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301" r:id="rId13"/>
    <p:sldId id="302" r:id="rId14"/>
    <p:sldId id="303" r:id="rId15"/>
    <p:sldId id="304" r:id="rId16"/>
    <p:sldId id="306" r:id="rId17"/>
    <p:sldId id="307" r:id="rId18"/>
    <p:sldId id="308" r:id="rId19"/>
    <p:sldId id="309" r:id="rId20"/>
    <p:sldId id="277" r:id="rId21"/>
    <p:sldId id="268" r:id="rId22"/>
    <p:sldId id="269" r:id="rId23"/>
    <p:sldId id="270" r:id="rId24"/>
    <p:sldId id="271" r:id="rId25"/>
    <p:sldId id="274" r:id="rId26"/>
    <p:sldId id="275" r:id="rId27"/>
    <p:sldId id="276" r:id="rId28"/>
    <p:sldId id="278" r:id="rId29"/>
    <p:sldId id="279" r:id="rId30"/>
    <p:sldId id="280" r:id="rId31"/>
    <p:sldId id="282" r:id="rId32"/>
    <p:sldId id="284" r:id="rId33"/>
    <p:sldId id="283" r:id="rId34"/>
    <p:sldId id="286" r:id="rId35"/>
    <p:sldId id="285" r:id="rId36"/>
    <p:sldId id="287" r:id="rId37"/>
    <p:sldId id="294" r:id="rId38"/>
    <p:sldId id="295" r:id="rId39"/>
    <p:sldId id="296" r:id="rId40"/>
    <p:sldId id="297" r:id="rId41"/>
    <p:sldId id="298" r:id="rId42"/>
    <p:sldId id="299" r:id="rId43"/>
    <p:sldId id="288" r:id="rId44"/>
    <p:sldId id="289" r:id="rId45"/>
    <p:sldId id="290" r:id="rId46"/>
    <p:sldId id="310" r:id="rId47"/>
    <p:sldId id="300" r:id="rId48"/>
  </p:sldIdLst>
  <p:sldSz cx="9144000" cy="6858000" type="screen4x3"/>
  <p:notesSz cx="6669088" cy="98964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F131E865-0A2D-499A-9DF6-4E486538577B}">
          <p14:sldIdLst>
            <p14:sldId id="256"/>
            <p14:sldId id="257"/>
          </p14:sldIdLst>
        </p14:section>
        <p14:section name="Regressão múltipla" id="{90D7922B-E5A6-4363-9C8B-48681C5A0EC1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Interpretação dos coeficientes" id="{0308184B-A726-4955-925F-75CD18743955}">
          <p14:sldIdLst>
            <p14:sldId id="264"/>
            <p14:sldId id="265"/>
            <p14:sldId id="267"/>
            <p14:sldId id="301"/>
            <p14:sldId id="302"/>
            <p14:sldId id="303"/>
            <p14:sldId id="304"/>
            <p14:sldId id="306"/>
            <p14:sldId id="307"/>
            <p14:sldId id="308"/>
            <p14:sldId id="309"/>
          </p14:sldIdLst>
        </p14:section>
        <p14:section name="Selecionando preditores" id="{D2A70467-6F50-44ED-B2BB-3F860ECBCE7E}">
          <p14:sldIdLst>
            <p14:sldId id="277"/>
            <p14:sldId id="268"/>
            <p14:sldId id="269"/>
            <p14:sldId id="270"/>
            <p14:sldId id="271"/>
            <p14:sldId id="274"/>
            <p14:sldId id="275"/>
            <p14:sldId id="276"/>
            <p14:sldId id="278"/>
            <p14:sldId id="279"/>
            <p14:sldId id="280"/>
            <p14:sldId id="282"/>
            <p14:sldId id="284"/>
            <p14:sldId id="283"/>
            <p14:sldId id="286"/>
            <p14:sldId id="285"/>
            <p14:sldId id="287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Qualidade do ajuste" id="{073BE9D0-FF0E-4CDD-B8EB-C30770298668}">
          <p14:sldIdLst>
            <p14:sldId id="288"/>
            <p14:sldId id="289"/>
            <p14:sldId id="290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8F2F99-A179-41AB-AD89-C113BA55F91C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36663"/>
            <a:ext cx="4452938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62500"/>
            <a:ext cx="5335588" cy="38973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99588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399588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5E6F71-8AC7-490A-BBA8-63368802E8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6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62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82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9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5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8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E6F71-8AC7-490A-BBA8-63368802E8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Session 2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103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B6D7-E155-46E1-9D76-347578CFCC2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314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C5C3-E069-4F00-9349-D84CB1C6E18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626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Session 2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2497-CBF9-4BCF-AF48-421F8E060E1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3140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E644-2929-4D29-98A8-E1567776D04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831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1AB7-8CF7-4603-BAF7-E89E8CE1A85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7345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F8DE-B2AC-4763-A2CB-DFF60116240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424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73F0-4193-476D-A8AD-EF137514FF1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459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4427-C1F1-468E-849B-9061C22BF83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3288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B606-7403-41D3-B1B9-F64686FF2CE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5115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Session 2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038693-62EF-4FCD-A56A-AB6B4D9324D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rivera1.shinyapps.io/Regression2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dirty="0" err="1"/>
              <a:t>Regression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Clinical</a:t>
            </a:r>
            <a:r>
              <a:rPr lang="pt-BR" altLang="pt-BR" dirty="0"/>
              <a:t> </a:t>
            </a:r>
            <a:r>
              <a:rPr lang="pt-BR" altLang="pt-BR" dirty="0" err="1" smtClean="0"/>
              <a:t>prediction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models</a:t>
            </a:r>
            <a:endParaRPr lang="en-US" altLang="en-US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Session 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Introducing statistical modeling – Part </a:t>
            </a:r>
            <a:r>
              <a:rPr lang="en-US" smtClean="0"/>
              <a:t>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(</a:t>
            </a:r>
            <a:r>
              <a:rPr lang="en-US" dirty="0" smtClean="0"/>
              <a:t>Multivariable linear regression)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Pedro E A </a:t>
            </a:r>
            <a:r>
              <a:rPr lang="en-US" dirty="0" err="1" smtClean="0"/>
              <a:t>A</a:t>
            </a:r>
            <a:r>
              <a:rPr lang="en-US" dirty="0" smtClean="0"/>
              <a:t> do Brasil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pedro.brasil@ini.fiocruz.br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1"/>
    </mc:Choice>
    <mc:Fallback xmlns="">
      <p:transition spd="slow" advTm="353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/>
              <a:t>Interpretação dos coeficientes</a:t>
            </a:r>
            <a:endParaRPr lang="pt-BR" altLang="en-US" dirty="0" smtClean="0"/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40000" lnSpcReduction="20000"/>
          </a:bodyPr>
          <a:lstStyle/>
          <a:p>
            <a:r>
              <a:rPr lang="pt-BR" sz="7000" dirty="0" smtClean="0"/>
              <a:t>Exemplo</a:t>
            </a:r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regmult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age, data = 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regmult</a:t>
            </a:r>
            <a:r>
              <a:rPr lang="pt-BR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+ age, data =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3Q      Max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-2233.11  -499.33     9.44   520.48  1897.84 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) 2214.412    299.311   7.398 4.59e-12 ***</a:t>
            </a: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4.177      1.744   2.395   0.0176 * 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   8.089     10.063   0.804   0.4225   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Signif.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1</a:t>
            </a:r>
          </a:p>
          <a:p>
            <a:pPr marL="0" indent="0">
              <a:buNone/>
            </a:pP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719.1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186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 0.03784,	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 0.02749 </a:t>
            </a:r>
          </a:p>
          <a:p>
            <a:pPr marL="0" indent="0">
              <a:buNone/>
            </a:pP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F-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3.657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186 DF,  p-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: 0.02767</a:t>
            </a:r>
          </a:p>
          <a:p>
            <a:pPr lvl="1"/>
            <a:endParaRPr lang="pt-BR" alt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9"/>
    </mc:Choice>
    <mc:Fallback xmlns="">
      <p:transition spd="slow" advTm="10358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68" x="5632450" y="5359400"/>
          <p14:tracePt t="3476" x="5530850" y="5340350"/>
          <p14:tracePt t="3489" x="5346700" y="5302250"/>
          <p14:tracePt t="3503" x="5232400" y="5264150"/>
          <p14:tracePt t="3519" x="5041900" y="5168900"/>
          <p14:tracePt t="3535" x="4933950" y="5067300"/>
          <p14:tracePt t="3551" x="4616450" y="4705350"/>
          <p14:tracePt t="3569" x="4337050" y="4222750"/>
          <p14:tracePt t="3585" x="4146550" y="3752850"/>
          <p14:tracePt t="3602" x="3822700" y="3238500"/>
          <p14:tracePt t="3618" x="3625850" y="2838450"/>
          <p14:tracePt t="3634" x="3390900" y="2501900"/>
          <p14:tracePt t="3653" x="3257550" y="2286000"/>
          <p14:tracePt t="3668" x="3181350" y="2178050"/>
          <p14:tracePt t="3686" x="3067050" y="1981200"/>
          <p14:tracePt t="3702" x="3035300" y="1898650"/>
          <p14:tracePt t="3719" x="2978150" y="1784350"/>
          <p14:tracePt t="3738" x="2971800" y="1714500"/>
          <p14:tracePt t="3751" x="2971800" y="1676400"/>
          <p14:tracePt t="3769" x="3022600" y="1619250"/>
          <p14:tracePt t="3785" x="3067050" y="1574800"/>
          <p14:tracePt t="3801" x="3187700" y="1479550"/>
          <p14:tracePt t="3818" x="3257550" y="1428750"/>
          <p14:tracePt t="3834" x="3390900" y="1346200"/>
          <p14:tracePt t="3851" x="3549650" y="1327150"/>
          <p14:tracePt t="3867" x="3613150" y="1327150"/>
          <p14:tracePt t="3883" x="3733800" y="1377950"/>
          <p14:tracePt t="3899" x="3816350" y="1416050"/>
          <p14:tracePt t="3916" x="3956050" y="1504950"/>
          <p14:tracePt t="3934" x="4070350" y="1587500"/>
          <p14:tracePt t="3950" x="4127500" y="1612900"/>
          <p14:tracePt t="3967" x="4191000" y="1651000"/>
          <p14:tracePt t="3983" x="4222750" y="1670050"/>
          <p14:tracePt t="4000" x="4298950" y="1720850"/>
          <p14:tracePt t="4017" x="4368800" y="1758950"/>
          <p14:tracePt t="4033" x="4533900" y="1841500"/>
          <p14:tracePt t="4050" x="4679950" y="1885950"/>
          <p14:tracePt t="4066" x="4743450" y="1898650"/>
          <p14:tracePt t="4083" x="4826000" y="1924050"/>
          <p14:tracePt t="4100" x="4883150" y="1930400"/>
          <p14:tracePt t="4116" x="4978400" y="1949450"/>
          <p14:tracePt t="4133" x="5048250" y="1968500"/>
          <p14:tracePt t="4149" x="5080000" y="1974850"/>
          <p14:tracePt t="4166" x="5137150" y="2006600"/>
          <p14:tracePt t="4183" x="5156200" y="2019300"/>
          <p14:tracePt t="4199" x="5175250" y="2032000"/>
          <p14:tracePt t="4217" x="5181600" y="2032000"/>
          <p14:tracePt t="4237" x="5187950" y="2032000"/>
          <p14:tracePt t="4258" x="5187950" y="2038350"/>
          <p14:tracePt t="4268" x="5187950" y="2044700"/>
          <p14:tracePt t="4283" x="5187950" y="2051050"/>
          <p14:tracePt t="4299" x="5168900" y="2070100"/>
          <p14:tracePt t="4316" x="5143500" y="2101850"/>
          <p14:tracePt t="4332" x="5099050" y="2171700"/>
          <p14:tracePt t="4349" x="5054600" y="2247900"/>
          <p14:tracePt t="4366" x="5010150" y="2387600"/>
          <p14:tracePt t="4383" x="5010150" y="2463800"/>
          <p14:tracePt t="4399" x="5010150" y="2489200"/>
          <p14:tracePt t="4416" x="5016500" y="2514600"/>
          <p14:tracePt t="4432" x="5029200" y="2520950"/>
          <p14:tracePt t="4449" x="5060950" y="2533650"/>
          <p14:tracePt t="4467" x="5080000" y="2533650"/>
          <p14:tracePt t="4482" x="5086350" y="2533650"/>
          <p14:tracePt t="4518" x="5086350" y="2527300"/>
          <p14:tracePt t="4533" x="5073650" y="2514600"/>
          <p14:tracePt t="4550" x="5010150" y="2489200"/>
          <p14:tracePt t="4566" x="4984750" y="2482850"/>
          <p14:tracePt t="4582" x="4927600" y="2476500"/>
          <p14:tracePt t="4599" x="4914900" y="2470150"/>
          <p14:tracePt t="4616" x="4902200" y="2470150"/>
          <p14:tracePt t="4633" x="4895850" y="2470150"/>
          <p14:tracePt t="4675" x="4902200" y="2470150"/>
          <p14:tracePt t="4687" x="4914900" y="2470150"/>
          <p14:tracePt t="4699" x="4940300" y="2470150"/>
          <p14:tracePt t="4715" x="4972050" y="2457450"/>
          <p14:tracePt t="4732" x="5048250" y="2317750"/>
          <p14:tracePt t="4750" x="5092700" y="2063750"/>
          <p14:tracePt t="4766" x="5092700" y="1987550"/>
          <p14:tracePt t="4783" x="5092700" y="1892300"/>
          <p14:tracePt t="4801" x="5054600" y="1847850"/>
          <p14:tracePt t="4816" x="5022850" y="1822450"/>
          <p14:tracePt t="4833" x="4991100" y="1809750"/>
          <p14:tracePt t="4850" x="4972050" y="1809750"/>
          <p14:tracePt t="4867" x="4953000" y="1809750"/>
          <p14:tracePt t="4884" x="4946650" y="1809750"/>
          <p14:tracePt t="4916" x="4940300" y="1809750"/>
          <p14:tracePt t="5103" x="4933950" y="1809750"/>
          <p14:tracePt t="5114" x="4921250" y="1809750"/>
          <p14:tracePt t="5127" x="4902200" y="1809750"/>
          <p14:tracePt t="5135" x="4883150" y="1822450"/>
          <p14:tracePt t="5151" x="4857750" y="1847850"/>
          <p14:tracePt t="5166" x="4806950" y="1873250"/>
          <p14:tracePt t="5184" x="4794250" y="1879600"/>
          <p14:tracePt t="5201" x="4775200" y="1898650"/>
          <p14:tracePt t="5218" x="4768850" y="1898650"/>
          <p14:tracePt t="5234" x="4762500" y="1905000"/>
          <p14:tracePt t="5260" x="4756150" y="1905000"/>
          <p14:tracePt t="9943" x="4756150" y="1917700"/>
          <p14:tracePt t="9951" x="4768850" y="1930400"/>
          <p14:tracePt t="9962" x="4781550" y="1955800"/>
          <p14:tracePt t="9979" x="4794250" y="1974850"/>
          <p14:tracePt t="9995" x="4883150" y="2057400"/>
          <p14:tracePt t="10013" x="4953000" y="2101850"/>
          <p14:tracePt t="10030" x="4991100" y="2114550"/>
          <p14:tracePt t="10047" x="5035550" y="2120900"/>
          <p14:tracePt t="10063" x="5054600" y="2120900"/>
          <p14:tracePt t="10080" x="5067300" y="2120900"/>
          <p14:tracePt t="10096" x="5080000" y="2057400"/>
          <p14:tracePt t="10111" x="5080000" y="2038350"/>
          <p14:tracePt t="10127" x="5080000" y="2006600"/>
          <p14:tracePt t="10144" x="5073650" y="1993900"/>
          <p14:tracePt t="10160" x="5016500" y="1987550"/>
          <p14:tracePt t="10177" x="4959350" y="2000250"/>
          <p14:tracePt t="10194" x="4895850" y="2032000"/>
          <p14:tracePt t="10211" x="4870450" y="2057400"/>
          <p14:tracePt t="10227" x="4864100" y="2063750"/>
          <p14:tracePt t="10244" x="4864100" y="2070100"/>
          <p14:tracePt t="10263" x="4864100" y="2076450"/>
          <p14:tracePt t="10294" x="4889500" y="2082800"/>
          <p14:tracePt t="10310" x="4902200" y="2089150"/>
          <p14:tracePt t="11173" x="4883150" y="2082800"/>
          <p14:tracePt t="11182" x="4864100" y="2063750"/>
          <p14:tracePt t="11195" x="4832350" y="2051050"/>
          <p14:tracePt t="11212" x="4775200" y="2019300"/>
          <p14:tracePt t="11228" x="4622800" y="1955800"/>
          <p14:tracePt t="11244" x="4502150" y="1885950"/>
          <p14:tracePt t="11261" x="4457700" y="1866900"/>
          <p14:tracePt t="11278" x="4413250" y="1841500"/>
          <p14:tracePt t="11296" x="4381500" y="1822450"/>
          <p14:tracePt t="11312" x="4343400" y="1803400"/>
          <p14:tracePt t="11329" x="4235450" y="1784350"/>
          <p14:tracePt t="11343" x="4184650" y="1784350"/>
          <p14:tracePt t="11360" x="4095750" y="1784350"/>
          <p14:tracePt t="11376" x="4057650" y="1784350"/>
          <p14:tracePt t="11394" x="3975100" y="1784350"/>
          <p14:tracePt t="11410" x="3873500" y="1784350"/>
          <p14:tracePt t="11426" x="3822700" y="1784350"/>
          <p14:tracePt t="11444" x="3752850" y="1797050"/>
          <p14:tracePt t="11460" x="3708400" y="1803400"/>
          <p14:tracePt t="11476" x="3676650" y="1809750"/>
          <p14:tracePt t="11494" x="3657600" y="1809750"/>
          <p14:tracePt t="11510" x="3651250" y="1809750"/>
          <p14:tracePt t="11526" x="3638550" y="1816100"/>
          <p14:tracePt t="11543" x="3625850" y="1816100"/>
          <p14:tracePt t="11561" x="3562350" y="1816100"/>
          <p14:tracePt t="11578" x="3511550" y="1816100"/>
          <p14:tracePt t="11594" x="3403600" y="1803400"/>
          <p14:tracePt t="11610" x="3276600" y="1803400"/>
          <p14:tracePt t="11626" x="3187700" y="1803400"/>
          <p14:tracePt t="11643" x="3028950" y="1816100"/>
          <p14:tracePt t="11660" x="2965450" y="1847850"/>
          <p14:tracePt t="11676" x="2863850" y="1879600"/>
          <p14:tracePt t="11693" x="2800350" y="1911350"/>
          <p14:tracePt t="11709" x="2768600" y="1930400"/>
          <p14:tracePt t="11726" x="2730500" y="1949450"/>
          <p14:tracePt t="11743" x="2705100" y="1962150"/>
          <p14:tracePt t="11759" x="2667000" y="1987550"/>
          <p14:tracePt t="11775" x="2628900" y="2006600"/>
          <p14:tracePt t="11792" x="2609850" y="2019300"/>
          <p14:tracePt t="11809" x="2584450" y="2057400"/>
          <p14:tracePt t="11827" x="2565400" y="2095500"/>
          <p14:tracePt t="11844" x="2540000" y="2203450"/>
          <p14:tracePt t="11861" x="2533650" y="2286000"/>
          <p14:tracePt t="11875" x="2533650" y="2311400"/>
          <p14:tracePt t="11892" x="2540000" y="2355850"/>
          <p14:tracePt t="11913" x="2578100" y="2381250"/>
          <p14:tracePt t="11927" x="2609850" y="2400300"/>
          <p14:tracePt t="11944" x="2679700" y="2419350"/>
          <p14:tracePt t="11960" x="2705100" y="2419350"/>
          <p14:tracePt t="11977" x="2768600" y="2406650"/>
          <p14:tracePt t="11994" x="2787650" y="2387600"/>
          <p14:tracePt t="12011" x="2857500" y="2235200"/>
          <p14:tracePt t="12027" x="2876550" y="2120900"/>
          <p14:tracePt t="12043" x="2876550" y="2076450"/>
          <p14:tracePt t="12062" x="2870200" y="2032000"/>
          <p14:tracePt t="12078" x="2863850" y="2025650"/>
          <p14:tracePt t="12092" x="2851150" y="2006600"/>
          <p14:tracePt t="12109" x="2838450" y="2000250"/>
          <p14:tracePt t="12125" x="2832100" y="2000250"/>
          <p14:tracePt t="12142" x="2813050" y="2000250"/>
          <p14:tracePt t="12160" x="2800350" y="2019300"/>
          <p14:tracePt t="12177" x="2781300" y="2089150"/>
          <p14:tracePt t="12194" x="2781300" y="2133600"/>
          <p14:tracePt t="12210" x="2781300" y="2146300"/>
          <p14:tracePt t="12227" x="2813050" y="2171700"/>
          <p14:tracePt t="12243" x="2825750" y="2178050"/>
          <p14:tracePt t="12261" x="2870200" y="2178050"/>
          <p14:tracePt t="12277" x="2895600" y="2152650"/>
          <p14:tracePt t="12293" x="2901950" y="2114550"/>
          <p14:tracePt t="12311" x="2901950" y="2057400"/>
          <p14:tracePt t="12327" x="2901950" y="2032000"/>
          <p14:tracePt t="12344" x="2882900" y="1993900"/>
          <p14:tracePt t="12361" x="2844800" y="1974850"/>
          <p14:tracePt t="12378" x="2832100" y="1968500"/>
          <p14:tracePt t="12393" x="2819400" y="1968500"/>
          <p14:tracePt t="12409" x="2813050" y="1962150"/>
          <p14:tracePt t="12426" x="2806700" y="1962150"/>
          <p14:tracePt t="13196" x="2806700" y="1974850"/>
          <p14:tracePt t="13209" x="2806700" y="1993900"/>
          <p14:tracePt t="13219" x="2806700" y="2044700"/>
          <p14:tracePt t="13249" x="2806700" y="2070100"/>
          <p14:tracePt t="13259" x="2806700" y="2082800"/>
          <p14:tracePt t="13271" x="2813050" y="2095500"/>
          <p14:tracePt t="13280" x="2819400" y="2108200"/>
          <p14:tracePt t="13293" x="2832100" y="2120900"/>
          <p14:tracePt t="13312" x="2844800" y="2120900"/>
          <p14:tracePt t="13325" x="2851150" y="2120900"/>
          <p14:tracePt t="13344" x="2863850" y="2114550"/>
          <p14:tracePt t="13360" x="2870200" y="2101850"/>
          <p14:tracePt t="13377" x="2870200" y="2070100"/>
          <p14:tracePt t="13394" x="2870200" y="2044700"/>
          <p14:tracePt t="13409" x="2863850" y="2038350"/>
          <p14:tracePt t="13426" x="2838450" y="2032000"/>
          <p14:tracePt t="13444" x="2825750" y="2032000"/>
          <p14:tracePt t="13461" x="2813050" y="2032000"/>
          <p14:tracePt t="13474" x="2806700" y="2032000"/>
          <p14:tracePt t="13490" x="2806700" y="2038350"/>
          <p14:tracePt t="13507" x="2806700" y="2051050"/>
          <p14:tracePt t="13523" x="2806700" y="2063750"/>
          <p14:tracePt t="13541" x="2832100" y="2089150"/>
          <p14:tracePt t="13560" x="2844800" y="2095500"/>
          <p14:tracePt t="13577" x="2863850" y="2101850"/>
          <p14:tracePt t="13594" x="2876550" y="2108200"/>
          <p14:tracePt t="14553" x="2876550" y="2095500"/>
          <p14:tracePt t="14565" x="2876550" y="2082800"/>
          <p14:tracePt t="14574" x="2876550" y="2070100"/>
          <p14:tracePt t="14595" x="2876550" y="2057400"/>
          <p14:tracePt t="14609" x="2876550" y="2044700"/>
          <p14:tracePt t="14626" x="2876550" y="2025650"/>
          <p14:tracePt t="14643" x="2876550" y="2019300"/>
          <p14:tracePt t="14659" x="2876550" y="2012950"/>
          <p14:tracePt t="14675" x="2876550" y="2006600"/>
          <p14:tracePt t="14717" x="2876550" y="2000250"/>
          <p14:tracePt t="14772" x="2876550" y="1993900"/>
          <p14:tracePt t="15866" x="2876550" y="1981200"/>
          <p14:tracePt t="15877" x="2876550" y="1968500"/>
          <p14:tracePt t="15892" x="2870200" y="1955800"/>
          <p14:tracePt t="15906" x="2857500" y="1943100"/>
          <p14:tracePt t="15922" x="2838450" y="1911350"/>
          <p14:tracePt t="15939" x="2819400" y="1879600"/>
          <p14:tracePt t="15955" x="2813050" y="1879600"/>
          <p14:tracePt t="15971" x="2787650" y="1873250"/>
          <p14:tracePt t="15991" x="2781300" y="1873250"/>
          <p14:tracePt t="16008" x="2774950" y="1873250"/>
          <p14:tracePt t="16023" x="2755900" y="1879600"/>
          <p14:tracePt t="16040" x="2755900" y="1892300"/>
          <p14:tracePt t="16057" x="2749550" y="1924050"/>
          <p14:tracePt t="16074" x="2749550" y="1974850"/>
          <p14:tracePt t="16090" x="2749550" y="1981200"/>
          <p14:tracePt t="16107" x="2749550" y="2019300"/>
          <p14:tracePt t="16124" x="2762250" y="2032000"/>
          <p14:tracePt t="16142" x="2844800" y="2070100"/>
          <p14:tracePt t="16158" x="2889250" y="2070100"/>
          <p14:tracePt t="16173" x="2921000" y="2070100"/>
          <p14:tracePt t="16190" x="2933700" y="2070100"/>
          <p14:tracePt t="16207" x="2940050" y="2070100"/>
          <p14:tracePt t="16224" x="2940050" y="2025650"/>
          <p14:tracePt t="16240" x="2940050" y="2006600"/>
          <p14:tracePt t="16256" x="2895600" y="1962150"/>
          <p14:tracePt t="16273" x="2857500" y="1949450"/>
          <p14:tracePt t="16290" x="2851150" y="1949450"/>
          <p14:tracePt t="16306" x="2832100" y="1943100"/>
          <p14:tracePt t="16323" x="2825750" y="1943100"/>
          <p14:tracePt t="16340" x="2813050" y="1968500"/>
          <p14:tracePt t="16356" x="2813050" y="2044700"/>
          <p14:tracePt t="16373" x="2825750" y="2101850"/>
          <p14:tracePt t="16390" x="2876550" y="2165350"/>
          <p14:tracePt t="16408" x="2908300" y="2190750"/>
          <p14:tracePt t="16424" x="2952750" y="2228850"/>
          <p14:tracePt t="16441" x="2971800" y="2235200"/>
          <p14:tracePt t="16473" x="2978150" y="2235200"/>
          <p14:tracePt t="16491" x="2978150" y="2228850"/>
          <p14:tracePt t="16508" x="2978150" y="2203450"/>
          <p14:tracePt t="17161" x="2978150" y="2197100"/>
          <p14:tracePt t="17173" x="2978150" y="2190750"/>
          <p14:tracePt t="17181" x="2978150" y="2178050"/>
          <p14:tracePt t="17197" x="2978150" y="2165350"/>
          <p14:tracePt t="17207" x="2978150" y="2152650"/>
          <p14:tracePt t="17221" x="2971800" y="2127250"/>
          <p14:tracePt t="17237" x="2971800" y="2120900"/>
          <p14:tracePt t="17253" x="2959100" y="2101850"/>
          <p14:tracePt t="17270" x="2952750" y="2095500"/>
          <p14:tracePt t="17288" x="2946400" y="2089150"/>
          <p14:tracePt t="17305" x="2940050" y="2076450"/>
          <p14:tracePt t="17320" x="2933700" y="2070100"/>
          <p14:tracePt t="17339" x="2927350" y="2057400"/>
          <p14:tracePt t="17356" x="2921000" y="2051050"/>
          <p14:tracePt t="17373" x="2914650" y="2044700"/>
          <p14:tracePt t="17390" x="2908300" y="2025650"/>
          <p14:tracePt t="17407" x="2908300" y="2019300"/>
          <p14:tracePt t="17423" x="2901950" y="2006600"/>
          <p14:tracePt t="17440" x="2895600" y="2006600"/>
          <p14:tracePt t="17517" x="2889250" y="2006600"/>
          <p14:tracePt t="17525" x="2882900" y="2006600"/>
          <p14:tracePt t="17538" x="2876550" y="2006600"/>
          <p14:tracePt t="17556" x="2857500" y="2051050"/>
          <p14:tracePt t="17572" x="2851150" y="2070100"/>
          <p14:tracePt t="17589" x="2838450" y="2114550"/>
          <p14:tracePt t="17605" x="2838450" y="2133600"/>
          <p14:tracePt t="17622" x="2838450" y="2184400"/>
          <p14:tracePt t="17640" x="2844800" y="2222500"/>
          <p14:tracePt t="17656" x="2863850" y="2247900"/>
          <p14:tracePt t="17672" x="3022600" y="2273300"/>
          <p14:tracePt t="17690" x="3073400" y="2273300"/>
          <p14:tracePt t="17694" x="3117850" y="2273300"/>
          <p14:tracePt t="17704" x="3136900" y="2254250"/>
          <p14:tracePt t="17721" x="3149600" y="2228850"/>
          <p14:tracePt t="17737" x="3175000" y="2146300"/>
          <p14:tracePt t="17755" x="3175000" y="2019300"/>
          <p14:tracePt t="17771" x="3168650" y="1987550"/>
          <p14:tracePt t="17789" x="3130550" y="1962150"/>
          <p14:tracePt t="17806" x="3079750" y="1949450"/>
          <p14:tracePt t="17821" x="3054350" y="1949450"/>
          <p14:tracePt t="17838" x="3022600" y="1949450"/>
          <p14:tracePt t="17855" x="3009900" y="1955800"/>
          <p14:tracePt t="17873" x="2997200" y="1962150"/>
          <p14:tracePt t="18182" x="3009900" y="1968500"/>
          <p14:tracePt t="18193" x="3028950" y="1987550"/>
          <p14:tracePt t="18206" x="3060700" y="1993900"/>
          <p14:tracePt t="18223" x="3079750" y="2006600"/>
          <p14:tracePt t="18238" x="3175000" y="2038350"/>
          <p14:tracePt t="18255" x="3321050" y="2089150"/>
          <p14:tracePt t="18271" x="3378200" y="2108200"/>
          <p14:tracePt t="18288" x="3479800" y="2152650"/>
          <p14:tracePt t="18305" x="3543300" y="2184400"/>
          <p14:tracePt t="18321" x="3721100" y="2254250"/>
          <p14:tracePt t="18338" x="3829050" y="2292350"/>
          <p14:tracePt t="18354" x="3848100" y="2298700"/>
          <p14:tracePt t="18372" x="3879850" y="2298700"/>
          <p14:tracePt t="18387" x="3886200" y="2298700"/>
          <p14:tracePt t="18406" x="3892550" y="2298700"/>
          <p14:tracePt t="18423" x="3873500" y="2254250"/>
          <p14:tracePt t="18439" x="3829050" y="2209800"/>
          <p14:tracePt t="18455" x="3759200" y="2159000"/>
          <p14:tracePt t="18486" x="3524250" y="2082800"/>
          <p14:tracePt t="18503" x="3498850" y="2082800"/>
          <p14:tracePt t="18519" x="3454400" y="2082800"/>
          <p14:tracePt t="18539" x="3435350" y="2101850"/>
          <p14:tracePt t="18554" x="3429000" y="2127250"/>
          <p14:tracePt t="18571" x="3429000" y="2146300"/>
          <p14:tracePt t="18589" x="3429000" y="2165350"/>
          <p14:tracePt t="18604" x="3435350" y="2171700"/>
          <p14:tracePt t="18621" x="3448050" y="2178050"/>
          <p14:tracePt t="18696" x="3448050" y="2171700"/>
          <p14:tracePt t="18714" x="3448050" y="2165350"/>
          <p14:tracePt t="18756" x="3448050" y="2159000"/>
          <p14:tracePt t="21758" x="3441700" y="2159000"/>
          <p14:tracePt t="21769" x="3435350" y="2159000"/>
          <p14:tracePt t="21779" x="3429000" y="2159000"/>
          <p14:tracePt t="21790" x="3429000" y="2152650"/>
          <p14:tracePt t="21802" x="3422650" y="2152650"/>
          <p14:tracePt t="21843" x="3416300" y="2152650"/>
          <p14:tracePt t="22478" x="3416300" y="2146300"/>
          <p14:tracePt t="22489" x="3409950" y="2133600"/>
          <p14:tracePt t="22503" x="3403600" y="2120900"/>
          <p14:tracePt t="22519" x="3378200" y="2101850"/>
          <p14:tracePt t="22535" x="3321050" y="2044700"/>
          <p14:tracePt t="22551" x="3200400" y="1987550"/>
          <p14:tracePt t="22568" x="3143250" y="1974850"/>
          <p14:tracePt t="22584" x="3054350" y="1968500"/>
          <p14:tracePt t="22601" x="3035300" y="1968500"/>
          <p14:tracePt t="22618" x="2997200" y="1968500"/>
          <p14:tracePt t="22634" x="2978150" y="1981200"/>
          <p14:tracePt t="22652" x="2971800" y="2006600"/>
          <p14:tracePt t="22668" x="2971800" y="2076450"/>
          <p14:tracePt t="22682" x="2978150" y="2095500"/>
          <p14:tracePt t="22699" x="3111500" y="2152650"/>
          <p14:tracePt t="22716" x="3149600" y="2159000"/>
          <p14:tracePt t="22732" x="3244850" y="2159000"/>
          <p14:tracePt t="22749" x="3295650" y="2146300"/>
          <p14:tracePt t="22766" x="3308350" y="2127250"/>
          <p14:tracePt t="22785" x="3327400" y="2076450"/>
          <p14:tracePt t="22802" x="3333750" y="2032000"/>
          <p14:tracePt t="22818" x="3333750" y="2019300"/>
          <p14:tracePt t="22835" x="3333750" y="1993900"/>
          <p14:tracePt t="22851" x="3314700" y="1987550"/>
          <p14:tracePt t="22868" x="3232150" y="1974850"/>
          <p14:tracePt t="22885" x="3143250" y="1974850"/>
          <p14:tracePt t="22899" x="3117850" y="1974850"/>
          <p14:tracePt t="22916" x="3073400" y="1974850"/>
          <p14:tracePt t="23511" x="3067050" y="1974850"/>
          <p14:tracePt t="23521" x="3060700" y="1974850"/>
          <p14:tracePt t="23535" x="3054350" y="1974850"/>
          <p14:tracePt t="23554" x="3048000" y="1974850"/>
          <p14:tracePt t="23566" x="3035300" y="1974850"/>
          <p14:tracePt t="23584" x="3028950" y="1974850"/>
          <p14:tracePt t="23601" x="3022600" y="1974850"/>
          <p14:tracePt t="23615" x="3009900" y="1981200"/>
          <p14:tracePt t="23632" x="2997200" y="1987550"/>
          <p14:tracePt t="23648" x="2965450" y="2006600"/>
          <p14:tracePt t="23666" x="2952750" y="2019300"/>
          <p14:tracePt t="23682" x="2940050" y="2025650"/>
          <p14:tracePt t="23698" x="2933700" y="2032000"/>
          <p14:tracePt t="23719" x="2933700" y="2038350"/>
          <p14:tracePt t="23732" x="2933700" y="2044700"/>
          <p14:tracePt t="23749" x="2933700" y="2051050"/>
          <p14:tracePt t="23766" x="2933700" y="2063750"/>
          <p14:tracePt t="23799" x="2933700" y="2070100"/>
          <p14:tracePt t="23908" x="2933700" y="2076450"/>
          <p14:tracePt t="23961" x="2921000" y="2076450"/>
          <p14:tracePt t="23971" x="2908300" y="2082800"/>
          <p14:tracePt t="23984" x="2895600" y="2082800"/>
          <p14:tracePt t="23998" x="2870200" y="2082800"/>
          <p14:tracePt t="24015" x="2774950" y="2082800"/>
          <p14:tracePt t="24032" x="2647950" y="2082800"/>
          <p14:tracePt t="24048" x="2520950" y="2082800"/>
          <p14:tracePt t="24067" x="2279650" y="2057400"/>
          <p14:tracePt t="24084" x="2076450" y="2019300"/>
          <p14:tracePt t="24099" x="1968500" y="2000250"/>
          <p14:tracePt t="24117" x="1816100" y="1968500"/>
          <p14:tracePt t="24132" x="1758950" y="1962150"/>
          <p14:tracePt t="24151" x="1708150" y="1943100"/>
          <p14:tracePt t="24167" x="1663700" y="1936750"/>
          <p14:tracePt t="24182" x="1638300" y="1936750"/>
          <p14:tracePt t="24199" x="1606550" y="1924050"/>
          <p14:tracePt t="24216" x="1593850" y="1924050"/>
          <p14:tracePt t="24233" x="1581150" y="1917700"/>
          <p14:tracePt t="24251" x="1555750" y="1917700"/>
          <p14:tracePt t="24266" x="1517650" y="1917700"/>
          <p14:tracePt t="24284" x="1460500" y="1917700"/>
          <p14:tracePt t="24300" x="1428750" y="1917700"/>
          <p14:tracePt t="24316" x="1384300" y="1917700"/>
          <p14:tracePt t="24334" x="1358900" y="1924050"/>
          <p14:tracePt t="24349" x="1320800" y="1924050"/>
          <p14:tracePt t="24367" x="1276350" y="1936750"/>
          <p14:tracePt t="24382" x="1257300" y="1936750"/>
          <p14:tracePt t="24399" x="1231900" y="1936750"/>
          <p14:tracePt t="24417" x="1219200" y="1936750"/>
          <p14:tracePt t="24433" x="1200150" y="1936750"/>
          <p14:tracePt t="24449" x="1187450" y="1936750"/>
          <p14:tracePt t="24469" x="1181100" y="1936750"/>
          <p14:tracePt t="24482" x="1174750" y="1936750"/>
          <p14:tracePt t="24500" x="1168400" y="1936750"/>
          <p14:tracePt t="24517" x="1168400" y="1943100"/>
          <p14:tracePt t="24534" x="1155700" y="1955800"/>
          <p14:tracePt t="24549" x="1149350" y="1968500"/>
          <p14:tracePt t="24566" x="1143000" y="2000250"/>
          <p14:tracePt t="24584" x="1136650" y="2012950"/>
          <p14:tracePt t="24599" x="1130300" y="2032000"/>
          <p14:tracePt t="25231" x="1123950" y="2032000"/>
          <p14:tracePt t="25241" x="1111250" y="2032000"/>
          <p14:tracePt t="25252" x="1104900" y="2032000"/>
          <p14:tracePt t="25273" x="1098550" y="2032000"/>
          <p14:tracePt t="25283" x="1092200" y="2032000"/>
          <p14:tracePt t="25347" x="1085850" y="2032000"/>
          <p14:tracePt t="25681" x="1085850" y="2038350"/>
          <p14:tracePt t="25693" x="1085850" y="2044700"/>
          <p14:tracePt t="25715" x="1085850" y="2051050"/>
          <p14:tracePt t="25734" x="1085850" y="2057400"/>
          <p14:tracePt t="25743" x="1085850" y="2063750"/>
          <p14:tracePt t="25756" x="1092200" y="2076450"/>
          <p14:tracePt t="25766" x="1104900" y="2089150"/>
          <p14:tracePt t="25782" x="1123950" y="2101850"/>
          <p14:tracePt t="25798" x="1187450" y="2152650"/>
          <p14:tracePt t="25818" x="1219200" y="2171700"/>
          <p14:tracePt t="25832" x="1257300" y="2190750"/>
          <p14:tracePt t="25849" x="1289050" y="2209800"/>
          <p14:tracePt t="25866" x="1314450" y="2209800"/>
          <p14:tracePt t="25882" x="1358900" y="2228850"/>
          <p14:tracePt t="25898" x="1409700" y="2247900"/>
          <p14:tracePt t="25913" x="1422400" y="2254250"/>
          <p14:tracePt t="25929" x="1454150" y="2266950"/>
          <p14:tracePt t="25946" x="1466850" y="2266950"/>
          <p14:tracePt t="25963" x="1498600" y="2279650"/>
          <p14:tracePt t="25980" x="1504950" y="2279650"/>
          <p14:tracePt t="25996" x="1524000" y="2292350"/>
          <p14:tracePt t="26016" x="1536700" y="2298700"/>
          <p14:tracePt t="26033" x="1543050" y="2305050"/>
          <p14:tracePt t="26046" x="1562100" y="2362200"/>
          <p14:tracePt t="26064" x="1562100" y="2406650"/>
          <p14:tracePt t="26080" x="1574800" y="2482850"/>
          <p14:tracePt t="26096" x="1574800" y="2552700"/>
          <p14:tracePt t="26113" x="1574800" y="2578100"/>
          <p14:tracePt t="26131" x="1562100" y="2667000"/>
          <p14:tracePt t="26148" x="1549400" y="2724150"/>
          <p14:tracePt t="26164" x="1543050" y="2825750"/>
          <p14:tracePt t="26182" x="1536700" y="2895600"/>
          <p14:tracePt t="26197" x="1536700" y="2914650"/>
          <p14:tracePt t="26201" x="1536700" y="2940050"/>
          <p14:tracePt t="26215" x="1536700" y="2959100"/>
          <p14:tracePt t="26232" x="1536700" y="2971800"/>
          <p14:tracePt t="26247" x="1536700" y="2997200"/>
          <p14:tracePt t="26266" x="1536700" y="3022600"/>
          <p14:tracePt t="26282" x="1536700" y="3028950"/>
          <p14:tracePt t="26299" x="1536700" y="3073400"/>
          <p14:tracePt t="26316" x="1536700" y="3111500"/>
          <p14:tracePt t="26332" x="1536700" y="3124200"/>
          <p14:tracePt t="26347" x="1536700" y="3155950"/>
          <p14:tracePt t="26364" x="1536700" y="3162300"/>
          <p14:tracePt t="26381" x="1543050" y="3194050"/>
          <p14:tracePt t="26397" x="1543050" y="3213100"/>
          <p14:tracePt t="26415" x="1549400" y="3251200"/>
          <p14:tracePt t="26431" x="1555750" y="3276600"/>
          <p14:tracePt t="26447" x="1555750" y="3282950"/>
          <p14:tracePt t="26464" x="1562100" y="3289300"/>
          <p14:tracePt t="26481" x="1562100" y="3295650"/>
          <p14:tracePt t="26817" x="1574800" y="3282950"/>
          <p14:tracePt t="26829" x="1587500" y="3251200"/>
          <p14:tracePt t="26838" x="1625600" y="3194050"/>
          <p14:tracePt t="26850" x="1689100" y="3124200"/>
          <p14:tracePt t="26865" x="1784350" y="3041650"/>
          <p14:tracePt t="26880" x="2032000" y="2838450"/>
          <p14:tracePt t="26895" x="2139950" y="2762250"/>
          <p14:tracePt t="26912" x="2362200" y="2692400"/>
          <p14:tracePt t="26930" x="2438400" y="2692400"/>
          <p14:tracePt t="26945" x="2597150" y="2711450"/>
          <p14:tracePt t="26962" x="2730500" y="2800350"/>
          <p14:tracePt t="26979" x="2794000" y="2851150"/>
          <p14:tracePt t="26995" x="2889250" y="2990850"/>
          <p14:tracePt t="27012" x="2933700" y="3073400"/>
          <p14:tracePt t="27029" x="2990850" y="3187700"/>
          <p14:tracePt t="27047" x="3003550" y="3244850"/>
          <p14:tracePt t="27063" x="3009900" y="3257550"/>
          <p14:tracePt t="27080" x="3016250" y="3276600"/>
          <p14:tracePt t="27097" x="3022600" y="3282950"/>
          <p14:tracePt t="27112" x="3022600" y="3289300"/>
          <p14:tracePt t="27130" x="3022600" y="3295650"/>
          <p14:tracePt t="27162" x="3022600" y="3302000"/>
          <p14:tracePt t="27714" x="3028950" y="3302000"/>
          <p14:tracePt t="27746" x="3035300" y="3308350"/>
          <p14:tracePt t="27775" x="3041650" y="3321050"/>
          <p14:tracePt t="27786" x="3048000" y="3327400"/>
          <p14:tracePt t="27796" x="3048000" y="3340100"/>
          <p14:tracePt t="27812" x="3054350" y="3346450"/>
          <p14:tracePt t="27828" x="3054350" y="3371850"/>
          <p14:tracePt t="27844" x="3054350" y="3390900"/>
          <p14:tracePt t="27862" x="3048000" y="3448050"/>
          <p14:tracePt t="27878" x="3035300" y="3467100"/>
          <p14:tracePt t="27895" x="2971800" y="3543300"/>
          <p14:tracePt t="27911" x="2914650" y="3600450"/>
          <p14:tracePt t="27928" x="2882900" y="3625850"/>
          <p14:tracePt t="27944" x="2851150" y="3651250"/>
          <p14:tracePt t="27965" x="2832100" y="3663950"/>
          <p14:tracePt t="27979" x="2825750" y="3670300"/>
          <p14:tracePt t="27996" x="2819400" y="3676650"/>
          <p14:tracePt t="28944" x="2806700" y="3689350"/>
          <p14:tracePt t="28954" x="2794000" y="3702050"/>
          <p14:tracePt t="28965" x="2781300" y="3714750"/>
          <p14:tracePt t="28978" x="2768600" y="3727450"/>
          <p14:tracePt t="28995" x="2755900" y="3740150"/>
          <p14:tracePt t="29012" x="2717800" y="3771900"/>
          <p14:tracePt t="29028" x="2667000" y="3790950"/>
          <p14:tracePt t="29045" x="2635250" y="3810000"/>
          <p14:tracePt t="29063" x="2565400" y="3822700"/>
          <p14:tracePt t="29081" x="2514600" y="3835400"/>
          <p14:tracePt t="29096" x="2495550" y="3848100"/>
          <p14:tracePt t="29110" x="2457450" y="3860800"/>
          <p14:tracePt t="29126" x="2444750" y="3867150"/>
          <p14:tracePt t="29143" x="2432050" y="3879850"/>
          <p14:tracePt t="29160" x="2413000" y="3898900"/>
          <p14:tracePt t="29177" x="2381250" y="3924300"/>
          <p14:tracePt t="29193" x="2368550" y="3937000"/>
          <p14:tracePt t="29195" x="2355850" y="3949700"/>
          <p14:tracePt t="29209" x="2343150" y="3962400"/>
          <p14:tracePt t="29226" x="2311400" y="4000500"/>
          <p14:tracePt t="29243" x="2298700" y="4013200"/>
          <p14:tracePt t="29261" x="2273300" y="4038600"/>
          <p14:tracePt t="29278" x="2254250" y="4070350"/>
          <p14:tracePt t="29294" x="2241550" y="4076700"/>
          <p14:tracePt t="29312" x="2222500" y="4089400"/>
          <p14:tracePt t="29328" x="2209800" y="4108450"/>
          <p14:tracePt t="29344" x="2165350" y="4152900"/>
          <p14:tracePt t="29362" x="2101850" y="4216400"/>
          <p14:tracePt t="29377" x="2070100" y="4241800"/>
          <p14:tracePt t="29395" x="2025650" y="4298950"/>
          <p14:tracePt t="29411" x="2006600" y="4318000"/>
          <p14:tracePt t="29427" x="1987550" y="4337050"/>
          <p14:tracePt t="29445" x="1974850" y="4356100"/>
          <p14:tracePt t="29461" x="1974850" y="4368800"/>
          <p14:tracePt t="29477" x="1968500" y="4381500"/>
          <p14:tracePt t="29494" x="1968500" y="4387850"/>
          <p14:tracePt t="29511" x="1968500" y="4394200"/>
          <p14:tracePt t="29528" x="1974850" y="4413250"/>
          <p14:tracePt t="29544" x="1993900" y="4425950"/>
          <p14:tracePt t="29562" x="2044700" y="4457700"/>
          <p14:tracePt t="29578" x="2070100" y="4470400"/>
          <p14:tracePt t="29595" x="2152650" y="4508500"/>
          <p14:tracePt t="29612" x="2203450" y="4514850"/>
          <p14:tracePt t="29628" x="2286000" y="4521200"/>
          <p14:tracePt t="29645" x="2349500" y="4521200"/>
          <p14:tracePt t="29660" x="2368550" y="4521200"/>
          <p14:tracePt t="29678" x="2387600" y="4521200"/>
          <p14:tracePt t="29710" x="2393950" y="4514850"/>
          <p14:tracePt t="29727" x="2393950" y="4489450"/>
          <p14:tracePt t="29744" x="2387600" y="4476750"/>
          <p14:tracePt t="29760" x="2286000" y="4425950"/>
          <p14:tracePt t="29777" x="2247900" y="4413250"/>
          <p14:tracePt t="29794" x="2127250" y="4394200"/>
          <p14:tracePt t="29810" x="2012950" y="4394200"/>
          <p14:tracePt t="29827" x="1955800" y="4406900"/>
          <p14:tracePt t="29845" x="1885950" y="4432300"/>
          <p14:tracePt t="29861" x="1866900" y="4445000"/>
          <p14:tracePt t="29877" x="1828800" y="4470400"/>
          <p14:tracePt t="29894" x="1816100" y="4476750"/>
          <p14:tracePt t="29927" x="1809750" y="4483100"/>
          <p14:tracePt t="29943" x="1803400" y="4489450"/>
          <p14:tracePt t="29961" x="1803400" y="4495800"/>
          <p14:tracePt t="29977" x="1803400" y="4514850"/>
          <p14:tracePt t="30010" x="1822450" y="4552950"/>
          <p14:tracePt t="30027" x="1854200" y="4565650"/>
          <p14:tracePt t="30043" x="1911350" y="4584700"/>
          <p14:tracePt t="30060" x="1962150" y="4584700"/>
          <p14:tracePt t="30077" x="1981200" y="4584700"/>
          <p14:tracePt t="30094" x="1993900" y="4572000"/>
          <p14:tracePt t="30111" x="2000250" y="4552950"/>
          <p14:tracePt t="30128" x="2000250" y="4502150"/>
          <p14:tracePt t="30145" x="1993900" y="4451350"/>
          <p14:tracePt t="30161" x="1968500" y="4419600"/>
          <p14:tracePt t="30177" x="1917700" y="4381500"/>
          <p14:tracePt t="30193" x="1885950" y="4368800"/>
          <p14:tracePt t="30197" x="1854200" y="4362450"/>
          <p14:tracePt t="30210" x="1835150" y="4362450"/>
          <p14:tracePt t="30227" x="1809750" y="4362450"/>
          <p14:tracePt t="30243" x="1803400" y="4362450"/>
          <p14:tracePt t="30260" x="1797050" y="4368800"/>
          <p14:tracePt t="30276" x="1790700" y="4368800"/>
          <p14:tracePt t="30293" x="1784350" y="4381500"/>
          <p14:tracePt t="30311" x="1784350" y="4394200"/>
          <p14:tracePt t="30328" x="1790700" y="4394200"/>
          <p14:tracePt t="30344" x="1847850" y="4400550"/>
          <p14:tracePt t="30359" x="1866900" y="4400550"/>
          <p14:tracePt t="30375" x="1911350" y="4400550"/>
          <p14:tracePt t="30394" x="1943100" y="4400550"/>
          <p14:tracePt t="30409" x="1955800" y="4400550"/>
          <p14:tracePt t="30427" x="1962150" y="4400550"/>
          <p14:tracePt t="30460" x="1968500" y="4400550"/>
          <p14:tracePt t="30478" x="1974850" y="4400550"/>
          <p14:tracePt t="33143" x="1981200" y="4400550"/>
          <p14:tracePt t="33154" x="2000250" y="4400550"/>
          <p14:tracePt t="33165" x="2012950" y="4406900"/>
          <p14:tracePt t="33178" x="2025650" y="4419600"/>
          <p14:tracePt t="33192" x="2044700" y="4438650"/>
          <p14:tracePt t="33208" x="2076450" y="4470400"/>
          <p14:tracePt t="33225" x="2095500" y="4495800"/>
          <p14:tracePt t="33241" x="2139950" y="4533900"/>
          <p14:tracePt t="33259" x="2190750" y="4578350"/>
          <p14:tracePt t="33274" x="2216150" y="4597400"/>
          <p14:tracePt t="33293" x="2260600" y="4622800"/>
          <p14:tracePt t="33306" x="2273300" y="4629150"/>
          <p14:tracePt t="33323" x="2298700" y="4635500"/>
          <p14:tracePt t="33340" x="2311400" y="4641850"/>
          <p14:tracePt t="33356" x="2330450" y="4648200"/>
          <p14:tracePt t="33373" x="2349500" y="4648200"/>
          <p14:tracePt t="33392" x="2355850" y="4648200"/>
          <p14:tracePt t="33409" x="2374900" y="4648200"/>
          <p14:tracePt t="33425" x="2387600" y="4648200"/>
          <p14:tracePt t="33458" x="2393950" y="4648200"/>
          <p14:tracePt t="33488" x="2400300" y="4648200"/>
          <p14:tracePt t="33529" x="2393950" y="4648200"/>
          <p14:tracePt t="33540" x="2381250" y="4648200"/>
          <p14:tracePt t="33550" x="2368550" y="4648200"/>
          <p14:tracePt t="33561" x="2330450" y="4648200"/>
          <p14:tracePt t="33573" x="2298700" y="4648200"/>
          <p14:tracePt t="33590" x="2273300" y="4648200"/>
          <p14:tracePt t="33606" x="2222500" y="4648200"/>
          <p14:tracePt t="33624" x="2197100" y="4654550"/>
          <p14:tracePt t="33640" x="2184400" y="4660900"/>
          <p14:tracePt t="33657" x="2165350" y="4673600"/>
          <p14:tracePt t="33690" x="2159000" y="4686300"/>
          <p14:tracePt t="33707" x="2159000" y="4737100"/>
          <p14:tracePt t="33724" x="2159000" y="4749800"/>
          <p14:tracePt t="33740" x="2209800" y="4787900"/>
          <p14:tracePt t="33756" x="2254250" y="4800600"/>
          <p14:tracePt t="33773" x="2324100" y="4826000"/>
          <p14:tracePt t="33790" x="2368550" y="4826000"/>
          <p14:tracePt t="33806" x="2381250" y="4826000"/>
          <p14:tracePt t="33823" x="2387600" y="4826000"/>
          <p14:tracePt t="33840" x="2393950" y="4826000"/>
          <p14:tracePt t="33856" x="2400300" y="4781550"/>
          <p14:tracePt t="33873" x="2374900" y="4737100"/>
          <p14:tracePt t="33890" x="2330450" y="4711700"/>
          <p14:tracePt t="33907" x="2266950" y="4679950"/>
          <p14:tracePt t="33923" x="2247900" y="4679950"/>
          <p14:tracePt t="33940" x="2216150" y="4679950"/>
          <p14:tracePt t="33957" x="2209800" y="4679950"/>
          <p14:tracePt t="33974" x="2197100" y="4679950"/>
          <p14:tracePt t="33990" x="2190750" y="4724400"/>
          <p14:tracePt t="34006" x="2190750" y="4756150"/>
          <p14:tracePt t="34023" x="2222500" y="4794250"/>
          <p14:tracePt t="34040" x="2298700" y="4826000"/>
          <p14:tracePt t="34056" x="2317750" y="4832350"/>
          <p14:tracePt t="34073" x="2343150" y="4832350"/>
          <p14:tracePt t="34089" x="2349500" y="4832350"/>
          <p14:tracePt t="34106" x="2355850" y="4832350"/>
          <p14:tracePt t="34125" x="2355850" y="4819650"/>
          <p14:tracePt t="36057" x="2355850" y="4806950"/>
          <p14:tracePt t="36069" x="2355850" y="4794250"/>
          <p14:tracePt t="36076" x="2355850" y="4775200"/>
          <p14:tracePt t="36090" x="2349500" y="4762500"/>
          <p14:tracePt t="36107" x="2330450" y="4718050"/>
          <p14:tracePt t="36124" x="2324100" y="4705350"/>
          <p14:tracePt t="36139" x="2305050" y="4667250"/>
          <p14:tracePt t="36153" x="2286000" y="4654550"/>
          <p14:tracePt t="36170" x="2279650" y="4635500"/>
          <p14:tracePt t="36188" x="2273300" y="4629150"/>
          <p14:tracePt t="36190" x="2260600" y="4629150"/>
          <p14:tracePt t="36204" x="2260600" y="4622800"/>
          <p14:tracePt t="36221" x="2247900" y="4622800"/>
          <p14:tracePt t="36237" x="2241550" y="4622800"/>
          <p14:tracePt t="36254" x="2235200" y="4648200"/>
          <p14:tracePt t="36270" x="2235200" y="4667250"/>
          <p14:tracePt t="36287" x="2235200" y="4699000"/>
          <p14:tracePt t="36304" x="2247900" y="4730750"/>
          <p14:tracePt t="36320" x="2260600" y="4743450"/>
          <p14:tracePt t="36337" x="2292350" y="4756150"/>
          <p14:tracePt t="36353" x="2305050" y="4756150"/>
          <p14:tracePt t="36370" x="2317750" y="4756150"/>
          <p14:tracePt t="36389" x="2324100" y="4749800"/>
          <p14:tracePt t="36406" x="2324100" y="4730750"/>
          <p14:tracePt t="36422" x="2324100" y="4686300"/>
          <p14:tracePt t="36440" x="2305050" y="4667250"/>
          <p14:tracePt t="36456" x="2292350" y="4648200"/>
          <p14:tracePt t="38790" x="2298700" y="4648200"/>
          <p14:tracePt t="38801" x="2311400" y="4654550"/>
          <p14:tracePt t="38811" x="2324100" y="4660900"/>
          <p14:tracePt t="38823" x="2349500" y="4686300"/>
          <p14:tracePt t="38838" x="2381250" y="4711700"/>
          <p14:tracePt t="38852" x="2482850" y="4762500"/>
          <p14:tracePt t="38869" x="2527300" y="4781550"/>
          <p14:tracePt t="38884" x="2597150" y="4806950"/>
          <p14:tracePt t="38901" x="2628900" y="4813300"/>
          <p14:tracePt t="38917" x="2667000" y="4819650"/>
          <p14:tracePt t="38934" x="2692400" y="4819650"/>
          <p14:tracePt t="38953" x="2698750" y="4819650"/>
          <p14:tracePt t="38970" x="2705100" y="4819650"/>
          <p14:tracePt t="38987" x="2705100" y="4800600"/>
          <p14:tracePt t="39003" x="2698750" y="4749800"/>
          <p14:tracePt t="39020" x="2641600" y="4705350"/>
          <p14:tracePt t="39037" x="2609850" y="4692650"/>
          <p14:tracePt t="39052" x="2514600" y="4660900"/>
          <p14:tracePt t="39068" x="2476500" y="4660900"/>
          <p14:tracePt t="39084" x="2406650" y="4660900"/>
          <p14:tracePt t="39102" x="2324100" y="4711700"/>
          <p14:tracePt t="39118" x="2298700" y="4743450"/>
          <p14:tracePt t="39134" x="2228850" y="4845050"/>
          <p14:tracePt t="39151" x="2203450" y="4902200"/>
          <p14:tracePt t="39167" x="2184400" y="4997450"/>
          <p14:tracePt t="39184" x="2197100" y="5092700"/>
          <p14:tracePt t="39201" x="2216150" y="5111750"/>
          <p14:tracePt t="39217" x="2298700" y="5175250"/>
          <p14:tracePt t="39234" x="2368550" y="5213350"/>
          <p14:tracePt t="39251" x="2584450" y="5245100"/>
          <p14:tracePt t="39268" x="2717800" y="5245100"/>
          <p14:tracePt t="39284" x="2736850" y="5245100"/>
          <p14:tracePt t="39301" x="2768600" y="5232400"/>
          <p14:tracePt t="39318" x="2774950" y="5219700"/>
          <p14:tracePt t="39334" x="2774950" y="5149850"/>
          <p14:tracePt t="39351" x="2673350" y="5016500"/>
          <p14:tracePt t="39367" x="2590800" y="4959350"/>
          <p14:tracePt t="39384" x="2381250" y="4851400"/>
          <p14:tracePt t="39400" x="2273300" y="4832350"/>
          <p14:tracePt t="39417" x="2146300" y="4832350"/>
          <p14:tracePt t="39435" x="2057400" y="4876800"/>
          <p14:tracePt t="39450" x="2032000" y="4908550"/>
          <p14:tracePt t="39467" x="1987550" y="5048250"/>
          <p14:tracePt t="39484" x="1987550" y="5086350"/>
          <p14:tracePt t="39501" x="2006600" y="5207000"/>
          <p14:tracePt t="39517" x="2032000" y="5251450"/>
          <p14:tracePt t="39534" x="2108200" y="5289550"/>
          <p14:tracePt t="39551" x="2165350" y="5289550"/>
          <p14:tracePt t="39568" x="2184400" y="5289550"/>
          <p14:tracePt t="39584" x="2209800" y="5276850"/>
          <p14:tracePt t="39600" x="2228850" y="5264150"/>
          <p14:tracePt t="39617" x="2235200" y="5251450"/>
          <p14:tracePt t="40002" x="2241550" y="5238750"/>
          <p14:tracePt t="40010" x="2247900" y="5226050"/>
          <p14:tracePt t="40022" x="2260600" y="5207000"/>
          <p14:tracePt t="40037" x="2266950" y="5194300"/>
          <p14:tracePt t="40053" x="2286000" y="5143500"/>
          <p14:tracePt t="40069" x="2292350" y="5118100"/>
          <p14:tracePt t="40085" x="2305050" y="5080000"/>
          <p14:tracePt t="40102" x="2305050" y="5060950"/>
          <p14:tracePt t="40119" x="2305050" y="5016500"/>
          <p14:tracePt t="40135" x="2286000" y="4972050"/>
          <p14:tracePt t="40151" x="2266950" y="4953000"/>
          <p14:tracePt t="40168" x="2222500" y="4908550"/>
          <p14:tracePt t="40185" x="2184400" y="4870450"/>
          <p14:tracePt t="40202" x="2127250" y="4813300"/>
          <p14:tracePt t="40220" x="2076450" y="4794250"/>
          <p14:tracePt t="40236" x="2063750" y="4794250"/>
          <p14:tracePt t="40253" x="2038350" y="4794250"/>
          <p14:tracePt t="40269" x="2032000" y="4794250"/>
          <p14:tracePt t="40302" x="2032000" y="4813300"/>
          <p14:tracePt t="40318" x="2038350" y="4832350"/>
          <p14:tracePt t="40335" x="2089150" y="4876800"/>
          <p14:tracePt t="40351" x="2133600" y="4895850"/>
          <p14:tracePt t="40368" x="2184400" y="4902200"/>
          <p14:tracePt t="40386" x="2222500" y="4902200"/>
          <p14:tracePt t="40402" x="2228850" y="4902200"/>
          <p14:tracePt t="40418" x="2235200" y="4889500"/>
          <p14:tracePt t="40434" x="2235200" y="4864100"/>
          <p14:tracePt t="40451" x="2228850" y="4800600"/>
          <p14:tracePt t="40469" x="2216150" y="4775200"/>
          <p14:tracePt t="40486" x="2203450" y="4768850"/>
          <p14:tracePt t="40502" x="2184400" y="4756150"/>
          <p14:tracePt t="40519" x="2178050" y="4756150"/>
          <p14:tracePt t="40536" x="2165350" y="4756150"/>
          <p14:tracePt t="40552" x="2152650" y="4756150"/>
          <p14:tracePt t="40586" x="2146300" y="4768850"/>
          <p14:tracePt t="40601" x="2146300" y="4775200"/>
          <p14:tracePt t="42761" x="2139950" y="4787900"/>
          <p14:tracePt t="42772" x="2127250" y="4800600"/>
          <p14:tracePt t="42783" x="2120900" y="4813300"/>
          <p14:tracePt t="42799" x="2114550" y="4826000"/>
          <p14:tracePt t="42814" x="2089150" y="4851400"/>
          <p14:tracePt t="42832" x="2070100" y="4876800"/>
          <p14:tracePt t="42847" x="2044700" y="4927600"/>
          <p14:tracePt t="42864" x="2032000" y="4978400"/>
          <p14:tracePt t="42881" x="2019300" y="5003800"/>
          <p14:tracePt t="42897" x="2006600" y="5060950"/>
          <p14:tracePt t="42914" x="2006600" y="5105400"/>
          <p14:tracePt t="42930" x="2038350" y="5213350"/>
          <p14:tracePt t="42947" x="2082800" y="5334000"/>
          <p14:tracePt t="42964" x="2114550" y="5391150"/>
          <p14:tracePt t="42997" x="2171700" y="5473700"/>
          <p14:tracePt t="43013" x="2305050" y="5588000"/>
          <p14:tracePt t="43030" x="2419350" y="5657850"/>
          <p14:tracePt t="43047" x="2476500" y="5695950"/>
          <p14:tracePt t="43064" x="2571750" y="5740400"/>
          <p14:tracePt t="43081" x="2628900" y="5759450"/>
          <p14:tracePt t="43097" x="2736850" y="5797550"/>
          <p14:tracePt t="43114" x="2863850" y="5854700"/>
          <p14:tracePt t="43130" x="2921000" y="5880100"/>
          <p14:tracePt t="43147" x="2990850" y="5911850"/>
          <p14:tracePt t="43163" x="3022600" y="5930900"/>
          <p14:tracePt t="43181" x="3086100" y="5943600"/>
          <p14:tracePt t="43197" x="3136900" y="5956300"/>
          <p14:tracePt t="43214" x="3155950" y="5975350"/>
          <p14:tracePt t="43230" x="3200400" y="5994400"/>
          <p14:tracePt t="43247" x="3219450" y="6000750"/>
          <p14:tracePt t="43264" x="3276600" y="6026150"/>
          <p14:tracePt t="43280" x="3333750" y="6038850"/>
          <p14:tracePt t="43297" x="3352800" y="6045200"/>
          <p14:tracePt t="43314" x="3397250" y="6057900"/>
          <p14:tracePt t="43330" x="3409950" y="6064250"/>
          <p14:tracePt t="43347" x="3429000" y="6064250"/>
          <p14:tracePt t="43364" x="3429000" y="6070600"/>
          <p14:tracePt t="43397" x="3435350" y="6070600"/>
          <p14:tracePt t="43441" x="3409950" y="6070600"/>
          <p14:tracePt t="43449" x="3359150" y="6070600"/>
          <p14:tracePt t="43461" x="3238500" y="6038850"/>
          <p14:tracePt t="43470" x="3111500" y="6013450"/>
          <p14:tracePt t="43482" x="2971800" y="6007100"/>
          <p14:tracePt t="43497" x="2844800" y="6007100"/>
          <p14:tracePt t="43513" x="2597150" y="6007100"/>
          <p14:tracePt t="43530" x="2470150" y="6019800"/>
          <p14:tracePt t="43547" x="2298700" y="6051550"/>
          <p14:tracePt t="43564" x="2152650" y="6070600"/>
          <p14:tracePt t="43580" x="2089150" y="6070600"/>
          <p14:tracePt t="43596" x="1936750" y="6076950"/>
          <p14:tracePt t="43613" x="1873250" y="6076950"/>
          <p14:tracePt t="43630" x="1765300" y="6083300"/>
          <p14:tracePt t="43647" x="1663700" y="6083300"/>
          <p14:tracePt t="43664" x="1612900" y="6096000"/>
          <p14:tracePt t="43681" x="1454150" y="6102350"/>
          <p14:tracePt t="43699" x="1314450" y="6121400"/>
          <p14:tracePt t="43714" x="1270000" y="6134100"/>
          <p14:tracePt t="43731" x="1174750" y="6159500"/>
          <p14:tracePt t="43748" x="1123950" y="6165850"/>
          <p14:tracePt t="43765" x="1028700" y="6184900"/>
          <p14:tracePt t="43782" x="984250" y="6191250"/>
          <p14:tracePt t="43798" x="933450" y="6197600"/>
          <p14:tracePt t="43816" x="920750" y="6197600"/>
          <p14:tracePt t="43831" x="914400" y="6197600"/>
          <p14:tracePt t="43848" x="908050" y="6197600"/>
          <p14:tracePt t="43881" x="901700" y="6197600"/>
          <p14:tracePt t="43907" x="895350" y="6197600"/>
          <p14:tracePt t="44086" x="901700" y="6197600"/>
          <p14:tracePt t="44098" x="920750" y="6197600"/>
          <p14:tracePt t="44107" x="933450" y="6197600"/>
          <p14:tracePt t="44118" x="946150" y="6197600"/>
          <p14:tracePt t="44131" x="965200" y="6197600"/>
          <p14:tracePt t="44148" x="1028700" y="6197600"/>
          <p14:tracePt t="44165" x="1085850" y="6197600"/>
          <p14:tracePt t="44181" x="1149350" y="6197600"/>
          <p14:tracePt t="44199" x="1187450" y="6197600"/>
          <p14:tracePt t="44203" x="1219200" y="6197600"/>
          <p14:tracePt t="44215" x="1263650" y="6197600"/>
          <p14:tracePt t="44231" x="1377950" y="6197600"/>
          <p14:tracePt t="44248" x="1466850" y="6197600"/>
          <p14:tracePt t="44265" x="1600200" y="6197600"/>
          <p14:tracePt t="44282" x="1720850" y="6197600"/>
          <p14:tracePt t="44299" x="1936750" y="6197600"/>
          <p14:tracePt t="44316" x="2076450" y="6197600"/>
          <p14:tracePt t="44332" x="2152650" y="6197600"/>
          <p14:tracePt t="44349" x="2317750" y="6197600"/>
          <p14:tracePt t="44367" x="2400300" y="6197600"/>
          <p14:tracePt t="44379" x="2489200" y="6210300"/>
          <p14:tracePt t="44397" x="2540000" y="6210300"/>
          <p14:tracePt t="44413" x="2546350" y="6210300"/>
          <p14:tracePt t="44774" x="2552700" y="6210300"/>
          <p14:tracePt t="44786" x="2578100" y="6210300"/>
          <p14:tracePt t="44798" x="2603500" y="6197600"/>
          <p14:tracePt t="44816" x="2705100" y="6172200"/>
          <p14:tracePt t="44831" x="2781300" y="6165850"/>
          <p14:tracePt t="44848" x="2933700" y="6146800"/>
          <p14:tracePt t="44865" x="3003550" y="6134100"/>
          <p14:tracePt t="44881" x="3206750" y="6102350"/>
          <p14:tracePt t="44899" x="3308350" y="6096000"/>
          <p14:tracePt t="44914" x="3486150" y="6083300"/>
          <p14:tracePt t="44931" x="3644900" y="6064250"/>
          <p14:tracePt t="44948" x="3721100" y="6057900"/>
          <p14:tracePt t="44964" x="3848100" y="6057900"/>
          <p14:tracePt t="44981" x="3911600" y="6057900"/>
          <p14:tracePt t="44997" x="4006850" y="6057900"/>
          <p14:tracePt t="45014" x="4095750" y="6057900"/>
          <p14:tracePt t="45031" x="4159250" y="6045200"/>
          <p14:tracePt t="45048" x="4279900" y="6038850"/>
          <p14:tracePt t="45066" x="4368800" y="6038850"/>
          <p14:tracePt t="45082" x="4406900" y="6038850"/>
          <p14:tracePt t="45097" x="4464050" y="6038850"/>
          <p14:tracePt t="45113" x="4495800" y="6038850"/>
          <p14:tracePt t="45129" x="4572000" y="6032500"/>
          <p14:tracePt t="45146" x="4616450" y="6019800"/>
          <p14:tracePt t="45162" x="4705350" y="6013450"/>
          <p14:tracePt t="45179" x="4768850" y="6007100"/>
          <p14:tracePt t="45196" x="4794250" y="6007100"/>
          <p14:tracePt t="45212" x="4845050" y="6007100"/>
          <p14:tracePt t="45229" x="4864100" y="6007100"/>
          <p14:tracePt t="45246" x="4914900" y="6007100"/>
          <p14:tracePt t="45263" x="4959350" y="6007100"/>
          <p14:tracePt t="45279" x="4984750" y="6007100"/>
          <p14:tracePt t="45295" x="5022850" y="6007100"/>
          <p14:tracePt t="45313" x="5041900" y="6007100"/>
          <p14:tracePt t="45329" x="5086350" y="6007100"/>
          <p14:tracePt t="45346" x="5124450" y="6013450"/>
          <p14:tracePt t="45363" x="5137150" y="6013450"/>
          <p14:tracePt t="45379" x="5156200" y="6019800"/>
          <p14:tracePt t="45396" x="5162550" y="6019800"/>
          <p14:tracePt t="45412" x="5168900" y="6019800"/>
          <p14:tracePt t="45430" x="5175250" y="6019800"/>
          <p14:tracePt t="45445" x="5181600" y="6019800"/>
          <p14:tracePt t="45462" x="5187950" y="6019800"/>
          <p14:tracePt t="45775" x="5200650" y="6019800"/>
          <p14:tracePt t="45786" x="5226050" y="6019800"/>
          <p14:tracePt t="45798" x="5251450" y="6019800"/>
          <p14:tracePt t="45815" x="5276850" y="6026150"/>
          <p14:tracePt t="45831" x="5359400" y="6051550"/>
          <p14:tracePt t="45849" x="5505450" y="6076950"/>
          <p14:tracePt t="45865" x="5562600" y="6089650"/>
          <p14:tracePt t="45878" x="5676900" y="6096000"/>
          <p14:tracePt t="45895" x="5740400" y="6108700"/>
          <p14:tracePt t="45912" x="5797550" y="6108700"/>
          <p14:tracePt t="45929" x="5810250" y="6108700"/>
          <p14:tracePt t="45945" x="5829300" y="6108700"/>
          <p14:tracePt t="45962" x="5835650" y="6108700"/>
          <p14:tracePt t="45978" x="5835650" y="6096000"/>
          <p14:tracePt t="45995" x="5835650" y="6064250"/>
          <p14:tracePt t="46012" x="5822950" y="6051550"/>
          <p14:tracePt t="46028" x="5746750" y="6019800"/>
          <p14:tracePt t="46045" x="5657850" y="6000750"/>
          <p14:tracePt t="46064" x="5632450" y="6000750"/>
          <p14:tracePt t="46079" x="5594350" y="5994400"/>
          <p14:tracePt t="46096" x="5581650" y="5994400"/>
          <p14:tracePt t="46112" x="5562600" y="5994400"/>
          <p14:tracePt t="46129" x="5543550" y="5994400"/>
          <p14:tracePt t="46145" x="5543550" y="6007100"/>
          <p14:tracePt t="46162" x="5530850" y="6038850"/>
          <p14:tracePt t="46179" x="5530850" y="6057900"/>
          <p14:tracePt t="46196" x="5543550" y="6083300"/>
          <p14:tracePt t="46212" x="5588000" y="6121400"/>
          <p14:tracePt t="46228" x="5626100" y="6140450"/>
          <p14:tracePt t="46245" x="5702300" y="6153150"/>
          <p14:tracePt t="46261" x="5721350" y="6159500"/>
          <p14:tracePt t="46278" x="5759450" y="6159500"/>
          <p14:tracePt t="46295" x="5778500" y="6159500"/>
          <p14:tracePt t="46311" x="5784850" y="6159500"/>
          <p14:tracePt t="46329" x="5791200" y="6134100"/>
          <p14:tracePt t="46345" x="5791200" y="6121400"/>
          <p14:tracePt t="46362" x="5778500" y="6089650"/>
          <p14:tracePt t="46379" x="5702300" y="6064250"/>
          <p14:tracePt t="46395" x="5664200" y="6051550"/>
          <p14:tracePt t="46412" x="5568950" y="6051550"/>
          <p14:tracePt t="46428" x="5524500" y="6057900"/>
          <p14:tracePt t="46444" x="5473700" y="6083300"/>
          <p14:tracePt t="46462" x="5448300" y="6089650"/>
          <p14:tracePt t="46478" x="5448300" y="6096000"/>
          <p14:tracePt t="46495" x="5441950" y="6102350"/>
          <p14:tracePt t="46986" x="5435600" y="6102350"/>
          <p14:tracePt t="46995" x="5429250" y="6102350"/>
          <p14:tracePt t="47006" x="5416550" y="6089650"/>
          <p14:tracePt t="47017" x="5403850" y="6083300"/>
          <p14:tracePt t="47029" x="5391150" y="6076950"/>
          <p14:tracePt t="47047" x="5378450" y="6070600"/>
          <p14:tracePt t="47062" x="5353050" y="6070600"/>
          <p14:tracePt t="47080" x="5334000" y="6070600"/>
          <p14:tracePt t="47111" x="5327650" y="6070600"/>
          <p14:tracePt t="47139" x="5327650" y="6083300"/>
          <p14:tracePt t="47150" x="5327650" y="6096000"/>
          <p14:tracePt t="47164" x="5359400" y="6121400"/>
          <p14:tracePt t="47178" x="5391150" y="6146800"/>
          <p14:tracePt t="47196" x="5454650" y="6172200"/>
          <p14:tracePt t="47212" x="5473700" y="6172200"/>
          <p14:tracePt t="47229" x="5499100" y="6172200"/>
          <p14:tracePt t="47245" x="5505450" y="6165850"/>
          <p14:tracePt t="47262" x="5511800" y="6146800"/>
          <p14:tracePt t="47278" x="5518150" y="6108700"/>
          <p14:tracePt t="47295" x="5518150" y="6070600"/>
          <p14:tracePt t="47314" x="5499100" y="6013450"/>
          <p14:tracePt t="47329" x="5454650" y="5981700"/>
          <p14:tracePt t="47346" x="5429250" y="5969000"/>
          <p14:tracePt t="47363" x="5384800" y="5962650"/>
          <p14:tracePt t="47379" x="5359400" y="5962650"/>
          <p14:tracePt t="47396" x="5334000" y="5969000"/>
          <p14:tracePt t="47412" x="5321300" y="5988050"/>
          <p14:tracePt t="47428" x="5321300" y="5994400"/>
          <p14:tracePt t="47446" x="5321300" y="6019800"/>
          <p14:tracePt t="47462" x="5334000" y="6032500"/>
          <p14:tracePt t="47478" x="5391150" y="6070600"/>
          <p14:tracePt t="47495" x="5454650" y="6070600"/>
          <p14:tracePt t="47511" x="5467350" y="6070600"/>
          <p14:tracePt t="47528" x="5486400" y="6070600"/>
          <p14:tracePt t="47561" x="5486400" y="6057900"/>
          <p14:tracePt t="47581" x="5486400" y="6045200"/>
          <p14:tracePt t="47596" x="5480050" y="6038850"/>
          <p14:tracePt t="47612" x="5435600" y="6032500"/>
          <p14:tracePt t="47628" x="5410200" y="6032500"/>
          <p14:tracePt t="47646" x="5378450" y="6032500"/>
          <p14:tracePt t="47663" x="5365750" y="6032500"/>
          <p14:tracePt t="47696" x="5359400" y="6032500"/>
          <p14:tracePt t="48696" x="5353050" y="6032500"/>
          <p14:tracePt t="48707" x="5346700" y="6032500"/>
          <p14:tracePt t="48716" x="5340350" y="6032500"/>
          <p14:tracePt t="48740" x="5334000" y="6032500"/>
          <p14:tracePt t="48821" x="5334000" y="6045200"/>
          <p14:tracePt t="48832" x="5340350" y="6057900"/>
          <p14:tracePt t="48845" x="5365750" y="6083300"/>
          <p14:tracePt t="48862" x="5397500" y="6108700"/>
          <p14:tracePt t="48877" x="5448300" y="6127750"/>
          <p14:tracePt t="48895" x="5473700" y="6134100"/>
          <p14:tracePt t="48910" x="5473700" y="6140450"/>
          <p14:tracePt t="48928" x="5486400" y="6140450"/>
          <p14:tracePt t="48978" x="5486400" y="6146800"/>
          <p14:tracePt t="50061" x="5492750" y="6146800"/>
          <p14:tracePt t="50072" x="5499100" y="6146800"/>
          <p14:tracePt t="50085" x="5505450" y="6140450"/>
          <p14:tracePt t="50095" x="5511800" y="6127750"/>
          <p14:tracePt t="50108" x="5524500" y="6115050"/>
          <p14:tracePt t="50125" x="5543550" y="6083300"/>
          <p14:tracePt t="50140" x="5556250" y="6051550"/>
          <p14:tracePt t="50158" x="5575300" y="6007100"/>
          <p14:tracePt t="50177" x="5594350" y="5956300"/>
          <p14:tracePt t="50193" x="5600700" y="5937250"/>
          <p14:tracePt t="50199" x="5607050" y="5905500"/>
          <p14:tracePt t="50210" x="5613400" y="5880100"/>
          <p14:tracePt t="50227" x="5632450" y="5784850"/>
          <p14:tracePt t="50243" x="5638800" y="5753100"/>
          <p14:tracePt t="50259" x="5645150" y="5695950"/>
          <p14:tracePt t="50276" x="5645150" y="5670550"/>
          <p14:tracePt t="50293" x="5645150" y="5588000"/>
          <p14:tracePt t="50309" x="5645150" y="5562600"/>
          <p14:tracePt t="50326" x="5645150" y="5486400"/>
          <p14:tracePt t="50343" x="5645150" y="5391150"/>
          <p14:tracePt t="50359" x="5645150" y="5353050"/>
          <p14:tracePt t="50377" x="5645150" y="5276850"/>
          <p14:tracePt t="50393" x="5645150" y="5245100"/>
          <p14:tracePt t="50410" x="5638800" y="5207000"/>
          <p14:tracePt t="50427" x="5632450" y="5162550"/>
          <p14:tracePt t="50443" x="5626100" y="5143500"/>
          <p14:tracePt t="50459" x="5600700" y="5092700"/>
          <p14:tracePt t="50475" x="5588000" y="5060950"/>
          <p14:tracePt t="50492" x="5562600" y="5016500"/>
          <p14:tracePt t="50509" x="5530850" y="4978400"/>
          <p14:tracePt t="50526" x="5524500" y="4965700"/>
          <p14:tracePt t="50543" x="5499100" y="4940300"/>
          <p14:tracePt t="50559" x="5486400" y="4921250"/>
          <p14:tracePt t="50575" x="5448300" y="4889500"/>
          <p14:tracePt t="50593" x="5429250" y="4864100"/>
          <p14:tracePt t="50609" x="5416550" y="4851400"/>
          <p14:tracePt t="50627" x="5397500" y="4832350"/>
          <p14:tracePt t="50643" x="5391150" y="4819650"/>
          <p14:tracePt t="50659" x="5372100" y="4806950"/>
          <p14:tracePt t="50677" x="5346700" y="4787900"/>
          <p14:tracePt t="50693" x="5334000" y="4781550"/>
          <p14:tracePt t="50697" x="5327650" y="4775200"/>
          <p14:tracePt t="50709" x="5321300" y="4768850"/>
          <p14:tracePt t="50726" x="5308600" y="4768850"/>
          <p14:tracePt t="50742" x="5276850" y="4749800"/>
          <p14:tracePt t="50760" x="5257800" y="4730750"/>
          <p14:tracePt t="50775" x="5245100" y="4724400"/>
          <p14:tracePt t="50793" x="5226050" y="4711700"/>
          <p14:tracePt t="50809" x="5213350" y="4705350"/>
          <p14:tracePt t="50825" x="5194300" y="4686300"/>
          <p14:tracePt t="50843" x="5181600" y="4673600"/>
          <p14:tracePt t="50861" x="5175250" y="4667250"/>
          <p14:tracePt t="50875" x="5156200" y="4654550"/>
          <p14:tracePt t="50893" x="5149850" y="4654550"/>
          <p14:tracePt t="50909" x="5130800" y="4648200"/>
          <p14:tracePt t="50926" x="5118100" y="4648200"/>
          <p14:tracePt t="50942" x="5111750" y="4641850"/>
          <p14:tracePt t="50960" x="5092700" y="4641850"/>
          <p14:tracePt t="50975" x="5086350" y="4641850"/>
          <p14:tracePt t="50993" x="5080000" y="4641850"/>
          <p14:tracePt t="51011" x="5067300" y="4641850"/>
          <p14:tracePt t="51025" x="5054600" y="4635500"/>
          <p14:tracePt t="51042" x="5041900" y="4635500"/>
          <p14:tracePt t="51058" x="5029200" y="4635500"/>
          <p14:tracePt t="51075" x="5010150" y="4629150"/>
          <p14:tracePt t="51093" x="5003800" y="4629150"/>
          <p14:tracePt t="51108" x="4991100" y="4629150"/>
          <p14:tracePt t="51126" x="4978400" y="4629150"/>
          <p14:tracePt t="51144" x="4972050" y="4629150"/>
          <p14:tracePt t="51157" x="4965700" y="4629150"/>
          <p14:tracePt t="51174" x="4959350" y="4629150"/>
          <p14:tracePt t="51191" x="4953000" y="4629150"/>
          <p14:tracePt t="51207" x="4946650" y="4635500"/>
          <p14:tracePt t="51241" x="4940300" y="4635500"/>
          <p14:tracePt t="51302" x="4933950" y="4641850"/>
          <p14:tracePt t="51314" x="4933950" y="4648200"/>
          <p14:tracePt t="51335" x="4933950" y="4654550"/>
          <p14:tracePt t="51793" x="4927600" y="4654550"/>
          <p14:tracePt t="51816" x="4921250" y="4654550"/>
          <p14:tracePt t="51836" x="4914900" y="4654550"/>
          <p14:tracePt t="51867" x="4908550" y="4654550"/>
          <p14:tracePt t="51960" x="4914900" y="4654550"/>
          <p14:tracePt t="51972" x="4921250" y="4660900"/>
          <p14:tracePt t="51992" x="4927600" y="4660900"/>
          <p14:tracePt t="52012" x="4933950" y="4667250"/>
          <p14:tracePt t="52054" x="4940300" y="4667250"/>
          <p14:tracePt t="53838" x="4927600" y="4667250"/>
          <p14:tracePt t="53850" x="4908550" y="4673600"/>
          <p14:tracePt t="53859" x="4889500" y="4673600"/>
          <p14:tracePt t="53874" x="4851400" y="4673600"/>
          <p14:tracePt t="53889" x="4737100" y="4673600"/>
          <p14:tracePt t="53904" x="4660900" y="4673600"/>
          <p14:tracePt t="53921" x="4470400" y="4673600"/>
          <p14:tracePt t="53938" x="4356100" y="4673600"/>
          <p14:tracePt t="53955" x="4152900" y="4673600"/>
          <p14:tracePt t="53972" x="4064000" y="4673600"/>
          <p14:tracePt t="53988" x="3860800" y="4673600"/>
          <p14:tracePt t="54005" x="3632200" y="4673600"/>
          <p14:tracePt t="54021" x="3517900" y="4673600"/>
          <p14:tracePt t="54038" x="3225800" y="4686300"/>
          <p14:tracePt t="54055" x="3092450" y="4711700"/>
          <p14:tracePt t="54071" x="2838450" y="4749800"/>
          <p14:tracePt t="54088" x="2590800" y="4794250"/>
          <p14:tracePt t="54105" x="2489200" y="4806950"/>
          <p14:tracePt t="54121" x="2349500" y="4813300"/>
          <p14:tracePt t="54138" x="2247900" y="4826000"/>
          <p14:tracePt t="54154" x="2044700" y="4832350"/>
          <p14:tracePt t="54171" x="1892300" y="4832350"/>
          <p14:tracePt t="54189" x="1841500" y="4832350"/>
          <p14:tracePt t="54192" x="1778000" y="4832350"/>
          <p14:tracePt t="54205" x="1708150" y="4832350"/>
          <p14:tracePt t="54222" x="1644650" y="4832350"/>
          <p14:tracePt t="54238" x="1517650" y="4832350"/>
          <p14:tracePt t="54254" x="1428750" y="4832350"/>
          <p14:tracePt t="54272" x="1384300" y="4826000"/>
          <p14:tracePt t="54288" x="1308100" y="4826000"/>
          <p14:tracePt t="54304" x="1276350" y="4819650"/>
          <p14:tracePt t="54322" x="1193800" y="4800600"/>
          <p14:tracePt t="54337" x="1098550" y="4794250"/>
          <p14:tracePt t="54354" x="1060450" y="4781550"/>
          <p14:tracePt t="54370" x="996950" y="4775200"/>
          <p14:tracePt t="54387" x="958850" y="4768850"/>
          <p14:tracePt t="54405" x="895350" y="4762500"/>
          <p14:tracePt t="54421" x="844550" y="4756150"/>
          <p14:tracePt t="54439" x="812800" y="4743450"/>
          <p14:tracePt t="54456" x="774700" y="4730750"/>
          <p14:tracePt t="54474" x="762000" y="4730750"/>
          <p14:tracePt t="54489" x="736600" y="4724400"/>
          <p14:tracePt t="54505" x="717550" y="4724400"/>
          <p14:tracePt t="54522" x="711200" y="4718050"/>
          <p14:tracePt t="54538" x="698500" y="4718050"/>
          <p14:tracePt t="54570" x="692150" y="4718050"/>
          <p14:tracePt t="55071" x="692150" y="4711700"/>
          <p14:tracePt t="55080" x="692150" y="4705350"/>
          <p14:tracePt t="55090" x="685800" y="4705350"/>
          <p14:tracePt t="55105" x="685800" y="4699000"/>
          <p14:tracePt t="55133" x="679450" y="4692650"/>
          <p14:tracePt t="55174" x="679450" y="4686300"/>
          <p14:tracePt t="55183" x="685800" y="4686300"/>
          <p14:tracePt t="55194" x="698500" y="4679950"/>
          <p14:tracePt t="55205" x="711200" y="4679950"/>
          <p14:tracePt t="55221" x="730250" y="4679950"/>
          <p14:tracePt t="55236" x="768350" y="4679950"/>
          <p14:tracePt t="55253" x="793750" y="4679950"/>
          <p14:tracePt t="55270" x="819150" y="4673600"/>
          <p14:tracePt t="55286" x="825500" y="4673600"/>
          <p14:tracePt t="55304" x="831850" y="4673600"/>
          <p14:tracePt t="55338" x="831850" y="4667250"/>
          <p14:tracePt t="55353" x="831850" y="4660900"/>
          <p14:tracePt t="55370" x="806450" y="4648200"/>
          <p14:tracePt t="55386" x="774700" y="4648200"/>
          <p14:tracePt t="55403" x="736600" y="4648200"/>
          <p14:tracePt t="55422" x="704850" y="4648200"/>
          <p14:tracePt t="55438" x="698500" y="4648200"/>
          <p14:tracePt t="55456" x="692150" y="4648200"/>
          <p14:tracePt t="55472" x="685800" y="4648200"/>
          <p14:tracePt t="55490" x="685800" y="4654550"/>
          <p14:tracePt t="55519" x="692150" y="4660900"/>
          <p14:tracePt t="55537" x="717550" y="4660900"/>
          <p14:tracePt t="55553" x="730250" y="4660900"/>
          <p14:tracePt t="55570" x="749300" y="4660900"/>
          <p14:tracePt t="55586" x="755650" y="4660900"/>
          <p14:tracePt t="55765" x="774700" y="4667250"/>
          <p14:tracePt t="55777" x="787400" y="4673600"/>
          <p14:tracePt t="55791" x="819150" y="4679950"/>
          <p14:tracePt t="55804" x="838200" y="4686300"/>
          <p14:tracePt t="55821" x="869950" y="4686300"/>
          <p14:tracePt t="55838" x="876300" y="4686300"/>
          <p14:tracePt t="55855" x="882650" y="4686300"/>
          <p14:tracePt t="55872" x="882650" y="4679950"/>
          <p14:tracePt t="55887" x="882650" y="4673600"/>
          <p14:tracePt t="55914" x="869950" y="4673600"/>
          <p14:tracePt t="55935" x="863600" y="4673600"/>
          <p14:tracePt t="55945" x="857250" y="4673600"/>
          <p14:tracePt t="56466" x="863600" y="4673600"/>
          <p14:tracePt t="56478" x="882650" y="4673600"/>
          <p14:tracePt t="56490" x="933450" y="4673600"/>
          <p14:tracePt t="56505" x="1009650" y="4686300"/>
          <p14:tracePt t="56521" x="1212850" y="4718050"/>
          <p14:tracePt t="56538" x="1339850" y="4724400"/>
          <p14:tracePt t="56553" x="1600200" y="4749800"/>
          <p14:tracePt t="56570" x="1790700" y="4756150"/>
          <p14:tracePt t="56587" x="1892300" y="4756150"/>
          <p14:tracePt t="56603" x="2082800" y="4768850"/>
          <p14:tracePt t="56621" x="2159000" y="4775200"/>
          <p14:tracePt t="56637" x="2311400" y="4787900"/>
          <p14:tracePt t="56654" x="2457450" y="4806950"/>
          <p14:tracePt t="56670" x="2533650" y="4813300"/>
          <p14:tracePt t="56690" x="2578100" y="4826000"/>
          <p14:tracePt t="57083" x="2590800" y="4826000"/>
          <p14:tracePt t="57092" x="2609850" y="4826000"/>
          <p14:tracePt t="57104" x="2628900" y="4806950"/>
          <p14:tracePt t="57119" x="2673350" y="4787900"/>
          <p14:tracePt t="57136" x="2774950" y="4730750"/>
          <p14:tracePt t="57155" x="2933700" y="4679950"/>
          <p14:tracePt t="57169" x="3035300" y="4660900"/>
          <p14:tracePt t="57187" x="3238500" y="4616450"/>
          <p14:tracePt t="57203" x="3346450" y="4610100"/>
          <p14:tracePt t="57207" x="3486150" y="4584700"/>
          <p14:tracePt t="57222" x="3613150" y="4578350"/>
          <p14:tracePt t="57238" x="3816350" y="4552950"/>
          <p14:tracePt t="57252" x="3905250" y="4546600"/>
          <p14:tracePt t="57268" x="4102100" y="4533900"/>
          <p14:tracePt t="57285" x="4210050" y="4533900"/>
          <p14:tracePt t="57301" x="4343400" y="4533900"/>
          <p14:tracePt t="57318" x="4394200" y="4533900"/>
          <p14:tracePt t="57334" x="4495800" y="4533900"/>
          <p14:tracePt t="57351" x="4610100" y="4533900"/>
          <p14:tracePt t="57368" x="4673600" y="4533900"/>
          <p14:tracePt t="57384" x="4768850" y="4533900"/>
          <p14:tracePt t="57401" x="4806950" y="4527550"/>
          <p14:tracePt t="57418" x="4857750" y="4521200"/>
          <p14:tracePt t="57435" x="4908550" y="4521200"/>
          <p14:tracePt t="57451" x="4933950" y="4508500"/>
          <p14:tracePt t="57468" x="5003800" y="4508500"/>
          <p14:tracePt t="57484" x="5035550" y="4502150"/>
          <p14:tracePt t="57502" x="5086350" y="4502150"/>
          <p14:tracePt t="57519" x="5137150" y="4502150"/>
          <p14:tracePt t="57535" x="5149850" y="4502150"/>
          <p14:tracePt t="57551" x="5168900" y="4502150"/>
          <p14:tracePt t="57568" x="5181600" y="4502150"/>
          <p14:tracePt t="57585" x="5207000" y="4502150"/>
          <p14:tracePt t="57601" x="5232400" y="4508500"/>
          <p14:tracePt t="57618" x="5251450" y="4514850"/>
          <p14:tracePt t="57634" x="5302250" y="4533900"/>
          <p14:tracePt t="57651" x="5321300" y="4540250"/>
          <p14:tracePt t="57667" x="5353050" y="4552950"/>
          <p14:tracePt t="57685" x="5372100" y="4559300"/>
          <p14:tracePt t="57701" x="5378450" y="4565650"/>
          <p14:tracePt t="58115" x="5384800" y="4572000"/>
          <p14:tracePt t="58124" x="5391150" y="4584700"/>
          <p14:tracePt t="58137" x="5403850" y="4597400"/>
          <p14:tracePt t="58152" x="5410200" y="4603750"/>
          <p14:tracePt t="58168" x="5429250" y="4616450"/>
          <p14:tracePt t="58186" x="5435600" y="4622800"/>
          <p14:tracePt t="58202" x="5441950" y="4629150"/>
          <p14:tracePt t="58219" x="5441950" y="4635500"/>
          <p14:tracePt t="58236" x="5448300" y="4635500"/>
          <p14:tracePt t="58281" x="5441950" y="4635500"/>
          <p14:tracePt t="58290" x="5422900" y="4635500"/>
          <p14:tracePt t="58301" x="5372100" y="4616450"/>
          <p14:tracePt t="58317" x="5334000" y="4616450"/>
          <p14:tracePt t="58334" x="5264150" y="4616450"/>
          <p14:tracePt t="58350" x="5238750" y="4629150"/>
          <p14:tracePt t="58367" x="5219700" y="4635500"/>
          <p14:tracePt t="58384" x="5207000" y="4641850"/>
          <p14:tracePt t="58400" x="5207000" y="4648200"/>
          <p14:tracePt t="58417" x="5207000" y="4654550"/>
          <p14:tracePt t="58434" x="5207000" y="4660900"/>
          <p14:tracePt t="58451" x="5213350" y="4673600"/>
          <p14:tracePt t="58467" x="5264150" y="4686300"/>
          <p14:tracePt t="58484" x="5289550" y="4686300"/>
          <p14:tracePt t="58500" x="5314950" y="4692650"/>
          <p14:tracePt t="58518" x="5321300" y="4699000"/>
          <p14:tracePt t="58535" x="5327650" y="4699000"/>
          <p14:tracePt t="60447" x="5321300" y="4699000"/>
          <p14:tracePt t="60458" x="5314950" y="4699000"/>
          <p14:tracePt t="60468" x="5308600" y="4699000"/>
          <p14:tracePt t="60483" x="5302250" y="4699000"/>
          <p14:tracePt t="60502" x="5283200" y="4699000"/>
          <p14:tracePt t="60517" x="5270500" y="4699000"/>
          <p14:tracePt t="60534" x="5251450" y="4699000"/>
          <p14:tracePt t="60551" x="5219700" y="4699000"/>
          <p14:tracePt t="60568" x="5200650" y="4699000"/>
          <p14:tracePt t="60584" x="5162550" y="4699000"/>
          <p14:tracePt t="60601" x="5130800" y="4699000"/>
          <p14:tracePt t="60617" x="5073650" y="4699000"/>
          <p14:tracePt t="60635" x="4984750" y="4699000"/>
          <p14:tracePt t="60650" x="4908550" y="4699000"/>
          <p14:tracePt t="60667" x="4756150" y="4699000"/>
          <p14:tracePt t="60683" x="4718050" y="4699000"/>
          <p14:tracePt t="60699" x="4635500" y="4699000"/>
          <p14:tracePt t="60717" x="4578350" y="4699000"/>
          <p14:tracePt t="60733" x="4565650" y="4699000"/>
          <p14:tracePt t="60750" x="4546600" y="4699000"/>
          <p14:tracePt t="61147" x="4540250" y="4699000"/>
          <p14:tracePt t="61155" x="4527550" y="4699000"/>
          <p14:tracePt t="61168" x="4502150" y="4705350"/>
          <p14:tracePt t="61184" x="4432300" y="4711700"/>
          <p14:tracePt t="61199" x="4279900" y="4730750"/>
          <p14:tracePt t="61214" x="4216400" y="4743450"/>
          <p14:tracePt t="61231" x="3975100" y="4749800"/>
          <p14:tracePt t="61248" x="3759200" y="4749800"/>
          <p14:tracePt t="61265" x="3657600" y="4749800"/>
          <p14:tracePt t="61281" x="3365500" y="4749800"/>
          <p14:tracePt t="61298" x="3263900" y="4749800"/>
          <p14:tracePt t="61315" x="3098800" y="4749800"/>
          <p14:tracePt t="61332" x="2882900" y="4749800"/>
          <p14:tracePt t="61348" x="2781300" y="4762500"/>
          <p14:tracePt t="61364" x="2616200" y="4775200"/>
          <p14:tracePt t="61380" x="2552700" y="4775200"/>
          <p14:tracePt t="61397" x="2400300" y="4775200"/>
          <p14:tracePt t="61416" x="2209800" y="4775200"/>
          <p14:tracePt t="61432" x="2146300" y="4775200"/>
          <p14:tracePt t="61449" x="2038350" y="4775200"/>
          <p14:tracePt t="61466" x="2000250" y="4775200"/>
          <p14:tracePt t="61482" x="1892300" y="4762500"/>
          <p14:tracePt t="61499" x="1803400" y="4749800"/>
          <p14:tracePt t="61515" x="1778000" y="4749800"/>
          <p14:tracePt t="61532" x="1765300" y="4749800"/>
          <p14:tracePt t="61549" x="1758950" y="4749800"/>
          <p14:tracePt t="61813" x="1765300" y="4749800"/>
          <p14:tracePt t="61823" x="1784350" y="4756150"/>
          <p14:tracePt t="61835" x="1835150" y="4762500"/>
          <p14:tracePt t="61850" x="1898650" y="4787900"/>
          <p14:tracePt t="61868" x="2057400" y="4806950"/>
          <p14:tracePt t="61882" x="2159000" y="4819650"/>
          <p14:tracePt t="61898" x="2362200" y="4819650"/>
          <p14:tracePt t="61915" x="2425700" y="4819650"/>
          <p14:tracePt t="61930" x="2520950" y="4794250"/>
          <p14:tracePt t="61947" x="2565400" y="4762500"/>
          <p14:tracePt t="61964" x="2584450" y="4749800"/>
          <p14:tracePt t="61980" x="2597150" y="4743450"/>
          <p14:tracePt t="61997" x="2597150" y="4724400"/>
          <p14:tracePt t="62014" x="2597150" y="4692650"/>
          <p14:tracePt t="62031" x="2559050" y="4648200"/>
          <p14:tracePt t="62049" x="2501900" y="4610100"/>
          <p14:tracePt t="62065" x="2381250" y="4559300"/>
          <p14:tracePt t="62081" x="2336800" y="4546600"/>
          <p14:tracePt t="62098" x="2286000" y="4540250"/>
          <p14:tracePt t="62115" x="2266950" y="4540250"/>
          <p14:tracePt t="62131" x="2254250" y="4540250"/>
          <p14:tracePt t="62147" x="2241550" y="4540250"/>
          <p14:tracePt t="62164" x="2235200" y="4552950"/>
          <p14:tracePt t="62181" x="2216150" y="4648200"/>
          <p14:tracePt t="62198" x="2216150" y="4724400"/>
          <p14:tracePt t="62214" x="2216150" y="4756150"/>
          <p14:tracePt t="62231" x="2260600" y="4794250"/>
          <p14:tracePt t="62247" x="2305050" y="4819650"/>
          <p14:tracePt t="62264" x="2400300" y="4832350"/>
          <p14:tracePt t="62281" x="2451100" y="4832350"/>
          <p14:tracePt t="62300" x="2463800" y="4832350"/>
          <p14:tracePt t="62314" x="2482850" y="4806950"/>
          <p14:tracePt t="62331" x="2495550" y="4737100"/>
          <p14:tracePt t="62346" x="2495550" y="4635500"/>
          <p14:tracePt t="62364" x="2444750" y="4546600"/>
          <p14:tracePt t="62379" x="2374900" y="4508500"/>
          <p14:tracePt t="62397" x="2266950" y="4451350"/>
          <p14:tracePt t="62415" x="2209800" y="4451350"/>
          <p14:tracePt t="62431" x="2120900" y="4451350"/>
          <p14:tracePt t="62448" x="2076450" y="4476750"/>
          <p14:tracePt t="62465" x="2057400" y="4495800"/>
          <p14:tracePt t="62482" x="2051050" y="4552950"/>
          <p14:tracePt t="62498" x="2051050" y="4597400"/>
          <p14:tracePt t="62515" x="2057400" y="4654550"/>
          <p14:tracePt t="62532" x="2146300" y="4705350"/>
          <p14:tracePt t="62549" x="2216150" y="4718050"/>
          <p14:tracePt t="62566" x="2305050" y="4718050"/>
          <p14:tracePt t="62582" x="2317750" y="4711700"/>
          <p14:tracePt t="62598" x="2336800" y="4686300"/>
          <p14:tracePt t="62616" x="2336800" y="4641850"/>
          <p14:tracePt t="62631" x="2330450" y="4622800"/>
          <p14:tracePt t="62648" x="2305050" y="4597400"/>
          <p14:tracePt t="62665" x="2292350" y="4591050"/>
          <p14:tracePt t="62683" x="2279650" y="4591050"/>
          <p14:tracePt t="65622" x="2279650" y="4597400"/>
          <p14:tracePt t="65632" x="2286000" y="4610100"/>
          <p14:tracePt t="65647" x="2292350" y="4629150"/>
          <p14:tracePt t="65663" x="2311400" y="4667250"/>
          <p14:tracePt t="65678" x="2324100" y="4679950"/>
          <p14:tracePt t="65697" x="2362200" y="4724400"/>
          <p14:tracePt t="65712" x="2374900" y="4737100"/>
          <p14:tracePt t="65729" x="2400300" y="4762500"/>
          <p14:tracePt t="65747" x="2413000" y="4768850"/>
          <p14:tracePt t="65761" x="2432050" y="4787900"/>
          <p14:tracePt t="65778" x="2444750" y="4806950"/>
          <p14:tracePt t="65795" x="2451100" y="4813300"/>
          <p14:tracePt t="65812" x="2463800" y="4826000"/>
          <p14:tracePt t="65828" x="2470150" y="4832350"/>
          <p14:tracePt t="65846" x="2476500" y="4851400"/>
          <p14:tracePt t="65863" x="2482850" y="4870450"/>
          <p14:tracePt t="65880" x="2482850" y="4876800"/>
          <p14:tracePt t="65897" x="2489200" y="4895850"/>
          <p14:tracePt t="65913" x="2495550" y="4908550"/>
          <p14:tracePt t="65929" x="2501900" y="4927600"/>
          <p14:tracePt t="65946" x="2508250" y="4946650"/>
          <p14:tracePt t="65963" x="2514600" y="4953000"/>
          <p14:tracePt t="65978" x="2520950" y="4959350"/>
          <p14:tracePt t="65995" x="2527300" y="4965700"/>
          <p14:tracePt t="66012" x="2546350" y="4978400"/>
          <p14:tracePt t="66028" x="2559050" y="4984750"/>
          <p14:tracePt t="66045" x="2571750" y="4991100"/>
          <p14:tracePt t="66061" x="2597150" y="4991100"/>
          <p14:tracePt t="66078" x="2609850" y="4991100"/>
          <p14:tracePt t="66095" x="2628900" y="4991100"/>
          <p14:tracePt t="66112" x="2641600" y="4991100"/>
          <p14:tracePt t="66905" x="2628900" y="4991100"/>
          <p14:tracePt t="66917" x="2622550" y="4991100"/>
          <p14:tracePt t="66928" x="2616200" y="4991100"/>
          <p14:tracePt t="66946" x="2609850" y="4991100"/>
          <p14:tracePt t="66968" x="2603500" y="4991100"/>
          <p14:tracePt t="66979" x="2597150" y="4991100"/>
          <p14:tracePt t="66994" x="2590800" y="4991100"/>
          <p14:tracePt t="67011" x="2565400" y="4991100"/>
          <p14:tracePt t="67027" x="2546350" y="4991100"/>
          <p14:tracePt t="67044" x="2495550" y="4991100"/>
          <p14:tracePt t="67061" x="2457450" y="4991100"/>
          <p14:tracePt t="67077" x="2444750" y="4991100"/>
          <p14:tracePt t="67094" x="2419350" y="4984750"/>
          <p14:tracePt t="67113" x="2387600" y="4984750"/>
          <p14:tracePt t="67128" x="2368550" y="4978400"/>
          <p14:tracePt t="67145" x="2305050" y="4959350"/>
          <p14:tracePt t="67161" x="2286000" y="4953000"/>
          <p14:tracePt t="67178" x="2241550" y="4933950"/>
          <p14:tracePt t="67196" x="2228850" y="4927600"/>
          <p14:tracePt t="67202" x="2216150" y="4927600"/>
          <p14:tracePt t="67210" x="2209800" y="4921250"/>
          <p14:tracePt t="67228" x="2203450" y="4914900"/>
          <p14:tracePt t="67244" x="2197100" y="4914900"/>
          <p14:tracePt t="67261" x="2184400" y="4908550"/>
          <p14:tracePt t="67277" x="2178050" y="4908550"/>
          <p14:tracePt t="67313" x="2171700" y="4908550"/>
          <p14:tracePt t="67396" x="2171700" y="4921250"/>
          <p14:tracePt t="67405" x="2171700" y="4933950"/>
          <p14:tracePt t="67417" x="2203450" y="4959350"/>
          <p14:tracePt t="67428" x="2247900" y="4984750"/>
          <p14:tracePt t="67444" x="2305050" y="5010150"/>
          <p14:tracePt t="67461" x="2419350" y="5060950"/>
          <p14:tracePt t="67479" x="2533650" y="5073650"/>
          <p14:tracePt t="67494" x="2590800" y="5086350"/>
          <p14:tracePt t="67510" x="2679700" y="5086350"/>
          <p14:tracePt t="67527" x="2698750" y="5086350"/>
          <p14:tracePt t="67544" x="2717800" y="5073650"/>
          <p14:tracePt t="67562" x="2717800" y="5022850"/>
          <p14:tracePt t="67577" x="2717800" y="4997450"/>
          <p14:tracePt t="67594" x="2667000" y="4927600"/>
          <p14:tracePt t="67610" x="2628900" y="4895850"/>
          <p14:tracePt t="67628" x="2527300" y="4819650"/>
          <p14:tracePt t="67646" x="2432050" y="4781550"/>
          <p14:tracePt t="67661" x="2374900" y="4775200"/>
          <p14:tracePt t="67678" x="2298700" y="4775200"/>
          <p14:tracePt t="67695" x="2273300" y="4775200"/>
          <p14:tracePt t="67698" x="2254250" y="4775200"/>
          <p14:tracePt t="67710" x="2254250" y="4781550"/>
          <p14:tracePt t="67725" x="2247900" y="4800600"/>
          <p14:tracePt t="67741" x="2241550" y="4832350"/>
          <p14:tracePt t="67758" x="2273300" y="4883150"/>
          <p14:tracePt t="67777" x="2292350" y="4914900"/>
          <p14:tracePt t="67794" x="2381250" y="4972050"/>
          <p14:tracePt t="67810" x="2425700" y="4978400"/>
          <p14:tracePt t="67827" x="2495550" y="4991100"/>
          <p14:tracePt t="67844" x="2514600" y="4991100"/>
          <p14:tracePt t="67860" x="2520950" y="4991100"/>
          <p14:tracePt t="67878" x="2520950" y="4965700"/>
          <p14:tracePt t="67892" x="2508250" y="4940300"/>
          <p14:tracePt t="67909" x="2457450" y="4857750"/>
          <p14:tracePt t="67926" x="2368550" y="4775200"/>
          <p14:tracePt t="67943" x="2324100" y="4749800"/>
          <p14:tracePt t="67959" x="2260600" y="4737100"/>
          <p14:tracePt t="67975" x="2235200" y="4737100"/>
          <p14:tracePt t="67992" x="2197100" y="4749800"/>
          <p14:tracePt t="68009" x="2184400" y="4781550"/>
          <p14:tracePt t="68025" x="2184400" y="4813300"/>
          <p14:tracePt t="68042" x="2203450" y="4864100"/>
          <p14:tracePt t="68058" x="2235200" y="4895850"/>
          <p14:tracePt t="68075" x="2336800" y="4953000"/>
          <p14:tracePt t="68093" x="2419350" y="4959350"/>
          <p14:tracePt t="68108" x="2444750" y="4959350"/>
          <p14:tracePt t="68125" x="2463800" y="4959350"/>
          <p14:tracePt t="68142" x="2470150" y="4953000"/>
          <p14:tracePt t="68159" x="2470150" y="4895850"/>
          <p14:tracePt t="68176" x="2470150" y="4857750"/>
          <p14:tracePt t="68192" x="2463800" y="4845050"/>
          <p14:tracePt t="68209" x="2438400" y="4832350"/>
          <p14:tracePt t="68226" x="2419350" y="4832350"/>
          <p14:tracePt t="68242" x="2387600" y="4832350"/>
          <p14:tracePt t="68258" x="2374900" y="4832350"/>
          <p14:tracePt t="68275" x="2355850" y="4864100"/>
          <p14:tracePt t="68292" x="2349500" y="4921250"/>
          <p14:tracePt t="68308" x="2362200" y="4984750"/>
          <p14:tracePt t="68325" x="2393950" y="5048250"/>
          <p14:tracePt t="68341" x="2406650" y="5060950"/>
          <p14:tracePt t="68358" x="2457450" y="5092700"/>
          <p14:tracePt t="68375" x="2489200" y="5092700"/>
          <p14:tracePt t="68391" x="2501900" y="5080000"/>
          <p14:tracePt t="68408" x="2514600" y="5003800"/>
          <p14:tracePt t="68426" x="2514600" y="4959350"/>
          <p14:tracePt t="68442" x="2495550" y="4876800"/>
          <p14:tracePt t="68459" x="2444750" y="4819650"/>
          <p14:tracePt t="68476" x="2400300" y="4794250"/>
          <p14:tracePt t="68491" x="2330450" y="4781550"/>
          <p14:tracePt t="68509" x="2292350" y="4781550"/>
          <p14:tracePt t="68525" x="2247900" y="4800600"/>
          <p14:tracePt t="68542" x="2228850" y="4832350"/>
          <p14:tracePt t="68558" x="2222500" y="4845050"/>
          <p14:tracePt t="68575" x="2222500" y="4883150"/>
          <p14:tracePt t="68591" x="2228850" y="4895850"/>
          <p14:tracePt t="68608" x="2298700" y="4914900"/>
          <p14:tracePt t="68625" x="2343150" y="4914900"/>
          <p14:tracePt t="68643" x="2362200" y="4914900"/>
          <p14:tracePt t="68661" x="2374900" y="4914900"/>
          <p14:tracePt t="68677" x="2381250" y="4914900"/>
          <p14:tracePt t="70234" x="2381250" y="4908550"/>
          <p14:tracePt t="70244" x="2381250" y="4895850"/>
          <p14:tracePt t="70257" x="2368550" y="4883150"/>
          <p14:tracePt t="70264" x="2355850" y="4857750"/>
          <p14:tracePt t="70277" x="2336800" y="4845050"/>
          <p14:tracePt t="70291" x="2305050" y="4819650"/>
          <p14:tracePt t="70308" x="2266950" y="4800600"/>
          <p14:tracePt t="70325" x="2254250" y="4800600"/>
          <p14:tracePt t="70341" x="2241550" y="4794250"/>
          <p14:tracePt t="70357" x="2222500" y="4794250"/>
          <p14:tracePt t="70373" x="2216150" y="4794250"/>
          <p14:tracePt t="70390" x="2216150" y="4813300"/>
          <p14:tracePt t="70407" x="2216150" y="4838700"/>
          <p14:tracePt t="70424" x="2235200" y="4902200"/>
          <p14:tracePt t="70441" x="2279650" y="4946650"/>
          <p14:tracePt t="70457" x="2298700" y="4959350"/>
          <p14:tracePt t="70472" x="2324100" y="4972050"/>
          <p14:tracePt t="70489" x="2330450" y="4978400"/>
          <p14:tracePt t="70536" x="2330450" y="4972050"/>
          <p14:tracePt t="70545" x="2330450" y="4959350"/>
          <p14:tracePt t="70557" x="2330450" y="4946650"/>
          <p14:tracePt t="70574" x="2317750" y="4927600"/>
          <p14:tracePt t="70590" x="2292350" y="4908550"/>
          <p14:tracePt t="70607" x="2286000" y="4902200"/>
          <p14:tracePt t="70623" x="2266950" y="4902200"/>
          <p14:tracePt t="70640" x="2260600" y="4902200"/>
          <p14:tracePt t="70681" x="2260600" y="4908550"/>
          <p14:tracePt t="70694" x="2266950" y="4921250"/>
          <p14:tracePt t="70707" x="2298700" y="4946650"/>
          <p14:tracePt t="70724" x="2393950" y="5003800"/>
          <p14:tracePt t="70741" x="2425700" y="5010150"/>
          <p14:tracePt t="70756" x="2444750" y="5022850"/>
          <p14:tracePt t="70774" x="2451100" y="5022850"/>
          <p14:tracePt t="70789" x="2463800" y="5022850"/>
          <p14:tracePt t="73260" x="2463800" y="5010150"/>
          <p14:tracePt t="73272" x="2463800" y="4978400"/>
          <p14:tracePt t="73281" x="2463800" y="4959350"/>
          <p14:tracePt t="73292" x="2457450" y="4933950"/>
          <p14:tracePt t="73306" x="2444750" y="4902200"/>
          <p14:tracePt t="73322" x="2425700" y="4857750"/>
          <p14:tracePt t="73337" x="2393950" y="4813300"/>
          <p14:tracePt t="73353" x="2362200" y="4781550"/>
          <p14:tracePt t="73370" x="2349500" y="4775200"/>
          <p14:tracePt t="73388" x="2298700" y="4762500"/>
          <p14:tracePt t="73411" x="2286000" y="4762500"/>
          <p14:tracePt t="73420" x="2273300" y="4762500"/>
          <p14:tracePt t="73467" x="2273300" y="4768850"/>
          <p14:tracePt t="73478" x="2273300" y="4775200"/>
          <p14:tracePt t="73488" x="2292350" y="4781550"/>
          <p14:tracePt t="73504" x="2311400" y="4787900"/>
          <p14:tracePt t="73521" x="2324100" y="4787900"/>
          <p14:tracePt t="73562" x="2330450" y="4787900"/>
          <p14:tracePt t="73970" x="2336800" y="4781550"/>
          <p14:tracePt t="73980" x="2400300" y="4768850"/>
          <p14:tracePt t="73991" x="2501900" y="4743450"/>
          <p14:tracePt t="74006" x="2616200" y="4724400"/>
          <p14:tracePt t="74022" x="3111500" y="4667250"/>
          <p14:tracePt t="74038" x="3321050" y="4667250"/>
          <p14:tracePt t="74055" x="3892550" y="4667250"/>
          <p14:tracePt t="74074" x="4305300" y="4667250"/>
          <p14:tracePt t="74088" x="4546600" y="4679950"/>
          <p14:tracePt t="74104" x="4883150" y="4686300"/>
          <p14:tracePt t="74119" x="4972050" y="4699000"/>
          <p14:tracePt t="74136" x="5175250" y="4718050"/>
          <p14:tracePt t="74153" x="5276850" y="4718050"/>
          <p14:tracePt t="74169" x="5397500" y="4730750"/>
          <p14:tracePt t="74187" x="5473700" y="4737100"/>
          <p14:tracePt t="74203" x="5499100" y="4743450"/>
          <p14:tracePt t="74220" x="5530850" y="4749800"/>
          <p14:tracePt t="74237" x="5543550" y="4749800"/>
          <p14:tracePt t="74253" x="5556250" y="4749800"/>
          <p14:tracePt t="74287" x="5568950" y="4756150"/>
          <p14:tracePt t="74303" x="5588000" y="4775200"/>
          <p14:tracePt t="74320" x="5607050" y="4781550"/>
          <p14:tracePt t="74336" x="5657850" y="4806950"/>
          <p14:tracePt t="74353" x="5683250" y="4826000"/>
          <p14:tracePt t="74369" x="5715000" y="4845050"/>
          <p14:tracePt t="74386" x="5740400" y="4857750"/>
          <p14:tracePt t="74403" x="5746750" y="4864100"/>
          <p14:tracePt t="74419" x="5759450" y="4876800"/>
          <p14:tracePt t="74436" x="5765800" y="4876800"/>
          <p14:tracePt t="75034" x="5765800" y="4864100"/>
          <p14:tracePt t="75044" x="5765800" y="4832350"/>
          <p14:tracePt t="75055" x="5746750" y="4768850"/>
          <p14:tracePt t="75071" x="5727700" y="4699000"/>
          <p14:tracePt t="75087" x="5664200" y="4527550"/>
          <p14:tracePt t="75104" x="5632450" y="4432300"/>
          <p14:tracePt t="75120" x="5562600" y="4229100"/>
          <p14:tracePt t="75136" x="5461000" y="4064000"/>
          <p14:tracePt t="75152" x="5410200" y="4013200"/>
          <p14:tracePt t="75169" x="5308600" y="3930650"/>
          <p14:tracePt t="75185" x="5251450" y="3905250"/>
          <p14:tracePt t="75202" x="5156200" y="3873500"/>
          <p14:tracePt t="75219" x="5092700" y="3873500"/>
          <p14:tracePt t="75236" x="4997450" y="3873500"/>
          <p14:tracePt t="75253" x="4927600" y="3886200"/>
          <p14:tracePt t="75269" x="4908550" y="3898900"/>
          <p14:tracePt t="75288" x="4864100" y="3911600"/>
          <p14:tracePt t="75304" x="4857750" y="3917950"/>
          <p14:tracePt t="75320" x="4851400" y="3924300"/>
          <p14:tracePt t="75337" x="4845050" y="3924300"/>
          <p14:tracePt t="75379" x="4845050" y="3937000"/>
          <p14:tracePt t="75389" x="4845050" y="3943350"/>
          <p14:tracePt t="75403" x="4851400" y="3962400"/>
          <p14:tracePt t="75420" x="4883150" y="3994150"/>
          <p14:tracePt t="75437" x="4902200" y="4019550"/>
          <p14:tracePt t="75452" x="4933950" y="4038600"/>
          <p14:tracePt t="75468" x="4940300" y="4044950"/>
          <p14:tracePt t="75485" x="4953000" y="4044950"/>
          <p14:tracePt t="75523" x="4953000" y="4032250"/>
          <p14:tracePt t="75538" x="4953000" y="4019550"/>
          <p14:tracePt t="75556" x="4953000" y="4013200"/>
          <p14:tracePt t="75570" x="4946650" y="4006850"/>
          <p14:tracePt t="75587" x="4902200" y="4019550"/>
          <p14:tracePt t="75603" x="4889500" y="4032250"/>
          <p14:tracePt t="75620" x="4870450" y="4064000"/>
          <p14:tracePt t="75638" x="4857750" y="4102100"/>
          <p14:tracePt t="76056" x="4857750" y="4108450"/>
          <p14:tracePt t="76067" x="4857750" y="4140200"/>
          <p14:tracePt t="76076" x="4857750" y="4159250"/>
          <p14:tracePt t="76087" x="4857750" y="4191000"/>
          <p14:tracePt t="76101" x="4857750" y="4210050"/>
          <p14:tracePt t="76118" x="4857750" y="4248150"/>
          <p14:tracePt t="76135" x="4857750" y="4260850"/>
          <p14:tracePt t="76151" x="4876800" y="4298950"/>
          <p14:tracePt t="76169" x="4889500" y="4324350"/>
          <p14:tracePt t="76185" x="4889500" y="4330700"/>
          <p14:tracePt t="76202" x="4902200" y="4337050"/>
          <p14:tracePt t="76219" x="4902200" y="4343400"/>
          <p14:tracePt t="76369" x="4902200" y="4349750"/>
          <p14:tracePt t="76380" x="4902200" y="4362450"/>
          <p14:tracePt t="76389" x="4902200" y="4381500"/>
          <p14:tracePt t="76402" x="4902200" y="4400550"/>
          <p14:tracePt t="76420" x="4902200" y="4457700"/>
          <p14:tracePt t="76436" x="4902200" y="4495800"/>
          <p14:tracePt t="76452" x="4889500" y="4559300"/>
          <p14:tracePt t="76469" x="4883150" y="4584700"/>
          <p14:tracePt t="76485" x="4876800" y="4610100"/>
          <p14:tracePt t="76520" x="4870450" y="4616450"/>
          <p14:tracePt t="76536" x="4870450" y="4622800"/>
          <p14:tracePt t="76570" x="4870450" y="4629150"/>
          <p14:tracePt t="76599" x="4870450" y="4635500"/>
          <p14:tracePt t="79898" x="4864100" y="4635500"/>
          <p14:tracePt t="79908" x="4851400" y="4635500"/>
          <p14:tracePt t="79929" x="4838700" y="4635500"/>
          <p14:tracePt t="79939" x="4819650" y="4635500"/>
          <p14:tracePt t="79950" x="4806950" y="4635500"/>
          <p14:tracePt t="79964" x="4768850" y="4635500"/>
          <p14:tracePt t="79982" x="4635500" y="4629150"/>
          <p14:tracePt t="79999" x="4546600" y="4629150"/>
          <p14:tracePt t="80015" x="4330700" y="4622800"/>
          <p14:tracePt t="80031" x="4140200" y="4622800"/>
          <p14:tracePt t="80047" x="3790950" y="4610100"/>
          <p14:tracePt t="80064" x="3606800" y="4597400"/>
          <p14:tracePt t="80080" x="3352800" y="4578350"/>
          <p14:tracePt t="80097" x="3143250" y="4552950"/>
          <p14:tracePt t="80114" x="3054350" y="4546600"/>
          <p14:tracePt t="80131" x="2901950" y="4527550"/>
          <p14:tracePt t="80149" x="2832100" y="4508500"/>
          <p14:tracePt t="80164" x="2762250" y="4489450"/>
          <p14:tracePt t="80181" x="2711450" y="4483100"/>
          <p14:tracePt t="80198" x="2698750" y="4483100"/>
          <p14:tracePt t="80201" x="2679700" y="4476750"/>
          <p14:tracePt t="80215" x="2673350" y="4476750"/>
          <p14:tracePt t="80233" x="2660650" y="4470400"/>
          <p14:tracePt t="80589" x="2654300" y="4464050"/>
          <p14:tracePt t="80600" x="2641600" y="4457700"/>
          <p14:tracePt t="80609" x="2628900" y="4445000"/>
          <p14:tracePt t="80619" x="2616200" y="4432300"/>
          <p14:tracePt t="80633" x="2590800" y="4419600"/>
          <p14:tracePt t="80650" x="2571750" y="4406900"/>
          <p14:tracePt t="80666" x="2520950" y="4368800"/>
          <p14:tracePt t="80682" x="2463800" y="4343400"/>
          <p14:tracePt t="80698" x="2444750" y="4337050"/>
          <p14:tracePt t="80702" x="2419350" y="4330700"/>
          <p14:tracePt t="80716" x="2393950" y="4330700"/>
          <p14:tracePt t="80733" x="2349500" y="4330700"/>
          <p14:tracePt t="80748" x="2336800" y="4330700"/>
          <p14:tracePt t="80765" x="2311400" y="4330700"/>
          <p14:tracePt t="80781" x="2305050" y="4330700"/>
          <p14:tracePt t="80798" x="2292350" y="4330700"/>
          <p14:tracePt t="80832" x="2286000" y="4330700"/>
          <p14:tracePt t="80870" x="2286000" y="4337050"/>
          <p14:tracePt t="80964" x="2286000" y="4330700"/>
          <p14:tracePt t="80975" x="2286000" y="4324350"/>
          <p14:tracePt t="80984" x="2286000" y="4311650"/>
          <p14:tracePt t="80998" x="2286000" y="4298950"/>
          <p14:tracePt t="81015" x="2286000" y="4292600"/>
          <p14:tracePt t="81031" x="2286000" y="4286250"/>
          <p14:tracePt t="81048" x="2286000" y="4273550"/>
          <p14:tracePt t="81082" x="2286000" y="4267200"/>
          <p14:tracePt t="81099" x="2266950" y="4267200"/>
          <p14:tracePt t="81115" x="2254250" y="4267200"/>
          <p14:tracePt t="81132" x="2247900" y="4267200"/>
          <p14:tracePt t="81149" x="2241550" y="4267200"/>
          <p14:tracePt t="81165" x="2228850" y="4267200"/>
          <p14:tracePt t="81182" x="2222500" y="4273550"/>
          <p14:tracePt t="81199" x="2222500" y="4279900"/>
          <p14:tracePt t="81216" x="2216150" y="4286250"/>
          <p14:tracePt t="81234" x="2216150" y="4298950"/>
          <p14:tracePt t="81249" x="2216150" y="4305300"/>
          <p14:tracePt t="81265" x="2216150" y="4318000"/>
          <p14:tracePt t="81280" x="2222500" y="4330700"/>
          <p14:tracePt t="81297" x="2286000" y="4368800"/>
          <p14:tracePt t="81313" x="2330450" y="4387850"/>
          <p14:tracePt t="81330" x="2413000" y="4400550"/>
          <p14:tracePt t="81348" x="2432050" y="4400550"/>
          <p14:tracePt t="81363" x="2470150" y="4400550"/>
          <p14:tracePt t="81380" x="2489200" y="4400550"/>
          <p14:tracePt t="81432" x="2482850" y="4400550"/>
          <p14:tracePt t="81443" x="2457450" y="4394200"/>
          <p14:tracePt t="81452" x="2413000" y="4394200"/>
          <p14:tracePt t="81463" x="2393950" y="4387850"/>
          <p14:tracePt t="81479" x="2368550" y="4387850"/>
          <p14:tracePt t="81496" x="2324100" y="4387850"/>
          <p14:tracePt t="81512" x="2317750" y="4387850"/>
          <p14:tracePt t="81529" x="2311400" y="4387850"/>
          <p14:tracePt t="81546" x="2298700" y="4406900"/>
          <p14:tracePt t="81562" x="2292350" y="4413250"/>
          <p14:tracePt t="81580" x="2292350" y="4438650"/>
          <p14:tracePt t="81597" x="2292350" y="4451350"/>
          <p14:tracePt t="81614" x="2305050" y="4470400"/>
          <p14:tracePt t="81630" x="2336800" y="4495800"/>
          <p14:tracePt t="81647" x="2349500" y="4502150"/>
          <p14:tracePt t="81663" x="2368550" y="4508500"/>
          <p14:tracePt t="81679" x="2368550" y="4514850"/>
          <p14:tracePt t="81696" x="2374900" y="4514850"/>
          <p14:tracePt t="81713" x="2381250" y="4514850"/>
          <p14:tracePt t="81734" x="2387600" y="4514850"/>
          <p14:tracePt t="82225" x="2387600" y="4502150"/>
          <p14:tracePt t="82236" x="2387600" y="4489450"/>
          <p14:tracePt t="82248" x="2368550" y="4470400"/>
          <p14:tracePt t="82263" x="2355850" y="4451350"/>
          <p14:tracePt t="82281" x="2330450" y="4413250"/>
          <p14:tracePt t="82298" x="2298700" y="4381500"/>
          <p14:tracePt t="82313" x="2279650" y="4362450"/>
          <p14:tracePt t="82332" x="2228850" y="4349750"/>
          <p14:tracePt t="82350" x="2209800" y="4343400"/>
          <p14:tracePt t="82364" x="2178050" y="4337050"/>
          <p14:tracePt t="82381" x="2165350" y="4337050"/>
          <p14:tracePt t="82398" x="2159000" y="4337050"/>
          <p14:tracePt t="82415" x="2152650" y="4337050"/>
          <p14:tracePt t="83216" x="2152650" y="4343400"/>
          <p14:tracePt t="83281" x="2152650" y="4349750"/>
          <p14:tracePt t="83350" x="2152650" y="4356100"/>
          <p14:tracePt t="83361" x="2159000" y="4356100"/>
          <p14:tracePt t="83384" x="2165350" y="4362450"/>
          <p14:tracePt t="83394" x="2165350" y="4368800"/>
          <p14:tracePt t="83404" x="2171700" y="4375150"/>
          <p14:tracePt t="83416" x="2178050" y="4381500"/>
          <p14:tracePt t="83435" x="2184400" y="4387850"/>
          <p14:tracePt t="83457" x="2197100" y="4394200"/>
          <p14:tracePt t="83466" x="2203450" y="4400550"/>
          <p14:tracePt t="83480" x="2209800" y="4400550"/>
          <p14:tracePt t="83498" x="2216150" y="4400550"/>
          <p14:tracePt t="83512" x="2222500" y="4406900"/>
          <p14:tracePt t="83544" x="2228850" y="4406900"/>
          <p14:tracePt t="83571" x="2235200" y="4400550"/>
          <p14:tracePt t="83580" x="2235200" y="4394200"/>
          <p14:tracePt t="83594" x="2235200" y="4387850"/>
          <p14:tracePt t="83612" x="2235200" y="4375150"/>
          <p14:tracePt t="83631" x="2235200" y="4362450"/>
          <p14:tracePt t="83646" x="2235200" y="4349750"/>
          <p14:tracePt t="83664" x="2235200" y="4343400"/>
          <p14:tracePt t="83680" x="2222500" y="4343400"/>
          <p14:tracePt t="83696" x="2184400" y="4330700"/>
          <p14:tracePt t="83712" x="2165350" y="4330700"/>
          <p14:tracePt t="83729" x="2139950" y="4330700"/>
          <p14:tracePt t="83747" x="2127250" y="4337050"/>
          <p14:tracePt t="83762" x="2120900" y="4343400"/>
          <p14:tracePt t="83780" x="2114550" y="4349750"/>
          <p14:tracePt t="83796" x="2114550" y="4356100"/>
          <p14:tracePt t="83812" x="2114550" y="4362450"/>
          <p14:tracePt t="83827" x="2114550" y="4368800"/>
          <p14:tracePt t="83844" x="2133600" y="4387850"/>
          <p14:tracePt t="83861" x="2165350" y="4413250"/>
          <p14:tracePt t="83879" x="2178050" y="4413250"/>
          <p14:tracePt t="83894" x="2197100" y="4413250"/>
          <p14:tracePt t="83911" x="2203450" y="4413250"/>
          <p14:tracePt t="83928" x="2216150" y="4413250"/>
          <p14:tracePt t="83966" x="2216150" y="4406900"/>
          <p14:tracePt t="83977" x="2216150" y="4394200"/>
          <p14:tracePt t="83994" x="2216150" y="4387850"/>
          <p14:tracePt t="84010" x="2216150" y="4375150"/>
          <p14:tracePt t="84028" x="2209800" y="4368800"/>
          <p14:tracePt t="84044" x="2197100" y="4368800"/>
          <p14:tracePt t="84060" x="2184400" y="4368800"/>
          <p14:tracePt t="84077" x="2171700" y="4368800"/>
          <p14:tracePt t="84095" x="2165350" y="4381500"/>
          <p14:tracePt t="84112" x="2159000" y="4406900"/>
          <p14:tracePt t="84129" x="2152650" y="4419600"/>
          <p14:tracePt t="84147" x="2152650" y="4438650"/>
          <p14:tracePt t="84179" x="2152650" y="4445000"/>
          <p14:tracePt t="84197" x="2165350" y="4451350"/>
          <p14:tracePt t="84217" x="2171700" y="4457700"/>
          <p14:tracePt t="84248" x="2178050" y="4457700"/>
          <p14:tracePt t="84290" x="2184400" y="4457700"/>
          <p14:tracePt t="84667" x="2190750" y="4457700"/>
          <p14:tracePt t="84718" x="2190750" y="4445000"/>
          <p14:tracePt t="84740" x="2190750" y="4438650"/>
          <p14:tracePt t="84749" x="2190750" y="4432300"/>
          <p14:tracePt t="84772" x="2190750" y="4425950"/>
          <p14:tracePt t="84802" x="2184400" y="4425950"/>
          <p14:tracePt t="84822" x="2178050" y="4425950"/>
          <p14:tracePt t="84833" x="2171700" y="4425950"/>
          <p14:tracePt t="84853" x="2165350" y="4425950"/>
          <p14:tracePt t="84874" x="2165350" y="4438650"/>
          <p14:tracePt t="84885" x="2165350" y="4445000"/>
          <p14:tracePt t="84896" x="2165350" y="4451350"/>
          <p14:tracePt t="84912" x="2171700" y="4457700"/>
          <p14:tracePt t="84929" x="2197100" y="4476750"/>
          <p14:tracePt t="84946" x="2209800" y="4483100"/>
          <p14:tracePt t="84961" x="2228850" y="4489450"/>
          <p14:tracePt t="84978" x="2235200" y="4489450"/>
          <p14:tracePt t="84994" x="2241550" y="4489450"/>
          <p14:tracePt t="85011" x="2247900" y="4489450"/>
          <p14:tracePt t="85028" x="2247900" y="4476750"/>
          <p14:tracePt t="85045" x="2247900" y="4451350"/>
          <p14:tracePt t="85061" x="2247900" y="4438650"/>
          <p14:tracePt t="85078" x="2247900" y="4432300"/>
          <p14:tracePt t="85095" x="2241550" y="4419600"/>
          <p14:tracePt t="85111" x="2235200" y="4413250"/>
          <p14:tracePt t="85130" x="2228850" y="4413250"/>
          <p14:tracePt t="85145" x="2222500" y="4406900"/>
          <p14:tracePt t="85178" x="2216150" y="4406900"/>
          <p14:tracePt t="85687" x="2203450" y="4406900"/>
          <p14:tracePt t="85698" x="2197100" y="4406900"/>
          <p14:tracePt t="85711" x="2184400" y="4406900"/>
          <p14:tracePt t="85732" x="2178050" y="4413250"/>
          <p14:tracePt t="85750" x="2171700" y="4413250"/>
          <p14:tracePt t="85773" x="2171700" y="4419600"/>
          <p14:tracePt t="85781" x="2171700" y="4425950"/>
          <p14:tracePt t="85794" x="2171700" y="4432300"/>
          <p14:tracePt t="85812" x="2171700" y="4438650"/>
          <p14:tracePt t="85827" x="2171700" y="4445000"/>
          <p14:tracePt t="85843" x="2178050" y="4457700"/>
          <p14:tracePt t="85859" x="2190750" y="4464050"/>
          <p14:tracePt t="85876" x="2197100" y="4464050"/>
          <p14:tracePt t="85892" x="2203450" y="4464050"/>
          <p14:tracePt t="85910" x="2209800" y="4464050"/>
          <p14:tracePt t="85947" x="2209800" y="4457700"/>
          <p14:tracePt t="85959" x="2209800" y="4451350"/>
          <p14:tracePt t="85979" x="2203450" y="4445000"/>
          <p14:tracePt t="85993" x="2184400" y="4445000"/>
          <p14:tracePt t="86010" x="2159000" y="4451350"/>
          <p14:tracePt t="86026" x="2146300" y="4457700"/>
          <p14:tracePt t="86042" x="2133600" y="4483100"/>
          <p14:tracePt t="86076" x="2133600" y="4508500"/>
          <p14:tracePt t="86093" x="2133600" y="4521200"/>
          <p14:tracePt t="86109" x="2146300" y="4527550"/>
          <p14:tracePt t="86126" x="2165350" y="4527550"/>
          <p14:tracePt t="86160" x="2171700" y="4527550"/>
          <p14:tracePt t="86177" x="2178050" y="4527550"/>
          <p14:tracePt t="87242" x="2184400" y="4527550"/>
          <p14:tracePt t="87251" x="2190750" y="4521200"/>
          <p14:tracePt t="87263" x="2197100" y="4521200"/>
          <p14:tracePt t="87276" x="2203450" y="4514850"/>
          <p14:tracePt t="87293" x="2203450" y="4508500"/>
          <p14:tracePt t="87309" x="2209800" y="4502150"/>
          <p14:tracePt t="87326" x="2216150" y="4495800"/>
          <p14:tracePt t="87343" x="2222500" y="4489450"/>
          <p14:tracePt t="87359" x="2222500" y="4476750"/>
          <p14:tracePt t="87376" x="2222500" y="4470400"/>
          <p14:tracePt t="87409" x="2222500" y="4464050"/>
          <p14:tracePt t="87427" x="2216150" y="4457700"/>
          <p14:tracePt t="87444" x="2209800" y="4457700"/>
          <p14:tracePt t="87461" x="2203450" y="4451350"/>
          <p14:tracePt t="87481" x="2197100" y="4451350"/>
          <p14:tracePt t="88149" x="2197100" y="4445000"/>
          <p14:tracePt t="88169" x="2197100" y="4438650"/>
          <p14:tracePt t="88179" x="2197100" y="4432300"/>
          <p14:tracePt t="88212" x="2197100" y="4425950"/>
          <p14:tracePt t="88252" x="2197100" y="4419600"/>
          <p14:tracePt t="88305" x="2190750" y="4419600"/>
          <p14:tracePt t="88315" x="2178050" y="4419600"/>
          <p14:tracePt t="88326" x="2171700" y="4419600"/>
          <p14:tracePt t="88342" x="2171700" y="4425950"/>
          <p14:tracePt t="88357" x="2165350" y="4438650"/>
          <p14:tracePt t="88373" x="2165350" y="4445000"/>
          <p14:tracePt t="88389" x="2165350" y="4457700"/>
          <p14:tracePt t="88407" x="2171700" y="4470400"/>
          <p14:tracePt t="88423" x="2190750" y="4476750"/>
          <p14:tracePt t="88439" x="2222500" y="4476750"/>
          <p14:tracePt t="88460" x="2235200" y="4476750"/>
          <p14:tracePt t="88476" x="2247900" y="4476750"/>
          <p14:tracePt t="88513" x="2247900" y="4470400"/>
          <p14:tracePt t="88535" x="2247900" y="4464050"/>
          <p14:tracePt t="88566" x="2247900" y="4457700"/>
          <p14:tracePt t="88963" x="2247900" y="4464050"/>
          <p14:tracePt t="88973" x="2241550" y="4476750"/>
          <p14:tracePt t="88982" x="2241550" y="4495800"/>
          <p14:tracePt t="88994" x="2235200" y="4514850"/>
          <p14:tracePt t="89008" x="2235200" y="4540250"/>
          <p14:tracePt t="89025" x="2235200" y="4584700"/>
          <p14:tracePt t="89042" x="2235200" y="4622800"/>
          <p14:tracePt t="89058" x="2266950" y="4679950"/>
          <p14:tracePt t="89075" x="2298700" y="4705350"/>
          <p14:tracePt t="89091" x="2311400" y="4718050"/>
          <p14:tracePt t="89108" x="2349500" y="4730750"/>
          <p14:tracePt t="89124" x="2355850" y="4730750"/>
          <p14:tracePt t="89141" x="2381250" y="4737100"/>
          <p14:tracePt t="89158" x="2387600" y="4737100"/>
          <p14:tracePt t="89174" x="2387600" y="4730750"/>
          <p14:tracePt t="89192" x="2387600" y="4692650"/>
          <p14:tracePt t="89208" x="2387600" y="4667250"/>
          <p14:tracePt t="89224" x="2368550" y="4610100"/>
          <p14:tracePt t="89242" x="2343150" y="4591050"/>
          <p14:tracePt t="89259" x="2292350" y="4559300"/>
          <p14:tracePt t="89276" x="2241550" y="4552950"/>
          <p14:tracePt t="89290" x="2222500" y="4552950"/>
          <p14:tracePt t="89306" x="2197100" y="4565650"/>
          <p14:tracePt t="89323" x="2190750" y="4578350"/>
          <p14:tracePt t="89339" x="2184400" y="4603750"/>
          <p14:tracePt t="89356" x="2184400" y="4641850"/>
          <p14:tracePt t="89373" x="2190750" y="4660900"/>
          <p14:tracePt t="89391" x="2254250" y="4692650"/>
          <p14:tracePt t="89407" x="2286000" y="4705350"/>
          <p14:tracePt t="89425" x="2336800" y="4711700"/>
          <p14:tracePt t="89440" x="2368550" y="4711700"/>
          <p14:tracePt t="89456" x="2381250" y="4711700"/>
          <p14:tracePt t="89473" x="2387600" y="4705350"/>
          <p14:tracePt t="89490" x="2387600" y="4686300"/>
          <p14:tracePt t="89506" x="2387600" y="4635500"/>
          <p14:tracePt t="89524" x="2381250" y="4622800"/>
          <p14:tracePt t="89540" x="2368550" y="4610100"/>
          <p14:tracePt t="89556" x="2336800" y="4603750"/>
          <p14:tracePt t="89573" x="2324100" y="4603750"/>
          <p14:tracePt t="89590" x="2311400" y="4603750"/>
          <p14:tracePt t="89607" x="2305050" y="4610100"/>
          <p14:tracePt t="89622" x="2305050" y="4616450"/>
          <p14:tracePt t="89639" x="2305050" y="4622800"/>
          <p14:tracePt t="89656" x="2311400" y="4629150"/>
          <p14:tracePt t="89673" x="2317750" y="4629150"/>
          <p14:tracePt t="89692" x="2324100" y="4635500"/>
          <p14:tracePt t="89706" x="2330450" y="4635500"/>
          <p14:tracePt t="91248" x="2324100" y="4635500"/>
          <p14:tracePt t="91261" x="2317750" y="4635500"/>
          <p14:tracePt t="91280" x="2311400" y="4635500"/>
          <p14:tracePt t="91292" x="2305050" y="4635500"/>
          <p14:tracePt t="91374" x="2298700" y="4641850"/>
          <p14:tracePt t="91386" x="2298700" y="4648200"/>
          <p14:tracePt t="91395" x="2298700" y="4654550"/>
          <p14:tracePt t="91469" x="2305050" y="4654550"/>
          <p14:tracePt t="91489" x="2311400" y="4654550"/>
          <p14:tracePt t="92545" x="2298700" y="4660900"/>
          <p14:tracePt t="92553" x="2279650" y="4673600"/>
          <p14:tracePt t="92563" x="2254250" y="4673600"/>
          <p14:tracePt t="92574" x="2228850" y="4679950"/>
          <p14:tracePt t="92588" x="2197100" y="4686300"/>
          <p14:tracePt t="92605" x="2127250" y="4692650"/>
          <p14:tracePt t="92621" x="2082800" y="4692650"/>
          <p14:tracePt t="92639" x="1936750" y="4692650"/>
          <p14:tracePt t="92655" x="1847850" y="4692650"/>
          <p14:tracePt t="92671" x="1720850" y="4692650"/>
          <p14:tracePt t="92688" x="1581150" y="4692650"/>
          <p14:tracePt t="92704" x="1479550" y="4692650"/>
          <p14:tracePt t="92708" x="1416050" y="4692650"/>
          <p14:tracePt t="92721" x="1365250" y="4692650"/>
          <p14:tracePt t="92739" x="1295400" y="4692650"/>
          <p14:tracePt t="92755" x="1270000" y="4692650"/>
          <p14:tracePt t="92772" x="1212850" y="4679950"/>
          <p14:tracePt t="92788" x="1181100" y="4673600"/>
          <p14:tracePt t="92804" x="1123950" y="4667250"/>
          <p14:tracePt t="92822" x="1092200" y="4660900"/>
          <p14:tracePt t="92839" x="1035050" y="4654550"/>
          <p14:tracePt t="92854" x="984250" y="4648200"/>
          <p14:tracePt t="92871" x="965200" y="4641850"/>
          <p14:tracePt t="92887" x="927100" y="4635500"/>
          <p14:tracePt t="92904" x="908050" y="4622800"/>
          <p14:tracePt t="92922" x="869950" y="4622800"/>
          <p14:tracePt t="92937" x="838200" y="4622800"/>
          <p14:tracePt t="92954" x="812800" y="4622800"/>
          <p14:tracePt t="92971" x="793750" y="4622800"/>
          <p14:tracePt t="92987" x="768350" y="4622800"/>
          <p14:tracePt t="93006" x="755650" y="4622800"/>
          <p14:tracePt t="93023" x="742950" y="4622800"/>
          <p14:tracePt t="93039" x="736600" y="4622800"/>
          <p14:tracePt t="93055" x="730250" y="4629150"/>
          <p14:tracePt t="93087" x="723900" y="4629150"/>
          <p14:tracePt t="93116" x="717550" y="4629150"/>
          <p14:tracePt t="93209" x="723900" y="4629150"/>
          <p14:tracePt t="93221" x="742950" y="4629150"/>
          <p14:tracePt t="93230" x="774700" y="4629150"/>
          <p14:tracePt t="93241" x="812800" y="4629150"/>
          <p14:tracePt t="93255" x="901700" y="4616450"/>
          <p14:tracePt t="93271" x="1117600" y="4597400"/>
          <p14:tracePt t="93285" x="1244600" y="4597400"/>
          <p14:tracePt t="93302" x="1524000" y="4597400"/>
          <p14:tracePt t="93319" x="1638300" y="4597400"/>
          <p14:tracePt t="93336" x="1828800" y="4603750"/>
          <p14:tracePt t="93353" x="1905000" y="4622800"/>
          <p14:tracePt t="93369" x="2076450" y="4641850"/>
          <p14:tracePt t="93386" x="2171700" y="4660900"/>
          <p14:tracePt t="93402" x="2197100" y="4667250"/>
          <p14:tracePt t="93419" x="2260600" y="4686300"/>
          <p14:tracePt t="93436" x="2279650" y="4692650"/>
          <p14:tracePt t="93452" x="2305050" y="4692650"/>
          <p14:tracePt t="93470" x="2324100" y="4692650"/>
          <p14:tracePt t="93485" x="2330450" y="4692650"/>
          <p14:tracePt t="93518" x="2336800" y="4692650"/>
          <p14:tracePt t="93535" x="2343150" y="4692650"/>
          <p14:tracePt t="93553" x="2349500" y="4692650"/>
          <p14:tracePt t="93585" x="2355850" y="4692650"/>
          <p14:tracePt t="94231" x="2349500" y="4692650"/>
          <p14:tracePt t="94255" x="2343150" y="4692650"/>
          <p14:tracePt t="94263" x="2336800" y="4692650"/>
          <p14:tracePt t="94292" x="2330450" y="4692650"/>
          <p14:tracePt t="94303" x="2324100" y="4699000"/>
          <p14:tracePt t="94312" x="2317750" y="4724400"/>
          <p14:tracePt t="94323" x="2311400" y="4749800"/>
          <p14:tracePt t="94335" x="2311400" y="4775200"/>
          <p14:tracePt t="94351" x="2311400" y="4787900"/>
          <p14:tracePt t="94368" x="2311400" y="4826000"/>
          <p14:tracePt t="94387" x="2311400" y="4851400"/>
          <p14:tracePt t="94403" x="2311400" y="4857750"/>
          <p14:tracePt t="94419" x="2311400" y="4870450"/>
          <p14:tracePt t="94439" x="2349500" y="4902200"/>
          <p14:tracePt t="94454" x="2393950" y="4914900"/>
          <p14:tracePt t="94471" x="2463800" y="4940300"/>
          <p14:tracePt t="94485" x="2495550" y="4946650"/>
          <p14:tracePt t="94502" x="2552700" y="4953000"/>
          <p14:tracePt t="94517" x="2578100" y="4953000"/>
          <p14:tracePt t="94534" x="2622550" y="4953000"/>
          <p14:tracePt t="94551" x="2635250" y="4953000"/>
          <p14:tracePt t="94568" x="2654300" y="4953000"/>
          <p14:tracePt t="94585" x="2660650" y="4953000"/>
          <p14:tracePt t="94618" x="2654300" y="4940300"/>
          <p14:tracePt t="94634" x="2641600" y="4914900"/>
          <p14:tracePt t="94651" x="2540000" y="4845050"/>
          <p14:tracePt t="94668" x="2387600" y="4749800"/>
          <p14:tracePt t="94686" x="2330450" y="4743450"/>
          <p14:tracePt t="94702" x="2254250" y="4743450"/>
          <p14:tracePt t="94720" x="2203450" y="4743450"/>
          <p14:tracePt t="94736" x="2190750" y="4756150"/>
          <p14:tracePt t="94751" x="2171700" y="4794250"/>
          <p14:tracePt t="94767" x="2165350" y="4813300"/>
          <p14:tracePt t="94785" x="2165350" y="4851400"/>
          <p14:tracePt t="94801" x="2165350" y="4876800"/>
          <p14:tracePt t="94818" x="2222500" y="4921250"/>
          <p14:tracePt t="94835" x="2368550" y="4940300"/>
          <p14:tracePt t="94852" x="2406650" y="4940300"/>
          <p14:tracePt t="94869" x="2444750" y="4940300"/>
          <p14:tracePt t="94886" x="2457450" y="4940300"/>
          <p14:tracePt t="94900" x="2470150" y="4914900"/>
          <p14:tracePt t="94917" x="2470150" y="4864100"/>
          <p14:tracePt t="94933" x="2470150" y="4832350"/>
          <p14:tracePt t="94950" x="2432050" y="4781550"/>
          <p14:tracePt t="94967" x="2400300" y="4756150"/>
          <p14:tracePt t="94986" x="2330450" y="4756150"/>
          <p14:tracePt t="95002" x="2273300" y="4762500"/>
          <p14:tracePt t="95019" x="2260600" y="4781550"/>
          <p14:tracePt t="95036" x="2222500" y="4845050"/>
          <p14:tracePt t="95051" x="2222500" y="4889500"/>
          <p14:tracePt t="95068" x="2222500" y="4933950"/>
          <p14:tracePt t="95085" x="2228850" y="4959350"/>
          <p14:tracePt t="95101" x="2266950" y="4984750"/>
          <p14:tracePt t="95118" x="2362200" y="4991100"/>
          <p14:tracePt t="95135" x="2387600" y="4991100"/>
          <p14:tracePt t="95151" x="2432050" y="4991100"/>
          <p14:tracePt t="95168" x="2444750" y="4991100"/>
          <p14:tracePt t="95184" x="2451100" y="4978400"/>
          <p14:tracePt t="95200" x="2451100" y="4953000"/>
          <p14:tracePt t="95217" x="2451100" y="4940300"/>
          <p14:tracePt t="95690" x="2438400" y="4933950"/>
          <p14:tracePt t="95702" x="2419350" y="4927600"/>
          <p14:tracePt t="95712" x="2393950" y="4908550"/>
          <p14:tracePt t="95722" x="2368550" y="4902200"/>
          <p14:tracePt t="95735" x="2336800" y="4895850"/>
          <p14:tracePt t="95752" x="2292350" y="4895850"/>
          <p14:tracePt t="95768" x="2266950" y="4895850"/>
          <p14:tracePt t="95785" x="2235200" y="4895850"/>
          <p14:tracePt t="95802" x="2222500" y="4895850"/>
          <p14:tracePt t="95821" x="2197100" y="4908550"/>
          <p14:tracePt t="95836" x="2190750" y="4914900"/>
          <p14:tracePt t="95851" x="2184400" y="4933950"/>
          <p14:tracePt t="95870" x="2184400" y="4946650"/>
          <p14:tracePt t="95887" x="2184400" y="4953000"/>
          <p14:tracePt t="95903" x="2241550" y="4978400"/>
          <p14:tracePt t="95916" x="2273300" y="4984750"/>
          <p14:tracePt t="95933" x="2362200" y="4984750"/>
          <p14:tracePt t="95949" x="2393950" y="4984750"/>
          <p14:tracePt t="95966" x="2406650" y="4984750"/>
          <p14:tracePt t="95983" x="2419350" y="4972050"/>
          <p14:tracePt t="96000" x="2419350" y="4953000"/>
          <p14:tracePt t="96016" x="2406650" y="4895850"/>
          <p14:tracePt t="96033" x="2374900" y="4857750"/>
          <p14:tracePt t="96050" x="2362200" y="4838700"/>
          <p14:tracePt t="96067" x="2343150" y="4832350"/>
          <p14:tracePt t="98677" x="2343150" y="4838700"/>
          <p14:tracePt t="98687" x="2349500" y="4851400"/>
          <p14:tracePt t="98701" x="2355850" y="4857750"/>
          <p14:tracePt t="98716" x="2368550" y="4870450"/>
          <p14:tracePt t="98733" x="2393950" y="4895850"/>
          <p14:tracePt t="98749" x="2413000" y="4908550"/>
          <p14:tracePt t="98765" x="2425700" y="4908550"/>
          <p14:tracePt t="98782" x="2432050" y="4908550"/>
          <p14:tracePt t="98798" x="2438400" y="4908550"/>
          <p14:tracePt t="98815" x="2444750" y="4889500"/>
          <p14:tracePt t="98833" x="2444750" y="4857750"/>
          <p14:tracePt t="98850" x="2444750" y="4851400"/>
          <p14:tracePt t="98866" x="2444750" y="4832350"/>
          <p14:tracePt t="98883" x="2444750" y="4826000"/>
          <p14:tracePt t="99229" x="2451100" y="4819650"/>
          <p14:tracePt t="99242" x="2463800" y="4806950"/>
          <p14:tracePt t="99251" x="2501900" y="4781550"/>
          <p14:tracePt t="99265" x="2571750" y="4743450"/>
          <p14:tracePt t="99282" x="2882900" y="4635500"/>
          <p14:tracePt t="99298" x="3041650" y="4584700"/>
          <p14:tracePt t="99315" x="3505200" y="4470400"/>
          <p14:tracePt t="99333" x="3886200" y="4375150"/>
          <p14:tracePt t="99349" x="4140200" y="4330700"/>
          <p14:tracePt t="99367" x="4413250" y="4298950"/>
          <p14:tracePt t="99384" x="4540250" y="4279900"/>
          <p14:tracePt t="99399" x="4768850" y="4279900"/>
          <p14:tracePt t="99416" x="4857750" y="4292600"/>
          <p14:tracePt t="99431" x="5029200" y="4343400"/>
          <p14:tracePt t="99449" x="5149850" y="4387850"/>
          <p14:tracePt t="99465" x="5219700" y="4419600"/>
          <p14:tracePt t="99481" x="5321300" y="4464050"/>
          <p14:tracePt t="99499" x="5365750" y="4502150"/>
          <p14:tracePt t="99514" x="5429250" y="4533900"/>
          <p14:tracePt t="99531" x="5473700" y="4559300"/>
          <p14:tracePt t="99548" x="5486400" y="4572000"/>
          <p14:tracePt t="99565" x="5505450" y="4597400"/>
          <p14:tracePt t="99581" x="5518150" y="4622800"/>
          <p14:tracePt t="99599" x="5543550" y="4718050"/>
          <p14:tracePt t="99616" x="5543550" y="4775200"/>
          <p14:tracePt t="99631" x="5543550" y="4800600"/>
          <p14:tracePt t="99649" x="5543550" y="4838700"/>
          <p14:tracePt t="99667" x="5524500" y="4857750"/>
          <p14:tracePt t="99683" x="5448300" y="4889500"/>
          <p14:tracePt t="99698" x="5403850" y="4908550"/>
          <p14:tracePt t="99699" x="5353050" y="4927600"/>
          <p14:tracePt t="99713" x="5283200" y="4933950"/>
          <p14:tracePt t="99730" x="5105400" y="4946650"/>
          <p14:tracePt t="99747" x="5016500" y="4946650"/>
          <p14:tracePt t="99763" x="4908550" y="4940300"/>
          <p14:tracePt t="99780" x="4851400" y="4914900"/>
          <p14:tracePt t="99797" x="4826000" y="4902200"/>
          <p14:tracePt t="99813" x="4806950" y="4876800"/>
          <p14:tracePt t="99830" x="4794250" y="4845050"/>
          <p14:tracePt t="99846" x="4775200" y="4762500"/>
          <p14:tracePt t="99863" x="4775200" y="4724400"/>
          <p14:tracePt t="99880" x="4775200" y="4622800"/>
          <p14:tracePt t="101055" x="4781550" y="4622800"/>
          <p14:tracePt t="101064" x="4787900" y="4622800"/>
          <p14:tracePt t="101075" x="4794250" y="4622800"/>
          <p14:tracePt t="101097" x="4794250" y="4629150"/>
          <p14:tracePt t="101106" x="4800600" y="4648200"/>
          <p14:tracePt t="101118" x="4800600" y="4667250"/>
          <p14:tracePt t="101131" x="4800600" y="4686300"/>
          <p14:tracePt t="101145" x="4800600" y="4699000"/>
          <p14:tracePt t="101162" x="4800600" y="4718050"/>
          <p14:tracePt t="101178" x="4794250" y="4724400"/>
          <p14:tracePt t="101197" x="4787900" y="4724400"/>
          <p14:tracePt t="101200" x="4781550" y="4724400"/>
          <p14:tracePt t="101213" x="4775200" y="4724400"/>
          <p14:tracePt t="101230" x="4768850" y="4699000"/>
          <p14:tracePt t="101246" x="4768850" y="4679950"/>
          <p14:tracePt t="101263" x="4768850" y="4641850"/>
          <p14:tracePt t="101279" x="4768850" y="4629150"/>
          <p14:tracePt t="101296" x="4813300" y="4597400"/>
          <p14:tracePt t="101314" x="4851400" y="4597400"/>
          <p14:tracePt t="101329" x="4864100" y="4597400"/>
          <p14:tracePt t="101346" x="4889500" y="4597400"/>
          <p14:tracePt t="101362" x="4889500" y="4610100"/>
          <p14:tracePt t="101380" x="4895850" y="4635500"/>
          <p14:tracePt t="101397" x="4895850" y="4648200"/>
          <p14:tracePt t="101413" x="4895850" y="4660900"/>
          <p14:tracePt t="101430" x="4895850" y="4667250"/>
          <p14:tracePt t="101450" x="4895850" y="46736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11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Como fazer uma estimativa de um valor de peso ao nascimento do bebê dado que se sabe o peso </a:t>
            </a:r>
            <a:r>
              <a:rPr lang="pt-BR" sz="2400" b="1" dirty="0" smtClean="0"/>
              <a:t>e</a:t>
            </a:r>
            <a:r>
              <a:rPr lang="pt-BR" sz="2400" dirty="0" smtClean="0"/>
              <a:t> idade da mãe ao início da gestação, por exemplo de 150 libras e 20 anos?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pPr lvl="1"/>
            <a:r>
              <a:rPr lang="pt-BR" sz="2000" dirty="0" smtClean="0"/>
              <a:t>Coeficiente (inclinação):</a:t>
            </a:r>
            <a:endParaRPr lang="pt-BR" sz="2000" dirty="0"/>
          </a:p>
          <a:p>
            <a:pPr lvl="2"/>
            <a:r>
              <a:rPr lang="pt-BR" sz="1600" dirty="0" smtClean="0"/>
              <a:t>Se </a:t>
            </a:r>
            <a:r>
              <a:rPr lang="pt-BR" sz="1600" dirty="0"/>
              <a:t>considerarmos o peso da mãe na última menstruação constante, </a:t>
            </a:r>
            <a:r>
              <a:rPr lang="pt-BR" sz="1600" dirty="0" smtClean="0"/>
              <a:t>o peso </a:t>
            </a:r>
            <a:r>
              <a:rPr lang="pt-BR" sz="1600" dirty="0"/>
              <a:t>da criança aumenta em 8,089 g a cada variação de 1 ano de vida</a:t>
            </a:r>
            <a:r>
              <a:rPr lang="pt-BR" sz="1600" dirty="0" smtClean="0"/>
              <a:t>. Se </a:t>
            </a:r>
            <a:r>
              <a:rPr lang="pt-BR" sz="1600" dirty="0"/>
              <a:t>considerarmos a idade da mãe constante, o peso da criança </a:t>
            </a:r>
            <a:r>
              <a:rPr lang="pt-BR" sz="1600" dirty="0" smtClean="0"/>
              <a:t>aumenta em </a:t>
            </a:r>
            <a:r>
              <a:rPr lang="pt-BR" sz="1600" dirty="0"/>
              <a:t>4,177g a cada variação de 1 libra do peso da última menstruação</a:t>
            </a:r>
            <a:r>
              <a:rPr lang="pt-BR" sz="1600" dirty="0" smtClean="0"/>
              <a:t>. P-valor não significativo</a:t>
            </a:r>
            <a:endParaRPr lang="pt-BR" sz="1600" dirty="0"/>
          </a:p>
          <a:p>
            <a:pPr lvl="2"/>
            <a:r>
              <a:rPr lang="pt-BR" sz="1600" dirty="0"/>
              <a:t>Observação: O p-valor da variável idade da mãe não é significativo, </a:t>
            </a:r>
            <a:r>
              <a:rPr lang="pt-BR" sz="1600" dirty="0" smtClean="0"/>
              <a:t>ela não </a:t>
            </a:r>
            <a:r>
              <a:rPr lang="pt-BR" sz="1600" dirty="0"/>
              <a:t>deveria entrar no modelo de </a:t>
            </a:r>
            <a:r>
              <a:rPr lang="pt-BR" sz="1600" dirty="0" smtClean="0"/>
              <a:t>regressão pois não contribui para melhorar as previsões. </a:t>
            </a:r>
            <a:endParaRPr lang="pt-BR" sz="1600" dirty="0"/>
          </a:p>
          <a:p>
            <a:pPr lvl="1"/>
            <a:r>
              <a:rPr lang="pt-BR" sz="2000" dirty="0"/>
              <a:t>Intercepto:</a:t>
            </a:r>
          </a:p>
          <a:p>
            <a:pPr lvl="2"/>
            <a:r>
              <a:rPr lang="pt-BR" sz="1600" dirty="0"/>
              <a:t>O intercepto não tem uma interpretação prática. Ele significa que </a:t>
            </a:r>
            <a:r>
              <a:rPr lang="pt-BR" sz="1600" dirty="0" smtClean="0"/>
              <a:t>em média </a:t>
            </a:r>
            <a:r>
              <a:rPr lang="pt-BR" sz="1600" dirty="0"/>
              <a:t>os bebês têm 2214,41 g se x1 e x2 são iguais a 0.</a:t>
            </a:r>
            <a:endParaRPr lang="pt-BR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43608" y="2492896"/>
                <a:ext cx="2520280" cy="285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Ŷ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92896"/>
                <a:ext cx="2520280" cy="285719"/>
              </a:xfrm>
              <a:prstGeom prst="rect">
                <a:avLst/>
              </a:prstGeom>
              <a:blipFill rotWithShape="0">
                <a:blip r:embed="rId4"/>
                <a:stretch>
                  <a:fillRect t="-8511" b="-19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043608" y="3140968"/>
                <a:ext cx="5688632" cy="285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Ŷ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2214.41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+4.177 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150 +8.089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20=3002.74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40968"/>
                <a:ext cx="5688632" cy="285719"/>
              </a:xfrm>
              <a:prstGeom prst="rect">
                <a:avLst/>
              </a:prstGeom>
              <a:blipFill rotWithShape="0">
                <a:blip r:embed="rId5"/>
                <a:stretch>
                  <a:fillRect t="-6383" b="-19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/>
          <p:cNvSpPr/>
          <p:nvPr/>
        </p:nvSpPr>
        <p:spPr>
          <a:xfrm>
            <a:off x="4211960" y="3140968"/>
            <a:ext cx="864096" cy="285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8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66"/>
    </mc:Choice>
    <mc:Fallback xmlns="">
      <p:transition spd="slow" advTm="18966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419" x="4895850" y="4667250"/>
          <p14:tracePt t="1429" x="4895850" y="4648200"/>
          <p14:tracePt t="1440" x="4895850" y="4622800"/>
          <p14:tracePt t="1454" x="4908550" y="4572000"/>
          <p14:tracePt t="1472" x="4953000" y="4470400"/>
          <p14:tracePt t="1486" x="4978400" y="4425950"/>
          <p14:tracePt t="1504" x="5016500" y="4330700"/>
          <p14:tracePt t="1519" x="5067300" y="4235450"/>
          <p14:tracePt t="1535" x="5118100" y="4076700"/>
          <p14:tracePt t="1552" x="5143500" y="4000500"/>
          <p14:tracePt t="1568" x="5181600" y="3873500"/>
          <p14:tracePt t="1586" x="5219700" y="3740150"/>
          <p14:tracePt t="1602" x="5232400" y="3676650"/>
          <p14:tracePt t="1606" x="5251450" y="3575050"/>
          <p14:tracePt t="1619" x="5264150" y="3486150"/>
          <p14:tracePt t="1635" x="5270500" y="3403600"/>
          <p14:tracePt t="1652" x="5289550" y="3238500"/>
          <p14:tracePt t="1668" x="5308600" y="3035300"/>
          <p14:tracePt t="1686" x="5321300" y="2921000"/>
          <p14:tracePt t="1703" x="5353050" y="2774950"/>
          <p14:tracePt t="1721" x="5359400" y="2717800"/>
          <p14:tracePt t="1736" x="5397500" y="2622550"/>
          <p14:tracePt t="1753" x="5429250" y="2533650"/>
          <p14:tracePt t="1770" x="5448300" y="2495550"/>
          <p14:tracePt t="1786" x="5511800" y="2355850"/>
          <p14:tracePt t="1804" x="5543550" y="2266950"/>
          <p14:tracePt t="1822" x="5638800" y="2076450"/>
          <p14:tracePt t="1836" x="5721350" y="1905000"/>
          <p14:tracePt t="1854" x="5759450" y="1835150"/>
          <p14:tracePt t="1871" x="5810250" y="1714500"/>
          <p14:tracePt t="1888" x="5829300" y="1657350"/>
          <p14:tracePt t="4127" x="5822950" y="1663700"/>
          <p14:tracePt t="4138" x="5791200" y="1682750"/>
          <p14:tracePt t="4151" x="5740400" y="1701800"/>
          <p14:tracePt t="4168" x="5568950" y="1727200"/>
          <p14:tracePt t="4186" x="5410200" y="1752600"/>
          <p14:tracePt t="4202" x="5156200" y="1765300"/>
          <p14:tracePt t="4216" x="4997450" y="1765300"/>
          <p14:tracePt t="4233" x="4654550" y="1758950"/>
          <p14:tracePt t="4249" x="4527550" y="1739900"/>
          <p14:tracePt t="4266" x="4197350" y="1689100"/>
          <p14:tracePt t="4283" x="3981450" y="1651000"/>
          <p14:tracePt t="4299" x="3879850" y="1631950"/>
          <p14:tracePt t="4316" x="3721100" y="1600200"/>
          <p14:tracePt t="4332" x="3644900" y="1587500"/>
          <p14:tracePt t="4349" x="3581400" y="1581150"/>
          <p14:tracePt t="4367" x="3549650" y="1581150"/>
          <p14:tracePt t="4385" x="3536950" y="1581150"/>
          <p14:tracePt t="4889" x="3530600" y="1581150"/>
          <p14:tracePt t="4900" x="3524250" y="1581150"/>
          <p14:tracePt t="4921" x="3511550" y="1581150"/>
          <p14:tracePt t="4931" x="3505200" y="1581150"/>
          <p14:tracePt t="4941" x="3498850" y="1581150"/>
          <p14:tracePt t="4953" x="3486150" y="1581150"/>
          <p14:tracePt t="4967" x="3479800" y="1581150"/>
          <p14:tracePt t="4984" x="3467100" y="1581150"/>
          <p14:tracePt t="5002" x="3460750" y="1581150"/>
          <p14:tracePt t="5017" x="3435350" y="1581150"/>
          <p14:tracePt t="5033" x="3416300" y="1581150"/>
          <p14:tracePt t="5050" x="3416300" y="1587500"/>
          <p14:tracePt t="5066" x="3409950" y="1593850"/>
          <p14:tracePt t="5084" x="3403600" y="1593850"/>
          <p14:tracePt t="5100" x="3403600" y="1600200"/>
          <p14:tracePt t="5117" x="3397250" y="1606550"/>
          <p14:tracePt t="5133" x="3397250" y="1612900"/>
          <p14:tracePt t="5151" x="3397250" y="1619250"/>
          <p14:tracePt t="5168" x="3397250" y="1625600"/>
          <p14:tracePt t="5184" x="3397250" y="1631950"/>
          <p14:tracePt t="5201" x="3403600" y="1638300"/>
          <p14:tracePt t="5639" x="3409950" y="1638300"/>
          <p14:tracePt t="5650" x="3422650" y="1638300"/>
          <p14:tracePt t="5660" x="3454400" y="1638300"/>
          <p14:tracePt t="5670" x="3473450" y="1638300"/>
          <p14:tracePt t="5684" x="3505200" y="1638300"/>
          <p14:tracePt t="5701" x="3530600" y="1638300"/>
          <p14:tracePt t="5716" x="3657600" y="1638300"/>
          <p14:tracePt t="5733" x="3810000" y="1631950"/>
          <p14:tracePt t="5748" x="3898900" y="1631950"/>
          <p14:tracePt t="5764" x="4140200" y="1625600"/>
          <p14:tracePt t="5781" x="4241800" y="1625600"/>
          <p14:tracePt t="5797" x="4381500" y="1625600"/>
          <p14:tracePt t="5815" x="4540250" y="1625600"/>
          <p14:tracePt t="5831" x="4629150" y="1657350"/>
          <p14:tracePt t="5847" x="4743450" y="1701800"/>
          <p14:tracePt t="5864" x="4768850" y="1720850"/>
          <p14:tracePt t="5881" x="4813300" y="1739900"/>
          <p14:tracePt t="5898" x="4819650" y="1746250"/>
          <p14:tracePt t="5914" x="4832350" y="1765300"/>
          <p14:tracePt t="8541" x="4838700" y="1765300"/>
          <p14:tracePt t="8562" x="4851400" y="1758950"/>
          <p14:tracePt t="8572" x="4870450" y="1752600"/>
          <p14:tracePt t="8582" x="4908550" y="1739900"/>
          <p14:tracePt t="8596" x="4959350" y="1733550"/>
          <p14:tracePt t="8613" x="5080000" y="1714500"/>
          <p14:tracePt t="8629" x="5143500" y="1708150"/>
          <p14:tracePt t="8645" x="5321300" y="1708150"/>
          <p14:tracePt t="8662" x="5435600" y="1708150"/>
          <p14:tracePt t="8679" x="5594350" y="1695450"/>
          <p14:tracePt t="8696" x="5759450" y="1708150"/>
          <p14:tracePt t="8712" x="5835650" y="1720850"/>
          <p14:tracePt t="8729" x="6007100" y="1739900"/>
          <p14:tracePt t="8746" x="6070600" y="1752600"/>
          <p14:tracePt t="8763" x="6191250" y="1778000"/>
          <p14:tracePt t="8780" x="6254750" y="1797050"/>
          <p14:tracePt t="8796" x="6394450" y="1847850"/>
          <p14:tracePt t="8813" x="6477000" y="1879600"/>
          <p14:tracePt t="8829" x="6521450" y="1898650"/>
          <p14:tracePt t="8845" x="6572250" y="1911350"/>
          <p14:tracePt t="8862" x="6584950" y="1911350"/>
          <p14:tracePt t="8878" x="6591300" y="1911350"/>
          <p14:tracePt t="10475" x="6584950" y="1917700"/>
          <p14:tracePt t="10485" x="6553200" y="1924050"/>
          <p14:tracePt t="10498" x="6508750" y="1943100"/>
          <p14:tracePt t="10513" x="6457950" y="1949450"/>
          <p14:tracePt t="10529" x="6178550" y="1981200"/>
          <p14:tracePt t="10546" x="6038850" y="1981200"/>
          <p14:tracePt t="10563" x="5543550" y="1993900"/>
          <p14:tracePt t="10580" x="5080000" y="1993900"/>
          <p14:tracePt t="10596" x="4775200" y="1955800"/>
          <p14:tracePt t="10612" x="4394200" y="1943100"/>
          <p14:tracePt t="10628" x="4279900" y="1930400"/>
          <p14:tracePt t="10645" x="4057650" y="1898650"/>
          <p14:tracePt t="10661" x="3994150" y="1892300"/>
          <p14:tracePt t="11311" x="3987800" y="1892300"/>
          <p14:tracePt t="11319" x="3981450" y="1892300"/>
          <p14:tracePt t="11329" x="3962400" y="1892300"/>
          <p14:tracePt t="11343" x="3943350" y="1892300"/>
          <p14:tracePt t="11360" x="3892550" y="1892300"/>
          <p14:tracePt t="11378" x="3873500" y="1885950"/>
          <p14:tracePt t="11394" x="3810000" y="1885950"/>
          <p14:tracePt t="11411" x="3759200" y="1885950"/>
          <p14:tracePt t="11428" x="3644900" y="1885950"/>
          <p14:tracePt t="11444" x="3562350" y="1873250"/>
          <p14:tracePt t="11460" x="3536950" y="1873250"/>
          <p14:tracePt t="11476" x="3492500" y="1860550"/>
          <p14:tracePt t="11493" x="3479800" y="1854200"/>
          <p14:tracePt t="11511" x="3454400" y="1847850"/>
          <p14:tracePt t="11528" x="3429000" y="1835150"/>
          <p14:tracePt t="11544" x="3422650" y="1835150"/>
          <p14:tracePt t="11559" x="3409950" y="1835150"/>
          <p14:tracePt t="11592" x="3403600" y="1828800"/>
          <p14:tracePt t="11625" x="3397250" y="1828800"/>
          <p14:tracePt t="11642" x="3390900" y="1828800"/>
          <p14:tracePt t="11663" x="3384550" y="1828800"/>
          <p14:tracePt t="11677" x="3378200" y="1828800"/>
          <p14:tracePt t="11695" x="3371850" y="1828800"/>
          <p14:tracePt t="11711" x="3365500" y="1828800"/>
          <p14:tracePt t="11727" x="3352800" y="1828800"/>
          <p14:tracePt t="11745" x="3346450" y="1828800"/>
          <p14:tracePt t="11762" x="3340100" y="1835150"/>
          <p14:tracePt t="11781" x="3333750" y="1841500"/>
          <p14:tracePt t="11819" x="3327400" y="1841500"/>
          <p14:tracePt t="12227" x="3340100" y="1847850"/>
          <p14:tracePt t="12238" x="3359150" y="1847850"/>
          <p14:tracePt t="12248" x="3378200" y="1847850"/>
          <p14:tracePt t="12262" x="3435350" y="1847850"/>
          <p14:tracePt t="12280" x="3498850" y="1847850"/>
          <p14:tracePt t="12295" x="3606800" y="1847850"/>
          <p14:tracePt t="12309" x="3644900" y="1847850"/>
          <p14:tracePt t="12325" x="3759200" y="1847850"/>
          <p14:tracePt t="12342" x="3854450" y="1854200"/>
          <p14:tracePt t="12358" x="3879850" y="1854200"/>
          <p14:tracePt t="12375" x="3924300" y="1860550"/>
          <p14:tracePt t="12392" x="3949700" y="1866900"/>
          <p14:tracePt t="12426" x="3956050" y="1866900"/>
          <p14:tracePt t="12441" x="3962400" y="1866900"/>
          <p14:tracePt t="12486" x="3968750" y="1866900"/>
          <p14:tracePt t="13324" x="3975100" y="1866900"/>
          <p14:tracePt t="13332" x="3981450" y="1873250"/>
          <p14:tracePt t="13345" x="3987800" y="1873250"/>
          <p14:tracePt t="13358" x="3987800" y="1879600"/>
          <p14:tracePt t="13374" x="4006850" y="1885950"/>
          <p14:tracePt t="13391" x="4013200" y="1892300"/>
          <p14:tracePt t="13408" x="4038600" y="1911350"/>
          <p14:tracePt t="13425" x="4070350" y="1930400"/>
          <p14:tracePt t="13441" x="4095750" y="1943100"/>
          <p14:tracePt t="13457" x="4127500" y="1968500"/>
          <p14:tracePt t="13474" x="4140200" y="1974850"/>
          <p14:tracePt t="13490" x="4159250" y="1974850"/>
          <p14:tracePt t="13524" x="4165600" y="1974850"/>
          <p14:tracePt t="13541" x="4171950" y="1974850"/>
          <p14:tracePt t="14219" x="4178300" y="1974850"/>
          <p14:tracePt t="14231" x="4191000" y="1974850"/>
          <p14:tracePt t="14242" x="4216400" y="1968500"/>
          <p14:tracePt t="14258" x="4254500" y="1962150"/>
          <p14:tracePt t="14276" x="4324350" y="1936750"/>
          <p14:tracePt t="14293" x="4457700" y="1917700"/>
          <p14:tracePt t="14310" x="4533900" y="1911350"/>
          <p14:tracePt t="14327" x="4692650" y="1892300"/>
          <p14:tracePt t="14343" x="4819650" y="1879600"/>
          <p14:tracePt t="14357" x="4921250" y="1873250"/>
          <p14:tracePt t="14373" x="5086350" y="1873250"/>
          <p14:tracePt t="14390" x="5137150" y="1873250"/>
          <p14:tracePt t="14406" x="5219700" y="1873250"/>
          <p14:tracePt t="14423" x="5270500" y="1879600"/>
          <p14:tracePt t="14439" x="5365750" y="1905000"/>
          <p14:tracePt t="14457" x="5410200" y="1924050"/>
          <p14:tracePt t="14473" x="5492750" y="1949450"/>
          <p14:tracePt t="14489" x="5556250" y="1974850"/>
          <p14:tracePt t="14508" x="5575300" y="1981200"/>
          <p14:tracePt t="14524" x="5607050" y="2000250"/>
          <p14:tracePt t="14544" x="5613400" y="2000250"/>
          <p14:tracePt t="14560" x="5619750" y="2006600"/>
          <p14:tracePt t="16363" x="5632450" y="2006600"/>
          <p14:tracePt t="16374" x="5651500" y="2006600"/>
          <p14:tracePt t="16383" x="5676900" y="2000250"/>
          <p14:tracePt t="16392" x="5695950" y="2000250"/>
          <p14:tracePt t="16405" x="5734050" y="1993900"/>
          <p14:tracePt t="16422" x="5759450" y="1993900"/>
          <p14:tracePt t="16438" x="5822950" y="1981200"/>
          <p14:tracePt t="16455" x="5861050" y="1981200"/>
          <p14:tracePt t="16472" x="5880100" y="1974850"/>
          <p14:tracePt t="16488" x="5924550" y="1974850"/>
          <p14:tracePt t="16506" x="5981700" y="1974850"/>
          <p14:tracePt t="16521" x="6007100" y="1974850"/>
          <p14:tracePt t="16538" x="6064250" y="1974850"/>
          <p14:tracePt t="16555" x="6076950" y="1974850"/>
          <p14:tracePt t="16571" x="6115050" y="1974850"/>
          <p14:tracePt t="16589" x="6127750" y="1974850"/>
          <p14:tracePt t="16606" x="6159500" y="1974850"/>
          <p14:tracePt t="16622" x="6210300" y="1974850"/>
          <p14:tracePt t="16638" x="6235700" y="1987550"/>
          <p14:tracePt t="16657" x="6273800" y="2000250"/>
          <p14:tracePt t="16674" x="6299200" y="2019300"/>
          <p14:tracePt t="16690" x="6305550" y="2025650"/>
          <p14:tracePt t="16707" x="6318250" y="2032000"/>
          <p14:tracePt t="16723" x="6324600" y="2032000"/>
          <p14:tracePt t="16739" x="6330950" y="2038350"/>
          <p14:tracePt t="17112" x="6337300" y="2038350"/>
          <p14:tracePt t="17124" x="6356350" y="2038350"/>
          <p14:tracePt t="17133" x="6375400" y="2038350"/>
          <p14:tracePt t="17144" x="6419850" y="2032000"/>
          <p14:tracePt t="17157" x="6451600" y="2019300"/>
          <p14:tracePt t="17174" x="6527800" y="1993900"/>
          <p14:tracePt t="17189" x="6661150" y="1968500"/>
          <p14:tracePt t="17207" x="6769100" y="1949450"/>
          <p14:tracePt t="17222" x="6819900" y="1943100"/>
          <p14:tracePt t="17239" x="6921500" y="1943100"/>
          <p14:tracePt t="17256" x="6978650" y="1943100"/>
          <p14:tracePt t="17272" x="7080250" y="1943100"/>
          <p14:tracePt t="17291" x="7156450" y="1943100"/>
          <p14:tracePt t="17306" x="7188200" y="1943100"/>
          <p14:tracePt t="17321" x="7239000" y="1949450"/>
          <p14:tracePt t="17338" x="7264400" y="1955800"/>
          <p14:tracePt t="17354" x="7327900" y="1981200"/>
          <p14:tracePt t="17371" x="7359650" y="1993900"/>
          <p14:tracePt t="17387" x="7410450" y="2012950"/>
          <p14:tracePt t="17404" x="7448550" y="2019300"/>
          <p14:tracePt t="17420" x="7461250" y="2025650"/>
          <p14:tracePt t="17438" x="7480300" y="2025650"/>
          <p14:tracePt t="17455" x="7493000" y="2025650"/>
          <p14:tracePt t="17470" x="7505700" y="2025650"/>
          <p14:tracePt t="17488" x="7518400" y="2025650"/>
          <p14:tracePt t="17504" x="7524750" y="2025650"/>
          <p14:tracePt t="17521" x="7531100" y="2025650"/>
          <p14:tracePt t="17537" x="7537450" y="2032000"/>
          <p14:tracePt t="19320" x="7518400" y="2032000"/>
          <p14:tracePt t="19330" x="7505700" y="2032000"/>
          <p14:tracePt t="19343" x="7486650" y="2032000"/>
          <p14:tracePt t="19355" x="7473950" y="2032000"/>
          <p14:tracePt t="19372" x="7429500" y="2019300"/>
          <p14:tracePt t="19387" x="7404100" y="2012950"/>
          <p14:tracePt t="19403" x="7264400" y="1974850"/>
          <p14:tracePt t="19420" x="7162800" y="1962150"/>
          <p14:tracePt t="19436" x="6851650" y="1955800"/>
          <p14:tracePt t="19453" x="6642100" y="1955800"/>
          <p14:tracePt t="19469" x="6330950" y="1955800"/>
          <p14:tracePt t="19486" x="5918200" y="1987550"/>
          <p14:tracePt t="19502" x="5721350" y="2025650"/>
          <p14:tracePt t="19519" x="5372100" y="2089150"/>
          <p14:tracePt t="19536" x="5162550" y="2159000"/>
          <p14:tracePt t="19552" x="4927600" y="2216150"/>
          <p14:tracePt t="19569" x="4737100" y="2247900"/>
          <p14:tracePt t="19586" x="4686300" y="2247900"/>
          <p14:tracePt t="19602" x="4622800" y="2254250"/>
          <p14:tracePt t="19619" x="4610100" y="2254250"/>
          <p14:tracePt t="20027" x="4597400" y="2254250"/>
          <p14:tracePt t="20038" x="4572000" y="2241550"/>
          <p14:tracePt t="20048" x="4546600" y="2235200"/>
          <p14:tracePt t="20060" x="4502150" y="2222500"/>
          <p14:tracePt t="20069" x="4470400" y="2203450"/>
          <p14:tracePt t="20085" x="4413250" y="2184400"/>
          <p14:tracePt t="20101" x="4292600" y="2108200"/>
          <p14:tracePt t="20117" x="4210050" y="2076450"/>
          <p14:tracePt t="20147" x="4127500" y="2051050"/>
          <p14:tracePt t="20152" x="4006850" y="1987550"/>
          <p14:tracePt t="20168" x="3898900" y="1955800"/>
          <p14:tracePt t="20185" x="3790950" y="1936750"/>
          <p14:tracePt t="20201" x="3740150" y="1936750"/>
          <p14:tracePt t="20218" x="3632200" y="1924050"/>
          <p14:tracePt t="20235" x="3594100" y="1924050"/>
          <p14:tracePt t="20251" x="3543300" y="1917700"/>
          <p14:tracePt t="20267" x="3511550" y="1917700"/>
          <p14:tracePt t="20284" x="3505200" y="1917700"/>
          <p14:tracePt t="20301" x="3486150" y="1917700"/>
          <p14:tracePt t="20334" x="3473450" y="1917700"/>
          <p14:tracePt t="20351" x="3460750" y="1917700"/>
          <p14:tracePt t="20367" x="3454400" y="1917700"/>
          <p14:tracePt t="20384" x="3441700" y="1917700"/>
          <p14:tracePt t="20402" x="3429000" y="1917700"/>
          <p14:tracePt t="20418" x="3409950" y="1917700"/>
          <p14:tracePt t="20435" x="3390900" y="1930400"/>
          <p14:tracePt t="20451" x="3384550" y="1936750"/>
          <p14:tracePt t="20468" x="3365500" y="1949450"/>
          <p14:tracePt t="20484" x="3365500" y="1962150"/>
          <p14:tracePt t="20501" x="3352800" y="1968500"/>
          <p14:tracePt t="20518" x="3340100" y="1974850"/>
          <p14:tracePt t="20534" x="3333750" y="1981200"/>
          <p14:tracePt t="20551" x="3327400" y="1993900"/>
          <p14:tracePt t="20584" x="3321050" y="2006600"/>
          <p14:tracePt t="20601" x="3308350" y="2006600"/>
          <p14:tracePt t="20617" x="3302000" y="2012950"/>
          <p14:tracePt t="20634" x="3289300" y="2025650"/>
          <p14:tracePt t="20651" x="3289300" y="2032000"/>
          <p14:tracePt t="20668" x="3276600" y="2038350"/>
          <p14:tracePt t="20685" x="3257550" y="2051050"/>
          <p14:tracePt t="20701" x="3251200" y="2057400"/>
          <p14:tracePt t="20718" x="3244850" y="2070100"/>
          <p14:tracePt t="20734" x="3238500" y="2076450"/>
          <p14:tracePt t="20751" x="3232150" y="2082800"/>
          <p14:tracePt t="20768" x="3225800" y="2082800"/>
          <p14:tracePt t="20810" x="3219450" y="2082800"/>
          <p14:tracePt t="21323" x="3213100" y="2082800"/>
          <p14:tracePt t="21332" x="3206750" y="2082800"/>
          <p14:tracePt t="21344" x="3200400" y="2082800"/>
          <p14:tracePt t="21356" x="3187700" y="2076450"/>
          <p14:tracePt t="21368" x="3181350" y="2070100"/>
          <p14:tracePt t="21387" x="3149600" y="2057400"/>
          <p14:tracePt t="21401" x="3136900" y="2057400"/>
          <p14:tracePt t="21418" x="3111500" y="2057400"/>
          <p14:tracePt t="21435" x="3098800" y="2057400"/>
          <p14:tracePt t="21451" x="3073400" y="2057400"/>
          <p14:tracePt t="21468" x="3054350" y="2070100"/>
          <p14:tracePt t="21484" x="3048000" y="2070100"/>
          <p14:tracePt t="21501" x="3028950" y="2108200"/>
          <p14:tracePt t="21517" x="3022600" y="2120900"/>
          <p14:tracePt t="21534" x="3016250" y="2152650"/>
          <p14:tracePt t="21551" x="3016250" y="2190750"/>
          <p14:tracePt t="21567" x="3016250" y="2203450"/>
          <p14:tracePt t="21584" x="3035300" y="2222500"/>
          <p14:tracePt t="21600" x="3054350" y="2235200"/>
          <p14:tracePt t="21617" x="3136900" y="2254250"/>
          <p14:tracePt t="21634" x="3206750" y="2260600"/>
          <p14:tracePt t="21651" x="3225800" y="2260600"/>
          <p14:tracePt t="21668" x="3244850" y="2260600"/>
          <p14:tracePt t="21684" x="3251200" y="2260600"/>
          <p14:tracePt t="21701" x="3257550" y="2260600"/>
          <p14:tracePt t="21718" x="3263900" y="2260600"/>
          <p14:tracePt t="22159" x="3270250" y="2260600"/>
          <p14:tracePt t="22169" x="3282950" y="2260600"/>
          <p14:tracePt t="22177" x="3295650" y="2247900"/>
          <p14:tracePt t="22187" x="3321050" y="2228850"/>
          <p14:tracePt t="22202" x="3352800" y="2203450"/>
          <p14:tracePt t="22218" x="3422650" y="2139950"/>
          <p14:tracePt t="22236" x="3467100" y="2108200"/>
          <p14:tracePt t="22251" x="3556000" y="2051050"/>
          <p14:tracePt t="22268" x="3600450" y="2025650"/>
          <p14:tracePt t="22286" x="3708400" y="1981200"/>
          <p14:tracePt t="22300" x="3765550" y="1968500"/>
          <p14:tracePt t="22316" x="3822700" y="1955800"/>
          <p14:tracePt t="22333" x="3873500" y="1949450"/>
          <p14:tracePt t="22349" x="3892550" y="1949450"/>
          <p14:tracePt t="22366" x="3917950" y="1949450"/>
          <p14:tracePt t="22383" x="3930650" y="1949450"/>
          <p14:tracePt t="22400" x="3943350" y="1949450"/>
          <p14:tracePt t="22417" x="3962400" y="1955800"/>
          <p14:tracePt t="22434" x="3975100" y="1962150"/>
          <p14:tracePt t="22450" x="4000500" y="1968500"/>
          <p14:tracePt t="22466" x="4019550" y="1974850"/>
          <p14:tracePt t="22483" x="4064000" y="1987550"/>
          <p14:tracePt t="22500" x="4102100" y="1993900"/>
          <p14:tracePt t="22516" x="4127500" y="2000250"/>
          <p14:tracePt t="22533" x="4152900" y="2000250"/>
          <p14:tracePt t="22549" x="4159250" y="2000250"/>
          <p14:tracePt t="22566" x="4184650" y="2000250"/>
          <p14:tracePt t="22583" x="4197350" y="2000250"/>
          <p14:tracePt t="22600" x="4203700" y="2000250"/>
          <p14:tracePt t="22616" x="4210050" y="2000250"/>
          <p14:tracePt t="22636" x="4216400" y="2000250"/>
          <p14:tracePt t="22720" x="4222750" y="2000250"/>
          <p14:tracePt t="22772" x="4222750" y="2006600"/>
          <p14:tracePt t="22782" x="4229100" y="2006600"/>
          <p14:tracePt t="22794" x="4229100" y="2012950"/>
          <p14:tracePt t="22814" x="4235450" y="2019300"/>
          <p14:tracePt t="22825" x="4235450" y="2025650"/>
          <p14:tracePt t="22835" x="4241800" y="2032000"/>
          <p14:tracePt t="22851" x="4248150" y="2057400"/>
          <p14:tracePt t="22867" x="4273550" y="2095500"/>
          <p14:tracePt t="22884" x="4292600" y="2120900"/>
          <p14:tracePt t="22900" x="4330700" y="2171700"/>
          <p14:tracePt t="22918" x="4368800" y="2235200"/>
          <p14:tracePt t="22935" x="4394200" y="2266950"/>
          <p14:tracePt t="22952" x="4438650" y="2324100"/>
          <p14:tracePt t="22968" x="4451350" y="2343150"/>
          <p14:tracePt t="22985" x="4502150" y="2419350"/>
          <p14:tracePt t="23000" x="4565650" y="2489200"/>
          <p14:tracePt t="23017" x="4584700" y="2508250"/>
          <p14:tracePt t="23034" x="4616450" y="2571750"/>
          <p14:tracePt t="24253" x="4610100" y="2578100"/>
          <p14:tracePt t="24265" x="4578350" y="2584450"/>
          <p14:tracePt t="24273" x="4527550" y="2597150"/>
          <p14:tracePt t="24285" x="4470400" y="2622550"/>
          <p14:tracePt t="24301" x="4406900" y="2635250"/>
          <p14:tracePt t="24315" x="4222750" y="2673350"/>
          <p14:tracePt t="24331" x="4108450" y="2692400"/>
          <p14:tracePt t="24347" x="3975100" y="2705100"/>
          <p14:tracePt t="24364" x="3924300" y="2705100"/>
          <p14:tracePt t="24381" x="3810000" y="2705100"/>
          <p14:tracePt t="24398" x="3670300" y="2698750"/>
          <p14:tracePt t="24414" x="3575050" y="2667000"/>
          <p14:tracePt t="24431" x="3454400" y="2628900"/>
          <p14:tracePt t="24448" x="3378200" y="2603500"/>
          <p14:tracePt t="24465" x="3225800" y="2552700"/>
          <p14:tracePt t="24481" x="3130550" y="2514600"/>
          <p14:tracePt t="24498" x="3073400" y="2501900"/>
          <p14:tracePt t="24514" x="3009900" y="2470150"/>
          <p14:tracePt t="24531" x="2984500" y="2457450"/>
          <p14:tracePt t="24547" x="2940050" y="2444750"/>
          <p14:tracePt t="24564" x="2908300" y="2444750"/>
          <p14:tracePt t="25055" x="2901950" y="2444750"/>
          <p14:tracePt t="25066" x="2889250" y="2444750"/>
          <p14:tracePt t="25078" x="2870200" y="2444750"/>
          <p14:tracePt t="25085" x="2851150" y="2432050"/>
          <p14:tracePt t="25097" x="2787650" y="2406650"/>
          <p14:tracePt t="25114" x="2705100" y="2355850"/>
          <p14:tracePt t="25130" x="2495550" y="2247900"/>
          <p14:tracePt t="25147" x="2095500" y="2101850"/>
          <p14:tracePt t="25164" x="1981200" y="2076450"/>
          <p14:tracePt t="25181" x="1809750" y="2038350"/>
          <p14:tracePt t="25197" x="1733550" y="2025650"/>
          <p14:tracePt t="25214" x="1619250" y="2019300"/>
          <p14:tracePt t="25232" x="1530350" y="2000250"/>
          <p14:tracePt t="25247" x="1479550" y="1993900"/>
          <p14:tracePt t="25264" x="1409700" y="1981200"/>
          <p14:tracePt t="25281" x="1390650" y="1968500"/>
          <p14:tracePt t="25297" x="1339850" y="1955800"/>
          <p14:tracePt t="25315" x="1276350" y="1949450"/>
          <p14:tracePt t="25331" x="1250950" y="1943100"/>
          <p14:tracePt t="25347" x="1168400" y="1943100"/>
          <p14:tracePt t="25363" x="1130300" y="1943100"/>
          <p14:tracePt t="25380" x="1060450" y="1943100"/>
          <p14:tracePt t="25398" x="1009650" y="1955800"/>
          <p14:tracePt t="25413" x="990600" y="1962150"/>
          <p14:tracePt t="25430" x="946150" y="1981200"/>
          <p14:tracePt t="25447" x="933450" y="1987550"/>
          <p14:tracePt t="25464" x="920750" y="2000250"/>
          <p14:tracePt t="25482" x="908050" y="2006600"/>
          <p14:tracePt t="25497" x="901700" y="2032000"/>
          <p14:tracePt t="25513" x="882650" y="2082800"/>
          <p14:tracePt t="25531" x="876300" y="2101850"/>
          <p14:tracePt t="25547" x="869950" y="2152650"/>
          <p14:tracePt t="25564" x="869950" y="2190750"/>
          <p14:tracePt t="25581" x="869950" y="2209800"/>
          <p14:tracePt t="25597" x="869950" y="2241550"/>
          <p14:tracePt t="25613" x="869950" y="2266950"/>
          <p14:tracePt t="25616" x="869950" y="2286000"/>
          <p14:tracePt t="25630" x="869950" y="2298700"/>
          <p14:tracePt t="25647" x="869950" y="2317750"/>
          <p14:tracePt t="25663" x="889000" y="2374900"/>
          <p14:tracePt t="25679" x="901700" y="2419350"/>
          <p14:tracePt t="25696" x="908050" y="2438400"/>
          <p14:tracePt t="25713" x="920750" y="2457450"/>
          <p14:tracePt t="25732" x="927100" y="2470150"/>
          <p14:tracePt t="25748" x="946150" y="2489200"/>
          <p14:tracePt t="25764" x="977900" y="2508250"/>
          <p14:tracePt t="25781" x="1003300" y="2533650"/>
          <p14:tracePt t="25797" x="1041400" y="2559050"/>
          <p14:tracePt t="25815" x="1079500" y="2571750"/>
          <p14:tracePt t="25831" x="1098550" y="2578100"/>
          <p14:tracePt t="25848" x="1143000" y="2603500"/>
          <p14:tracePt t="25864" x="1155700" y="2609850"/>
          <p14:tracePt t="25881" x="1193800" y="2622550"/>
          <p14:tracePt t="25899" x="1257300" y="2654300"/>
          <p14:tracePt t="25914" x="1301750" y="2673350"/>
          <p14:tracePt t="25931" x="1384300" y="2698750"/>
          <p14:tracePt t="25947" x="1416050" y="2711450"/>
          <p14:tracePt t="25965" x="1479550" y="2743200"/>
          <p14:tracePt t="25982" x="1511300" y="2762250"/>
          <p14:tracePt t="25998" x="1587500" y="2800350"/>
          <p14:tracePt t="26015" x="1657350" y="2825750"/>
          <p14:tracePt t="26031" x="1714500" y="2844800"/>
          <p14:tracePt t="26048" x="1790700" y="2870200"/>
          <p14:tracePt t="26064" x="1828800" y="2876550"/>
          <p14:tracePt t="26080" x="1936750" y="2901950"/>
          <p14:tracePt t="26097" x="2108200" y="2952750"/>
          <p14:tracePt t="26114" x="2197100" y="2971800"/>
          <p14:tracePt t="26130" x="2336800" y="3022600"/>
          <p14:tracePt t="26147" x="2387600" y="3041650"/>
          <p14:tracePt t="26163" x="2489200" y="3067050"/>
          <p14:tracePt t="26180" x="2501900" y="3073400"/>
          <p14:tracePt t="26516" x="2508250" y="3073400"/>
          <p14:tracePt t="26525" x="2533650" y="3073400"/>
          <p14:tracePt t="26535" x="2552700" y="3073400"/>
          <p14:tracePt t="26549" x="2590800" y="3067050"/>
          <p14:tracePt t="26566" x="2622550" y="3054350"/>
          <p14:tracePt t="26580" x="2730500" y="3022600"/>
          <p14:tracePt t="26598" x="2876550" y="2990850"/>
          <p14:tracePt t="26614" x="2965450" y="2984500"/>
          <p14:tracePt t="26629" x="3168650" y="2959100"/>
          <p14:tracePt t="26646" x="3257550" y="2959100"/>
          <p14:tracePt t="26662" x="3448050" y="2952750"/>
          <p14:tracePt t="26679" x="3549650" y="2952750"/>
          <p14:tracePt t="26696" x="3765550" y="2933700"/>
          <p14:tracePt t="26715" x="3898900" y="2921000"/>
          <p14:tracePt t="26732" x="3962400" y="2914650"/>
          <p14:tracePt t="26748" x="4025900" y="2889250"/>
          <p14:tracePt t="26765" x="4057650" y="2870200"/>
          <p14:tracePt t="26780" x="4064000" y="2863850"/>
          <p14:tracePt t="26797" x="4076700" y="2825750"/>
          <p14:tracePt t="26815" x="4076700" y="2794000"/>
          <p14:tracePt t="26830" x="4076700" y="2692400"/>
          <p14:tracePt t="26846" x="4044950" y="2622550"/>
          <p14:tracePt t="26862" x="3994150" y="2520950"/>
          <p14:tracePt t="26880" x="3930650" y="2457450"/>
          <p14:tracePt t="26895" x="3886200" y="2406650"/>
          <p14:tracePt t="26912" x="3708400" y="2317750"/>
          <p14:tracePt t="26929" x="3632200" y="2273300"/>
          <p14:tracePt t="26946" x="3460750" y="2235200"/>
          <p14:tracePt t="26966" x="3194050" y="2228850"/>
          <p14:tracePt t="26981" x="3092450" y="2228850"/>
          <p14:tracePt t="26997" x="2927350" y="2228850"/>
          <p14:tracePt t="27012" x="2813050" y="2228850"/>
          <p14:tracePt t="27029" x="2660650" y="2247900"/>
          <p14:tracePt t="27045" x="2578100" y="2260600"/>
          <p14:tracePt t="27063" x="2559050" y="2260600"/>
          <p14:tracePt t="27079" x="2552700" y="2260600"/>
          <p14:tracePt t="27539" x="2546350" y="2260600"/>
          <p14:tracePt t="27547" x="2533650" y="2260600"/>
          <p14:tracePt t="27557" x="2514600" y="2260600"/>
          <p14:tracePt t="27568" x="2489200" y="2260600"/>
          <p14:tracePt t="27581" x="2470150" y="2247900"/>
          <p14:tracePt t="27596" x="2451100" y="2235200"/>
          <p14:tracePt t="27614" x="2400300" y="2216150"/>
          <p14:tracePt t="27620" x="2368550" y="2197100"/>
          <p14:tracePt t="27630" x="2324100" y="2190750"/>
          <p14:tracePt t="27646" x="2273300" y="2184400"/>
          <p14:tracePt t="27663" x="2165350" y="2171700"/>
          <p14:tracePt t="27679" x="2114550" y="2165350"/>
          <p14:tracePt t="27697" x="2000250" y="2165350"/>
          <p14:tracePt t="27713" x="1841500" y="2197100"/>
          <p14:tracePt t="27730" x="1771650" y="2216150"/>
          <p14:tracePt t="27747" x="1676400" y="2241550"/>
          <p14:tracePt t="27764" x="1638300" y="2247900"/>
          <p14:tracePt t="27780" x="1574800" y="2273300"/>
          <p14:tracePt t="27798" x="1543050" y="2279650"/>
          <p14:tracePt t="27813" x="1530350" y="2286000"/>
          <p14:tracePt t="27831" x="1504950" y="2298700"/>
          <p14:tracePt t="27846" x="1492250" y="2305050"/>
          <p14:tracePt t="27862" x="1460500" y="2305050"/>
          <p14:tracePt t="27880" x="1422400" y="2311400"/>
          <p14:tracePt t="27896" x="1409700" y="2317750"/>
          <p14:tracePt t="27913" x="1377950" y="2324100"/>
          <p14:tracePt t="27929" x="1365250" y="2343150"/>
          <p14:tracePt t="27945" x="1339850" y="2355850"/>
          <p14:tracePt t="27964" x="1320800" y="2362200"/>
          <p14:tracePt t="27980" x="1308100" y="2362200"/>
          <p14:tracePt t="27997" x="1295400" y="2374900"/>
          <p14:tracePt t="28013" x="1295400" y="2381250"/>
          <p14:tracePt t="28030" x="1282700" y="2387600"/>
          <p14:tracePt t="28048" x="1276350" y="2387600"/>
          <p14:tracePt t="28098" x="1270000" y="2393950"/>
          <p14:tracePt t="28131" x="1263650" y="2393950"/>
          <p14:tracePt t="28154" x="1257300" y="2393950"/>
          <p14:tracePt t="28163" x="1257300" y="2400300"/>
          <p14:tracePt t="28184" x="1250950" y="2400300"/>
          <p14:tracePt t="28205" x="1244600" y="2400300"/>
          <p14:tracePt t="28215" x="1238250" y="2400300"/>
          <p14:tracePt t="28224" x="1238250" y="2406650"/>
          <p14:tracePt t="28235" x="1231900" y="2406650"/>
          <p14:tracePt t="28256" x="1225550" y="2406650"/>
          <p14:tracePt t="28266" x="1225550" y="2413000"/>
          <p14:tracePt t="28569" x="1219200" y="2413000"/>
          <p14:tracePt t="28580" x="1219200" y="2419350"/>
          <p14:tracePt t="28591" x="1212850" y="2419350"/>
          <p14:tracePt t="28600" x="1206500" y="2425700"/>
          <p14:tracePt t="28616" x="1200150" y="2432050"/>
          <p14:tracePt t="28629" x="1193800" y="2444750"/>
          <p14:tracePt t="28646" x="1181100" y="2457450"/>
          <p14:tracePt t="28662" x="1168400" y="2482850"/>
          <p14:tracePt t="28677" x="1162050" y="2495550"/>
          <p14:tracePt t="28694" x="1155700" y="2508250"/>
          <p14:tracePt t="28710" x="1155700" y="2520950"/>
          <p14:tracePt t="28727" x="1149350" y="2533650"/>
          <p14:tracePt t="28745" x="1149350" y="2546350"/>
          <p14:tracePt t="28761" x="1149350" y="2552700"/>
          <p14:tracePt t="28778" x="1149350" y="2565400"/>
          <p14:tracePt t="28794" x="1149350" y="2571750"/>
          <p14:tracePt t="28811" x="1149350" y="2584450"/>
          <p14:tracePt t="28828" x="1149350" y="2597150"/>
          <p14:tracePt t="28844" x="1149350" y="2616200"/>
          <p14:tracePt t="28861" x="1168400" y="2641600"/>
          <p14:tracePt t="28878" x="1174750" y="2647950"/>
          <p14:tracePt t="28894" x="1200150" y="2667000"/>
          <p14:tracePt t="28910" x="1212850" y="2673350"/>
          <p14:tracePt t="28928" x="1225550" y="2686050"/>
          <p14:tracePt t="28944" x="1250950" y="2692400"/>
          <p14:tracePt t="28960" x="1263650" y="2692400"/>
          <p14:tracePt t="28977" x="1295400" y="2692400"/>
          <p14:tracePt t="28994" x="1308100" y="2692400"/>
          <p14:tracePt t="29011" x="1339850" y="2686050"/>
          <p14:tracePt t="29028" x="1358900" y="2667000"/>
          <p14:tracePt t="29044" x="1371600" y="2660650"/>
          <p14:tracePt t="29060" x="1384300" y="2635250"/>
          <p14:tracePt t="29078" x="1384300" y="2622550"/>
          <p14:tracePt t="29093" x="1384300" y="2590800"/>
          <p14:tracePt t="29110" x="1384300" y="2552700"/>
          <p14:tracePt t="29127" x="1384300" y="2540000"/>
          <p14:tracePt t="29143" x="1365250" y="2520950"/>
          <p14:tracePt t="29160" x="1346200" y="2508250"/>
          <p14:tracePt t="29177" x="1320800" y="2489200"/>
          <p14:tracePt t="29194" x="1308100" y="2476500"/>
          <p14:tracePt t="29210" x="1295400" y="2476500"/>
          <p14:tracePt t="29227" x="1276350" y="2476500"/>
          <p14:tracePt t="29243" x="1270000" y="2476500"/>
          <p14:tracePt t="29260" x="1257300" y="2495550"/>
          <p14:tracePt t="29277" x="1244600" y="2527300"/>
          <p14:tracePt t="29294" x="1244600" y="2540000"/>
          <p14:tracePt t="29311" x="1244600" y="2584450"/>
          <p14:tracePt t="29343" x="1250950" y="2609850"/>
          <p14:tracePt t="29360" x="1276350" y="2628900"/>
          <p14:tracePt t="29378" x="1289050" y="2647950"/>
          <p14:tracePt t="29394" x="1314450" y="2654300"/>
          <p14:tracePt t="29412" x="1327150" y="2654300"/>
          <p14:tracePt t="29427" x="1352550" y="2654300"/>
          <p14:tracePt t="29444" x="1365250" y="2654300"/>
          <p14:tracePt t="29461" x="1365250" y="2641600"/>
          <p14:tracePt t="29478" x="1365250" y="2609850"/>
          <p14:tracePt t="29494" x="1365250" y="2603500"/>
          <p14:tracePt t="29511" x="1365250" y="2590800"/>
          <p14:tracePt t="29528" x="1346200" y="2578100"/>
          <p14:tracePt t="29544" x="1333500" y="2578100"/>
          <p14:tracePt t="29561" x="1320800" y="2578100"/>
          <p14:tracePt t="29578" x="1308100" y="2578100"/>
          <p14:tracePt t="29594" x="1301750" y="2578100"/>
          <p14:tracePt t="29611" x="1295400" y="2603500"/>
          <p14:tracePt t="29628" x="1295400" y="2616200"/>
          <p14:tracePt t="29644" x="1295400" y="2654300"/>
          <p14:tracePt t="29660" x="1295400" y="2660650"/>
          <p14:tracePt t="29677" x="1320800" y="2686050"/>
          <p14:tracePt t="29694" x="1352550" y="2698750"/>
          <p14:tracePt t="29711" x="1365250" y="2698750"/>
          <p14:tracePt t="29727" x="1384300" y="2698750"/>
          <p14:tracePt t="29744" x="1390650" y="2698750"/>
          <p14:tracePt t="29762" x="1397000" y="2660650"/>
          <p14:tracePt t="29776" x="1397000" y="2635250"/>
          <p14:tracePt t="29792" x="1397000" y="2609850"/>
          <p14:tracePt t="29811" x="1384300" y="2603500"/>
          <p14:tracePt t="29827" x="1371600" y="2603500"/>
          <p14:tracePt t="29844" x="1352550" y="2603500"/>
          <p14:tracePt t="29861" x="1339850" y="2603500"/>
          <p14:tracePt t="29879" x="1333500" y="2603500"/>
          <p14:tracePt t="29894" x="1327150" y="2603500"/>
          <p14:tracePt t="32609" x="1339850" y="2603500"/>
          <p14:tracePt t="32617" x="1365250" y="2603500"/>
          <p14:tracePt t="32627" x="1409700" y="2597150"/>
          <p14:tracePt t="32641" x="1447800" y="2590800"/>
          <p14:tracePt t="32657" x="1466850" y="2584450"/>
          <p14:tracePt t="32674" x="1517650" y="2578100"/>
          <p14:tracePt t="32690" x="1581150" y="2571750"/>
          <p14:tracePt t="32707" x="1606550" y="2559050"/>
          <p14:tracePt t="32724" x="1676400" y="2559050"/>
          <p14:tracePt t="32740" x="1714500" y="2559050"/>
          <p14:tracePt t="32757" x="1771650" y="2559050"/>
          <p14:tracePt t="32774" x="1828800" y="2565400"/>
          <p14:tracePt t="32790" x="1873250" y="2578100"/>
          <p14:tracePt t="32807" x="1936750" y="2609850"/>
          <p14:tracePt t="32824" x="1955800" y="2628900"/>
          <p14:tracePt t="32841" x="1981200" y="2647950"/>
          <p14:tracePt t="32858" x="2000250" y="2654300"/>
          <p14:tracePt t="32874" x="2006600" y="2660650"/>
          <p14:tracePt t="32891" x="2012950" y="2660650"/>
          <p14:tracePt t="32908" x="2019300" y="2660650"/>
          <p14:tracePt t="32923" x="2019300" y="2667000"/>
          <p14:tracePt t="32940" x="2025650" y="2692400"/>
          <p14:tracePt t="32957" x="2032000" y="2705100"/>
          <p14:tracePt t="32973" x="2038350" y="2736850"/>
          <p14:tracePt t="32990" x="2044700" y="2749550"/>
          <p14:tracePt t="33007" x="2051050" y="2794000"/>
          <p14:tracePt t="33023" x="2063750" y="2825750"/>
          <p14:tracePt t="33040" x="2063750" y="2857500"/>
          <p14:tracePt t="33057" x="2070100" y="2889250"/>
          <p14:tracePt t="33074" x="2070100" y="2895600"/>
          <p14:tracePt t="33090" x="2070100" y="2901950"/>
          <p14:tracePt t="33107" x="2070100" y="2908300"/>
          <p14:tracePt t="33128" x="2063750" y="2908300"/>
          <p14:tracePt t="33140" x="2038350" y="2908300"/>
          <p14:tracePt t="33157" x="2006600" y="2908300"/>
          <p14:tracePt t="33173" x="1943100" y="2908300"/>
          <p14:tracePt t="33191" x="1847850" y="2908300"/>
          <p14:tracePt t="33206" x="1816100" y="2908300"/>
          <p14:tracePt t="33223" x="1752600" y="2895600"/>
          <p14:tracePt t="33240" x="1727200" y="2895600"/>
          <p14:tracePt t="33256" x="1714500" y="2889250"/>
          <p14:tracePt t="33274" x="1701800" y="2882900"/>
          <p14:tracePt t="33290" x="1695450" y="2882900"/>
          <p14:tracePt t="33306" x="1695450" y="2876550"/>
          <p14:tracePt t="33339" x="1695450" y="2863850"/>
          <p14:tracePt t="33356" x="1695450" y="2851150"/>
          <p14:tracePt t="33373" x="1695450" y="2838450"/>
          <p14:tracePt t="33389" x="1695450" y="2819400"/>
          <p14:tracePt t="33406" x="1695450" y="2806700"/>
          <p14:tracePt t="33422" x="1695450" y="2800350"/>
          <p14:tracePt t="33439" x="1695450" y="2794000"/>
          <p14:tracePt t="33456" x="1695450" y="2787650"/>
          <p14:tracePt t="33516" x="1695450" y="2781300"/>
          <p14:tracePt t="33525" x="1701800" y="2774950"/>
          <p14:tracePt t="33536" x="1708150" y="2762250"/>
          <p14:tracePt t="33546" x="1720850" y="2749550"/>
          <p14:tracePt t="33559" x="1733550" y="2736850"/>
          <p14:tracePt t="33575" x="1739900" y="2724150"/>
          <p14:tracePt t="33591" x="1765300" y="2686050"/>
          <p14:tracePt t="33609" x="1790700" y="2635250"/>
          <p14:tracePt t="33625" x="1797050" y="2609850"/>
          <p14:tracePt t="33642" x="1803400" y="2527300"/>
          <p14:tracePt t="33658" x="1803400" y="2508250"/>
          <p14:tracePt t="33674" x="1803400" y="2470150"/>
          <p14:tracePt t="33692" x="1803400" y="2463800"/>
          <p14:tracePt t="33708" x="1797050" y="2463800"/>
          <p14:tracePt t="33725" x="1784350" y="2470150"/>
          <p14:tracePt t="33744" x="1771650" y="2482850"/>
          <p14:tracePt t="33756" x="1739900" y="2533650"/>
          <p14:tracePt t="33773" x="1733550" y="2552700"/>
          <p14:tracePt t="33789" x="1733550" y="2609850"/>
          <p14:tracePt t="33806" x="1733550" y="2641600"/>
          <p14:tracePt t="33823" x="1739900" y="2647950"/>
          <p14:tracePt t="33840" x="1758950" y="2667000"/>
          <p14:tracePt t="33858" x="1765300" y="2667000"/>
          <p14:tracePt t="33874" x="1771650" y="2667000"/>
          <p14:tracePt t="33890" x="1784350" y="2660650"/>
          <p14:tracePt t="33906" x="1790700" y="2647950"/>
          <p14:tracePt t="33924" x="1797050" y="2603500"/>
          <p14:tracePt t="33940" x="1797050" y="2578100"/>
          <p14:tracePt t="33957" x="1797050" y="2565400"/>
          <p14:tracePt t="33973" x="1797050" y="2552700"/>
          <p14:tracePt t="34006" x="1784350" y="2552700"/>
          <p14:tracePt t="34023" x="1778000" y="2559050"/>
          <p14:tracePt t="34040" x="1758950" y="2628900"/>
          <p14:tracePt t="34056" x="1771650" y="2749550"/>
          <p14:tracePt t="34073" x="1790700" y="2768600"/>
          <p14:tracePt t="34090" x="1809750" y="2794000"/>
          <p14:tracePt t="34107" x="1816100" y="2800350"/>
          <p14:tracePt t="34110" x="1822450" y="2800350"/>
          <p14:tracePt t="34124" x="1828800" y="2800350"/>
          <p14:tracePt t="34141" x="1860550" y="2762250"/>
          <p14:tracePt t="34156" x="1866900" y="2736850"/>
          <p14:tracePt t="34173" x="1866900" y="2686050"/>
          <p14:tracePt t="34189" x="1866900" y="2667000"/>
          <p14:tracePt t="34206" x="1866900" y="2647950"/>
          <p14:tracePt t="34223" x="1860550" y="2641600"/>
          <p14:tracePt t="34239" x="1854200" y="2641600"/>
          <p14:tracePt t="34256" x="1847850" y="2641600"/>
          <p14:tracePt t="34290" x="1841500" y="2641600"/>
          <p14:tracePt t="35081" x="1841500" y="2654300"/>
          <p14:tracePt t="35091" x="1841500" y="2667000"/>
          <p14:tracePt t="35100" x="1847850" y="2686050"/>
          <p14:tracePt t="35112" x="1854200" y="2698750"/>
          <p14:tracePt t="35124" x="1866900" y="2711450"/>
          <p14:tracePt t="35142" x="1885950" y="2730500"/>
          <p14:tracePt t="35157" x="1892300" y="2736850"/>
          <p14:tracePt t="35173" x="1898650" y="2736850"/>
          <p14:tracePt t="35225" x="1892300" y="2724150"/>
          <p14:tracePt t="35237" x="1885950" y="2711450"/>
          <p14:tracePt t="35248" x="1873250" y="2698750"/>
          <p14:tracePt t="35257" x="1860550" y="2692400"/>
          <p14:tracePt t="35273" x="1847850" y="2686050"/>
          <p14:tracePt t="35289" x="1822450" y="2686050"/>
          <p14:tracePt t="35306" x="1816100" y="2686050"/>
          <p14:tracePt t="35321" x="1803400" y="2686050"/>
          <p14:tracePt t="35338" x="1797050" y="2705100"/>
          <p14:tracePt t="35354" x="1797050" y="2711450"/>
          <p14:tracePt t="35387" x="1797050" y="2717800"/>
          <p14:tracePt t="35404" x="1797050" y="2724150"/>
          <p14:tracePt t="35893" x="1797050" y="2717800"/>
          <p14:tracePt t="35904" x="1797050" y="2698750"/>
          <p14:tracePt t="35913" x="1797050" y="2679700"/>
          <p14:tracePt t="35923" x="1790700" y="2660650"/>
          <p14:tracePt t="35939" x="1790700" y="2654300"/>
          <p14:tracePt t="35954" x="1778000" y="2641600"/>
          <p14:tracePt t="35970" x="1771650" y="2635250"/>
          <p14:tracePt t="35988" x="1765300" y="2635250"/>
          <p14:tracePt t="36020" x="1758950" y="2641600"/>
          <p14:tracePt t="36037" x="1758950" y="2667000"/>
          <p14:tracePt t="36070" x="1771650" y="2686050"/>
          <p14:tracePt t="36087" x="1784350" y="2686050"/>
          <p14:tracePt t="36103" x="1803400" y="2692400"/>
          <p14:tracePt t="36120" x="1809750" y="2692400"/>
          <p14:tracePt t="36137" x="1816100" y="2692400"/>
          <p14:tracePt t="36155" x="1822450" y="2686050"/>
          <p14:tracePt t="36170" x="1822450" y="2679700"/>
          <p14:tracePt t="36187" x="1822450" y="2673350"/>
          <p14:tracePt t="36204" x="1822450" y="2667000"/>
          <p14:tracePt t="36220" x="1816100" y="2667000"/>
          <p14:tracePt t="36236" x="1809750" y="2667000"/>
          <p14:tracePt t="36255" x="1803400" y="2667000"/>
          <p14:tracePt t="36272" x="1803400" y="2679700"/>
          <p14:tracePt t="36289" x="1803400" y="2686050"/>
          <p14:tracePt t="36305" x="1803400" y="2692400"/>
          <p14:tracePt t="36339" x="1809750" y="2692400"/>
          <p14:tracePt t="36353" x="1816100" y="2686050"/>
          <p14:tracePt t="36370" x="1816100" y="2641600"/>
          <p14:tracePt t="36386" x="1816100" y="2628900"/>
          <p14:tracePt t="36403" x="1816100" y="2616200"/>
          <p14:tracePt t="36436" x="1797050" y="2616200"/>
          <p14:tracePt t="36454" x="1784350" y="2635250"/>
          <p14:tracePt t="36470" x="1784350" y="2654300"/>
          <p14:tracePt t="36490" x="1784350" y="2686050"/>
          <p14:tracePt t="36507" x="1797050" y="2705100"/>
          <p14:tracePt t="36520" x="1809750" y="2705100"/>
          <p14:tracePt t="36537" x="1828800" y="2705100"/>
          <p14:tracePt t="36554" x="1835150" y="2705100"/>
          <p14:tracePt t="36570" x="1854200" y="2673350"/>
          <p14:tracePt t="36587" x="1854200" y="2654300"/>
          <p14:tracePt t="36603" x="1854200" y="2635250"/>
          <p14:tracePt t="36621" x="1854200" y="2628900"/>
          <p14:tracePt t="36655" x="1847850" y="2635250"/>
          <p14:tracePt t="36663" x="1841500" y="2641600"/>
          <p14:tracePt t="36673" x="1835150" y="2660650"/>
          <p14:tracePt t="36686" x="1835150" y="2667000"/>
          <p14:tracePt t="36703" x="1835150" y="2679700"/>
          <p14:tracePt t="36719" x="1835150" y="2698750"/>
          <p14:tracePt t="36736" x="1835150" y="2705100"/>
          <p14:tracePt t="36753" x="1841500" y="2705100"/>
          <p14:tracePt t="36769" x="1847850" y="2698750"/>
          <p14:tracePt t="36786" x="1847850" y="2686050"/>
          <p14:tracePt t="36803" x="1854200" y="2667000"/>
          <p14:tracePt t="36819" x="1854200" y="2660650"/>
          <p14:tracePt t="36861" x="1841500" y="2660650"/>
          <p14:tracePt t="36872" x="1835150" y="2692400"/>
          <p14:tracePt t="36886" x="1816100" y="2724150"/>
          <p14:tracePt t="36903" x="1809750" y="2755900"/>
          <p14:tracePt t="36920" x="1809750" y="2768600"/>
          <p14:tracePt t="36937" x="1809750" y="2787650"/>
          <p14:tracePt t="39068" x="1822450" y="2774950"/>
          <p14:tracePt t="39079" x="1835150" y="2762250"/>
          <p14:tracePt t="39089" x="1847850" y="2749550"/>
          <p14:tracePt t="39103" x="1879600" y="2730500"/>
          <p14:tracePt t="39119" x="1930400" y="2698750"/>
          <p14:tracePt t="39136" x="1974850" y="2667000"/>
          <p14:tracePt t="39153" x="2120900" y="2628900"/>
          <p14:tracePt t="39169" x="2190750" y="2609850"/>
          <p14:tracePt t="39187" x="2273300" y="2609850"/>
          <p14:tracePt t="39204" x="2330450" y="2609850"/>
          <p14:tracePt t="39220" x="2336800" y="2609850"/>
          <p14:tracePt t="39236" x="2355850" y="2609850"/>
          <p14:tracePt t="39253" x="2368550" y="2622550"/>
          <p14:tracePt t="39270" x="2381250" y="2635250"/>
          <p14:tracePt t="39287" x="2393950" y="2660650"/>
          <p14:tracePt t="39319" x="2400300" y="2686050"/>
          <p14:tracePt t="39336" x="2400300" y="2692400"/>
          <p14:tracePt t="39353" x="2400300" y="2705100"/>
          <p14:tracePt t="39392" x="2393950" y="2705100"/>
          <p14:tracePt t="39404" x="2387600" y="2705100"/>
          <p14:tracePt t="39420" x="2381250" y="2705100"/>
          <p14:tracePt t="39436" x="2374900" y="2698750"/>
          <p14:tracePt t="39453" x="2368550" y="2692400"/>
          <p14:tracePt t="39469" x="2362200" y="2686050"/>
          <p14:tracePt t="39487" x="2355850" y="2673350"/>
          <p14:tracePt t="39503" x="2349500" y="2673350"/>
          <p14:tracePt t="39519" x="2349500" y="2667000"/>
          <p14:tracePt t="39538" x="2343150" y="2667000"/>
          <p14:tracePt t="39590" x="2336800" y="2673350"/>
          <p14:tracePt t="39600" x="2336800" y="2686050"/>
          <p14:tracePt t="39613" x="2336800" y="2698750"/>
          <p14:tracePt t="39622" x="2330450" y="2717800"/>
          <p14:tracePt t="39636" x="2330450" y="2736850"/>
          <p14:tracePt t="39653" x="2330450" y="2749550"/>
          <p14:tracePt t="39670" x="2330450" y="2755900"/>
          <p14:tracePt t="39686" x="2330450" y="2762250"/>
          <p14:tracePt t="39718" x="2324100" y="2762250"/>
          <p14:tracePt t="39737" x="2317750" y="2762250"/>
          <p14:tracePt t="39753" x="2311400" y="2755900"/>
          <p14:tracePt t="39768" x="2305050" y="2749550"/>
          <p14:tracePt t="39785" x="2305050" y="2743200"/>
          <p14:tracePt t="39802" x="2298700" y="2743200"/>
          <p14:tracePt t="39818" x="2298700" y="2736850"/>
          <p14:tracePt t="39963" x="2298700" y="2730500"/>
          <p14:tracePt t="39987" x="2292350" y="2724150"/>
          <p14:tracePt t="39997" x="2292350" y="2717800"/>
          <p14:tracePt t="40018" x="2292350" y="2711450"/>
          <p14:tracePt t="40028" x="2292350" y="2705100"/>
          <p14:tracePt t="40038" x="2292350" y="2698750"/>
          <p14:tracePt t="40068" x="2292350" y="2692400"/>
          <p14:tracePt t="40079" x="2292350" y="2686050"/>
          <p14:tracePt t="40088" x="2292350" y="2679700"/>
          <p14:tracePt t="40110" x="2305050" y="2673350"/>
          <p14:tracePt t="40119" x="2317750" y="2667000"/>
          <p14:tracePt t="40133" x="2330450" y="2660650"/>
          <p14:tracePt t="40150" x="2349500" y="2660650"/>
          <p14:tracePt t="40166" x="2374900" y="2660650"/>
          <p14:tracePt t="40183" x="2393950" y="2660650"/>
          <p14:tracePt t="40200" x="2400300" y="2660650"/>
          <p14:tracePt t="40217" x="2413000" y="2660650"/>
          <p14:tracePt t="40250" x="2425700" y="2686050"/>
          <p14:tracePt t="40267" x="2438400" y="2711450"/>
          <p14:tracePt t="40287" x="2451100" y="2736850"/>
          <p14:tracePt t="40301" x="2457450" y="2749550"/>
          <p14:tracePt t="40318" x="2457450" y="2755900"/>
          <p14:tracePt t="40335" x="2457450" y="2762250"/>
          <p14:tracePt t="40497" x="2457450" y="2768600"/>
          <p14:tracePt t="40528" x="2463800" y="2768600"/>
          <p14:tracePt t="40538" x="2470150" y="2768600"/>
          <p14:tracePt t="40551" x="2470150" y="2774950"/>
          <p14:tracePt t="40569" x="2489200" y="2774950"/>
          <p14:tracePt t="40584" x="2495550" y="2781300"/>
          <p14:tracePt t="40622" x="2501900" y="2781300"/>
          <p14:tracePt t="40651" x="2508250" y="2781300"/>
          <p14:tracePt t="40704" x="2514600" y="2781300"/>
          <p14:tracePt t="40923" x="2520950" y="2781300"/>
          <p14:tracePt t="40964" x="2527300" y="2781300"/>
          <p14:tracePt t="41373" x="2527300" y="2774950"/>
          <p14:tracePt t="41383" x="2533650" y="2762250"/>
          <p14:tracePt t="41393" x="2540000" y="2743200"/>
          <p14:tracePt t="41404" x="2546350" y="2724150"/>
          <p14:tracePt t="41416" x="2552700" y="2698750"/>
          <p14:tracePt t="41434" x="2578100" y="2628900"/>
          <p14:tracePt t="41450" x="2584450" y="2597150"/>
          <p14:tracePt t="41467" x="2597150" y="2546350"/>
          <p14:tracePt t="41483" x="2603500" y="2533650"/>
          <p14:tracePt t="41499" x="2616200" y="2501900"/>
          <p14:tracePt t="41517" x="2628900" y="2482850"/>
          <p14:tracePt t="41533" x="2635250" y="2476500"/>
          <p14:tracePt t="41549" x="2647950" y="2457450"/>
          <p14:tracePt t="41566" x="2654300" y="2457450"/>
          <p14:tracePt t="41583" x="2673350" y="2444750"/>
          <p14:tracePt t="41600" x="2686050" y="2438400"/>
          <p14:tracePt t="41616" x="2730500" y="2432050"/>
          <p14:tracePt t="41633" x="2755900" y="2432050"/>
          <p14:tracePt t="41649" x="2768600" y="2432050"/>
          <p14:tracePt t="41666" x="2787650" y="2432050"/>
          <p14:tracePt t="41682" x="2794000" y="2438400"/>
          <p14:tracePt t="41700" x="2800350" y="2457450"/>
          <p14:tracePt t="41716" x="2813050" y="2501900"/>
          <p14:tracePt t="41733" x="2813050" y="2527300"/>
          <p14:tracePt t="41749" x="2819400" y="2559050"/>
          <p14:tracePt t="41766" x="2819400" y="2584450"/>
          <p14:tracePt t="41783" x="2819400" y="2597150"/>
          <p14:tracePt t="41799" x="2819400" y="2616200"/>
          <p14:tracePt t="41817" x="2819400" y="2622550"/>
          <p14:tracePt t="41833" x="2819400" y="2628900"/>
          <p14:tracePt t="41893" x="2819400" y="2635250"/>
          <p14:tracePt t="42008" x="2825750" y="2635250"/>
          <p14:tracePt t="42019" x="2832100" y="2635250"/>
          <p14:tracePt t="42040" x="2838450" y="2635250"/>
          <p14:tracePt t="42050" x="2851150" y="2622550"/>
          <p14:tracePt t="42062" x="2857500" y="2609850"/>
          <p14:tracePt t="42071" x="2870200" y="2597150"/>
          <p14:tracePt t="42084" x="2876550" y="2578100"/>
          <p14:tracePt t="42100" x="2889250" y="2571750"/>
          <p14:tracePt t="42116" x="2908300" y="2571750"/>
          <p14:tracePt t="42133" x="2927350" y="2571750"/>
          <p14:tracePt t="42150" x="2940050" y="2571750"/>
          <p14:tracePt t="42167" x="2952750" y="2571750"/>
          <p14:tracePt t="42185" x="2971800" y="2584450"/>
          <p14:tracePt t="42201" x="2990850" y="2609850"/>
          <p14:tracePt t="42217" x="3009900" y="2641600"/>
          <p14:tracePt t="42234" x="3016250" y="2654300"/>
          <p14:tracePt t="42250" x="3028950" y="2679700"/>
          <p14:tracePt t="42268" x="3028950" y="2686050"/>
          <p14:tracePt t="42284" x="3035300" y="2698750"/>
          <p14:tracePt t="42315" x="3035300" y="2705100"/>
          <p14:tracePt t="42351" x="3035300" y="2711450"/>
          <p14:tracePt t="42707" x="3035300" y="2705100"/>
          <p14:tracePt t="42718" x="3035300" y="2692400"/>
          <p14:tracePt t="42728" x="3035300" y="2660650"/>
          <p14:tracePt t="42738" x="3041650" y="2635250"/>
          <p14:tracePt t="42750" x="3048000" y="2603500"/>
          <p14:tracePt t="42766" x="3054350" y="2584450"/>
          <p14:tracePt t="42783" x="3079750" y="2540000"/>
          <p14:tracePt t="42800" x="3092450" y="2520950"/>
          <p14:tracePt t="42816" x="3098800" y="2514600"/>
          <p14:tracePt t="42833" x="3117850" y="2508250"/>
          <p14:tracePt t="42849" x="3130550" y="2508250"/>
          <p14:tracePt t="42866" x="3149600" y="2508250"/>
          <p14:tracePt t="42884" x="3162300" y="2514600"/>
          <p14:tracePt t="42899" x="3175000" y="2546350"/>
          <p14:tracePt t="42916" x="3187700" y="2584450"/>
          <p14:tracePt t="42935" x="3194050" y="2584450"/>
          <p14:tracePt t="42950" x="3200400" y="2603500"/>
          <p14:tracePt t="42968" x="3206750" y="2603500"/>
          <p14:tracePt t="42983" x="3206750" y="2609850"/>
          <p14:tracePt t="42999" x="3213100" y="2616200"/>
          <p14:tracePt t="43033" x="3213100" y="2622550"/>
          <p14:tracePt t="43063" x="3213100" y="2628900"/>
          <p14:tracePt t="43094" x="3213100" y="2641600"/>
          <p14:tracePt t="43103" x="3219450" y="2654300"/>
          <p14:tracePt t="43117" x="3219450" y="2667000"/>
          <p14:tracePt t="43133" x="3225800" y="2673350"/>
          <p14:tracePt t="43149" x="3232150" y="2692400"/>
          <p14:tracePt t="43166" x="3232150" y="2698750"/>
          <p14:tracePt t="44817" x="3225800" y="2698750"/>
          <p14:tracePt t="44860" x="3219450" y="2698750"/>
          <p14:tracePt t="44881" x="3213100" y="2698750"/>
          <p14:tracePt t="44901" x="3206750" y="2698750"/>
          <p14:tracePt t="44910" x="3200400" y="2698750"/>
          <p14:tracePt t="44922" x="3194050" y="2698750"/>
          <p14:tracePt t="44943" x="3187700" y="2698750"/>
          <p14:tracePt t="45025" x="3181350" y="2698750"/>
          <p14:tracePt t="45057" x="3175000" y="2698750"/>
          <p14:tracePt t="45150" x="3168650" y="2698750"/>
          <p14:tracePt t="45181" x="3162300" y="2692400"/>
          <p14:tracePt t="45192" x="3155950" y="2692400"/>
          <p14:tracePt t="45204" x="3149600" y="2686050"/>
          <p14:tracePt t="45214" x="3149600" y="2679700"/>
          <p14:tracePt t="45231" x="3143250" y="2673350"/>
          <p14:tracePt t="45248" x="3117850" y="2647950"/>
          <p14:tracePt t="45265" x="3041650" y="2609850"/>
          <p14:tracePt t="45281" x="2984500" y="2590800"/>
          <p14:tracePt t="45297" x="2863850" y="2540000"/>
          <p14:tracePt t="45315" x="2819400" y="2533650"/>
          <p14:tracePt t="45331" x="2755900" y="2508250"/>
          <p14:tracePt t="45348" x="2686050" y="2482850"/>
          <p14:tracePt t="45364" x="2654300" y="2476500"/>
          <p14:tracePt t="45380" x="2597150" y="2470150"/>
          <p14:tracePt t="45397" x="2571750" y="2470150"/>
          <p14:tracePt t="45414" x="2520950" y="2470150"/>
          <p14:tracePt t="45432" x="2489200" y="2470150"/>
          <p14:tracePt t="45447" x="2482850" y="2470150"/>
          <p14:tracePt t="45464" x="2457450" y="2470150"/>
          <p14:tracePt t="45480" x="2444750" y="2476500"/>
          <p14:tracePt t="45497" x="2413000" y="2489200"/>
          <p14:tracePt t="45513" x="2381250" y="2495550"/>
          <p14:tracePt t="45529" x="2305050" y="2540000"/>
          <p14:tracePt t="45545" x="2254250" y="2571750"/>
          <p14:tracePt t="45562" x="2235200" y="2584450"/>
          <p14:tracePt t="45579" x="2184400" y="2616200"/>
          <p14:tracePt t="45595" x="2159000" y="2635250"/>
          <p14:tracePt t="45612" x="2095500" y="2686050"/>
          <p14:tracePt t="45628" x="2038350" y="2730500"/>
          <p14:tracePt t="45645" x="2012950" y="2768600"/>
          <p14:tracePt t="45662" x="1949450" y="2825750"/>
          <p14:tracePt t="45681" x="1885950" y="2882900"/>
          <p14:tracePt t="45696" x="1873250" y="2901950"/>
          <p14:tracePt t="45714" x="1841500" y="2940050"/>
          <p14:tracePt t="45730" x="1822450" y="2952750"/>
          <p14:tracePt t="45748" x="1803400" y="2984500"/>
          <p14:tracePt t="45766" x="1790700" y="3003550"/>
          <p14:tracePt t="45780" x="1778000" y="3048000"/>
          <p14:tracePt t="45797" x="1771650" y="3067050"/>
          <p14:tracePt t="45814" x="1765300" y="3073400"/>
          <p14:tracePt t="45830" x="1758950" y="3086100"/>
          <p14:tracePt t="45846" x="1758950" y="3098800"/>
          <p14:tracePt t="45863" x="1746250" y="3130550"/>
          <p14:tracePt t="45881" x="1739900" y="3162300"/>
          <p14:tracePt t="45896" x="1733550" y="3175000"/>
          <p14:tracePt t="45913" x="1727200" y="3200400"/>
          <p14:tracePt t="45930" x="1727200" y="3206750"/>
          <p14:tracePt t="45946" x="1720850" y="3225800"/>
          <p14:tracePt t="45964" x="1720850" y="3238500"/>
          <p14:tracePt t="45979" x="1720850" y="3244850"/>
          <p14:tracePt t="45998" x="1720850" y="3270250"/>
          <p14:tracePt t="46014" x="1720850" y="3282950"/>
          <p14:tracePt t="46030" x="1720850" y="3314700"/>
          <p14:tracePt t="46047" x="1727200" y="3340100"/>
          <p14:tracePt t="46064" x="1733550" y="3352800"/>
          <p14:tracePt t="46080" x="1739900" y="3365500"/>
          <p14:tracePt t="46096" x="1739900" y="3371850"/>
          <p14:tracePt t="46113" x="1752600" y="3378200"/>
          <p14:tracePt t="46130" x="1752600" y="3384550"/>
          <p14:tracePt t="46147" x="1752600" y="3390900"/>
          <p14:tracePt t="46167" x="1758950" y="3390900"/>
          <p14:tracePt t="46179" x="1758950" y="3397250"/>
          <p14:tracePt t="46214" x="1758950" y="3403600"/>
          <p14:tracePt t="46568" x="1758950" y="3384550"/>
          <p14:tracePt t="46579" x="1758950" y="3371850"/>
          <p14:tracePt t="46589" x="1758950" y="3359150"/>
          <p14:tracePt t="46600" x="1758950" y="3340100"/>
          <p14:tracePt t="46615" x="1758950" y="3321050"/>
          <p14:tracePt t="46631" x="1758950" y="3263900"/>
          <p14:tracePt t="46645" x="1758950" y="3232150"/>
          <p14:tracePt t="46662" x="1765300" y="3175000"/>
          <p14:tracePt t="46679" x="1765300" y="3155950"/>
          <p14:tracePt t="46696" x="1765300" y="3130550"/>
          <p14:tracePt t="46713" x="1765300" y="3117850"/>
          <p14:tracePt t="46728" x="1765300" y="3111500"/>
          <p14:tracePt t="46744" x="1765300" y="3105150"/>
          <p14:tracePt t="46800" x="1771650" y="3105150"/>
          <p14:tracePt t="46808" x="1771650" y="3098800"/>
          <p14:tracePt t="46818" x="1778000" y="3098800"/>
          <p14:tracePt t="46832" x="1784350" y="3098800"/>
          <p14:tracePt t="46846" x="1797050" y="3098800"/>
          <p14:tracePt t="46863" x="1822450" y="3098800"/>
          <p14:tracePt t="46879" x="1841500" y="3098800"/>
          <p14:tracePt t="46896" x="1879600" y="3092450"/>
          <p14:tracePt t="46913" x="1911350" y="3092450"/>
          <p14:tracePt t="46929" x="1936750" y="3092450"/>
          <p14:tracePt t="46946" x="1981200" y="3092450"/>
          <p14:tracePt t="46962" x="2006600" y="3092450"/>
          <p14:tracePt t="46979" x="2051050" y="3117850"/>
          <p14:tracePt t="46996" x="2095500" y="3175000"/>
          <p14:tracePt t="47013" x="2120900" y="3206750"/>
          <p14:tracePt t="47029" x="2152650" y="3282950"/>
          <p14:tracePt t="47047" x="2171700" y="3327400"/>
          <p14:tracePt t="47063" x="2184400" y="3384550"/>
          <p14:tracePt t="47080" x="2184400" y="3422650"/>
          <p14:tracePt t="47096" x="2184400" y="3435350"/>
          <p14:tracePt t="47112" x="2171700" y="3448050"/>
          <p14:tracePt t="47129" x="2133600" y="3467100"/>
          <p14:tracePt t="47147" x="2032000" y="3467100"/>
          <p14:tracePt t="47162" x="1981200" y="3467100"/>
          <p14:tracePt t="47178" x="1968500" y="3467100"/>
          <p14:tracePt t="47195" x="1962150" y="3467100"/>
          <p14:tracePt t="47228" x="1962150" y="3460750"/>
          <p14:tracePt t="47246" x="1962150" y="3448050"/>
          <p14:tracePt t="47262" x="1968500" y="3435350"/>
          <p14:tracePt t="47280" x="2051050" y="3422650"/>
          <p14:tracePt t="47297" x="2082800" y="3416300"/>
          <p14:tracePt t="47313" x="2139950" y="3416300"/>
          <p14:tracePt t="47330" x="2171700" y="3429000"/>
          <p14:tracePt t="47345" x="2184400" y="3441700"/>
          <p14:tracePt t="47362" x="2203450" y="3498850"/>
          <p14:tracePt t="47379" x="2203450" y="3543300"/>
          <p14:tracePt t="47395" x="2190750" y="3600450"/>
          <p14:tracePt t="47412" x="2139950" y="3644900"/>
          <p14:tracePt t="47428" x="2070100" y="3657600"/>
          <p14:tracePt t="47444" x="1981200" y="3644900"/>
          <p14:tracePt t="47460" x="1943100" y="3619500"/>
          <p14:tracePt t="47477" x="1898650" y="3568700"/>
          <p14:tracePt t="47494" x="1879600" y="3524250"/>
          <p14:tracePt t="47510" x="1879600" y="3473450"/>
          <p14:tracePt t="47529" x="1885950" y="3435350"/>
          <p14:tracePt t="47546" x="1930400" y="3416300"/>
          <p14:tracePt t="47561" x="2012950" y="3397250"/>
          <p14:tracePt t="47579" x="2038350" y="3397250"/>
          <p14:tracePt t="47593" x="2082800" y="3416300"/>
          <p14:tracePt t="47611" x="2095500" y="3454400"/>
          <p14:tracePt t="47627" x="2095500" y="3492500"/>
          <p14:tracePt t="47644" x="2095500" y="3536950"/>
          <p14:tracePt t="47660" x="2089150" y="3549650"/>
          <p14:tracePt t="47677" x="2038350" y="3575050"/>
          <p14:tracePt t="47694" x="2006600" y="3575050"/>
          <p14:tracePt t="47710" x="1993900" y="3575050"/>
          <p14:tracePt t="47727" x="1974850" y="3556000"/>
          <p14:tracePt t="47744" x="1974850" y="3536950"/>
          <p14:tracePt t="47760" x="1974850" y="3505200"/>
          <p14:tracePt t="47777" x="1974850" y="3473450"/>
          <p14:tracePt t="47794" x="1974850" y="3460750"/>
          <p14:tracePt t="47810" x="1981200" y="3448050"/>
          <p14:tracePt t="47827" x="1981200" y="3441700"/>
          <p14:tracePt t="47843" x="1981200" y="3435350"/>
          <p14:tracePt t="47881" x="1981200" y="3429000"/>
          <p14:tracePt t="49644" x="1987550" y="3429000"/>
          <p14:tracePt t="49665" x="1993900" y="3422650"/>
          <p14:tracePt t="49676" x="2000250" y="3422650"/>
          <p14:tracePt t="49688" x="2006600" y="3416300"/>
          <p14:tracePt t="49696" x="2012950" y="3416300"/>
          <p14:tracePt t="49710" x="2012950" y="3409950"/>
          <p14:tracePt t="49727" x="2025650" y="3409950"/>
          <p14:tracePt t="49743" x="2038350" y="3409950"/>
          <p14:tracePt t="49760" x="2051050" y="3409950"/>
          <p14:tracePt t="49776" x="2063750" y="3409950"/>
          <p14:tracePt t="49793" x="2076450" y="3409950"/>
          <p14:tracePt t="49811" x="2089150" y="3409950"/>
          <p14:tracePt t="49827" x="2095500" y="3409950"/>
          <p14:tracePt t="49844" x="2101850" y="3409950"/>
          <p14:tracePt t="49904" x="2108200" y="3409950"/>
          <p14:tracePt t="50000" x="2114550" y="3409950"/>
          <p14:tracePt t="50031" x="2120900" y="3409950"/>
          <p14:tracePt t="50051" x="2127250" y="3409950"/>
          <p14:tracePt t="50093" x="2133600" y="3409950"/>
          <p14:tracePt t="50572" x="2139950" y="3403600"/>
          <p14:tracePt t="50583" x="2139950" y="3397250"/>
          <p14:tracePt t="50595" x="2146300" y="3390900"/>
          <p14:tracePt t="50610" x="2152650" y="3384550"/>
          <p14:tracePt t="50625" x="2178050" y="3371850"/>
          <p14:tracePt t="50641" x="2203450" y="3352800"/>
          <p14:tracePt t="50657" x="2235200" y="3340100"/>
          <p14:tracePt t="50675" x="2266950" y="3321050"/>
          <p14:tracePt t="50691" x="2298700" y="3314700"/>
          <p14:tracePt t="50708" x="2343150" y="3308350"/>
          <p14:tracePt t="50724" x="2362200" y="3308350"/>
          <p14:tracePt t="50740" x="2400300" y="3308350"/>
          <p14:tracePt t="50757" x="2413000" y="3308350"/>
          <p14:tracePt t="50773" x="2438400" y="3308350"/>
          <p14:tracePt t="50790" x="2470150" y="3314700"/>
          <p14:tracePt t="50807" x="2482850" y="3321050"/>
          <p14:tracePt t="50824" x="2501900" y="3327400"/>
          <p14:tracePt t="50842" x="2514600" y="3333750"/>
          <p14:tracePt t="50858" x="2546350" y="3352800"/>
          <p14:tracePt t="50874" x="2584450" y="3365500"/>
          <p14:tracePt t="50891" x="2609850" y="3371850"/>
          <p14:tracePt t="50909" x="2673350" y="3397250"/>
          <p14:tracePt t="50923" x="2692400" y="3403600"/>
          <p14:tracePt t="50940" x="2743200" y="3416300"/>
          <p14:tracePt t="50957" x="2794000" y="3441700"/>
          <p14:tracePt t="50973" x="2819400" y="3448050"/>
          <p14:tracePt t="50990" x="2876550" y="3473450"/>
          <p14:tracePt t="51006" x="2895600" y="3473450"/>
          <p14:tracePt t="51023" x="2933700" y="3479800"/>
          <p14:tracePt t="51042" x="2959100" y="3492500"/>
          <p14:tracePt t="51697" x="2959100" y="3486150"/>
          <p14:tracePt t="51717" x="2959100" y="3479800"/>
          <p14:tracePt t="51749" x="2959100" y="3473450"/>
          <p14:tracePt t="51784" x="2959100" y="3467100"/>
          <p14:tracePt t="51865" x="2959100" y="3460750"/>
          <p14:tracePt t="51884" x="2965450" y="3460750"/>
          <p14:tracePt t="51905" x="2971800" y="3460750"/>
          <p14:tracePt t="51915" x="2984500" y="3460750"/>
          <p14:tracePt t="51926" x="2990850" y="3460750"/>
          <p14:tracePt t="51939" x="2997200" y="3460750"/>
          <p14:tracePt t="51956" x="3003550" y="3460750"/>
          <p14:tracePt t="51972" x="3009900" y="3460750"/>
          <p14:tracePt t="51999" x="3016250" y="3460750"/>
          <p14:tracePt t="52041" x="3022600" y="3460750"/>
          <p14:tracePt t="52094" x="3028950" y="3460750"/>
          <p14:tracePt t="52116" x="3035300" y="3460750"/>
          <p14:tracePt t="52136" x="3041650" y="3460750"/>
          <p14:tracePt t="52178" x="3048000" y="3460750"/>
          <p14:tracePt t="52190" x="3054350" y="3460750"/>
          <p14:tracePt t="52199" x="3060700" y="3460750"/>
          <p14:tracePt t="52220" x="3067050" y="3460750"/>
          <p14:tracePt t="52230" x="3073400" y="3454400"/>
          <p14:tracePt t="52241" x="3079750" y="3454400"/>
          <p14:tracePt t="52261" x="3086100" y="3454400"/>
          <p14:tracePt t="52273" x="3092450" y="3454400"/>
          <p14:tracePt t="52289" x="3098800" y="3454400"/>
          <p14:tracePt t="52306" x="3111500" y="3448050"/>
          <p14:tracePt t="52323" x="3117850" y="3448050"/>
          <p14:tracePt t="52339" x="3124200" y="3448050"/>
          <p14:tracePt t="52356" x="3136900" y="3448050"/>
          <p14:tracePt t="52373" x="3143250" y="3448050"/>
          <p14:tracePt t="52389" x="3155950" y="3448050"/>
          <p14:tracePt t="52406" x="3168650" y="3448050"/>
          <p14:tracePt t="52423" x="3175000" y="3448050"/>
          <p14:tracePt t="52440" x="3194050" y="3448050"/>
          <p14:tracePt t="52457" x="3200400" y="3448050"/>
          <p14:tracePt t="52472" x="3206750" y="3448050"/>
          <p14:tracePt t="52720" x="3213100" y="3441700"/>
          <p14:tracePt t="52730" x="3219450" y="3422650"/>
          <p14:tracePt t="52742" x="3232150" y="3403600"/>
          <p14:tracePt t="52756" x="3251200" y="3378200"/>
          <p14:tracePt t="52772" x="3276600" y="3321050"/>
          <p14:tracePt t="52789" x="3295650" y="3289300"/>
          <p14:tracePt t="52806" x="3327400" y="3232150"/>
          <p14:tracePt t="52823" x="3352800" y="3200400"/>
          <p14:tracePt t="52839" x="3365500" y="3194050"/>
          <p14:tracePt t="52857" x="3403600" y="3168650"/>
          <p14:tracePt t="52872" x="3429000" y="3162300"/>
          <p14:tracePt t="52889" x="3473450" y="3162300"/>
          <p14:tracePt t="52907" x="3530600" y="3162300"/>
          <p14:tracePt t="52923" x="3549650" y="3162300"/>
          <p14:tracePt t="52939" x="3594100" y="3175000"/>
          <p14:tracePt t="52956" x="3613150" y="3187700"/>
          <p14:tracePt t="52972" x="3657600" y="3219450"/>
          <p14:tracePt t="52989" x="3676650" y="3238500"/>
          <p14:tracePt t="53006" x="3721100" y="3276600"/>
          <p14:tracePt t="53022" x="3746500" y="3295650"/>
          <p14:tracePt t="53039" x="3759200" y="3302000"/>
          <p14:tracePt t="53055" x="3778250" y="3321050"/>
          <p14:tracePt t="53073" x="3790950" y="3333750"/>
          <p14:tracePt t="53089" x="3803650" y="3346450"/>
          <p14:tracePt t="53107" x="3822700" y="3359150"/>
          <p14:tracePt t="53122" x="3829050" y="3371850"/>
          <p14:tracePt t="53139" x="3848100" y="3384550"/>
          <p14:tracePt t="53156" x="3848100" y="3390900"/>
          <p14:tracePt t="53173" x="3860800" y="3403600"/>
          <p14:tracePt t="53189" x="3886200" y="3409950"/>
          <p14:tracePt t="53205" x="3898900" y="3409950"/>
          <p14:tracePt t="53222" x="3924300" y="3409950"/>
          <p14:tracePt t="53238" x="3930650" y="3409950"/>
          <p14:tracePt t="53255" x="3937000" y="3378200"/>
          <p14:tracePt t="53272" x="3949700" y="3314700"/>
          <p14:tracePt t="53289" x="3949700" y="3257550"/>
          <p14:tracePt t="53305" x="3917950" y="3175000"/>
          <p14:tracePt t="53322" x="3905250" y="3155950"/>
          <p14:tracePt t="53338" x="3892550" y="3136900"/>
          <p14:tracePt t="53355" x="3854450" y="3130550"/>
          <p14:tracePt t="53372" x="3835400" y="3130550"/>
          <p14:tracePt t="53389" x="3797300" y="3149600"/>
          <p14:tracePt t="53406" x="3784600" y="3162300"/>
          <p14:tracePt t="53422" x="3771900" y="3194050"/>
          <p14:tracePt t="53439" x="3771900" y="3251200"/>
          <p14:tracePt t="53456" x="3771900" y="3276600"/>
          <p14:tracePt t="53472" x="3803650" y="3314700"/>
          <p14:tracePt t="53488" x="3822700" y="3333750"/>
          <p14:tracePt t="53505" x="3867150" y="3352800"/>
          <p14:tracePt t="53522" x="3898900" y="3359150"/>
          <p14:tracePt t="53538" x="3905250" y="3359150"/>
          <p14:tracePt t="53555" x="3917950" y="3359150"/>
          <p14:tracePt t="53571" x="3917950" y="3333750"/>
          <p14:tracePt t="53588" x="3905250" y="3219450"/>
          <p14:tracePt t="53605" x="3835400" y="3117850"/>
          <p14:tracePt t="53622" x="3803650" y="3073400"/>
          <p14:tracePt t="53625" x="3759200" y="3048000"/>
          <p14:tracePt t="53639" x="3727450" y="3028950"/>
          <p14:tracePt t="53655" x="3695700" y="3022600"/>
          <p14:tracePt t="53672" x="3663950" y="3022600"/>
          <p14:tracePt t="53689" x="3651250" y="3035300"/>
          <p14:tracePt t="53705" x="3651250" y="3067050"/>
          <p14:tracePt t="53722" x="3670300" y="3136900"/>
          <p14:tracePt t="53738" x="3708400" y="3181350"/>
          <p14:tracePt t="53755" x="3810000" y="3289300"/>
          <p14:tracePt t="53771" x="3905250" y="3352800"/>
          <p14:tracePt t="53788" x="3937000" y="3365500"/>
          <p14:tracePt t="53805" x="3975100" y="3365500"/>
          <p14:tracePt t="53821" x="3987800" y="3365500"/>
          <p14:tracePt t="53838" x="3987800" y="3302000"/>
          <p14:tracePt t="53855" x="3962400" y="3162300"/>
          <p14:tracePt t="53871" x="3937000" y="3124200"/>
          <p14:tracePt t="53889" x="3905250" y="3092450"/>
          <p14:tracePt t="53905" x="3873500" y="3073400"/>
          <p14:tracePt t="53922" x="3848100" y="3073400"/>
          <p14:tracePt t="53939" x="3829050" y="3092450"/>
          <p14:tracePt t="53954" x="3822700" y="3117850"/>
          <p14:tracePt t="53971" x="3822700" y="3155950"/>
          <p14:tracePt t="53988" x="3822700" y="3168650"/>
          <p14:tracePt t="54005" x="3835400" y="3187700"/>
          <p14:tracePt t="54022" x="3854450" y="3194050"/>
          <p14:tracePt t="54038" x="3860800" y="3194050"/>
          <p14:tracePt t="54054" x="3867150" y="3194050"/>
          <p14:tracePt t="54089" x="3873500" y="3194050"/>
          <p14:tracePt t="54116" x="3879850" y="3194050"/>
          <p14:tracePt t="54335" x="3886200" y="3194050"/>
          <p14:tracePt t="54357" x="3892550" y="3187700"/>
          <p14:tracePt t="54367" x="3892550" y="3175000"/>
          <p14:tracePt t="54379" x="3892550" y="3155950"/>
          <p14:tracePt t="54389" x="3898900" y="3136900"/>
          <p14:tracePt t="54405" x="3898900" y="3105150"/>
          <p14:tracePt t="54422" x="3898900" y="3041650"/>
          <p14:tracePt t="54439" x="3886200" y="2959100"/>
          <p14:tracePt t="54455" x="3835400" y="2800350"/>
          <p14:tracePt t="54470" x="3797300" y="2736850"/>
          <p14:tracePt t="54487" x="3771900" y="2705100"/>
          <p14:tracePt t="54504" x="3683000" y="2647950"/>
          <p14:tracePt t="54521" x="3625850" y="2622550"/>
          <p14:tracePt t="54537" x="3562350" y="2590800"/>
          <p14:tracePt t="54554" x="3517900" y="2565400"/>
          <p14:tracePt t="54571" x="3505200" y="2559050"/>
          <p14:tracePt t="54587" x="3473450" y="2552700"/>
          <p14:tracePt t="54604" x="3460750" y="2546350"/>
          <p14:tracePt t="54621" x="3441700" y="2533650"/>
          <p14:tracePt t="54638" x="3422650" y="2520950"/>
          <p14:tracePt t="54655" x="3409950" y="2520950"/>
          <p14:tracePt t="54671" x="3397250" y="2501900"/>
          <p14:tracePt t="54688" x="3390900" y="2489200"/>
          <p14:tracePt t="54705" x="3352800" y="2457450"/>
          <p14:tracePt t="54721" x="3327400" y="2425700"/>
          <p14:tracePt t="54738" x="3302000" y="2400300"/>
          <p14:tracePt t="54754" x="3251200" y="2355850"/>
          <p14:tracePt t="54772" x="3225800" y="2343150"/>
          <p14:tracePt t="54788" x="3175000" y="2317750"/>
          <p14:tracePt t="54804" x="3136900" y="2311400"/>
          <p14:tracePt t="54820" x="3111500" y="2305050"/>
          <p14:tracePt t="54837" x="3086100" y="2292350"/>
          <p14:tracePt t="54855" x="3073400" y="2292350"/>
          <p14:tracePt t="54870" x="3067050" y="2279650"/>
          <p14:tracePt t="54887" x="3054350" y="2279650"/>
          <p14:tracePt t="54921" x="3048000" y="2279650"/>
          <p14:tracePt t="54938" x="3041650" y="2273300"/>
          <p14:tracePt t="55150" x="3048000" y="2273300"/>
          <p14:tracePt t="55161" x="3054350" y="2273300"/>
          <p14:tracePt t="55173" x="3067050" y="2273300"/>
          <p14:tracePt t="55190" x="3079750" y="2273300"/>
          <p14:tracePt t="55206" x="3124200" y="2273300"/>
          <p14:tracePt t="55222" x="3155950" y="2273300"/>
          <p14:tracePt t="55238" x="3219450" y="2311400"/>
          <p14:tracePt t="55253" x="3295650" y="2406650"/>
          <p14:tracePt t="55270" x="3340100" y="2463800"/>
          <p14:tracePt t="55288" x="3422650" y="2660650"/>
          <p14:tracePt t="55304" x="3511550" y="2908300"/>
          <p14:tracePt t="55320" x="3530600" y="2997200"/>
          <p14:tracePt t="55337" x="3549650" y="3117850"/>
          <p14:tracePt t="55353" x="3556000" y="3168650"/>
          <p14:tracePt t="55370" x="3562350" y="3219450"/>
          <p14:tracePt t="55386" x="3562350" y="3238500"/>
          <p14:tracePt t="55403" x="3568700" y="3282950"/>
          <p14:tracePt t="55421" x="3587750" y="3314700"/>
          <p14:tracePt t="55437" x="3594100" y="3333750"/>
          <p14:tracePt t="55454" x="3632200" y="3397250"/>
          <p14:tracePt t="55470" x="3644900" y="3422650"/>
          <p14:tracePt t="55486" x="3683000" y="3473450"/>
          <p14:tracePt t="55504" x="3695700" y="3505200"/>
          <p14:tracePt t="55520" x="3702050" y="3511550"/>
          <p14:tracePt t="55536" x="3714750" y="3530600"/>
          <p14:tracePt t="55553" x="3721100" y="3536950"/>
          <p14:tracePt t="55570" x="3727450" y="3543300"/>
          <p14:tracePt t="55603" x="3733800" y="3549650"/>
          <p14:tracePt t="55693" x="3740150" y="3536950"/>
          <p14:tracePt t="55703" x="3740150" y="3511550"/>
          <p14:tracePt t="55713" x="3740150" y="3486150"/>
          <p14:tracePt t="55723" x="3740150" y="3460750"/>
          <p14:tracePt t="55738" x="3746500" y="3435350"/>
          <p14:tracePt t="55755" x="3746500" y="3409950"/>
          <p14:tracePt t="55772" x="3746500" y="3397250"/>
          <p14:tracePt t="55789" x="3746500" y="3390900"/>
          <p14:tracePt t="55805" x="3746500" y="3384550"/>
          <p14:tracePt t="55819" x="3746500" y="3378200"/>
          <p14:tracePt t="55900" x="3746500" y="3371850"/>
          <p14:tracePt t="56005" x="3746500" y="3365500"/>
          <p14:tracePt t="56017" x="3746500" y="3359150"/>
          <p14:tracePt t="56025" x="3746500" y="3346450"/>
          <p14:tracePt t="56038" x="3740150" y="3327400"/>
          <p14:tracePt t="56056" x="3695700" y="3251200"/>
          <p14:tracePt t="56071" x="3644900" y="3187700"/>
          <p14:tracePt t="56087" x="3568700" y="3073400"/>
          <p14:tracePt t="56104" x="3517900" y="2984500"/>
          <p14:tracePt t="56120" x="3416300" y="2832100"/>
          <p14:tracePt t="56137" x="3390900" y="2787650"/>
          <p14:tracePt t="56154" x="3314700" y="2705100"/>
          <p14:tracePt t="56171" x="3257550" y="2628900"/>
          <p14:tracePt t="56188" x="3219450" y="2590800"/>
          <p14:tracePt t="56205" x="3168650" y="2546350"/>
          <p14:tracePt t="56223" x="3136900" y="2508250"/>
          <p14:tracePt t="56237" x="3130550" y="2495550"/>
          <p14:tracePt t="56254" x="3105150" y="2476500"/>
          <p14:tracePt t="56269" x="3098800" y="2463800"/>
          <p14:tracePt t="56286" x="3086100" y="2438400"/>
          <p14:tracePt t="56302" x="3073400" y="2419350"/>
          <p14:tracePt t="56319" x="3048000" y="2355850"/>
          <p14:tracePt t="56336" x="3035300" y="2330450"/>
          <p14:tracePt t="56353" x="3035300" y="2317750"/>
          <p14:tracePt t="56369" x="3022600" y="2298700"/>
          <p14:tracePt t="56385" x="3022600" y="2292350"/>
          <p14:tracePt t="56588" x="3028950" y="2292350"/>
          <p14:tracePt t="56598" x="3041650" y="2305050"/>
          <p14:tracePt t="56613" x="3060700" y="2324100"/>
          <p14:tracePt t="56620" x="3092450" y="2355850"/>
          <p14:tracePt t="56637" x="3124200" y="2400300"/>
          <p14:tracePt t="56654" x="3225800" y="2527300"/>
          <p14:tracePt t="56672" x="3352800" y="2736850"/>
          <p14:tracePt t="56688" x="3409950" y="2832100"/>
          <p14:tracePt t="56705" x="3486150" y="2946400"/>
          <p14:tracePt t="56721" x="3517900" y="2990850"/>
          <p14:tracePt t="56738" x="3594100" y="3073400"/>
          <p14:tracePt t="56753" x="3619500" y="3105150"/>
          <p14:tracePt t="56770" x="3651250" y="3149600"/>
          <p14:tracePt t="56788" x="3663950" y="3168650"/>
          <p14:tracePt t="56801" x="3670300" y="3175000"/>
          <p14:tracePt t="56818" x="3676650" y="3181350"/>
          <p14:tracePt t="56851" x="3683000" y="3181350"/>
          <p14:tracePt t="56868" x="3683000" y="3187700"/>
          <p14:tracePt t="56885" x="3689350" y="3187700"/>
          <p14:tracePt t="57205" x="3695700" y="3181350"/>
          <p14:tracePt t="57214" x="3727450" y="3175000"/>
          <p14:tracePt t="57224" x="3759200" y="3162300"/>
          <p14:tracePt t="57237" x="3790950" y="3155950"/>
          <p14:tracePt t="57255" x="3822700" y="3136900"/>
          <p14:tracePt t="57270" x="3867150" y="3136900"/>
          <p14:tracePt t="57288" x="3917950" y="3136900"/>
          <p14:tracePt t="57303" x="3937000" y="3136900"/>
          <p14:tracePt t="57318" x="3987800" y="3136900"/>
          <p14:tracePt t="57336" x="4000500" y="3136900"/>
          <p14:tracePt t="57351" x="4032250" y="3136900"/>
          <p14:tracePt t="57369" x="4051300" y="3155950"/>
          <p14:tracePt t="57385" x="4057650" y="3175000"/>
          <p14:tracePt t="57403" x="4076700" y="3225800"/>
          <p14:tracePt t="57420" x="4083050" y="3257550"/>
          <p14:tracePt t="57437" x="4102100" y="3340100"/>
          <p14:tracePt t="57454" x="4108450" y="3378200"/>
          <p14:tracePt t="57470" x="4114800" y="3403600"/>
          <p14:tracePt t="57487" x="4133850" y="3429000"/>
          <p14:tracePt t="57503" x="4140200" y="3441700"/>
          <p14:tracePt t="57519" x="4152900" y="3460750"/>
          <p14:tracePt t="57537" x="4165600" y="3460750"/>
          <p14:tracePt t="57553" x="4178300" y="3460750"/>
          <p14:tracePt t="57570" x="4184650" y="3467100"/>
          <p14:tracePt t="57601" x="4191000" y="3441700"/>
          <p14:tracePt t="57618" x="4191000" y="3416300"/>
          <p14:tracePt t="57621" x="4191000" y="3384550"/>
          <p14:tracePt t="57634" x="4191000" y="3365500"/>
          <p14:tracePt t="57651" x="4178300" y="3314700"/>
          <p14:tracePt t="57668" x="4165600" y="3302000"/>
          <p14:tracePt t="57684" x="4152900" y="3282950"/>
          <p14:tracePt t="57702" x="4146550" y="3276600"/>
          <p14:tracePt t="57718" x="4133850" y="3270250"/>
          <p14:tracePt t="57735" x="4133850" y="3263900"/>
          <p14:tracePt t="57751" x="4127500" y="3263900"/>
          <p14:tracePt t="57796" x="4127500" y="3276600"/>
          <p14:tracePt t="57807" x="4133850" y="3289300"/>
          <p14:tracePt t="57818" x="4146550" y="3302000"/>
          <p14:tracePt t="57834" x="4159250" y="3333750"/>
          <p14:tracePt t="57851" x="4248150" y="3384550"/>
          <p14:tracePt t="57867" x="4292600" y="3422650"/>
          <p14:tracePt t="57884" x="4406900" y="3460750"/>
          <p14:tracePt t="57901" x="4483100" y="3467100"/>
          <p14:tracePt t="57917" x="4533900" y="3467100"/>
          <p14:tracePt t="57935" x="4584700" y="3454400"/>
          <p14:tracePt t="57951" x="4597400" y="3441700"/>
          <p14:tracePt t="57968" x="4629150" y="3397250"/>
          <p14:tracePt t="57985" x="4629150" y="3302000"/>
          <p14:tracePt t="58001" x="4610100" y="3257550"/>
          <p14:tracePt t="58018" x="4533900" y="3181350"/>
          <p14:tracePt t="58035" x="4476750" y="3143250"/>
          <p14:tracePt t="58051" x="4349750" y="3124200"/>
          <p14:tracePt t="58067" x="4267200" y="3124200"/>
          <p14:tracePt t="58085" x="4248150" y="3136900"/>
          <p14:tracePt t="58101" x="4222750" y="3168650"/>
          <p14:tracePt t="58117" x="4222750" y="3181350"/>
          <p14:tracePt t="58120" x="4222750" y="3213100"/>
          <p14:tracePt t="58134" x="4235450" y="3263900"/>
          <p14:tracePt t="58151" x="4286250" y="3327400"/>
          <p14:tracePt t="58167" x="4330700" y="3365500"/>
          <p14:tracePt t="58184" x="4432300" y="3409950"/>
          <p14:tracePt t="58202" x="4451350" y="3416300"/>
          <p14:tracePt t="58217" x="4502150" y="3422650"/>
          <p14:tracePt t="58235" x="4514850" y="3422650"/>
          <p14:tracePt t="58251" x="4521200" y="3416300"/>
          <p14:tracePt t="58268" x="4521200" y="3365500"/>
          <p14:tracePt t="58285" x="4521200" y="3333750"/>
          <p14:tracePt t="58301" x="4514850" y="3308350"/>
          <p14:tracePt t="58317" x="4489450" y="3302000"/>
          <p14:tracePt t="58350" x="4476750" y="3302000"/>
          <p14:tracePt t="58370" x="4470400" y="3321050"/>
          <p14:tracePt t="58384" x="4470400" y="3333750"/>
          <p14:tracePt t="58401" x="4470400" y="3365500"/>
          <p14:tracePt t="58417" x="4489450" y="3378200"/>
          <p14:tracePt t="58434" x="4572000" y="3403600"/>
          <p14:tracePt t="58451" x="4597400" y="3403600"/>
          <p14:tracePt t="58468" x="4629150" y="3403600"/>
          <p14:tracePt t="58485" x="4648200" y="3397250"/>
          <p14:tracePt t="58501" x="4648200" y="3378200"/>
          <p14:tracePt t="58517" x="4648200" y="3346450"/>
          <p14:tracePt t="58533" x="4648200" y="3333750"/>
          <p14:tracePt t="58550" x="4629150" y="3321050"/>
          <p14:tracePt t="58567" x="4616450" y="3321050"/>
          <p14:tracePt t="58584" x="4597400" y="3321050"/>
          <p14:tracePt t="58600" x="4591050" y="3321050"/>
          <p14:tracePt t="59289" x="4597400" y="3321050"/>
          <p14:tracePt t="59300" x="4610100" y="3321050"/>
          <p14:tracePt t="59311" x="4616450" y="3321050"/>
          <p14:tracePt t="59320" x="4622800" y="3321050"/>
          <p14:tracePt t="59340" x="4635500" y="3308350"/>
          <p14:tracePt t="59352" x="4648200" y="3263900"/>
          <p14:tracePt t="59367" x="4654550" y="3200400"/>
          <p14:tracePt t="59384" x="4654550" y="3086100"/>
          <p14:tracePt t="59402" x="4654550" y="3054350"/>
          <p14:tracePt t="59417" x="4641850" y="3035300"/>
          <p14:tracePt t="59434" x="4622800" y="3028950"/>
          <p14:tracePt t="59452" x="4610100" y="3041650"/>
          <p14:tracePt t="59468" x="4578350" y="3098800"/>
          <p14:tracePt t="59486" x="4565650" y="3130550"/>
          <p14:tracePt t="59503" x="4565650" y="3200400"/>
          <p14:tracePt t="59518" x="4591050" y="3251200"/>
          <p14:tracePt t="59533" x="4603750" y="3270250"/>
          <p14:tracePt t="59550" x="4635500" y="3295650"/>
          <p14:tracePt t="59566" x="4648200" y="3295650"/>
          <p14:tracePt t="59583" x="4667250" y="3295650"/>
          <p14:tracePt t="59600" x="4679950" y="3295650"/>
          <p14:tracePt t="59616" x="4686300" y="3295650"/>
          <p14:tracePt t="60946" x="4692650" y="3295650"/>
          <p14:tracePt t="60969" x="4692650" y="3289300"/>
          <p14:tracePt t="60978" x="4699000" y="3276600"/>
          <p14:tracePt t="60988" x="4699000" y="3263900"/>
          <p14:tracePt t="61001" x="4699000" y="3251200"/>
          <p14:tracePt t="61017" x="4699000" y="3244850"/>
          <p14:tracePt t="61033" x="4705350" y="3232150"/>
          <p14:tracePt t="61051" x="4705350" y="3213100"/>
          <p14:tracePt t="61066" x="4705350" y="3206750"/>
          <p14:tracePt t="61083" x="4711700" y="3200400"/>
          <p14:tracePt t="61116" x="4711700" y="3181350"/>
          <p14:tracePt t="61133" x="4711700" y="3143250"/>
          <p14:tracePt t="61149" x="4711700" y="3136900"/>
          <p14:tracePt t="61169" x="4711700" y="3092450"/>
          <p14:tracePt t="61181" x="4711700" y="3073400"/>
          <p14:tracePt t="61197" x="4705350" y="3003550"/>
          <p14:tracePt t="61214" x="4692650" y="2978150"/>
          <p14:tracePt t="61231" x="4692650" y="2921000"/>
          <p14:tracePt t="61248" x="4686300" y="2870200"/>
          <p14:tracePt t="61265" x="4679950" y="2838450"/>
          <p14:tracePt t="61282" x="4673600" y="2806700"/>
          <p14:tracePt t="61298" x="4667250" y="2800350"/>
          <p14:tracePt t="61315" x="4660900" y="2774950"/>
          <p14:tracePt t="61331" x="4648200" y="2755900"/>
          <p14:tracePt t="61348" x="4635500" y="2743200"/>
          <p14:tracePt t="61365" x="4610100" y="2717800"/>
          <p14:tracePt t="61381" x="4603750" y="2705100"/>
          <p14:tracePt t="61398" x="4578350" y="2679700"/>
          <p14:tracePt t="61414" x="4559300" y="2641600"/>
          <p14:tracePt t="61431" x="4540250" y="2622550"/>
          <p14:tracePt t="61448" x="4502150" y="2571750"/>
          <p14:tracePt t="61464" x="4489450" y="2527300"/>
          <p14:tracePt t="61481" x="4445000" y="2457450"/>
          <p14:tracePt t="61499" x="4413250" y="2381250"/>
          <p14:tracePt t="61515" x="4400550" y="2355850"/>
          <p14:tracePt t="61531" x="4362450" y="2311400"/>
          <p14:tracePt t="61548" x="4349750" y="2298700"/>
          <p14:tracePt t="61565" x="4337050" y="2273300"/>
          <p14:tracePt t="61582" x="4330700" y="2273300"/>
          <p14:tracePt t="61697" x="4337050" y="2273300"/>
          <p14:tracePt t="61707" x="4356100" y="2279650"/>
          <p14:tracePt t="61720" x="4400550" y="2298700"/>
          <p14:tracePt t="61733" x="4457700" y="2336800"/>
          <p14:tracePt t="61750" x="4629150" y="2438400"/>
          <p14:tracePt t="61766" x="4686300" y="2489200"/>
          <p14:tracePt t="61783" x="4794250" y="2584450"/>
          <p14:tracePt t="61800" x="4864100" y="2647950"/>
          <p14:tracePt t="61816" x="4895850" y="2686050"/>
          <p14:tracePt t="61833" x="4946650" y="2743200"/>
          <p14:tracePt t="61850" x="4965700" y="2755900"/>
          <p14:tracePt t="61865" x="5022850" y="2819400"/>
          <p14:tracePt t="61882" x="5041900" y="2844800"/>
          <p14:tracePt t="61899" x="5092700" y="2895600"/>
          <p14:tracePt t="61916" x="5111750" y="2933700"/>
          <p14:tracePt t="61932" x="5124450" y="2946400"/>
          <p14:tracePt t="61948" x="5149850" y="2971800"/>
          <p14:tracePt t="61968" x="5168900" y="2978150"/>
          <p14:tracePt t="61983" x="5187950" y="3003550"/>
          <p14:tracePt t="62000" x="5213350" y="3035300"/>
          <p14:tracePt t="62017" x="5226050" y="3041650"/>
          <p14:tracePt t="62032" x="5251450" y="3073400"/>
          <p14:tracePt t="62049" x="5270500" y="3092450"/>
          <p14:tracePt t="62066" x="5289550" y="3124200"/>
          <p14:tracePt t="62084" x="5302250" y="3136900"/>
          <p14:tracePt t="62098" x="5308600" y="3149600"/>
          <p14:tracePt t="62115" x="5308600" y="3187700"/>
          <p14:tracePt t="62131" x="5308600" y="3194050"/>
          <p14:tracePt t="62148" x="5308600" y="3244850"/>
          <p14:tracePt t="62166" x="5308600" y="3289300"/>
          <p14:tracePt t="62181" x="5308600" y="3314700"/>
          <p14:tracePt t="62198" x="5308600" y="3352800"/>
          <p14:tracePt t="62215" x="5308600" y="3365500"/>
          <p14:tracePt t="62231" x="5308600" y="3384550"/>
          <p14:tracePt t="62250" x="5308600" y="3397250"/>
          <p14:tracePt t="62284" x="5308600" y="3403600"/>
          <p14:tracePt t="62429" x="5308600" y="3397250"/>
          <p14:tracePt t="62438" x="5308600" y="3390900"/>
          <p14:tracePt t="62450" x="5308600" y="3378200"/>
          <p14:tracePt t="62465" x="5308600" y="3365500"/>
          <p14:tracePt t="62480" x="5308600" y="3333750"/>
          <p14:tracePt t="62497" x="5308600" y="3327400"/>
          <p14:tracePt t="62514" x="5308600" y="3302000"/>
          <p14:tracePt t="62530" x="5302250" y="3263900"/>
          <p14:tracePt t="62547" x="5302250" y="3244850"/>
          <p14:tracePt t="62564" x="5289550" y="3219450"/>
          <p14:tracePt t="62581" x="5283200" y="3200400"/>
          <p14:tracePt t="62597" x="5257800" y="3155950"/>
          <p14:tracePt t="62614" x="5226050" y="3111500"/>
          <p14:tracePt t="62630" x="5207000" y="3092450"/>
          <p14:tracePt t="62646" x="5149850" y="3035300"/>
          <p14:tracePt t="62663" x="5130800" y="3016250"/>
          <p14:tracePt t="62680" x="5060950" y="2965450"/>
          <p14:tracePt t="62696" x="5010150" y="2914650"/>
          <p14:tracePt t="62713" x="4965700" y="2882900"/>
          <p14:tracePt t="62729" x="4895850" y="2819400"/>
          <p14:tracePt t="62746" x="4851400" y="2781300"/>
          <p14:tracePt t="62764" x="4781550" y="2724150"/>
          <p14:tracePt t="62780" x="4711700" y="2647950"/>
          <p14:tracePt t="62796" x="4679950" y="2609850"/>
          <p14:tracePt t="62814" x="4629150" y="2552700"/>
          <p14:tracePt t="62830" x="4603750" y="2520950"/>
          <p14:tracePt t="62846" x="4565650" y="2457450"/>
          <p14:tracePt t="62864" x="4533900" y="2406650"/>
          <p14:tracePt t="62880" x="4521200" y="2381250"/>
          <p14:tracePt t="62896" x="4502150" y="2362200"/>
          <p14:tracePt t="62913" x="4489450" y="2349500"/>
          <p14:tracePt t="62929" x="4464050" y="2336800"/>
          <p14:tracePt t="62947" x="4451350" y="2336800"/>
          <p14:tracePt t="63042" x="4457700" y="2336800"/>
          <p14:tracePt t="63052" x="4470400" y="2336800"/>
          <p14:tracePt t="63066" x="4502150" y="2355850"/>
          <p14:tracePt t="63082" x="4533900" y="2374900"/>
          <p14:tracePt t="63097" x="4641850" y="2432050"/>
          <p14:tracePt t="63116" x="4724400" y="2482850"/>
          <p14:tracePt t="63130" x="4756150" y="2501900"/>
          <p14:tracePt t="63146" x="4832350" y="2571750"/>
          <p14:tracePt t="63163" x="4876800" y="2597150"/>
          <p14:tracePt t="63180" x="4933950" y="2654300"/>
          <p14:tracePt t="63197" x="5003800" y="2724150"/>
          <p14:tracePt t="63213" x="5029200" y="2755900"/>
          <p14:tracePt t="63229" x="5086350" y="2825750"/>
          <p14:tracePt t="63246" x="5118100" y="2870200"/>
          <p14:tracePt t="63266" x="5143500" y="2914650"/>
          <p14:tracePt t="63282" x="5168900" y="2971800"/>
          <p14:tracePt t="63298" x="5175250" y="2997200"/>
          <p14:tracePt t="63315" x="5187950" y="3035300"/>
          <p14:tracePt t="63331" x="5187950" y="3048000"/>
          <p14:tracePt t="63347" x="5200650" y="3098800"/>
          <p14:tracePt t="63367" x="5213350" y="3175000"/>
          <p14:tracePt t="63381" x="5219700" y="3219450"/>
          <p14:tracePt t="63397" x="5226050" y="3276600"/>
          <p14:tracePt t="63415" x="5232400" y="3314700"/>
          <p14:tracePt t="63430" x="5238750" y="3333750"/>
          <p14:tracePt t="63448" x="5245100" y="3352800"/>
          <p14:tracePt t="63481" x="5245100" y="3359150"/>
          <p14:tracePt t="63521" x="5245100" y="3365500"/>
          <p14:tracePt t="63679" x="5245100" y="3359150"/>
          <p14:tracePt t="63690" x="5245100" y="3346450"/>
          <p14:tracePt t="63699" x="5245100" y="3333750"/>
          <p14:tracePt t="63714" x="5245100" y="3302000"/>
          <p14:tracePt t="63730" x="5238750" y="3232150"/>
          <p14:tracePt t="63747" x="5219700" y="3181350"/>
          <p14:tracePt t="63765" x="5175250" y="3067050"/>
          <p14:tracePt t="63782" x="5130800" y="2984500"/>
          <p14:tracePt t="63797" x="5067300" y="2863850"/>
          <p14:tracePt t="63814" x="4997450" y="2749550"/>
          <p14:tracePt t="63831" x="4965700" y="2705100"/>
          <p14:tracePt t="63847" x="4914900" y="2635250"/>
          <p14:tracePt t="63865" x="4876800" y="2590800"/>
          <p14:tracePt t="63882" x="4857750" y="2571750"/>
          <p14:tracePt t="63897" x="4800600" y="2520950"/>
          <p14:tracePt t="63914" x="4768850" y="2508250"/>
          <p14:tracePt t="63930" x="4705350" y="2470150"/>
          <p14:tracePt t="63948" x="4616450" y="2444750"/>
          <p14:tracePt t="63964" x="4578350" y="2432050"/>
          <p14:tracePt t="63980" x="4521200" y="2425700"/>
          <p14:tracePt t="63996" x="4502150" y="2419350"/>
          <p14:tracePt t="64015" x="4457700" y="2400300"/>
          <p14:tracePt t="64030" x="4438650" y="2381250"/>
          <p14:tracePt t="64047" x="4406900" y="2362200"/>
          <p14:tracePt t="64065" x="4387850" y="2343150"/>
          <p14:tracePt t="64080" x="4381500" y="2343150"/>
          <p14:tracePt t="64098" x="4375150" y="2330450"/>
          <p14:tracePt t="66121" x="4375150" y="2336800"/>
          <p14:tracePt t="66131" x="4381500" y="2368550"/>
          <p14:tracePt t="66146" x="4387850" y="2387600"/>
          <p14:tracePt t="66163" x="4413250" y="2482850"/>
          <p14:tracePt t="66178" x="4419600" y="2520950"/>
          <p14:tracePt t="66196" x="4451350" y="2667000"/>
          <p14:tracePt t="66212" x="4457700" y="2736850"/>
          <p14:tracePt t="66228" x="4476750" y="2819400"/>
          <p14:tracePt t="66245" x="4483100" y="2844800"/>
          <p14:tracePt t="66261" x="4489450" y="2895600"/>
          <p14:tracePt t="66278" x="4508500" y="2940050"/>
          <p14:tracePt t="66298" x="4521200" y="2959100"/>
          <p14:tracePt t="66311" x="4533900" y="3003550"/>
          <p14:tracePt t="66327" x="4540250" y="3022600"/>
          <p14:tracePt t="66343" x="4552950" y="3054350"/>
          <p14:tracePt t="66360" x="4572000" y="3098800"/>
          <p14:tracePt t="66377" x="4591050" y="3130550"/>
          <p14:tracePt t="66394" x="4603750" y="3168650"/>
          <p14:tracePt t="66410" x="4616450" y="3200400"/>
          <p14:tracePt t="66427" x="4635500" y="3263900"/>
          <p14:tracePt t="66443" x="4641850" y="3302000"/>
          <p14:tracePt t="66460" x="4641850" y="3308350"/>
          <p14:tracePt t="66476" x="4654550" y="3327400"/>
          <p14:tracePt t="66510" x="4654550" y="3333750"/>
          <p14:tracePt t="66537" x="4654550" y="3340100"/>
          <p14:tracePt t="67676" x="4667250" y="3333750"/>
          <p14:tracePt t="67686" x="4679950" y="3327400"/>
          <p14:tracePt t="67696" x="4705350" y="3314700"/>
          <p14:tracePt t="67710" x="4724400" y="3302000"/>
          <p14:tracePt t="67727" x="4762500" y="3289300"/>
          <p14:tracePt t="67743" x="4781550" y="3282950"/>
          <p14:tracePt t="67761" x="4806950" y="3282950"/>
          <p14:tracePt t="67778" x="4806950" y="3276600"/>
          <p14:tracePt t="67793" x="4813300" y="3276600"/>
          <p14:tracePt t="67841" x="4813300" y="3270250"/>
          <p14:tracePt t="67863" x="4813300" y="3263900"/>
          <p14:tracePt t="67871" x="4813300" y="3257550"/>
          <p14:tracePt t="67882" x="4806950" y="3251200"/>
          <p14:tracePt t="67893" x="4800600" y="3244850"/>
          <p14:tracePt t="67908" x="4787900" y="3238500"/>
          <p14:tracePt t="67925" x="4743450" y="3225800"/>
          <p14:tracePt t="67942" x="4718050" y="3219450"/>
          <p14:tracePt t="67958" x="4654550" y="3206750"/>
          <p14:tracePt t="67976" x="4616450" y="3200400"/>
          <p14:tracePt t="67991" x="4591050" y="3187700"/>
          <p14:tracePt t="68008" x="4559300" y="3181350"/>
          <p14:tracePt t="68025" x="4546600" y="3175000"/>
          <p14:tracePt t="68041" x="4495800" y="3168650"/>
          <p14:tracePt t="68059" x="4464050" y="3168650"/>
          <p14:tracePt t="68075" x="4451350" y="3168650"/>
          <p14:tracePt t="68092" x="4425950" y="3168650"/>
          <p14:tracePt t="68125" x="4406900" y="3168650"/>
          <p14:tracePt t="68142" x="4394200" y="3168650"/>
          <p14:tracePt t="68158" x="4387850" y="3168650"/>
          <p14:tracePt t="68192" x="4381500" y="3168650"/>
          <p14:tracePt t="68208" x="4375150" y="3168650"/>
          <p14:tracePt t="68225" x="4368800" y="3168650"/>
          <p14:tracePt t="68241" x="4362450" y="3168650"/>
          <p14:tracePt t="68258" x="4356100" y="3168650"/>
          <p14:tracePt t="68299" x="4349750" y="3168650"/>
          <p14:tracePt t="68352" x="4349750" y="3175000"/>
          <p14:tracePt t="68365" x="4343400" y="3175000"/>
          <p14:tracePt t="68374" x="4343400" y="3181350"/>
          <p14:tracePt t="68394" x="4337050" y="3187700"/>
          <p14:tracePt t="68415" x="4337050" y="3194050"/>
          <p14:tracePt t="68437" x="4337050" y="3200400"/>
          <p14:tracePt t="68446" x="4330700" y="3206750"/>
          <p14:tracePt t="68461" x="4330700" y="3219450"/>
          <p14:tracePt t="68475" x="4330700" y="3225800"/>
          <p14:tracePt t="68491" x="4330700" y="3251200"/>
          <p14:tracePt t="68508" x="4324350" y="3257550"/>
          <p14:tracePt t="68525" x="4324350" y="3263900"/>
          <p14:tracePt t="68541" x="4324350" y="3282950"/>
          <p14:tracePt t="68575" x="4324350" y="3289300"/>
          <p14:tracePt t="68614" x="4324350" y="3295650"/>
          <p14:tracePt t="68656" x="4324350" y="3302000"/>
          <p14:tracePt t="68695" x="4324350" y="3308350"/>
          <p14:tracePt t="68937" x="4324350" y="3314700"/>
          <p14:tracePt t="73930" x="4324350" y="3321050"/>
          <p14:tracePt t="73952" x="4330700" y="3327400"/>
          <p14:tracePt t="73961" x="4337050" y="3333750"/>
          <p14:tracePt t="73972" x="4349750" y="3340100"/>
          <p14:tracePt t="73988" x="4362450" y="3346450"/>
          <p14:tracePt t="74006" x="4425950" y="3390900"/>
          <p14:tracePt t="74021" x="4457700" y="3403600"/>
          <p14:tracePt t="74038" x="4508500" y="3429000"/>
          <p14:tracePt t="74055" x="4559300" y="3448050"/>
          <p14:tracePt t="74072" x="4591050" y="3467100"/>
          <p14:tracePt t="74088" x="4660900" y="3479800"/>
          <p14:tracePt t="74104" x="4692650" y="3486150"/>
          <p14:tracePt t="74121" x="4730750" y="3492500"/>
          <p14:tracePt t="74138" x="4756150" y="3498850"/>
          <p14:tracePt t="74154" x="4768850" y="3498850"/>
          <p14:tracePt t="74172" x="4800600" y="3505200"/>
          <p14:tracePt t="74190" x="4826000" y="3524250"/>
          <p14:tracePt t="74205" x="4883150" y="3536950"/>
          <p14:tracePt t="74223" x="4991100" y="3575050"/>
          <p14:tracePt t="74237" x="5048250" y="3581400"/>
          <p14:tracePt t="74253" x="5143500" y="3600450"/>
          <p14:tracePt t="74269" x="5181600" y="3600450"/>
          <p14:tracePt t="74286" x="5251450" y="3600450"/>
          <p14:tracePt t="74302" x="5289550" y="3600450"/>
          <p14:tracePt t="74319" x="5359400" y="3587750"/>
          <p14:tracePt t="74336" x="5397500" y="3575050"/>
          <p14:tracePt t="74352" x="5422900" y="3568700"/>
          <p14:tracePt t="74369" x="5435600" y="3562350"/>
          <p14:tracePt t="74385" x="5448300" y="3562350"/>
          <p14:tracePt t="74837" x="5448300" y="3549650"/>
          <p14:tracePt t="74849" x="5448300" y="3530600"/>
          <p14:tracePt t="74859" x="5448300" y="3517900"/>
          <p14:tracePt t="74870" x="5448300" y="3486150"/>
          <p14:tracePt t="74889" x="5448300" y="3448050"/>
          <p14:tracePt t="74903" x="5448300" y="3429000"/>
          <p14:tracePt t="74922" x="5448300" y="3384550"/>
          <p14:tracePt t="74938" x="5448300" y="3359150"/>
          <p14:tracePt t="74955" x="5435600" y="3314700"/>
          <p14:tracePt t="74972" x="5422900" y="3295650"/>
          <p14:tracePt t="74989" x="5372100" y="3238500"/>
          <p14:tracePt t="75005" x="5283200" y="3168650"/>
          <p14:tracePt t="75019" x="5238750" y="3130550"/>
          <p14:tracePt t="75035" x="5124450" y="3086100"/>
          <p14:tracePt t="75052" x="5035550" y="3054350"/>
          <p14:tracePt t="75069" x="4832350" y="3035300"/>
          <p14:tracePt t="75086" x="4699000" y="3022600"/>
          <p14:tracePt t="75102" x="4660900" y="3022600"/>
          <p14:tracePt t="75120" x="4603750" y="3022600"/>
          <p14:tracePt t="75136" x="4591050" y="3022600"/>
          <p14:tracePt t="75152" x="4572000" y="3022600"/>
          <p14:tracePt t="75169" x="4565650" y="3022600"/>
          <p14:tracePt t="75203" x="4559300" y="3022600"/>
          <p14:tracePt t="75788" x="4559300" y="3016250"/>
          <p14:tracePt t="75798" x="4559300" y="3009900"/>
          <p14:tracePt t="75806" x="4559300" y="3003550"/>
          <p14:tracePt t="75821" x="4559300" y="2990850"/>
          <p14:tracePt t="75838" x="4559300" y="2965450"/>
          <p14:tracePt t="75853" x="4559300" y="2952750"/>
          <p14:tracePt t="75869" x="4552950" y="2927350"/>
          <p14:tracePt t="75887" x="4546600" y="2908300"/>
          <p14:tracePt t="75903" x="4514850" y="2832100"/>
          <p14:tracePt t="75921" x="4483100" y="2762250"/>
          <p14:tracePt t="75938" x="4464050" y="2717800"/>
          <p14:tracePt t="75954" x="4419600" y="2616200"/>
          <p14:tracePt t="75970" x="4400550" y="2565400"/>
          <p14:tracePt t="75987" x="4356100" y="2476500"/>
          <p14:tracePt t="76004" x="4349750" y="2432050"/>
          <p14:tracePt t="76019" x="4337050" y="2381250"/>
          <p14:tracePt t="76036" x="4324350" y="2355850"/>
          <p14:tracePt t="76052" x="4324350" y="2349500"/>
          <p14:tracePt t="76069" x="4324350" y="2336800"/>
          <p14:tracePt t="76194" x="4337050" y="2336800"/>
          <p14:tracePt t="76204" x="4356100" y="2355850"/>
          <p14:tracePt t="76213" x="4368800" y="2362200"/>
          <p14:tracePt t="76224" x="4387850" y="2374900"/>
          <p14:tracePt t="76238" x="4406900" y="2381250"/>
          <p14:tracePt t="76253" x="4419600" y="2393950"/>
          <p14:tracePt t="76269" x="4451350" y="2406650"/>
          <p14:tracePt t="76287" x="4464050" y="2406650"/>
          <p14:tracePt t="76304" x="4470400" y="2413000"/>
          <p14:tracePt t="76359" x="4457700" y="2413000"/>
          <p14:tracePt t="76369" x="4419600" y="2387600"/>
          <p14:tracePt t="76381" x="4375150" y="2374900"/>
          <p14:tracePt t="76391" x="4292600" y="2330450"/>
          <p14:tracePt t="76401" x="4191000" y="2298700"/>
          <p14:tracePt t="76418" x="4064000" y="2279650"/>
          <p14:tracePt t="76434" x="3892550" y="2247900"/>
          <p14:tracePt t="76452" x="3816350" y="2241550"/>
          <p14:tracePt t="76468" x="3625850" y="2241550"/>
          <p14:tracePt t="76485" x="3486150" y="2228850"/>
          <p14:tracePt t="76501" x="3429000" y="2228850"/>
          <p14:tracePt t="76518" x="3352800" y="2228850"/>
          <p14:tracePt t="76535" x="3314700" y="2228850"/>
          <p14:tracePt t="76551" x="3206750" y="2241550"/>
          <p14:tracePt t="76568" x="3111500" y="2247900"/>
          <p14:tracePt t="76584" x="3092450" y="2247900"/>
          <p14:tracePt t="76601" x="3054350" y="2247900"/>
          <p14:tracePt t="76618" x="3041650" y="2247900"/>
          <p14:tracePt t="76621" x="3028950" y="2247900"/>
          <p14:tracePt t="76634" x="3022600" y="2247900"/>
          <p14:tracePt t="76651" x="3009900" y="2247900"/>
          <p14:tracePt t="76745" x="3016250" y="2247900"/>
          <p14:tracePt t="76757" x="3054350" y="2247900"/>
          <p14:tracePt t="76769" x="3086100" y="2247900"/>
          <p14:tracePt t="76788" x="3257550" y="2235200"/>
          <p14:tracePt t="76802" x="3384550" y="2228850"/>
          <p14:tracePt t="76819" x="3568700" y="2197100"/>
          <p14:tracePt t="76838" x="3822700" y="2165350"/>
          <p14:tracePt t="76850" x="3937000" y="2165350"/>
          <p14:tracePt t="76867" x="4013200" y="2165350"/>
          <p14:tracePt t="76884" x="4108450" y="2178050"/>
          <p14:tracePt t="76901" x="4165600" y="2197100"/>
          <p14:tracePt t="76918" x="4178300" y="2197100"/>
          <p14:tracePt t="76933" x="4197350" y="2209800"/>
          <p14:tracePt t="76950" x="4203700" y="2216150"/>
          <p14:tracePt t="77099" x="4210050" y="2216150"/>
          <p14:tracePt t="77371" x="4203700" y="2216150"/>
          <p14:tracePt t="77382" x="4171950" y="2216150"/>
          <p14:tracePt t="77395" x="4121150" y="2203450"/>
          <p14:tracePt t="77402" x="4044950" y="2197100"/>
          <p14:tracePt t="77418" x="3994150" y="2197100"/>
          <p14:tracePt t="77435" x="3841750" y="2197100"/>
          <p14:tracePt t="77455" x="3638550" y="2197100"/>
          <p14:tracePt t="77469" x="3587750" y="2197100"/>
          <p14:tracePt t="77486" x="3505200" y="2203450"/>
          <p14:tracePt t="77502" x="3473450" y="2203450"/>
          <p14:tracePt t="77519" x="3429000" y="2203450"/>
          <p14:tracePt t="77535" x="3390900" y="2203450"/>
          <p14:tracePt t="77551" x="3359150" y="2203450"/>
          <p14:tracePt t="77569" x="3333750" y="2203450"/>
          <p14:tracePt t="77584" x="3321050" y="2203450"/>
          <p14:tracePt t="77602" x="3308350" y="2203450"/>
          <p14:tracePt t="77618" x="3302000" y="2203450"/>
          <p14:tracePt t="77913" x="3308350" y="2203450"/>
          <p14:tracePt t="77925" x="3327400" y="2203450"/>
          <p14:tracePt t="77935" x="3365500" y="2203450"/>
          <p14:tracePt t="77951" x="3435350" y="2190750"/>
          <p14:tracePt t="77969" x="3613150" y="2165350"/>
          <p14:tracePt t="77986" x="3702050" y="2152650"/>
          <p14:tracePt t="78002" x="3943350" y="2139950"/>
          <p14:tracePt t="78019" x="4133850" y="2139950"/>
          <p14:tracePt t="78035" x="4203700" y="2146300"/>
          <p14:tracePt t="78052" x="4298950" y="2190750"/>
          <p14:tracePt t="78069" x="4356100" y="2222500"/>
          <p14:tracePt t="78084" x="4375150" y="2235200"/>
          <p14:tracePt t="78101" x="4406900" y="2260600"/>
          <p14:tracePt t="78118" x="4413250" y="2273300"/>
          <p14:tracePt t="78122" x="4432300" y="2286000"/>
          <p14:tracePt t="78134" x="4432300" y="2292350"/>
          <p14:tracePt t="78152" x="4438650" y="2298700"/>
          <p14:tracePt t="78168" x="4451350" y="2305050"/>
          <p14:tracePt t="82570" x="4464050" y="2317750"/>
          <p14:tracePt t="82581" x="4476750" y="2330450"/>
          <p14:tracePt t="82590" x="4489450" y="2336800"/>
          <p14:tracePt t="82600" x="4502150" y="2355850"/>
          <p14:tracePt t="82612" x="4527550" y="2381250"/>
          <p14:tracePt t="82629" x="4572000" y="2419350"/>
          <p14:tracePt t="82645" x="4591050" y="2438400"/>
          <p14:tracePt t="82662" x="4692650" y="2514600"/>
          <p14:tracePt t="82678" x="4756150" y="2559050"/>
          <p14:tracePt t="82695" x="4870450" y="2660650"/>
          <p14:tracePt t="82713" x="4972050" y="2743200"/>
          <p14:tracePt t="82728" x="5022850" y="2781300"/>
          <p14:tracePt t="82745" x="5086350" y="2838450"/>
          <p14:tracePt t="82762" x="5124450" y="2876550"/>
          <p14:tracePt t="82778" x="5213350" y="2946400"/>
          <p14:tracePt t="82796" x="5251450" y="2990850"/>
          <p14:tracePt t="82812" x="5334000" y="3067050"/>
          <p14:tracePt t="82829" x="5391150" y="3130550"/>
          <p14:tracePt t="82846" x="5422900" y="3168650"/>
          <p14:tracePt t="82862" x="5505450" y="3251200"/>
          <p14:tracePt t="82879" x="5549900" y="3282950"/>
          <p14:tracePt t="82895" x="5689600" y="3397250"/>
          <p14:tracePt t="82912" x="5854700" y="3498850"/>
          <p14:tracePt t="82929" x="5924550" y="3536950"/>
          <p14:tracePt t="82945" x="6051550" y="3613150"/>
          <p14:tracePt t="82962" x="6096000" y="3644900"/>
          <p14:tracePt t="82978" x="6153150" y="3683000"/>
          <p14:tracePt t="82995" x="6165850" y="3689350"/>
          <p14:tracePt t="83300" x="6172200" y="3689350"/>
          <p14:tracePt t="83308" x="6191250" y="3689350"/>
          <p14:tracePt t="83319" x="6235700" y="3676650"/>
          <p14:tracePt t="83330" x="6280150" y="3663950"/>
          <p14:tracePt t="83346" x="6324600" y="3632200"/>
          <p14:tracePt t="83361" x="6413500" y="3581400"/>
          <p14:tracePt t="83378" x="6445250" y="3562350"/>
          <p14:tracePt t="83394" x="6483350" y="3530600"/>
          <p14:tracePt t="83414" x="6515100" y="3486150"/>
          <p14:tracePt t="83429" x="6515100" y="3448050"/>
          <p14:tracePt t="83447" x="6515100" y="3378200"/>
          <p14:tracePt t="83465" x="6515100" y="3321050"/>
          <p14:tracePt t="83477" x="6502400" y="3302000"/>
          <p14:tracePt t="83495" x="6477000" y="3263900"/>
          <p14:tracePt t="83511" x="6464300" y="3251200"/>
          <p14:tracePt t="83527" x="6419850" y="3225800"/>
          <p14:tracePt t="83544" x="6400800" y="3213100"/>
          <p14:tracePt t="83561" x="6343650" y="3194050"/>
          <p14:tracePt t="83579" x="6292850" y="3194050"/>
          <p14:tracePt t="83595" x="6267450" y="3194050"/>
          <p14:tracePt t="83612" x="6248400" y="3194050"/>
          <p14:tracePt t="83628" x="6235700" y="3194050"/>
          <p14:tracePt t="83645" x="6223000" y="3206750"/>
          <p14:tracePt t="83662" x="6248400" y="3333750"/>
          <p14:tracePt t="83677" x="6286500" y="3390900"/>
          <p14:tracePt t="83694" x="6394450" y="3517900"/>
          <p14:tracePt t="83711" x="6451600" y="3575050"/>
          <p14:tracePt t="83727" x="6553200" y="3625850"/>
          <p14:tracePt t="83744" x="6578600" y="3625850"/>
          <p14:tracePt t="83761" x="6623050" y="3613150"/>
          <p14:tracePt t="83778" x="6642100" y="3581400"/>
          <p14:tracePt t="83794" x="6661150" y="3549650"/>
          <p14:tracePt t="83810" x="6661150" y="3492500"/>
          <p14:tracePt t="83827" x="6661150" y="3467100"/>
          <p14:tracePt t="83844" x="6635750" y="3416300"/>
          <p14:tracePt t="83862" x="6572250" y="3352800"/>
          <p14:tracePt t="83878" x="6502400" y="3327400"/>
          <p14:tracePt t="83895" x="6305550" y="3282950"/>
          <p14:tracePt t="83911" x="6229350" y="3276600"/>
          <p14:tracePt t="83927" x="6153150" y="3276600"/>
          <p14:tracePt t="83944" x="6096000" y="3276600"/>
          <p14:tracePt t="83961" x="6083300" y="3276600"/>
          <p14:tracePt t="83977" x="6070600" y="3276600"/>
          <p14:tracePt t="83994" x="6064250" y="3276600"/>
          <p14:tracePt t="85217" x="6057900" y="3276600"/>
          <p14:tracePt t="85228" x="6045200" y="3276600"/>
          <p14:tracePt t="85240" x="6032500" y="3276600"/>
          <p14:tracePt t="85246" x="6013450" y="3276600"/>
          <p14:tracePt t="85259" x="6000750" y="3276600"/>
          <p14:tracePt t="85276" x="5988050" y="3276600"/>
          <p14:tracePt t="85292" x="5969000" y="3276600"/>
          <p14:tracePt t="85309" x="5949950" y="3276600"/>
          <p14:tracePt t="85326" x="5943600" y="3276600"/>
          <p14:tracePt t="85342" x="5930900" y="3276600"/>
          <p14:tracePt t="85360" x="5924550" y="3276600"/>
          <p14:tracePt t="85376" x="5918200" y="3276600"/>
          <p14:tracePt t="85393" x="5911850" y="3276600"/>
          <p14:tracePt t="85425" x="5905500" y="3276600"/>
          <p14:tracePt t="85445" x="5899150" y="3276600"/>
          <p14:tracePt t="86395" x="5905500" y="3276600"/>
          <p14:tracePt t="86447" x="5911850" y="3276600"/>
          <p14:tracePt t="87104" x="5918200" y="3276600"/>
          <p14:tracePt t="87145" x="5924550" y="3276600"/>
          <p14:tracePt t="87155" x="5930900" y="3276600"/>
          <p14:tracePt t="87166" x="5943600" y="3276600"/>
          <p14:tracePt t="87176" x="5956300" y="3282950"/>
          <p14:tracePt t="87193" x="5969000" y="3282950"/>
          <p14:tracePt t="87210" x="5994400" y="3289300"/>
          <p14:tracePt t="87226" x="6007100" y="3295650"/>
          <p14:tracePt t="87244" x="6038850" y="3302000"/>
          <p14:tracePt t="87260" x="6083300" y="3308350"/>
          <p14:tracePt t="87276" x="6096000" y="3314700"/>
          <p14:tracePt t="87293" x="6127750" y="3321050"/>
          <p14:tracePt t="87309" x="6140450" y="3327400"/>
          <p14:tracePt t="87327" x="6159500" y="3327400"/>
          <p14:tracePt t="87341" x="6165850" y="3327400"/>
          <p14:tracePt t="87358" x="6178550" y="3333750"/>
          <p14:tracePt t="87375" x="6184900" y="3333750"/>
          <p14:tracePt t="87392" x="6191250" y="3333750"/>
          <p14:tracePt t="87408" x="6197600" y="3333750"/>
          <p14:tracePt t="87425" x="6203950" y="3333750"/>
          <p14:tracePt t="87447" x="6210300" y="3333750"/>
          <p14:tracePt t="92666" x="6210300" y="3340100"/>
          <p14:tracePt t="92686" x="6203950" y="3346450"/>
          <p14:tracePt t="92697" x="6197600" y="3352800"/>
          <p14:tracePt t="92707" x="6184900" y="3359150"/>
          <p14:tracePt t="92719" x="6165850" y="3365500"/>
          <p14:tracePt t="92737" x="6134100" y="3371850"/>
          <p14:tracePt t="92753" x="5988050" y="3397250"/>
          <p14:tracePt t="92770" x="5886450" y="3409950"/>
          <p14:tracePt t="92786" x="5568950" y="3460750"/>
          <p14:tracePt t="92805" x="5295900" y="3492500"/>
          <p14:tracePt t="92822" x="5162550" y="3524250"/>
          <p14:tracePt t="92838" x="4889500" y="3638550"/>
          <p14:tracePt t="92854" x="4718050" y="3683000"/>
          <p14:tracePt t="92871" x="4660900" y="3695700"/>
          <p14:tracePt t="92888" x="4578350" y="3721100"/>
          <p14:tracePt t="93596" x="4572000" y="3721100"/>
          <p14:tracePt t="93606" x="4559300" y="3727450"/>
          <p14:tracePt t="93618" x="4527550" y="3733800"/>
          <p14:tracePt t="93628" x="4489450" y="3746500"/>
          <p14:tracePt t="93638" x="4438650" y="3752850"/>
          <p14:tracePt t="93653" x="4381500" y="3765550"/>
          <p14:tracePt t="93670" x="4241800" y="3771900"/>
          <p14:tracePt t="93687" x="4152900" y="3771900"/>
          <p14:tracePt t="93704" x="3987800" y="3771900"/>
          <p14:tracePt t="93721" x="3860800" y="3771900"/>
          <p14:tracePt t="93738" x="3759200" y="3771900"/>
          <p14:tracePt t="93754" x="3556000" y="3784600"/>
          <p14:tracePt t="93770" x="3479800" y="3784600"/>
          <p14:tracePt t="93787" x="3295650" y="3835400"/>
          <p14:tracePt t="93803" x="3136900" y="3879850"/>
          <p14:tracePt t="93820" x="3079750" y="3892550"/>
          <p14:tracePt t="93837" x="3022600" y="3905250"/>
          <p14:tracePt t="93853" x="2997200" y="3905250"/>
          <p14:tracePt t="93871" x="2952750" y="3905250"/>
          <p14:tracePt t="93887" x="2927350" y="3905250"/>
          <p14:tracePt t="93904" x="2914650" y="3905250"/>
          <p14:tracePt t="93918" x="2901950" y="3905250"/>
          <p14:tracePt t="93934" x="2889250" y="3905250"/>
          <p14:tracePt t="93952" x="2876550" y="3905250"/>
          <p14:tracePt t="93968" x="2870200" y="3905250"/>
          <p14:tracePt t="93986" x="2863850" y="3905250"/>
          <p14:tracePt t="94019" x="2857500" y="3905250"/>
          <p14:tracePt t="94043" x="2851150" y="3905250"/>
          <p14:tracePt t="94064" x="2844800" y="3905250"/>
          <p14:tracePt t="94085" x="2838450" y="3905250"/>
          <p14:tracePt t="94169" x="2851150" y="3911600"/>
          <p14:tracePt t="94179" x="2863850" y="3917950"/>
          <p14:tracePt t="94191" x="2895600" y="3917950"/>
          <p14:tracePt t="94205" x="2952750" y="3930650"/>
          <p14:tracePt t="94222" x="3003550" y="3930650"/>
          <p14:tracePt t="94237" x="3098800" y="3937000"/>
          <p14:tracePt t="94254" x="3213100" y="3943350"/>
          <p14:tracePt t="94270" x="3276600" y="3943350"/>
          <p14:tracePt t="94288" x="3403600" y="3943350"/>
          <p14:tracePt t="94304" x="3498850" y="3956050"/>
          <p14:tracePt t="94319" x="3549650" y="3956050"/>
          <p14:tracePt t="94337" x="3670300" y="3962400"/>
          <p14:tracePt t="94352" x="3733800" y="3981450"/>
          <p14:tracePt t="94369" x="3816350" y="3987800"/>
          <p14:tracePt t="94387" x="3886200" y="3994150"/>
          <p14:tracePt t="94405" x="3911600" y="3994150"/>
          <p14:tracePt t="94419" x="3994150" y="4006850"/>
          <p14:tracePt t="94435" x="4019550" y="4006850"/>
          <p14:tracePt t="94451" x="4076700" y="4006850"/>
          <p14:tracePt t="94468" x="4095750" y="4006850"/>
          <p14:tracePt t="94485" x="4114800" y="4006850"/>
          <p14:tracePt t="94502" x="4121150" y="4006850"/>
          <p14:tracePt t="94519" x="4127500" y="4006850"/>
          <p14:tracePt t="95024" x="4133850" y="4006850"/>
          <p14:tracePt t="95035" x="4140200" y="4006850"/>
          <p14:tracePt t="95045" x="4152900" y="4013200"/>
          <p14:tracePt t="95055" x="4159250" y="4013200"/>
          <p14:tracePt t="95069" x="4184650" y="4013200"/>
          <p14:tracePt t="95086" x="4241800" y="4013200"/>
          <p14:tracePt t="95102" x="4267200" y="4013200"/>
          <p14:tracePt t="95120" x="4324350" y="4013200"/>
          <p14:tracePt t="95136" x="4362450" y="4006850"/>
          <p14:tracePt t="95151" x="4470400" y="3994150"/>
          <p14:tracePt t="95169" x="4546600" y="3994150"/>
          <p14:tracePt t="95183" x="4591050" y="3981450"/>
          <p14:tracePt t="95200" x="4660900" y="3968750"/>
          <p14:tracePt t="95217" x="4679950" y="3968750"/>
          <p14:tracePt t="95233" x="4762500" y="3956050"/>
          <p14:tracePt t="95250" x="4800600" y="3956050"/>
          <p14:tracePt t="95269" x="4876800" y="3956050"/>
          <p14:tracePt t="95286" x="4959350" y="3956050"/>
          <p14:tracePt t="95302" x="4984750" y="3956050"/>
          <p14:tracePt t="95319" x="5035550" y="3956050"/>
          <p14:tracePt t="95333" x="5060950" y="3962400"/>
          <p14:tracePt t="95350" x="5111750" y="3975100"/>
          <p14:tracePt t="95367" x="5149850" y="3981450"/>
          <p14:tracePt t="95384" x="5162550" y="3981450"/>
          <p14:tracePt t="95401" x="5175250" y="3987800"/>
          <p14:tracePt t="97207" x="5175250" y="3994150"/>
          <p14:tracePt t="97217" x="5168900" y="4000500"/>
          <p14:tracePt t="97227" x="5149850" y="4000500"/>
          <p14:tracePt t="97238" x="5118100" y="4000500"/>
          <p14:tracePt t="97249" x="5080000" y="4000500"/>
          <p14:tracePt t="97266" x="5041900" y="4000500"/>
          <p14:tracePt t="97282" x="4870450" y="3975100"/>
          <p14:tracePt t="97300" x="4616450" y="3956050"/>
          <p14:tracePt t="97316" x="4489450" y="3956050"/>
          <p14:tracePt t="97333" x="4197350" y="4006850"/>
          <p14:tracePt t="97349" x="4025900" y="4032250"/>
          <p14:tracePt t="97366" x="3829050" y="4083050"/>
          <p14:tracePt t="97382" x="3689350" y="4108450"/>
          <p14:tracePt t="97399" x="3619500" y="4108450"/>
          <p14:tracePt t="97415" x="3575050" y="4114800"/>
          <p14:tracePt t="97432" x="3562350" y="4114800"/>
          <p14:tracePt t="97449" x="3556000" y="4114800"/>
          <p14:tracePt t="97927" x="3549650" y="4114800"/>
          <p14:tracePt t="97936" x="3543300" y="4114800"/>
          <p14:tracePt t="97950" x="3536950" y="4114800"/>
          <p14:tracePt t="97967" x="3517900" y="4114800"/>
          <p14:tracePt t="97982" x="3511550" y="4114800"/>
          <p14:tracePt t="97999" x="3479800" y="4114800"/>
          <p14:tracePt t="98019" x="3429000" y="4114800"/>
          <p14:tracePt t="98034" x="3409950" y="4114800"/>
          <p14:tracePt t="98051" x="3378200" y="4114800"/>
          <p14:tracePt t="98067" x="3365500" y="4114800"/>
          <p14:tracePt t="98084" x="3333750" y="4114800"/>
          <p14:tracePt t="98101" x="3308350" y="4114800"/>
          <p14:tracePt t="98117" x="3295650" y="4114800"/>
          <p14:tracePt t="98134" x="3257550" y="4114800"/>
          <p14:tracePt t="98149" x="3232150" y="4114800"/>
          <p14:tracePt t="98167" x="3200400" y="4114800"/>
          <p14:tracePt t="98182" x="3181350" y="4114800"/>
          <p14:tracePt t="98200" x="3155950" y="4114800"/>
          <p14:tracePt t="98217" x="3143250" y="4114800"/>
          <p14:tracePt t="98232" x="3136900" y="4114800"/>
          <p14:tracePt t="98250" x="3117850" y="4114800"/>
          <p14:tracePt t="98266" x="3105150" y="4114800"/>
          <p14:tracePt t="98283" x="3086100" y="4114800"/>
          <p14:tracePt t="98302" x="3067050" y="4114800"/>
          <p14:tracePt t="98316" x="3054350" y="4114800"/>
          <p14:tracePt t="98333" x="3022600" y="4114800"/>
          <p14:tracePt t="98349" x="3009900" y="4114800"/>
          <p14:tracePt t="98366" x="2971800" y="4108450"/>
          <p14:tracePt t="98384" x="2940050" y="4108450"/>
          <p14:tracePt t="98400" x="2927350" y="4108450"/>
          <p14:tracePt t="98416" x="2889250" y="4108450"/>
          <p14:tracePt t="98432" x="2876550" y="4108450"/>
          <p14:tracePt t="98449" x="2863850" y="4108450"/>
          <p14:tracePt t="98467" x="2857500" y="4108450"/>
          <p14:tracePt t="98530" x="2857500" y="4114800"/>
          <p14:tracePt t="98552" x="2857500" y="4121150"/>
          <p14:tracePt t="98573" x="2857500" y="4127500"/>
          <p14:tracePt t="98624" x="2870200" y="4127500"/>
          <p14:tracePt t="98634" x="2889250" y="4140200"/>
          <p14:tracePt t="98645" x="2921000" y="4140200"/>
          <p14:tracePt t="98655" x="2978150" y="4140200"/>
          <p14:tracePt t="98667" x="3054350" y="4140200"/>
          <p14:tracePt t="98682" x="3117850" y="4140200"/>
          <p14:tracePt t="98699" x="3371850" y="4121150"/>
          <p14:tracePt t="98716" x="3517900" y="4089400"/>
          <p14:tracePt t="98732" x="3714750" y="4057650"/>
          <p14:tracePt t="98749" x="3930650" y="4038600"/>
          <p14:tracePt t="98765" x="4019550" y="4038600"/>
          <p14:tracePt t="98782" x="4108450" y="4025900"/>
          <p14:tracePt t="98800" x="4165600" y="4025900"/>
          <p14:tracePt t="98815" x="4210050" y="4019550"/>
          <p14:tracePt t="98834" x="4254500" y="4006850"/>
          <p14:tracePt t="98848" x="4267200" y="4006850"/>
          <p14:tracePt t="98865" x="4298950" y="3987800"/>
          <p14:tracePt t="98884" x="4318000" y="3975100"/>
          <p14:tracePt t="98899" x="4343400" y="3937000"/>
          <p14:tracePt t="98916" x="4368800" y="3892550"/>
          <p14:tracePt t="98932" x="4387850" y="3867150"/>
          <p14:tracePt t="98950" x="4413250" y="3790950"/>
          <p14:tracePt t="98964" x="4413250" y="3765550"/>
          <p14:tracePt t="98981" x="4419600" y="3714750"/>
          <p14:tracePt t="98997" x="4419600" y="3663950"/>
          <p14:tracePt t="99013" x="4419600" y="3644900"/>
          <p14:tracePt t="99030" x="4394200" y="3581400"/>
          <p14:tracePt t="99047" x="4381500" y="3562350"/>
          <p14:tracePt t="99064" x="4356100" y="3517900"/>
          <p14:tracePt t="99081" x="4343400" y="3486150"/>
          <p14:tracePt t="99097" x="4337050" y="3473450"/>
          <p14:tracePt t="99114" x="4337050" y="3448050"/>
          <p14:tracePt t="99130" x="4330700" y="3441700"/>
          <p14:tracePt t="99146" x="4330700" y="3435350"/>
          <p14:tracePt t="99166" x="4330700" y="3429000"/>
          <p14:tracePt t="99181" x="4330700" y="3422650"/>
          <p14:tracePt t="99198" x="4330700" y="3416300"/>
          <p14:tracePt t="99214" x="4330700" y="3409950"/>
          <p14:tracePt t="99240" x="4330700" y="3403600"/>
          <p14:tracePt t="99250" x="4337050" y="3403600"/>
          <p14:tracePt t="99264" x="4349750" y="3403600"/>
          <p14:tracePt t="99281" x="4375150" y="3403600"/>
          <p14:tracePt t="99299" x="4387850" y="3403600"/>
          <p14:tracePt t="99315" x="4413250" y="3403600"/>
          <p14:tracePt t="99332" x="4438650" y="3403600"/>
          <p14:tracePt t="99348" x="4445000" y="3403600"/>
          <p14:tracePt t="99365" x="4470400" y="3403600"/>
          <p14:tracePt t="99381" x="4483100" y="3403600"/>
          <p14:tracePt t="99398" x="4502150" y="3403600"/>
          <p14:tracePt t="99415" x="4508500" y="3403600"/>
          <p14:tracePt t="99448" x="4514850" y="3365500"/>
          <p14:tracePt t="99464" x="4514850" y="3340100"/>
          <p14:tracePt t="99481" x="4514850" y="3270250"/>
          <p14:tracePt t="99498" x="4495800" y="3232150"/>
          <p14:tracePt t="99514" x="4489450" y="3219450"/>
          <p14:tracePt t="99531" x="4470400" y="3187700"/>
          <p14:tracePt t="99547" x="4451350" y="3175000"/>
          <p14:tracePt t="99565" x="4394200" y="3162300"/>
          <p14:tracePt t="99582" x="4343400" y="3162300"/>
          <p14:tracePt t="99598" x="4305300" y="3162300"/>
          <p14:tracePt t="99615" x="4267200" y="3162300"/>
          <p14:tracePt t="99631" x="4254500" y="3168650"/>
          <p14:tracePt t="99648" x="4248150" y="3181350"/>
          <p14:tracePt t="99681" x="4241800" y="3200400"/>
          <p14:tracePt t="99698" x="4241800" y="3232150"/>
          <p14:tracePt t="99714" x="4241800" y="3263900"/>
          <p14:tracePt t="99731" x="4273550" y="3327400"/>
          <p14:tracePt t="99747" x="4286250" y="3346450"/>
          <p14:tracePt t="99765" x="4349750" y="3384550"/>
          <p14:tracePt t="99781" x="4425950" y="3409950"/>
          <p14:tracePt t="99797" x="4464050" y="3416300"/>
          <p14:tracePt t="99814" x="4533900" y="3416300"/>
          <p14:tracePt t="99831" x="4559300" y="3416300"/>
          <p14:tracePt t="99847" x="4603750" y="3403600"/>
          <p14:tracePt t="99865" x="4641850" y="3359150"/>
          <p14:tracePt t="99881" x="4667250" y="3308350"/>
          <p14:tracePt t="99897" x="4692650" y="3175000"/>
          <p14:tracePt t="99916" x="4692650" y="3035300"/>
          <p14:tracePt t="99930" x="4692650" y="2997200"/>
          <p14:tracePt t="99947" x="4629150" y="2933700"/>
          <p14:tracePt t="99964" x="4565650" y="2914650"/>
          <p14:tracePt t="99980" x="4406900" y="2933700"/>
          <p14:tracePt t="99997" x="4349750" y="2971800"/>
          <p14:tracePt t="100014" x="4260850" y="3022600"/>
          <p14:tracePt t="100030" x="4235450" y="3048000"/>
          <p14:tracePt t="100047" x="4229100" y="3060700"/>
          <p14:tracePt t="100065" x="4229100" y="3105150"/>
          <p14:tracePt t="100080" x="4235450" y="3130550"/>
          <p14:tracePt t="100098" x="4292600" y="3187700"/>
          <p14:tracePt t="100116" x="4362450" y="3238500"/>
          <p14:tracePt t="100130" x="4400550" y="3257550"/>
          <p14:tracePt t="100147" x="4445000" y="3276600"/>
          <p14:tracePt t="100163" x="4457700" y="3276600"/>
          <p14:tracePt t="100180" x="4495800" y="3276600"/>
          <p14:tracePt t="100197" x="4521200" y="3251200"/>
          <p14:tracePt t="100213" x="4527550" y="3213100"/>
          <p14:tracePt t="100230" x="4527550" y="3117850"/>
          <p14:tracePt t="100247" x="4527550" y="3092450"/>
          <p14:tracePt t="100264" x="4502150" y="3048000"/>
          <p14:tracePt t="100279" x="4483100" y="3041650"/>
          <p14:tracePt t="100295" x="4445000" y="3041650"/>
          <p14:tracePt t="100312" x="4425950" y="3041650"/>
          <p14:tracePt t="100329" x="4419600" y="3041650"/>
          <p14:tracePt t="100348" x="4413250" y="3048000"/>
          <p14:tracePt t="100365" x="4413250" y="3073400"/>
          <p14:tracePt t="100380" x="4413250" y="3105150"/>
          <p14:tracePt t="100397" x="4445000" y="3149600"/>
          <p14:tracePt t="100413" x="4464050" y="3168650"/>
          <p14:tracePt t="100430" x="4540250" y="3213100"/>
          <p14:tracePt t="100447" x="4552950" y="3225800"/>
          <p14:tracePt t="100464" x="4591050" y="3232150"/>
          <p14:tracePt t="100480" x="4597400" y="3232150"/>
          <p14:tracePt t="100982" x="4591050" y="3232150"/>
          <p14:tracePt t="100994" x="4584700" y="3232150"/>
          <p14:tracePt t="101006" x="4578350" y="3244850"/>
          <p14:tracePt t="101015" x="4572000" y="3257550"/>
          <p14:tracePt t="101029" x="4565650" y="3276600"/>
          <p14:tracePt t="101047" x="4565650" y="3302000"/>
          <p14:tracePt t="101062" x="4565650" y="3321050"/>
          <p14:tracePt t="101080" x="4597400" y="3333750"/>
          <p14:tracePt t="101096" x="4692650" y="3371850"/>
          <p14:tracePt t="101112" x="4737100" y="3378200"/>
          <p14:tracePt t="101114" x="4756150" y="3378200"/>
          <p14:tracePt t="101128" x="4781550" y="3378200"/>
          <p14:tracePt t="101146" x="4813300" y="3352800"/>
          <p14:tracePt t="101162" x="4819650" y="3327400"/>
          <p14:tracePt t="101179" x="4826000" y="3270250"/>
          <p14:tracePt t="101195" x="4826000" y="3244850"/>
          <p14:tracePt t="101212" x="4819650" y="3219450"/>
          <p14:tracePt t="101229" x="4781550" y="3187700"/>
          <p14:tracePt t="101245" x="4756150" y="3181350"/>
          <p14:tracePt t="101263" x="4699000" y="3181350"/>
          <p14:tracePt t="101279" x="4686300" y="3181350"/>
          <p14:tracePt t="101295" x="4667250" y="3181350"/>
          <p14:tracePt t="101312" x="4654550" y="3194050"/>
          <p14:tracePt t="101328" x="4654550" y="3206750"/>
          <p14:tracePt t="101345" x="4654550" y="3219450"/>
          <p14:tracePt t="101362" x="4660900" y="3225800"/>
          <p14:tracePt t="101378" x="4692650" y="3251200"/>
          <p14:tracePt t="101395" x="4699000" y="3251200"/>
          <p14:tracePt t="101413" x="4711700" y="3251200"/>
          <p14:tracePt t="102378" x="4711700" y="3257550"/>
          <p14:tracePt t="102387" x="4705350" y="3257550"/>
          <p14:tracePt t="102400" x="4699000" y="3257550"/>
          <p14:tracePt t="102412" x="4699000" y="3263900"/>
          <p14:tracePt t="102430" x="4686300" y="3270250"/>
          <p14:tracePt t="102445" x="4679950" y="3276600"/>
          <p14:tracePt t="102463" x="4660900" y="3295650"/>
          <p14:tracePt t="102479" x="4648200" y="3302000"/>
          <p14:tracePt t="102495" x="4629150" y="3321050"/>
          <p14:tracePt t="102512" x="4603750" y="3352800"/>
          <p14:tracePt t="102529" x="4597400" y="3365500"/>
          <p14:tracePt t="102545" x="4565650" y="3390900"/>
          <p14:tracePt t="102562" x="4540250" y="3409950"/>
          <p14:tracePt t="102578" x="4451350" y="3486150"/>
          <p14:tracePt t="102596" x="4241800" y="3587750"/>
          <p14:tracePt t="102613" x="4133850" y="3644900"/>
          <p14:tracePt t="102618" x="4032250" y="3676650"/>
          <p14:tracePt t="102630" x="3911600" y="3708400"/>
          <p14:tracePt t="102646" x="3784600" y="3740150"/>
          <p14:tracePt t="102662" x="3562350" y="3778250"/>
          <p14:tracePt t="102679" x="3416300" y="3797300"/>
          <p14:tracePt t="102695" x="3340100" y="3797300"/>
          <p14:tracePt t="102713" x="3187700" y="3797300"/>
          <p14:tracePt t="102728" x="3098800" y="3797300"/>
          <p14:tracePt t="102745" x="2959100" y="3797300"/>
          <p14:tracePt t="102762" x="2844800" y="3797300"/>
          <p14:tracePt t="102778" x="2768600" y="3784600"/>
          <p14:tracePt t="102795" x="2622550" y="3778250"/>
          <p14:tracePt t="102812" x="2571750" y="3778250"/>
          <p14:tracePt t="102827" x="2489200" y="3778250"/>
          <p14:tracePt t="102843" x="2470150" y="3778250"/>
          <p14:tracePt t="102861" x="2438400" y="3778250"/>
          <p14:tracePt t="102877" x="2419350" y="3778250"/>
          <p14:tracePt t="102911" x="2413000" y="3778250"/>
          <p14:tracePt t="102927" x="2406650" y="3778250"/>
          <p14:tracePt t="102944" x="2406650" y="3784600"/>
          <p14:tracePt t="102961" x="2400300" y="3784600"/>
          <p14:tracePt t="102977" x="2393950" y="3784600"/>
          <p14:tracePt t="102993" x="2387600" y="3797300"/>
          <p14:tracePt t="103011" x="2387600" y="3810000"/>
          <p14:tracePt t="103027" x="2381250" y="3829050"/>
          <p14:tracePt t="103044" x="2381250" y="3848100"/>
          <p14:tracePt t="103060" x="2381250" y="3860800"/>
          <p14:tracePt t="103077" x="2387600" y="3867150"/>
          <p14:tracePt t="103094" x="2419350" y="3867150"/>
          <p14:tracePt t="103111" x="2571750" y="3822700"/>
          <p14:tracePt t="103128" x="2679700" y="3752850"/>
          <p14:tracePt t="103144" x="2724150" y="3727450"/>
          <p14:tracePt t="103160" x="2774950" y="3670300"/>
          <p14:tracePt t="103177" x="2787650" y="3651250"/>
          <p14:tracePt t="103194" x="2819400" y="3587750"/>
          <p14:tracePt t="103211" x="2819400" y="3556000"/>
          <p14:tracePt t="103227" x="2819400" y="3549650"/>
          <p14:tracePt t="103243" x="2813050" y="3543300"/>
          <p14:tracePt t="103260" x="2787650" y="3543300"/>
          <p14:tracePt t="103277" x="2730500" y="3587750"/>
          <p14:tracePt t="103294" x="2667000" y="3689350"/>
          <p14:tracePt t="103309" x="2635250" y="3759200"/>
          <p14:tracePt t="103326" x="2635250" y="3911600"/>
          <p14:tracePt t="103343" x="2635250" y="3962400"/>
          <p14:tracePt t="103360" x="2667000" y="4013200"/>
          <p14:tracePt t="103377" x="2762250" y="4057650"/>
          <p14:tracePt t="103394" x="2844800" y="4057650"/>
          <p14:tracePt t="103410" x="2959100" y="4044950"/>
          <p14:tracePt t="103427" x="3003550" y="4019550"/>
          <p14:tracePt t="103444" x="3041650" y="3981450"/>
          <p14:tracePt t="103461" x="3060700" y="3943350"/>
          <p14:tracePt t="103477" x="3060700" y="3930650"/>
          <p14:tracePt t="103493" x="3060700" y="3911600"/>
          <p14:tracePt t="103527" x="3060700" y="3905250"/>
          <p14:tracePt t="103544" x="3048000" y="3905250"/>
          <p14:tracePt t="103560" x="3041650" y="3905250"/>
          <p14:tracePt t="103577" x="3035300" y="3905250"/>
          <p14:tracePt t="104286" x="3041650" y="3905250"/>
          <p14:tracePt t="104296" x="3054350" y="3905250"/>
          <p14:tracePt t="104310" x="3073400" y="3905250"/>
          <p14:tracePt t="104327" x="3124200" y="3886200"/>
          <p14:tracePt t="104344" x="3155950" y="3867150"/>
          <p14:tracePt t="104361" x="3206750" y="3848100"/>
          <p14:tracePt t="104379" x="3225800" y="3835400"/>
          <p14:tracePt t="104394" x="3270250" y="3797300"/>
          <p14:tracePt t="104411" x="3289300" y="3771900"/>
          <p14:tracePt t="104427" x="3302000" y="3746500"/>
          <p14:tracePt t="104445" x="3308350" y="3714750"/>
          <p14:tracePt t="104461" x="3314700" y="3695700"/>
          <p14:tracePt t="104477" x="3314700" y="3651250"/>
          <p14:tracePt t="104495" x="3314700" y="3632200"/>
          <p14:tracePt t="104511" x="3314700" y="3625850"/>
          <p14:tracePt t="104527" x="3314700" y="3613150"/>
          <p14:tracePt t="104544" x="3314700" y="3606800"/>
          <p14:tracePt t="104578" x="3314700" y="3594100"/>
          <p14:tracePt t="104597" x="3314700" y="3587750"/>
          <p14:tracePt t="104611" x="3308350" y="3549650"/>
          <p14:tracePt t="104628" x="3302000" y="3536950"/>
          <p14:tracePt t="104645" x="3289300" y="3511550"/>
          <p14:tracePt t="104661" x="3276600" y="3498850"/>
          <p14:tracePt t="104678" x="3276600" y="3492500"/>
          <p14:tracePt t="104695" x="3263900" y="3479800"/>
          <p14:tracePt t="104712" x="3263900" y="3473450"/>
          <p14:tracePt t="104727" x="3251200" y="3454400"/>
          <p14:tracePt t="104743" x="3232150" y="3435350"/>
          <p14:tracePt t="104761" x="3225800" y="3429000"/>
          <p14:tracePt t="104777" x="3213100" y="3416300"/>
          <p14:tracePt t="104796" x="3194050" y="3397250"/>
          <p14:tracePt t="104810" x="3181350" y="3390900"/>
          <p14:tracePt t="104827" x="3162300" y="3378200"/>
          <p14:tracePt t="104843" x="3155950" y="3378200"/>
          <p14:tracePt t="104861" x="3130550" y="3365500"/>
          <p14:tracePt t="104877" x="3124200" y="3365500"/>
          <p14:tracePt t="104894" x="3117850" y="3359150"/>
          <p14:tracePt t="104911" x="3111500" y="3359150"/>
          <p14:tracePt t="105025" x="3124200" y="3359150"/>
          <p14:tracePt t="105038" x="3155950" y="3359150"/>
          <p14:tracePt t="105046" x="3175000" y="3359150"/>
          <p14:tracePt t="105060" x="3206750" y="3359150"/>
          <p14:tracePt t="105077" x="3232150" y="3359150"/>
          <p14:tracePt t="105093" x="3244850" y="3359150"/>
          <p14:tracePt t="105140" x="3244850" y="3352800"/>
          <p14:tracePt t="105151" x="3232150" y="3340100"/>
          <p14:tracePt t="105163" x="3200400" y="3327400"/>
          <p14:tracePt t="105178" x="3175000" y="3327400"/>
          <p14:tracePt t="105194" x="3048000" y="3327400"/>
          <p14:tracePt t="105211" x="2997200" y="3340100"/>
          <p14:tracePt t="105226" x="2927350" y="3378200"/>
          <p14:tracePt t="105244" x="2901950" y="3397250"/>
          <p14:tracePt t="105259" x="2895600" y="3409950"/>
          <p14:tracePt t="105276" x="2895600" y="3429000"/>
          <p14:tracePt t="105293" x="2895600" y="3441700"/>
          <p14:tracePt t="105310" x="2933700" y="3454400"/>
          <p14:tracePt t="105325" x="2971800" y="3460750"/>
          <p14:tracePt t="105341" x="3054350" y="3460750"/>
          <p14:tracePt t="105358" x="3111500" y="3460750"/>
          <p14:tracePt t="105374" x="3136900" y="3448050"/>
          <p14:tracePt t="105391" x="3155950" y="3409950"/>
          <p14:tracePt t="105408" x="3162300" y="3371850"/>
          <p14:tracePt t="105425" x="3162300" y="3308350"/>
          <p14:tracePt t="105442" x="3162300" y="3270250"/>
          <p14:tracePt t="105459" x="3155950" y="3257550"/>
          <p14:tracePt t="105475" x="3136900" y="3244850"/>
          <p14:tracePt t="105492" x="3124200" y="3238500"/>
          <p14:tracePt t="105508" x="3117850" y="3238500"/>
          <p14:tracePt t="105525" x="3111500" y="3238500"/>
          <p14:tracePt t="105588" x="3111500" y="3244850"/>
          <p14:tracePt t="105600" x="3111500" y="3251200"/>
          <p14:tracePt t="105613" x="3117850" y="3257550"/>
          <p14:tracePt t="105626" x="3143250" y="3270250"/>
          <p14:tracePt t="105643" x="3238500" y="3308350"/>
          <p14:tracePt t="105660" x="3289300" y="3327400"/>
          <p14:tracePt t="105676" x="3511550" y="3365500"/>
          <p14:tracePt t="105694" x="3727450" y="3378200"/>
          <p14:tracePt t="105710" x="3816350" y="3384550"/>
          <p14:tracePt t="105726" x="3930650" y="3384550"/>
          <p14:tracePt t="105742" x="3981450" y="3384550"/>
          <p14:tracePt t="105759" x="4032250" y="3384550"/>
          <p14:tracePt t="105776" x="4051300" y="3378200"/>
          <p14:tracePt t="105792" x="4051300" y="3359150"/>
          <p14:tracePt t="105810" x="4051300" y="3321050"/>
          <p14:tracePt t="105826" x="4051300" y="3302000"/>
          <p14:tracePt t="105842" x="4006850" y="3257550"/>
          <p14:tracePt t="105860" x="3943350" y="3225800"/>
          <p14:tracePt t="105875" x="3917950" y="3219450"/>
          <p14:tracePt t="105893" x="3848100" y="3206750"/>
          <p14:tracePt t="105911" x="3816350" y="3206750"/>
          <p14:tracePt t="105927" x="3790950" y="3213100"/>
          <p14:tracePt t="105942" x="3771900" y="3238500"/>
          <p14:tracePt t="105958" x="3759200" y="3263900"/>
          <p14:tracePt t="105974" x="3759200" y="3302000"/>
          <p14:tracePt t="105991" x="3759200" y="3333750"/>
          <p14:tracePt t="106009" x="3784600" y="3378200"/>
          <p14:tracePt t="106025" x="3835400" y="3397250"/>
          <p14:tracePt t="106041" x="3848100" y="3403600"/>
          <p14:tracePt t="106058" x="3873500" y="3403600"/>
          <p14:tracePt t="106074" x="3879850" y="3403600"/>
          <p14:tracePt t="106091" x="3886200" y="3378200"/>
          <p14:tracePt t="106109" x="3886200" y="3289300"/>
          <p14:tracePt t="106124" x="3873500" y="3257550"/>
          <p14:tracePt t="106141" x="3848100" y="3225800"/>
          <p14:tracePt t="106158" x="3816350" y="3213100"/>
          <p14:tracePt t="106175" x="3778250" y="3200400"/>
          <p14:tracePt t="106192" x="3765550" y="3200400"/>
          <p14:tracePt t="106208" x="3746500" y="3206750"/>
          <p14:tracePt t="106224" x="3733800" y="3238500"/>
          <p14:tracePt t="106241" x="3733800" y="3257550"/>
          <p14:tracePt t="106259" x="3740150" y="3289300"/>
          <p14:tracePt t="106274" x="3771900" y="3314700"/>
          <p14:tracePt t="106291" x="3835400" y="3327400"/>
          <p14:tracePt t="106308" x="3854450" y="3327400"/>
          <p14:tracePt t="106324" x="3867150" y="3327400"/>
          <p14:tracePt t="106341" x="3873500" y="3282950"/>
          <p14:tracePt t="106358" x="3873500" y="3263900"/>
          <p14:tracePt t="106374" x="3873500" y="3232150"/>
          <p14:tracePt t="106391" x="3854450" y="3225800"/>
          <p14:tracePt t="106407" x="3848100" y="3225800"/>
          <p14:tracePt t="106425" x="3822700" y="3225800"/>
          <p14:tracePt t="106442" x="3816350" y="3232150"/>
          <p14:tracePt t="106458" x="3797300" y="3282950"/>
          <p14:tracePt t="106474" x="3797300" y="3314700"/>
          <p14:tracePt t="106491" x="3797300" y="3327400"/>
          <p14:tracePt t="106508" x="3822700" y="3333750"/>
          <p14:tracePt t="106525" x="3835400" y="3333750"/>
          <p14:tracePt t="106541" x="3848100" y="3333750"/>
          <p14:tracePt t="106557" x="3860800" y="3302000"/>
          <p14:tracePt t="106574" x="3860800" y="3289300"/>
          <p14:tracePt t="106591" x="3867150" y="3276600"/>
          <p14:tracePt t="106624" x="3867150" y="3270250"/>
          <p14:tracePt t="110227" x="3867150" y="3276600"/>
          <p14:tracePt t="110241" x="3873500" y="3302000"/>
          <p14:tracePt t="110248" x="3898900" y="3333750"/>
          <p14:tracePt t="110259" x="3956050" y="3378200"/>
          <p14:tracePt t="110271" x="4025900" y="3422650"/>
          <p14:tracePt t="110289" x="4108450" y="3473450"/>
          <p14:tracePt t="110304" x="4457700" y="3568700"/>
          <p14:tracePt t="110321" x="4718050" y="3581400"/>
          <p14:tracePt t="110338" x="4845050" y="3581400"/>
          <p14:tracePt t="110354" x="5156200" y="3581400"/>
          <p14:tracePt t="110371" x="5270500" y="3581400"/>
          <p14:tracePt t="110387" x="5448300" y="3587750"/>
          <p14:tracePt t="110404" x="5581650" y="3606800"/>
          <p14:tracePt t="110420" x="5626100" y="3619500"/>
          <p14:tracePt t="110437" x="5651500" y="3625850"/>
          <p14:tracePt t="110454" x="5657850" y="3625850"/>
          <p14:tracePt t="110472" x="5664200" y="3632200"/>
          <p14:tracePt t="110490" x="5664200" y="3638550"/>
          <p14:tracePt t="110523" x="5645150" y="3670300"/>
          <p14:tracePt t="110539" x="5524500" y="3727450"/>
          <p14:tracePt t="110555" x="5422900" y="3771900"/>
          <p14:tracePt t="110572" x="5124450" y="3841750"/>
          <p14:tracePt t="110588" x="4921250" y="3879850"/>
          <p14:tracePt t="110605" x="4514850" y="3917950"/>
          <p14:tracePt t="110623" x="4159250" y="3943350"/>
          <p14:tracePt t="110638" x="3994150" y="3956050"/>
          <p14:tracePt t="110655" x="3778250" y="3956050"/>
          <p14:tracePt t="110671" x="3714750" y="3956050"/>
          <p14:tracePt t="110689" x="3625850" y="3956050"/>
          <p14:tracePt t="110706" x="3606800" y="3956050"/>
          <p14:tracePt t="110723" x="3587750" y="3956050"/>
          <p14:tracePt t="111061" x="3581400" y="3956050"/>
          <p14:tracePt t="111071" x="3568700" y="3962400"/>
          <p14:tracePt t="111082" x="3556000" y="3968750"/>
          <p14:tracePt t="111091" x="3517900" y="3968750"/>
          <p14:tracePt t="111103" x="3473450" y="3975100"/>
          <p14:tracePt t="111119" x="3397250" y="3975100"/>
          <p14:tracePt t="111136" x="3282950" y="3987800"/>
          <p14:tracePt t="111154" x="3187700" y="4000500"/>
          <p14:tracePt t="111169" x="3143250" y="4013200"/>
          <p14:tracePt t="111186" x="3048000" y="4025900"/>
          <p14:tracePt t="111203" x="3022600" y="4032250"/>
          <p14:tracePt t="111219" x="2946400" y="4057650"/>
          <p14:tracePt t="111237" x="2927350" y="4064000"/>
          <p14:tracePt t="111254" x="2889250" y="4070350"/>
          <p14:tracePt t="111272" x="2863850" y="4076700"/>
          <p14:tracePt t="111291" x="2857500" y="4083050"/>
          <p14:tracePt t="111304" x="2844800" y="4083050"/>
          <p14:tracePt t="111320" x="2844800" y="4089400"/>
          <p14:tracePt t="111336" x="2838450" y="4089400"/>
          <p14:tracePt t="111353" x="2832100" y="4089400"/>
          <p14:tracePt t="111394" x="2825750" y="4089400"/>
          <p14:tracePt t="111404" x="2825750" y="4095750"/>
          <p14:tracePt t="111415" x="2825750" y="4102100"/>
          <p14:tracePt t="111425" x="2825750" y="4114800"/>
          <p14:tracePt t="111436" x="2825750" y="4127500"/>
          <p14:tracePt t="111453" x="2825750" y="4140200"/>
          <p14:tracePt t="111469" x="2825750" y="4178300"/>
          <p14:tracePt t="111487" x="2825750" y="4191000"/>
          <p14:tracePt t="111503" x="2838450" y="4216400"/>
          <p14:tracePt t="111520" x="2844800" y="4235450"/>
          <p14:tracePt t="111536" x="2863850" y="4248150"/>
          <p14:tracePt t="111553" x="2901950" y="4260850"/>
          <p14:tracePt t="111570" x="2914650" y="4260850"/>
          <p14:tracePt t="111586" x="2933700" y="4260850"/>
          <p14:tracePt t="111602" x="2940050" y="4260850"/>
          <p14:tracePt t="111619" x="2940050" y="4248150"/>
          <p14:tracePt t="111636" x="2940050" y="4191000"/>
          <p14:tracePt t="111652" x="2933700" y="4159250"/>
          <p14:tracePt t="111669" x="2876550" y="4095750"/>
          <p14:tracePt t="111686" x="2819400" y="4051300"/>
          <p14:tracePt t="111702" x="2787650" y="4044950"/>
          <p14:tracePt t="111719" x="2755900" y="4038600"/>
          <p14:tracePt t="111736" x="2743200" y="4038600"/>
          <p14:tracePt t="111753" x="2724150" y="4038600"/>
          <p14:tracePt t="111770" x="2717800" y="4057650"/>
          <p14:tracePt t="111786" x="2717800" y="4070350"/>
          <p14:tracePt t="111803" x="2717800" y="4089400"/>
          <p14:tracePt t="111836" x="2717800" y="4102100"/>
          <p14:tracePt t="111853" x="2717800" y="4108450"/>
          <p14:tracePt t="111887" x="2724150" y="4114800"/>
          <p14:tracePt t="111920" x="2730500" y="4114800"/>
          <p14:tracePt t="112324" x="2736850" y="4114800"/>
          <p14:tracePt t="112374" x="2736850" y="4121150"/>
          <p14:tracePt t="112396" x="2743200" y="4121150"/>
          <p14:tracePt t="112405" x="2749550" y="4127500"/>
          <p14:tracePt t="112427" x="2762250" y="4127500"/>
          <p14:tracePt t="112436" x="2768600" y="4127500"/>
          <p14:tracePt t="112447" x="2787650" y="4127500"/>
          <p14:tracePt t="112459" x="2806700" y="4127500"/>
          <p14:tracePt t="112469" x="2832100" y="4140200"/>
          <p14:tracePt t="112485" x="2851150" y="4140200"/>
          <p14:tracePt t="112502" x="2895600" y="4140200"/>
          <p14:tracePt t="112520" x="2990850" y="4140200"/>
          <p14:tracePt t="112535" x="3041650" y="4140200"/>
          <p14:tracePt t="112552" x="3117850" y="4146550"/>
          <p14:tracePt t="112570" x="3149600" y="4146550"/>
          <p14:tracePt t="112585" x="3206750" y="4146550"/>
          <p14:tracePt t="112602" x="3244850" y="4146550"/>
          <p14:tracePt t="112619" x="3302000" y="4146550"/>
          <p14:tracePt t="112634" x="3359150" y="4146550"/>
          <p14:tracePt t="112651" x="3384550" y="4146550"/>
          <p14:tracePt t="112668" x="3435350" y="4146550"/>
          <p14:tracePt t="112685" x="3448050" y="4146550"/>
          <p14:tracePt t="112701" x="3473450" y="4146550"/>
          <p14:tracePt t="112718" x="3479800" y="4152900"/>
          <p14:tracePt t="112735" x="3486150" y="4152900"/>
          <p14:tracePt t="113106" x="3492500" y="4152900"/>
          <p14:tracePt t="113116" x="3498850" y="4152900"/>
          <p14:tracePt t="113124" x="3524250" y="4152900"/>
          <p14:tracePt t="113135" x="3549650" y="4146550"/>
          <p14:tracePt t="113151" x="3581400" y="4140200"/>
          <p14:tracePt t="113168" x="3638550" y="4133850"/>
          <p14:tracePt t="113184" x="3670300" y="4127500"/>
          <p14:tracePt t="113201" x="3759200" y="4108450"/>
          <p14:tracePt t="113218" x="3867150" y="4102100"/>
          <p14:tracePt t="113234" x="3905250" y="4102100"/>
          <p14:tracePt t="113251" x="3975100" y="4102100"/>
          <p14:tracePt t="113269" x="4000500" y="4102100"/>
          <p14:tracePt t="113285" x="4083050" y="4102100"/>
          <p14:tracePt t="113301" x="4159250" y="4102100"/>
          <p14:tracePt t="113318" x="4197350" y="4102100"/>
          <p14:tracePt t="113335" x="4248150" y="4102100"/>
          <p14:tracePt t="113351" x="4267200" y="4102100"/>
          <p14:tracePt t="113369" x="4298950" y="4102100"/>
          <p14:tracePt t="113385" x="4324350" y="4102100"/>
          <p14:tracePt t="113402" x="4343400" y="4102100"/>
          <p14:tracePt t="113418" x="4400550" y="4102100"/>
          <p14:tracePt t="113434" x="4438650" y="4108450"/>
          <p14:tracePt t="113451" x="4521200" y="4121150"/>
          <p14:tracePt t="113468" x="4572000" y="4121150"/>
          <p14:tracePt t="113485" x="4591050" y="4121150"/>
          <p14:tracePt t="113501" x="4660900" y="4127500"/>
          <p14:tracePt t="113519" x="4686300" y="4127500"/>
          <p14:tracePt t="113536" x="4737100" y="4127500"/>
          <p14:tracePt t="113552" x="4768850" y="4127500"/>
          <p14:tracePt t="113570" x="4775200" y="4127500"/>
          <p14:tracePt t="113940" x="4787900" y="4127500"/>
          <p14:tracePt t="113950" x="4800600" y="4127500"/>
          <p14:tracePt t="113962" x="4819650" y="4127500"/>
          <p14:tracePt t="113972" x="4845050" y="4127500"/>
          <p14:tracePt t="113983" x="4883150" y="4127500"/>
          <p14:tracePt t="114000" x="4940300" y="4127500"/>
          <p14:tracePt t="114020" x="4972050" y="4127500"/>
          <p14:tracePt t="114036" x="5035550" y="4127500"/>
          <p14:tracePt t="114054" x="5092700" y="4127500"/>
          <p14:tracePt t="114069" x="5156200" y="4127500"/>
          <p14:tracePt t="114086" x="5226050" y="4127500"/>
          <p14:tracePt t="114101" x="5251450" y="4127500"/>
          <p14:tracePt t="114118" x="5295900" y="4127500"/>
          <p14:tracePt t="114137" x="5334000" y="4133850"/>
          <p14:tracePt t="114153" x="5353050" y="4140200"/>
          <p14:tracePt t="114168" x="5397500" y="4152900"/>
          <p14:tracePt t="114185" x="5410200" y="4159250"/>
          <p14:tracePt t="114201" x="5435600" y="4165600"/>
          <p14:tracePt t="114219" x="5441950" y="4165600"/>
          <p14:tracePt t="114235" x="5448300" y="4171950"/>
          <p14:tracePt t="114253" x="5454650" y="4171950"/>
          <p14:tracePt t="116774" x="5461000" y="4171950"/>
          <p14:tracePt t="116786" x="5473700" y="4171950"/>
          <p14:tracePt t="116795" x="5492750" y="4171950"/>
          <p14:tracePt t="116805" x="5505450" y="4171950"/>
          <p14:tracePt t="116818" x="5524500" y="4171950"/>
          <p14:tracePt t="116833" x="5549900" y="4178300"/>
          <p14:tracePt t="116850" x="5626100" y="4178300"/>
          <p14:tracePt t="116867" x="5676900" y="4178300"/>
          <p14:tracePt t="116882" x="5753100" y="4178300"/>
          <p14:tracePt t="116900" x="5835650" y="4178300"/>
          <p14:tracePt t="116916" x="5899150" y="4178300"/>
          <p14:tracePt t="116932" x="6026150" y="4178300"/>
          <p14:tracePt t="116948" x="6076950" y="4178300"/>
          <p14:tracePt t="116964" x="6172200" y="4159250"/>
          <p14:tracePt t="116981" x="6248400" y="4140200"/>
          <p14:tracePt t="116997" x="6273800" y="4133850"/>
          <p14:tracePt t="117014" x="6343650" y="4127500"/>
          <p14:tracePt t="117031" x="6381750" y="4127500"/>
          <p14:tracePt t="117047" x="6464300" y="4127500"/>
          <p14:tracePt t="117065" x="6527800" y="4127500"/>
          <p14:tracePt t="117081" x="6559550" y="4127500"/>
          <p14:tracePt t="117097" x="6654800" y="4146550"/>
          <p14:tracePt t="117114" x="6692900" y="4152900"/>
          <p14:tracePt t="117131" x="6756400" y="4171950"/>
          <p14:tracePt t="117147" x="6781800" y="4178300"/>
          <p14:tracePt t="117164" x="6807200" y="4184650"/>
          <p14:tracePt t="117180" x="6813550" y="4184650"/>
          <p14:tracePt t="117589" x="6826250" y="4184650"/>
          <p14:tracePt t="117599" x="6845300" y="4184650"/>
          <p14:tracePt t="117608" x="6870700" y="4184650"/>
          <p14:tracePt t="117621" x="6896100" y="4184650"/>
          <p14:tracePt t="117632" x="6921500" y="4184650"/>
          <p14:tracePt t="117649" x="7048500" y="4184650"/>
          <p14:tracePt t="117666" x="7118350" y="4184650"/>
          <p14:tracePt t="117683" x="7270750" y="4184650"/>
          <p14:tracePt t="117699" x="7346950" y="4184650"/>
          <p14:tracePt t="117715" x="7499350" y="4184650"/>
          <p14:tracePt t="117733" x="7639050" y="4184650"/>
          <p14:tracePt t="117748" x="7677150" y="4184650"/>
          <p14:tracePt t="117765" x="7734300" y="4184650"/>
          <p14:tracePt t="117781" x="7753350" y="4184650"/>
          <p14:tracePt t="117799" x="7778750" y="4184650"/>
          <p14:tracePt t="117816" x="7785100" y="4184650"/>
          <p14:tracePt t="117831" x="7797800" y="4184650"/>
          <p14:tracePt t="117920" x="7785100" y="4184650"/>
          <p14:tracePt t="117930" x="7747000" y="4184650"/>
          <p14:tracePt t="117941" x="7683500" y="4184650"/>
          <p14:tracePt t="117951" x="7594600" y="4184650"/>
          <p14:tracePt t="117964" x="7493000" y="4184650"/>
          <p14:tracePt t="117980" x="7181850" y="4210050"/>
          <p14:tracePt t="117997" x="6508750" y="4311650"/>
          <p14:tracePt t="118014" x="5562600" y="4406900"/>
          <p14:tracePt t="118030" x="5086350" y="4457700"/>
          <p14:tracePt t="118047" x="4425950" y="4508500"/>
          <p14:tracePt t="118063" x="4210050" y="4521200"/>
          <p14:tracePt t="118081" x="3956050" y="4521200"/>
          <p14:tracePt t="118098" x="3790950" y="4521200"/>
          <p14:tracePt t="118114" x="3752850" y="4521200"/>
          <p14:tracePt t="118600" x="3746500" y="4521200"/>
          <p14:tracePt t="118609" x="3727450" y="4521200"/>
          <p14:tracePt t="118620" x="3714750" y="4521200"/>
          <p14:tracePt t="118632" x="3683000" y="4514850"/>
          <p14:tracePt t="118651" x="3625850" y="4489450"/>
          <p14:tracePt t="118665" x="3594100" y="4470400"/>
          <p14:tracePt t="118682" x="3524250" y="4464050"/>
          <p14:tracePt t="118696" x="3505200" y="4457700"/>
          <p14:tracePt t="118713" x="3448050" y="4457700"/>
          <p14:tracePt t="118729" x="3422650" y="4457700"/>
          <p14:tracePt t="118745" x="3378200" y="4457700"/>
          <p14:tracePt t="118762" x="3359150" y="4457700"/>
          <p14:tracePt t="118779" x="3308350" y="4457700"/>
          <p14:tracePt t="118795" x="3282950" y="4457700"/>
          <p14:tracePt t="118812" x="3270250" y="4457700"/>
          <p14:tracePt t="118829" x="3251200" y="4457700"/>
          <p14:tracePt t="118846" x="3244850" y="4457700"/>
          <p14:tracePt t="118863" x="3238500" y="4457700"/>
          <p14:tracePt t="118879" x="3232150" y="4457700"/>
          <p14:tracePt t="120101" x="3232150" y="4451350"/>
          <p14:tracePt t="120112" x="3225800" y="4445000"/>
          <p14:tracePt t="120122" x="3225800" y="4438650"/>
          <p14:tracePt t="120133" x="3219450" y="4438650"/>
          <p14:tracePt t="120145" x="3219450" y="4432300"/>
          <p14:tracePt t="120162" x="3206750" y="4419600"/>
          <p14:tracePt t="120178" x="3206750" y="4413250"/>
          <p14:tracePt t="120195" x="3200400" y="4400550"/>
          <p14:tracePt t="120228" x="3187700" y="4394200"/>
          <p14:tracePt t="120245" x="3181350" y="4394200"/>
          <p14:tracePt t="120263" x="3181350" y="4387850"/>
          <p14:tracePt t="120281" x="3175000" y="4387850"/>
          <p14:tracePt t="120319" x="3168650" y="4387850"/>
          <p14:tracePt t="120329" x="3168650" y="4381500"/>
          <p14:tracePt t="120611" x="3181350" y="4381500"/>
          <p14:tracePt t="120622" x="3194050" y="4381500"/>
          <p14:tracePt t="120632" x="3232150" y="4381500"/>
          <p14:tracePt t="120647" x="3270250" y="4381500"/>
          <p14:tracePt t="120663" x="3371850" y="4381500"/>
          <p14:tracePt t="120679" x="3416300" y="4381500"/>
          <p14:tracePt t="120699" x="3568700" y="4381500"/>
          <p14:tracePt t="120712" x="3644900" y="4381500"/>
          <p14:tracePt t="120728" x="3771900" y="4381500"/>
          <p14:tracePt t="120745" x="3848100" y="4381500"/>
          <p14:tracePt t="120761" x="3886200" y="4381500"/>
          <p14:tracePt t="120778" x="3956050" y="4381500"/>
          <p14:tracePt t="120794" x="3994150" y="4381500"/>
          <p14:tracePt t="120812" x="4038600" y="4381500"/>
          <p14:tracePt t="120829" x="4044950" y="4381500"/>
          <p14:tracePt t="120844" x="4057650" y="4381500"/>
          <p14:tracePt t="121302" x="4064000" y="4381500"/>
          <p14:tracePt t="121310" x="4076700" y="4375150"/>
          <p14:tracePt t="121322" x="4089400" y="4368800"/>
          <p14:tracePt t="121332" x="4108450" y="4368800"/>
          <p14:tracePt t="121344" x="4127500" y="4362450"/>
          <p14:tracePt t="121361" x="4171950" y="4362450"/>
          <p14:tracePt t="121377" x="4197350" y="4362450"/>
          <p14:tracePt t="121394" x="4267200" y="4362450"/>
          <p14:tracePt t="121411" x="4318000" y="4362450"/>
          <p14:tracePt t="121428" x="4432300" y="4362450"/>
          <p14:tracePt t="121445" x="4514850" y="4362450"/>
          <p14:tracePt t="121461" x="4540250" y="4362450"/>
          <p14:tracePt t="121477" x="4603750" y="4362450"/>
          <p14:tracePt t="121493" x="4635500" y="4362450"/>
          <p14:tracePt t="121510" x="4686300" y="4356100"/>
          <p14:tracePt t="121527" x="4724400" y="4349750"/>
          <p14:tracePt t="121544" x="4737100" y="4343400"/>
          <p14:tracePt t="121560" x="4762500" y="4337050"/>
          <p14:tracePt t="121577" x="4768850" y="4337050"/>
          <p14:tracePt t="121593" x="4775200" y="4337050"/>
          <p14:tracePt t="121610" x="4781550" y="4337050"/>
          <p14:tracePt t="121627" x="4787900" y="4337050"/>
          <p14:tracePt t="122166" x="4794250" y="4337050"/>
          <p14:tracePt t="122185" x="4800600" y="4337050"/>
          <p14:tracePt t="122196" x="4806950" y="4337050"/>
          <p14:tracePt t="122208" x="4813300" y="4337050"/>
          <p14:tracePt t="122227" x="4819650" y="4337050"/>
          <p14:tracePt t="122240" x="4826000" y="4337050"/>
          <p14:tracePt t="122248" x="4832350" y="4337050"/>
          <p14:tracePt t="122271" x="4851400" y="4337050"/>
          <p14:tracePt t="122280" x="4870450" y="4337050"/>
          <p14:tracePt t="122295" x="4895850" y="4337050"/>
          <p14:tracePt t="122311" x="4940300" y="4337050"/>
          <p14:tracePt t="122327" x="4965700" y="4337050"/>
          <p14:tracePt t="122344" x="5010150" y="4337050"/>
          <p14:tracePt t="122363" x="5035550" y="4337050"/>
          <p14:tracePt t="122379" x="5092700" y="4337050"/>
          <p14:tracePt t="122395" x="5130800" y="4337050"/>
          <p14:tracePt t="122412" x="5143500" y="4337050"/>
          <p14:tracePt t="122428" x="5162550" y="4337050"/>
          <p14:tracePt t="122462" x="5168900" y="4337050"/>
          <p14:tracePt t="125723" x="5181600" y="4343400"/>
          <p14:tracePt t="125732" x="5194300" y="4349750"/>
          <p14:tracePt t="125745" x="5207000" y="4356100"/>
          <p14:tracePt t="125758" x="5232400" y="4368800"/>
          <p14:tracePt t="125775" x="5289550" y="4381500"/>
          <p14:tracePt t="125791" x="5308600" y="4387850"/>
          <p14:tracePt t="125808" x="5353050" y="4406900"/>
          <p14:tracePt t="125825" x="5391150" y="4413250"/>
          <p14:tracePt t="125842" x="5416550" y="4419600"/>
          <p14:tracePt t="125858" x="5454650" y="4425950"/>
          <p14:tracePt t="125874" x="5473700" y="4432300"/>
          <p14:tracePt t="125891" x="5511800" y="4438650"/>
          <p14:tracePt t="125910" x="5530850" y="4445000"/>
          <p14:tracePt t="125925" x="5530850" y="4451350"/>
          <p14:tracePt t="125942" x="5543550" y="4451350"/>
          <p14:tracePt t="126505" x="5556250" y="4451350"/>
          <p14:tracePt t="126515" x="5568950" y="4451350"/>
          <p14:tracePt t="126527" x="5588000" y="4445000"/>
          <p14:tracePt t="126540" x="5613400" y="4438650"/>
          <p14:tracePt t="126559" x="5670550" y="4419600"/>
          <p14:tracePt t="126574" x="5708650" y="4419600"/>
          <p14:tracePt t="126591" x="5803900" y="4413250"/>
          <p14:tracePt t="126608" x="5873750" y="4406900"/>
          <p14:tracePt t="126623" x="5892800" y="4406900"/>
          <p14:tracePt t="126628" x="5918200" y="4406900"/>
          <p14:tracePt t="126641" x="5949950" y="4406900"/>
          <p14:tracePt t="126657" x="5975350" y="4406900"/>
          <p14:tracePt t="126673" x="6032500" y="4406900"/>
          <p14:tracePt t="126692" x="6102350" y="4413250"/>
          <p14:tracePt t="126708" x="6134100" y="4425950"/>
          <p14:tracePt t="126725" x="6197600" y="4432300"/>
          <p14:tracePt t="126741" x="6229350" y="4432300"/>
          <p14:tracePt t="126757" x="6318250" y="4432300"/>
          <p14:tracePt t="126775" x="6407150" y="4432300"/>
          <p14:tracePt t="126790" x="6457950" y="4432300"/>
          <p14:tracePt t="126807" x="6515100" y="4432300"/>
          <p14:tracePt t="126823" x="6534150" y="4432300"/>
          <p14:tracePt t="126841" x="6572250" y="4432300"/>
          <p14:tracePt t="126858" x="6584950" y="4432300"/>
          <p14:tracePt t="126873" x="6597650" y="4432300"/>
          <p14:tracePt t="127223" x="6610350" y="4432300"/>
          <p14:tracePt t="127233" x="6642100" y="4432300"/>
          <p14:tracePt t="127244" x="6673850" y="4432300"/>
          <p14:tracePt t="127258" x="6731000" y="4425950"/>
          <p14:tracePt t="127274" x="6794500" y="4419600"/>
          <p14:tracePt t="127291" x="6915150" y="4406900"/>
          <p14:tracePt t="127306" x="7105650" y="4387850"/>
          <p14:tracePt t="127322" x="7194550" y="4381500"/>
          <p14:tracePt t="127338" x="7327900" y="4362450"/>
          <p14:tracePt t="127355" x="7378700" y="4362450"/>
          <p14:tracePt t="127373" x="7556500" y="4349750"/>
          <p14:tracePt t="127390" x="7683500" y="4349750"/>
          <p14:tracePt t="127406" x="7734300" y="4349750"/>
          <p14:tracePt t="127423" x="7829550" y="4349750"/>
          <p14:tracePt t="127439" x="7867650" y="4349750"/>
          <p14:tracePt t="127457" x="7937500" y="4362450"/>
          <p14:tracePt t="127474" x="8007350" y="4368800"/>
          <p14:tracePt t="127491" x="8020050" y="4375150"/>
          <p14:tracePt t="127507" x="8051800" y="4375150"/>
          <p14:tracePt t="127526" x="8064500" y="4375150"/>
          <p14:tracePt t="127540" x="8089900" y="4375150"/>
          <p14:tracePt t="127555" x="8096250" y="4375150"/>
          <p14:tracePt t="127571" x="8102600" y="4375150"/>
          <p14:tracePt t="127588" x="8115300" y="4375150"/>
          <p14:tracePt t="128110" x="8102600" y="4387850"/>
          <p14:tracePt t="128122" x="8058150" y="4413250"/>
          <p14:tracePt t="128133" x="7969250" y="4445000"/>
          <p14:tracePt t="128141" x="7874000" y="4476750"/>
          <p14:tracePt t="128156" x="7683500" y="4540250"/>
          <p14:tracePt t="128172" x="7137400" y="4629150"/>
          <p14:tracePt t="128189" x="6711950" y="4686300"/>
          <p14:tracePt t="128205" x="5924550" y="4737100"/>
          <p14:tracePt t="128222" x="5505450" y="4756150"/>
          <p14:tracePt t="128240" x="4806950" y="4756150"/>
          <p14:tracePt t="128256" x="4337050" y="4749800"/>
          <p14:tracePt t="128272" x="4127500" y="4749800"/>
          <p14:tracePt t="128291" x="4000500" y="4749800"/>
          <p14:tracePt t="128735" x="3987800" y="4743450"/>
          <p14:tracePt t="128746" x="3968750" y="4737100"/>
          <p14:tracePt t="128758" x="3943350" y="4724400"/>
          <p14:tracePt t="128772" x="3905250" y="4711700"/>
          <p14:tracePt t="128789" x="3778250" y="4654550"/>
          <p14:tracePt t="128806" x="3740150" y="4635500"/>
          <p14:tracePt t="128822" x="3663950" y="4610100"/>
          <p14:tracePt t="128839" x="3606800" y="4591050"/>
          <p14:tracePt t="128856" x="3581400" y="4591050"/>
          <p14:tracePt t="128872" x="3543300" y="4584700"/>
          <p14:tracePt t="128888" x="3524250" y="4572000"/>
          <p14:tracePt t="128905" x="3486150" y="4565650"/>
          <p14:tracePt t="128922" x="3460750" y="4559300"/>
          <p14:tracePt t="128939" x="3454400" y="4559300"/>
          <p14:tracePt t="128955" x="3441700" y="4559300"/>
          <p14:tracePt t="128973" x="3435350" y="4559300"/>
          <p14:tracePt t="128989" x="3422650" y="4559300"/>
          <p14:tracePt t="129023" x="3416300" y="4559300"/>
          <p14:tracePt t="129090" x="3409950" y="4559300"/>
          <p14:tracePt t="130330" x="3409950" y="4552950"/>
          <p14:tracePt t="130362" x="3409950" y="4546600"/>
          <p14:tracePt t="130414" x="3409950" y="4540250"/>
          <p14:tracePt t="131227" x="3429000" y="4540250"/>
          <p14:tracePt t="131237" x="3448050" y="4540250"/>
          <p14:tracePt t="131247" x="3479800" y="4540250"/>
          <p14:tracePt t="131258" x="3511550" y="4540250"/>
          <p14:tracePt t="131272" x="3562350" y="4546600"/>
          <p14:tracePt t="131287" x="3619500" y="4565650"/>
          <p14:tracePt t="131304" x="3784600" y="4597400"/>
          <p14:tracePt t="131322" x="3943350" y="4616450"/>
          <p14:tracePt t="131339" x="4032250" y="4616450"/>
          <p14:tracePt t="131353" x="4171950" y="4629150"/>
          <p14:tracePt t="131370" x="4248150" y="4629150"/>
          <p14:tracePt t="131386" x="4406900" y="4591050"/>
          <p14:tracePt t="131404" x="4476750" y="4565650"/>
          <p14:tracePt t="131420" x="4565650" y="4521200"/>
          <p14:tracePt t="131436" x="4629150" y="4483100"/>
          <p14:tracePt t="131453" x="4648200" y="4457700"/>
          <p14:tracePt t="131470" x="4686300" y="4406900"/>
          <p14:tracePt t="131486" x="4718050" y="4349750"/>
          <p14:tracePt t="131502" x="4756150" y="4216400"/>
          <p14:tracePt t="131521" x="4781550" y="4070350"/>
          <p14:tracePt t="131537" x="4781550" y="4006850"/>
          <p14:tracePt t="131554" x="4781550" y="3905250"/>
          <p14:tracePt t="131571" x="4781550" y="3873500"/>
          <p14:tracePt t="131587" x="4781550" y="3835400"/>
          <p14:tracePt t="131602" x="4781550" y="3778250"/>
          <p14:tracePt t="131618" x="4781550" y="3759200"/>
          <p14:tracePt t="131634" x="4781550" y="3714750"/>
          <p14:tracePt t="131651" x="4781550" y="3689350"/>
          <p14:tracePt t="131668" x="4781550" y="3632200"/>
          <p14:tracePt t="131685" x="4775200" y="3581400"/>
          <p14:tracePt t="131701" x="4768850" y="3549650"/>
          <p14:tracePt t="131718" x="4768850" y="3498850"/>
          <p14:tracePt t="131734" x="4762500" y="3479800"/>
          <p14:tracePt t="131752" x="4749800" y="3429000"/>
          <p14:tracePt t="131769" x="4749800" y="3397250"/>
          <p14:tracePt t="131785" x="4743450" y="3378200"/>
          <p14:tracePt t="131802" x="4743450" y="3340100"/>
          <p14:tracePt t="131820" x="4737100" y="3314700"/>
          <p14:tracePt t="131836" x="4737100" y="3282950"/>
          <p14:tracePt t="131852" x="4730750" y="3257550"/>
          <p14:tracePt t="131869" x="4724400" y="3244850"/>
          <p14:tracePt t="131886" x="4718050" y="3225800"/>
          <p14:tracePt t="131902" x="4711700" y="3225800"/>
          <p14:tracePt t="131920" x="4711700" y="3213100"/>
          <p14:tracePt t="131936" x="4699000" y="3200400"/>
          <p14:tracePt t="131952" x="4692650" y="3194050"/>
          <p14:tracePt t="131969" x="4667250" y="3187700"/>
          <p14:tracePt t="131985" x="4654550" y="3187700"/>
          <p14:tracePt t="132002" x="4629150" y="3181350"/>
          <p14:tracePt t="132019" x="4616450" y="3181350"/>
          <p14:tracePt t="132035" x="4603750" y="3181350"/>
          <p14:tracePt t="132052" x="4584700" y="3181350"/>
          <p14:tracePt t="132069" x="4572000" y="3181350"/>
          <p14:tracePt t="132085" x="4559300" y="3181350"/>
          <p14:tracePt t="132119" x="4552950" y="3181350"/>
          <p14:tracePt t="132134" x="4540250" y="3181350"/>
          <p14:tracePt t="132152" x="4533900" y="3181350"/>
          <p14:tracePt t="132168" x="4521200" y="3181350"/>
          <p14:tracePt t="132201" x="4508500" y="3181350"/>
          <p14:tracePt t="132218" x="4495800" y="3181350"/>
          <p14:tracePt t="132234" x="4483100" y="3181350"/>
          <p14:tracePt t="132251" x="4476750" y="3181350"/>
          <p14:tracePt t="132268" x="4464050" y="3181350"/>
          <p14:tracePt t="132284" x="4457700" y="3181350"/>
          <p14:tracePt t="132302" x="4451350" y="3187700"/>
          <p14:tracePt t="132317" x="4445000" y="3187700"/>
          <p14:tracePt t="132334" x="4438650" y="3187700"/>
          <p14:tracePt t="132350" x="4438650" y="3194050"/>
          <p14:tracePt t="132367" x="4432300" y="3200400"/>
          <p14:tracePt t="132384" x="4432300" y="3206750"/>
          <p14:tracePt t="132417" x="4432300" y="3219450"/>
          <p14:tracePt t="132436" x="4432300" y="3238500"/>
          <p14:tracePt t="132451" x="4432300" y="3251200"/>
          <p14:tracePt t="132466" x="4432300" y="3263900"/>
          <p14:tracePt t="132483" x="4432300" y="3270250"/>
          <p14:tracePt t="132500" x="4432300" y="3289300"/>
          <p14:tracePt t="132516" x="4438650" y="3295650"/>
          <p14:tracePt t="132533" x="4451350" y="3314700"/>
          <p14:tracePt t="132550" x="4476750" y="3340100"/>
          <p14:tracePt t="132567" x="4502150" y="3352800"/>
          <p14:tracePt t="132584" x="4559300" y="3384550"/>
          <p14:tracePt t="132600" x="4603750" y="3409950"/>
          <p14:tracePt t="132617" x="4737100" y="3429000"/>
          <p14:tracePt t="132634" x="4813300" y="3429000"/>
          <p14:tracePt t="132650" x="4845050" y="3429000"/>
          <p14:tracePt t="132666" x="4895850" y="3429000"/>
          <p14:tracePt t="132683" x="4914900" y="3429000"/>
          <p14:tracePt t="132700" x="4933950" y="3409950"/>
          <p14:tracePt t="132717" x="4946650" y="3378200"/>
          <p14:tracePt t="132733" x="4946650" y="3346450"/>
          <p14:tracePt t="132749" x="4946650" y="3270250"/>
          <p14:tracePt t="132768" x="4933950" y="3213100"/>
          <p14:tracePt t="132786" x="4902200" y="3162300"/>
          <p14:tracePt t="132803" x="4864100" y="3117850"/>
          <p14:tracePt t="132819" x="4845050" y="3111500"/>
          <p14:tracePt t="132836" x="4794250" y="3092450"/>
          <p14:tracePt t="132853" x="4768850" y="3092450"/>
          <p14:tracePt t="132868" x="4724400" y="3092450"/>
          <p14:tracePt t="132886" x="4679950" y="3117850"/>
          <p14:tracePt t="132903" x="4654550" y="3155950"/>
          <p14:tracePt t="132919" x="4622800" y="3206750"/>
          <p14:tracePt t="132935" x="4603750" y="3238500"/>
          <p14:tracePt t="132952" x="4591050" y="3289300"/>
          <p14:tracePt t="132970" x="4591050" y="3327400"/>
          <p14:tracePt t="132984" x="4591050" y="3346450"/>
          <p14:tracePt t="133002" x="4597400" y="3390900"/>
          <p14:tracePt t="133018" x="4616450" y="3403600"/>
          <p14:tracePt t="133036" x="4730750" y="3435350"/>
          <p14:tracePt t="133053" x="4819650" y="3435350"/>
          <p14:tracePt t="133069" x="4845050" y="3435350"/>
          <p14:tracePt t="133086" x="4889500" y="3435350"/>
          <p14:tracePt t="133101" x="4902200" y="3435350"/>
          <p14:tracePt t="133118" x="4914900" y="3422650"/>
          <p14:tracePt t="133136" x="4914900" y="3397250"/>
          <p14:tracePt t="133151" x="4914900" y="3365500"/>
          <p14:tracePt t="133168" x="4883150" y="3314700"/>
          <p14:tracePt t="133184" x="4857750" y="3270250"/>
          <p14:tracePt t="133201" x="4768850" y="3225800"/>
          <p14:tracePt t="133219" x="4699000" y="3219450"/>
          <p14:tracePt t="133234" x="4679950" y="3219450"/>
          <p14:tracePt t="133253" x="4654550" y="3219450"/>
          <p14:tracePt t="133268" x="4629150" y="3244850"/>
          <p14:tracePt t="133284" x="4603750" y="3289300"/>
          <p14:tracePt t="133303" x="4591050" y="3333750"/>
          <p14:tracePt t="133319" x="4591050" y="3352800"/>
          <p14:tracePt t="133336" x="4591050" y="3390900"/>
          <p14:tracePt t="133351" x="4591050" y="3403600"/>
          <p14:tracePt t="133369" x="4654550" y="3435350"/>
          <p14:tracePt t="133386" x="4749800" y="3441700"/>
          <p14:tracePt t="133401" x="4775200" y="3441700"/>
          <p14:tracePt t="133418" x="4813300" y="3435350"/>
          <p14:tracePt t="133434" x="4826000" y="3429000"/>
          <p14:tracePt t="133451" x="4838700" y="3403600"/>
          <p14:tracePt t="133469" x="4845050" y="3365500"/>
          <p14:tracePt t="133484" x="4845050" y="3352800"/>
          <p14:tracePt t="133501" x="4845050" y="3327400"/>
          <p14:tracePt t="147413" x="4845050" y="3321050"/>
          <p14:tracePt t="147421" x="4845050" y="3302000"/>
          <p14:tracePt t="147433" x="4838700" y="3282950"/>
          <p14:tracePt t="147442" x="4832350" y="3270250"/>
          <p14:tracePt t="147455" x="4826000" y="3257550"/>
          <p14:tracePt t="147473" x="4813300" y="3238500"/>
          <p14:tracePt t="147488" x="4813300" y="3225800"/>
          <p14:tracePt t="147506" x="4806950" y="3219450"/>
          <p14:tracePt t="147538" x="4794250" y="3206750"/>
          <p14:tracePt t="147555" x="4787900" y="3206750"/>
          <p14:tracePt t="147571" x="4768850" y="3200400"/>
          <p14:tracePt t="147587" x="4743450" y="3200400"/>
          <p14:tracePt t="147604" x="4737100" y="3200400"/>
          <p14:tracePt t="147621" x="4724400" y="3200400"/>
          <p14:tracePt t="147638" x="4718050" y="3200400"/>
          <p14:tracePt t="147693" x="4718050" y="3206750"/>
          <p14:tracePt t="147702" x="4724400" y="3206750"/>
          <p14:tracePt t="147715" x="4737100" y="3206750"/>
          <p14:tracePt t="147725" x="4743450" y="3213100"/>
          <p14:tracePt t="147738" x="4756150" y="3213100"/>
          <p14:tracePt t="147756" x="4768850" y="3213100"/>
          <p14:tracePt t="147787" x="4768850" y="3206750"/>
          <p14:tracePt t="147803" x="4768850" y="3187700"/>
          <p14:tracePt t="147820" x="4749800" y="3124200"/>
          <p14:tracePt t="147837" x="4705350" y="3073400"/>
          <p14:tracePt t="147854" x="4686300" y="3048000"/>
          <p14:tracePt t="147870" x="4629150" y="3028950"/>
          <p14:tracePt t="147887" x="4616450" y="3022600"/>
          <p14:tracePt t="147904" x="4578350" y="3022600"/>
          <p14:tracePt t="147920" x="4546600" y="3060700"/>
          <p14:tracePt t="147936" x="4540250" y="3086100"/>
          <p14:tracePt t="147953" x="4527550" y="3155950"/>
          <p14:tracePt t="147970" x="4527550" y="3181350"/>
          <p14:tracePt t="147986" x="4552950" y="3257550"/>
          <p14:tracePt t="148004" x="4622800" y="3333750"/>
          <p14:tracePt t="148020" x="4692650" y="3371850"/>
          <p14:tracePt t="148037" x="4800600" y="3403600"/>
          <p14:tracePt t="148053" x="4851400" y="3403600"/>
          <p14:tracePt t="148070" x="4902200" y="3378200"/>
          <p14:tracePt t="148088" x="4940300" y="3327400"/>
          <p14:tracePt t="148104" x="4959350" y="3257550"/>
          <p14:tracePt t="148120" x="4959350" y="3028950"/>
          <p14:tracePt t="148136" x="4946650" y="2933700"/>
          <p14:tracePt t="148153" x="4857750" y="2806700"/>
          <p14:tracePt t="148170" x="4800600" y="2768600"/>
          <p14:tracePt t="148186" x="4705350" y="2736850"/>
          <p14:tracePt t="148203" x="4641850" y="2749550"/>
          <p14:tracePt t="148220" x="4603750" y="2819400"/>
          <p14:tracePt t="148236" x="4565650" y="3028950"/>
          <p14:tracePt t="148253" x="4565650" y="3149600"/>
          <p14:tracePt t="148270" x="4660900" y="3378200"/>
          <p14:tracePt t="148286" x="4794250" y="3486150"/>
          <p14:tracePt t="148304" x="4857750" y="3511550"/>
          <p14:tracePt t="148320" x="4953000" y="3511550"/>
          <p14:tracePt t="148337" x="4984750" y="3505200"/>
          <p14:tracePt t="148353" x="5029200" y="3448050"/>
          <p14:tracePt t="148370" x="5067300" y="3346450"/>
          <p14:tracePt t="148386" x="5067300" y="3295650"/>
          <p14:tracePt t="148403" x="5054600" y="3225800"/>
          <p14:tracePt t="148419" x="5048250" y="3206750"/>
          <p14:tracePt t="148436" x="5029200" y="3187700"/>
          <p14:tracePt t="148453" x="5016500" y="3175000"/>
          <p14:tracePt t="148469" x="5016500" y="3168650"/>
          <p14:tracePt t="148486" x="5003800" y="3162300"/>
          <p14:tracePt t="148504" x="4997450" y="3162300"/>
          <p14:tracePt t="148521" x="4997450" y="3155950"/>
          <p14:tracePt t="148537" x="4991100" y="3155950"/>
          <p14:tracePt t="150313" x="4991100" y="3149600"/>
          <p14:tracePt t="150323" x="4991100" y="3143250"/>
          <p14:tracePt t="150344" x="4984750" y="3136900"/>
          <p14:tracePt t="150366" x="4978400" y="3130550"/>
          <p14:tracePt t="150375" x="4978400" y="3124200"/>
          <p14:tracePt t="150387" x="4972050" y="3117850"/>
          <p14:tracePt t="150401" x="4953000" y="3111500"/>
          <p14:tracePt t="150418" x="4908550" y="3098800"/>
          <p14:tracePt t="150434" x="4889500" y="3092450"/>
          <p14:tracePt t="150451" x="4838700" y="3092450"/>
          <p14:tracePt t="150469" x="4787900" y="3086100"/>
          <p14:tracePt t="150484" x="4768850" y="3086100"/>
          <p14:tracePt t="150501" x="4718050" y="3086100"/>
          <p14:tracePt t="150517" x="4705350" y="3092450"/>
          <p14:tracePt t="150534" x="4679950" y="3098800"/>
          <p14:tracePt t="150568" x="4673600" y="3105150"/>
          <p14:tracePt t="150604" x="4673600" y="3111500"/>
          <p14:tracePt t="150637" x="4673600" y="3117850"/>
          <p14:tracePt t="150657" x="4673600" y="3124200"/>
          <p14:tracePt t="150668" x="4673600" y="3130550"/>
          <p14:tracePt t="150678" x="4673600" y="3136900"/>
          <p14:tracePt t="150688" x="4673600" y="3143250"/>
          <p14:tracePt t="150710" x="4673600" y="3149600"/>
          <p14:tracePt t="150730" x="4673600" y="3155950"/>
          <p14:tracePt t="150742" x="4679950" y="3155950"/>
          <p14:tracePt t="150751" x="4686300" y="3155950"/>
          <p14:tracePt t="150767" x="4692650" y="3162300"/>
          <p14:tracePt t="150784" x="4711700" y="3168650"/>
          <p14:tracePt t="150800" x="4718050" y="3168650"/>
          <p14:tracePt t="150818" x="4756150" y="3181350"/>
          <p14:tracePt t="150835" x="4813300" y="3200400"/>
          <p14:tracePt t="150851" x="4838700" y="3200400"/>
          <p14:tracePt t="150868" x="4933950" y="3213100"/>
          <p14:tracePt t="150884" x="4984750" y="3225800"/>
          <p14:tracePt t="150901" x="5130800" y="3232150"/>
          <p14:tracePt t="150917" x="5245100" y="3232150"/>
          <p14:tracePt t="150934" x="5295900" y="3244850"/>
          <p14:tracePt t="150951" x="5429250" y="3251200"/>
          <p14:tracePt t="150967" x="5492750" y="3251200"/>
          <p14:tracePt t="150984" x="5645150" y="3270250"/>
          <p14:tracePt t="151001" x="5784850" y="3321050"/>
          <p14:tracePt t="151018" x="5848350" y="3346450"/>
          <p14:tracePt t="151034" x="6026150" y="3441700"/>
          <p14:tracePt t="151050" x="6083300" y="3492500"/>
          <p14:tracePt t="151067" x="6172200" y="3530600"/>
          <p14:tracePt t="151085" x="6203950" y="3549650"/>
          <p14:tracePt t="151101" x="6216650" y="3556000"/>
          <p14:tracePt t="151118" x="6229350" y="3556000"/>
          <p14:tracePt t="151134" x="6235700" y="3556000"/>
          <p14:tracePt t="151628" x="6235700" y="3530600"/>
          <p14:tracePt t="151638" x="6223000" y="3517900"/>
          <p14:tracePt t="151652" x="6203950" y="3498850"/>
          <p14:tracePt t="151670" x="6172200" y="3454400"/>
          <p14:tracePt t="151684" x="6134100" y="3422650"/>
          <p14:tracePt t="151701" x="6019800" y="3340100"/>
          <p14:tracePt t="151718" x="5930900" y="3302000"/>
          <p14:tracePt t="151734" x="5734050" y="3251200"/>
          <p14:tracePt t="151751" x="5651500" y="3232150"/>
          <p14:tracePt t="151768" x="5473700" y="3232150"/>
          <p14:tracePt t="151784" x="5308600" y="3232150"/>
          <p14:tracePt t="151804" x="5245100" y="3219450"/>
          <p14:tracePt t="151816" x="5143500" y="3213100"/>
          <p14:tracePt t="151833" x="5099050" y="3206750"/>
          <p14:tracePt t="151850" x="5016500" y="3194050"/>
          <p14:tracePt t="151867" x="4940300" y="3187700"/>
          <p14:tracePt t="151883" x="4908550" y="3187700"/>
          <p14:tracePt t="151900" x="4838700" y="3181350"/>
          <p14:tracePt t="151916" x="4826000" y="3175000"/>
          <p14:tracePt t="151933" x="4800600" y="3175000"/>
          <p14:tracePt t="151949" x="4787900" y="3175000"/>
          <p14:tracePt t="151966" x="4781550" y="3175000"/>
          <p14:tracePt t="152023" x="4794250" y="3168650"/>
          <p14:tracePt t="152034" x="4819650" y="3162300"/>
          <p14:tracePt t="152045" x="4864100" y="3149600"/>
          <p14:tracePt t="152056" x="4927600" y="3149600"/>
          <p14:tracePt t="152069" x="5054600" y="3130550"/>
          <p14:tracePt t="152086" x="5295900" y="3117850"/>
          <p14:tracePt t="152101" x="5384800" y="3111500"/>
          <p14:tracePt t="152119" x="5626100" y="3111500"/>
          <p14:tracePt t="152134" x="5715000" y="3111500"/>
          <p14:tracePt t="152151" x="5835650" y="3124200"/>
          <p14:tracePt t="152167" x="5873750" y="3136900"/>
          <p14:tracePt t="152184" x="5930900" y="3162300"/>
          <p14:tracePt t="152201" x="5962650" y="3175000"/>
          <p14:tracePt t="152218" x="5975350" y="3187700"/>
          <p14:tracePt t="152234" x="6007100" y="3206750"/>
          <p14:tracePt t="152253" x="6026150" y="3219450"/>
          <p14:tracePt t="152267" x="6026150" y="3225800"/>
          <p14:tracePt t="152284" x="6032500" y="3238500"/>
          <p14:tracePt t="152300" x="6038850" y="3244850"/>
          <p14:tracePt t="152336" x="6045200" y="3251200"/>
          <p14:tracePt t="152351" x="6051550" y="3257550"/>
          <p14:tracePt t="152369" x="6057900" y="3263900"/>
          <p14:tracePt t="152402" x="6057900" y="3270250"/>
          <p14:tracePt t="152452" x="6051550" y="3270250"/>
          <p14:tracePt t="152464" x="6019800" y="3270250"/>
          <p14:tracePt t="152472" x="5969000" y="3251200"/>
          <p14:tracePt t="152484" x="5886450" y="3232150"/>
          <p14:tracePt t="152501" x="5810250" y="3200400"/>
          <p14:tracePt t="152515" x="5638800" y="3168650"/>
          <p14:tracePt t="152532" x="5537200" y="3162300"/>
          <p14:tracePt t="152548" x="5334000" y="3149600"/>
          <p14:tracePt t="152566" x="5207000" y="3149600"/>
          <p14:tracePt t="152582" x="5130800" y="3149600"/>
          <p14:tracePt t="152599" x="4984750" y="3175000"/>
          <p14:tracePt t="152617" x="4921250" y="3175000"/>
          <p14:tracePt t="152620" x="4851400" y="3194050"/>
          <p14:tracePt t="152633" x="4806950" y="3206750"/>
          <p14:tracePt t="152650" x="4724400" y="3232150"/>
          <p14:tracePt t="152666" x="4692650" y="3251200"/>
          <p14:tracePt t="152683" x="4629150" y="3282950"/>
          <p14:tracePt t="152699" x="4616450" y="3282950"/>
          <p14:tracePt t="152715" x="4597400" y="3289300"/>
          <p14:tracePt t="152753" x="4591050" y="3295650"/>
          <p14:tracePt t="153307" x="4597400" y="3289300"/>
          <p14:tracePt t="153318" x="4610100" y="3257550"/>
          <p14:tracePt t="153327" x="4629150" y="3225800"/>
          <p14:tracePt t="153338" x="4648200" y="3194050"/>
          <p14:tracePt t="153351" x="4667250" y="3168650"/>
          <p14:tracePt t="153368" x="4699000" y="3149600"/>
          <p14:tracePt t="153383" x="4800600" y="3060700"/>
          <p14:tracePt t="153400" x="4927600" y="3003550"/>
          <p14:tracePt t="153416" x="4978400" y="2997200"/>
          <p14:tracePt t="153433" x="5060950" y="2990850"/>
          <p14:tracePt t="153450" x="5086350" y="2990850"/>
          <p14:tracePt t="153467" x="5156200" y="2990850"/>
          <p14:tracePt t="153483" x="5213350" y="2990850"/>
          <p14:tracePt t="153499" x="5232400" y="2997200"/>
          <p14:tracePt t="153517" x="5264150" y="3009900"/>
          <p14:tracePt t="153533" x="5289550" y="3022600"/>
          <p14:tracePt t="153549" x="5314950" y="3035300"/>
          <p14:tracePt t="153567" x="5340350" y="3048000"/>
          <p14:tracePt t="153582" x="5346700" y="3048000"/>
          <p14:tracePt t="153600" x="5359400" y="3060700"/>
          <p14:tracePt t="153619" x="5365750" y="3060700"/>
          <p14:tracePt t="153634" x="5372100" y="3067050"/>
          <p14:tracePt t="153671" x="5378450" y="3067050"/>
          <p14:tracePt t="153734" x="5384800" y="3067050"/>
          <p14:tracePt t="153807" x="5384800" y="3073400"/>
          <p14:tracePt t="156246" x="5378450" y="3079750"/>
          <p14:tracePt t="156257" x="5365750" y="3079750"/>
          <p14:tracePt t="156267" x="5346700" y="3086100"/>
          <p14:tracePt t="156281" x="5295900" y="3105150"/>
          <p14:tracePt t="156297" x="5207000" y="3143250"/>
          <p14:tracePt t="156313" x="5149850" y="3175000"/>
          <p14:tracePt t="156328" x="5029200" y="3219450"/>
          <p14:tracePt t="156345" x="4959350" y="3251200"/>
          <p14:tracePt t="156362" x="4813300" y="3321050"/>
          <p14:tracePt t="156378" x="4756150" y="3346450"/>
          <p14:tracePt t="156395" x="4654550" y="3390900"/>
          <p14:tracePt t="156412" x="4546600" y="3441700"/>
          <p14:tracePt t="156428" x="4489450" y="3460750"/>
          <p14:tracePt t="156445" x="4368800" y="3498850"/>
          <p14:tracePt t="156462" x="4305300" y="3505200"/>
          <p14:tracePt t="156479" x="4222750" y="3524250"/>
          <p14:tracePt t="156495" x="4165600" y="3530600"/>
          <p14:tracePt t="156511" x="4152900" y="3530600"/>
          <p14:tracePt t="156528" x="4114800" y="3530600"/>
          <p14:tracePt t="156561" x="4108450" y="3530600"/>
          <p14:tracePt t="156578" x="4102100" y="3530600"/>
          <p14:tracePt t="158731" x="4095750" y="3536950"/>
          <p14:tracePt t="158742" x="4083050" y="3549650"/>
          <p14:tracePt t="158750" x="4070350" y="3562350"/>
          <p14:tracePt t="158763" x="4038600" y="3581400"/>
          <p14:tracePt t="158778" x="3994150" y="3613150"/>
          <p14:tracePt t="158794" x="3829050" y="3702050"/>
          <p14:tracePt t="158812" x="3695700" y="3790950"/>
          <p14:tracePt t="158830" x="3619500" y="3841750"/>
          <p14:tracePt t="158846" x="3409950" y="3981450"/>
          <p14:tracePt t="158861" x="3327400" y="4044950"/>
          <p14:tracePt t="158878" x="3162300" y="4152900"/>
          <p14:tracePt t="158896" x="3105150" y="4191000"/>
          <p14:tracePt t="158912" x="2952750" y="4292600"/>
          <p14:tracePt t="158930" x="2794000" y="4375150"/>
          <p14:tracePt t="158946" x="2711450" y="4413250"/>
          <p14:tracePt t="158960" x="2571750" y="4476750"/>
          <p14:tracePt t="158977" x="2501900" y="4514850"/>
          <p14:tracePt t="158994" x="2317750" y="4616450"/>
          <p14:tracePt t="159010" x="2152650" y="4711700"/>
          <p14:tracePt t="159026" x="2082800" y="4762500"/>
          <p14:tracePt t="159043" x="1993900" y="4826000"/>
          <p14:tracePt t="159060" x="1962150" y="4845050"/>
          <p14:tracePt t="159076" x="1898650" y="4889500"/>
          <p14:tracePt t="159093" x="1835150" y="4921250"/>
          <p14:tracePt t="159110" x="1809750" y="4933950"/>
          <p14:tracePt t="159126" x="1790700" y="4946650"/>
          <p14:tracePt t="159143" x="1784350" y="4946650"/>
          <p14:tracePt t="159159" x="1778000" y="4946650"/>
          <p14:tracePt t="159179" x="1778000" y="4940300"/>
          <p14:tracePt t="159194" x="1778000" y="4902200"/>
          <p14:tracePt t="159210" x="1803400" y="4800600"/>
          <p14:tracePt t="159227" x="1822450" y="4762500"/>
          <p14:tracePt t="159244" x="1854200" y="4705350"/>
          <p14:tracePt t="159261" x="1892300" y="4679950"/>
          <p14:tracePt t="159277" x="1917700" y="4660900"/>
          <p14:tracePt t="159293" x="1974850" y="4654550"/>
          <p14:tracePt t="159310" x="2000250" y="4654550"/>
          <p14:tracePt t="159326" x="2038350" y="4654550"/>
          <p14:tracePt t="159343" x="2070100" y="4692650"/>
          <p14:tracePt t="159359" x="2082800" y="4724400"/>
          <p14:tracePt t="159376" x="2095500" y="4781550"/>
          <p14:tracePt t="159393" x="2108200" y="4800600"/>
          <p14:tracePt t="159409" x="2108200" y="4832350"/>
          <p14:tracePt t="159427" x="2108200" y="4857750"/>
          <p14:tracePt t="159443" x="2108200" y="4870450"/>
          <p14:tracePt t="159460" x="2108200" y="4889500"/>
          <p14:tracePt t="159476" x="2108200" y="4895850"/>
          <p14:tracePt t="159493" x="2101850" y="4902200"/>
          <p14:tracePt t="159510" x="2089150" y="4908550"/>
          <p14:tracePt t="159527" x="2070100" y="4921250"/>
          <p14:tracePt t="159543" x="2051050" y="4927600"/>
          <p14:tracePt t="159559" x="2051050" y="4933950"/>
          <p14:tracePt t="159576" x="2032000" y="4940300"/>
          <p14:tracePt t="159593" x="2025650" y="4946650"/>
          <p14:tracePt t="159609" x="2019300" y="4959350"/>
          <p14:tracePt t="159626" x="2006600" y="5010150"/>
          <p14:tracePt t="159643" x="2000250" y="5035550"/>
          <p14:tracePt t="159659" x="1981200" y="5111750"/>
          <p14:tracePt t="159676" x="1981200" y="5130800"/>
          <p14:tracePt t="159693" x="1981200" y="5162550"/>
          <p14:tracePt t="159710" x="1981200" y="5181600"/>
          <p14:tracePt t="160025" x="1981200" y="5168900"/>
          <p14:tracePt t="160033" x="1981200" y="5137150"/>
          <p14:tracePt t="160045" x="1987550" y="5086350"/>
          <p14:tracePt t="160060" x="2006600" y="5010150"/>
          <p14:tracePt t="160077" x="2025650" y="4832350"/>
          <p14:tracePt t="160096" x="2025650" y="4578350"/>
          <p14:tracePt t="160110" x="2032000" y="4438650"/>
          <p14:tracePt t="160127" x="2044700" y="4171950"/>
          <p14:tracePt t="160143" x="2057400" y="4083050"/>
          <p14:tracePt t="160160" x="2082800" y="3937000"/>
          <p14:tracePt t="160178" x="2101850" y="3860800"/>
          <p14:tracePt t="160195" x="2101850" y="3683000"/>
          <p14:tracePt t="160211" x="2101850" y="3517900"/>
          <p14:tracePt t="160228" x="2101850" y="3467100"/>
          <p14:tracePt t="160245" x="2101850" y="3371850"/>
          <p14:tracePt t="160261" x="2101850" y="3346450"/>
          <p14:tracePt t="160277" x="2101850" y="3289300"/>
          <p14:tracePt t="160295" x="2114550" y="3232150"/>
          <p14:tracePt t="160309" x="2120900" y="3187700"/>
          <p14:tracePt t="160325" x="2127250" y="3073400"/>
          <p14:tracePt t="160341" x="2139950" y="3028950"/>
          <p14:tracePt t="160358" x="2139950" y="2959100"/>
          <p14:tracePt t="160375" x="2139950" y="2927350"/>
          <p14:tracePt t="160408" x="2139950" y="2908300"/>
          <p14:tracePt t="160425" x="2139950" y="2901950"/>
          <p14:tracePt t="160441" x="2133600" y="2901950"/>
          <p14:tracePt t="160458" x="2120900" y="2901950"/>
          <p14:tracePt t="160475" x="2101850" y="2908300"/>
          <p14:tracePt t="160492" x="2089150" y="3003550"/>
          <p14:tracePt t="160508" x="2089150" y="3028950"/>
          <p14:tracePt t="160524" x="2095500" y="3079750"/>
          <p14:tracePt t="160541" x="2108200" y="3092450"/>
          <p14:tracePt t="160558" x="2133600" y="3111500"/>
          <p14:tracePt t="160574" x="2184400" y="3130550"/>
          <p14:tracePt t="160591" x="2197100" y="3130550"/>
          <p14:tracePt t="160608" x="2209800" y="3130550"/>
          <p14:tracePt t="160624" x="2216150" y="3130550"/>
          <p14:tracePt t="160626" x="2216150" y="3124200"/>
          <p14:tracePt t="160641" x="2216150" y="3092450"/>
          <p14:tracePt t="160658" x="2216150" y="3048000"/>
          <p14:tracePt t="160674" x="2209800" y="3028950"/>
          <p14:tracePt t="160691" x="2197100" y="3022600"/>
          <p14:tracePt t="160708" x="2184400" y="3016250"/>
          <p14:tracePt t="160725" x="2146300" y="3016250"/>
          <p14:tracePt t="160742" x="2139950" y="3016250"/>
          <p14:tracePt t="160758" x="2133600" y="3022600"/>
          <p14:tracePt t="161139" x="2127250" y="3041650"/>
          <p14:tracePt t="161151" x="2127250" y="3054350"/>
          <p14:tracePt t="161160" x="2120900" y="3073400"/>
          <p14:tracePt t="161176" x="2120900" y="3105150"/>
          <p14:tracePt t="161194" x="2114550" y="3162300"/>
          <p14:tracePt t="161212" x="2114550" y="3251200"/>
          <p14:tracePt t="161227" x="2114550" y="3295650"/>
          <p14:tracePt t="161243" x="2120900" y="3352800"/>
          <p14:tracePt t="161258" x="2127250" y="3384550"/>
          <p14:tracePt t="161274" x="2159000" y="3498850"/>
          <p14:tracePt t="161292" x="2178050" y="3568700"/>
          <p14:tracePt t="161309" x="2222500" y="3676650"/>
          <p14:tracePt t="161325" x="2279650" y="3816350"/>
          <p14:tracePt t="161342" x="2311400" y="3886200"/>
          <p14:tracePt t="161358" x="2355850" y="4032250"/>
          <p14:tracePt t="161374" x="2387600" y="4095750"/>
          <p14:tracePt t="161391" x="2438400" y="4235450"/>
          <p14:tracePt t="161409" x="2482850" y="4343400"/>
          <p14:tracePt t="161424" x="2508250" y="4400550"/>
          <p14:tracePt t="161441" x="2565400" y="4502150"/>
          <p14:tracePt t="161457" x="2584450" y="4559300"/>
          <p14:tracePt t="161475" x="2628900" y="4667250"/>
          <p14:tracePt t="161493" x="2686050" y="4768850"/>
          <p14:tracePt t="161508" x="2711450" y="4800600"/>
          <p14:tracePt t="161524" x="2736850" y="4864100"/>
          <p14:tracePt t="161542" x="2743200" y="4889500"/>
          <p14:tracePt t="161558" x="2749550" y="4921250"/>
          <p14:tracePt t="161995" x="2749550" y="4927600"/>
          <p14:tracePt t="162004" x="2755900" y="4933950"/>
          <p14:tracePt t="162015" x="2755900" y="4946650"/>
          <p14:tracePt t="162026" x="2768600" y="4972050"/>
          <p14:tracePt t="162042" x="2774950" y="4984750"/>
          <p14:tracePt t="162058" x="2787650" y="5003800"/>
          <p14:tracePt t="162077" x="2800350" y="5010150"/>
          <p14:tracePt t="162092" x="2806700" y="5016500"/>
          <p14:tracePt t="162109" x="2819400" y="5029200"/>
          <p14:tracePt t="162125" x="2825750" y="5035550"/>
          <p14:tracePt t="162129" x="2838450" y="5035550"/>
          <p14:tracePt t="162142" x="2838450" y="5041900"/>
          <p14:tracePt t="162175" x="2844800" y="5041900"/>
          <p14:tracePt t="162192" x="2851150" y="5041900"/>
          <p14:tracePt t="162208" x="2857500" y="5041900"/>
          <p14:tracePt t="162254" x="2863850" y="5041900"/>
          <p14:tracePt t="162277" x="2863850" y="5048250"/>
          <p14:tracePt t="162308" x="2863850" y="5054600"/>
          <p14:tracePt t="162316" x="2870200" y="5054600"/>
          <p14:tracePt t="162326" x="2870200" y="5060950"/>
          <p14:tracePt t="162340" x="2870200" y="5067300"/>
          <p14:tracePt t="162357" x="2870200" y="5080000"/>
          <p14:tracePt t="162390" x="2870200" y="5092700"/>
          <p14:tracePt t="162423" x="2870200" y="5105400"/>
          <p14:tracePt t="162440" x="2870200" y="5111750"/>
          <p14:tracePt t="162456" x="2870200" y="5118100"/>
          <p14:tracePt t="162473" x="2870200" y="5130800"/>
          <p14:tracePt t="162491" x="2876550" y="5137150"/>
          <p14:tracePt t="162507" x="2876550" y="5149850"/>
          <p14:tracePt t="162523" x="2876550" y="5156200"/>
          <p14:tracePt t="162540" x="2876550" y="5162550"/>
          <p14:tracePt t="162556" x="2876550" y="5168900"/>
          <p14:tracePt t="162573" x="2876550" y="5175250"/>
          <p14:tracePt t="165041" x="2882900" y="5175250"/>
          <p14:tracePt t="165073" x="2889250" y="5175250"/>
          <p14:tracePt t="165080" x="2895600" y="5175250"/>
          <p14:tracePt t="165093" x="2901950" y="5175250"/>
          <p14:tracePt t="165105" x="2914650" y="5175250"/>
          <p14:tracePt t="165123" x="2946400" y="5175250"/>
          <p14:tracePt t="165139" x="2984500" y="5168900"/>
          <p14:tracePt t="165156" x="3054350" y="5156200"/>
          <p14:tracePt t="165174" x="3117850" y="5156200"/>
          <p14:tracePt t="165189" x="3149600" y="5156200"/>
          <p14:tracePt t="165206" x="3225800" y="5156200"/>
          <p14:tracePt t="165222" x="3257550" y="5156200"/>
          <p14:tracePt t="165238" x="3302000" y="5156200"/>
          <p14:tracePt t="165257" x="3314700" y="5156200"/>
          <p14:tracePt t="165273" x="3333750" y="5156200"/>
          <p14:tracePt t="165291" x="3346450" y="5156200"/>
          <p14:tracePt t="165351" x="3352800" y="5156200"/>
          <p14:tracePt t="165572" x="3359150" y="5156200"/>
          <p14:tracePt t="165635" x="3365500" y="5156200"/>
          <p14:tracePt t="165644" x="3371850" y="5156200"/>
          <p14:tracePt t="165656" x="3384550" y="5156200"/>
          <p14:tracePt t="165672" x="3397250" y="5156200"/>
          <p14:tracePt t="165688" x="3454400" y="5168900"/>
          <p14:tracePt t="165706" x="3524250" y="5194300"/>
          <p14:tracePt t="165722" x="3568700" y="5200650"/>
          <p14:tracePt t="165738" x="3600450" y="5213350"/>
          <p14:tracePt t="165755" x="3613150" y="5219700"/>
          <p14:tracePt t="165773" x="3625850" y="5226050"/>
          <p14:tracePt t="165790" x="3632200" y="5226050"/>
          <p14:tracePt t="166124" x="3638550" y="5226050"/>
          <p14:tracePt t="166135" x="3651250" y="5226050"/>
          <p14:tracePt t="166144" x="3651250" y="5219700"/>
          <p14:tracePt t="166157" x="3657600" y="5213350"/>
          <p14:tracePt t="166171" x="3670300" y="5207000"/>
          <p14:tracePt t="166188" x="3683000" y="5207000"/>
          <p14:tracePt t="166205" x="3689350" y="5200650"/>
          <p14:tracePt t="166222" x="3695700" y="5200650"/>
          <p14:tracePt t="166478" x="3695700" y="5194300"/>
          <p14:tracePt t="166604" x="3695700" y="5187950"/>
          <p14:tracePt t="166770" x="3702050" y="5187950"/>
          <p14:tracePt t="167513" x="3708400" y="5187950"/>
          <p14:tracePt t="167542" x="3714750" y="5187950"/>
          <p14:tracePt t="167564" x="3721100" y="5187950"/>
          <p14:tracePt t="167584" x="3727450" y="5187950"/>
          <p14:tracePt t="171354" x="3733800" y="5187950"/>
          <p14:tracePt t="171365" x="3752850" y="5181600"/>
          <p14:tracePt t="171376" x="3771900" y="5168900"/>
          <p14:tracePt t="171387" x="3790950" y="5156200"/>
          <p14:tracePt t="171401" x="3854450" y="5137150"/>
          <p14:tracePt t="171419" x="4032250" y="5092700"/>
          <p14:tracePt t="171434" x="4140200" y="5073650"/>
          <p14:tracePt t="171451" x="4387850" y="5054600"/>
          <p14:tracePt t="171468" x="4540250" y="5054600"/>
          <p14:tracePt t="171483" x="4768850" y="5054600"/>
          <p14:tracePt t="171501" x="4940300" y="5080000"/>
          <p14:tracePt t="171518" x="5041900" y="5105400"/>
          <p14:tracePt t="171534" x="5175250" y="5156200"/>
          <p14:tracePt t="171550" x="5232400" y="5181600"/>
          <p14:tracePt t="171565" x="5289550" y="5226050"/>
          <p14:tracePt t="171581" x="5308600" y="5238750"/>
          <p14:tracePt t="171598" x="5353050" y="5264150"/>
          <p14:tracePt t="171616" x="5403850" y="5340350"/>
          <p14:tracePt t="171632" x="5429250" y="5384800"/>
          <p14:tracePt t="171649" x="5486400" y="5499100"/>
          <p14:tracePt t="171665" x="5511800" y="5556250"/>
          <p14:tracePt t="171682" x="5568950" y="5645150"/>
          <p14:tracePt t="171699" x="5613400" y="5708650"/>
          <p14:tracePt t="171715" x="5632450" y="5721350"/>
          <p14:tracePt t="171732" x="5657850" y="5759450"/>
          <p14:tracePt t="171749" x="5664200" y="5772150"/>
          <p14:tracePt t="172077" x="5664200" y="5759450"/>
          <p14:tracePt t="172087" x="5670550" y="5746750"/>
          <p14:tracePt t="172099" x="5683250" y="5727700"/>
          <p14:tracePt t="172118" x="5721350" y="5689600"/>
          <p14:tracePt t="172133" x="5753100" y="5651500"/>
          <p14:tracePt t="172151" x="5810250" y="5607050"/>
          <p14:tracePt t="172166" x="5842000" y="5581650"/>
          <p14:tracePt t="172183" x="5943600" y="5537200"/>
          <p14:tracePt t="172201" x="6064250" y="5505450"/>
          <p14:tracePt t="172217" x="6102350" y="5499100"/>
          <p14:tracePt t="172233" x="6184900" y="5492750"/>
          <p14:tracePt t="172249" x="6216650" y="5486400"/>
          <p14:tracePt t="172266" x="6261100" y="5467350"/>
          <p14:tracePt t="172284" x="6299200" y="5461000"/>
          <p14:tracePt t="172316" x="6311900" y="5454650"/>
          <p14:tracePt t="172332" x="6318250" y="5454650"/>
          <p14:tracePt t="172348" x="6324600" y="5454650"/>
          <p14:tracePt t="172381" x="6330950" y="5454650"/>
          <p14:tracePt t="172409" x="6337300" y="5454650"/>
          <p14:tracePt t="172430" x="6343650" y="5454650"/>
          <p14:tracePt t="172440" x="6350000" y="5454650"/>
          <p14:tracePt t="172450" x="6356350" y="5454650"/>
          <p14:tracePt t="172464" x="6369050" y="5454650"/>
          <p14:tracePt t="172481" x="6381750" y="5454650"/>
          <p14:tracePt t="172514" x="6400800" y="5454650"/>
          <p14:tracePt t="172531" x="6413500" y="5454650"/>
          <p14:tracePt t="172548" x="6432550" y="5454650"/>
          <p14:tracePt t="172565" x="6445250" y="5454650"/>
          <p14:tracePt t="172581" x="6464300" y="5454650"/>
          <p14:tracePt t="172597" x="6489700" y="5454650"/>
          <p14:tracePt t="172614" x="6496050" y="5454650"/>
          <p14:tracePt t="172632" x="6502400" y="5454650"/>
          <p14:tracePt t="173098" x="6508750" y="5454650"/>
          <p14:tracePt t="173108" x="6515100" y="5454650"/>
          <p14:tracePt t="173120" x="6521450" y="5454650"/>
          <p14:tracePt t="173132" x="6527800" y="5454650"/>
          <p14:tracePt t="173151" x="6540500" y="5454650"/>
          <p14:tracePt t="173166" x="6559550" y="5454650"/>
          <p14:tracePt t="173183" x="6572250" y="5454650"/>
          <p14:tracePt t="173200" x="6578600" y="5454650"/>
          <p14:tracePt t="173213" x="6604000" y="5448300"/>
          <p14:tracePt t="173230" x="6623050" y="5448300"/>
          <p14:tracePt t="173247" x="6661150" y="5448300"/>
          <p14:tracePt t="173264" x="6692900" y="5448300"/>
          <p14:tracePt t="173280" x="6705600" y="5448300"/>
          <p14:tracePt t="173297" x="6750050" y="5448300"/>
          <p14:tracePt t="173314" x="6788150" y="5454650"/>
          <p14:tracePt t="173330" x="6851650" y="5461000"/>
          <p14:tracePt t="173347" x="6921500" y="5467350"/>
          <p14:tracePt t="173364" x="6946900" y="5480050"/>
          <p14:tracePt t="173380" x="7016750" y="5492750"/>
          <p14:tracePt t="173397" x="7073900" y="5511800"/>
          <p14:tracePt t="173414" x="7200900" y="5537200"/>
          <p14:tracePt t="173430" x="7308850" y="5562600"/>
          <p14:tracePt t="173448" x="7340600" y="5562600"/>
          <p14:tracePt t="173466" x="7385050" y="5581650"/>
          <p14:tracePt t="173482" x="7404100" y="5588000"/>
          <p14:tracePt t="173498" x="7429500" y="5594350"/>
          <p14:tracePt t="173515" x="7448550" y="5600700"/>
          <p14:tracePt t="173547" x="7467600" y="5600700"/>
          <p14:tracePt t="173563" x="7473950" y="5607050"/>
          <p14:tracePt t="173580" x="7480300" y="5607050"/>
          <p14:tracePt t="173807" x="7461250" y="5607050"/>
          <p14:tracePt t="173817" x="7378700" y="5607050"/>
          <p14:tracePt t="173828" x="7289800" y="5607050"/>
          <p14:tracePt t="173841" x="7169150" y="5607050"/>
          <p14:tracePt t="173849" x="6877050" y="5588000"/>
          <p14:tracePt t="173865" x="6527800" y="5556250"/>
          <p14:tracePt t="173880" x="5600700" y="5448300"/>
          <p14:tracePt t="173897" x="5130800" y="5391150"/>
          <p14:tracePt t="173914" x="4318000" y="5340350"/>
          <p14:tracePt t="173931" x="3962400" y="5270500"/>
          <p14:tracePt t="173947" x="3651250" y="5270500"/>
          <p14:tracePt t="173964" x="3575050" y="5270500"/>
          <p14:tracePt t="174360" x="3562350" y="5270500"/>
          <p14:tracePt t="174372" x="3543300" y="5270500"/>
          <p14:tracePt t="174381" x="3517900" y="5270500"/>
          <p14:tracePt t="174397" x="3492500" y="5270500"/>
          <p14:tracePt t="174414" x="3378200" y="5213350"/>
          <p14:tracePt t="174432" x="3282950" y="5162550"/>
          <p14:tracePt t="174447" x="3130550" y="5092700"/>
          <p14:tracePt t="174464" x="2927350" y="5041900"/>
          <p14:tracePt t="174479" x="2851150" y="5041900"/>
          <p14:tracePt t="174495" x="2698750" y="5041900"/>
          <p14:tracePt t="174512" x="2641600" y="5054600"/>
          <p14:tracePt t="174530" x="2540000" y="5105400"/>
          <p14:tracePt t="174547" x="2451100" y="5168900"/>
          <p14:tracePt t="174563" x="2406650" y="5207000"/>
          <p14:tracePt t="174580" x="2355850" y="5264150"/>
          <p14:tracePt t="174596" x="2343150" y="5283200"/>
          <p14:tracePt t="174613" x="2324100" y="5327650"/>
          <p14:tracePt t="174630" x="2311400" y="5359400"/>
          <p14:tracePt t="174648" x="2311400" y="5378450"/>
          <p14:tracePt t="174664" x="2311400" y="5403850"/>
          <p14:tracePt t="174681" x="2324100" y="5429250"/>
          <p14:tracePt t="174697" x="2362200" y="5448300"/>
          <p14:tracePt t="174714" x="2406650" y="5461000"/>
          <p14:tracePt t="174730" x="2438400" y="5461000"/>
          <p14:tracePt t="174747" x="2495550" y="5461000"/>
          <p14:tracePt t="174763" x="2514600" y="5461000"/>
          <p14:tracePt t="174779" x="2546350" y="5454650"/>
          <p14:tracePt t="174797" x="2578100" y="5410200"/>
          <p14:tracePt t="174813" x="2590800" y="5384800"/>
          <p14:tracePt t="174830" x="2609850" y="5302250"/>
          <p14:tracePt t="174846" x="2609850" y="5264150"/>
          <p14:tracePt t="174863" x="2609850" y="5194300"/>
          <p14:tracePt t="174881" x="2590800" y="5156200"/>
          <p14:tracePt t="174896" x="2571750" y="5149850"/>
          <p14:tracePt t="174913" x="2540000" y="5143500"/>
          <p14:tracePt t="174931" x="2520950" y="5143500"/>
          <p14:tracePt t="174947" x="2501900" y="5143500"/>
          <p14:tracePt t="174965" x="2489200" y="5149850"/>
          <p14:tracePt t="175373" x="2476500" y="5149850"/>
          <p14:tracePt t="175383" x="2463800" y="5149850"/>
          <p14:tracePt t="175403" x="2457450" y="5149850"/>
          <p14:tracePt t="175415" x="2444750" y="5149850"/>
          <p14:tracePt t="175431" x="2438400" y="5149850"/>
          <p14:tracePt t="175447" x="2419350" y="5156200"/>
          <p14:tracePt t="175466" x="2406650" y="5168900"/>
          <p14:tracePt t="175479" x="2393950" y="5181600"/>
          <p14:tracePt t="175498" x="2368550" y="5219700"/>
          <p14:tracePt t="175514" x="2362200" y="5251450"/>
          <p14:tracePt t="175529" x="2362200" y="5283200"/>
          <p14:tracePt t="175548" x="2362200" y="5308600"/>
          <p14:tracePt t="175563" x="2362200" y="5314950"/>
          <p14:tracePt t="175580" x="2362200" y="5321300"/>
          <p14:tracePt t="175596" x="2381250" y="5327650"/>
          <p14:tracePt t="175613" x="2425700" y="5353050"/>
          <p14:tracePt t="175631" x="2451100" y="5353050"/>
          <p14:tracePt t="175645" x="2457450" y="5353050"/>
          <p14:tracePt t="175662" x="2470150" y="5353050"/>
          <p14:tracePt t="175705" x="2463800" y="5353050"/>
          <p14:tracePt t="175716" x="2451100" y="5327650"/>
          <p14:tracePt t="175730" x="2432050" y="5308600"/>
          <p14:tracePt t="175748" x="2374900" y="5283200"/>
          <p14:tracePt t="175762" x="2336800" y="5276850"/>
          <p14:tracePt t="175780" x="2279650" y="5276850"/>
          <p14:tracePt t="175796" x="2241550" y="5289550"/>
          <p14:tracePt t="175813" x="2190750" y="5314950"/>
          <p14:tracePt t="175831" x="2159000" y="5346700"/>
          <p14:tracePt t="175846" x="2146300" y="5365750"/>
          <p14:tracePt t="175863" x="2133600" y="5410200"/>
          <p14:tracePt t="175879" x="2133600" y="5429250"/>
          <p14:tracePt t="175896" x="2133600" y="5461000"/>
          <p14:tracePt t="175915" x="2171700" y="5499100"/>
          <p14:tracePt t="175930" x="2203450" y="5511800"/>
          <p14:tracePt t="175947" x="2279650" y="5543550"/>
          <p14:tracePt t="175964" x="2317750" y="5556250"/>
          <p14:tracePt t="175982" x="2387600" y="5562600"/>
          <p14:tracePt t="175998" x="2438400" y="5562600"/>
          <p14:tracePt t="176013" x="2451100" y="5562600"/>
          <p14:tracePt t="176029" x="2463800" y="5562600"/>
          <p14:tracePt t="176047" x="2470150" y="5562600"/>
          <p14:tracePt t="176080" x="2470150" y="5556250"/>
          <p14:tracePt t="176094" x="2470150" y="5549900"/>
          <p14:tracePt t="176110" x="2463800" y="5543550"/>
          <p14:tracePt t="176144" x="2457450" y="5537200"/>
          <p14:tracePt t="177843" x="2463800" y="5537200"/>
          <p14:tracePt t="177854" x="2476500" y="5537200"/>
          <p14:tracePt t="177864" x="2489200" y="5537200"/>
          <p14:tracePt t="177877" x="2514600" y="5543550"/>
          <p14:tracePt t="177894" x="2552700" y="5549900"/>
          <p14:tracePt t="177911" x="2565400" y="5549900"/>
          <p14:tracePt t="177927" x="2597150" y="5556250"/>
          <p14:tracePt t="177945" x="2609850" y="5556250"/>
          <p14:tracePt t="177962" x="2628900" y="5556250"/>
          <p14:tracePt t="177978" x="2647950" y="5562600"/>
          <p14:tracePt t="177996" x="2660650" y="5562600"/>
          <p14:tracePt t="178011" x="2698750" y="5568950"/>
          <p14:tracePt t="178028" x="2730500" y="5568950"/>
          <p14:tracePt t="178044" x="2774950" y="5575300"/>
          <p14:tracePt t="178062" x="2819400" y="5581650"/>
          <p14:tracePt t="178078" x="2838450" y="5588000"/>
          <p14:tracePt t="178096" x="2882900" y="5594350"/>
          <p14:tracePt t="178110" x="2908300" y="5594350"/>
          <p14:tracePt t="178125" x="2940050" y="5607050"/>
          <p14:tracePt t="178142" x="2952750" y="5607050"/>
          <p14:tracePt t="178159" x="2965450" y="5607050"/>
          <p14:tracePt t="178175" x="2978150" y="5607050"/>
          <p14:tracePt t="178208" x="2984500" y="5607050"/>
          <p14:tracePt t="178667" x="2984500" y="5594350"/>
          <p14:tracePt t="178677" x="2984500" y="5581650"/>
          <p14:tracePt t="178687" x="2984500" y="5575300"/>
          <p14:tracePt t="178700" x="2984500" y="5562600"/>
          <p14:tracePt t="178712" x="2984500" y="5556250"/>
          <p14:tracePt t="178740" x="2984500" y="5549900"/>
          <p14:tracePt t="178762" x="2984500" y="5543550"/>
          <p14:tracePt t="178824" x="2990850" y="5543550"/>
          <p14:tracePt t="178833" x="3003550" y="5543550"/>
          <p14:tracePt t="178845" x="3028950" y="5575300"/>
          <p14:tracePt t="178860" x="3073400" y="5607050"/>
          <p14:tracePt t="178877" x="3200400" y="5670550"/>
          <p14:tracePt t="178893" x="3251200" y="5683250"/>
          <p14:tracePt t="178910" x="3384550" y="5695950"/>
          <p14:tracePt t="178927" x="3441700" y="5689600"/>
          <p14:tracePt t="178943" x="3473450" y="5670550"/>
          <p14:tracePt t="178961" x="3505200" y="5645150"/>
          <p14:tracePt t="178977" x="3517900" y="5607050"/>
          <p14:tracePt t="178995" x="3517900" y="5486400"/>
          <p14:tracePt t="179010" x="3460750" y="5410200"/>
          <p14:tracePt t="179027" x="3429000" y="5378450"/>
          <p14:tracePt t="179044" x="3346450" y="5327650"/>
          <p14:tracePt t="179060" x="3321050" y="5314950"/>
          <p14:tracePt t="179076" x="3276600" y="5314950"/>
          <p14:tracePt t="179094" x="3257550" y="5314950"/>
          <p14:tracePt t="179110" x="3244850" y="5321300"/>
          <p14:tracePt t="179128" x="3238500" y="5346700"/>
          <p14:tracePt t="179143" x="3238500" y="5365750"/>
          <p14:tracePt t="179159" x="3238500" y="5410200"/>
          <p14:tracePt t="179177" x="3244850" y="5441950"/>
          <p14:tracePt t="179193" x="3257550" y="5454650"/>
          <p14:tracePt t="179211" x="3276600" y="5467350"/>
          <p14:tracePt t="179244" x="3282950" y="5467350"/>
          <p14:tracePt t="179261" x="3289300" y="5461000"/>
          <p14:tracePt t="179277" x="3289300" y="5441950"/>
          <p14:tracePt t="179295" x="3289300" y="5416550"/>
          <p14:tracePt t="179312" x="3282950" y="5397500"/>
          <p14:tracePt t="179326" x="3270250" y="5397500"/>
          <p14:tracePt t="179341" x="3263900" y="5391150"/>
          <p14:tracePt t="179358" x="3257550" y="5391150"/>
          <p14:tracePt t="179375" x="3251200" y="5391150"/>
          <p14:tracePt t="181034" x="3251200" y="5397500"/>
          <p14:tracePt t="181045" x="3263900" y="5403850"/>
          <p14:tracePt t="181058" x="3276600" y="5410200"/>
          <p14:tracePt t="181067" x="3289300" y="5416550"/>
          <p14:tracePt t="181079" x="3302000" y="5422900"/>
          <p14:tracePt t="181091" x="3314700" y="5429250"/>
          <p14:tracePt t="181108" x="3333750" y="5435600"/>
          <p14:tracePt t="181124" x="3346450" y="5441950"/>
          <p14:tracePt t="181128" x="3346450" y="5448300"/>
          <p14:tracePt t="181142" x="3359150" y="5454650"/>
          <p14:tracePt t="181159" x="3371850" y="5461000"/>
          <p14:tracePt t="181174" x="3384550" y="5467350"/>
          <p14:tracePt t="181191" x="3397250" y="5467350"/>
          <p14:tracePt t="181208" x="3403600" y="5473700"/>
          <p14:tracePt t="181225" x="3409950" y="5480050"/>
          <p14:tracePt t="181242" x="3422650" y="5480050"/>
          <p14:tracePt t="181258" x="3422650" y="5486400"/>
          <p14:tracePt t="181276" x="3429000" y="5486400"/>
          <p14:tracePt t="181291" x="3435350" y="5486400"/>
          <p14:tracePt t="181316" x="3441700" y="5486400"/>
          <p14:tracePt t="181326" x="3441700" y="5480050"/>
          <p14:tracePt t="181340" x="3448050" y="5454650"/>
          <p14:tracePt t="181357" x="3448050" y="5365750"/>
          <p14:tracePt t="181374" x="3448050" y="5302250"/>
          <p14:tracePt t="181390" x="3448050" y="5137150"/>
          <p14:tracePt t="181406" x="3448050" y="5060950"/>
          <p14:tracePt t="181423" x="3448050" y="4870450"/>
          <p14:tracePt t="181440" x="3448050" y="4730750"/>
          <p14:tracePt t="181456" x="3441700" y="4673600"/>
          <p14:tracePt t="181473" x="3441700" y="4584700"/>
          <p14:tracePt t="181489" x="3441700" y="4533900"/>
          <p14:tracePt t="181506" x="3435350" y="4425950"/>
          <p14:tracePt t="181524" x="3429000" y="4375150"/>
          <p14:tracePt t="181540" x="3429000" y="4292600"/>
          <p14:tracePt t="181557" x="3429000" y="4229100"/>
          <p14:tracePt t="181574" x="3429000" y="4197350"/>
          <p14:tracePt t="181590" x="3429000" y="4140200"/>
          <p14:tracePt t="181607" x="3429000" y="4114800"/>
          <p14:tracePt t="181623" x="3429000" y="4038600"/>
          <p14:tracePt t="181640" x="3454400" y="3924300"/>
          <p14:tracePt t="181656" x="3473450" y="3873500"/>
          <p14:tracePt t="181673" x="3498850" y="3797300"/>
          <p14:tracePt t="181689" x="3517900" y="3759200"/>
          <p14:tracePt t="181706" x="3536950" y="3708400"/>
          <p14:tracePt t="181723" x="3568700" y="3632200"/>
          <p14:tracePt t="181739" x="3594100" y="3600450"/>
          <p14:tracePt t="181756" x="3625850" y="3536950"/>
          <p14:tracePt t="181774" x="3644900" y="3505200"/>
          <p14:tracePt t="181789" x="3670300" y="3460750"/>
          <p14:tracePt t="181806" x="3683000" y="3435350"/>
          <p14:tracePt t="181823" x="3695700" y="3422650"/>
          <p14:tracePt t="181840" x="3702050" y="3409950"/>
          <p14:tracePt t="181856" x="3702050" y="3403600"/>
          <p14:tracePt t="181873" x="3708400" y="3397250"/>
          <p14:tracePt t="181890" x="3708400" y="3384550"/>
          <p14:tracePt t="181906" x="3714750" y="3371850"/>
          <p14:tracePt t="181922" x="3714750" y="3352800"/>
          <p14:tracePt t="181939" x="3714750" y="3340100"/>
          <p14:tracePt t="181956" x="3714750" y="3333750"/>
          <p14:tracePt t="181973" x="3702050" y="3314700"/>
          <p14:tracePt t="181989" x="3689350" y="3308350"/>
          <p14:tracePt t="182006" x="3663950" y="3302000"/>
          <p14:tracePt t="182023" x="3651250" y="3295650"/>
          <p14:tracePt t="182040" x="3638550" y="3295650"/>
          <p14:tracePt t="182057" x="3632200" y="3295650"/>
          <p14:tracePt t="182517" x="3632200" y="3302000"/>
          <p14:tracePt t="182527" x="3632200" y="3321050"/>
          <p14:tracePt t="182541" x="3632200" y="3346450"/>
          <p14:tracePt t="182558" x="3632200" y="3403600"/>
          <p14:tracePt t="182574" x="3632200" y="3429000"/>
          <p14:tracePt t="182590" x="3657600" y="3460750"/>
          <p14:tracePt t="182608" x="3683000" y="3473450"/>
          <p14:tracePt t="182625" x="3778250" y="3498850"/>
          <p14:tracePt t="182630" x="3841750" y="3498850"/>
          <p14:tracePt t="182641" x="3879850" y="3498850"/>
          <p14:tracePt t="182657" x="3911600" y="3498850"/>
          <p14:tracePt t="182673" x="3937000" y="3467100"/>
          <p14:tracePt t="182690" x="3956050" y="3403600"/>
          <p14:tracePt t="182707" x="3956050" y="3263900"/>
          <p14:tracePt t="182724" x="3892550" y="3149600"/>
          <p14:tracePt t="182741" x="3848100" y="3105150"/>
          <p14:tracePt t="182756" x="3733800" y="3048000"/>
          <p14:tracePt t="182774" x="3683000" y="3035300"/>
          <p14:tracePt t="182791" x="3587750" y="3048000"/>
          <p14:tracePt t="182809" x="3568700" y="3060700"/>
          <p14:tracePt t="182824" x="3524250" y="3092450"/>
          <p14:tracePt t="182841" x="3498850" y="3162300"/>
          <p14:tracePt t="182858" x="3492500" y="3206750"/>
          <p14:tracePt t="182874" x="3492500" y="3270250"/>
          <p14:tracePt t="182891" x="3498850" y="3308350"/>
          <p14:tracePt t="182907" x="3511550" y="3321050"/>
          <p14:tracePt t="182924" x="3530600" y="3333750"/>
          <p14:tracePt t="182940" x="3543300" y="3340100"/>
          <p14:tracePt t="182956" x="3556000" y="3340100"/>
          <p14:tracePt t="182974" x="3568700" y="3333750"/>
          <p14:tracePt t="182989" x="3575050" y="3321050"/>
          <p14:tracePt t="183006" x="3575050" y="3276600"/>
          <p14:tracePt t="183023" x="3575050" y="3263900"/>
          <p14:tracePt t="183040" x="3575050" y="3251200"/>
          <p14:tracePt t="183423" x="3581400" y="3244850"/>
          <p14:tracePt t="183435" x="3594100" y="3238500"/>
          <p14:tracePt t="183444" x="3606800" y="3232150"/>
          <p14:tracePt t="183456" x="3644900" y="3225800"/>
          <p14:tracePt t="183473" x="3689350" y="3225800"/>
          <p14:tracePt t="183489" x="3790950" y="3225800"/>
          <p14:tracePt t="183506" x="3917950" y="3225800"/>
          <p14:tracePt t="183522" x="4032250" y="3238500"/>
          <p14:tracePt t="183540" x="4254500" y="3289300"/>
          <p14:tracePt t="183558" x="4356100" y="3321050"/>
          <p14:tracePt t="183573" x="4603750" y="3409950"/>
          <p14:tracePt t="183590" x="4813300" y="3448050"/>
          <p14:tracePt t="183606" x="4902200" y="3479800"/>
          <p14:tracePt t="183621" x="5048250" y="3511550"/>
          <p14:tracePt t="183638" x="5124450" y="3517900"/>
          <p14:tracePt t="183655" x="5219700" y="3524250"/>
          <p14:tracePt t="183671" x="5264150" y="3524250"/>
          <p14:tracePt t="183704" x="5276850" y="3498850"/>
          <p14:tracePt t="183721" x="5276850" y="3454400"/>
          <p14:tracePt t="183737" x="5238750" y="3327400"/>
          <p14:tracePt t="183754" x="5213350" y="3295650"/>
          <p14:tracePt t="183771" x="5168900" y="3257550"/>
          <p14:tracePt t="183788" x="5118100" y="3238500"/>
          <p14:tracePt t="183807" x="5105400" y="3238500"/>
          <p14:tracePt t="183823" x="5099050" y="3238500"/>
          <p14:tracePt t="183840" x="5092700" y="3270250"/>
          <p14:tracePt t="183856" x="5092700" y="3295650"/>
          <p14:tracePt t="183873" x="5111750" y="3346450"/>
          <p14:tracePt t="183889" x="5124450" y="3371850"/>
          <p14:tracePt t="183906" x="5130800" y="3384550"/>
          <p14:tracePt t="183924" x="5137150" y="3384550"/>
          <p14:tracePt t="183938" x="5143500" y="3384550"/>
          <p14:tracePt t="183955" x="5143500" y="3390900"/>
          <p14:tracePt t="184318" x="5137150" y="3409950"/>
          <p14:tracePt t="184329" x="5118100" y="3441700"/>
          <p14:tracePt t="184339" x="5092700" y="3473450"/>
          <p14:tracePt t="184354" x="5054600" y="3530600"/>
          <p14:tracePt t="184371" x="4927600" y="3733800"/>
          <p14:tracePt t="184387" x="4864100" y="3829050"/>
          <p14:tracePt t="184404" x="4724400" y="4019550"/>
          <p14:tracePt t="184420" x="4654550" y="4127500"/>
          <p14:tracePt t="184437" x="4508500" y="4343400"/>
          <p14:tracePt t="184454" x="4394200" y="4508500"/>
          <p14:tracePt t="184470" x="4368800" y="4552950"/>
          <p14:tracePt t="184487" x="4305300" y="4641850"/>
          <p14:tracePt t="184503" x="4279900" y="4673600"/>
          <p14:tracePt t="184520" x="4248150" y="4749800"/>
          <p14:tracePt t="184537" x="4222750" y="4826000"/>
          <p14:tracePt t="184555" x="4222750" y="4864100"/>
          <p14:tracePt t="184571" x="4216400" y="4978400"/>
          <p14:tracePt t="184587" x="4216400" y="5041900"/>
          <p14:tracePt t="184604" x="4216400" y="5168900"/>
          <p14:tracePt t="184621" x="4216400" y="5302250"/>
          <p14:tracePt t="184637" x="4216400" y="5365750"/>
          <p14:tracePt t="184655" x="4216400" y="5422900"/>
          <p14:tracePt t="184670" x="4216400" y="5441950"/>
          <p14:tracePt t="184687" x="4216400" y="5461000"/>
          <p14:tracePt t="184704" x="4216400" y="5473700"/>
          <p14:tracePt t="184720" x="4216400" y="5486400"/>
          <p14:tracePt t="184737" x="4216400" y="5499100"/>
          <p14:tracePt t="184753" x="4216400" y="5505450"/>
          <p14:tracePt t="184770" x="4216400" y="5530850"/>
          <p14:tracePt t="184788" x="4216400" y="5549900"/>
          <p14:tracePt t="184804" x="4216400" y="5562600"/>
          <p14:tracePt t="184821" x="4216400" y="5575300"/>
          <p14:tracePt t="184837" x="4216400" y="5581650"/>
          <p14:tracePt t="184854" x="4216400" y="5594350"/>
          <p14:tracePt t="184871" x="4222750" y="5594350"/>
          <p14:tracePt t="184886" x="4222750" y="5600700"/>
          <p14:tracePt t="184904" x="4222750" y="5607050"/>
          <p14:tracePt t="185154" x="4229100" y="5607050"/>
          <p14:tracePt t="185165" x="4229100" y="5613400"/>
          <p14:tracePt t="185185" x="4235450" y="5619750"/>
          <p14:tracePt t="185197" x="4248150" y="5619750"/>
          <p14:tracePt t="185206" x="4267200" y="5626100"/>
          <p14:tracePt t="185221" x="4292600" y="5632450"/>
          <p14:tracePt t="185238" x="4356100" y="5632450"/>
          <p14:tracePt t="185257" x="4394200" y="5632450"/>
          <p14:tracePt t="185270" x="4451350" y="5632450"/>
          <p14:tracePt t="185286" x="4470400" y="5632450"/>
          <p14:tracePt t="185303" x="4495800" y="5632450"/>
          <p14:tracePt t="185319" x="4514850" y="5632450"/>
          <p14:tracePt t="185338" x="4521200" y="5632450"/>
          <p14:tracePt t="185353" x="4533900" y="5632450"/>
          <p14:tracePt t="185386" x="4540250" y="5632450"/>
          <p14:tracePt t="185403" x="4546600" y="5632450"/>
          <p14:tracePt t="185434" x="4552950" y="5632450"/>
          <p14:tracePt t="185486" x="4559300" y="563245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12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Variáveis categóricas</a:t>
            </a:r>
          </a:p>
          <a:p>
            <a:pPr lvl="1"/>
            <a:r>
              <a:rPr lang="pt-BR" sz="2400" dirty="0" smtClean="0"/>
              <a:t>Nem sempre estamos trabalhando com variáveis explicativas contínuas</a:t>
            </a:r>
            <a:endParaRPr lang="pt-BR" sz="2400" dirty="0"/>
          </a:p>
          <a:p>
            <a:pPr lvl="1"/>
            <a:r>
              <a:rPr lang="pt-BR" sz="2400" dirty="0" smtClean="0"/>
              <a:t>Às vezes estamos estimando o efeito de variáveis explicativas nominais ou ordinais</a:t>
            </a:r>
            <a:endParaRPr lang="pt-BR" sz="2400" dirty="0"/>
          </a:p>
          <a:p>
            <a:pPr lvl="1"/>
            <a:r>
              <a:rPr lang="pt-BR" sz="2400" dirty="0"/>
              <a:t>Pergunta</a:t>
            </a:r>
            <a:r>
              <a:rPr lang="pt-BR" sz="2400" dirty="0" smtClean="0"/>
              <a:t>: Como inseri-las no modelo de regressão</a:t>
            </a:r>
            <a:r>
              <a:rPr lang="pt-BR" sz="2400" dirty="0"/>
              <a:t>?</a:t>
            </a:r>
          </a:p>
          <a:p>
            <a:pPr lvl="1"/>
            <a:r>
              <a:rPr lang="pt-BR" sz="2400" dirty="0" smtClean="0"/>
              <a:t>Através de variáveis indicadoras de nominadas </a:t>
            </a:r>
            <a:r>
              <a:rPr lang="pt-BR" sz="2400" i="1" dirty="0" err="1" smtClean="0"/>
              <a:t>dummy</a:t>
            </a:r>
            <a:endParaRPr lang="pt-BR" sz="2400" dirty="0"/>
          </a:p>
          <a:p>
            <a:pPr lvl="1"/>
            <a:r>
              <a:rPr lang="pt-BR" sz="2400" dirty="0" smtClean="0"/>
              <a:t>Variáveis </a:t>
            </a:r>
            <a:r>
              <a:rPr lang="pt-BR" sz="2400" i="1" dirty="0" err="1" smtClean="0"/>
              <a:t>dummy</a:t>
            </a:r>
            <a:r>
              <a:rPr lang="pt-BR" sz="2400" i="1" dirty="0" smtClean="0"/>
              <a:t> </a:t>
            </a:r>
            <a:r>
              <a:rPr lang="pt-BR" sz="2400" dirty="0" smtClean="0"/>
              <a:t>são variáveis nominais (dicotômicas) que só assumem valores 1 (categoria presente) ou 0 (categoria ausente)</a:t>
            </a:r>
            <a:endParaRPr lang="pt-BR" sz="2400" dirty="0"/>
          </a:p>
          <a:p>
            <a:pPr lvl="1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7420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62"/>
    </mc:Choice>
    <mc:Fallback xmlns="">
      <p:transition spd="slow" advTm="9226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4193" x="4565650" y="5632450"/>
          <p14:tracePt t="54203" x="4572000" y="5626100"/>
          <p14:tracePt t="54213" x="4572000" y="5619750"/>
          <p14:tracePt t="54226" x="4584700" y="5581650"/>
          <p14:tracePt t="54235" x="4591050" y="5556250"/>
          <p14:tracePt t="54251" x="4610100" y="5499100"/>
          <p14:tracePt t="54269" x="4641850" y="5410200"/>
          <p14:tracePt t="54285" x="4660900" y="5378450"/>
          <p14:tracePt t="54300" x="4699000" y="5314950"/>
          <p14:tracePt t="54317" x="4737100" y="5264150"/>
          <p14:tracePt t="54334" x="4756150" y="5238750"/>
          <p14:tracePt t="54349" x="4794250" y="5168900"/>
          <p14:tracePt t="54366" x="4800600" y="5156200"/>
          <p14:tracePt t="54384" x="4832350" y="5105400"/>
          <p14:tracePt t="54401" x="4857750" y="5060950"/>
          <p14:tracePt t="54417" x="4864100" y="5029200"/>
          <p14:tracePt t="54434" x="4895850" y="4978400"/>
          <p14:tracePt t="54451" x="4914900" y="4959350"/>
          <p14:tracePt t="54467" x="4959350" y="4870450"/>
          <p14:tracePt t="54484" x="5022850" y="4794250"/>
          <p14:tracePt t="54501" x="5048250" y="4756150"/>
          <p14:tracePt t="54519" x="5105400" y="4679950"/>
          <p14:tracePt t="54535" x="5130800" y="4654550"/>
          <p14:tracePt t="54553" x="5168900" y="4591050"/>
          <p14:tracePt t="54569" x="5200650" y="4540250"/>
          <p14:tracePt t="54585" x="5213350" y="4521200"/>
          <p14:tracePt t="54602" x="5226050" y="4483100"/>
          <p14:tracePt t="54617" x="5232400" y="4470400"/>
          <p14:tracePt t="54635" x="5238750" y="4445000"/>
          <p14:tracePt t="54650" x="5238750" y="4406900"/>
          <p14:tracePt t="54666" x="5238750" y="4381500"/>
          <p14:tracePt t="54682" x="5232400" y="4305300"/>
          <p14:tracePt t="54699" x="5213350" y="4254500"/>
          <p14:tracePt t="54717" x="5175250" y="4083050"/>
          <p14:tracePt t="54735" x="5156200" y="3924300"/>
          <p14:tracePt t="54750" x="5143500" y="3886200"/>
          <p14:tracePt t="54769" x="5137150" y="3835400"/>
          <p14:tracePt t="54785" x="5137150" y="3822700"/>
          <p14:tracePt t="55340" x="5137150" y="3816350"/>
          <p14:tracePt t="55353" x="5137150" y="3803650"/>
          <p14:tracePt t="55363" x="5137150" y="3790950"/>
          <p14:tracePt t="55372" x="5143500" y="3778250"/>
          <p14:tracePt t="55385" x="5156200" y="3759200"/>
          <p14:tracePt t="55400" x="5162550" y="3733800"/>
          <p14:tracePt t="55417" x="5175250" y="3695700"/>
          <p14:tracePt t="55434" x="5187950" y="3638550"/>
          <p14:tracePt t="55450" x="5194300" y="3606800"/>
          <p14:tracePt t="55467" x="5200650" y="3549650"/>
          <p14:tracePt t="55483" x="5200650" y="3517900"/>
          <p14:tracePt t="55500" x="5200650" y="3454400"/>
          <p14:tracePt t="55517" x="5194300" y="3403600"/>
          <p14:tracePt t="55535" x="5181600" y="3384550"/>
          <p14:tracePt t="55549" x="5137150" y="3346450"/>
          <p14:tracePt t="55565" x="5105400" y="3321050"/>
          <p14:tracePt t="55582" x="5022850" y="3302000"/>
          <p14:tracePt t="55598" x="4991100" y="3295650"/>
          <p14:tracePt t="55615" x="4940300" y="3295650"/>
          <p14:tracePt t="55632" x="4883150" y="3295650"/>
          <p14:tracePt t="55649" x="4845050" y="3295650"/>
          <p14:tracePt t="55664" x="4806950" y="3295650"/>
          <p14:tracePt t="55682" x="4794250" y="3302000"/>
          <p14:tracePt t="55698" x="4781550" y="3308350"/>
          <p14:tracePt t="55714" x="4775200" y="3321050"/>
          <p14:tracePt t="55731" x="4775200" y="3333750"/>
          <p14:tracePt t="55748" x="4775200" y="3352800"/>
          <p14:tracePt t="55764" x="4775200" y="3378200"/>
          <p14:tracePt t="55781" x="4806950" y="3403600"/>
          <p14:tracePt t="55798" x="4838700" y="3422650"/>
          <p14:tracePt t="55815" x="4851400" y="3435350"/>
          <p14:tracePt t="55832" x="4870450" y="3441700"/>
          <p14:tracePt t="55848" x="4876800" y="3441700"/>
          <p14:tracePt t="55864" x="4889500" y="3448050"/>
          <p14:tracePt t="57125" x="4883150" y="3448050"/>
          <p14:tracePt t="57135" x="4870450" y="3448050"/>
          <p14:tracePt t="57149" x="4851400" y="3448050"/>
          <p14:tracePt t="57166" x="4800600" y="3441700"/>
          <p14:tracePt t="57181" x="4781550" y="3441700"/>
          <p14:tracePt t="57198" x="4724400" y="3441700"/>
          <p14:tracePt t="57214" x="4699000" y="3441700"/>
          <p14:tracePt t="57230" x="4635500" y="3441700"/>
          <p14:tracePt t="57247" x="4591050" y="3448050"/>
          <p14:tracePt t="57263" x="4527550" y="3467100"/>
          <p14:tracePt t="57281" x="4495800" y="3486150"/>
          <p14:tracePt t="57297" x="4476750" y="3492500"/>
          <p14:tracePt t="57313" x="4451350" y="3505200"/>
          <p14:tracePt t="57331" x="4445000" y="3511550"/>
          <p14:tracePt t="57349" x="4432300" y="3517900"/>
          <p14:tracePt t="57366" x="4425950" y="3524250"/>
          <p14:tracePt t="57398" x="4419600" y="3536950"/>
          <p14:tracePt t="57417" x="4419600" y="3543300"/>
          <p14:tracePt t="57432" x="4419600" y="3549650"/>
          <p14:tracePt t="57449" x="4419600" y="3575050"/>
          <p14:tracePt t="57465" x="4419600" y="3581400"/>
          <p14:tracePt t="57469" x="4419600" y="3587750"/>
          <p14:tracePt t="57482" x="4419600" y="3600450"/>
          <p14:tracePt t="57499" x="4419600" y="3613150"/>
          <p14:tracePt t="57515" x="4419600" y="3625850"/>
          <p14:tracePt t="57532" x="4419600" y="3632200"/>
          <p14:tracePt t="57548" x="4419600" y="3638550"/>
          <p14:tracePt t="57567" x="4432300" y="3644900"/>
          <p14:tracePt t="57583" x="4445000" y="3651250"/>
          <p14:tracePt t="57599" x="4470400" y="3670300"/>
          <p14:tracePt t="57616" x="4508500" y="3702050"/>
          <p14:tracePt t="57633" x="4521200" y="3708400"/>
          <p14:tracePt t="57648" x="4546600" y="3727450"/>
          <p14:tracePt t="57666" x="4559300" y="3740150"/>
          <p14:tracePt t="57681" x="4584700" y="3752850"/>
          <p14:tracePt t="57698" x="4597400" y="3759200"/>
          <p14:tracePt t="57732" x="4603750" y="3765550"/>
          <p14:tracePt t="57782" x="4591050" y="3765550"/>
          <p14:tracePt t="57792" x="4565650" y="3765550"/>
          <p14:tracePt t="57802" x="4540250" y="3765550"/>
          <p14:tracePt t="57816" x="4508500" y="3759200"/>
          <p14:tracePt t="57833" x="4489450" y="3752850"/>
          <p14:tracePt t="57848" x="4438650" y="3752850"/>
          <p14:tracePt t="57866" x="4400550" y="3752850"/>
          <p14:tracePt t="57883" x="4362450" y="3752850"/>
          <p14:tracePt t="57899" x="4292600" y="3810000"/>
          <p14:tracePt t="57914" x="4279900" y="3822700"/>
          <p14:tracePt t="57931" x="4241800" y="3898900"/>
          <p14:tracePt t="57948" x="4229100" y="3968750"/>
          <p14:tracePt t="57964" x="4229100" y="3987800"/>
          <p14:tracePt t="57969" x="4248150" y="4006850"/>
          <p14:tracePt t="57982" x="4279900" y="4032250"/>
          <p14:tracePt t="57998" x="4324350" y="4064000"/>
          <p14:tracePt t="58014" x="4400550" y="4095750"/>
          <p14:tracePt t="58032" x="4451350" y="4102100"/>
          <p14:tracePt t="58047" x="4464050" y="4102100"/>
          <p14:tracePt t="58065" x="4470400" y="4102100"/>
          <p14:tracePt t="58097" x="4470400" y="4083050"/>
          <p14:tracePt t="58113" x="4464050" y="4070350"/>
          <p14:tracePt t="58130" x="4400550" y="4019550"/>
          <p14:tracePt t="58146" x="4311650" y="3981450"/>
          <p14:tracePt t="58163" x="4254500" y="3962400"/>
          <p14:tracePt t="58180" x="4184650" y="3949700"/>
          <p14:tracePt t="58196" x="4159250" y="3949700"/>
          <p14:tracePt t="58213" x="4114800" y="3962400"/>
          <p14:tracePt t="58232" x="4095750" y="3968750"/>
          <p14:tracePt t="58246" x="4089400" y="3968750"/>
          <p14:tracePt t="58262" x="4083050" y="3975100"/>
          <p14:tracePt t="58596" x="4076700" y="3975100"/>
          <p14:tracePt t="58606" x="4064000" y="3975100"/>
          <p14:tracePt t="58617" x="4051300" y="3975100"/>
          <p14:tracePt t="58632" x="4038600" y="3975100"/>
          <p14:tracePt t="58647" x="4000500" y="3975100"/>
          <p14:tracePt t="58665" x="3975100" y="3962400"/>
          <p14:tracePt t="58681" x="3892550" y="3917950"/>
          <p14:tracePt t="58697" x="3854450" y="3892550"/>
          <p14:tracePt t="58713" x="3771900" y="3860800"/>
          <p14:tracePt t="58731" x="3695700" y="3835400"/>
          <p14:tracePt t="58747" x="3644900" y="3829050"/>
          <p14:tracePt t="58763" x="3530600" y="3816350"/>
          <p14:tracePt t="58780" x="3486150" y="3816350"/>
          <p14:tracePt t="58797" x="3429000" y="3816350"/>
          <p14:tracePt t="58816" x="3378200" y="3822700"/>
          <p14:tracePt t="58831" x="3365500" y="3829050"/>
          <p14:tracePt t="58848" x="3352800" y="3835400"/>
          <p14:tracePt t="58864" x="3346450" y="3835400"/>
          <p14:tracePt t="58881" x="3346450" y="3841750"/>
          <p14:tracePt t="58897" x="3346450" y="3854450"/>
          <p14:tracePt t="58914" x="3346450" y="3860800"/>
          <p14:tracePt t="58932" x="3346450" y="3892550"/>
          <p14:tracePt t="58947" x="3352800" y="3917950"/>
          <p14:tracePt t="58963" x="3409950" y="3987800"/>
          <p14:tracePt t="58980" x="3473450" y="4038600"/>
          <p14:tracePt t="58997" x="3632200" y="4114800"/>
          <p14:tracePt t="59013" x="3790950" y="4159250"/>
          <p14:tracePt t="59031" x="3879850" y="4159250"/>
          <p14:tracePt t="59047" x="3981450" y="4159250"/>
          <p14:tracePt t="59065" x="4038600" y="4159250"/>
          <p14:tracePt t="59081" x="4064000" y="4140200"/>
          <p14:tracePt t="59098" x="4095750" y="4095750"/>
          <p14:tracePt t="59115" x="4102100" y="4076700"/>
          <p14:tracePt t="59131" x="4102100" y="4019550"/>
          <p14:tracePt t="59149" x="4095750" y="3968750"/>
          <p14:tracePt t="59164" x="4083050" y="3956050"/>
          <p14:tracePt t="59179" x="4019550" y="3917950"/>
          <p14:tracePt t="59195" x="3994150" y="3911600"/>
          <p14:tracePt t="59212" x="3949700" y="3898900"/>
          <p14:tracePt t="59229" x="3937000" y="3898900"/>
          <p14:tracePt t="59245" x="3924300" y="3898900"/>
          <p14:tracePt t="59262" x="3917950" y="3917950"/>
          <p14:tracePt t="59278" x="3917950" y="3949700"/>
          <p14:tracePt t="59296" x="3962400" y="4013200"/>
          <p14:tracePt t="59315" x="4006850" y="4057650"/>
          <p14:tracePt t="59331" x="4025900" y="4070350"/>
          <p14:tracePt t="59348" x="4064000" y="4089400"/>
          <p14:tracePt t="59365" x="4076700" y="4095750"/>
          <p14:tracePt t="59911" x="4089400" y="4095750"/>
          <p14:tracePt t="59920" x="4108450" y="4095750"/>
          <p14:tracePt t="59933" x="4127500" y="4083050"/>
          <p14:tracePt t="59946" x="4171950" y="4070350"/>
          <p14:tracePt t="59964" x="4324350" y="4032250"/>
          <p14:tracePt t="59979" x="4419600" y="4013200"/>
          <p14:tracePt t="59996" x="4660900" y="3943350"/>
          <p14:tracePt t="60014" x="4921250" y="3892550"/>
          <p14:tracePt t="60029" x="4997450" y="3879850"/>
          <p14:tracePt t="60046" x="5143500" y="3848100"/>
          <p14:tracePt t="60066" x="5194300" y="3848100"/>
          <p14:tracePt t="60079" x="5314950" y="3841750"/>
          <p14:tracePt t="60097" x="5353050" y="3841750"/>
          <p14:tracePt t="60114" x="5397500" y="3841750"/>
          <p14:tracePt t="60130" x="5435600" y="3841750"/>
          <p14:tracePt t="60163" x="5454650" y="3841750"/>
          <p14:tracePt t="60181" x="5461000" y="3841750"/>
          <p14:tracePt t="60197" x="5480050" y="3841750"/>
          <p14:tracePt t="60214" x="5486400" y="3841750"/>
          <p14:tracePt t="60229" x="5492750" y="3841750"/>
          <p14:tracePt t="60245" x="5499100" y="3841750"/>
          <p14:tracePt t="60264" x="5505450" y="3841750"/>
          <p14:tracePt t="63014" x="5505450" y="3848100"/>
          <p14:tracePt t="63027" x="5499100" y="3867150"/>
          <p14:tracePt t="63037" x="5473700" y="3911600"/>
          <p14:tracePt t="63045" x="5448300" y="3956050"/>
          <p14:tracePt t="63060" x="5422900" y="3987800"/>
          <p14:tracePt t="63076" x="5378450" y="4064000"/>
          <p14:tracePt t="63093" x="5353050" y="4108450"/>
          <p14:tracePt t="63113" x="5314950" y="4191000"/>
          <p14:tracePt t="63126" x="5308600" y="4248150"/>
          <p14:tracePt t="63144" x="5308600" y="4387850"/>
          <p14:tracePt t="63161" x="5340350" y="4508500"/>
          <p14:tracePt t="63177" x="5359400" y="4552950"/>
          <p14:tracePt t="63195" x="5384800" y="4597400"/>
          <p14:tracePt t="63210" x="5403850" y="4616450"/>
          <p14:tracePt t="63226" x="5422900" y="4635500"/>
          <p14:tracePt t="63241" x="5422900" y="4641850"/>
          <p14:tracePt t="63258" x="5435600" y="4654550"/>
          <p14:tracePt t="63275" x="5441950" y="4660900"/>
          <p14:tracePt t="63308" x="5448300" y="4667250"/>
          <p14:tracePt t="63401" x="5448300" y="4660900"/>
          <p14:tracePt t="63413" x="5435600" y="4635500"/>
          <p14:tracePt t="63421" x="5422900" y="4622800"/>
          <p14:tracePt t="63432" x="5403850" y="4616450"/>
          <p14:tracePt t="63444" x="5397500" y="4603750"/>
          <p14:tracePt t="63460" x="5384800" y="4591050"/>
          <p14:tracePt t="63476" x="5372100" y="4578350"/>
          <p14:tracePt t="63494" x="5353050" y="4572000"/>
          <p14:tracePt t="63525" x="5340350" y="4572000"/>
          <p14:tracePt t="63560" x="5340350" y="4565650"/>
          <p14:tracePt t="69689" x="5327650" y="4559300"/>
          <p14:tracePt t="69699" x="5302250" y="4552950"/>
          <p14:tracePt t="69711" x="5276850" y="4540250"/>
          <p14:tracePt t="69720" x="5238750" y="4527550"/>
          <p14:tracePt t="69736" x="5194300" y="4508500"/>
          <p14:tracePt t="69754" x="5130800" y="4476750"/>
          <p14:tracePt t="69771" x="5099050" y="4464050"/>
          <p14:tracePt t="69787" x="5041900" y="4432300"/>
          <p14:tracePt t="69804" x="5003800" y="4394200"/>
          <p14:tracePt t="70670" x="4997450" y="4394200"/>
          <p14:tracePt t="70680" x="4984750" y="4387850"/>
          <p14:tracePt t="70692" x="4965700" y="4375150"/>
          <p14:tracePt t="70703" x="4946650" y="4362450"/>
          <p14:tracePt t="70719" x="4914900" y="4356100"/>
          <p14:tracePt t="70736" x="4845050" y="4337050"/>
          <p14:tracePt t="70754" x="4749800" y="4330700"/>
          <p14:tracePt t="70768" x="4699000" y="4318000"/>
          <p14:tracePt t="70785" x="4629150" y="4318000"/>
          <p14:tracePt t="70805" x="4610100" y="4318000"/>
          <p14:tracePt t="70820" x="4572000" y="4318000"/>
          <p14:tracePt t="70837" x="4540250" y="4318000"/>
          <p14:tracePt t="70853" x="4527550" y="4318000"/>
          <p14:tracePt t="70869" x="4508500" y="4318000"/>
          <p14:tracePt t="70888" x="4495800" y="4318000"/>
          <p14:tracePt t="70905" x="4489450" y="4318000"/>
          <p14:tracePt t="70919" x="4483100" y="4318000"/>
          <p14:tracePt t="70937" x="4476750" y="4318000"/>
          <p14:tracePt t="70953" x="4470400" y="4318000"/>
          <p14:tracePt t="70969" x="4464050" y="4318000"/>
          <p14:tracePt t="70986" x="4457700" y="4318000"/>
          <p14:tracePt t="71004" x="4451350" y="4318000"/>
          <p14:tracePt t="71025" x="4445000" y="4318000"/>
          <p14:tracePt t="71038" x="4438650" y="4318000"/>
          <p14:tracePt t="71054" x="4432300" y="4318000"/>
          <p14:tracePt t="71069" x="4425950" y="4318000"/>
          <p14:tracePt t="71088" x="4419600" y="4318000"/>
          <p14:tracePt t="71103" x="4413250" y="4318000"/>
          <p14:tracePt t="71130" x="4406900" y="4318000"/>
          <p14:tracePt t="71139" x="4400550" y="4318000"/>
          <p14:tracePt t="71154" x="4394200" y="4318000"/>
          <p14:tracePt t="71170" x="4381500" y="4337050"/>
          <p14:tracePt t="71186" x="4381500" y="4343400"/>
          <p14:tracePt t="71202" x="4375150" y="4362450"/>
          <p14:tracePt t="71235" x="4375150" y="4375150"/>
          <p14:tracePt t="71254" x="4375150" y="4387850"/>
          <p14:tracePt t="71287" x="4400550" y="4400550"/>
          <p14:tracePt t="71305" x="4432300" y="4400550"/>
          <p14:tracePt t="71319" x="4464050" y="4400550"/>
          <p14:tracePt t="71335" x="4470400" y="4400550"/>
          <p14:tracePt t="71351" x="4483100" y="4387850"/>
          <p14:tracePt t="71367" x="4489450" y="4356100"/>
          <p14:tracePt t="71384" x="4495800" y="4343400"/>
          <p14:tracePt t="71401" x="4495800" y="4318000"/>
          <p14:tracePt t="71419" x="4495800" y="4311650"/>
          <p14:tracePt t="71434" x="4495800" y="4305300"/>
          <p14:tracePt t="71839" x="4502150" y="4305300"/>
          <p14:tracePt t="71850" x="4521200" y="4305300"/>
          <p14:tracePt t="71859" x="4552950" y="4298950"/>
          <p14:tracePt t="71870" x="4603750" y="4298950"/>
          <p14:tracePt t="71885" x="4667250" y="4286250"/>
          <p14:tracePt t="71901" x="4800600" y="4248150"/>
          <p14:tracePt t="71917" x="4883150" y="4229100"/>
          <p14:tracePt t="71934" x="5022850" y="4210050"/>
          <p14:tracePt t="71951" x="5156200" y="4197350"/>
          <p14:tracePt t="71967" x="5207000" y="4197350"/>
          <p14:tracePt t="71984" x="5270500" y="4197350"/>
          <p14:tracePt t="72000" x="5295900" y="4197350"/>
          <p14:tracePt t="72018" x="5340350" y="4229100"/>
          <p14:tracePt t="72037" x="5372100" y="4248150"/>
          <p14:tracePt t="72053" x="5391150" y="4260850"/>
          <p14:tracePt t="72069" x="5422900" y="4292600"/>
          <p14:tracePt t="72087" x="5435600" y="4298950"/>
          <p14:tracePt t="72102" x="5435600" y="4305300"/>
          <p14:tracePt t="72464" x="5448300" y="4305300"/>
          <p14:tracePt t="72475" x="5486400" y="4305300"/>
          <p14:tracePt t="72485" x="5537200" y="4305300"/>
          <p14:tracePt t="72501" x="5594350" y="4305300"/>
          <p14:tracePt t="72518" x="5708650" y="4305300"/>
          <p14:tracePt t="72537" x="5797550" y="4305300"/>
          <p14:tracePt t="72552" x="5962650" y="4298950"/>
          <p14:tracePt t="72568" x="6102350" y="4298950"/>
          <p14:tracePt t="72586" x="6178550" y="4298950"/>
          <p14:tracePt t="72603" x="6343650" y="4298950"/>
          <p14:tracePt t="72617" x="6432550" y="4298950"/>
          <p14:tracePt t="72635" x="6540500" y="4311650"/>
          <p14:tracePt t="72650" x="6623050" y="4324350"/>
          <p14:tracePt t="72668" x="6667500" y="4337050"/>
          <p14:tracePt t="72684" x="6737350" y="4362450"/>
          <p14:tracePt t="72700" x="6781800" y="4387850"/>
          <p14:tracePt t="72717" x="6870700" y="4419600"/>
          <p14:tracePt t="72733" x="6915150" y="4432300"/>
          <p14:tracePt t="72750" x="6940550" y="4445000"/>
          <p14:tracePt t="72767" x="6985000" y="4470400"/>
          <p14:tracePt t="72783" x="7010400" y="4476750"/>
          <p14:tracePt t="72801" x="7054850" y="4502150"/>
          <p14:tracePt t="72817" x="7086600" y="4508500"/>
          <p14:tracePt t="72834" x="7105650" y="4508500"/>
          <p14:tracePt t="72851" x="7137400" y="4508500"/>
          <p14:tracePt t="72867" x="7143750" y="4508500"/>
          <p14:tracePt t="72883" x="7162800" y="4508500"/>
          <p14:tracePt t="72901" x="7175500" y="4508500"/>
          <p14:tracePt t="72916" x="7181850" y="4508500"/>
          <p14:tracePt t="72984" x="7188200" y="4508500"/>
          <p14:tracePt t="76164" x="7162800" y="4508500"/>
          <p14:tracePt t="76173" x="7143750" y="4508500"/>
          <p14:tracePt t="76185" x="7118350" y="4508500"/>
          <p14:tracePt t="76197" x="7080250" y="4508500"/>
          <p14:tracePt t="76214" x="6946900" y="4483100"/>
          <p14:tracePt t="76229" x="6864350" y="4451350"/>
          <p14:tracePt t="76246" x="6718300" y="4406900"/>
          <p14:tracePt t="76262" x="6661150" y="4387850"/>
          <p14:tracePt t="76281" x="6515100" y="4349750"/>
          <p14:tracePt t="76298" x="6388100" y="4330700"/>
          <p14:tracePt t="76314" x="6337300" y="4330700"/>
          <p14:tracePt t="76333" x="6242050" y="4318000"/>
          <p14:tracePt t="76349" x="6216650" y="4318000"/>
          <p14:tracePt t="76366" x="6146800" y="4318000"/>
          <p14:tracePt t="76384" x="6089650" y="4318000"/>
          <p14:tracePt t="76399" x="6064250" y="4318000"/>
          <p14:tracePt t="76415" x="6013450" y="4330700"/>
          <p14:tracePt t="76431" x="5988050" y="4337050"/>
          <p14:tracePt t="76448" x="5937250" y="4368800"/>
          <p14:tracePt t="76465" x="5886450" y="4394200"/>
          <p14:tracePt t="76481" x="5861050" y="4419600"/>
          <p14:tracePt t="76498" x="5803900" y="4457700"/>
          <p14:tracePt t="76514" x="5772150" y="4470400"/>
          <p14:tracePt t="76532" x="5702300" y="4514850"/>
          <p14:tracePt t="76548" x="5664200" y="4540250"/>
          <p14:tracePt t="76564" x="5638800" y="4546600"/>
          <p14:tracePt t="76583" x="5607050" y="4572000"/>
          <p14:tracePt t="76599" x="5594350" y="4584700"/>
          <p14:tracePt t="76615" x="5575300" y="4603750"/>
          <p14:tracePt t="76635" x="5543550" y="4635500"/>
          <p14:tracePt t="76650" x="5537200" y="4648200"/>
          <p14:tracePt t="76665" x="5524500" y="4673600"/>
          <p14:tracePt t="76680" x="5518150" y="4686300"/>
          <p14:tracePt t="76696" x="5511800" y="4699000"/>
          <p14:tracePt t="76712" x="5511800" y="4705350"/>
          <p14:tracePt t="76730" x="5505450" y="4711700"/>
          <p14:tracePt t="76767" x="5505450" y="4724400"/>
          <p14:tracePt t="76781" x="5499100" y="4737100"/>
          <p14:tracePt t="76798" x="5492750" y="4768850"/>
          <p14:tracePt t="76814" x="5492750" y="4781550"/>
          <p14:tracePt t="76833" x="5486400" y="4806950"/>
          <p14:tracePt t="76848" x="5480050" y="4819650"/>
          <p14:tracePt t="76866" x="5480050" y="4832350"/>
          <p14:tracePt t="76897" x="5473700" y="4838700"/>
          <p14:tracePt t="76933" x="5473700" y="4845050"/>
          <p14:tracePt t="78020" x="5473700" y="4832350"/>
          <p14:tracePt t="78030" x="5480050" y="4819650"/>
          <p14:tracePt t="78041" x="5492750" y="4806950"/>
          <p14:tracePt t="78049" x="5505450" y="4794250"/>
          <p14:tracePt t="78062" x="5524500" y="4781550"/>
          <p14:tracePt t="78077" x="5549900" y="4756150"/>
          <p14:tracePt t="78095" x="5651500" y="4692650"/>
          <p14:tracePt t="78111" x="5740400" y="4648200"/>
          <p14:tracePt t="78128" x="5791200" y="4629150"/>
          <p14:tracePt t="78144" x="5886450" y="4603750"/>
          <p14:tracePt t="78161" x="5930900" y="4584700"/>
          <p14:tracePt t="78178" x="6051550" y="4572000"/>
          <p14:tracePt t="78195" x="6153150" y="4559300"/>
          <p14:tracePt t="78211" x="6210300" y="4559300"/>
          <p14:tracePt t="78227" x="6286500" y="4559300"/>
          <p14:tracePt t="78244" x="6324600" y="4559300"/>
          <p14:tracePt t="78263" x="6407150" y="4552950"/>
          <p14:tracePt t="78279" x="6477000" y="4552950"/>
          <p14:tracePt t="78296" x="6502400" y="4552950"/>
          <p14:tracePt t="78313" x="6534150" y="4552950"/>
          <p14:tracePt t="78329" x="6546850" y="4552950"/>
          <p14:tracePt t="78346" x="6578600" y="4552950"/>
          <p14:tracePt t="78365" x="6616700" y="4565650"/>
          <p14:tracePt t="78380" x="6635750" y="4572000"/>
          <p14:tracePt t="78396" x="6686550" y="4597400"/>
          <p14:tracePt t="78414" x="6705600" y="4603750"/>
          <p14:tracePt t="78431" x="6750050" y="4629150"/>
          <p14:tracePt t="78447" x="6781800" y="4654550"/>
          <p14:tracePt t="78463" x="6788150" y="4654550"/>
          <p14:tracePt t="78468" x="6800850" y="4660900"/>
          <p14:tracePt t="78479" x="6807200" y="4667250"/>
          <p14:tracePt t="78513" x="6819900" y="4673600"/>
          <p14:tracePt t="78530" x="6826250" y="4679950"/>
          <p14:tracePt t="78546" x="6826250" y="4686300"/>
          <p14:tracePt t="78563" x="6838950" y="4699000"/>
          <p14:tracePt t="78579" x="6845300" y="4705350"/>
          <p14:tracePt t="78595" x="6858000" y="4724400"/>
          <p14:tracePt t="78614" x="6870700" y="4756150"/>
          <p14:tracePt t="78630" x="6870700" y="4768850"/>
          <p14:tracePt t="78646" x="6883400" y="4787900"/>
          <p14:tracePt t="78661" x="6883400" y="4794250"/>
          <p14:tracePt t="78678" x="6883400" y="4800600"/>
          <p14:tracePt t="78695" x="6889750" y="4800600"/>
          <p14:tracePt t="78712" x="6889750" y="4806950"/>
          <p14:tracePt t="78729" x="6889750" y="4813300"/>
          <p14:tracePt t="82827" x="6883400" y="4813300"/>
          <p14:tracePt t="82839" x="6851650" y="4813300"/>
          <p14:tracePt t="82849" x="6807200" y="4813300"/>
          <p14:tracePt t="82859" x="6743700" y="4813300"/>
          <p14:tracePt t="82875" x="6667500" y="4813300"/>
          <p14:tracePt t="82892" x="6369050" y="4819650"/>
          <p14:tracePt t="82910" x="6096000" y="4845050"/>
          <p14:tracePt t="82925" x="5873750" y="4889500"/>
          <p14:tracePt t="82943" x="5568950" y="4908550"/>
          <p14:tracePt t="82960" x="5416550" y="4953000"/>
          <p14:tracePt t="82965" x="5232400" y="5010150"/>
          <p14:tracePt t="82976" x="5105400" y="5041900"/>
          <p14:tracePt t="82994" x="4908550" y="5099050"/>
          <p14:tracePt t="83009" x="4832350" y="5130800"/>
          <p14:tracePt t="83026" x="4692650" y="5181600"/>
          <p14:tracePt t="83043" x="4654550" y="5194300"/>
          <p14:tracePt t="83057" x="4572000" y="5213350"/>
          <p14:tracePt t="83073" x="4527550" y="5232400"/>
          <p14:tracePt t="83092" x="4451350" y="5257800"/>
          <p14:tracePt t="83108" x="4343400" y="5289550"/>
          <p14:tracePt t="83125" x="4254500" y="5314950"/>
          <p14:tracePt t="83142" x="4025900" y="5346700"/>
          <p14:tracePt t="83160" x="3816350" y="5384800"/>
          <p14:tracePt t="83175" x="3702050" y="5403850"/>
          <p14:tracePt t="83192" x="3492500" y="5448300"/>
          <p14:tracePt t="83210" x="3416300" y="5467350"/>
          <p14:tracePt t="83226" x="3365500" y="5473700"/>
          <p14:tracePt t="85872" x="3390900" y="5473700"/>
          <p14:tracePt t="85884" x="3429000" y="5473700"/>
          <p14:tracePt t="85893" x="3454400" y="5473700"/>
          <p14:tracePt t="85907" x="3479800" y="5467350"/>
          <p14:tracePt t="85924" x="3517900" y="5467350"/>
          <p14:tracePt t="85939" x="3536950" y="5467350"/>
          <p14:tracePt t="85956" x="3587750" y="5454650"/>
          <p14:tracePt t="85972" x="3606800" y="5448300"/>
          <p14:tracePt t="85976" x="3638550" y="5441950"/>
          <p14:tracePt t="85990" x="3670300" y="5435600"/>
          <p14:tracePt t="86008" x="3727450" y="5416550"/>
          <p14:tracePt t="86026" x="3759200" y="5391150"/>
          <p14:tracePt t="86038" x="3803650" y="5365750"/>
          <p14:tracePt t="86054" x="3822700" y="5359400"/>
          <p14:tracePt t="86070" x="3848100" y="5340350"/>
          <p14:tracePt t="86087" x="3854450" y="5334000"/>
          <p14:tracePt t="86105" x="3867150" y="5327650"/>
          <p14:tracePt t="86121" x="3873500" y="5321300"/>
          <p14:tracePt t="86154" x="3879850" y="5314950"/>
          <p14:tracePt t="86196" x="3892550" y="5308600"/>
          <p14:tracePt t="86206" x="3911600" y="5308600"/>
          <p14:tracePt t="86216" x="3937000" y="5302250"/>
          <p14:tracePt t="86229" x="3956050" y="5302250"/>
          <p14:tracePt t="86241" x="3975100" y="5295900"/>
          <p14:tracePt t="86258" x="3987800" y="5295900"/>
          <p14:tracePt t="86271" x="4006850" y="5289550"/>
          <p14:tracePt t="86289" x="4013200" y="5283200"/>
          <p14:tracePt t="86305" x="4025900" y="5283200"/>
          <p14:tracePt t="86322" x="4025900" y="5276850"/>
          <p14:tracePt t="86354" x="4032250" y="5276850"/>
          <p14:tracePt t="86706" x="4051300" y="5276850"/>
          <p14:tracePt t="86716" x="4114800" y="5283200"/>
          <p14:tracePt t="86726" x="4216400" y="5302250"/>
          <p14:tracePt t="86737" x="4476750" y="5372100"/>
          <p14:tracePt t="86753" x="4813300" y="5454650"/>
          <p14:tracePt t="86770" x="5416550" y="5581650"/>
          <p14:tracePt t="86787" x="5721350" y="5626100"/>
          <p14:tracePt t="86803" x="6045200" y="5651500"/>
          <p14:tracePt t="86820" x="6330950" y="5651500"/>
          <p14:tracePt t="86837" x="6419850" y="5651500"/>
          <p14:tracePt t="86855" x="6546850" y="5651500"/>
          <p14:tracePt t="86871" x="6597650" y="5651500"/>
          <p14:tracePt t="86889" x="6711950" y="5619750"/>
          <p14:tracePt t="86904" x="6781800" y="5600700"/>
          <p14:tracePt t="86921" x="6813550" y="5588000"/>
          <p14:tracePt t="86938" x="6851650" y="5562600"/>
          <p14:tracePt t="86954" x="6877050" y="5556250"/>
          <p14:tracePt t="86971" x="6927850" y="5518150"/>
          <p14:tracePt t="86989" x="7004050" y="5467350"/>
          <p14:tracePt t="87005" x="7035800" y="5448300"/>
          <p14:tracePt t="87022" x="7124700" y="5416550"/>
          <p14:tracePt t="87038" x="7162800" y="5410200"/>
          <p14:tracePt t="87055" x="7239000" y="5372100"/>
          <p14:tracePt t="87071" x="7283450" y="5346700"/>
          <p14:tracePt t="87088" x="7315200" y="5334000"/>
          <p14:tracePt t="87105" x="7346950" y="5302250"/>
          <p14:tracePt t="87121" x="7366000" y="5295900"/>
          <p14:tracePt t="87137" x="7404100" y="5276850"/>
          <p14:tracePt t="87154" x="7423150" y="5257800"/>
          <p14:tracePt t="87171" x="7423150" y="5251450"/>
          <p14:tracePt t="87188" x="7435850" y="5245100"/>
          <p14:tracePt t="87230" x="7435850" y="5238750"/>
          <p14:tracePt t="87666" x="7429500" y="5238750"/>
          <p14:tracePt t="87688" x="7423150" y="5245100"/>
          <p14:tracePt t="87698" x="7416800" y="5245100"/>
          <p14:tracePt t="87710" x="7416800" y="5251450"/>
          <p14:tracePt t="87722" x="7410450" y="5251450"/>
          <p14:tracePt t="87739" x="7404100" y="5251450"/>
          <p14:tracePt t="87755" x="7397750" y="5257800"/>
          <p14:tracePt t="87772" x="7366000" y="5270500"/>
          <p14:tracePt t="87788" x="7353300" y="5270500"/>
          <p14:tracePt t="87805" x="7308850" y="5283200"/>
          <p14:tracePt t="87822" x="7251700" y="5295900"/>
          <p14:tracePt t="87838" x="7181850" y="5314950"/>
          <p14:tracePt t="87855" x="7016750" y="5346700"/>
          <p14:tracePt t="87870" x="6934200" y="5365750"/>
          <p14:tracePt t="87888" x="6756400" y="5397500"/>
          <p14:tracePt t="87906" x="6572250" y="5422900"/>
          <p14:tracePt t="87920" x="6496050" y="5448300"/>
          <p14:tracePt t="87938" x="6375400" y="5473700"/>
          <p14:tracePt t="87954" x="6330950" y="5480050"/>
          <p14:tracePt t="87971" x="6273800" y="5480050"/>
          <p14:tracePt t="87987" x="6242050" y="5480050"/>
          <p14:tracePt t="88004" x="6210300" y="5480050"/>
          <p14:tracePt t="88022" x="6191250" y="5480050"/>
          <p14:tracePt t="88038" x="6184900" y="5480050"/>
          <p14:tracePt t="88055" x="6165850" y="5480050"/>
          <p14:tracePt t="88072" x="6159500" y="5480050"/>
          <p14:tracePt t="88089" x="6146800" y="5480050"/>
          <p14:tracePt t="88117" x="6140450" y="5480050"/>
          <p14:tracePt t="88157" x="6134100" y="5480050"/>
          <p14:tracePt t="88198" x="6127750" y="5480050"/>
          <p14:tracePt t="88211" x="6121400" y="5480050"/>
          <p14:tracePt t="88230" x="6115050" y="5480050"/>
          <p14:tracePt t="88242" x="6102350" y="5473700"/>
          <p14:tracePt t="88262" x="6096000" y="5467350"/>
          <p14:tracePt t="88274" x="6083300" y="5454650"/>
          <p14:tracePt t="88288" x="6083300" y="5448300"/>
          <p14:tracePt t="88305" x="6064250" y="5429250"/>
          <p14:tracePt t="88323" x="6051550" y="5416550"/>
          <p14:tracePt t="88338" x="5975350" y="5353050"/>
          <p14:tracePt t="88352" x="5924550" y="5321300"/>
          <p14:tracePt t="88369" x="5835650" y="5232400"/>
          <p14:tracePt t="88385" x="5740400" y="5149850"/>
          <p14:tracePt t="88404" x="5695950" y="5137150"/>
          <p14:tracePt t="88421" x="5638800" y="5111750"/>
          <p14:tracePt t="88436" x="5626100" y="5111750"/>
          <p14:tracePt t="88452" x="5600700" y="5111750"/>
          <p14:tracePt t="88469" x="5588000" y="5111750"/>
          <p14:tracePt t="88532" x="5581650" y="5111750"/>
          <p14:tracePt t="90650" x="5575300" y="5111750"/>
          <p14:tracePt t="90660" x="5568950" y="5111750"/>
          <p14:tracePt t="90670" x="5562600" y="5118100"/>
          <p14:tracePt t="90686" x="5537200" y="5124450"/>
          <p14:tracePt t="90702" x="5480050" y="5137150"/>
          <p14:tracePt t="90718" x="5422900" y="5156200"/>
          <p14:tracePt t="90735" x="5149850" y="5207000"/>
          <p14:tracePt t="90752" x="4908550" y="5238750"/>
          <p14:tracePt t="90768" x="4152900" y="5251450"/>
          <p14:tracePt t="90785" x="3505200" y="5251450"/>
          <p14:tracePt t="90801" x="3187700" y="5245100"/>
          <p14:tracePt t="90819" x="2851150" y="5245100"/>
          <p14:tracePt t="90836" x="2736850" y="5245100"/>
          <p14:tracePt t="90852" x="2565400" y="5257800"/>
          <p14:tracePt t="90868" x="2495550" y="5270500"/>
          <p14:tracePt t="90885" x="2482850" y="5276850"/>
          <p14:tracePt t="90901" x="2457450" y="5283200"/>
          <p14:tracePt t="90918" x="2451100" y="5283200"/>
          <p14:tracePt t="90951" x="2444750" y="5283200"/>
          <p14:tracePt t="90974" x="2438400" y="5283200"/>
          <p14:tracePt t="91046" x="2432050" y="5283200"/>
          <p14:tracePt t="91099" x="2419350" y="5295900"/>
          <p14:tracePt t="91108" x="2406650" y="5314950"/>
          <p14:tracePt t="91121" x="2381250" y="5334000"/>
          <p14:tracePt t="91134" x="2336800" y="5372100"/>
          <p14:tracePt t="91151" x="2235200" y="5467350"/>
          <p14:tracePt t="91167" x="2190750" y="5505450"/>
          <p14:tracePt t="91184" x="2108200" y="5562600"/>
          <p14:tracePt t="91201" x="2076450" y="5594350"/>
          <p14:tracePt t="91218" x="2063750" y="5600700"/>
          <p14:tracePt t="91235" x="2051050" y="5600700"/>
          <p14:tracePt t="91251" x="2044700" y="5607050"/>
          <p14:tracePt t="91267" x="2038350" y="5607050"/>
          <p14:tracePt t="91288" x="2032000" y="56134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13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 smtClean="0"/>
              <a:t>Suponha que desejamos saber o efeito de tabagismo no peso da criança ao nascer (ou seja, duas categorias: 1 = tabagista, 0 = não-tabagista)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regtabag2 &lt;-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(regtabag2)</a:t>
            </a:r>
          </a:p>
          <a:p>
            <a:pPr marL="0" indent="0">
              <a:buNone/>
            </a:pPr>
            <a:endParaRPr lang="pt-B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)  3055.70      66.93  45.653  &lt; 2e-16 ***</a:t>
            </a:r>
          </a:p>
          <a:p>
            <a:pPr marL="0" indent="0">
              <a:buNone/>
            </a:pPr>
            <a:r>
              <a:rPr lang="pt-BR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9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-283.78     </a:t>
            </a:r>
            <a:r>
              <a:rPr lang="pt-B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106.97  -2.653  0.00867 ** </a:t>
            </a:r>
          </a:p>
          <a:p>
            <a:pPr marL="0" indent="0">
              <a:buNone/>
            </a:pPr>
            <a:r>
              <a:rPr lang="pt-BR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endParaRPr lang="pt-BR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97152"/>
            <a:ext cx="6518406" cy="15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02"/>
    </mc:Choice>
    <mc:Fallback xmlns="">
      <p:transition spd="slow" advTm="18370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75" x="2032000" y="5600700"/>
          <p14:tracePt t="986" x="2032000" y="5581650"/>
          <p14:tracePt t="997" x="2032000" y="5556250"/>
          <p14:tracePt t="1006" x="2032000" y="5505450"/>
          <p14:tracePt t="1019" x="2038350" y="5441950"/>
          <p14:tracePt t="1037" x="2057400" y="5321300"/>
          <p14:tracePt t="1053" x="2063750" y="5270500"/>
          <p14:tracePt t="1068" x="2082800" y="5187950"/>
          <p14:tracePt t="1085" x="2089150" y="5156200"/>
          <p14:tracePt t="1102" x="2095500" y="5086350"/>
          <p14:tracePt t="1118" x="2101850" y="5035550"/>
          <p14:tracePt t="1135" x="2120900" y="4965700"/>
          <p14:tracePt t="1152" x="2133600" y="4914900"/>
          <p14:tracePt t="1169" x="2139950" y="4883150"/>
          <p14:tracePt t="1185" x="2159000" y="4826000"/>
          <p14:tracePt t="1201" x="2165350" y="4781550"/>
          <p14:tracePt t="1204" x="2171700" y="4743450"/>
          <p14:tracePt t="1218" x="2184400" y="4673600"/>
          <p14:tracePt t="1235" x="2222500" y="4527550"/>
          <p14:tracePt t="1251" x="2241550" y="4476750"/>
          <p14:tracePt t="1268" x="2266950" y="4368800"/>
          <p14:tracePt t="1285" x="2286000" y="4324350"/>
          <p14:tracePt t="1302" x="2330450" y="4222750"/>
          <p14:tracePt t="1318" x="2413000" y="4064000"/>
          <p14:tracePt t="1334" x="2463800" y="3994150"/>
          <p14:tracePt t="1352" x="2540000" y="3854450"/>
          <p14:tracePt t="1369" x="2571750" y="3784600"/>
          <p14:tracePt t="1385" x="2635250" y="3683000"/>
          <p14:tracePt t="1401" x="2730500" y="3556000"/>
          <p14:tracePt t="1418" x="2794000" y="3473450"/>
          <p14:tracePt t="1434" x="2965450" y="3276600"/>
          <p14:tracePt t="1450" x="3060700" y="3143250"/>
          <p14:tracePt t="1467" x="3302000" y="2825750"/>
          <p14:tracePt t="1485" x="3625850" y="2311400"/>
          <p14:tracePt t="1502" x="3778250" y="2076450"/>
          <p14:tracePt t="1519" x="4013200" y="1562100"/>
          <p14:tracePt t="1535" x="4064000" y="1441450"/>
          <p14:tracePt t="1552" x="4108450" y="1346200"/>
          <p14:tracePt t="2371" x="4108450" y="1365250"/>
          <p14:tracePt t="2381" x="4108450" y="1377950"/>
          <p14:tracePt t="2392" x="4108450" y="1397000"/>
          <p14:tracePt t="2403" x="4108450" y="1409700"/>
          <p14:tracePt t="2417" x="4108450" y="1428750"/>
          <p14:tracePt t="2434" x="4102100" y="1473200"/>
          <p14:tracePt t="2450" x="4102100" y="1479550"/>
          <p14:tracePt t="2467" x="4102100" y="1498600"/>
          <p14:tracePt t="2483" x="4102100" y="1504950"/>
          <p14:tracePt t="2500" x="4095750" y="1517650"/>
          <p14:tracePt t="2517" x="4089400" y="1524000"/>
          <p14:tracePt t="2533" x="4083050" y="1536700"/>
          <p14:tracePt t="2550" x="4064000" y="1555750"/>
          <p14:tracePt t="2566" x="4051300" y="1568450"/>
          <p14:tracePt t="2583" x="4038600" y="1581150"/>
          <p14:tracePt t="2600" x="4025900" y="1587500"/>
          <p14:tracePt t="2617" x="4019550" y="1587500"/>
          <p14:tracePt t="2634" x="4019550" y="1593850"/>
          <p14:tracePt t="2685" x="4013200" y="1593850"/>
          <p14:tracePt t="3311" x="4006850" y="1593850"/>
          <p14:tracePt t="6753" x="4019550" y="1593850"/>
          <p14:tracePt t="6764" x="4038600" y="1593850"/>
          <p14:tracePt t="6775" x="4064000" y="1593850"/>
          <p14:tracePt t="6784" x="4108450" y="1600200"/>
          <p14:tracePt t="6798" x="4159250" y="1619250"/>
          <p14:tracePt t="6814" x="4394200" y="1663700"/>
          <p14:tracePt t="6831" x="4483100" y="1663700"/>
          <p14:tracePt t="6848" x="4699000" y="1682750"/>
          <p14:tracePt t="6864" x="4813300" y="1682750"/>
          <p14:tracePt t="6885" x="4978400" y="1689100"/>
          <p14:tracePt t="6900" x="5048250" y="1689100"/>
          <p14:tracePt t="6913" x="5060950" y="1689100"/>
          <p14:tracePt t="6930" x="5080000" y="1689100"/>
          <p14:tracePt t="6947" x="5086350" y="1689100"/>
          <p14:tracePt t="6963" x="5092700" y="1689100"/>
          <p14:tracePt t="7087" x="5099050" y="1689100"/>
          <p14:tracePt t="7139" x="5099050" y="1695450"/>
          <p14:tracePt t="7159" x="5105400" y="1701800"/>
          <p14:tracePt t="7171" x="5111750" y="1714500"/>
          <p14:tracePt t="7179" x="5118100" y="1720850"/>
          <p14:tracePt t="7196" x="5118100" y="1727200"/>
          <p14:tracePt t="7215" x="5124450" y="1733550"/>
          <p14:tracePt t="7232" x="5130800" y="1739900"/>
          <p14:tracePt t="7247" x="5130800" y="1752600"/>
          <p14:tracePt t="7266" x="5137150" y="1758950"/>
          <p14:tracePt t="7282" x="5137150" y="1765300"/>
          <p14:tracePt t="7296" x="5143500" y="1771650"/>
          <p14:tracePt t="7713" x="5124450" y="1778000"/>
          <p14:tracePt t="7722" x="5105400" y="1784350"/>
          <p14:tracePt t="7733" x="5092700" y="1797050"/>
          <p14:tracePt t="7748" x="5080000" y="1797050"/>
          <p14:tracePt t="7763" x="5022850" y="1809750"/>
          <p14:tracePt t="7780" x="4984750" y="1809750"/>
          <p14:tracePt t="7797" x="4838700" y="1816100"/>
          <p14:tracePt t="7815" x="4775200" y="1828800"/>
          <p14:tracePt t="7830" x="4559300" y="1828800"/>
          <p14:tracePt t="7847" x="4248150" y="1822450"/>
          <p14:tracePt t="7863" x="4121150" y="1803400"/>
          <p14:tracePt t="7881" x="3803650" y="1790700"/>
          <p14:tracePt t="7897" x="3689350" y="1790700"/>
          <p14:tracePt t="7913" x="3473450" y="1790700"/>
          <p14:tracePt t="7930" x="3219450" y="1816100"/>
          <p14:tracePt t="7946" x="3117850" y="1816100"/>
          <p14:tracePt t="7963" x="2984500" y="1841500"/>
          <p14:tracePt t="7979" x="2933700" y="1854200"/>
          <p14:tracePt t="7996" x="2870200" y="1879600"/>
          <p14:tracePt t="8014" x="2825750" y="1892300"/>
          <p14:tracePt t="8028" x="2813050" y="1892300"/>
          <p14:tracePt t="8045" x="2800350" y="1898650"/>
          <p14:tracePt t="8715" x="2800350" y="1905000"/>
          <p14:tracePt t="8723" x="2800350" y="1911350"/>
          <p14:tracePt t="8734" x="2800350" y="1917700"/>
          <p14:tracePt t="8748" x="2800350" y="1930400"/>
          <p14:tracePt t="8763" x="2800350" y="1943100"/>
          <p14:tracePt t="8780" x="2806700" y="1962150"/>
          <p14:tracePt t="8796" x="2825750" y="1981200"/>
          <p14:tracePt t="8813" x="2838450" y="1987550"/>
          <p14:tracePt t="8829" x="2863850" y="2006600"/>
          <p14:tracePt t="8846" x="2876550" y="2012950"/>
          <p14:tracePt t="8862" x="2889250" y="2019300"/>
          <p14:tracePt t="8880" x="2895600" y="2019300"/>
          <p14:tracePt t="8912" x="2901950" y="2019300"/>
          <p14:tracePt t="8954" x="2908300" y="2019300"/>
          <p14:tracePt t="12231" x="2914650" y="2019300"/>
          <p14:tracePt t="12243" x="2946400" y="2019300"/>
          <p14:tracePt t="12252" x="3022600" y="2019300"/>
          <p14:tracePt t="12264" x="3111500" y="2019300"/>
          <p14:tracePt t="12277" x="3213100" y="2019300"/>
          <p14:tracePt t="12294" x="3689350" y="1974850"/>
          <p14:tracePt t="12309" x="3911600" y="1930400"/>
          <p14:tracePt t="12327" x="4572000" y="1797050"/>
          <p14:tracePt t="12343" x="4857750" y="1701800"/>
          <p14:tracePt t="12359" x="5435600" y="1511300"/>
          <p14:tracePt t="12378" x="5930900" y="1441450"/>
          <p14:tracePt t="12393" x="6127750" y="1416050"/>
          <p14:tracePt t="12409" x="6394450" y="1403350"/>
          <p14:tracePt t="12426" x="6508750" y="1416050"/>
          <p14:tracePt t="12442" x="6705600" y="1447800"/>
          <p14:tracePt t="12460" x="6800850" y="1473200"/>
          <p14:tracePt t="12476" x="6832600" y="1492250"/>
          <p14:tracePt t="12494" x="6858000" y="1498600"/>
          <p14:tracePt t="12512" x="6870700" y="1504950"/>
          <p14:tracePt t="12524" x="6877050" y="1511300"/>
          <p14:tracePt t="12541" x="6883400" y="1511300"/>
          <p14:tracePt t="12557" x="6902450" y="1536700"/>
          <p14:tracePt t="12574" x="6959600" y="1593850"/>
          <p14:tracePt t="12591" x="7016750" y="1644650"/>
          <p14:tracePt t="12608" x="7169150" y="1746250"/>
          <p14:tracePt t="12624" x="7226300" y="1771650"/>
          <p14:tracePt t="12641" x="7315200" y="1816100"/>
          <p14:tracePt t="12658" x="7378700" y="1854200"/>
          <p14:tracePt t="12674" x="7397750" y="1873250"/>
          <p14:tracePt t="12691" x="7442200" y="1898650"/>
          <p14:tracePt t="12710" x="7493000" y="1930400"/>
          <p14:tracePt t="12724" x="7499350" y="1930400"/>
          <p14:tracePt t="12741" x="7512050" y="1936750"/>
          <p14:tracePt t="12758" x="7518400" y="1943100"/>
          <p14:tracePt t="12814" x="7512050" y="1943100"/>
          <p14:tracePt t="12826" x="7499350" y="1949450"/>
          <p14:tracePt t="12835" x="7467600" y="1962150"/>
          <p14:tracePt t="12845" x="7429500" y="1968500"/>
          <p14:tracePt t="12857" x="7372350" y="1974850"/>
          <p14:tracePt t="12874" x="7321550" y="1993900"/>
          <p14:tracePt t="12891" x="7264400" y="2025650"/>
          <p14:tracePt t="12908" x="7239000" y="2044700"/>
          <p14:tracePt t="12924" x="7232650" y="2051050"/>
          <p14:tracePt t="12941" x="7226300" y="2082800"/>
          <p14:tracePt t="12957" x="7226300" y="2108200"/>
          <p14:tracePt t="12974" x="7315200" y="2184400"/>
          <p14:tracePt t="12991" x="7461250" y="2273300"/>
          <p14:tracePt t="13008" x="7543800" y="2292350"/>
          <p14:tracePt t="13025" x="7645400" y="2305050"/>
          <p14:tracePt t="13041" x="7677150" y="2298700"/>
          <p14:tracePt t="13058" x="7708900" y="2254250"/>
          <p14:tracePt t="13076" x="7715250" y="2165350"/>
          <p14:tracePt t="13091" x="7702550" y="2133600"/>
          <p14:tracePt t="13107" x="7658100" y="2076450"/>
          <p14:tracePt t="13124" x="7613650" y="2051050"/>
          <p14:tracePt t="13140" x="7493000" y="2012950"/>
          <p14:tracePt t="13158" x="7327900" y="2012950"/>
          <p14:tracePt t="13174" x="7283450" y="2025650"/>
          <p14:tracePt t="13191" x="7219950" y="2057400"/>
          <p14:tracePt t="13207" x="7194550" y="2070100"/>
          <p14:tracePt t="13224" x="7181850" y="2101850"/>
          <p14:tracePt t="13241" x="7181850" y="2120900"/>
          <p14:tracePt t="13257" x="7188200" y="2184400"/>
          <p14:tracePt t="13274" x="7226300" y="2209800"/>
          <p14:tracePt t="13291" x="7245350" y="2209800"/>
          <p14:tracePt t="13308" x="7296150" y="2209800"/>
          <p14:tracePt t="13325" x="7315200" y="2203450"/>
          <p14:tracePt t="13341" x="7346950" y="2152650"/>
          <p14:tracePt t="13357" x="7353300" y="2057400"/>
          <p14:tracePt t="13374" x="7353300" y="2019300"/>
          <p14:tracePt t="13391" x="7321550" y="1962150"/>
          <p14:tracePt t="13407" x="7289800" y="1943100"/>
          <p14:tracePt t="13425" x="7232650" y="1930400"/>
          <p14:tracePt t="13441" x="7175500" y="1943100"/>
          <p14:tracePt t="13457" x="7150100" y="1955800"/>
          <p14:tracePt t="13473" x="7131050" y="1993900"/>
          <p14:tracePt t="13490" x="7124700" y="2012950"/>
          <p14:tracePt t="13509" x="7137400" y="2095500"/>
          <p14:tracePt t="13524" x="7219950" y="2197100"/>
          <p14:tracePt t="13541" x="7289800" y="2247900"/>
          <p14:tracePt t="13557" x="7404100" y="2286000"/>
          <p14:tracePt t="13574" x="7423150" y="2286000"/>
          <p14:tracePt t="13590" x="7461250" y="2286000"/>
          <p14:tracePt t="13608" x="7473950" y="2266950"/>
          <p14:tracePt t="13623" x="7480300" y="2254250"/>
          <p14:tracePt t="13640" x="7480300" y="2235200"/>
          <p14:tracePt t="13657" x="7480300" y="2222500"/>
          <p14:tracePt t="13673" x="7461250" y="2209800"/>
          <p14:tracePt t="13691" x="7435850" y="2209800"/>
          <p14:tracePt t="14420" x="7423150" y="2209800"/>
          <p14:tracePt t="14430" x="7397750" y="2203450"/>
          <p14:tracePt t="14443" x="7366000" y="2203450"/>
          <p14:tracePt t="14457" x="7296150" y="2203450"/>
          <p14:tracePt t="14474" x="7118350" y="2216150"/>
          <p14:tracePt t="14494" x="6972300" y="2254250"/>
          <p14:tracePt t="14507" x="6407150" y="2393950"/>
          <p14:tracePt t="14526" x="6108700" y="2438400"/>
          <p14:tracePt t="14543" x="5384800" y="2546350"/>
          <p14:tracePt t="14558" x="4559300" y="2546350"/>
          <p14:tracePt t="14575" x="4273550" y="2546350"/>
          <p14:tracePt t="14590" x="3543300" y="2413000"/>
          <p14:tracePt t="14605" x="3251200" y="2298700"/>
          <p14:tracePt t="14622" x="2825750" y="2159000"/>
          <p14:tracePt t="14639" x="2641600" y="2095500"/>
          <p14:tracePt t="14656" x="2571750" y="2076450"/>
          <p14:tracePt t="14672" x="2482850" y="2063750"/>
          <p14:tracePt t="14692" x="2438400" y="2057400"/>
          <p14:tracePt t="14708" x="2425700" y="2057400"/>
          <p14:tracePt t="14724" x="2419350" y="2057400"/>
          <p14:tracePt t="15141" x="2413000" y="2057400"/>
          <p14:tracePt t="15153" x="2400300" y="2057400"/>
          <p14:tracePt t="15162" x="2381250" y="2063750"/>
          <p14:tracePt t="15174" x="2343150" y="2076450"/>
          <p14:tracePt t="15190" x="2311400" y="2095500"/>
          <p14:tracePt t="15207" x="2209800" y="2127250"/>
          <p14:tracePt t="15224" x="2057400" y="2171700"/>
          <p14:tracePt t="15240" x="2000250" y="2178050"/>
          <p14:tracePt t="15257" x="1917700" y="2203450"/>
          <p14:tracePt t="15273" x="1885950" y="2209800"/>
          <p14:tracePt t="15291" x="1854200" y="2216150"/>
          <p14:tracePt t="15308" x="1828800" y="2228850"/>
          <p14:tracePt t="15325" x="1822450" y="2241550"/>
          <p14:tracePt t="15341" x="1809750" y="2260600"/>
          <p14:tracePt t="15356" x="1803400" y="2292350"/>
          <p14:tracePt t="15374" x="1803400" y="2336800"/>
          <p14:tracePt t="15391" x="1803400" y="2413000"/>
          <p14:tracePt t="15405" x="1803400" y="2444750"/>
          <p14:tracePt t="15422" x="1828800" y="2470150"/>
          <p14:tracePt t="15439" x="1854200" y="2482850"/>
          <p14:tracePt t="15456" x="1917700" y="2495550"/>
          <p14:tracePt t="15472" x="1930400" y="2495550"/>
          <p14:tracePt t="15488" x="1974850" y="2470150"/>
          <p14:tracePt t="15506" x="1993900" y="2438400"/>
          <p14:tracePt t="15522" x="1993900" y="2406650"/>
          <p14:tracePt t="15538" x="1987550" y="2355850"/>
          <p14:tracePt t="15556" x="1974850" y="2343150"/>
          <p14:tracePt t="15573" x="1924050" y="2324100"/>
          <p14:tracePt t="15589" x="1873250" y="2317750"/>
          <p14:tracePt t="15605" x="1854200" y="2317750"/>
          <p14:tracePt t="15622" x="1835150" y="2317750"/>
          <p14:tracePt t="17209" x="1835150" y="2330450"/>
          <p14:tracePt t="17218" x="1835150" y="2336800"/>
          <p14:tracePt t="17231" x="1835150" y="2343150"/>
          <p14:tracePt t="17239" x="1835150" y="2355850"/>
          <p14:tracePt t="17255" x="1847850" y="2362200"/>
          <p14:tracePt t="17272" x="1860550" y="2393950"/>
          <p14:tracePt t="17291" x="1892300" y="2457450"/>
          <p14:tracePt t="17305" x="1911350" y="2501900"/>
          <p14:tracePt t="17323" x="1943100" y="2559050"/>
          <p14:tracePt t="17339" x="1955800" y="2590800"/>
          <p14:tracePt t="17356" x="1987550" y="2647950"/>
          <p14:tracePt t="17375" x="2006600" y="2698750"/>
          <p14:tracePt t="17388" x="2025650" y="2717800"/>
          <p14:tracePt t="17406" x="2044700" y="2749550"/>
          <p14:tracePt t="17421" x="2051050" y="2768600"/>
          <p14:tracePt t="17438" x="2082800" y="2794000"/>
          <p14:tracePt t="17455" x="2101850" y="2825750"/>
          <p14:tracePt t="17473" x="2152650" y="2863850"/>
          <p14:tracePt t="17488" x="2197100" y="2901950"/>
          <p14:tracePt t="17503" x="2222500" y="2914650"/>
          <p14:tracePt t="17520" x="2254250" y="2927350"/>
          <p14:tracePt t="17537" x="2266950" y="2933700"/>
          <p14:tracePt t="17553" x="2292350" y="2933700"/>
          <p14:tracePt t="17570" x="2298700" y="2933700"/>
          <p14:tracePt t="17586" x="2305050" y="2921000"/>
          <p14:tracePt t="17603" x="2305050" y="2882900"/>
          <p14:tracePt t="17620" x="2305050" y="2857500"/>
          <p14:tracePt t="17637" x="2305050" y="2819400"/>
          <p14:tracePt t="17653" x="2298700" y="2806700"/>
          <p14:tracePt t="17670" x="2292350" y="2794000"/>
          <p14:tracePt t="17686" x="2279650" y="2781300"/>
          <p14:tracePt t="17703" x="2273300" y="2781300"/>
          <p14:tracePt t="17720" x="2254250" y="2781300"/>
          <p14:tracePt t="17736" x="2247900" y="2787650"/>
          <p14:tracePt t="17753" x="2235200" y="2851150"/>
          <p14:tracePt t="17770" x="2235200" y="2895600"/>
          <p14:tracePt t="17786" x="2241550" y="2921000"/>
          <p14:tracePt t="17803" x="2266950" y="2946400"/>
          <p14:tracePt t="17820" x="2279650" y="2959100"/>
          <p14:tracePt t="17836" x="2311400" y="2978150"/>
          <p14:tracePt t="17854" x="2362200" y="2984500"/>
          <p14:tracePt t="17871" x="2381250" y="2984500"/>
          <p14:tracePt t="17887" x="2425700" y="2984500"/>
          <p14:tracePt t="17903" x="2444750" y="2984500"/>
          <p14:tracePt t="17920" x="2476500" y="2984500"/>
          <p14:tracePt t="17936" x="2482850" y="2984500"/>
          <p14:tracePt t="17953" x="2489200" y="2984500"/>
          <p14:tracePt t="18980" x="2476500" y="2978150"/>
          <p14:tracePt t="18989" x="2451100" y="2965450"/>
          <p14:tracePt t="19001" x="2425700" y="2946400"/>
          <p14:tracePt t="19013" x="2400300" y="2933700"/>
          <p14:tracePt t="19022" x="2374900" y="2921000"/>
          <p14:tracePt t="19037" x="2349500" y="2921000"/>
          <p14:tracePt t="19054" x="2317750" y="2908300"/>
          <p14:tracePt t="19070" x="2305050" y="2908300"/>
          <p14:tracePt t="19086" x="2286000" y="2908300"/>
          <p14:tracePt t="19105" x="2279650" y="2908300"/>
          <p14:tracePt t="19122" x="2260600" y="2946400"/>
          <p14:tracePt t="19137" x="2260600" y="3003550"/>
          <p14:tracePt t="19152" x="2260600" y="3035300"/>
          <p14:tracePt t="19169" x="2286000" y="3067050"/>
          <p14:tracePt t="19185" x="2343150" y="3092450"/>
          <p14:tracePt t="19202" x="2470150" y="3111500"/>
          <p14:tracePt t="19219" x="2540000" y="3111500"/>
          <p14:tracePt t="19235" x="2552700" y="3111500"/>
          <p14:tracePt t="19252" x="2571750" y="3105150"/>
          <p14:tracePt t="19268" x="2578100" y="3092450"/>
          <p14:tracePt t="19285" x="2578100" y="3048000"/>
          <p14:tracePt t="19302" x="2578100" y="3041650"/>
          <p14:tracePt t="19318" x="2578100" y="3035300"/>
          <p14:tracePt t="19335" x="2565400" y="3028950"/>
          <p14:tracePt t="19352" x="2565400" y="3022600"/>
          <p14:tracePt t="19369" x="2552700" y="3022600"/>
          <p14:tracePt t="19402" x="2546350" y="3022600"/>
          <p14:tracePt t="19971" x="2552700" y="3022600"/>
          <p14:tracePt t="19981" x="2565400" y="3022600"/>
          <p14:tracePt t="19991" x="2584450" y="3028950"/>
          <p14:tracePt t="20003" x="2603500" y="3035300"/>
          <p14:tracePt t="20019" x="2622550" y="3035300"/>
          <p14:tracePt t="20036" x="2654300" y="3035300"/>
          <p14:tracePt t="20054" x="2679700" y="3035300"/>
          <p14:tracePt t="20069" x="2692400" y="3035300"/>
          <p14:tracePt t="20086" x="2705100" y="3035300"/>
          <p14:tracePt t="20104" x="2711450" y="3035300"/>
          <p14:tracePt t="20119" x="2724150" y="3035300"/>
          <p14:tracePt t="20139" x="2743200" y="3035300"/>
          <p14:tracePt t="20154" x="2755900" y="3035300"/>
          <p14:tracePt t="20168" x="2787650" y="3035300"/>
          <p14:tracePt t="20184" x="2806700" y="3035300"/>
          <p14:tracePt t="20201" x="2851150" y="3035300"/>
          <p14:tracePt t="20218" x="2863850" y="3035300"/>
          <p14:tracePt t="20234" x="2889250" y="3041650"/>
          <p14:tracePt t="20251" x="2908300" y="3041650"/>
          <p14:tracePt t="20284" x="2921000" y="3041650"/>
          <p14:tracePt t="20301" x="2927350" y="3041650"/>
          <p14:tracePt t="20317" x="2940050" y="3041650"/>
          <p14:tracePt t="20334" x="2952750" y="3041650"/>
          <p14:tracePt t="20351" x="2965450" y="3041650"/>
          <p14:tracePt t="20367" x="2997200" y="3041650"/>
          <p14:tracePt t="20385" x="3028950" y="3048000"/>
          <p14:tracePt t="20401" x="3086100" y="3048000"/>
          <p14:tracePt t="20418" x="3111500" y="3048000"/>
          <p14:tracePt t="20433" x="3194050" y="3048000"/>
          <p14:tracePt t="20451" x="3282950" y="3048000"/>
          <p14:tracePt t="20468" x="3321050" y="3048000"/>
          <p14:tracePt t="20484" x="3378200" y="3048000"/>
          <p14:tracePt t="20501" x="3416300" y="3048000"/>
          <p14:tracePt t="20518" x="3441700" y="3048000"/>
          <p14:tracePt t="20534" x="3473450" y="3048000"/>
          <p14:tracePt t="20551" x="3498850" y="3048000"/>
          <p14:tracePt t="20567" x="3549650" y="3048000"/>
          <p14:tracePt t="20585" x="3581400" y="3048000"/>
          <p14:tracePt t="20600" x="3594100" y="3048000"/>
          <p14:tracePt t="20617" x="3613150" y="3048000"/>
          <p14:tracePt t="20634" x="3619500" y="3048000"/>
          <p14:tracePt t="20690" x="3625850" y="3048000"/>
          <p14:tracePt t="20731" x="3619500" y="3048000"/>
          <p14:tracePt t="20753" x="3600450" y="3041650"/>
          <p14:tracePt t="20764" x="3575050" y="3035300"/>
          <p14:tracePt t="20773" x="3556000" y="3022600"/>
          <p14:tracePt t="20788" x="3517900" y="3009900"/>
          <p14:tracePt t="20800" x="3467100" y="3009900"/>
          <p14:tracePt t="20817" x="3276600" y="3009900"/>
          <p14:tracePt t="20834" x="3181350" y="3022600"/>
          <p14:tracePt t="20850" x="2978150" y="3067050"/>
          <p14:tracePt t="20867" x="2819400" y="3092450"/>
          <p14:tracePt t="20883" x="2781300" y="3092450"/>
          <p14:tracePt t="20901" x="2755900" y="3098800"/>
          <p14:tracePt t="20918" x="2749550" y="3098800"/>
          <p14:tracePt t="20934" x="2736850" y="3098800"/>
          <p14:tracePt t="20992" x="2730500" y="3098800"/>
          <p14:tracePt t="21149" x="2730500" y="3105150"/>
          <p14:tracePt t="21171" x="2749550" y="3111500"/>
          <p14:tracePt t="21182" x="2774950" y="3111500"/>
          <p14:tracePt t="21190" x="2813050" y="3117850"/>
          <p14:tracePt t="21203" x="2882900" y="3130550"/>
          <p14:tracePt t="21217" x="2971800" y="3149600"/>
          <p14:tracePt t="21234" x="3162300" y="3162300"/>
          <p14:tracePt t="21250" x="3225800" y="3168650"/>
          <p14:tracePt t="21267" x="3390900" y="3168650"/>
          <p14:tracePt t="21284" x="3473450" y="3168650"/>
          <p14:tracePt t="21300" x="3498850" y="3168650"/>
          <p14:tracePt t="21317" x="3517900" y="3168650"/>
          <p14:tracePt t="21333" x="3524250" y="3168650"/>
          <p14:tracePt t="21350" x="3536950" y="3168650"/>
          <p14:tracePt t="21367" x="3543300" y="3168650"/>
          <p14:tracePt t="21462" x="3549650" y="3168650"/>
          <p14:tracePt t="21495" x="3556000" y="3168650"/>
          <p14:tracePt t="21766" x="3556000" y="3162300"/>
          <p14:tracePt t="21777" x="3562350" y="3136900"/>
          <p14:tracePt t="21786" x="3575050" y="3092450"/>
          <p14:tracePt t="21801" x="3581400" y="3067050"/>
          <p14:tracePt t="21817" x="3587750" y="2997200"/>
          <p14:tracePt t="21834" x="3587750" y="2971800"/>
          <p14:tracePt t="21851" x="3587750" y="2946400"/>
          <p14:tracePt t="21869" x="3587750" y="2933700"/>
          <p14:tracePt t="21885" x="3575050" y="2927350"/>
          <p14:tracePt t="21902" x="3543300" y="2921000"/>
          <p14:tracePt t="21918" x="3524250" y="2921000"/>
          <p14:tracePt t="21934" x="3498850" y="2933700"/>
          <p14:tracePt t="21952" x="3479800" y="3016250"/>
          <p14:tracePt t="21968" x="3479800" y="3041650"/>
          <p14:tracePt t="21985" x="3479800" y="3073400"/>
          <p14:tracePt t="22000" x="3486150" y="3092450"/>
          <p14:tracePt t="22017" x="3524250" y="3105150"/>
          <p14:tracePt t="22035" x="3562350" y="3105150"/>
          <p14:tracePt t="22050" x="3575050" y="3105150"/>
          <p14:tracePt t="22067" x="3594100" y="3092450"/>
          <p14:tracePt t="22084" x="3606800" y="3067050"/>
          <p14:tracePt t="22100" x="3613150" y="3041650"/>
          <p14:tracePt t="22119" x="3619500" y="3022600"/>
          <p14:tracePt t="22152" x="3619500" y="3016250"/>
          <p14:tracePt t="22171" x="3613150" y="3016250"/>
          <p14:tracePt t="22549" x="3619500" y="3016250"/>
          <p14:tracePt t="22559" x="3657600" y="3016250"/>
          <p14:tracePt t="22568" x="3771900" y="3016250"/>
          <p14:tracePt t="22583" x="3860800" y="3016250"/>
          <p14:tracePt t="22600" x="4064000" y="3028950"/>
          <p14:tracePt t="22617" x="4197350" y="3028950"/>
          <p14:tracePt t="22635" x="4425950" y="3028950"/>
          <p14:tracePt t="22651" x="4629150" y="3016250"/>
          <p14:tracePt t="22667" x="4756150" y="3003550"/>
          <p14:tracePt t="22684" x="4940300" y="2984500"/>
          <p14:tracePt t="22702" x="4991100" y="2984500"/>
          <p14:tracePt t="22708" x="5029200" y="2978150"/>
          <p14:tracePt t="22718" x="5060950" y="2978150"/>
          <p14:tracePt t="22734" x="5118100" y="2965450"/>
          <p14:tracePt t="22751" x="5149850" y="2965450"/>
          <p14:tracePt t="22767" x="5175250" y="2965450"/>
          <p14:tracePt t="22783" x="5181600" y="2965450"/>
          <p14:tracePt t="22800" x="5194300" y="2965450"/>
          <p14:tracePt t="22833" x="5200650" y="2965450"/>
          <p14:tracePt t="22859" x="5200650" y="2959100"/>
          <p14:tracePt t="22871" x="5200650" y="2952750"/>
          <p14:tracePt t="22883" x="5194300" y="2946400"/>
          <p14:tracePt t="22902" x="5181600" y="2940050"/>
          <p14:tracePt t="22917" x="5168900" y="2933700"/>
          <p14:tracePt t="22934" x="5162550" y="2933700"/>
          <p14:tracePt t="22974" x="5162550" y="2940050"/>
          <p14:tracePt t="22985" x="5162550" y="2952750"/>
          <p14:tracePt t="23004" x="5168900" y="2959100"/>
          <p14:tracePt t="23015" x="5181600" y="2965450"/>
          <p14:tracePt t="23025" x="5207000" y="2971800"/>
          <p14:tracePt t="23035" x="5219700" y="2971800"/>
          <p14:tracePt t="23050" x="5238750" y="2971800"/>
          <p14:tracePt t="23067" x="5264150" y="2971800"/>
          <p14:tracePt t="23083" x="5270500" y="2971800"/>
          <p14:tracePt t="23116" x="5276850" y="2971800"/>
          <p14:tracePt t="23537" x="5270500" y="2971800"/>
          <p14:tracePt t="23550" x="5251450" y="2959100"/>
          <p14:tracePt t="23558" x="5226050" y="2946400"/>
          <p14:tracePt t="23567" x="5156200" y="2908300"/>
          <p14:tracePt t="23581" x="5016500" y="2851150"/>
          <p14:tracePt t="23598" x="4832350" y="2768600"/>
          <p14:tracePt t="23614" x="4718050" y="2736850"/>
          <p14:tracePt t="23631" x="4413250" y="2705100"/>
          <p14:tracePt t="23649" x="4286250" y="2705100"/>
          <p14:tracePt t="23666" x="4108450" y="2705100"/>
          <p14:tracePt t="23683" x="3930650" y="2705100"/>
          <p14:tracePt t="23700" x="3854450" y="2705100"/>
          <p14:tracePt t="23704" x="3784600" y="2705100"/>
          <p14:tracePt t="23717" x="3746500" y="2705100"/>
          <p14:tracePt t="23733" x="3708400" y="2705100"/>
          <p14:tracePt t="23749" x="3619500" y="2705100"/>
          <p14:tracePt t="23766" x="3498850" y="2711450"/>
          <p14:tracePt t="23782" x="3460750" y="2711450"/>
          <p14:tracePt t="23799" x="3403600" y="2711450"/>
          <p14:tracePt t="23816" x="3378200" y="2711450"/>
          <p14:tracePt t="23833" x="3346450" y="2711450"/>
          <p14:tracePt t="23849" x="3333750" y="2711450"/>
          <p14:tracePt t="23865" x="3321050" y="2717800"/>
          <p14:tracePt t="23882" x="3295650" y="2717800"/>
          <p14:tracePt t="23899" x="3289300" y="2724150"/>
          <p14:tracePt t="23916" x="3276600" y="2724150"/>
          <p14:tracePt t="23933" x="3270250" y="2730500"/>
          <p14:tracePt t="23966" x="3263900" y="2730500"/>
          <p14:tracePt t="23982" x="3263900" y="2736850"/>
          <p14:tracePt t="24006" x="3257550" y="2736850"/>
          <p14:tracePt t="24060" x="3257550" y="2743200"/>
          <p14:tracePt t="24069" x="3251200" y="2749550"/>
          <p14:tracePt t="24082" x="3251200" y="2768600"/>
          <p14:tracePt t="24099" x="3251200" y="2806700"/>
          <p14:tracePt t="24116" x="3251200" y="2825750"/>
          <p14:tracePt t="24133" x="3251200" y="2857500"/>
          <p14:tracePt t="24148" x="3251200" y="2882900"/>
          <p14:tracePt t="24166" x="3251200" y="2895600"/>
          <p14:tracePt t="24184" x="3251200" y="2927350"/>
          <p14:tracePt t="24200" x="3257550" y="2952750"/>
          <p14:tracePt t="24204" x="3282950" y="3003550"/>
          <p14:tracePt t="24217" x="3321050" y="3060700"/>
          <p14:tracePt t="24230" x="3359150" y="3092450"/>
          <p14:tracePt t="24248" x="3460750" y="3168650"/>
          <p14:tracePt t="24264" x="3492500" y="3181350"/>
          <p14:tracePt t="24280" x="3543300" y="3213100"/>
          <p14:tracePt t="24297" x="3600450" y="3213100"/>
          <p14:tracePt t="24313" x="3619500" y="3213100"/>
          <p14:tracePt t="24330" x="3683000" y="3206750"/>
          <p14:tracePt t="24347" x="3714750" y="3187700"/>
          <p14:tracePt t="24363" x="3746500" y="3162300"/>
          <p14:tracePt t="24380" x="3771900" y="3117850"/>
          <p14:tracePt t="24396" x="3778250" y="3098800"/>
          <p14:tracePt t="24413" x="3778250" y="3028950"/>
          <p14:tracePt t="24430" x="3765550" y="2997200"/>
          <p14:tracePt t="24446" x="3695700" y="2927350"/>
          <p14:tracePt t="24464" x="3543300" y="2825750"/>
          <p14:tracePt t="24480" x="3479800" y="2806700"/>
          <p14:tracePt t="24498" x="3371850" y="2806700"/>
          <p14:tracePt t="24516" x="3346450" y="2806700"/>
          <p14:tracePt t="24531" x="3308350" y="2825750"/>
          <p14:tracePt t="24548" x="3295650" y="2857500"/>
          <p14:tracePt t="24564" x="3295650" y="2876550"/>
          <p14:tracePt t="24581" x="3314700" y="2927350"/>
          <p14:tracePt t="24598" x="3371850" y="2965450"/>
          <p14:tracePt t="24614" x="3479800" y="3022600"/>
          <p14:tracePt t="24632" x="3562350" y="3022600"/>
          <p14:tracePt t="24648" x="3594100" y="3016250"/>
          <p14:tracePt t="24664" x="3625850" y="2978150"/>
          <p14:tracePt t="24681" x="3644900" y="2940050"/>
          <p14:tracePt t="24699" x="3651250" y="2832100"/>
          <p14:tracePt t="24715" x="3644900" y="2762250"/>
          <p14:tracePt t="24732" x="3638550" y="2749550"/>
          <p14:tracePt t="24748" x="3581400" y="2743200"/>
          <p14:tracePt t="24764" x="3543300" y="2743200"/>
          <p14:tracePt t="24781" x="3486150" y="2768600"/>
          <p14:tracePt t="24798" x="3460750" y="2806700"/>
          <p14:tracePt t="24814" x="3454400" y="2819400"/>
          <p14:tracePt t="24831" x="3454400" y="2851150"/>
          <p14:tracePt t="24848" x="3460750" y="2863850"/>
          <p14:tracePt t="24864" x="3498850" y="2895600"/>
          <p14:tracePt t="24881" x="3556000" y="2914650"/>
          <p14:tracePt t="24897" x="3568700" y="2921000"/>
          <p14:tracePt t="24914" x="3587750" y="2927350"/>
          <p14:tracePt t="24997" x="3581400" y="2927350"/>
          <p14:tracePt t="25007" x="3575050" y="2927350"/>
          <p14:tracePt t="25017" x="3568700" y="2927350"/>
          <p14:tracePt t="25032" x="3556000" y="2927350"/>
          <p14:tracePt t="25048" x="3543300" y="2927350"/>
          <p14:tracePt t="25081" x="3543300" y="2946400"/>
          <p14:tracePt t="25097" x="3543300" y="2965450"/>
          <p14:tracePt t="25114" x="3543300" y="3016250"/>
          <p14:tracePt t="25132" x="3562350" y="3035300"/>
          <p14:tracePt t="25147" x="3575050" y="3035300"/>
          <p14:tracePt t="25165" x="3587750" y="3041650"/>
          <p14:tracePt t="25196" x="3594100" y="3035300"/>
          <p14:tracePt t="25213" x="3594100" y="3022600"/>
          <p14:tracePt t="25214" x="3594100" y="3016250"/>
          <p14:tracePt t="25235" x="3594100" y="3009900"/>
          <p14:tracePt t="25256" x="3594100" y="3003550"/>
          <p14:tracePt t="25267" x="3587750" y="3003550"/>
          <p14:tracePt t="25279" x="3581400" y="3003550"/>
          <p14:tracePt t="25863" x="3575050" y="3003550"/>
          <p14:tracePt t="25873" x="3568700" y="2997200"/>
          <p14:tracePt t="25883" x="3549650" y="2984500"/>
          <p14:tracePt t="25897" x="3536950" y="2971800"/>
          <p14:tracePt t="25914" x="3479800" y="2965450"/>
          <p14:tracePt t="25931" x="3448050" y="2965450"/>
          <p14:tracePt t="25949" x="3397250" y="2984500"/>
          <p14:tracePt t="25965" x="3384550" y="3016250"/>
          <p14:tracePt t="25981" x="3371850" y="3111500"/>
          <p14:tracePt t="25998" x="3409950" y="3257550"/>
          <p14:tracePt t="26014" x="3448050" y="3321050"/>
          <p14:tracePt t="26031" x="3575050" y="3403600"/>
          <p14:tracePt t="26048" x="3625850" y="3409950"/>
          <p14:tracePt t="26064" x="3702050" y="3390900"/>
          <p14:tracePt t="26081" x="3746500" y="3302000"/>
          <p14:tracePt t="26097" x="3752850" y="3251200"/>
          <p14:tracePt t="26113" x="3752850" y="3168650"/>
          <p14:tracePt t="26130" x="3746500" y="3149600"/>
          <p14:tracePt t="26147" x="3708400" y="3117850"/>
          <p14:tracePt t="26164" x="3651250" y="3111500"/>
          <p14:tracePt t="26180" x="3625850" y="3111500"/>
          <p14:tracePt t="28408" x="3613150" y="3111500"/>
          <p14:tracePt t="28420" x="3600450" y="3111500"/>
          <p14:tracePt t="28429" x="3581400" y="3111500"/>
          <p14:tracePt t="28444" x="3549650" y="3111500"/>
          <p14:tracePt t="28463" x="3473450" y="3149600"/>
          <p14:tracePt t="28480" x="3429000" y="3181350"/>
          <p14:tracePt t="28495" x="3302000" y="3270250"/>
          <p14:tracePt t="28513" x="3206750" y="3378200"/>
          <p14:tracePt t="28529" x="3124200" y="3517900"/>
          <p14:tracePt t="28546" x="3041650" y="3702050"/>
          <p14:tracePt t="28563" x="3003550" y="3829050"/>
          <p14:tracePt t="28578" x="2990850" y="3867150"/>
          <p14:tracePt t="28595" x="2978150" y="3937000"/>
          <p14:tracePt t="28612" x="2978150" y="3968750"/>
          <p14:tracePt t="28628" x="2978150" y="4032250"/>
          <p14:tracePt t="28647" x="3016250" y="4133850"/>
          <p14:tracePt t="28662" x="3054350" y="4178300"/>
          <p14:tracePt t="28678" x="3143250" y="4254500"/>
          <p14:tracePt t="28694" x="3200400" y="4292600"/>
          <p14:tracePt t="28711" x="3302000" y="4343400"/>
          <p14:tracePt t="28729" x="3359150" y="4362450"/>
          <p14:tracePt t="28745" x="3473450" y="4375150"/>
          <p14:tracePt t="28764" x="3562350" y="4362450"/>
          <p14:tracePt t="28779" x="3594100" y="4330700"/>
          <p14:tracePt t="28796" x="3625850" y="4152900"/>
          <p14:tracePt t="28812" x="3625850" y="4000500"/>
          <p14:tracePt t="28829" x="3530600" y="3771900"/>
          <p14:tracePt t="28846" x="3435350" y="3638550"/>
          <p14:tracePt t="28861" x="3352800" y="3587750"/>
          <p14:tracePt t="28878" x="3168650" y="3536950"/>
          <p14:tracePt t="28894" x="3067050" y="3536950"/>
          <p14:tracePt t="28911" x="2921000" y="3613150"/>
          <p14:tracePt t="28929" x="2806700" y="3752850"/>
          <p14:tracePt t="28945" x="2755900" y="3873500"/>
          <p14:tracePt t="28961" x="2717800" y="4146550"/>
          <p14:tracePt t="28978" x="2717800" y="4235450"/>
          <p14:tracePt t="28995" x="2755900" y="4324350"/>
          <p14:tracePt t="29013" x="2781300" y="4349750"/>
          <p14:tracePt t="29029" x="2876550" y="4394200"/>
          <p14:tracePt t="29045" x="2959100" y="4400550"/>
          <p14:tracePt t="29062" x="2978150" y="4400550"/>
          <p14:tracePt t="29078" x="3003550" y="4400550"/>
          <p14:tracePt t="29094" x="3016250" y="4400550"/>
          <p14:tracePt t="29111" x="3022600" y="4400550"/>
          <p14:tracePt t="29419" x="3022600" y="4394200"/>
          <p14:tracePt t="29430" x="3016250" y="4381500"/>
          <p14:tracePt t="29440" x="2997200" y="4362450"/>
          <p14:tracePt t="29452" x="2978150" y="4318000"/>
          <p14:tracePt t="29463" x="2914650" y="4260850"/>
          <p14:tracePt t="29477" x="2832100" y="4178300"/>
          <p14:tracePt t="29495" x="2603500" y="4032250"/>
          <p14:tracePt t="29511" x="2508250" y="4006850"/>
          <p14:tracePt t="29528" x="2419350" y="3994150"/>
          <p14:tracePt t="29545" x="2343150" y="4089400"/>
          <p14:tracePt t="29560" x="2324100" y="4171950"/>
          <p14:tracePt t="29578" x="2311400" y="4337050"/>
          <p14:tracePt t="29596" x="2336800" y="4419600"/>
          <p14:tracePt t="29613" x="2419350" y="4508500"/>
          <p14:tracePt t="29627" x="2590800" y="4527550"/>
          <p14:tracePt t="29643" x="2641600" y="4527550"/>
          <p14:tracePt t="29659" x="2711450" y="4457700"/>
          <p14:tracePt t="29675" x="2762250" y="4349750"/>
          <p14:tracePt t="29693" x="2787650" y="4108450"/>
          <p14:tracePt t="29711" x="2787650" y="3981450"/>
          <p14:tracePt t="29727" x="2774950" y="3949700"/>
          <p14:tracePt t="29743" x="2724150" y="3917950"/>
          <p14:tracePt t="29761" x="2679700" y="3917950"/>
          <p14:tracePt t="29775" x="2609850" y="3930650"/>
          <p14:tracePt t="29792" x="2578100" y="3975100"/>
          <p14:tracePt t="29809" x="2527300" y="4076700"/>
          <p14:tracePt t="29826" x="2527300" y="4114800"/>
          <p14:tracePt t="29843" x="2540000" y="4127500"/>
          <p14:tracePt t="29860" x="2616200" y="4146550"/>
          <p14:tracePt t="29877" x="2686050" y="4146550"/>
          <p14:tracePt t="29892" x="2705100" y="4140200"/>
          <p14:tracePt t="29909" x="2743200" y="4108450"/>
          <p14:tracePt t="29925" x="2749550" y="4102100"/>
          <p14:tracePt t="29942" x="2749550" y="4095750"/>
          <p14:tracePt t="32329" x="2755900" y="4095750"/>
          <p14:tracePt t="32341" x="2762250" y="4095750"/>
          <p14:tracePt t="32350" x="2781300" y="4095750"/>
          <p14:tracePt t="32361" x="2794000" y="4095750"/>
          <p14:tracePt t="32376" x="2813050" y="4089400"/>
          <p14:tracePt t="32392" x="2870200" y="4076700"/>
          <p14:tracePt t="32409" x="2901950" y="4076700"/>
          <p14:tracePt t="32425" x="2952750" y="4064000"/>
          <p14:tracePt t="32442" x="2984500" y="4051300"/>
          <p14:tracePt t="32458" x="3003550" y="4051300"/>
          <p14:tracePt t="32476" x="3048000" y="4032250"/>
          <p14:tracePt t="32492" x="3086100" y="4032250"/>
          <p14:tracePt t="32507" x="3155950" y="4025900"/>
          <p14:tracePt t="32523" x="3194050" y="4025900"/>
          <p14:tracePt t="32539" x="3257550" y="4013200"/>
          <p14:tracePt t="32556" x="3289300" y="4006850"/>
          <p14:tracePt t="32573" x="3308350" y="4000500"/>
          <p14:tracePt t="32590" x="3327400" y="3994150"/>
          <p14:tracePt t="32607" x="3340100" y="3987800"/>
          <p14:tracePt t="32623" x="3352800" y="3987800"/>
          <p14:tracePt t="32641" x="3359150" y="3981450"/>
          <p14:tracePt t="32656" x="3365500" y="3975100"/>
          <p14:tracePt t="32672" x="3378200" y="3968750"/>
          <p14:tracePt t="32689" x="3384550" y="3962400"/>
          <p14:tracePt t="32706" x="3390900" y="3962400"/>
          <p14:tracePt t="33122" x="3384550" y="3962400"/>
          <p14:tracePt t="33131" x="3371850" y="3962400"/>
          <p14:tracePt t="33143" x="3365500" y="3962400"/>
          <p14:tracePt t="33157" x="3359150" y="3962400"/>
          <p14:tracePt t="33174" x="3352800" y="3962400"/>
          <p14:tracePt t="33194" x="3346450" y="3962400"/>
          <p14:tracePt t="33236" x="3340100" y="3962400"/>
          <p14:tracePt t="33267" x="3340100" y="3956050"/>
          <p14:tracePt t="33444" x="3333750" y="3956050"/>
          <p14:tracePt t="33507" x="3327400" y="3956050"/>
          <p14:tracePt t="33517" x="3321050" y="3956050"/>
          <p14:tracePt t="33538" x="3314700" y="3956050"/>
          <p14:tracePt t="33549" x="3308350" y="3949700"/>
          <p14:tracePt t="33561" x="3295650" y="3943350"/>
          <p14:tracePt t="33576" x="3282950" y="3943350"/>
          <p14:tracePt t="33591" x="3238500" y="3937000"/>
          <p14:tracePt t="33608" x="3200400" y="3937000"/>
          <p14:tracePt t="33624" x="3136900" y="3937000"/>
          <p14:tracePt t="33642" x="3105150" y="3924300"/>
          <p14:tracePt t="33658" x="3054350" y="3917950"/>
          <p14:tracePt t="33673" x="3003550" y="3898900"/>
          <p14:tracePt t="33689" x="2984500" y="3898900"/>
          <p14:tracePt t="33705" x="2940050" y="3886200"/>
          <p14:tracePt t="33721" x="2927350" y="3886200"/>
          <p14:tracePt t="33739" x="2908300" y="3879850"/>
          <p14:tracePt t="33757" x="2870200" y="3873500"/>
          <p14:tracePt t="33773" x="2857500" y="3860800"/>
          <p14:tracePt t="33789" x="2832100" y="3860800"/>
          <p14:tracePt t="33806" x="2813050" y="3860800"/>
          <p14:tracePt t="33824" x="2787650" y="3860800"/>
          <p14:tracePt t="33841" x="2755900" y="3860800"/>
          <p14:tracePt t="33857" x="2736850" y="3860800"/>
          <p14:tracePt t="33873" x="2705100" y="3867150"/>
          <p14:tracePt t="33890" x="2686050" y="3867150"/>
          <p14:tracePt t="33906" x="2647950" y="3873500"/>
          <p14:tracePt t="33924" x="2622550" y="3873500"/>
          <p14:tracePt t="33939" x="2616200" y="3873500"/>
          <p14:tracePt t="33956" x="2597150" y="3873500"/>
          <p14:tracePt t="33973" x="2590800" y="3873500"/>
          <p14:tracePt t="33989" x="2578100" y="3873500"/>
          <p14:tracePt t="34007" x="2565400" y="3873500"/>
          <p14:tracePt t="34070" x="2559050" y="3873500"/>
          <p14:tracePt t="34091" x="2552700" y="3873500"/>
          <p14:tracePt t="34101" x="2546350" y="3873500"/>
          <p14:tracePt t="34111" x="2540000" y="3873500"/>
          <p14:tracePt t="34132" x="2533650" y="3873500"/>
          <p14:tracePt t="34142" x="2527300" y="3873500"/>
          <p14:tracePt t="34186" x="2520950" y="3873500"/>
          <p14:tracePt t="34561" x="2514600" y="3873500"/>
          <p14:tracePt t="34571" x="2508250" y="3873500"/>
          <p14:tracePt t="34581" x="2495550" y="3873500"/>
          <p14:tracePt t="34593" x="2482850" y="3873500"/>
          <p14:tracePt t="34607" x="2470150" y="3873500"/>
          <p14:tracePt t="34623" x="2457450" y="3873500"/>
          <p14:tracePt t="34639" x="2444750" y="3873500"/>
          <p14:tracePt t="34656" x="2419350" y="3873500"/>
          <p14:tracePt t="34674" x="2400300" y="3873500"/>
          <p14:tracePt t="34691" x="2362200" y="3879850"/>
          <p14:tracePt t="34706" x="2336800" y="3892550"/>
          <p14:tracePt t="34722" x="2317750" y="3892550"/>
          <p14:tracePt t="34739" x="2298700" y="3917950"/>
          <p14:tracePt t="34756" x="2286000" y="3930650"/>
          <p14:tracePt t="34772" x="2266950" y="3962400"/>
          <p14:tracePt t="34790" x="2241550" y="4025900"/>
          <p14:tracePt t="34805" x="2241550" y="4044950"/>
          <p14:tracePt t="34824" x="2241550" y="4140200"/>
          <p14:tracePt t="34840" x="2247900" y="4171950"/>
          <p14:tracePt t="34857" x="2286000" y="4248150"/>
          <p14:tracePt t="34873" x="2336800" y="4305300"/>
          <p14:tracePt t="34892" x="2368550" y="4337050"/>
          <p14:tracePt t="34905" x="2495550" y="4394200"/>
          <p14:tracePt t="34923" x="2546350" y="4406900"/>
          <p14:tracePt t="34939" x="2616200" y="4413250"/>
          <p14:tracePt t="34956" x="2660650" y="4387850"/>
          <p14:tracePt t="34972" x="2673350" y="4368800"/>
          <p14:tracePt t="34989" x="2711450" y="4229100"/>
          <p14:tracePt t="35005" x="2711450" y="4178300"/>
          <p14:tracePt t="35022" x="2698750" y="4108450"/>
          <p14:tracePt t="35039" x="2654300" y="4064000"/>
          <p14:tracePt t="35055" x="2609850" y="4038600"/>
          <p14:tracePt t="35075" x="2501900" y="4019550"/>
          <p14:tracePt t="35090" x="2463800" y="4019550"/>
          <p14:tracePt t="35107" x="2425700" y="4019550"/>
          <p14:tracePt t="35122" x="2413000" y="4019550"/>
          <p14:tracePt t="35139" x="2393950" y="4051300"/>
          <p14:tracePt t="35154" x="2393950" y="4108450"/>
          <p14:tracePt t="35171" x="2406650" y="4127500"/>
          <p14:tracePt t="35187" x="2470150" y="4171950"/>
          <p14:tracePt t="35204" x="2501900" y="4184650"/>
          <p14:tracePt t="35207" x="2527300" y="4184650"/>
          <p14:tracePt t="35221" x="2540000" y="4191000"/>
          <p14:tracePt t="35238" x="2559050" y="4191000"/>
          <p14:tracePt t="35271" x="2565400" y="4184650"/>
          <p14:tracePt t="35287" x="2565400" y="4178300"/>
          <p14:tracePt t="35305" x="2565400" y="4165600"/>
          <p14:tracePt t="35321" x="2559050" y="4152900"/>
          <p14:tracePt t="35957" x="2552700" y="4152900"/>
          <p14:tracePt t="35969" x="2546350" y="4152900"/>
          <p14:tracePt t="35989" x="2533650" y="4152900"/>
          <p14:tracePt t="36001" x="2527300" y="4152900"/>
          <p14:tracePt t="36010" x="2520950" y="4152900"/>
          <p14:tracePt t="36022" x="2508250" y="4152900"/>
          <p14:tracePt t="36038" x="2501900" y="4152900"/>
          <p14:tracePt t="36054" x="2476500" y="4178300"/>
          <p14:tracePt t="36072" x="2438400" y="4229100"/>
          <p14:tracePt t="36088" x="2425700" y="4254500"/>
          <p14:tracePt t="36106" x="2400300" y="4273550"/>
          <p14:tracePt t="36123" x="2393950" y="4286250"/>
          <p14:tracePt t="36138" x="2387600" y="4292600"/>
          <p14:tracePt t="36157" x="2381250" y="4298950"/>
          <p14:tracePt t="36172" x="2368550" y="4318000"/>
          <p14:tracePt t="36188" x="2362200" y="4362450"/>
          <p14:tracePt t="36205" x="2362200" y="4387850"/>
          <p14:tracePt t="36208" x="2362200" y="4425950"/>
          <p14:tracePt t="36222" x="2362200" y="4457700"/>
          <p14:tracePt t="36240" x="2374900" y="4489450"/>
          <p14:tracePt t="36254" x="2413000" y="4546600"/>
          <p14:tracePt t="36271" x="2451100" y="4572000"/>
          <p14:tracePt t="36288" x="2482850" y="4572000"/>
          <p14:tracePt t="36304" x="2520950" y="4572000"/>
          <p14:tracePt t="36322" x="2559050" y="4552950"/>
          <p14:tracePt t="36339" x="2565400" y="4540250"/>
          <p14:tracePt t="36356" x="2571750" y="4495800"/>
          <p14:tracePt t="36373" x="2571750" y="4476750"/>
          <p14:tracePt t="36388" x="2565400" y="4445000"/>
          <p14:tracePt t="36405" x="2546350" y="4419600"/>
          <p14:tracePt t="36420" x="2495550" y="4375150"/>
          <p14:tracePt t="36436" x="2393950" y="4337050"/>
          <p14:tracePt t="36453" x="2343150" y="4337050"/>
          <p14:tracePt t="36469" x="2286000" y="4349750"/>
          <p14:tracePt t="36486" x="2273300" y="4356100"/>
          <p14:tracePt t="36503" x="2247900" y="4375150"/>
          <p14:tracePt t="36520" x="2247900" y="4387850"/>
          <p14:tracePt t="36536" x="2247900" y="4413250"/>
          <p14:tracePt t="36553" x="2317750" y="4470400"/>
          <p14:tracePt t="36570" x="2374900" y="4489450"/>
          <p14:tracePt t="36586" x="2482850" y="4514850"/>
          <p14:tracePt t="36603" x="2540000" y="4514850"/>
          <p14:tracePt t="36620" x="2552700" y="4508500"/>
          <p14:tracePt t="36637" x="2571750" y="4483100"/>
          <p14:tracePt t="36654" x="2578100" y="4470400"/>
          <p14:tracePt t="36670" x="2578100" y="4419600"/>
          <p14:tracePt t="36687" x="2546350" y="4356100"/>
          <p14:tracePt t="36704" x="2527300" y="4337050"/>
          <p14:tracePt t="36707" x="2482850" y="4318000"/>
          <p14:tracePt t="36720" x="2425700" y="4298950"/>
          <p14:tracePt t="36737" x="2387600" y="4298950"/>
          <p14:tracePt t="36753" x="2330450" y="4298950"/>
          <p14:tracePt t="36770" x="2305050" y="4337050"/>
          <p14:tracePt t="36786" x="2305050" y="4356100"/>
          <p14:tracePt t="36803" x="2305050" y="4394200"/>
          <p14:tracePt t="36819" x="2317750" y="4419600"/>
          <p14:tracePt t="36836" x="2393950" y="4457700"/>
          <p14:tracePt t="36853" x="2444750" y="4464050"/>
          <p14:tracePt t="36870" x="2463800" y="4464050"/>
          <p14:tracePt t="36886" x="2482850" y="4464050"/>
          <p14:tracePt t="36904" x="2489200" y="4464050"/>
          <p14:tracePt t="36920" x="2495550" y="4464050"/>
          <p14:tracePt t="38652" x="2495550" y="4457700"/>
          <p14:tracePt t="38662" x="2495550" y="4451350"/>
          <p14:tracePt t="38672" x="2495550" y="4445000"/>
          <p14:tracePt t="38686" x="2501900" y="4438650"/>
          <p14:tracePt t="38704" x="2508250" y="4425950"/>
          <p14:tracePt t="38719" x="2508250" y="4413250"/>
          <p14:tracePt t="38736" x="2514600" y="4362450"/>
          <p14:tracePt t="38752" x="2514600" y="4330700"/>
          <p14:tracePt t="38769" x="2514600" y="4267200"/>
          <p14:tracePt t="38786" x="2508250" y="4216400"/>
          <p14:tracePt t="38802" x="2501900" y="4203700"/>
          <p14:tracePt t="38819" x="2489200" y="4184650"/>
          <p14:tracePt t="38835" x="2476500" y="4184650"/>
          <p14:tracePt t="38852" x="2463800" y="4184650"/>
          <p14:tracePt t="38870" x="2444750" y="4184650"/>
          <p14:tracePt t="38888" x="2432050" y="4191000"/>
          <p14:tracePt t="38903" x="2425700" y="4292600"/>
          <p14:tracePt t="38920" x="2425700" y="4343400"/>
          <p14:tracePt t="38936" x="2432050" y="4438650"/>
          <p14:tracePt t="38954" x="2457450" y="4470400"/>
          <p14:tracePt t="38969" x="2514600" y="4521200"/>
          <p14:tracePt t="38986" x="2565400" y="4546600"/>
          <p14:tracePt t="39003" x="2590800" y="4546600"/>
          <p14:tracePt t="39018" x="2616200" y="4546600"/>
          <p14:tracePt t="39037" x="2622550" y="4508500"/>
          <p14:tracePt t="39052" x="2622550" y="4470400"/>
          <p14:tracePt t="39069" x="2622550" y="4387850"/>
          <p14:tracePt t="39085" x="2603500" y="4368800"/>
          <p14:tracePt t="39102" x="2571750" y="4324350"/>
          <p14:tracePt t="39120" x="2552700" y="4311650"/>
          <p14:tracePt t="39135" x="2514600" y="4311650"/>
          <p14:tracePt t="39154" x="2470150" y="4324350"/>
          <p14:tracePt t="39169" x="2451100" y="4356100"/>
          <p14:tracePt t="39186" x="2438400" y="4406900"/>
          <p14:tracePt t="39204" x="2438400" y="4451350"/>
          <p14:tracePt t="39218" x="2444750" y="4470400"/>
          <p14:tracePt t="39236" x="2501900" y="4508500"/>
          <p14:tracePt t="39253" x="2540000" y="4508500"/>
          <p14:tracePt t="39270" x="2578100" y="4508500"/>
          <p14:tracePt t="39285" x="2590800" y="4508500"/>
          <p14:tracePt t="39302" x="2603500" y="4508500"/>
          <p14:tracePt t="39318" x="2603500" y="4470400"/>
          <p14:tracePt t="39335" x="2597150" y="4451350"/>
          <p14:tracePt t="39352" x="2546350" y="4419600"/>
          <p14:tracePt t="39368" x="2514600" y="4413250"/>
          <p14:tracePt t="39387" x="2419350" y="4432300"/>
          <p14:tracePt t="39404" x="2381250" y="4451350"/>
          <p14:tracePt t="39418" x="2374900" y="4464050"/>
          <p14:tracePt t="39436" x="2374900" y="4483100"/>
          <p14:tracePt t="39454" x="2374900" y="4489450"/>
          <p14:tracePt t="39469" x="2400300" y="4508500"/>
          <p14:tracePt t="39485" x="2419350" y="4514850"/>
          <p14:tracePt t="40970" x="2419350" y="4502150"/>
          <p14:tracePt t="40991" x="2419350" y="4495800"/>
          <p14:tracePt t="41013" x="2419350" y="4489450"/>
          <p14:tracePt t="41178" x="2419350" y="4483100"/>
          <p14:tracePt t="41209" x="2425700" y="4476750"/>
          <p14:tracePt t="41233" x="2432050" y="4476750"/>
          <p14:tracePt t="41252" x="2438400" y="4476750"/>
          <p14:tracePt t="41263" x="2438400" y="4470400"/>
          <p14:tracePt t="41326" x="2444750" y="4470400"/>
          <p14:tracePt t="41334" x="2457450" y="4470400"/>
          <p14:tracePt t="41346" x="2470150" y="4470400"/>
          <p14:tracePt t="41357" x="2482850" y="4470400"/>
          <p14:tracePt t="41367" x="2495550" y="4470400"/>
          <p14:tracePt t="41384" x="2514600" y="4470400"/>
          <p14:tracePt t="41399" x="2540000" y="4470400"/>
          <p14:tracePt t="41419" x="2590800" y="4470400"/>
          <p14:tracePt t="41434" x="2616200" y="4476750"/>
          <p14:tracePt t="41451" x="2698750" y="4489450"/>
          <p14:tracePt t="41467" x="2749550" y="4489450"/>
          <p14:tracePt t="41484" x="2851150" y="4489450"/>
          <p14:tracePt t="41501" x="3054350" y="4489450"/>
          <p14:tracePt t="41518" x="3155950" y="4483100"/>
          <p14:tracePt t="41534" x="3390900" y="4432300"/>
          <p14:tracePt t="41550" x="3505200" y="4400550"/>
          <p14:tracePt t="41566" x="3740150" y="4343400"/>
          <p14:tracePt t="41584" x="3930650" y="4318000"/>
          <p14:tracePt t="41600" x="4044950" y="4305300"/>
          <p14:tracePt t="41616" x="4286250" y="4305300"/>
          <p14:tracePt t="41633" x="4375150" y="4305300"/>
          <p14:tracePt t="41650" x="4540250" y="4305300"/>
          <p14:tracePt t="41668" x="4635500" y="4337050"/>
          <p14:tracePt t="41684" x="4749800" y="4356100"/>
          <p14:tracePt t="41701" x="4775200" y="4356100"/>
          <p14:tracePt t="41717" x="4781550" y="4356100"/>
          <p14:tracePt t="42085" x="4787900" y="4356100"/>
          <p14:tracePt t="42096" x="4800600" y="4356100"/>
          <p14:tracePt t="42108" x="4806950" y="4356100"/>
          <p14:tracePt t="42117" x="4819650" y="4356100"/>
          <p14:tracePt t="42133" x="4845050" y="4356100"/>
          <p14:tracePt t="42149" x="4883150" y="4368800"/>
          <p14:tracePt t="42165" x="4914900" y="4375150"/>
          <p14:tracePt t="42184" x="5054600" y="4394200"/>
          <p14:tracePt t="42201" x="5264150" y="4425950"/>
          <p14:tracePt t="42217" x="5365750" y="4445000"/>
          <p14:tracePt t="42233" x="5632450" y="4464050"/>
          <p14:tracePt t="42249" x="5734050" y="4464050"/>
          <p14:tracePt t="42266" x="5911850" y="4464050"/>
          <p14:tracePt t="42283" x="5988050" y="4464050"/>
          <p14:tracePt t="42300" x="6127750" y="4476750"/>
          <p14:tracePt t="42317" x="6210300" y="4476750"/>
          <p14:tracePt t="42332" x="6223000" y="4476750"/>
          <p14:tracePt t="42349" x="6248400" y="4476750"/>
          <p14:tracePt t="42389" x="6254750" y="4476750"/>
          <p14:tracePt t="42452" x="6254750" y="4464050"/>
          <p14:tracePt t="42461" x="6254750" y="4451350"/>
          <p14:tracePt t="42472" x="6248400" y="4432300"/>
          <p14:tracePt t="42484" x="6235700" y="4406900"/>
          <p14:tracePt t="42499" x="6210300" y="4394200"/>
          <p14:tracePt t="42515" x="6121400" y="4330700"/>
          <p14:tracePt t="42534" x="6057900" y="4311650"/>
          <p14:tracePt t="42549" x="5937250" y="4298950"/>
          <p14:tracePt t="42566" x="5842000" y="4305300"/>
          <p14:tracePt t="42584" x="5810250" y="4324350"/>
          <p14:tracePt t="42600" x="5746750" y="4362450"/>
          <p14:tracePt t="42614" x="5727700" y="4375150"/>
          <p14:tracePt t="42631" x="5689600" y="4413250"/>
          <p14:tracePt t="42647" x="5670550" y="4432300"/>
          <p14:tracePt t="42665" x="5664200" y="4445000"/>
          <p14:tracePt t="42681" x="5664200" y="4470400"/>
          <p14:tracePt t="42697" x="5670550" y="4489450"/>
          <p14:tracePt t="42714" x="5797550" y="4572000"/>
          <p14:tracePt t="42732" x="5969000" y="4635500"/>
          <p14:tracePt t="42748" x="6007100" y="4635500"/>
          <p14:tracePt t="42765" x="6083300" y="4635500"/>
          <p14:tracePt t="42781" x="6102350" y="4635500"/>
          <p14:tracePt t="42797" x="6115050" y="4578350"/>
          <p14:tracePt t="42814" x="6115050" y="4521200"/>
          <p14:tracePt t="42830" x="6102350" y="4489450"/>
          <p14:tracePt t="42847" x="5969000" y="4400550"/>
          <p14:tracePt t="42864" x="5892800" y="4368800"/>
          <p14:tracePt t="42881" x="5759450" y="4349750"/>
          <p14:tracePt t="42897" x="5683250" y="4349750"/>
          <p14:tracePt t="42914" x="5664200" y="4349750"/>
          <p14:tracePt t="42930" x="5645150" y="4349750"/>
          <p14:tracePt t="42947" x="5638800" y="4349750"/>
          <p14:tracePt t="42964" x="5632450" y="4362450"/>
          <p14:tracePt t="42982" x="5632450" y="4387850"/>
          <p14:tracePt t="42997" x="5664200" y="4419600"/>
          <p14:tracePt t="43014" x="5765800" y="4476750"/>
          <p14:tracePt t="43032" x="5784850" y="4483100"/>
          <p14:tracePt t="43048" x="5803900" y="4489450"/>
          <p14:tracePt t="43064" x="5816600" y="4489450"/>
          <p14:tracePt t="44351" x="5816600" y="4483100"/>
          <p14:tracePt t="44363" x="5816600" y="4470400"/>
          <p14:tracePt t="44376" x="5816600" y="4457700"/>
          <p14:tracePt t="44383" x="5816600" y="4445000"/>
          <p14:tracePt t="44397" x="5816600" y="4432300"/>
          <p14:tracePt t="44412" x="5816600" y="4400550"/>
          <p14:tracePt t="44428" x="5816600" y="4381500"/>
          <p14:tracePt t="44445" x="5803900" y="4330700"/>
          <p14:tracePt t="44462" x="5791200" y="4298950"/>
          <p14:tracePt t="44478" x="5772150" y="4229100"/>
          <p14:tracePt t="44496" x="5746750" y="4140200"/>
          <p14:tracePt t="44512" x="5715000" y="4076700"/>
          <p14:tracePt t="44530" x="5689600" y="4000500"/>
          <p14:tracePt t="44548" x="5683250" y="3981450"/>
          <p14:tracePt t="44562" x="5670550" y="3956050"/>
          <p14:tracePt t="44579" x="5664200" y="3943350"/>
          <p14:tracePt t="44613" x="5664200" y="3937000"/>
          <p14:tracePt t="44654" x="5664200" y="3943350"/>
          <p14:tracePt t="44664" x="5664200" y="3975100"/>
          <p14:tracePt t="44674" x="5689600" y="4006850"/>
          <p14:tracePt t="44684" x="5727700" y="4089400"/>
          <p14:tracePt t="44696" x="5765800" y="4165600"/>
          <p14:tracePt t="44712" x="5784850" y="4197350"/>
          <p14:tracePt t="44730" x="5803900" y="4241800"/>
          <p14:tracePt t="44747" x="5810250" y="4260850"/>
          <p14:tracePt t="44763" x="5810250" y="4267200"/>
          <p14:tracePt t="44780" x="5816600" y="4273550"/>
          <p14:tracePt t="44813" x="5816600" y="4279900"/>
          <p14:tracePt t="45113" x="5810250" y="4286250"/>
          <p14:tracePt t="45124" x="5765800" y="4292600"/>
          <p14:tracePt t="45133" x="5695950" y="4292600"/>
          <p14:tracePt t="45148" x="5607050" y="4311650"/>
          <p14:tracePt t="45164" x="5213350" y="4324350"/>
          <p14:tracePt t="45179" x="5054600" y="4337050"/>
          <p14:tracePt t="45196" x="4578350" y="4349750"/>
          <p14:tracePt t="45213" x="4387850" y="4362450"/>
          <p14:tracePt t="45218" x="4222750" y="4375150"/>
          <p14:tracePt t="45229" x="4057650" y="4387850"/>
          <p14:tracePt t="45248" x="3924300" y="4387850"/>
          <p14:tracePt t="45264" x="3683000" y="4406900"/>
          <p14:tracePt t="45280" x="3492500" y="4406900"/>
          <p14:tracePt t="45298" x="3390900" y="4406900"/>
          <p14:tracePt t="45314" x="3270250" y="4394200"/>
          <p14:tracePt t="45331" x="3213100" y="4375150"/>
          <p14:tracePt t="45347" x="3155950" y="4362450"/>
          <p14:tracePt t="45363" x="3111500" y="4349750"/>
          <p14:tracePt t="45381" x="3105150" y="4349750"/>
          <p14:tracePt t="45396" x="3079750" y="4349750"/>
          <p14:tracePt t="45411" x="3060700" y="4349750"/>
          <p14:tracePt t="45429" x="3022600" y="4349750"/>
          <p14:tracePt t="45446" x="2959100" y="4362450"/>
          <p14:tracePt t="45463" x="2940050" y="4368800"/>
          <p14:tracePt t="45481" x="2895600" y="4394200"/>
          <p14:tracePt t="45498" x="2870200" y="4400550"/>
          <p14:tracePt t="45514" x="2832100" y="4425950"/>
          <p14:tracePt t="45530" x="2787650" y="4438650"/>
          <p14:tracePt t="45546" x="2762250" y="4457700"/>
          <p14:tracePt t="45563" x="2724150" y="4464050"/>
          <p14:tracePt t="45581" x="2717800" y="4464050"/>
          <p14:tracePt t="45596" x="2679700" y="4470400"/>
          <p14:tracePt t="45615" x="2673350" y="4470400"/>
          <p14:tracePt t="45630" x="2660650" y="4470400"/>
          <p14:tracePt t="45646" x="2654300" y="4470400"/>
          <p14:tracePt t="46032" x="2647950" y="4470400"/>
          <p14:tracePt t="46040" x="2635250" y="4470400"/>
          <p14:tracePt t="46051" x="2616200" y="4451350"/>
          <p14:tracePt t="46064" x="2603500" y="4432300"/>
          <p14:tracePt t="46080" x="2578100" y="4419600"/>
          <p14:tracePt t="46095" x="2540000" y="4394200"/>
          <p14:tracePt t="46113" x="2508250" y="4381500"/>
          <p14:tracePt t="46129" x="2508250" y="4375150"/>
          <p14:tracePt t="46145" x="2489200" y="4375150"/>
          <p14:tracePt t="46162" x="2482850" y="4375150"/>
          <p14:tracePt t="46179" x="2476500" y="4375150"/>
          <p14:tracePt t="46197" x="2476500" y="4387850"/>
          <p14:tracePt t="46212" x="2482850" y="4400550"/>
          <p14:tracePt t="46218" x="2495550" y="4413250"/>
          <p14:tracePt t="46229" x="2520950" y="4425950"/>
          <p14:tracePt t="46244" x="2546350" y="4432300"/>
          <p14:tracePt t="46262" x="2597150" y="4438650"/>
          <p14:tracePt t="46279" x="2609850" y="4438650"/>
          <p14:tracePt t="46295" x="2635250" y="4419600"/>
          <p14:tracePt t="46311" x="2635250" y="4356100"/>
          <p14:tracePt t="46328" x="2635250" y="4318000"/>
          <p14:tracePt t="46344" x="2609850" y="4248150"/>
          <p14:tracePt t="46361" x="2597150" y="4241800"/>
          <p14:tracePt t="46377" x="2533650" y="4235450"/>
          <p14:tracePt t="46394" x="2470150" y="4279900"/>
          <p14:tracePt t="46411" x="2432050" y="4324350"/>
          <p14:tracePt t="46427" x="2393950" y="4413250"/>
          <p14:tracePt t="46444" x="2387600" y="4438650"/>
          <p14:tracePt t="46461" x="2387600" y="4521200"/>
          <p14:tracePt t="46477" x="2419350" y="4546600"/>
          <p14:tracePt t="46494" x="2444750" y="4552950"/>
          <p14:tracePt t="46512" x="2514600" y="4552950"/>
          <p14:tracePt t="46528" x="2546350" y="4546600"/>
          <p14:tracePt t="46545" x="2597150" y="4508500"/>
          <p14:tracePt t="46562" x="2616200" y="4476750"/>
          <p14:tracePt t="46578" x="2628900" y="4470400"/>
          <p14:tracePt t="46594" x="2628900" y="4464050"/>
          <p14:tracePt t="46610" x="2628900" y="4457700"/>
          <p14:tracePt t="46627" x="2603500" y="4432300"/>
          <p14:tracePt t="46644" x="2520950" y="4387850"/>
          <p14:tracePt t="46660" x="2489200" y="4368800"/>
          <p14:tracePt t="46677" x="2432050" y="4356100"/>
          <p14:tracePt t="46694" x="2400300" y="4349750"/>
          <p14:tracePt t="46710" x="2381250" y="4349750"/>
          <p14:tracePt t="46728" x="2374900" y="4349750"/>
          <p14:tracePt t="46749" x="2374900" y="4356100"/>
          <p14:tracePt t="46761" x="2387600" y="4375150"/>
          <p14:tracePt t="46777" x="2406650" y="4406900"/>
          <p14:tracePt t="46794" x="2552700" y="4552950"/>
          <p14:tracePt t="46811" x="2711450" y="4622800"/>
          <p14:tracePt t="46828" x="2755900" y="4629150"/>
          <p14:tracePt t="46844" x="2794000" y="4635500"/>
          <p14:tracePt t="46860" x="2813050" y="4629150"/>
          <p14:tracePt t="46877" x="2825750" y="4578350"/>
          <p14:tracePt t="46894" x="2825750" y="4502150"/>
          <p14:tracePt t="46911" x="2813050" y="4470400"/>
          <p14:tracePt t="46927" x="2768600" y="4432300"/>
          <p14:tracePt t="46944" x="2736850" y="4419600"/>
          <p14:tracePt t="46960" x="2692400" y="4413250"/>
          <p14:tracePt t="46978" x="2647950" y="4413250"/>
          <p14:tracePt t="46993" x="2635250" y="4413250"/>
          <p14:tracePt t="47011" x="2628900" y="4413250"/>
          <p14:tracePt t="47028" x="2622550" y="4413250"/>
          <p14:tracePt t="47045" x="2616200" y="4413250"/>
          <p14:tracePt t="47127" x="2609850" y="4413250"/>
          <p14:tracePt t="48536" x="2616200" y="4413250"/>
          <p14:tracePt t="48549" x="2654300" y="4394200"/>
          <p14:tracePt t="48561" x="2736850" y="4362450"/>
          <p14:tracePt t="48579" x="2870200" y="4305300"/>
          <p14:tracePt t="48595" x="3365500" y="4159250"/>
          <p14:tracePt t="48611" x="4000500" y="4006850"/>
          <p14:tracePt t="48627" x="4229100" y="3968750"/>
          <p14:tracePt t="48643" x="4813300" y="3924300"/>
          <p14:tracePt t="48661" x="5156200" y="3924300"/>
          <p14:tracePt t="48677" x="5410200" y="3924300"/>
          <p14:tracePt t="48694" x="5676900" y="3937000"/>
          <p14:tracePt t="48710" x="5772150" y="3949700"/>
          <p14:tracePt t="48727" x="5949950" y="3975100"/>
          <p14:tracePt t="48742" x="6038850" y="3987800"/>
          <p14:tracePt t="48758" x="6197600" y="4006850"/>
          <p14:tracePt t="48775" x="6292850" y="4025900"/>
          <p14:tracePt t="48793" x="6318250" y="4032250"/>
          <p14:tracePt t="48809" x="6362700" y="4038600"/>
          <p14:tracePt t="48826" x="6375400" y="4044950"/>
          <p14:tracePt t="48842" x="6388100" y="4044950"/>
          <p14:tracePt t="48880" x="6394450" y="4044950"/>
          <p14:tracePt t="48921" x="6400800" y="4044950"/>
          <p14:tracePt t="48975" x="6400800" y="4051300"/>
          <p14:tracePt t="48996" x="6400800" y="4064000"/>
          <p14:tracePt t="49006" x="6400800" y="4076700"/>
          <p14:tracePt t="49016" x="6388100" y="4083050"/>
          <p14:tracePt t="49029" x="6375400" y="4095750"/>
          <p14:tracePt t="49045" x="6343650" y="4108450"/>
          <p14:tracePt t="49061" x="6292850" y="4127500"/>
          <p14:tracePt t="49078" x="6273800" y="4133850"/>
          <p14:tracePt t="49094" x="6248400" y="4140200"/>
          <p14:tracePt t="49110" x="6242050" y="4140200"/>
          <p14:tracePt t="49126" x="6235700" y="4140200"/>
          <p14:tracePt t="49143" x="6235700" y="4146550"/>
          <p14:tracePt t="49176" x="6229350" y="4159250"/>
          <p14:tracePt t="49193" x="6229350" y="4191000"/>
          <p14:tracePt t="49209" x="6229350" y="4216400"/>
          <p14:tracePt t="49226" x="6229350" y="4254500"/>
          <p14:tracePt t="49245" x="6229350" y="4273550"/>
          <p14:tracePt t="49259" x="6229350" y="4279900"/>
          <p14:tracePt t="49276" x="6229350" y="4286250"/>
          <p14:tracePt t="49311" x="6229350" y="4305300"/>
          <p14:tracePt t="49326" x="6210300" y="4311650"/>
          <p14:tracePt t="49344" x="6127750" y="4343400"/>
          <p14:tracePt t="49361" x="5969000" y="4381500"/>
          <p14:tracePt t="49377" x="5905500" y="4394200"/>
          <p14:tracePt t="49394" x="5797550" y="4419600"/>
          <p14:tracePt t="49409" x="5753100" y="4425950"/>
          <p14:tracePt t="49426" x="5695950" y="4445000"/>
          <p14:tracePt t="49444" x="5670550" y="4457700"/>
          <p14:tracePt t="49476" x="5670550" y="4470400"/>
          <p14:tracePt t="49492" x="5670550" y="4476750"/>
          <p14:tracePt t="49509" x="5670550" y="4489450"/>
          <p14:tracePt t="49526" x="5683250" y="4502150"/>
          <p14:tracePt t="50300" x="5670550" y="4502150"/>
          <p14:tracePt t="50311" x="5657850" y="4502150"/>
          <p14:tracePt t="50320" x="5626100" y="4502150"/>
          <p14:tracePt t="50330" x="5607050" y="4502150"/>
          <p14:tracePt t="50343" x="5581650" y="4502150"/>
          <p14:tracePt t="50359" x="5543550" y="4508500"/>
          <p14:tracePt t="50376" x="5334000" y="4527550"/>
          <p14:tracePt t="50393" x="5257800" y="4527550"/>
          <p14:tracePt t="51571" x="5251450" y="4527550"/>
          <p14:tracePt t="51593" x="5238750" y="4527550"/>
          <p14:tracePt t="51602" x="5226050" y="4527550"/>
          <p14:tracePt t="51613" x="5207000" y="4527550"/>
          <p14:tracePt t="51626" x="5181600" y="4527550"/>
          <p14:tracePt t="51641" x="5156200" y="4527550"/>
          <p14:tracePt t="51658" x="5054600" y="4540250"/>
          <p14:tracePt t="51675" x="4914900" y="4546600"/>
          <p14:tracePt t="51691" x="4813300" y="4546600"/>
          <p14:tracePt t="51707" x="4527550" y="4521200"/>
          <p14:tracePt t="51724" x="4413250" y="4502150"/>
          <p14:tracePt t="51741" x="4210050" y="4457700"/>
          <p14:tracePt t="54799" x="4184650" y="4457700"/>
          <p14:tracePt t="54810" x="4165600" y="4457700"/>
          <p14:tracePt t="54820" x="4127500" y="4457700"/>
          <p14:tracePt t="54836" x="4089400" y="4457700"/>
          <p14:tracePt t="54853" x="3981450" y="4451350"/>
          <p14:tracePt t="54869" x="3867150" y="4432300"/>
          <p14:tracePt t="54886" x="3771900" y="4413250"/>
          <p14:tracePt t="54903" x="3644900" y="4381500"/>
          <p14:tracePt t="54919" x="3575050" y="4381500"/>
          <p14:tracePt t="54936" x="3467100" y="4356100"/>
          <p14:tracePt t="54955" x="3371850" y="4337050"/>
          <p14:tracePt t="54973" x="3321050" y="4330700"/>
          <p14:tracePt t="54987" x="3225800" y="4305300"/>
          <p14:tracePt t="55006" x="3162300" y="4286250"/>
          <p14:tracePt t="55021" x="3124200" y="4279900"/>
          <p14:tracePt t="55038" x="3092450" y="4273550"/>
          <p14:tracePt t="55055" x="3067050" y="4267200"/>
          <p14:tracePt t="55071" x="3035300" y="4260850"/>
          <p14:tracePt t="55087" x="3022600" y="4260850"/>
          <p14:tracePt t="55104" x="2990850" y="4254500"/>
          <p14:tracePt t="55122" x="2952750" y="4254500"/>
          <p14:tracePt t="55139" x="2921000" y="4254500"/>
          <p14:tracePt t="55156" x="2870200" y="4248150"/>
          <p14:tracePt t="55171" x="2851150" y="4248150"/>
          <p14:tracePt t="55186" x="2813050" y="4248150"/>
          <p14:tracePt t="55204" x="2787650" y="4248150"/>
          <p14:tracePt t="55206" x="2768600" y="4248150"/>
          <p14:tracePt t="55220" x="2749550" y="4248150"/>
          <p14:tracePt t="55237" x="2717800" y="4248150"/>
          <p14:tracePt t="55255" x="2698750" y="4248150"/>
          <p14:tracePt t="55271" x="2660650" y="4254500"/>
          <p14:tracePt t="55288" x="2641600" y="4260850"/>
          <p14:tracePt t="55320" x="2628900" y="4267200"/>
          <p14:tracePt t="55339" x="2622550" y="4267200"/>
          <p14:tracePt t="55354" x="2609850" y="4267200"/>
          <p14:tracePt t="55370" x="2609850" y="4273550"/>
          <p14:tracePt t="56312" x="2603500" y="4279900"/>
          <p14:tracePt t="56395" x="2597150" y="4286250"/>
          <p14:tracePt t="56444" x="2590800" y="4292600"/>
          <p14:tracePt t="56466" x="2584450" y="4292600"/>
          <p14:tracePt t="56476" x="2584450" y="4298950"/>
          <p14:tracePt t="56486" x="2578100" y="4298950"/>
          <p14:tracePt t="56502" x="2571750" y="4305300"/>
          <p14:tracePt t="56530" x="2565400" y="4311650"/>
          <p14:tracePt t="56539" x="2559050" y="4318000"/>
          <p14:tracePt t="56562" x="2552700" y="4324350"/>
          <p14:tracePt t="56572" x="2546350" y="4330700"/>
          <p14:tracePt t="56586" x="2546350" y="4337050"/>
          <p14:tracePt t="56603" x="2540000" y="4337050"/>
          <p14:tracePt t="56619" x="2533650" y="4337050"/>
          <p14:tracePt t="56636" x="2533650" y="4343400"/>
          <p14:tracePt t="56664" x="2533650" y="4349750"/>
          <p14:tracePt t="56688" x="2527300" y="4356100"/>
          <p14:tracePt t="56696" x="2520950" y="4362450"/>
          <p14:tracePt t="56707" x="2514600" y="4375150"/>
          <p14:tracePt t="56720" x="2508250" y="4381500"/>
          <p14:tracePt t="56737" x="2501900" y="4394200"/>
          <p14:tracePt t="56753" x="2495550" y="4406900"/>
          <p14:tracePt t="56770" x="2482850" y="4419600"/>
          <p14:tracePt t="56786" x="2482850" y="4425950"/>
          <p14:tracePt t="56803" x="2482850" y="4432300"/>
          <p14:tracePt t="56820" x="2482850" y="4438650"/>
          <p14:tracePt t="56836" x="2476500" y="4438650"/>
          <p14:tracePt t="57895" x="2470150" y="4438650"/>
          <p14:tracePt t="57907" x="2463800" y="4425950"/>
          <p14:tracePt t="57922" x="2457450" y="4419600"/>
          <p14:tracePt t="57938" x="2451100" y="4400550"/>
          <p14:tracePt t="57951" x="2444750" y="4387850"/>
          <p14:tracePt t="57967" x="2438400" y="4381500"/>
          <p14:tracePt t="57983" x="2438400" y="4375150"/>
          <p14:tracePt t="58001" x="2438400" y="4362450"/>
          <p14:tracePt t="58016" x="2438400" y="4356100"/>
          <p14:tracePt t="58033" x="2438400" y="4349750"/>
          <p14:tracePt t="58069" x="2438400" y="4343400"/>
          <p14:tracePt t="58886" x="2438400" y="4337050"/>
          <p14:tracePt t="58972" x="2438400" y="4330700"/>
          <p14:tracePt t="59784" x="2438400" y="4324350"/>
          <p14:tracePt t="59804" x="2438400" y="4318000"/>
          <p14:tracePt t="59814" x="2451100" y="4311650"/>
          <p14:tracePt t="59826" x="2514600" y="4298950"/>
          <p14:tracePt t="59835" x="2628900" y="4267200"/>
          <p14:tracePt t="59850" x="2730500" y="4241800"/>
          <p14:tracePt t="59867" x="3384550" y="4121150"/>
          <p14:tracePt t="59883" x="3683000" y="4070350"/>
          <p14:tracePt t="59901" x="4527550" y="3860800"/>
          <p14:tracePt t="59917" x="5435600" y="3581400"/>
          <p14:tracePt t="59933" x="5778500" y="3460750"/>
          <p14:tracePt t="59953" x="6489700" y="3289300"/>
          <p14:tracePt t="59968" x="6724650" y="3232150"/>
          <p14:tracePt t="59983" x="7131050" y="3136900"/>
          <p14:tracePt t="59999" x="7219950" y="3098800"/>
          <p14:tracePt t="60016" x="7334250" y="3041650"/>
          <p14:tracePt t="60032" x="7404100" y="2990850"/>
          <p14:tracePt t="60049" x="7416800" y="2971800"/>
          <p14:tracePt t="60065" x="7448550" y="2940050"/>
          <p14:tracePt t="60082" x="7467600" y="2901950"/>
          <p14:tracePt t="60098" x="7505700" y="2794000"/>
          <p14:tracePt t="60115" x="7543800" y="2635250"/>
          <p14:tracePt t="60132" x="7562850" y="2565400"/>
          <p14:tracePt t="60148" x="7600950" y="2419350"/>
          <p14:tracePt t="60165" x="7607300" y="2381250"/>
          <p14:tracePt t="60182" x="7632700" y="2311400"/>
          <p14:tracePt t="60198" x="7632700" y="2260600"/>
          <p14:tracePt t="60215" x="7632700" y="2241550"/>
          <p14:tracePt t="60232" x="7600950" y="2203450"/>
          <p14:tracePt t="60249" x="7556500" y="2178050"/>
          <p14:tracePt t="60266" x="7448550" y="2133600"/>
          <p14:tracePt t="60282" x="7353300" y="2101850"/>
          <p14:tracePt t="60299" x="7321550" y="2089150"/>
          <p14:tracePt t="60315" x="7277100" y="2070100"/>
          <p14:tracePt t="60331" x="7264400" y="2057400"/>
          <p14:tracePt t="60349" x="7251700" y="2057400"/>
          <p14:tracePt t="60365" x="7245350" y="2051050"/>
          <p14:tracePt t="60449" x="7239000" y="2051050"/>
          <p14:tracePt t="60460" x="7232650" y="2051050"/>
          <p14:tracePt t="60471" x="7226300" y="2051050"/>
          <p14:tracePt t="60484" x="7219950" y="2051050"/>
          <p14:tracePt t="60501" x="7207250" y="2051050"/>
          <p14:tracePt t="60517" x="7194550" y="2063750"/>
          <p14:tracePt t="60533" x="7175500" y="2063750"/>
          <p14:tracePt t="60549" x="7162800" y="2063750"/>
          <p14:tracePt t="60566" x="7143750" y="2063750"/>
          <p14:tracePt t="60583" x="7124700" y="2063750"/>
          <p14:tracePt t="60600" x="7099300" y="2063750"/>
          <p14:tracePt t="60615" x="7067550" y="2063750"/>
          <p14:tracePt t="60631" x="7054850" y="2063750"/>
          <p14:tracePt t="60647" x="7042150" y="2063750"/>
          <p14:tracePt t="60664" x="7035800" y="2063750"/>
          <p14:tracePt t="60681" x="7023100" y="2063750"/>
          <p14:tracePt t="60697" x="7010400" y="2063750"/>
          <p14:tracePt t="60714" x="6991350" y="2057400"/>
          <p14:tracePt t="60733" x="6972300" y="2057400"/>
          <p14:tracePt t="60750" x="6959600" y="2051050"/>
          <p14:tracePt t="60766" x="6934200" y="2044700"/>
          <p14:tracePt t="60784" x="6915150" y="2044700"/>
          <p14:tracePt t="60799" x="6908800" y="2044700"/>
          <p14:tracePt t="60817" x="6896100" y="2038350"/>
          <p14:tracePt t="60834" x="6889750" y="2038350"/>
          <p14:tracePt t="60849" x="6870700" y="2038350"/>
          <p14:tracePt t="60867" x="6851650" y="2032000"/>
          <p14:tracePt t="60883" x="6845300" y="2032000"/>
          <p14:tracePt t="60899" x="6832600" y="2032000"/>
          <p14:tracePt t="60916" x="6819900" y="2032000"/>
          <p14:tracePt t="60932" x="6794500" y="2032000"/>
          <p14:tracePt t="60951" x="6775450" y="2032000"/>
          <p14:tracePt t="60967" x="6750050" y="2032000"/>
          <p14:tracePt t="60983" x="6724650" y="2032000"/>
          <p14:tracePt t="60999" x="6711950" y="2032000"/>
          <p14:tracePt t="61016" x="6699250" y="2032000"/>
          <p14:tracePt t="61035" x="6692900" y="2032000"/>
          <p14:tracePt t="61050" x="6680200" y="2032000"/>
          <p14:tracePt t="61066" x="6667500" y="2032000"/>
          <p14:tracePt t="61082" x="6661150" y="2038350"/>
          <p14:tracePt t="61099" x="6648450" y="2057400"/>
          <p14:tracePt t="61117" x="6635750" y="2127250"/>
          <p14:tracePt t="61132" x="6635750" y="2152650"/>
          <p14:tracePt t="61149" x="6635750" y="2197100"/>
          <p14:tracePt t="61165" x="6642100" y="2216150"/>
          <p14:tracePt t="61182" x="6788150" y="2279650"/>
          <p14:tracePt t="61201" x="6851650" y="2292350"/>
          <p14:tracePt t="61205" x="6896100" y="2298700"/>
          <p14:tracePt t="61215" x="6921500" y="2298700"/>
          <p14:tracePt t="61233" x="6965950" y="2298700"/>
          <p14:tracePt t="61249" x="6972300" y="2286000"/>
          <p14:tracePt t="61265" x="6997700" y="2190750"/>
          <p14:tracePt t="61283" x="6997700" y="2139950"/>
          <p14:tracePt t="61298" x="6985000" y="2070100"/>
          <p14:tracePt t="61316" x="6858000" y="2006600"/>
          <p14:tracePt t="61334" x="6794500" y="1974850"/>
          <p14:tracePt t="61349" x="6692900" y="1949450"/>
          <p14:tracePt t="61366" x="6667500" y="1949450"/>
          <p14:tracePt t="61383" x="6635750" y="1949450"/>
          <p14:tracePt t="61400" x="6616700" y="1968500"/>
          <p14:tracePt t="61415" x="6616700" y="2006600"/>
          <p14:tracePt t="61432" x="6616700" y="2070100"/>
          <p14:tracePt t="61448" x="6623050" y="2101850"/>
          <p14:tracePt t="61466" x="6692900" y="2159000"/>
          <p14:tracePt t="61484" x="6794500" y="2203450"/>
          <p14:tracePt t="61499" x="6819900" y="2209800"/>
          <p14:tracePt t="61514" x="6845300" y="2209800"/>
          <p14:tracePt t="61531" x="6851650" y="2209800"/>
          <p14:tracePt t="61547" x="6858000" y="2209800"/>
          <p14:tracePt t="61564" x="6851650" y="2171700"/>
          <p14:tracePt t="61580" x="6826250" y="2139950"/>
          <p14:tracePt t="61597" x="6762750" y="2082800"/>
          <p14:tracePt t="61613" x="6743700" y="2057400"/>
          <p14:tracePt t="61631" x="6711950" y="2038350"/>
          <p14:tracePt t="61649" x="6692900" y="2038350"/>
          <p14:tracePt t="61665" x="6686550" y="2038350"/>
          <p14:tracePt t="61682" x="6673850" y="2076450"/>
          <p14:tracePt t="61698" x="6673850" y="2108200"/>
          <p14:tracePt t="61716" x="6680200" y="2146300"/>
          <p14:tracePt t="61721" x="6692900" y="2171700"/>
          <p14:tracePt t="61747" x="6775450" y="2209800"/>
          <p14:tracePt t="61764" x="6838950" y="2228850"/>
          <p14:tracePt t="61781" x="6864350" y="2228850"/>
          <p14:tracePt t="61799" x="6889750" y="2184400"/>
          <p14:tracePt t="61815" x="6902450" y="2076450"/>
          <p14:tracePt t="61831" x="6902450" y="2051050"/>
          <p14:tracePt t="61849" x="6877050" y="1987550"/>
          <p14:tracePt t="61865" x="6845300" y="1968500"/>
          <p14:tracePt t="61882" x="6781800" y="1936750"/>
          <p14:tracePt t="61899" x="6743700" y="1930400"/>
          <p14:tracePt t="61915" x="6731000" y="1930400"/>
          <p14:tracePt t="61931" x="6711950" y="1930400"/>
          <p14:tracePt t="63550" x="6718300" y="1936750"/>
          <p14:tracePt t="63562" x="6724650" y="1943100"/>
          <p14:tracePt t="63571" x="6737350" y="1955800"/>
          <p14:tracePt t="63584" x="6750050" y="1968500"/>
          <p14:tracePt t="63596" x="6781800" y="1993900"/>
          <p14:tracePt t="63613" x="6851650" y="2070100"/>
          <p14:tracePt t="63630" x="6921500" y="2120900"/>
          <p14:tracePt t="63646" x="7023100" y="2209800"/>
          <p14:tracePt t="63665" x="7137400" y="2273300"/>
          <p14:tracePt t="63681" x="7181850" y="2298700"/>
          <p14:tracePt t="63696" x="7302500" y="2336800"/>
          <p14:tracePt t="63714" x="7397750" y="2355850"/>
          <p14:tracePt t="63718" x="7486650" y="2374900"/>
          <p14:tracePt t="63730" x="7575550" y="2374900"/>
          <p14:tracePt t="63748" x="7626350" y="2374900"/>
          <p14:tracePt t="63764" x="7740650" y="2374900"/>
          <p14:tracePt t="63782" x="7893050" y="2374900"/>
          <p14:tracePt t="63798" x="8001000" y="2374900"/>
          <p14:tracePt t="63813" x="8115300" y="2355850"/>
          <p14:tracePt t="63831" x="8159750" y="2349500"/>
          <p14:tracePt t="63847" x="8229600" y="2330450"/>
          <p14:tracePt t="63862" x="8312150" y="2305050"/>
          <p14:tracePt t="63878" x="8369300" y="2298700"/>
          <p14:tracePt t="63895" x="8451850" y="2260600"/>
          <p14:tracePt t="63911" x="8483600" y="2247900"/>
          <p14:tracePt t="63928" x="8540750" y="2216150"/>
          <p14:tracePt t="63945" x="8572500" y="2190750"/>
          <p14:tracePt t="63961" x="8585200" y="2178050"/>
          <p14:tracePt t="63978" x="8604250" y="2146300"/>
          <p14:tracePt t="63995" x="8610600" y="2139950"/>
          <p14:tracePt t="64013" x="8616950" y="2133600"/>
          <p14:tracePt t="64029" x="8623300" y="2127250"/>
          <p14:tracePt t="64061" x="8629650" y="2127250"/>
          <p14:tracePt t="64078" x="8629650" y="2120900"/>
          <p14:tracePt t="65208" x="8623300" y="2120900"/>
          <p14:tracePt t="65260" x="8616950" y="2120900"/>
          <p14:tracePt t="65385" x="8610600" y="2120900"/>
          <p14:tracePt t="65407" x="8604250" y="2120900"/>
          <p14:tracePt t="65417" x="8591550" y="2120900"/>
          <p14:tracePt t="65429" x="8578850" y="2120900"/>
          <p14:tracePt t="65445" x="8566150" y="2120900"/>
          <p14:tracePt t="65461" x="8470900" y="2120900"/>
          <p14:tracePt t="65479" x="8261350" y="2057400"/>
          <p14:tracePt t="65496" x="8128000" y="2012950"/>
          <p14:tracePt t="65511" x="7626350" y="1847850"/>
          <p14:tracePt t="65529" x="7391400" y="1758950"/>
          <p14:tracePt t="65546" x="6769100" y="1593850"/>
          <p14:tracePt t="65563" x="6407150" y="1543050"/>
          <p14:tracePt t="65580" x="6216650" y="1543050"/>
          <p14:tracePt t="65595" x="6000750" y="1543050"/>
          <p14:tracePt t="65611" x="5937250" y="1543050"/>
          <p14:tracePt t="65628" x="5867400" y="1543050"/>
          <p14:tracePt t="65644" x="5854700" y="1543050"/>
          <p14:tracePt t="67250" x="5848350" y="1555750"/>
          <p14:tracePt t="67260" x="5835650" y="1581150"/>
          <p14:tracePt t="67272" x="5810250" y="1600200"/>
          <p14:tracePt t="67282" x="5778500" y="1644650"/>
          <p14:tracePt t="67295" x="5715000" y="1701800"/>
          <p14:tracePt t="67312" x="5645150" y="1778000"/>
          <p14:tracePt t="67328" x="5454650" y="1936750"/>
          <p14:tracePt t="67344" x="5232400" y="2089150"/>
          <p14:tracePt t="67360" x="5105400" y="2171700"/>
          <p14:tracePt t="67379" x="4914900" y="2298700"/>
          <p14:tracePt t="67392" x="4813300" y="2349500"/>
          <p14:tracePt t="67409" x="4705350" y="2425700"/>
          <p14:tracePt t="67425" x="4381500" y="2571750"/>
          <p14:tracePt t="67441" x="4286250" y="2628900"/>
          <p14:tracePt t="67458" x="4102100" y="2730500"/>
          <p14:tracePt t="67474" x="4006850" y="2781300"/>
          <p14:tracePt t="67493" x="3841750" y="2870200"/>
          <p14:tracePt t="67510" x="3733800" y="2927350"/>
          <p14:tracePt t="67526" x="3676650" y="2965450"/>
          <p14:tracePt t="67543" x="3549650" y="3048000"/>
          <p14:tracePt t="67561" x="3467100" y="3098800"/>
          <p14:tracePt t="67578" x="3352800" y="3181350"/>
          <p14:tracePt t="67594" x="3219450" y="3289300"/>
          <p14:tracePt t="67611" x="3162300" y="3340100"/>
          <p14:tracePt t="67627" x="3054350" y="3460750"/>
          <p14:tracePt t="67643" x="2997200" y="3517900"/>
          <p14:tracePt t="67660" x="2863850" y="3638550"/>
          <p14:tracePt t="67677" x="2774950" y="3721100"/>
          <p14:tracePt t="67692" x="2736850" y="3765550"/>
          <p14:tracePt t="67708" x="2660650" y="3867150"/>
          <p14:tracePt t="67724" x="2635250" y="3905250"/>
          <p14:tracePt t="67741" x="2609850" y="3956050"/>
          <p14:tracePt t="67759" x="2578100" y="3987800"/>
          <p14:tracePt t="67777" x="2571750" y="4013200"/>
          <p14:tracePt t="67793" x="2540000" y="4064000"/>
          <p14:tracePt t="67811" x="2520950" y="4083050"/>
          <p14:tracePt t="67828" x="2476500" y="4159250"/>
          <p14:tracePt t="67844" x="2419350" y="4298950"/>
          <p14:tracePt t="67861" x="2400300" y="4362450"/>
          <p14:tracePt t="67877" x="2362200" y="4464050"/>
          <p14:tracePt t="67893" x="2355850" y="4489450"/>
          <p14:tracePt t="67910" x="2343150" y="4533900"/>
          <p14:tracePt t="67928" x="2330450" y="4559300"/>
          <p14:tracePt t="67942" x="2330450" y="4565650"/>
          <p14:tracePt t="67959" x="2324100" y="4572000"/>
          <p14:tracePt t="67993" x="2324100" y="4578350"/>
          <p14:tracePt t="86883" x="2324100" y="4572000"/>
          <p14:tracePt t="86895" x="2349500" y="4559300"/>
          <p14:tracePt t="86904" x="2368550" y="4527550"/>
          <p14:tracePt t="86914" x="2406650" y="4502150"/>
          <p14:tracePt t="86926" x="2425700" y="4476750"/>
          <p14:tracePt t="86942" x="2457450" y="4464050"/>
          <p14:tracePt t="86959" x="2495550" y="4425950"/>
          <p14:tracePt t="86977" x="2533650" y="4406900"/>
          <p14:tracePt t="86992" x="2546350" y="4400550"/>
          <p14:tracePt t="87009" x="2571750" y="4387850"/>
          <p14:tracePt t="87025" x="2578100" y="4387850"/>
          <p14:tracePt t="87042" x="2603500" y="4381500"/>
          <p14:tracePt t="87060" x="2622550" y="4381500"/>
          <p14:tracePt t="87075" x="2628900" y="4381500"/>
          <p14:tracePt t="87093" x="2635250" y="4381500"/>
          <p14:tracePt t="87110" x="2641600" y="4381500"/>
          <p14:tracePt t="87126" x="2647950" y="4381500"/>
          <p14:tracePt t="87143" x="2654300" y="4381500"/>
          <p14:tracePt t="87159" x="2660650" y="4381500"/>
          <p14:tracePt t="87192" x="2667000" y="4381500"/>
          <p14:tracePt t="88638" x="2673350" y="4381500"/>
          <p14:tracePt t="88649" x="2686050" y="4381500"/>
          <p14:tracePt t="88661" x="2698750" y="4381500"/>
          <p14:tracePt t="88675" x="2717800" y="4381500"/>
          <p14:tracePt t="88692" x="2743200" y="4381500"/>
          <p14:tracePt t="88708" x="2755900" y="4381500"/>
          <p14:tracePt t="88712" x="2762250" y="4381500"/>
          <p14:tracePt t="88724" x="2768600" y="4381500"/>
          <p14:tracePt t="88741" x="2774950" y="4381500"/>
          <p14:tracePt t="88758" x="2774950" y="4343400"/>
          <p14:tracePt t="88774" x="2749550" y="4305300"/>
          <p14:tracePt t="88790" x="2717800" y="4286250"/>
          <p14:tracePt t="88807" x="2584450" y="4248150"/>
          <p14:tracePt t="88824" x="2533650" y="4248150"/>
          <p14:tracePt t="88840" x="2432050" y="4248150"/>
          <p14:tracePt t="88859" x="2362200" y="4298950"/>
          <p14:tracePt t="88876" x="2324100" y="4381500"/>
          <p14:tracePt t="88891" x="2292350" y="4527550"/>
          <p14:tracePt t="88908" x="2292350" y="4565650"/>
          <p14:tracePt t="88925" x="2292350" y="4616450"/>
          <p14:tracePt t="88942" x="2343150" y="4654550"/>
          <p14:tracePt t="88959" x="2406650" y="4660900"/>
          <p14:tracePt t="88974" x="2546350" y="4660900"/>
          <p14:tracePt t="88992" x="2622550" y="4635500"/>
          <p14:tracePt t="89007" x="2647950" y="4603750"/>
          <p14:tracePt t="89024" x="2686050" y="4483100"/>
          <p14:tracePt t="89040" x="2686050" y="4445000"/>
          <p14:tracePt t="89057" x="2686050" y="4394200"/>
          <p14:tracePt t="89073" x="2679700" y="4381500"/>
          <p14:tracePt t="89090" x="2635250" y="4349750"/>
          <p14:tracePt t="89109" x="2584450" y="4337050"/>
          <p14:tracePt t="89122" x="2565400" y="4337050"/>
          <p14:tracePt t="89140" x="2546350" y="4337050"/>
          <p14:tracePt t="89174" x="2540000" y="4337050"/>
          <p14:tracePt t="89190" x="2533650" y="4337050"/>
          <p14:tracePt t="90090" x="2527300" y="4337050"/>
          <p14:tracePt t="90106" x="2520950" y="4337050"/>
          <p14:tracePt t="90122" x="2508250" y="4330700"/>
          <p14:tracePt t="90142" x="2482850" y="4330700"/>
          <p14:tracePt t="90156" x="2476500" y="4330700"/>
          <p14:tracePt t="90174" x="2463800" y="4330700"/>
          <p14:tracePt t="90207" x="2457450" y="4330700"/>
          <p14:tracePt t="90256" x="2457450" y="4337050"/>
          <p14:tracePt t="90267" x="2463800" y="4337050"/>
          <p14:tracePt t="90276" x="2476500" y="4337050"/>
          <p14:tracePt t="90291" x="2489200" y="4337050"/>
          <p14:tracePt t="90307" x="2501900" y="4337050"/>
          <p14:tracePt t="90321" x="2508250" y="4337050"/>
          <p14:tracePt t="90338" x="2514600" y="4337050"/>
          <p14:tracePt t="90371" x="2514600" y="4311650"/>
          <p14:tracePt t="90388" x="2514600" y="4298950"/>
          <p14:tracePt t="90404" x="2508250" y="4279900"/>
          <p14:tracePt t="90420" x="2457450" y="4279900"/>
          <p14:tracePt t="90437" x="2419350" y="4279900"/>
          <p14:tracePt t="90454" x="2374900" y="4292600"/>
          <p14:tracePt t="90471" x="2362200" y="4305300"/>
          <p14:tracePt t="90487" x="2343150" y="4324350"/>
          <p14:tracePt t="90507" x="2343150" y="4349750"/>
          <p14:tracePt t="90522" x="2343150" y="4356100"/>
          <p14:tracePt t="90540" x="2419350" y="4387850"/>
          <p14:tracePt t="90554" x="2444750" y="4394200"/>
          <p14:tracePt t="90570" x="2495550" y="4394200"/>
          <p14:tracePt t="90587" x="2520950" y="4394200"/>
          <p14:tracePt t="90603" x="2527300" y="4394200"/>
          <p14:tracePt t="92519" x="2533650" y="4394200"/>
          <p14:tracePt t="92528" x="2540000" y="4394200"/>
          <p14:tracePt t="92540" x="2546350" y="4394200"/>
          <p14:tracePt t="92554" x="2559050" y="4400550"/>
          <p14:tracePt t="92571" x="2584450" y="4432300"/>
          <p14:tracePt t="92587" x="2603500" y="4457700"/>
          <p14:tracePt t="92604" x="2635250" y="4489450"/>
          <p14:tracePt t="92621" x="2686050" y="4552950"/>
          <p14:tracePt t="92637" x="2711450" y="4591050"/>
          <p14:tracePt t="92655" x="2749550" y="4641850"/>
          <p14:tracePt t="92671" x="2762250" y="4660900"/>
          <p14:tracePt t="92689" x="2794000" y="4749800"/>
          <p14:tracePt t="92705" x="2800350" y="4768850"/>
          <p14:tracePt t="92710" x="2819400" y="4800600"/>
          <p14:tracePt t="92721" x="2832100" y="4819650"/>
          <p14:tracePt t="92738" x="2863850" y="4883150"/>
          <p14:tracePt t="92754" x="2870200" y="4908550"/>
          <p14:tracePt t="92770" x="2901950" y="4984750"/>
          <p14:tracePt t="92789" x="2921000" y="5029200"/>
          <p14:tracePt t="92803" x="2940050" y="5067300"/>
          <p14:tracePt t="92821" x="2946400" y="5105400"/>
          <p14:tracePt t="93644" x="2946400" y="5099050"/>
          <p14:tracePt t="93654" x="2946400" y="5086350"/>
          <p14:tracePt t="93665" x="2946400" y="5073650"/>
          <p14:tracePt t="93677" x="2946400" y="5054600"/>
          <p14:tracePt t="93687" x="2946400" y="5029200"/>
          <p14:tracePt t="93703" x="2946400" y="5003800"/>
          <p14:tracePt t="93720" x="2946400" y="4927600"/>
          <p14:tracePt t="93739" x="2952750" y="4845050"/>
          <p14:tracePt t="93754" x="2965450" y="4794250"/>
          <p14:tracePt t="93771" x="2978150" y="4724400"/>
          <p14:tracePt t="93786" x="3003550" y="4686300"/>
          <p14:tracePt t="93803" x="3028950" y="4616450"/>
          <p14:tracePt t="93820" x="3054350" y="4572000"/>
          <p14:tracePt t="93836" x="3060700" y="4565650"/>
          <p14:tracePt t="93853" x="3073400" y="4552950"/>
          <p14:tracePt t="93870" x="3079750" y="4552950"/>
          <p14:tracePt t="93886" x="3092450" y="4546600"/>
          <p14:tracePt t="93919" x="3098800" y="4546600"/>
          <p14:tracePt t="93936" x="3111500" y="4546600"/>
          <p14:tracePt t="93955" x="3117850" y="4546600"/>
          <p14:tracePt t="93970" x="3130550" y="4559300"/>
          <p14:tracePt t="93988" x="3130550" y="4565650"/>
          <p14:tracePt t="94004" x="3136900" y="4572000"/>
          <p14:tracePt t="94019" x="3143250" y="4578350"/>
          <p14:tracePt t="94054" x="3149600" y="4584700"/>
          <p14:tracePt t="94197" x="3155950" y="4584700"/>
          <p14:tracePt t="94303" x="3155950" y="4591050"/>
          <p14:tracePt t="94312" x="3162300" y="4591050"/>
          <p14:tracePt t="94322" x="3162300" y="4597400"/>
          <p14:tracePt t="94335" x="3168650" y="4597400"/>
          <p14:tracePt t="94352" x="3168650" y="4603750"/>
          <p14:tracePt t="94367" x="3168650" y="4610100"/>
          <p14:tracePt t="94383" x="3175000" y="4622800"/>
          <p14:tracePt t="94400" x="3181350" y="4622800"/>
          <p14:tracePt t="94417" x="3200400" y="4635500"/>
          <p14:tracePt t="94434" x="3213100" y="4648200"/>
          <p14:tracePt t="94450" x="3232150" y="4667250"/>
          <p14:tracePt t="94467" x="3257550" y="4686300"/>
          <p14:tracePt t="94487" x="3270250" y="4692650"/>
          <p14:tracePt t="94502" x="3289300" y="4705350"/>
          <p14:tracePt t="94519" x="3295650" y="4711700"/>
          <p14:tracePt t="95033" x="3302000" y="4705350"/>
          <p14:tracePt t="95041" x="3308350" y="4699000"/>
          <p14:tracePt t="95052" x="3314700" y="4692650"/>
          <p14:tracePt t="95068" x="3314700" y="4686300"/>
          <p14:tracePt t="95085" x="3321050" y="4686300"/>
          <p14:tracePt t="95115" x="3327400" y="4679950"/>
          <p14:tracePt t="95168" x="3327400" y="4673600"/>
          <p14:tracePt t="95198" x="3321050" y="4673600"/>
          <p14:tracePt t="95212" x="3314700" y="4673600"/>
          <p14:tracePt t="95220" x="3308350" y="4673600"/>
          <p14:tracePt t="95236" x="3295650" y="4673600"/>
          <p14:tracePt t="95252" x="3263900" y="4679950"/>
          <p14:tracePt t="95269" x="3251200" y="4699000"/>
          <p14:tracePt t="95285" x="3213100" y="4743450"/>
          <p14:tracePt t="95303" x="3155950" y="4845050"/>
          <p14:tracePt t="95318" x="3143250" y="4889500"/>
          <p14:tracePt t="95335" x="3124200" y="4953000"/>
          <p14:tracePt t="95352" x="3124200" y="4978400"/>
          <p14:tracePt t="95368" x="3124200" y="5029200"/>
          <p14:tracePt t="95386" x="3124200" y="5060950"/>
          <p14:tracePt t="95403" x="3143250" y="5086350"/>
          <p14:tracePt t="95416" x="3168650" y="5105400"/>
          <p14:tracePt t="95433" x="3187700" y="5124450"/>
          <p14:tracePt t="95449" x="3238500" y="5156200"/>
          <p14:tracePt t="95466" x="3282950" y="5175250"/>
          <p14:tracePt t="95483" x="3352800" y="5181600"/>
          <p14:tracePt t="95500" x="3378200" y="5181600"/>
          <p14:tracePt t="95517" x="3390900" y="5181600"/>
          <p14:tracePt t="95534" x="3397250" y="5181600"/>
          <p14:tracePt t="95550" x="3397250" y="5175250"/>
          <p14:tracePt t="95567" x="3390900" y="5143500"/>
          <p14:tracePt t="95584" x="3346450" y="5105400"/>
          <p14:tracePt t="95599" x="3327400" y="5092700"/>
          <p14:tracePt t="95616" x="3282950" y="5080000"/>
          <p14:tracePt t="95633" x="3263900" y="5080000"/>
          <p14:tracePt t="95649" x="3238500" y="5080000"/>
          <p14:tracePt t="95666" x="3219450" y="5080000"/>
          <p14:tracePt t="95683" x="3213100" y="5080000"/>
          <p14:tracePt t="96178" x="3206750" y="5073650"/>
          <p14:tracePt t="96190" x="3200400" y="5067300"/>
          <p14:tracePt t="96201" x="3187700" y="5054600"/>
          <p14:tracePt t="96217" x="3175000" y="5041900"/>
          <p14:tracePt t="96237" x="3149600" y="5029200"/>
          <p14:tracePt t="96251" x="3124200" y="5010150"/>
          <p14:tracePt t="96268" x="3111500" y="5010150"/>
          <p14:tracePt t="96284" x="3092450" y="5010150"/>
          <p14:tracePt t="96301" x="3086100" y="5010150"/>
          <p14:tracePt t="96317" x="3073400" y="5010150"/>
          <p14:tracePt t="96334" x="3067050" y="5010150"/>
          <p14:tracePt t="96351" x="3067050" y="5022850"/>
          <p14:tracePt t="96368" x="3067050" y="5048250"/>
          <p14:tracePt t="96383" x="3067050" y="5054600"/>
          <p14:tracePt t="96399" x="3067050" y="5060950"/>
          <p14:tracePt t="96416" x="3067050" y="5067300"/>
          <p14:tracePt t="96432" x="3067050" y="5073650"/>
          <p14:tracePt t="96471" x="3067050" y="5080000"/>
          <p14:tracePt t="97305" x="3067050" y="5073650"/>
          <p14:tracePt t="97317" x="3067050" y="5054600"/>
          <p14:tracePt t="97326" x="3073400" y="5041900"/>
          <p14:tracePt t="97336" x="3092450" y="5029200"/>
          <p14:tracePt t="97350" x="3098800" y="5016500"/>
          <p14:tracePt t="97368" x="3117850" y="4978400"/>
          <p14:tracePt t="97384" x="3124200" y="4972050"/>
          <p14:tracePt t="97398" x="3136900" y="4959350"/>
          <p14:tracePt t="97415" x="3136900" y="4953000"/>
          <p14:tracePt t="97432" x="3149600" y="4940300"/>
          <p14:tracePt t="97465" x="3149600" y="4927600"/>
          <p14:tracePt t="97481" x="3143250" y="4883150"/>
          <p14:tracePt t="97498" x="3117850" y="4857750"/>
          <p14:tracePt t="97516" x="3067050" y="4806950"/>
          <p14:tracePt t="97532" x="3028950" y="4768850"/>
          <p14:tracePt t="97549" x="2971800" y="4724400"/>
          <p14:tracePt t="97565" x="2940050" y="4692650"/>
          <p14:tracePt t="97582" x="2927350" y="4679950"/>
          <p14:tracePt t="97598" x="2882900" y="4648200"/>
          <p14:tracePt t="97615" x="2863850" y="4629150"/>
          <p14:tracePt t="97631" x="2832100" y="4610100"/>
          <p14:tracePt t="97648" x="2813050" y="4597400"/>
          <p14:tracePt t="97664" x="2813050" y="4591050"/>
          <p14:tracePt t="98661" x="2819400" y="4597400"/>
          <p14:tracePt t="98672" x="2844800" y="4622800"/>
          <p14:tracePt t="98682" x="2882900" y="4679950"/>
          <p14:tracePt t="98698" x="2921000" y="4749800"/>
          <p14:tracePt t="98715" x="2997200" y="4851400"/>
          <p14:tracePt t="98733" x="3060700" y="4953000"/>
          <p14:tracePt t="98747" x="3098800" y="4997450"/>
          <p14:tracePt t="98763" x="3136900" y="5073650"/>
          <p14:tracePt t="98780" x="3155950" y="5099050"/>
          <p14:tracePt t="98797" x="3181350" y="5130800"/>
          <p14:tracePt t="98813" x="3187700" y="5143500"/>
          <p14:tracePt t="98830" x="3213100" y="5162550"/>
          <p14:tracePt t="98847" x="3251200" y="5187950"/>
          <p14:tracePt t="98865" x="3276600" y="5194300"/>
          <p14:tracePt t="98881" x="3302000" y="5194300"/>
          <p14:tracePt t="98899" x="3321050" y="5194300"/>
          <p14:tracePt t="98915" x="3327400" y="5187950"/>
          <p14:tracePt t="98932" x="3308350" y="5080000"/>
          <p14:tracePt t="98948" x="3263900" y="4991100"/>
          <p14:tracePt t="98964" x="3194050" y="4864100"/>
          <p14:tracePt t="98982" x="3149600" y="4806950"/>
          <p14:tracePt t="98998" x="3130550" y="4787900"/>
          <p14:tracePt t="99016" x="3092450" y="4775200"/>
          <p14:tracePt t="99033" x="3073400" y="4768850"/>
          <p14:tracePt t="99049" x="3048000" y="4768850"/>
          <p14:tracePt t="99065" x="3035300" y="4775200"/>
          <p14:tracePt t="99081" x="3022600" y="4794250"/>
          <p14:tracePt t="99098" x="3016250" y="4864100"/>
          <p14:tracePt t="99115" x="3016250" y="4914900"/>
          <p14:tracePt t="99132" x="3022600" y="4965700"/>
          <p14:tracePt t="99150" x="3028950" y="4991100"/>
          <p14:tracePt t="99164" x="3035300" y="4997450"/>
          <p14:tracePt t="99181" x="3041650" y="5010150"/>
          <p14:tracePt t="99215" x="3041650" y="5016500"/>
          <p14:tracePt t="99231" x="3048000" y="5016500"/>
          <p14:tracePt t="101966" x="3048000" y="5010150"/>
          <p14:tracePt t="102060" x="3054350" y="5010150"/>
          <p14:tracePt t="102143" x="3060700" y="5010150"/>
          <p14:tracePt t="102279" x="3067050" y="5010150"/>
          <p14:tracePt t="102333" x="3073400" y="5010150"/>
          <p14:tracePt t="102395" x="3073400" y="5003800"/>
          <p14:tracePt t="102414" x="3079750" y="5003800"/>
          <p14:tracePt t="102571" x="3079750" y="4997450"/>
          <p14:tracePt t="102710" x="3079750" y="4991100"/>
          <p14:tracePt t="102833" x="3079750" y="4984750"/>
          <p14:tracePt t="102852" x="3079750" y="4972050"/>
          <p14:tracePt t="102863" x="3079750" y="4965700"/>
          <p14:tracePt t="102872" x="3067050" y="4953000"/>
          <p14:tracePt t="102882" x="3054350" y="4927600"/>
          <p14:tracePt t="102893" x="3028950" y="4883150"/>
          <p14:tracePt t="102910" x="2990850" y="4826000"/>
          <p14:tracePt t="102927" x="2940050" y="4743450"/>
          <p14:tracePt t="102943" x="2914650" y="4711700"/>
          <p14:tracePt t="102961" x="2863850" y="4648200"/>
          <p14:tracePt t="102977" x="2819400" y="4572000"/>
          <p14:tracePt t="102993" x="2794000" y="4527550"/>
          <p14:tracePt t="103009" x="2749550" y="4470400"/>
          <p14:tracePt t="103026" x="2736850" y="4451350"/>
          <p14:tracePt t="103044" x="2711450" y="4419600"/>
          <p14:tracePt t="103061" x="2692400" y="4387850"/>
          <p14:tracePt t="103077" x="2686050" y="4381500"/>
          <p14:tracePt t="103095" x="2667000" y="4362450"/>
          <p14:tracePt t="103113" x="2654300" y="4356100"/>
          <p14:tracePt t="103128" x="2635250" y="4349750"/>
          <p14:tracePt t="103145" x="2622550" y="4337050"/>
          <p14:tracePt t="103162" x="2616200" y="4337050"/>
          <p14:tracePt t="103178" x="2603500" y="4330700"/>
          <p14:tracePt t="103195" x="2597150" y="4330700"/>
          <p14:tracePt t="103211" x="2590800" y="4330700"/>
          <p14:tracePt t="103227" x="2584450" y="4330700"/>
          <p14:tracePt t="103248" x="2578100" y="4324350"/>
          <p14:tracePt t="103260" x="2571750" y="4324350"/>
          <p14:tracePt t="103276" x="2565400" y="4318000"/>
          <p14:tracePt t="103292" x="2552700" y="4311650"/>
          <p14:tracePt t="103310" x="2540000" y="4305300"/>
          <p14:tracePt t="103327" x="2527300" y="4298950"/>
          <p14:tracePt t="103344" x="2501900" y="4286250"/>
          <p14:tracePt t="103361" x="2489200" y="4286250"/>
          <p14:tracePt t="103377" x="2470150" y="4279900"/>
          <p14:tracePt t="103393" x="2457450" y="4279900"/>
          <p14:tracePt t="103410" x="2451100" y="4279900"/>
          <p14:tracePt t="103443" x="2444750" y="4279900"/>
          <p14:tracePt t="103466" x="2444750" y="4292600"/>
          <p14:tracePt t="103476" x="2444750" y="4324350"/>
          <p14:tracePt t="103492" x="2457450" y="4356100"/>
          <p14:tracePt t="103509" x="2540000" y="4438650"/>
          <p14:tracePt t="103525" x="2597150" y="4476750"/>
          <p14:tracePt t="103542" x="2660650" y="4495800"/>
          <p14:tracePt t="103560" x="2679700" y="4508500"/>
          <p14:tracePt t="103576" x="2698750" y="4508500"/>
          <p14:tracePt t="103593" x="2711450" y="4502150"/>
          <p14:tracePt t="103609" x="2711450" y="4470400"/>
          <p14:tracePt t="103626" x="2711450" y="4432300"/>
          <p14:tracePt t="103643" x="2705100" y="4400550"/>
          <p14:tracePt t="103660" x="2635250" y="4349750"/>
          <p14:tracePt t="103676" x="2552700" y="4324350"/>
          <p14:tracePt t="103693" x="2520950" y="4324350"/>
          <p14:tracePt t="103709" x="2482850" y="4324350"/>
          <p14:tracePt t="103726" x="2470150" y="4324350"/>
          <p14:tracePt t="103742" x="2451100" y="4324350"/>
          <p14:tracePt t="103759" x="2444750" y="4330700"/>
          <p14:tracePt t="105989" x="2451100" y="4337050"/>
          <p14:tracePt t="105997" x="2463800" y="4343400"/>
          <p14:tracePt t="106009" x="2476500" y="4356100"/>
          <p14:tracePt t="106023" x="2501900" y="4362450"/>
          <p14:tracePt t="106040" x="2540000" y="4394200"/>
          <p14:tracePt t="106058" x="2571750" y="4406900"/>
          <p14:tracePt t="106073" x="2616200" y="4438650"/>
          <p14:tracePt t="106091" x="2635250" y="4457700"/>
          <p14:tracePt t="106107" x="2686050" y="4483100"/>
          <p14:tracePt t="106124" x="2724150" y="4514850"/>
          <p14:tracePt t="106141" x="2755900" y="4533900"/>
          <p14:tracePt t="106158" x="2819400" y="4584700"/>
          <p14:tracePt t="106174" x="2851150" y="4597400"/>
          <p14:tracePt t="106191" x="2921000" y="4654550"/>
          <p14:tracePt t="106207" x="2990850" y="4718050"/>
          <p14:tracePt t="106223" x="3022600" y="4743450"/>
          <p14:tracePt t="106240" x="3079750" y="4800600"/>
          <p14:tracePt t="106257" x="3124200" y="4838700"/>
          <p14:tracePt t="106273" x="3257550" y="4953000"/>
          <p14:tracePt t="106290" x="3397250" y="5086350"/>
          <p14:tracePt t="106309" x="3473450" y="5181600"/>
          <p14:tracePt t="106324" x="3613150" y="5384800"/>
          <p14:tracePt t="106343" x="3714750" y="5575300"/>
          <p14:tracePt t="107323" x="3721100" y="5568950"/>
          <p14:tracePt t="107335" x="3746500" y="5537200"/>
          <p14:tracePt t="107345" x="3752850" y="5505450"/>
          <p14:tracePt t="107360" x="3765550" y="5486400"/>
          <p14:tracePt t="107375" x="3778250" y="5441950"/>
          <p14:tracePt t="107389" x="3784600" y="5429250"/>
          <p14:tracePt t="107407" x="3790950" y="5397500"/>
          <p14:tracePt t="107422" x="3797300" y="5384800"/>
          <p14:tracePt t="107439" x="3797300" y="5359400"/>
          <p14:tracePt t="107455" x="3803650" y="5346700"/>
          <p14:tracePt t="107472" x="3810000" y="5314950"/>
          <p14:tracePt t="107488" x="3810000" y="5257800"/>
          <p14:tracePt t="107505" x="3810000" y="5232400"/>
          <p14:tracePt t="107522" x="3810000" y="5200650"/>
          <p14:tracePt t="107538" x="3810000" y="5181600"/>
          <p14:tracePt t="107555" x="3803650" y="5156200"/>
          <p14:tracePt t="107572" x="3790950" y="5137150"/>
          <p14:tracePt t="107588" x="3790950" y="5124450"/>
          <p14:tracePt t="107605" x="3784600" y="5118100"/>
          <p14:tracePt t="107621" x="3778250" y="5111750"/>
          <p14:tracePt t="107638" x="3765550" y="5105400"/>
          <p14:tracePt t="107658" x="3759200" y="5105400"/>
          <p14:tracePt t="107674" x="3759200" y="5099050"/>
          <p14:tracePt t="107690" x="3752850" y="5099050"/>
          <p14:tracePt t="107740" x="3765550" y="5099050"/>
          <p14:tracePt t="107752" x="3784600" y="5099050"/>
          <p14:tracePt t="107761" x="3803650" y="5099050"/>
          <p14:tracePt t="107774" x="3854450" y="5099050"/>
          <p14:tracePt t="107790" x="3886200" y="5099050"/>
          <p14:tracePt t="107807" x="3917950" y="5099050"/>
          <p14:tracePt t="107824" x="3930650" y="5099050"/>
          <p14:tracePt t="107857" x="3924300" y="5073650"/>
          <p14:tracePt t="107873" x="3892550" y="5048250"/>
          <p14:tracePt t="107891" x="3746500" y="4972050"/>
          <p14:tracePt t="107908" x="3575050" y="4940300"/>
          <p14:tracePt t="107924" x="3524250" y="4940300"/>
          <p14:tracePt t="107941" x="3460750" y="4965700"/>
          <p14:tracePt t="107958" x="3454400" y="4978400"/>
          <p14:tracePt t="107974" x="3441700" y="5003800"/>
          <p14:tracePt t="107990" x="3441700" y="5022850"/>
          <p14:tracePt t="108008" x="3441700" y="5035550"/>
          <p14:tracePt t="108022" x="3505200" y="5067300"/>
          <p14:tracePt t="108039" x="3549650" y="5073650"/>
          <p14:tracePt t="109169" x="3543300" y="5073650"/>
          <p14:tracePt t="109179" x="3530600" y="5073650"/>
          <p14:tracePt t="109191" x="3511550" y="5073650"/>
          <p14:tracePt t="109206" x="3479800" y="5073650"/>
          <p14:tracePt t="109223" x="3365500" y="5073650"/>
          <p14:tracePt t="109239" x="3314700" y="5073650"/>
          <p14:tracePt t="109256" x="3257550" y="5080000"/>
          <p14:tracePt t="109272" x="3213100" y="5086350"/>
          <p14:tracePt t="109289" x="3200400" y="5092700"/>
          <p14:tracePt t="109306" x="3187700" y="5099050"/>
          <p14:tracePt t="109322" x="3187700" y="5111750"/>
          <p14:tracePt t="109340" x="3181350" y="5168900"/>
          <p14:tracePt t="109356" x="3238500" y="5251450"/>
          <p14:tracePt t="109372" x="3321050" y="5321300"/>
          <p14:tracePt t="109390" x="3422650" y="5397500"/>
          <p14:tracePt t="109405" x="3454400" y="5416550"/>
          <p14:tracePt t="109421" x="3479800" y="5416550"/>
          <p14:tracePt t="109440" x="3486150" y="5416550"/>
          <p14:tracePt t="109456" x="3492500" y="5365750"/>
          <p14:tracePt t="109474" x="3492500" y="5295900"/>
          <p14:tracePt t="109487" x="3486150" y="5276850"/>
          <p14:tracePt t="109505" x="3429000" y="5226050"/>
          <p14:tracePt t="109522" x="3384550" y="5200650"/>
          <p14:tracePt t="109537" x="3308350" y="5168900"/>
          <p14:tracePt t="109554" x="3276600" y="5162550"/>
          <p14:tracePt t="109571" x="3263900" y="5156200"/>
          <p14:tracePt t="109587" x="3257550" y="5156200"/>
          <p14:tracePt t="109638" x="3270250" y="5156200"/>
          <p14:tracePt t="109650" x="3302000" y="5168900"/>
          <p14:tracePt t="109660" x="3321050" y="5181600"/>
          <p14:tracePt t="109670" x="3333750" y="5187950"/>
          <p14:tracePt t="109688" x="3340100" y="5187950"/>
          <p14:tracePt t="109704" x="3352800" y="5194300"/>
          <p14:tracePt t="110368" x="3359150" y="5194300"/>
          <p14:tracePt t="110380" x="3371850" y="5187950"/>
          <p14:tracePt t="110392" x="3390900" y="5175250"/>
          <p14:tracePt t="110407" x="3422650" y="5168900"/>
          <p14:tracePt t="110420" x="3473450" y="5156200"/>
          <p14:tracePt t="110437" x="3498850" y="5143500"/>
          <p14:tracePt t="110453" x="3556000" y="5143500"/>
          <p14:tracePt t="110470" x="3594100" y="5143500"/>
          <p14:tracePt t="110486" x="3644900" y="5156200"/>
          <p14:tracePt t="110502" x="3689350" y="5168900"/>
          <p14:tracePt t="110519" x="3702050" y="5168900"/>
          <p14:tracePt t="110536" x="3714750" y="5181600"/>
          <p14:tracePt t="110569" x="3727450" y="5187950"/>
          <p14:tracePt t="110603" x="3733800" y="5187950"/>
          <p14:tracePt t="110639" x="3740150" y="5187950"/>
          <p14:tracePt t="111162" x="3746500" y="5187950"/>
          <p14:tracePt t="111171" x="3746500" y="5181600"/>
          <p14:tracePt t="111192" x="3752850" y="5175250"/>
          <p14:tracePt t="111202" x="3759200" y="5168900"/>
          <p14:tracePt t="111211" x="3759200" y="5162550"/>
          <p14:tracePt t="111223" x="3765550" y="5156200"/>
          <p14:tracePt t="111236" x="3765550" y="5149850"/>
          <p14:tracePt t="111252" x="3771900" y="5137150"/>
          <p14:tracePt t="111269" x="3778250" y="5092700"/>
          <p14:tracePt t="111285" x="3778250" y="5016500"/>
          <p14:tracePt t="111302" x="3778250" y="4978400"/>
          <p14:tracePt t="111318" x="3778250" y="4921250"/>
          <p14:tracePt t="111335" x="3771900" y="4895850"/>
          <p14:tracePt t="111352" x="3759200" y="4870450"/>
          <p14:tracePt t="111368" x="3746500" y="4864100"/>
          <p14:tracePt t="111385" x="3733800" y="4864100"/>
          <p14:tracePt t="111401" x="3702050" y="4864100"/>
          <p14:tracePt t="111418" x="3695700" y="4864100"/>
          <p14:tracePt t="111435" x="3689350" y="4864100"/>
          <p14:tracePt t="111468" x="3689350" y="4876800"/>
          <p14:tracePt t="111485" x="3689350" y="4895850"/>
          <p14:tracePt t="111502" x="3702050" y="4908550"/>
          <p14:tracePt t="111518" x="3740150" y="4933950"/>
          <p14:tracePt t="111535" x="3765550" y="4940300"/>
          <p14:tracePt t="111552" x="3778250" y="4940300"/>
          <p14:tracePt t="111571" x="3790950" y="4940300"/>
          <p14:tracePt t="111682" x="3790950" y="4933950"/>
          <p14:tracePt t="111797" x="3790950" y="4946650"/>
          <p14:tracePt t="111807" x="3790950" y="4965700"/>
          <p14:tracePt t="111820" x="3784600" y="4984750"/>
          <p14:tracePt t="111837" x="3784600" y="5010150"/>
          <p14:tracePt t="111853" x="3784600" y="5022850"/>
          <p14:tracePt t="111871" x="3784600" y="5041900"/>
          <p14:tracePt t="111903" x="3784600" y="5048250"/>
          <p14:tracePt t="111932" x="3784600" y="5054600"/>
          <p14:tracePt t="112370" x="3784600" y="5048250"/>
          <p14:tracePt t="112381" x="3784600" y="5029200"/>
          <p14:tracePt t="112393" x="3778250" y="5010150"/>
          <p14:tracePt t="112401" x="3778250" y="4978400"/>
          <p14:tracePt t="112418" x="3765550" y="4953000"/>
          <p14:tracePt t="112434" x="3746500" y="4889500"/>
          <p14:tracePt t="112452" x="3727450" y="4838700"/>
          <p14:tracePt t="112468" x="3714750" y="4813300"/>
          <p14:tracePt t="112485" x="3663950" y="4743450"/>
          <p14:tracePt t="112501" x="3638550" y="4699000"/>
          <p14:tracePt t="112520" x="3556000" y="4616450"/>
          <p14:tracePt t="112536" x="3467100" y="4540250"/>
          <p14:tracePt t="112551" x="3429000" y="4508500"/>
          <p14:tracePt t="112568" x="3365500" y="4445000"/>
          <p14:tracePt t="112584" x="3327400" y="4413250"/>
          <p14:tracePt t="112600" x="3219450" y="4356100"/>
          <p14:tracePt t="112617" x="3162300" y="4349750"/>
          <p14:tracePt t="112634" x="3041650" y="4311650"/>
          <p14:tracePt t="112652" x="2971800" y="4292600"/>
          <p14:tracePt t="112669" x="2940050" y="4286250"/>
          <p14:tracePt t="112685" x="2889250" y="4260850"/>
          <p14:tracePt t="112704" x="2838450" y="4235450"/>
          <p14:tracePt t="112720" x="2806700" y="4222750"/>
          <p14:tracePt t="112736" x="2743200" y="4178300"/>
          <p14:tracePt t="112752" x="2711450" y="4152900"/>
          <p14:tracePt t="112770" x="2667000" y="4108450"/>
          <p14:tracePt t="112787" x="2647950" y="4089400"/>
          <p14:tracePt t="112804" x="2616200" y="4064000"/>
          <p14:tracePt t="112820" x="2597150" y="4044950"/>
          <p14:tracePt t="112837" x="2584450" y="4038600"/>
          <p14:tracePt t="112852" x="2578100" y="4025900"/>
          <p14:tracePt t="112975" x="2584450" y="4025900"/>
          <p14:tracePt t="112987" x="2603500" y="4025900"/>
          <p14:tracePt t="112996" x="2616200" y="4025900"/>
          <p14:tracePt t="113006" x="2628900" y="4025900"/>
          <p14:tracePt t="113020" x="2641600" y="4025900"/>
          <p14:tracePt t="113037" x="2654300" y="4025900"/>
          <p14:tracePt t="113053" x="2673350" y="4032250"/>
          <p14:tracePt t="113070" x="2686050" y="4038600"/>
          <p14:tracePt t="113086" x="2698750" y="4038600"/>
          <p14:tracePt t="113102" x="2736850" y="4057650"/>
          <p14:tracePt t="113118" x="2749550" y="4064000"/>
          <p14:tracePt t="113135" x="2794000" y="4089400"/>
          <p14:tracePt t="113152" x="2832100" y="4108450"/>
          <p14:tracePt t="113168" x="2857500" y="4121150"/>
          <p14:tracePt t="113185" x="2882900" y="4146550"/>
          <p14:tracePt t="113202" x="2901950" y="4165600"/>
          <p14:tracePt t="113218" x="2927350" y="4191000"/>
          <p14:tracePt t="113236" x="2959100" y="4229100"/>
          <p14:tracePt t="113253" x="2978150" y="4248150"/>
          <p14:tracePt t="113269" x="3016250" y="4305300"/>
          <p14:tracePt t="113287" x="3041650" y="4324350"/>
          <p14:tracePt t="113302" x="3092450" y="4394200"/>
          <p14:tracePt t="113319" x="3136900" y="4445000"/>
          <p14:tracePt t="113336" x="3162300" y="4470400"/>
          <p14:tracePt t="113352" x="3187700" y="4508500"/>
          <p14:tracePt t="113369" x="3200400" y="4527550"/>
          <p14:tracePt t="113387" x="3238500" y="4565650"/>
          <p14:tracePt t="113403" x="3276600" y="4610100"/>
          <p14:tracePt t="113417" x="3308350" y="4648200"/>
          <p14:tracePt t="113433" x="3371850" y="4724400"/>
          <p14:tracePt t="113450" x="3416300" y="4781550"/>
          <p14:tracePt t="113466" x="3517900" y="4921250"/>
          <p14:tracePt t="113484" x="3581400" y="4997450"/>
          <p14:tracePt t="113500" x="3657600" y="5111750"/>
          <p14:tracePt t="113518" x="3708400" y="5187950"/>
          <p14:tracePt t="113534" x="3727450" y="5207000"/>
          <p14:tracePt t="113551" x="3740150" y="5232400"/>
          <p14:tracePt t="113568" x="3746500" y="5238750"/>
          <p14:tracePt t="113584" x="3752850" y="5245100"/>
          <p14:tracePt t="113600" x="3759200" y="5251450"/>
          <p14:tracePt t="113620" x="3765550" y="5257800"/>
          <p14:tracePt t="113652" x="3771900" y="5264150"/>
          <p14:tracePt t="113708" x="3778250" y="5264150"/>
          <p14:tracePt t="113778" x="3771900" y="5257800"/>
          <p14:tracePt t="113790" x="3733800" y="5207000"/>
          <p14:tracePt t="113801" x="3683000" y="5137150"/>
          <p14:tracePt t="113819" x="3600450" y="5016500"/>
          <p14:tracePt t="113834" x="3562350" y="4972050"/>
          <p14:tracePt t="113850" x="3511550" y="4908550"/>
          <p14:tracePt t="113866" x="3492500" y="4883150"/>
          <p14:tracePt t="113883" x="3454400" y="4838700"/>
          <p14:tracePt t="113899" x="3429000" y="4813300"/>
          <p14:tracePt t="113916" x="3371850" y="4743450"/>
          <p14:tracePt t="113933" x="3308350" y="4629150"/>
          <p14:tracePt t="113949" x="3270250" y="4584700"/>
          <p14:tracePt t="113966" x="3232150" y="4527550"/>
          <p14:tracePt t="113983" x="3194050" y="4495800"/>
          <p14:tracePt t="113999" x="3149600" y="4438650"/>
          <p14:tracePt t="114018" x="3086100" y="4381500"/>
          <p14:tracePt t="114034" x="3048000" y="4349750"/>
          <p14:tracePt t="114050" x="2984500" y="4298950"/>
          <p14:tracePt t="114066" x="2959100" y="4273550"/>
          <p14:tracePt t="114085" x="2908300" y="4248150"/>
          <p14:tracePt t="114100" x="2876550" y="4235450"/>
          <p14:tracePt t="114116" x="2857500" y="4229100"/>
          <p14:tracePt t="114133" x="2851150" y="4216400"/>
          <p14:tracePt t="114149" x="2838450" y="4216400"/>
          <p14:tracePt t="114166" x="2819400" y="4197350"/>
          <p14:tracePt t="114183" x="2806700" y="4178300"/>
          <p14:tracePt t="114199" x="2800350" y="4171950"/>
          <p14:tracePt t="114216" x="2781300" y="4159250"/>
          <p14:tracePt t="114232" x="2774950" y="4146550"/>
          <p14:tracePt t="114268" x="2768600" y="4140200"/>
          <p14:tracePt t="114433" x="2774950" y="4140200"/>
          <p14:tracePt t="114443" x="2787650" y="4146550"/>
          <p14:tracePt t="114454" x="2806700" y="4165600"/>
          <p14:tracePt t="114465" x="2838450" y="4178300"/>
          <p14:tracePt t="114482" x="2870200" y="4203700"/>
          <p14:tracePt t="114498" x="2984500" y="4260850"/>
          <p14:tracePt t="114515" x="3067050" y="4311650"/>
          <p14:tracePt t="114533" x="3187700" y="4375150"/>
          <p14:tracePt t="114549" x="3295650" y="4451350"/>
          <p14:tracePt t="114565" x="3327400" y="4483100"/>
          <p14:tracePt t="114583" x="3422650" y="4572000"/>
          <p14:tracePt t="114601" x="3479800" y="4629150"/>
          <p14:tracePt t="114616" x="3492500" y="4660900"/>
          <p14:tracePt t="114634" x="3543300" y="4711700"/>
          <p14:tracePt t="114649" x="3562350" y="4737100"/>
          <p14:tracePt t="114666" x="3600450" y="4800600"/>
          <p14:tracePt t="114684" x="3657600" y="4889500"/>
          <p14:tracePt t="114699" x="3683000" y="4921250"/>
          <p14:tracePt t="114716" x="3714750" y="4997450"/>
          <p14:tracePt t="114733" x="3727450" y="5016500"/>
          <p14:tracePt t="114750" x="3740150" y="5060950"/>
          <p14:tracePt t="114768" x="3746500" y="5080000"/>
          <p14:tracePt t="114784" x="3771900" y="5099050"/>
          <p14:tracePt t="114800" x="3790950" y="5118100"/>
          <p14:tracePt t="114816" x="3790950" y="5124450"/>
          <p14:tracePt t="114834" x="3810000" y="5137150"/>
          <p14:tracePt t="114850" x="3816350" y="5137150"/>
          <p14:tracePt t="114867" x="3829050" y="5137150"/>
          <p14:tracePt t="114899" x="3829050" y="5130800"/>
          <p14:tracePt t="114916" x="3822700" y="5111750"/>
          <p14:tracePt t="114934" x="3784600" y="5086350"/>
          <p14:tracePt t="114948" x="3765550" y="5086350"/>
          <p14:tracePt t="114965" x="3740150" y="5086350"/>
          <p14:tracePt t="114983" x="3727450" y="5086350"/>
          <p14:tracePt t="115000" x="3721100" y="5086350"/>
          <p14:tracePt t="115019" x="3721100" y="5092700"/>
          <p14:tracePt t="115034" x="3721100" y="5105400"/>
          <p14:tracePt t="115052" x="3721100" y="5124450"/>
          <p14:tracePt t="115084" x="3721100" y="5130800"/>
          <p14:tracePt t="115101" x="3727450" y="5130800"/>
          <p14:tracePt t="115117" x="3733800" y="5130800"/>
          <p14:tracePt t="115134" x="3740150" y="5111750"/>
          <p14:tracePt t="115150" x="3740150" y="5105400"/>
          <p14:tracePt t="115166" x="3740150" y="5099050"/>
          <p14:tracePt t="115183" x="3740150" y="5092700"/>
          <p14:tracePt t="115259" x="3740150" y="5086350"/>
          <p14:tracePt t="115476" x="3740150" y="5080000"/>
          <p14:tracePt t="115486" x="3740150" y="5054600"/>
          <p14:tracePt t="115496" x="3740150" y="5022850"/>
          <p14:tracePt t="115507" x="3708400" y="4959350"/>
          <p14:tracePt t="115518" x="3657600" y="4838700"/>
          <p14:tracePt t="115531" x="3600450" y="4718050"/>
          <p14:tracePt t="115551" x="3511550" y="4572000"/>
          <p14:tracePt t="115567" x="3486150" y="4514850"/>
          <p14:tracePt t="115582" x="3422650" y="4445000"/>
          <p14:tracePt t="115599" x="3403600" y="4413250"/>
          <p14:tracePt t="115615" x="3333750" y="4362450"/>
          <p14:tracePt t="115633" x="3257550" y="4330700"/>
          <p14:tracePt t="115648" x="3219450" y="4311650"/>
          <p14:tracePt t="115666" x="3143250" y="4286250"/>
          <p14:tracePt t="115683" x="3117850" y="4279900"/>
          <p14:tracePt t="115699" x="3022600" y="4260850"/>
          <p14:tracePt t="115717" x="2971800" y="4260850"/>
          <p14:tracePt t="115733" x="2952750" y="4260850"/>
          <p14:tracePt t="115750" x="2901950" y="4260850"/>
          <p14:tracePt t="115766" x="2882900" y="4254500"/>
          <p14:tracePt t="115785" x="2819400" y="4241800"/>
          <p14:tracePt t="115801" x="2749550" y="4210050"/>
          <p14:tracePt t="115817" x="2705100" y="4184650"/>
          <p14:tracePt t="115834" x="2635250" y="4133850"/>
          <p14:tracePt t="115850" x="2603500" y="4114800"/>
          <p14:tracePt t="115866" x="2552700" y="4076700"/>
          <p14:tracePt t="115884" x="2527300" y="4064000"/>
          <p14:tracePt t="115899" x="2514600" y="4057650"/>
          <p14:tracePt t="115916" x="2501900" y="4051300"/>
          <p14:tracePt t="115933" x="2495550" y="4051300"/>
          <p14:tracePt t="115949" x="2489200" y="4044950"/>
          <p14:tracePt t="115982" x="2482850" y="4044950"/>
          <p14:tracePt t="116562" x="2489200" y="4044950"/>
          <p14:tracePt t="116572" x="2520950" y="4051300"/>
          <p14:tracePt t="116585" x="2578100" y="4070350"/>
          <p14:tracePt t="116598" x="2628900" y="4083050"/>
          <p14:tracePt t="116614" x="2813050" y="4121150"/>
          <p14:tracePt t="116630" x="2940050" y="4152900"/>
          <p14:tracePt t="116647" x="3187700" y="4222750"/>
          <p14:tracePt t="116664" x="3289300" y="4248150"/>
          <p14:tracePt t="116680" x="3486150" y="4311650"/>
          <p14:tracePt t="116697" x="3632200" y="4375150"/>
          <p14:tracePt t="116714" x="3676650" y="4387850"/>
          <p14:tracePt t="116718" x="3721100" y="4406900"/>
          <p14:tracePt t="116732" x="3740150" y="4419600"/>
          <p14:tracePt t="116750" x="3784600" y="4445000"/>
          <p14:tracePt t="116765" x="3816350" y="4457700"/>
          <p14:tracePt t="116783" x="3873500" y="4514850"/>
          <p14:tracePt t="116800" x="3917950" y="4552950"/>
          <p14:tracePt t="116816" x="4006850" y="4635500"/>
          <p14:tracePt t="116834" x="4102100" y="4718050"/>
          <p14:tracePt t="116849" x="4133850" y="4749800"/>
          <p14:tracePt t="116866" x="4203700" y="4787900"/>
          <p14:tracePt t="116882" x="4235450" y="4806950"/>
          <p14:tracePt t="116899" x="4298950" y="4838700"/>
          <p14:tracePt t="116916" x="4394200" y="4870450"/>
          <p14:tracePt t="116932" x="4425950" y="4889500"/>
          <p14:tracePt t="116948" x="4495800" y="4914900"/>
          <p14:tracePt t="116965" x="4521200" y="4927600"/>
          <p14:tracePt t="116982" x="4572000" y="4940300"/>
          <p14:tracePt t="116999" x="4591050" y="4946650"/>
          <p14:tracePt t="117033" x="4603750" y="4953000"/>
          <p14:tracePt t="117156" x="4597400" y="4953000"/>
          <p14:tracePt t="117167" x="4591050" y="4953000"/>
          <p14:tracePt t="117178" x="4584700" y="4953000"/>
          <p14:tracePt t="117187" x="4578350" y="4953000"/>
          <p14:tracePt t="117199" x="4565650" y="4953000"/>
          <p14:tracePt t="117215" x="4552950" y="4953000"/>
          <p14:tracePt t="117231" x="4527550" y="4946650"/>
          <p14:tracePt t="117249" x="4489450" y="4946650"/>
          <p14:tracePt t="117265" x="4476750" y="4946650"/>
          <p14:tracePt t="117281" x="4445000" y="4984750"/>
          <p14:tracePt t="117299" x="4438650" y="5003800"/>
          <p14:tracePt t="117316" x="4432300" y="5041900"/>
          <p14:tracePt t="117333" x="4432300" y="5067300"/>
          <p14:tracePt t="117349" x="4432300" y="5080000"/>
          <p14:tracePt t="117366" x="4432300" y="5092700"/>
          <p14:tracePt t="117383" x="4432300" y="5099050"/>
          <p14:tracePt t="117398" x="4438650" y="5105400"/>
          <p14:tracePt t="117413" x="4445000" y="5105400"/>
          <p14:tracePt t="117430" x="4451350" y="5105400"/>
          <p14:tracePt t="117447" x="4470400" y="5105400"/>
          <p14:tracePt t="117463" x="4476750" y="5099050"/>
          <p14:tracePt t="117480" x="4483100" y="5086350"/>
          <p14:tracePt t="117563" x="4476750" y="5086350"/>
          <p14:tracePt t="117573" x="4470400" y="5086350"/>
          <p14:tracePt t="117584" x="4464050" y="5092700"/>
          <p14:tracePt t="117597" x="4464050" y="5099050"/>
          <p14:tracePt t="117614" x="4464050" y="5111750"/>
          <p14:tracePt t="117630" x="4464050" y="5118100"/>
          <p14:tracePt t="117886" x="4464050" y="5105400"/>
          <p14:tracePt t="117899" x="4451350" y="5073650"/>
          <p14:tracePt t="117909" x="4432300" y="5041900"/>
          <p14:tracePt t="117917" x="4419600" y="5010150"/>
          <p14:tracePt t="117931" x="4406900" y="4991100"/>
          <p14:tracePt t="117948" x="4381500" y="4959350"/>
          <p14:tracePt t="117964" x="4318000" y="4857750"/>
          <p14:tracePt t="117981" x="4216400" y="4705350"/>
          <p14:tracePt t="117998" x="4165600" y="4635500"/>
          <p14:tracePt t="118014" x="4064000" y="4508500"/>
          <p14:tracePt t="118032" x="3956050" y="4387850"/>
          <p14:tracePt t="118047" x="3911600" y="4349750"/>
          <p14:tracePt t="118065" x="3835400" y="4311650"/>
          <p14:tracePt t="118082" x="3790950" y="4292600"/>
          <p14:tracePt t="118098" x="3733800" y="4279900"/>
          <p14:tracePt t="118117" x="3651250" y="4260850"/>
          <p14:tracePt t="118130" x="3613150" y="4260850"/>
          <p14:tracePt t="118146" x="3524250" y="4260850"/>
          <p14:tracePt t="118163" x="3454400" y="4260850"/>
          <p14:tracePt t="118179" x="3378200" y="4260850"/>
          <p14:tracePt t="118197" x="3340100" y="4260850"/>
          <p14:tracePt t="118213" x="3257550" y="4260850"/>
          <p14:tracePt t="118230" x="3143250" y="4260850"/>
          <p14:tracePt t="118246" x="3079750" y="4260850"/>
          <p14:tracePt t="118263" x="2965450" y="4260850"/>
          <p14:tracePt t="118279" x="2914650" y="4260850"/>
          <p14:tracePt t="118296" x="2844800" y="4267200"/>
          <p14:tracePt t="118313" x="2736850" y="4298950"/>
          <p14:tracePt t="118330" x="2679700" y="4305300"/>
          <p14:tracePt t="118347" x="2597150" y="4330700"/>
          <p14:tracePt t="118363" x="2552700" y="4337050"/>
          <p14:tracePt t="118380" x="2495550" y="4356100"/>
          <p14:tracePt t="118396" x="2457450" y="4356100"/>
          <p14:tracePt t="118413" x="2432050" y="4362450"/>
          <p14:tracePt t="118430" x="2387600" y="4368800"/>
          <p14:tracePt t="118446" x="2374900" y="4368800"/>
          <p14:tracePt t="118463" x="2355850" y="4375150"/>
          <p14:tracePt t="118480" x="2343150" y="4375150"/>
          <p14:tracePt t="118586" x="2343150" y="4381500"/>
          <p14:tracePt t="118597" x="2349500" y="4387850"/>
          <p14:tracePt t="118606" x="2368550" y="4387850"/>
          <p14:tracePt t="118615" x="2393950" y="4394200"/>
          <p14:tracePt t="118629" x="2419350" y="4394200"/>
          <p14:tracePt t="118646" x="2451100" y="4394200"/>
          <p14:tracePt t="118662" x="2457450" y="4394200"/>
          <p14:tracePt t="118679" x="2463800" y="4394200"/>
          <p14:tracePt t="118712" x="2463800" y="4387850"/>
          <p14:tracePt t="118729" x="2457450" y="4381500"/>
          <p14:tracePt t="118745" x="2444750" y="4375150"/>
          <p14:tracePt t="118763" x="2413000" y="4375150"/>
          <p14:tracePt t="118779" x="2406650" y="4375150"/>
          <p14:tracePt t="118795" x="2400300" y="4375150"/>
          <p14:tracePt t="118812" x="2393950" y="4375150"/>
          <p14:tracePt t="118887" x="2400300" y="4375150"/>
          <p14:tracePt t="118898" x="2413000" y="4375150"/>
          <p14:tracePt t="118909" x="2419350" y="4375150"/>
          <p14:tracePt t="118918" x="2425700" y="4375150"/>
          <p14:tracePt t="118931" x="2432050" y="4375150"/>
          <p14:tracePt t="119014" x="2425700" y="4375150"/>
          <p14:tracePt t="119691" x="2438400" y="4375150"/>
          <p14:tracePt t="119701" x="2463800" y="4381500"/>
          <p14:tracePt t="119714" x="2508250" y="4394200"/>
          <p14:tracePt t="119731" x="2603500" y="4419600"/>
          <p14:tracePt t="119747" x="2679700" y="4425950"/>
          <p14:tracePt t="119763" x="2863850" y="4438650"/>
          <p14:tracePt t="119779" x="2940050" y="4445000"/>
          <p14:tracePt t="119796" x="3028950" y="4457700"/>
          <p14:tracePt t="119812" x="3086100" y="4476750"/>
          <p14:tracePt t="119830" x="3206750" y="4502150"/>
          <p14:tracePt t="119847" x="3327400" y="4552950"/>
          <p14:tracePt t="119863" x="3384550" y="4565650"/>
          <p14:tracePt t="119880" x="3473450" y="4610100"/>
          <p14:tracePt t="119896" x="3543300" y="4660900"/>
          <p14:tracePt t="119913" x="3714750" y="4756150"/>
          <p14:tracePt t="119929" x="3911600" y="4838700"/>
          <p14:tracePt t="119946" x="4006850" y="4876800"/>
          <p14:tracePt t="119962" x="4267200" y="4953000"/>
          <p14:tracePt t="119979" x="4438650" y="5003800"/>
          <p14:tracePt t="119995" x="4616450" y="5054600"/>
          <p14:tracePt t="120012" x="4781550" y="5111750"/>
          <p14:tracePt t="120029" x="4857750" y="5143500"/>
          <p14:tracePt t="120046" x="4959350" y="5181600"/>
          <p14:tracePt t="120065" x="4991100" y="5194300"/>
          <p14:tracePt t="120078" x="5016500" y="5207000"/>
          <p14:tracePt t="120671" x="5016500" y="5200650"/>
          <p14:tracePt t="120681" x="5003800" y="5181600"/>
          <p14:tracePt t="120695" x="4997450" y="5168900"/>
          <p14:tracePt t="120712" x="4984750" y="5143500"/>
          <p14:tracePt t="120728" x="4984750" y="5137150"/>
          <p14:tracePt t="120746" x="4978400" y="5130800"/>
          <p14:tracePt t="120764" x="4978400" y="5124450"/>
          <p14:tracePt t="120778" x="4972050" y="5124450"/>
          <p14:tracePt t="120796" x="4965700" y="5130800"/>
          <p14:tracePt t="120812" x="4959350" y="5143500"/>
          <p14:tracePt t="120830" x="4946650" y="5168900"/>
          <p14:tracePt t="120846" x="4946650" y="5181600"/>
          <p14:tracePt t="120862" x="4946650" y="5194300"/>
          <p14:tracePt t="120879" x="4946650" y="5200650"/>
          <p14:tracePt t="120913" x="4953000" y="5200650"/>
          <p14:tracePt t="120930" x="4959350" y="5200650"/>
          <p14:tracePt t="120945" x="4978400" y="5162550"/>
          <p14:tracePt t="120962" x="4991100" y="5111750"/>
          <p14:tracePt t="120979" x="4991100" y="5092700"/>
          <p14:tracePt t="120995" x="4991100" y="5067300"/>
          <p14:tracePt t="121011" x="4991100" y="5060950"/>
          <p14:tracePt t="121028" x="4991100" y="5054600"/>
          <p14:tracePt t="121045" x="4978400" y="5054600"/>
          <p14:tracePt t="121061" x="4972050" y="5054600"/>
          <p14:tracePt t="121080" x="4959350" y="5054600"/>
          <p14:tracePt t="121113" x="4953000" y="5054600"/>
          <p14:tracePt t="122522" x="4959350" y="5054600"/>
          <p14:tracePt t="122530" x="4972050" y="5048250"/>
          <p14:tracePt t="122544" x="4984750" y="5041900"/>
          <p14:tracePt t="122560" x="5067300" y="5022850"/>
          <p14:tracePt t="122577" x="5130800" y="4997450"/>
          <p14:tracePt t="122593" x="5251450" y="4965700"/>
          <p14:tracePt t="122610" x="5321300" y="4946650"/>
          <p14:tracePt t="122627" x="5480050" y="4895850"/>
          <p14:tracePt t="122645" x="5638800" y="4864100"/>
          <p14:tracePt t="122659" x="5715000" y="4857750"/>
          <p14:tracePt t="122675" x="5810250" y="4845050"/>
          <p14:tracePt t="122691" x="5848350" y="4845050"/>
          <p14:tracePt t="122708" x="5918200" y="4838700"/>
          <p14:tracePt t="122725" x="5956300" y="4832350"/>
          <p14:tracePt t="122742" x="5994400" y="4832350"/>
          <p14:tracePt t="122758" x="6038850" y="4832350"/>
          <p14:tracePt t="122776" x="6051550" y="4832350"/>
          <p14:tracePt t="122795" x="6089650" y="4838700"/>
          <p14:tracePt t="122811" x="6115050" y="4851400"/>
          <p14:tracePt t="122827" x="6127750" y="4857750"/>
          <p14:tracePt t="122844" x="6146800" y="4870450"/>
          <p14:tracePt t="122860" x="6159500" y="4876800"/>
          <p14:tracePt t="122875" x="6197600" y="4895850"/>
          <p14:tracePt t="122891" x="6216650" y="4902200"/>
          <p14:tracePt t="122910" x="6261100" y="4927600"/>
          <p14:tracePt t="122927" x="6292850" y="4940300"/>
          <p14:tracePt t="122944" x="6305550" y="4946650"/>
          <p14:tracePt t="122961" x="6330950" y="4953000"/>
          <p14:tracePt t="122977" x="6343650" y="4953000"/>
          <p14:tracePt t="122993" x="6356350" y="4953000"/>
          <p14:tracePt t="123011" x="6362700" y="4953000"/>
          <p14:tracePt t="123043" x="6375400" y="4953000"/>
          <p14:tracePt t="123061" x="6381750" y="4953000"/>
          <p14:tracePt t="123103" x="6388100" y="4953000"/>
          <p14:tracePt t="123146" x="6394450" y="4953000"/>
          <p14:tracePt t="123875" x="6388100" y="4959350"/>
          <p14:tracePt t="123885" x="6381750" y="4965700"/>
          <p14:tracePt t="123896" x="6375400" y="4965700"/>
          <p14:tracePt t="123910" x="6369050" y="4965700"/>
          <p14:tracePt t="123927" x="6362700" y="4972050"/>
          <p14:tracePt t="123943" x="6356350" y="4984750"/>
          <p14:tracePt t="123960" x="6350000" y="4991100"/>
          <p14:tracePt t="123975" x="6343650" y="5003800"/>
          <p14:tracePt t="123992" x="6330950" y="5010150"/>
          <p14:tracePt t="124010" x="6324600" y="5035550"/>
          <p14:tracePt t="124025" x="6318250" y="5041900"/>
          <p14:tracePt t="124043" x="6305550" y="5067300"/>
          <p14:tracePt t="124059" x="6299200" y="5080000"/>
          <p14:tracePt t="124075" x="6286500" y="5099050"/>
          <p14:tracePt t="124093" x="6280150" y="5105400"/>
          <p14:tracePt t="124126" x="6267450" y="5118100"/>
          <p14:tracePt t="124143" x="6261100" y="5124450"/>
          <p14:tracePt t="124160" x="6235700" y="5137150"/>
          <p14:tracePt t="124177" x="6223000" y="5143500"/>
          <p14:tracePt t="124191" x="6216650" y="5149850"/>
          <p14:tracePt t="124208" x="6197600" y="5156200"/>
          <p14:tracePt t="124224" x="6191250" y="5156200"/>
          <p14:tracePt t="124241" x="6165850" y="5168900"/>
          <p14:tracePt t="124257" x="6159500" y="5175250"/>
          <p14:tracePt t="124274" x="6146800" y="5194300"/>
          <p14:tracePt t="124291" x="6140450" y="5207000"/>
          <p14:tracePt t="124307" x="6134100" y="5213350"/>
          <p14:tracePt t="124324" x="6134100" y="5226050"/>
          <p14:tracePt t="124340" x="6134100" y="5238750"/>
          <p14:tracePt t="124357" x="6153150" y="5264150"/>
          <p14:tracePt t="124374" x="6248400" y="5289550"/>
          <p14:tracePt t="124390" x="6286500" y="5302250"/>
          <p14:tracePt t="124407" x="6343650" y="5302250"/>
          <p14:tracePt t="124423" x="6356350" y="5302250"/>
          <p14:tracePt t="124440" x="6381750" y="5264150"/>
          <p14:tracePt t="124458" x="6388100" y="5213350"/>
          <p14:tracePt t="124474" x="6375400" y="5187950"/>
          <p14:tracePt t="124491" x="6330950" y="5149850"/>
          <p14:tracePt t="124507" x="6292850" y="5149850"/>
          <p14:tracePt t="124524" x="6242050" y="5149850"/>
          <p14:tracePt t="124541" x="6216650" y="5149850"/>
          <p14:tracePt t="124557" x="6210300" y="5162550"/>
          <p14:tracePt t="124574" x="6203950" y="5175250"/>
          <p14:tracePt t="124591" x="6203950" y="5200650"/>
          <p14:tracePt t="124607" x="6203950" y="5226050"/>
          <p14:tracePt t="124623" x="6229350" y="5245100"/>
          <p14:tracePt t="124640" x="6248400" y="5251450"/>
          <p14:tracePt t="124657" x="6267450" y="5257800"/>
          <p14:tracePt t="124673" x="6273800" y="5257800"/>
          <p14:tracePt t="124690" x="6280150" y="5257800"/>
          <p14:tracePt t="126403" x="6273800" y="5264150"/>
          <p14:tracePt t="126414" x="6267450" y="5264150"/>
          <p14:tracePt t="126425" x="6254750" y="5264150"/>
          <p14:tracePt t="126438" x="6242050" y="5264150"/>
          <p14:tracePt t="126456" x="6216650" y="5264150"/>
          <p14:tracePt t="126471" x="6197600" y="5264150"/>
          <p14:tracePt t="126489" x="6127750" y="5270500"/>
          <p14:tracePt t="126505" x="6089650" y="5270500"/>
          <p14:tracePt t="126522" x="5949950" y="5289550"/>
          <p14:tracePt t="126539" x="5867400" y="5302250"/>
          <p14:tracePt t="126555" x="5664200" y="5308600"/>
          <p14:tracePt t="126572" x="5524500" y="5321300"/>
          <p14:tracePt t="126588" x="5473700" y="5321300"/>
          <p14:tracePt t="126605" x="5403850" y="5321300"/>
          <p14:tracePt t="126622" x="5378450" y="5321300"/>
          <p14:tracePt t="126638" x="5314950" y="5308600"/>
          <p14:tracePt t="126655" x="5264150" y="5289550"/>
          <p14:tracePt t="126671" x="5245100" y="5283200"/>
          <p14:tracePt t="126688" x="5194300" y="5257800"/>
          <p14:tracePt t="126704" x="5181600" y="5251450"/>
          <p14:tracePt t="126721" x="5137150" y="5226050"/>
          <p14:tracePt t="126738" x="5092700" y="5200650"/>
          <p14:tracePt t="126755" x="5080000" y="5194300"/>
          <p14:tracePt t="126771" x="5041900" y="5175250"/>
          <p14:tracePt t="126788" x="5010150" y="5168900"/>
          <p14:tracePt t="126804" x="4965700" y="5156200"/>
          <p14:tracePt t="126821" x="4933950" y="5143500"/>
          <p14:tracePt t="126837" x="4927600" y="5143500"/>
          <p14:tracePt t="126855" x="4921250" y="5143500"/>
          <p14:tracePt t="127164" x="4921250" y="5137150"/>
          <p14:tracePt t="127176" x="4921250" y="5124450"/>
          <p14:tracePt t="127185" x="4921250" y="5111750"/>
          <p14:tracePt t="127196" x="4921250" y="5099050"/>
          <p14:tracePt t="127206" x="4921250" y="5086350"/>
          <p14:tracePt t="127221" x="4914900" y="5073650"/>
          <p14:tracePt t="127238" x="4914900" y="5054600"/>
          <p14:tracePt t="127254" x="4908550" y="5048250"/>
          <p14:tracePt t="127271" x="4902200" y="5035550"/>
          <p14:tracePt t="127288" x="4895850" y="5029200"/>
          <p14:tracePt t="127305" x="4883150" y="5016500"/>
          <p14:tracePt t="127321" x="4870450" y="5003800"/>
          <p14:tracePt t="127338" x="4857750" y="5003800"/>
          <p14:tracePt t="127354" x="4832350" y="4984750"/>
          <p14:tracePt t="127371" x="4826000" y="4984750"/>
          <p14:tracePt t="127388" x="4794250" y="4984750"/>
          <p14:tracePt t="127404" x="4768850" y="4984750"/>
          <p14:tracePt t="127421" x="4756150" y="4984750"/>
          <p14:tracePt t="127438" x="4730750" y="4984750"/>
          <p14:tracePt t="127455" x="4718050" y="4984750"/>
          <p14:tracePt t="127471" x="4692650" y="4984750"/>
          <p14:tracePt t="127489" x="4686300" y="4984750"/>
          <p14:tracePt t="127504" x="4667250" y="4984750"/>
          <p14:tracePt t="127521" x="4635500" y="4984750"/>
          <p14:tracePt t="127538" x="4622800" y="4984750"/>
          <p14:tracePt t="127554" x="4597400" y="4991100"/>
          <p14:tracePt t="127570" x="4578350" y="4991100"/>
          <p14:tracePt t="127587" x="4552950" y="5003800"/>
          <p14:tracePt t="127604" x="4514850" y="5010150"/>
          <p14:tracePt t="127621" x="4502150" y="5016500"/>
          <p14:tracePt t="127637" x="4495800" y="5029200"/>
          <p14:tracePt t="127654" x="4489450" y="5029200"/>
          <p14:tracePt t="127670" x="4470400" y="5035550"/>
          <p14:tracePt t="127687" x="4464050" y="5048250"/>
          <p14:tracePt t="127704" x="4457700" y="5054600"/>
          <p14:tracePt t="127720" x="4451350" y="5092700"/>
          <p14:tracePt t="127737" x="4451350" y="5111750"/>
          <p14:tracePt t="127754" x="4464050" y="5162550"/>
          <p14:tracePt t="127770" x="4476750" y="5187950"/>
          <p14:tracePt t="127787" x="4489450" y="5200650"/>
          <p14:tracePt t="127804" x="4514850" y="5226050"/>
          <p14:tracePt t="127820" x="4533900" y="5245100"/>
          <p14:tracePt t="127837" x="4616450" y="5264150"/>
          <p14:tracePt t="127854" x="4737100" y="5270500"/>
          <p14:tracePt t="127870" x="4775200" y="5270500"/>
          <p14:tracePt t="127887" x="4845050" y="5270500"/>
          <p14:tracePt t="127903" x="4870450" y="5270500"/>
          <p14:tracePt t="127920" x="4972050" y="5245100"/>
          <p14:tracePt t="127937" x="5054600" y="5226050"/>
          <p14:tracePt t="127953" x="5086350" y="5213350"/>
          <p14:tracePt t="127972" x="5118100" y="5200650"/>
          <p14:tracePt t="127988" x="5130800" y="5194300"/>
          <p14:tracePt t="128003" x="5143500" y="5181600"/>
          <p14:tracePt t="128020" x="5149850" y="5175250"/>
          <p14:tracePt t="128037" x="5149850" y="5162550"/>
          <p14:tracePt t="128054" x="5143500" y="5137150"/>
          <p14:tracePt t="128070" x="5111750" y="5118100"/>
          <p14:tracePt t="128087" x="5010150" y="5073650"/>
          <p14:tracePt t="128103" x="4851400" y="5054600"/>
          <p14:tracePt t="128120" x="4762500" y="5054600"/>
          <p14:tracePt t="128136" x="4610100" y="5054600"/>
          <p14:tracePt t="128153" x="4559300" y="5067300"/>
          <p14:tracePt t="128170" x="4483100" y="5105400"/>
          <p14:tracePt t="128187" x="4438650" y="5149850"/>
          <p14:tracePt t="128203" x="4419600" y="5181600"/>
          <p14:tracePt t="128220" x="4406900" y="5226050"/>
          <p14:tracePt t="128237" x="4406900" y="5238750"/>
          <p14:tracePt t="128253" x="4406900" y="5276850"/>
          <p14:tracePt t="128270" x="4445000" y="5321300"/>
          <p14:tracePt t="128286" x="4495800" y="5359400"/>
          <p14:tracePt t="128304" x="4603750" y="5416550"/>
          <p14:tracePt t="128320" x="4648200" y="5422900"/>
          <p14:tracePt t="128337" x="4679950" y="5422900"/>
          <p14:tracePt t="128354" x="4699000" y="5422900"/>
          <p14:tracePt t="128386" x="4705350" y="5422900"/>
          <p14:tracePt t="128427" x="4699000" y="5416550"/>
          <p14:tracePt t="128437" x="4692650" y="5403850"/>
          <p14:tracePt t="128447" x="4679950" y="5397500"/>
          <p14:tracePt t="128459" x="4679950" y="5391150"/>
          <p14:tracePt t="128469" x="4679950" y="5384800"/>
          <p14:tracePt t="128487" x="4673600" y="5384800"/>
          <p14:tracePt t="128511" x="4673600" y="5378450"/>
          <p14:tracePt t="129179" x="4667250" y="5372100"/>
          <p14:tracePt t="129193" x="4660900" y="5365750"/>
          <p14:tracePt t="129198" x="4654550" y="5359400"/>
          <p14:tracePt t="129210" x="4641850" y="5353050"/>
          <p14:tracePt t="129219" x="4635500" y="5346700"/>
          <p14:tracePt t="129235" x="4622800" y="5340350"/>
          <p14:tracePt t="129252" x="4597400" y="5321300"/>
          <p14:tracePt t="129270" x="4578350" y="5308600"/>
          <p14:tracePt t="129286" x="4546600" y="5289550"/>
          <p14:tracePt t="129303" x="4514850" y="5270500"/>
          <p14:tracePt t="129319" x="4495800" y="5251450"/>
          <p14:tracePt t="129335" x="4470400" y="5238750"/>
          <p14:tracePt t="129352" x="4457700" y="5226050"/>
          <p14:tracePt t="129368" x="4419600" y="5213350"/>
          <p14:tracePt t="129386" x="4381500" y="5194300"/>
          <p14:tracePt t="129402" x="4368800" y="5181600"/>
          <p14:tracePt t="129419" x="4330700" y="5149850"/>
          <p14:tracePt t="129435" x="4311650" y="5137150"/>
          <p14:tracePt t="129452" x="4267200" y="5105400"/>
          <p14:tracePt t="129469" x="4216400" y="5086350"/>
          <p14:tracePt t="129485" x="4197350" y="5080000"/>
          <p14:tracePt t="129502" x="4133850" y="5067300"/>
          <p14:tracePt t="129519" x="4114800" y="5054600"/>
          <p14:tracePt t="129537" x="4057650" y="5054600"/>
          <p14:tracePt t="129554" x="4006850" y="5048250"/>
          <p14:tracePt t="129571" x="3987800" y="5041900"/>
          <p14:tracePt t="129588" x="3943350" y="5029200"/>
          <p14:tracePt t="129603" x="3937000" y="5029200"/>
          <p14:tracePt t="129618" x="3886200" y="5022850"/>
          <p14:tracePt t="129636" x="3867150" y="5022850"/>
          <p14:tracePt t="129652" x="3816350" y="5016500"/>
          <p14:tracePt t="129668" x="3784600" y="5016500"/>
          <p14:tracePt t="129685" x="3771900" y="5016500"/>
          <p14:tracePt t="129702" x="3746500" y="5016500"/>
          <p14:tracePt t="129718" x="3740150" y="5016500"/>
          <p14:tracePt t="129720" x="3727450" y="5016500"/>
          <p14:tracePt t="129735" x="3721100" y="5016500"/>
          <p14:tracePt t="129752" x="3708400" y="5022850"/>
          <p14:tracePt t="129769" x="3702050" y="5029200"/>
          <p14:tracePt t="129785" x="3683000" y="5054600"/>
          <p14:tracePt t="129802" x="3670300" y="5060950"/>
          <p14:tracePt t="129818" x="3651250" y="5092700"/>
          <p14:tracePt t="129837" x="3632200" y="5111750"/>
          <p14:tracePt t="129853" x="3619500" y="5124450"/>
          <p14:tracePt t="129869" x="3619500" y="5130800"/>
          <p14:tracePt t="129885" x="3613150" y="5130800"/>
          <p14:tracePt t="129902" x="3600450" y="5143500"/>
          <p14:tracePt t="129919" x="3600450" y="5156200"/>
          <p14:tracePt t="129935" x="3600450" y="5168900"/>
          <p14:tracePt t="129953" x="3600450" y="5175250"/>
          <p14:tracePt t="129968" x="3600450" y="5181600"/>
          <p14:tracePt t="129985" x="3619500" y="5207000"/>
          <p14:tracePt t="130002" x="3651250" y="5219700"/>
          <p14:tracePt t="130019" x="3683000" y="5232400"/>
          <p14:tracePt t="130036" x="3752850" y="5238750"/>
          <p14:tracePt t="130052" x="3778250" y="5238750"/>
          <p14:tracePt t="130068" x="3841750" y="5226050"/>
          <p14:tracePt t="130085" x="3892550" y="5200650"/>
          <p14:tracePt t="130102" x="3924300" y="5162550"/>
          <p14:tracePt t="130118" x="3994150" y="5092700"/>
          <p14:tracePt t="130137" x="4044950" y="4972050"/>
          <p14:tracePt t="130153" x="4051300" y="4902200"/>
          <p14:tracePt t="130169" x="4051300" y="4838700"/>
          <p14:tracePt t="130185" x="4044950" y="4806950"/>
          <p14:tracePt t="130202" x="4013200" y="4768850"/>
          <p14:tracePt t="130218" x="3975100" y="4756150"/>
          <p14:tracePt t="130221" x="3911600" y="4743450"/>
          <p14:tracePt t="130235" x="3841750" y="4737100"/>
          <p14:tracePt t="130252" x="3765550" y="4737100"/>
          <p14:tracePt t="130269" x="3740150" y="4737100"/>
          <p14:tracePt t="130286" x="3708400" y="4756150"/>
          <p14:tracePt t="130940" x="3708400" y="4762500"/>
          <p14:tracePt t="130950" x="3708400" y="4768850"/>
          <p14:tracePt t="130960" x="3702050" y="4775200"/>
          <p14:tracePt t="130971" x="3702050" y="4787900"/>
          <p14:tracePt t="130984" x="3702050" y="4800600"/>
          <p14:tracePt t="131001" x="3702050" y="4813300"/>
          <p14:tracePt t="131018" x="3702050" y="4851400"/>
          <p14:tracePt t="131035" x="3702050" y="4902200"/>
          <p14:tracePt t="131051" x="3714750" y="4914900"/>
          <p14:tracePt t="131067" x="3746500" y="4940300"/>
          <p14:tracePt t="131084" x="3784600" y="4946650"/>
          <p14:tracePt t="131101" x="3860800" y="4959350"/>
          <p14:tracePt t="131117" x="3911600" y="4959350"/>
          <p14:tracePt t="131134" x="3924300" y="4953000"/>
          <p14:tracePt t="131150" x="3943350" y="4946650"/>
          <p14:tracePt t="131167" x="3943350" y="4940300"/>
          <p14:tracePt t="131184" x="3943350" y="4914900"/>
          <p14:tracePt t="131200" x="3892550" y="4870450"/>
          <p14:tracePt t="131217" x="3860800" y="4851400"/>
          <p14:tracePt t="131234" x="3790950" y="4845050"/>
          <p14:tracePt t="131250" x="3765550" y="4845050"/>
          <p14:tracePt t="131267" x="3721100" y="4876800"/>
          <p14:tracePt t="131286" x="3683000" y="4927600"/>
          <p14:tracePt t="131304" x="3676650" y="4972050"/>
          <p14:tracePt t="131317" x="3676650" y="5016500"/>
          <p14:tracePt t="131334" x="3676650" y="5029200"/>
          <p14:tracePt t="131350" x="3676650" y="5054600"/>
          <p14:tracePt t="131367" x="3708400" y="5073650"/>
          <p14:tracePt t="131383" x="3740150" y="5086350"/>
          <p14:tracePt t="131400" x="3816350" y="5092700"/>
          <p14:tracePt t="131417" x="3848100" y="5092700"/>
          <p14:tracePt t="131434" x="3886200" y="5092700"/>
          <p14:tracePt t="131450" x="3911600" y="5041900"/>
          <p14:tracePt t="131467" x="3911600" y="5010150"/>
          <p14:tracePt t="131483" x="3898900" y="4940300"/>
          <p14:tracePt t="131501" x="3879850" y="4921250"/>
          <p14:tracePt t="131519" x="3841750" y="4883150"/>
          <p14:tracePt t="131536" x="3803650" y="4876800"/>
          <p14:tracePt t="131552" x="3784600" y="4876800"/>
          <p14:tracePt t="131568" x="3740150" y="4908550"/>
          <p14:tracePt t="131586" x="3708400" y="4984750"/>
          <p14:tracePt t="131602" x="3708400" y="5003800"/>
          <p14:tracePt t="131619" x="3708400" y="5048250"/>
          <p14:tracePt t="131635" x="3708400" y="5073650"/>
          <p14:tracePt t="131652" x="3727450" y="5099050"/>
          <p14:tracePt t="131670" x="3740150" y="5111750"/>
          <p14:tracePt t="131684" x="3784600" y="5137150"/>
          <p14:tracePt t="131702" x="3822700" y="5137150"/>
          <p14:tracePt t="131716" x="3829050" y="5137150"/>
          <p14:tracePt t="131733" x="3835400" y="5130800"/>
          <p14:tracePt t="131750" x="3835400" y="5111750"/>
          <p14:tracePt t="131766" x="3835400" y="5060950"/>
          <p14:tracePt t="131785" x="3797300" y="5035550"/>
          <p14:tracePt t="131802" x="3771900" y="5035550"/>
          <p14:tracePt t="131816" x="3721100" y="5035550"/>
          <p14:tracePt t="131833" x="3695700" y="5041900"/>
          <p14:tracePt t="131850" x="3663950" y="5067300"/>
          <p14:tracePt t="134038" x="3670300" y="5073650"/>
          <p14:tracePt t="134046" x="3695700" y="5080000"/>
          <p14:tracePt t="134057" x="3721100" y="5080000"/>
          <p14:tracePt t="134068" x="3752850" y="5080000"/>
          <p14:tracePt t="134082" x="3790950" y="5080000"/>
          <p14:tracePt t="134098" x="3829050" y="5073650"/>
          <p14:tracePt t="134115" x="3841750" y="5067300"/>
          <p14:tracePt t="134131" x="3860800" y="5041900"/>
          <p14:tracePt t="134148" x="3867150" y="5016500"/>
          <p14:tracePt t="134164" x="3867150" y="4972050"/>
          <p14:tracePt t="134181" x="3860800" y="4940300"/>
          <p14:tracePt t="134198" x="3841750" y="4927600"/>
          <p14:tracePt t="134214" x="3771900" y="4921250"/>
          <p14:tracePt t="134231" x="3752850" y="4927600"/>
          <p14:tracePt t="134248" x="3714750" y="4959350"/>
          <p14:tracePt t="134264" x="3708400" y="4978400"/>
          <p14:tracePt t="134281" x="3708400" y="5003800"/>
          <p14:tracePt t="134297" x="3708400" y="5016500"/>
          <p14:tracePt t="134314" x="3708400" y="5022850"/>
          <p14:tracePt t="134331" x="3721100" y="5029200"/>
          <p14:tracePt t="137661" x="3721100" y="5041900"/>
          <p14:tracePt t="137670" x="3727450" y="5054600"/>
          <p14:tracePt t="137681" x="3727450" y="5067300"/>
          <p14:tracePt t="137696" x="3733800" y="5080000"/>
          <p14:tracePt t="137711" x="3740150" y="5105400"/>
          <p14:tracePt t="137728" x="3746500" y="5124450"/>
          <p14:tracePt t="137744" x="3771900" y="5149850"/>
          <p14:tracePt t="137761" x="3784600" y="5181600"/>
          <p14:tracePt t="137778" x="3803650" y="5232400"/>
          <p14:tracePt t="137794" x="3835400" y="5270500"/>
          <p14:tracePt t="137811" x="3848100" y="5295900"/>
          <p14:tracePt t="137828" x="3879850" y="5353050"/>
          <p14:tracePt t="137844" x="3886200" y="5372100"/>
          <p14:tracePt t="137861" x="3898900" y="5403850"/>
          <p14:tracePt t="137879" x="3905250" y="5429250"/>
          <p14:tracePt t="137896" x="3905250" y="5448300"/>
          <p14:tracePt t="137913" x="3905250" y="5473700"/>
          <p14:tracePt t="137928" x="3905250" y="5480050"/>
          <p14:tracePt t="137945" x="3905250" y="5511800"/>
          <p14:tracePt t="137961" x="3898900" y="5530850"/>
          <p14:tracePt t="137977" x="3892550" y="5530850"/>
          <p14:tracePt t="137994" x="3886200" y="5543550"/>
          <p14:tracePt t="138011" x="3879850" y="5543550"/>
          <p14:tracePt t="138027" x="3867150" y="5556250"/>
          <p14:tracePt t="138046" x="3860800" y="5562600"/>
          <p14:tracePt t="138062" x="3854450" y="5568950"/>
          <p14:tracePt t="138098" x="3848100" y="5568950"/>
          <p14:tracePt t="138111" x="3841750" y="5575300"/>
          <p14:tracePt t="138129" x="3835400" y="5588000"/>
          <p14:tracePt t="138144" x="3829050" y="5588000"/>
          <p14:tracePt t="138161" x="3822700" y="5600700"/>
          <p14:tracePt t="138178" x="3822700" y="5607050"/>
          <p14:tracePt t="138194" x="3816350" y="5613400"/>
          <p14:tracePt t="138213" x="3816350" y="5632450"/>
          <p14:tracePt t="138229" x="3816350" y="5645150"/>
          <p14:tracePt t="138247" x="3816350" y="5670550"/>
          <p14:tracePt t="138264" x="3816350" y="5676900"/>
          <p14:tracePt t="138277" x="3816350" y="5702300"/>
          <p14:tracePt t="138295" x="3816350" y="5721350"/>
          <p14:tracePt t="138310" x="3816350" y="5727700"/>
          <p14:tracePt t="138327" x="3816350" y="5740400"/>
          <p14:tracePt t="138870" x="3816350" y="5727700"/>
          <p14:tracePt t="138882" x="3816350" y="5715000"/>
          <p14:tracePt t="138890" x="3816350" y="5708650"/>
          <p14:tracePt t="138900" x="3816350" y="5695950"/>
          <p14:tracePt t="138912" x="3816350" y="5689600"/>
          <p14:tracePt t="138929" x="3810000" y="5689600"/>
          <p14:tracePt t="138944" x="3803650" y="5676900"/>
          <p14:tracePt t="138962" x="3797300" y="5676900"/>
          <p14:tracePt t="138977" x="3790950" y="5664200"/>
          <p14:tracePt t="138994" x="3771900" y="5657850"/>
          <p14:tracePt t="139027" x="3759200" y="5657850"/>
          <p14:tracePt t="139045" x="3752850" y="5657850"/>
          <p14:tracePt t="139061" x="3740150" y="5657850"/>
          <p14:tracePt t="139077" x="3727450" y="5657850"/>
          <p14:tracePt t="139094" x="3721100" y="5657850"/>
          <p14:tracePt t="139110" x="3702050" y="5657850"/>
          <p14:tracePt t="139127" x="3695700" y="5657850"/>
          <p14:tracePt t="139144" x="3683000" y="5657850"/>
          <p14:tracePt t="139161" x="3670300" y="5657850"/>
          <p14:tracePt t="139177" x="3663950" y="5657850"/>
          <p14:tracePt t="139194" x="3657600" y="5657850"/>
          <p14:tracePt t="139227" x="3651250" y="5657850"/>
          <p14:tracePt t="139245" x="3644900" y="5657850"/>
          <p14:tracePt t="140080" x="3638550" y="5664200"/>
          <p14:tracePt t="140090" x="3632200" y="5664200"/>
          <p14:tracePt t="140102" x="3625850" y="5670550"/>
          <p14:tracePt t="140112" x="3619500" y="5670550"/>
          <p14:tracePt t="140126" x="3613150" y="5676900"/>
          <p14:tracePt t="140142" x="3600450" y="5683250"/>
          <p14:tracePt t="140162" x="3594100" y="5683250"/>
          <p14:tracePt t="140176" x="3587750" y="5683250"/>
          <p14:tracePt t="140196" x="3587750" y="5689600"/>
          <p14:tracePt t="140215" x="3581400" y="5689600"/>
          <p14:tracePt t="141154" x="3575050" y="5689600"/>
          <p14:tracePt t="141247" x="3568700" y="5689600"/>
          <p14:tracePt t="141270" x="3562350" y="5689600"/>
          <p14:tracePt t="141310" x="3556000" y="5689600"/>
          <p14:tracePt t="141342" x="3549650" y="5689600"/>
          <p14:tracePt t="141364" x="3543300" y="5689600"/>
          <p14:tracePt t="141372" x="3543300" y="5695950"/>
          <p14:tracePt t="141383" x="3536950" y="5702300"/>
          <p14:tracePt t="141393" x="3536950" y="5715000"/>
          <p14:tracePt t="141408" x="3536950" y="5721350"/>
          <p14:tracePt t="141425" x="3536950" y="5753100"/>
          <p14:tracePt t="141444" x="3536950" y="5765800"/>
          <p14:tracePt t="141461" x="3556000" y="5765800"/>
          <p14:tracePt t="141477" x="3581400" y="5772150"/>
          <p14:tracePt t="141493" x="3594100" y="5772150"/>
          <p14:tracePt t="141510" x="3606800" y="5765800"/>
          <p14:tracePt t="141528" x="3619500" y="5740400"/>
          <p14:tracePt t="141544" x="3625850" y="5727700"/>
          <p14:tracePt t="141559" x="3625850" y="5708650"/>
          <p14:tracePt t="141591" x="3613150" y="5702300"/>
          <p14:tracePt t="141608" x="3587750" y="5702300"/>
          <p14:tracePt t="141624" x="3549650" y="5702300"/>
          <p14:tracePt t="141641" x="3543300" y="5721350"/>
          <p14:tracePt t="141658" x="3530600" y="5759450"/>
          <p14:tracePt t="141676" x="3530600" y="5791200"/>
          <p14:tracePt t="141694" x="3530600" y="5797550"/>
          <p14:tracePt t="141711" x="3549650" y="5810250"/>
          <p14:tracePt t="141727" x="3581400" y="5810250"/>
          <p14:tracePt t="141743" x="3594100" y="5810250"/>
          <p14:tracePt t="141760" x="3606800" y="5810250"/>
          <p14:tracePt t="141794" x="3613150" y="5803900"/>
          <p14:tracePt t="141842" x="3619500" y="5803900"/>
          <p14:tracePt t="142959" x="3613150" y="5803900"/>
          <p14:tracePt t="142968" x="3575050" y="5803900"/>
          <p14:tracePt t="142978" x="3549650" y="5803900"/>
          <p14:tracePt t="142992" x="3511550" y="5803900"/>
          <p14:tracePt t="143009" x="3397250" y="5803900"/>
          <p14:tracePt t="143026" x="3314700" y="5791200"/>
          <p14:tracePt t="143042" x="3213100" y="5791200"/>
          <p14:tracePt t="143059" x="3187700" y="5791200"/>
          <p14:tracePt t="143075" x="3130550" y="5791200"/>
          <p14:tracePt t="143092" x="3086100" y="5791200"/>
          <p14:tracePt t="143108" x="3060700" y="5791200"/>
          <p14:tracePt t="143126" x="2984500" y="5791200"/>
          <p14:tracePt t="143141" x="2952750" y="5791200"/>
          <p14:tracePt t="143158" x="2914650" y="5791200"/>
          <p14:tracePt t="143177" x="2908300" y="5791200"/>
          <p14:tracePt t="143192" x="2895600" y="5791200"/>
          <p14:tracePt t="143210" x="2889250" y="5791200"/>
          <p14:tracePt t="143292" x="2895600" y="5791200"/>
          <p14:tracePt t="143303" x="2908300" y="5797550"/>
          <p14:tracePt t="143312" x="2921000" y="5797550"/>
          <p14:tracePt t="143325" x="2940050" y="5810250"/>
          <p14:tracePt t="143343" x="2965450" y="5810250"/>
          <p14:tracePt t="143358" x="3003550" y="5810250"/>
          <p14:tracePt t="143375" x="3073400" y="5816600"/>
          <p14:tracePt t="143392" x="3124200" y="5822950"/>
          <p14:tracePt t="143408" x="3194050" y="5822950"/>
          <p14:tracePt t="143423" x="3219450" y="5822950"/>
          <p14:tracePt t="143440" x="3276600" y="5822950"/>
          <p14:tracePt t="143459" x="3333750" y="5829300"/>
          <p14:tracePt t="143476" x="3365500" y="5829300"/>
          <p14:tracePt t="143493" x="3422650" y="5829300"/>
          <p14:tracePt t="143509" x="3441700" y="5829300"/>
          <p14:tracePt t="143525" x="3467100" y="5835650"/>
          <p14:tracePt t="143543" x="3486150" y="5835650"/>
          <p14:tracePt t="143558" x="3492500" y="5835650"/>
          <p14:tracePt t="143593" x="3498850" y="5835650"/>
          <p14:tracePt t="144094" x="3505200" y="5835650"/>
          <p14:tracePt t="144105" x="3530600" y="5835650"/>
          <p14:tracePt t="144117" x="3575050" y="5803900"/>
          <p14:tracePt t="144126" x="3619500" y="5784850"/>
          <p14:tracePt t="144141" x="3663950" y="5765800"/>
          <p14:tracePt t="144156" x="3797300" y="5708650"/>
          <p14:tracePt t="144172" x="3879850" y="5676900"/>
          <p14:tracePt t="144189" x="4025900" y="5651500"/>
          <p14:tracePt t="144205" x="4089400" y="5638800"/>
          <p14:tracePt t="144222" x="4178300" y="5638800"/>
          <p14:tracePt t="144239" x="4273550" y="5638800"/>
          <p14:tracePt t="144256" x="4311650" y="5638800"/>
          <p14:tracePt t="144272" x="4394200" y="5651500"/>
          <p14:tracePt t="144289" x="4425950" y="5657850"/>
          <p14:tracePt t="144306" x="4451350" y="5670550"/>
          <p14:tracePt t="144322" x="4464050" y="5676900"/>
          <p14:tracePt t="144355" x="4470400" y="5683250"/>
          <p14:tracePt t="144372" x="4476750" y="5689600"/>
          <p14:tracePt t="144415" x="4483100" y="5689600"/>
          <p14:tracePt t="144448" x="4483100" y="5695950"/>
          <p14:tracePt t="144461" x="4489450" y="5702300"/>
          <p14:tracePt t="144471" x="4489450" y="5708650"/>
          <p14:tracePt t="144491" x="4495800" y="5721350"/>
          <p14:tracePt t="144504" x="4495800" y="5734050"/>
          <p14:tracePt t="144512" x="4495800" y="5746750"/>
          <p14:tracePt t="144523" x="4502150" y="5759450"/>
          <p14:tracePt t="144542" x="4508500" y="5778500"/>
          <p14:tracePt t="144557" x="4514850" y="5791200"/>
          <p14:tracePt t="144573" x="4521200" y="5803900"/>
          <p14:tracePt t="144590" x="4533900" y="5810250"/>
          <p14:tracePt t="144608" x="4552950" y="5810250"/>
          <p14:tracePt t="144625" x="4572000" y="5810250"/>
          <p14:tracePt t="144641" x="4578350" y="5810250"/>
          <p14:tracePt t="144656" x="4591050" y="5791200"/>
          <p14:tracePt t="144672" x="4591050" y="5765800"/>
          <p14:tracePt t="144689" x="4591050" y="5740400"/>
          <p14:tracePt t="144706" x="4584700" y="5727700"/>
          <p14:tracePt t="144724" x="4552950" y="5715000"/>
          <p14:tracePt t="144742" x="4495800" y="5715000"/>
          <p14:tracePt t="144758" x="4464050" y="5715000"/>
          <p14:tracePt t="144775" x="4438650" y="5721350"/>
          <p14:tracePt t="144792" x="4425950" y="5740400"/>
          <p14:tracePt t="144807" x="4425950" y="5746750"/>
          <p14:tracePt t="144824" x="4425950" y="5778500"/>
          <p14:tracePt t="144842" x="4432300" y="5784850"/>
          <p14:tracePt t="144857" x="4464050" y="5810250"/>
          <p14:tracePt t="144871" x="4476750" y="5816600"/>
          <p14:tracePt t="144888" x="4502150" y="5829300"/>
          <p14:tracePt t="144905" x="4508500" y="5829300"/>
          <p14:tracePt t="144921" x="4514850" y="5835650"/>
          <p14:tracePt t="144938" x="4521200" y="5835650"/>
          <p14:tracePt t="144959" x="4527550" y="5835650"/>
          <p14:tracePt t="145256" x="4533900" y="5835650"/>
          <p14:tracePt t="145262" x="4546600" y="5835650"/>
          <p14:tracePt t="145274" x="4565650" y="5835650"/>
          <p14:tracePt t="145290" x="4584700" y="5835650"/>
          <p14:tracePt t="145307" x="4641850" y="5835650"/>
          <p14:tracePt t="145324" x="4724400" y="5835650"/>
          <p14:tracePt t="145340" x="4749800" y="5835650"/>
          <p14:tracePt t="145358" x="4794250" y="5835650"/>
          <p14:tracePt t="145391" x="4806950" y="5835650"/>
          <p14:tracePt t="145405" x="4813300" y="5835650"/>
          <p14:tracePt t="145438" x="4819650" y="5835650"/>
          <p14:tracePt t="145479" x="4826000" y="5835650"/>
          <p14:tracePt t="146033" x="4832350" y="5835650"/>
          <p14:tracePt t="146065" x="4838700" y="5835650"/>
          <p14:tracePt t="146087" x="4851400" y="5835650"/>
          <p14:tracePt t="146097" x="4870450" y="5835650"/>
          <p14:tracePt t="146107" x="4883150" y="5835650"/>
          <p14:tracePt t="146122" x="4914900" y="5835650"/>
          <p14:tracePt t="146140" x="4946650" y="5835650"/>
          <p14:tracePt t="146155" x="4959350" y="5835650"/>
          <p14:tracePt t="146172" x="4984750" y="5835650"/>
          <p14:tracePt t="146190" x="5010150" y="5835650"/>
          <p14:tracePt t="146205" x="5029200" y="5835650"/>
          <p14:tracePt t="146223" x="5067300" y="5842000"/>
          <p14:tracePt t="146240" x="5099050" y="5848350"/>
          <p14:tracePt t="146256" x="5149850" y="5861050"/>
          <p14:tracePt t="146272" x="5187950" y="5873750"/>
          <p14:tracePt t="146288" x="5200650" y="5880100"/>
          <p14:tracePt t="146305" x="5226050" y="5892800"/>
          <p14:tracePt t="146321" x="5238750" y="5892800"/>
          <p14:tracePt t="146337" x="5257800" y="5892800"/>
          <p14:tracePt t="146355" x="5264150" y="5892800"/>
          <p14:tracePt t="146371" x="5270500" y="5892800"/>
          <p14:tracePt t="146388" x="5276850" y="5892800"/>
          <p14:tracePt t="146421" x="5283200" y="5886450"/>
          <p14:tracePt t="146454" x="5283200" y="5880100"/>
          <p14:tracePt t="146512" x="5289550" y="5880100"/>
          <p14:tracePt t="146556" x="5295900" y="5880100"/>
          <p14:tracePt t="146588" x="5302250" y="5880100"/>
          <p14:tracePt t="146607" x="5308600" y="5880100"/>
          <p14:tracePt t="146628" x="5314950" y="5880100"/>
          <p14:tracePt t="146649" x="5321300" y="5880100"/>
          <p14:tracePt t="146721" x="5327650" y="5880100"/>
          <p14:tracePt t="146785" x="5327650" y="5873750"/>
          <p14:tracePt t="146836" x="5327650" y="5867400"/>
          <p14:tracePt t="147473" x="5321300" y="5867400"/>
          <p14:tracePt t="147483" x="5302250" y="5867400"/>
          <p14:tracePt t="147494" x="5276850" y="5867400"/>
          <p14:tracePt t="147504" x="5207000" y="5867400"/>
          <p14:tracePt t="147520" x="5118100" y="5867400"/>
          <p14:tracePt t="147536" x="4965700" y="5867400"/>
          <p14:tracePt t="147553" x="4902200" y="5867400"/>
          <p14:tracePt t="147569" x="4819650" y="5867400"/>
          <p14:tracePt t="147587" x="4775200" y="5867400"/>
          <p14:tracePt t="147605" x="4762500" y="5867400"/>
          <p14:tracePt t="147621" x="4737100" y="5867400"/>
          <p14:tracePt t="147639" x="4724400" y="5867400"/>
          <p14:tracePt t="147654" x="4718050" y="5867400"/>
          <p14:tracePt t="147671" x="4692650" y="5867400"/>
          <p14:tracePt t="147687" x="4667250" y="5867400"/>
          <p14:tracePt t="147704" x="4622800" y="5867400"/>
          <p14:tracePt t="147722" x="4572000" y="5867400"/>
          <p14:tracePt t="147738" x="4552950" y="5867400"/>
          <p14:tracePt t="147756" x="4495800" y="5867400"/>
          <p14:tracePt t="147771" x="4476750" y="5867400"/>
          <p14:tracePt t="147788" x="4438650" y="5867400"/>
          <p14:tracePt t="147806" x="4419600" y="5854700"/>
          <p14:tracePt t="147820" x="4406900" y="5848350"/>
          <p14:tracePt t="148065" x="4406900" y="5842000"/>
          <p14:tracePt t="148075" x="4406900" y="5829300"/>
          <p14:tracePt t="148086" x="4419600" y="5810250"/>
          <p14:tracePt t="148103" x="4432300" y="5784850"/>
          <p14:tracePt t="148121" x="4464050" y="5721350"/>
          <p14:tracePt t="148137" x="4489450" y="5676900"/>
          <p14:tracePt t="148154" x="4527550" y="5581650"/>
          <p14:tracePt t="148171" x="4533900" y="5486400"/>
          <p14:tracePt t="148187" x="4533900" y="5448300"/>
          <p14:tracePt t="148204" x="4533900" y="5378450"/>
          <p14:tracePt t="148220" x="4533900" y="5359400"/>
          <p14:tracePt t="148224" x="4533900" y="5334000"/>
          <p14:tracePt t="148237" x="4521200" y="5321300"/>
          <p14:tracePt t="148255" x="4495800" y="5283200"/>
          <p14:tracePt t="148271" x="4489450" y="5270500"/>
          <p14:tracePt t="148286" x="4457700" y="5245100"/>
          <p14:tracePt t="148303" x="4445000" y="5219700"/>
          <p14:tracePt t="148319" x="4419600" y="5200650"/>
          <p14:tracePt t="148337" x="4400550" y="5181600"/>
          <p14:tracePt t="148352" x="4394200" y="5168900"/>
          <p14:tracePt t="148369" x="4381500" y="5149850"/>
          <p14:tracePt t="148386" x="4375150" y="5149850"/>
          <p14:tracePt t="148402" x="4356100" y="5130800"/>
          <p14:tracePt t="148420" x="4337050" y="5111750"/>
          <p14:tracePt t="148435" x="4330700" y="5099050"/>
          <p14:tracePt t="148452" x="4311650" y="5092700"/>
          <p14:tracePt t="148469" x="4298950" y="5080000"/>
          <p14:tracePt t="148486" x="4292600" y="5073650"/>
          <p14:tracePt t="148502" x="4286250" y="5067300"/>
          <p14:tracePt t="148519" x="4279900" y="5067300"/>
          <p14:tracePt t="148535" x="4273550" y="5060950"/>
          <p14:tracePt t="148576" x="4267200" y="5054600"/>
          <p14:tracePt t="148712" x="4260850" y="5054600"/>
          <p14:tracePt t="148838" x="4260850" y="5060950"/>
          <p14:tracePt t="148850" x="4260850" y="5073650"/>
          <p14:tracePt t="148859" x="4260850" y="5092700"/>
          <p14:tracePt t="148871" x="4260850" y="5105400"/>
          <p14:tracePt t="148886" x="4260850" y="5124450"/>
          <p14:tracePt t="148904" x="4273550" y="5143500"/>
          <p14:tracePt t="148918" x="4279900" y="5149850"/>
          <p14:tracePt t="148935" x="4292600" y="5156200"/>
          <p14:tracePt t="148952" x="4305300" y="5156200"/>
          <p14:tracePt t="148968" x="4311650" y="5149850"/>
          <p14:tracePt t="148985" x="4324350" y="5080000"/>
          <p14:tracePt t="149001" x="4337050" y="5041900"/>
          <p14:tracePt t="149019" x="4337050" y="5016500"/>
          <p14:tracePt t="149036" x="4324350" y="4997450"/>
          <p14:tracePt t="149052" x="4311650" y="4991100"/>
          <p14:tracePt t="149068" x="4267200" y="4991100"/>
          <p14:tracePt t="149085" x="4254500" y="4991100"/>
          <p14:tracePt t="149103" x="4241800" y="5003800"/>
          <p14:tracePt t="149120" x="4229100" y="5029200"/>
          <p14:tracePt t="149137" x="4222750" y="5041900"/>
          <p14:tracePt t="149153" x="4222750" y="5067300"/>
          <p14:tracePt t="149185" x="4222750" y="5073650"/>
          <p14:tracePt t="149526" x="4222750" y="5086350"/>
          <p14:tracePt t="149538" x="4222750" y="5105400"/>
          <p14:tracePt t="149547" x="4216400" y="5143500"/>
          <p14:tracePt t="149558" x="4197350" y="5226050"/>
          <p14:tracePt t="149570" x="4178300" y="5327650"/>
          <p14:tracePt t="149586" x="4165600" y="5416550"/>
          <p14:tracePt t="149603" x="4159250" y="5607050"/>
          <p14:tracePt t="149621" x="4159250" y="5746750"/>
          <p14:tracePt t="149636" x="4159250" y="5778500"/>
          <p14:tracePt t="149653" x="4178300" y="5829300"/>
          <p14:tracePt t="149669" x="4184650" y="5842000"/>
          <p14:tracePt t="149686" x="4197350" y="5848350"/>
          <p14:tracePt t="149703" x="4210050" y="5854700"/>
          <p14:tracePt t="149736" x="4229100" y="5822950"/>
          <p14:tracePt t="149752" x="4241800" y="5797550"/>
          <p14:tracePt t="149769" x="4241800" y="5708650"/>
          <p14:tracePt t="149787" x="4229100" y="5664200"/>
          <p14:tracePt t="149818" x="4184650" y="5613400"/>
          <p14:tracePt t="149835" x="4152900" y="5613400"/>
          <p14:tracePt t="149851" x="4127500" y="5632450"/>
          <p14:tracePt t="149867" x="4114800" y="5657850"/>
          <p14:tracePt t="149884" x="4095750" y="5708650"/>
          <p14:tracePt t="149902" x="4089400" y="5740400"/>
          <p14:tracePt t="149918" x="4089400" y="5753100"/>
          <p14:tracePt t="149935" x="4089400" y="5772150"/>
          <p14:tracePt t="149967" x="4089400" y="5778500"/>
          <p14:tracePt t="150028" x="4089400" y="5784850"/>
          <p14:tracePt t="150069" x="4095750" y="5784850"/>
          <p14:tracePt t="150422" x="4102100" y="5784850"/>
          <p14:tracePt t="150433" x="4108450" y="5784850"/>
          <p14:tracePt t="150444" x="4127500" y="5784850"/>
          <p14:tracePt t="150453" x="4140200" y="5784850"/>
          <p14:tracePt t="150467" x="4165600" y="5791200"/>
          <p14:tracePt t="150485" x="4216400" y="5810250"/>
          <p14:tracePt t="150500" x="4248150" y="5816600"/>
          <p14:tracePt t="150517" x="4298950" y="5829300"/>
          <p14:tracePt t="150535" x="4318000" y="5835650"/>
          <p14:tracePt t="150551" x="4343400" y="5842000"/>
          <p14:tracePt t="150566" x="4356100" y="5842000"/>
          <p14:tracePt t="150583" x="4362450" y="5848350"/>
          <p14:tracePt t="150601" x="4368800" y="5848350"/>
          <p14:tracePt t="150619" x="4375150" y="5848350"/>
          <p14:tracePt t="150636" x="4394200" y="5848350"/>
          <p14:tracePt t="150652" x="4419600" y="5854700"/>
          <p14:tracePt t="150668" x="4438650" y="5854700"/>
          <p14:tracePt t="150685" x="4464050" y="5854700"/>
          <p14:tracePt t="150701" x="4476750" y="5854700"/>
          <p14:tracePt t="150718" x="4489450" y="5854700"/>
          <p14:tracePt t="150735" x="4502150" y="5854700"/>
          <p14:tracePt t="150752" x="4508500" y="5854700"/>
          <p14:tracePt t="151993" x="4508500" y="5861050"/>
          <p14:tracePt t="152001" x="4508500" y="5867400"/>
          <p14:tracePt t="152011" x="4495800" y="5873750"/>
          <p14:tracePt t="152024" x="4495800" y="5880100"/>
          <p14:tracePt t="152034" x="4489450" y="5880100"/>
          <p14:tracePt t="152052" x="4476750" y="5886450"/>
          <p14:tracePt t="152068" x="4464050" y="5892800"/>
          <p14:tracePt t="152085" x="4445000" y="5899150"/>
          <p14:tracePt t="152101" x="4438650" y="5905500"/>
          <p14:tracePt t="152117" x="4419600" y="5911850"/>
          <p14:tracePt t="152133" x="4413250" y="5911850"/>
          <p14:tracePt t="152150" x="4387850" y="5918200"/>
          <p14:tracePt t="152169" x="4368800" y="5930900"/>
          <p14:tracePt t="152184" x="4362450" y="5930900"/>
          <p14:tracePt t="152200" x="4356100" y="5943600"/>
          <p14:tracePt t="152217" x="4349750" y="5943600"/>
          <p14:tracePt t="152221" x="4343400" y="5943600"/>
          <p14:tracePt t="152233" x="4343400" y="5949950"/>
          <p14:tracePt t="152251" x="4337050" y="5975350"/>
          <p14:tracePt t="152267" x="4330700" y="5981700"/>
          <p14:tracePt t="152284" x="4330700" y="6019800"/>
          <p14:tracePt t="152300" x="4330700" y="6032500"/>
          <p14:tracePt t="152317" x="4330700" y="6057900"/>
          <p14:tracePt t="152336" x="4330700" y="6064250"/>
          <p14:tracePt t="152351" x="4330700" y="6076950"/>
          <p14:tracePt t="152367" x="4330700" y="6096000"/>
          <p14:tracePt t="152384" x="4330700" y="6102350"/>
          <p14:tracePt t="152400" x="4330700" y="6108700"/>
          <p14:tracePt t="152418" x="4330700" y="6115050"/>
          <p14:tracePt t="152434" x="4330700" y="6134100"/>
          <p14:tracePt t="152450" x="4343400" y="6146800"/>
          <p14:tracePt t="152466" x="4356100" y="6159500"/>
          <p14:tracePt t="152483" x="4387850" y="6184900"/>
          <p14:tracePt t="152500" x="4406900" y="6191250"/>
          <p14:tracePt t="152514" x="4451350" y="6203950"/>
          <p14:tracePt t="152531" x="4483100" y="6216650"/>
          <p14:tracePt t="152548" x="4489450" y="6216650"/>
          <p14:tracePt t="152564" x="4508500" y="6216650"/>
          <p14:tracePt t="152605" x="4508500" y="6210300"/>
          <p14:tracePt t="152616" x="4508500" y="6197600"/>
          <p14:tracePt t="152633" x="4508500" y="6184900"/>
          <p14:tracePt t="152649" x="4476750" y="6165850"/>
          <p14:tracePt t="152666" x="4457700" y="6146800"/>
          <p14:tracePt t="152683" x="4400550" y="6146800"/>
          <p14:tracePt t="152699" x="4362450" y="6159500"/>
          <p14:tracePt t="152716" x="4337050" y="6165850"/>
          <p14:tracePt t="152720" x="4330700" y="6178550"/>
          <p14:tracePt t="152733" x="4318000" y="6191250"/>
          <p14:tracePt t="152749" x="4311650" y="6203950"/>
          <p14:tracePt t="152765" x="4298950" y="6242050"/>
          <p14:tracePt t="152782" x="4292600" y="6286500"/>
          <p14:tracePt t="152799" x="4292600" y="6299200"/>
          <p14:tracePt t="152815" x="4292600" y="6311900"/>
          <p14:tracePt t="152849" x="4292600" y="6318250"/>
          <p14:tracePt t="152868" x="4292600" y="6324600"/>
          <p14:tracePt t="152907" x="4292600" y="6330950"/>
          <p14:tracePt t="152948" x="4286250" y="6330950"/>
          <p14:tracePt t="152959" x="4279900" y="6330950"/>
          <p14:tracePt t="152969" x="4267200" y="6330950"/>
          <p14:tracePt t="152981" x="4254500" y="6330950"/>
          <p14:tracePt t="152997" x="4241800" y="6330950"/>
          <p14:tracePt t="153014" x="4216400" y="6330950"/>
          <p14:tracePt t="153032" x="4210050" y="6330950"/>
          <p14:tracePt t="153047" x="4203700" y="6330950"/>
          <p14:tracePt t="153064" x="4197350" y="6330950"/>
          <p14:tracePt t="153224" x="4197350" y="6337300"/>
          <p14:tracePt t="153232" x="4203700" y="6337300"/>
          <p14:tracePt t="153244" x="4216400" y="6343650"/>
          <p14:tracePt t="153252" x="4235450" y="6343650"/>
          <p14:tracePt t="153267" x="4273550" y="6350000"/>
          <p14:tracePt t="153283" x="4394200" y="6350000"/>
          <p14:tracePt t="153299" x="4445000" y="6350000"/>
          <p14:tracePt t="153316" x="4521200" y="6350000"/>
          <p14:tracePt t="153333" x="4572000" y="6350000"/>
          <p14:tracePt t="153350" x="4660900" y="6350000"/>
          <p14:tracePt t="153367" x="4730750" y="6356350"/>
          <p14:tracePt t="153383" x="4762500" y="6356350"/>
          <p14:tracePt t="153399" x="4794250" y="6369050"/>
          <p14:tracePt t="153415" x="4806950" y="6375400"/>
          <p14:tracePt t="153431" x="4832350" y="6375400"/>
          <p14:tracePt t="153451" x="4845050" y="6375400"/>
          <p14:tracePt t="153467" x="4851400" y="6375400"/>
          <p14:tracePt t="153482" x="4857750" y="6375400"/>
          <p14:tracePt t="153907" x="4857750" y="6369050"/>
          <p14:tracePt t="153918" x="4857750" y="6350000"/>
          <p14:tracePt t="153928" x="4857750" y="6324600"/>
          <p14:tracePt t="153938" x="4857750" y="6311900"/>
          <p14:tracePt t="153949" x="4857750" y="6292850"/>
          <p14:tracePt t="153963" x="4857750" y="6280150"/>
          <p14:tracePt t="153980" x="4845050" y="6254750"/>
          <p14:tracePt t="153996" x="4832350" y="6242050"/>
          <p14:tracePt t="154013" x="4800600" y="6223000"/>
          <p14:tracePt t="154029" x="4775200" y="6216650"/>
          <p14:tracePt t="154046" x="4724400" y="6197600"/>
          <p14:tracePt t="154063" x="4667250" y="6191250"/>
          <p14:tracePt t="154080" x="4641850" y="6191250"/>
          <p14:tracePt t="154096" x="4597400" y="6191250"/>
          <p14:tracePt t="154113" x="4584700" y="6191250"/>
          <p14:tracePt t="154130" x="4578350" y="6191250"/>
          <p14:tracePt t="154147" x="4572000" y="6191250"/>
          <p14:tracePt t="154163" x="4565650" y="6191250"/>
          <p14:tracePt t="154180" x="4559300" y="6191250"/>
          <p14:tracePt t="154211" x="4559300" y="6197600"/>
          <p14:tracePt t="154220" x="4559300" y="6203950"/>
          <p14:tracePt t="154231" x="4559300" y="6216650"/>
          <p14:tracePt t="154246" x="4572000" y="6229350"/>
          <p14:tracePt t="154263" x="4622800" y="6254750"/>
          <p14:tracePt t="154279" x="4654550" y="6267450"/>
          <p14:tracePt t="154296" x="4686300" y="6267450"/>
          <p14:tracePt t="154312" x="4699000" y="6267450"/>
          <p14:tracePt t="154329" x="4711700" y="6267450"/>
          <p14:tracePt t="154346" x="4718050" y="6254750"/>
          <p14:tracePt t="154363" x="4718050" y="6235700"/>
          <p14:tracePt t="154379" x="4718050" y="6216650"/>
          <p14:tracePt t="154396" x="4711700" y="6210300"/>
          <p14:tracePt t="154413" x="4629150" y="6184900"/>
          <p14:tracePt t="154430" x="4502150" y="6184900"/>
          <p14:tracePt t="154446" x="4457700" y="6184900"/>
          <p14:tracePt t="154462" x="4406900" y="6223000"/>
          <p14:tracePt t="154479" x="4394200" y="6235700"/>
          <p14:tracePt t="154496" x="4387850" y="6254750"/>
          <p14:tracePt t="154512" x="4381500" y="6280150"/>
          <p14:tracePt t="154529" x="4387850" y="6299200"/>
          <p14:tracePt t="154546" x="4489450" y="6362700"/>
          <p14:tracePt t="154563" x="4565650" y="6381750"/>
          <p14:tracePt t="154579" x="4660900" y="6381750"/>
          <p14:tracePt t="154596" x="4692650" y="6362700"/>
          <p14:tracePt t="154613" x="4711700" y="6337300"/>
          <p14:tracePt t="154629" x="4718050" y="6292850"/>
          <p14:tracePt t="154646" x="4718050" y="6267450"/>
          <p14:tracePt t="154662" x="4692650" y="6242050"/>
          <p14:tracePt t="154679" x="4635500" y="6229350"/>
          <p14:tracePt t="154696" x="4616450" y="6229350"/>
          <p14:tracePt t="154713" x="4591050" y="6229350"/>
          <p14:tracePt t="154729" x="4584700" y="6229350"/>
          <p14:tracePt t="155221" x="4591050" y="6229350"/>
          <p14:tracePt t="155231" x="4616450" y="6229350"/>
          <p14:tracePt t="155241" x="4648200" y="6229350"/>
          <p14:tracePt t="155252" x="4686300" y="6229350"/>
          <p14:tracePt t="155263" x="4749800" y="6242050"/>
          <p14:tracePt t="155279" x="4806950" y="6261100"/>
          <p14:tracePt t="155295" x="4972050" y="6280150"/>
          <p14:tracePt t="155312" x="5048250" y="6280150"/>
          <p14:tracePt t="155328" x="5181600" y="6286500"/>
          <p14:tracePt t="155345" x="5245100" y="6286500"/>
          <p14:tracePt t="155362" x="5346700" y="6286500"/>
          <p14:tracePt t="155378" x="5461000" y="6286500"/>
          <p14:tracePt t="155395" x="5499100" y="6286500"/>
          <p14:tracePt t="155412" x="5556250" y="6286500"/>
          <p14:tracePt t="155429" x="5581650" y="6286500"/>
          <p14:tracePt t="155445" x="5600700" y="6286500"/>
          <p14:tracePt t="155462" x="5607050" y="6280150"/>
          <p14:tracePt t="155478" x="5613400" y="6280150"/>
          <p14:tracePt t="155495" x="5619750" y="6273800"/>
          <p14:tracePt t="155511" x="5619750" y="6261100"/>
          <p14:tracePt t="155528" x="5619750" y="6235700"/>
          <p14:tracePt t="155545" x="5619750" y="6210300"/>
          <p14:tracePt t="155561" x="5607050" y="6197600"/>
          <p14:tracePt t="155578" x="5562600" y="6191250"/>
          <p14:tracePt t="155595" x="5543550" y="6191250"/>
          <p14:tracePt t="155611" x="5518150" y="6191250"/>
          <p14:tracePt t="155629" x="5511800" y="6191250"/>
          <p14:tracePt t="155645" x="5505450" y="6203950"/>
          <p14:tracePt t="155661" x="5499100" y="6235700"/>
          <p14:tracePt t="155678" x="5499100" y="6248400"/>
          <p14:tracePt t="155695" x="5518150" y="6273800"/>
          <p14:tracePt t="155712" x="5556250" y="6286500"/>
          <p14:tracePt t="155728" x="5568950" y="6286500"/>
          <p14:tracePt t="155745" x="5594350" y="6286500"/>
          <p14:tracePt t="155762" x="5600700" y="6286500"/>
          <p14:tracePt t="155778" x="5607050" y="6286500"/>
          <p14:tracePt t="155795" x="5613400" y="6280150"/>
          <p14:tracePt t="157247" x="5619750" y="6280150"/>
          <p14:tracePt t="157257" x="5626100" y="6273800"/>
          <p14:tracePt t="157268" x="5626100" y="6267450"/>
          <p14:tracePt t="157278" x="5632450" y="6254750"/>
          <p14:tracePt t="157293" x="5645150" y="6242050"/>
          <p14:tracePt t="157310" x="5670550" y="6216650"/>
          <p14:tracePt t="157327" x="5670550" y="6210300"/>
          <p14:tracePt t="157343" x="5683250" y="6191250"/>
          <p14:tracePt t="157360" x="5689600" y="6178550"/>
          <p14:tracePt t="157376" x="5702300" y="6165850"/>
          <p14:tracePt t="157393" x="5708650" y="6159500"/>
          <p14:tracePt t="157410" x="5708650" y="6153150"/>
          <p14:tracePt t="157427" x="5715000" y="6134100"/>
          <p14:tracePt t="157444" x="5715000" y="6127750"/>
          <p14:tracePt t="157461" x="5715000" y="6102350"/>
          <p14:tracePt t="157477" x="5715000" y="6089650"/>
          <p14:tracePt t="157493" x="5702300" y="6076950"/>
          <p14:tracePt t="157510" x="5664200" y="6045200"/>
          <p14:tracePt t="157526" x="5651500" y="6032500"/>
          <p14:tracePt t="157543" x="5638800" y="6026150"/>
          <p14:tracePt t="157560" x="5632450" y="6026150"/>
          <p14:tracePt t="157576" x="5632450" y="6019800"/>
          <p14:tracePt t="157643" x="5645150" y="6019800"/>
          <p14:tracePt t="157653" x="5657850" y="6019800"/>
          <p14:tracePt t="157665" x="5670550" y="6019800"/>
          <p14:tracePt t="157676" x="5683250" y="6019800"/>
          <p14:tracePt t="157693" x="5689600" y="6019800"/>
          <p14:tracePt t="157710" x="5702300" y="6019800"/>
          <p14:tracePt t="157727" x="5715000" y="6013450"/>
          <p14:tracePt t="157760" x="5721350" y="6000750"/>
          <p14:tracePt t="157776" x="5721350" y="5994400"/>
          <p14:tracePt t="157793" x="5721350" y="5981700"/>
          <p14:tracePt t="157810" x="5721350" y="5975350"/>
          <p14:tracePt t="159179" x="5721350" y="5969000"/>
          <p14:tracePt t="159190" x="5721350" y="5962650"/>
          <p14:tracePt t="159200" x="5721350" y="5956300"/>
          <p14:tracePt t="159211" x="5721350" y="5949950"/>
          <p14:tracePt t="159225" x="5727700" y="5943600"/>
          <p14:tracePt t="159242" x="5753100" y="5930900"/>
          <p14:tracePt t="159258" x="5784850" y="5924550"/>
          <p14:tracePt t="159275" x="5842000" y="5918200"/>
          <p14:tracePt t="159292" x="5861050" y="5911850"/>
          <p14:tracePt t="159308" x="5930900" y="5905500"/>
          <p14:tracePt t="159325" x="6026150" y="5886450"/>
          <p14:tracePt t="159342" x="6076950" y="5880100"/>
          <p14:tracePt t="159358" x="6134100" y="5873750"/>
          <p14:tracePt t="159375" x="6165850" y="5873750"/>
          <p14:tracePt t="159391" x="6197600" y="5873750"/>
          <p14:tracePt t="159408" x="6210300" y="58737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14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E se houver mais de duas categorias na variável explicativa</a:t>
            </a:r>
            <a:r>
              <a:rPr lang="pt-BR" sz="2800" dirty="0"/>
              <a:t>?</a:t>
            </a:r>
          </a:p>
          <a:p>
            <a:pPr lvl="1"/>
            <a:r>
              <a:rPr lang="pt-BR" sz="2400" dirty="0" smtClean="0"/>
              <a:t>Devemos entrar com (</a:t>
            </a:r>
            <a:r>
              <a:rPr lang="pt-BR" sz="2400" i="1" dirty="0" smtClean="0"/>
              <a:t>j-1</a:t>
            </a:r>
            <a:r>
              <a:rPr lang="pt-BR" sz="2400" dirty="0" smtClean="0"/>
              <a:t>) variáveis indicadoras (</a:t>
            </a:r>
            <a:r>
              <a:rPr lang="pt-BR" sz="2400" i="1" dirty="0" err="1" smtClean="0"/>
              <a:t>dummy</a:t>
            </a:r>
            <a:r>
              <a:rPr lang="pt-BR" sz="2400" dirty="0" smtClean="0"/>
              <a:t>), onde </a:t>
            </a:r>
            <a:r>
              <a:rPr lang="pt-BR" sz="2400" i="1" dirty="0" smtClean="0"/>
              <a:t>j </a:t>
            </a:r>
            <a:r>
              <a:rPr lang="pt-BR" sz="2400" dirty="0" smtClean="0"/>
              <a:t>é o número de categorias da variável preditora </a:t>
            </a:r>
            <a:r>
              <a:rPr lang="pt-BR" sz="2400" i="1" dirty="0" smtClean="0"/>
              <a:t>X</a:t>
            </a:r>
            <a:endParaRPr lang="pt-BR" sz="2400" dirty="0"/>
          </a:p>
          <a:p>
            <a:pPr lvl="1"/>
            <a:r>
              <a:rPr lang="pt-BR" sz="2400" dirty="0" smtClean="0"/>
              <a:t>Cada variável </a:t>
            </a:r>
            <a:r>
              <a:rPr lang="pt-BR" sz="2400" i="1" dirty="0" err="1" smtClean="0"/>
              <a:t>dummy</a:t>
            </a:r>
            <a:r>
              <a:rPr lang="pt-BR" sz="2400" i="1" dirty="0" smtClean="0"/>
              <a:t> </a:t>
            </a:r>
            <a:r>
              <a:rPr lang="pt-BR" sz="2400" dirty="0" smtClean="0"/>
              <a:t>indicará uma das </a:t>
            </a:r>
            <a:r>
              <a:rPr lang="pt-BR" sz="2400" i="1" dirty="0" smtClean="0"/>
              <a:t>p </a:t>
            </a:r>
            <a:r>
              <a:rPr lang="pt-BR" sz="2400" dirty="0" smtClean="0"/>
              <a:t>categorias da variável explicativa</a:t>
            </a:r>
            <a:endParaRPr lang="pt-BR" sz="2400" dirty="0"/>
          </a:p>
          <a:p>
            <a:pPr lvl="1"/>
            <a:r>
              <a:rPr lang="pt-BR" sz="2400" dirty="0" smtClean="0"/>
              <a:t>Se entrarmos com variáveis indicadoras no mesmo número de categorias da variável preditora teremos problemas de ajuste do modelo (comparação múltipla)</a:t>
            </a:r>
            <a:endParaRPr lang="pt-BR" sz="2400" dirty="0"/>
          </a:p>
          <a:p>
            <a:pPr lvl="1"/>
            <a:r>
              <a:rPr lang="pt-BR" sz="2400" dirty="0" smtClean="0"/>
              <a:t>Esse problema decorre da inversão de matrizes necessária ao cálculo dos coeficientes pelo método dos mínimos quadrados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575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40"/>
    </mc:Choice>
    <mc:Fallback xmlns="">
      <p:transition spd="slow" advTm="2274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1112" x="6216650" y="5880100"/>
          <p14:tracePt t="21120" x="6223000" y="5892800"/>
          <p14:tracePt t="21133" x="6254750" y="5911850"/>
          <p14:tracePt t="21151" x="6369050" y="5969000"/>
          <p14:tracePt t="21167" x="6432550" y="5969000"/>
          <p14:tracePt t="21183" x="6699250" y="5930900"/>
          <p14:tracePt t="21202" x="7099300" y="5702300"/>
          <p14:tracePt t="21217" x="7429500" y="5505450"/>
          <p14:tracePt t="21235" x="7861300" y="5257800"/>
          <p14:tracePt t="21251" x="8064500" y="5143500"/>
          <p14:tracePt t="21266" x="8496300" y="4889500"/>
          <p14:tracePt t="21283" x="8616950" y="4819650"/>
          <p14:tracePt t="21299" x="8832850" y="4711700"/>
          <p14:tracePt t="21317" x="9036050" y="4660900"/>
          <p14:tracePt t="21332" x="9093200" y="4654550"/>
          <p14:tracePt t="21548" x="8953500" y="3619500"/>
          <p14:tracePt t="21564" x="8890000" y="3536950"/>
          <p14:tracePt t="21581" x="8775700" y="3403600"/>
          <p14:tracePt t="21598" x="8623300" y="3314700"/>
          <p14:tracePt t="21615" x="8553450" y="3276600"/>
          <p14:tracePt t="21631" x="8464550" y="3225800"/>
          <p14:tracePt t="21648" x="8445500" y="3206750"/>
          <p14:tracePt t="21665" x="8401050" y="3175000"/>
          <p14:tracePt t="21683" x="8369300" y="3136900"/>
          <p14:tracePt t="21698" x="8356600" y="3117850"/>
          <p14:tracePt t="21715" x="8331200" y="3035300"/>
          <p14:tracePt t="21732" x="8324850" y="2990850"/>
          <p14:tracePt t="21749" x="8305800" y="2876550"/>
          <p14:tracePt t="21765" x="8299450" y="2768600"/>
          <p14:tracePt t="21781" x="8286750" y="2736850"/>
          <p14:tracePt t="21798" x="8280400" y="2660650"/>
          <p14:tracePt t="21814" x="8280400" y="2628900"/>
          <p14:tracePt t="21831" x="8274050" y="2616200"/>
          <p14:tracePt t="21848" x="8274050" y="2609850"/>
          <p14:tracePt t="21881" x="8267700" y="2609850"/>
          <p14:tracePt t="21898" x="8261350" y="2609850"/>
          <p14:tracePt t="21915" x="8248650" y="2609850"/>
          <p14:tracePt t="21932" x="8235950" y="2609850"/>
          <p14:tracePt t="21948" x="8216900" y="2609850"/>
          <p14:tracePt t="21965" x="8191500" y="2628900"/>
          <p14:tracePt t="21982" x="8178800" y="2641600"/>
          <p14:tracePt t="21997" x="8140700" y="2686050"/>
          <p14:tracePt t="22015" x="8115300" y="2717800"/>
          <p14:tracePt t="22032" x="8102600" y="2730500"/>
          <p14:tracePt t="22048" x="8096250" y="2749550"/>
          <p14:tracePt t="22064" x="8089900" y="2762250"/>
          <p14:tracePt t="22081" x="8083550" y="2774950"/>
          <p14:tracePt t="22097" x="8083550" y="2787650"/>
          <p14:tracePt t="22114" x="8077200" y="2800350"/>
          <p14:tracePt t="22131" x="8077200" y="2813050"/>
          <p14:tracePt t="22147" x="8077200" y="2819400"/>
          <p14:tracePt t="22165" x="8077200" y="2838450"/>
          <p14:tracePt t="22181" x="8077200" y="2844800"/>
          <p14:tracePt t="22215" x="8083550" y="2851150"/>
          <p14:tracePt t="22231" x="8089900" y="2851150"/>
          <p14:tracePt t="22247" x="8096250" y="2851150"/>
          <p14:tracePt t="22318" x="8089900" y="2851150"/>
          <p14:tracePt t="22329" x="8077200" y="2857500"/>
          <p14:tracePt t="22340" x="8051800" y="2863850"/>
          <p14:tracePt t="22349" x="8039100" y="2870200"/>
          <p14:tracePt t="22364" x="8026400" y="2889250"/>
          <p14:tracePt t="22380" x="8007350" y="2914650"/>
          <p14:tracePt t="22398" x="8001000" y="2927350"/>
          <p14:tracePt t="22414" x="7994650" y="2959100"/>
          <p14:tracePt t="22430" x="7994650" y="2971800"/>
          <p14:tracePt t="22448" x="7994650" y="2990850"/>
          <p14:tracePt t="22464" x="7994650" y="2997200"/>
          <p14:tracePt t="22498" x="8001000" y="2997200"/>
          <p14:tracePt t="22515" x="8007350" y="2997200"/>
          <p14:tracePt t="22530" x="8013700" y="2971800"/>
          <p14:tracePt t="22548" x="8026400" y="2952750"/>
          <p14:tracePt t="22563" x="8026400" y="2946400"/>
          <p14:tracePt t="23039" x="8026400" y="2940050"/>
          <p14:tracePt t="23050" x="8013700" y="2933700"/>
          <p14:tracePt t="23061" x="7988300" y="2921000"/>
          <p14:tracePt t="23072" x="7975600" y="2914650"/>
          <p14:tracePt t="23080" x="7956550" y="2901950"/>
          <p14:tracePt t="23096" x="7924800" y="2876550"/>
          <p14:tracePt t="23113" x="7823200" y="2813050"/>
          <p14:tracePt t="23130" x="7715250" y="2749550"/>
          <p14:tracePt t="23147" x="7467600" y="2603500"/>
          <p14:tracePt t="23163" x="7239000" y="2470150"/>
          <p14:tracePt t="23180" x="7099300" y="2413000"/>
          <p14:tracePt t="23197" x="6826250" y="2324100"/>
          <p14:tracePt t="23214" x="6705600" y="2292350"/>
          <p14:tracePt t="23230" x="6413500" y="2222500"/>
          <p14:tracePt t="23246" x="6223000" y="2190750"/>
          <p14:tracePt t="23263" x="6153150" y="2171700"/>
          <p14:tracePt t="23280" x="6007100" y="2146300"/>
          <p14:tracePt t="23296" x="5930900" y="2133600"/>
          <p14:tracePt t="23313" x="5810250" y="2114550"/>
          <p14:tracePt t="23330" x="5734050" y="2108200"/>
          <p14:tracePt t="23347" x="5689600" y="2101850"/>
          <p14:tracePt t="23363" x="5575300" y="2101850"/>
          <p14:tracePt t="23379" x="5473700" y="2089150"/>
          <p14:tracePt t="23396" x="5232400" y="2089150"/>
          <p14:tracePt t="23414" x="4978400" y="2089150"/>
          <p14:tracePt t="23431" x="4730750" y="2089150"/>
          <p14:tracePt t="23447" x="4464050" y="2101850"/>
          <p14:tracePt t="23463" x="4305300" y="2127250"/>
          <p14:tracePt t="23480" x="4076700" y="2139950"/>
          <p14:tracePt t="23497" x="3930650" y="2165350"/>
          <p14:tracePt t="23513" x="3892550" y="2171700"/>
          <p14:tracePt t="23530" x="3848100" y="2184400"/>
          <p14:tracePt t="23546" x="3835400" y="2184400"/>
          <p14:tracePt t="23563" x="3829050" y="2184400"/>
          <p14:tracePt t="23580" x="3816350" y="2184400"/>
          <p14:tracePt t="23597" x="3810000" y="2184400"/>
          <p14:tracePt t="23613" x="3797300" y="2190750"/>
          <p14:tracePt t="23629" x="3790950" y="2190750"/>
          <p14:tracePt t="23646" x="3784600" y="2197100"/>
          <p14:tracePt t="23663" x="3778250" y="2197100"/>
          <p14:tracePt t="23679" x="3771900" y="2197100"/>
          <p14:tracePt t="23698" x="3771900" y="2203450"/>
          <p14:tracePt t="23713" x="3765550" y="2203450"/>
          <p14:tracePt t="23729" x="3759200" y="2216150"/>
          <p14:tracePt t="23747" x="3759200" y="2222500"/>
          <p14:tracePt t="23763" x="3752850" y="2254250"/>
          <p14:tracePt t="23780" x="3752850" y="2286000"/>
          <p14:tracePt t="23796" x="3752850" y="2305050"/>
          <p14:tracePt t="23813" x="3752850" y="2330450"/>
          <p14:tracePt t="23829" x="3752850" y="2349500"/>
          <p14:tracePt t="23846" x="3752850" y="2368550"/>
          <p14:tracePt t="23863" x="3765550" y="2387600"/>
          <p14:tracePt t="23880" x="3771900" y="2400300"/>
          <p14:tracePt t="23896" x="3784600" y="2413000"/>
          <p14:tracePt t="23912" x="3797300" y="2432050"/>
          <p14:tracePt t="23929" x="3822700" y="2463800"/>
          <p14:tracePt t="23946" x="3848100" y="2489200"/>
          <p14:tracePt t="23963" x="3860800" y="2501900"/>
          <p14:tracePt t="23980" x="3886200" y="2533650"/>
          <p14:tracePt t="23996" x="3898900" y="2546350"/>
          <p14:tracePt t="24014" x="3924300" y="2571750"/>
          <p14:tracePt t="24029" x="3943350" y="2590800"/>
          <p14:tracePt t="24046" x="3956050" y="2597150"/>
          <p14:tracePt t="24062" x="3981450" y="2609850"/>
          <p14:tracePt t="24079" x="3994150" y="2616200"/>
          <p14:tracePt t="24096" x="4025900" y="2616200"/>
          <p14:tracePt t="24112" x="4076700" y="2616200"/>
          <p14:tracePt t="24129" x="4114800" y="2616200"/>
          <p14:tracePt t="24146" x="4171950" y="2609850"/>
          <p14:tracePt t="24163" x="4203700" y="2603500"/>
          <p14:tracePt t="24179" x="4254500" y="2578100"/>
          <p14:tracePt t="24197" x="4292600" y="2552700"/>
          <p14:tracePt t="24213" x="4305300" y="2540000"/>
          <p14:tracePt t="24229" x="4318000" y="2501900"/>
          <p14:tracePt t="24246" x="4318000" y="2482850"/>
          <p14:tracePt t="24263" x="4318000" y="2451100"/>
          <p14:tracePt t="24280" x="4292600" y="2425700"/>
          <p14:tracePt t="24295" x="4273550" y="2406650"/>
          <p14:tracePt t="24312" x="4216400" y="2393950"/>
          <p14:tracePt t="24329" x="4184650" y="2393950"/>
          <p14:tracePt t="24345" x="4152900" y="2393950"/>
          <p14:tracePt t="24362" x="4140200" y="2400300"/>
          <p14:tracePt t="24378" x="4108450" y="2470150"/>
          <p14:tracePt t="24395" x="4102100" y="2565400"/>
          <p14:tracePt t="24412" x="4102100" y="2603500"/>
          <p14:tracePt t="24429" x="4102100" y="2635250"/>
          <p14:tracePt t="24447" x="4102100" y="2660650"/>
          <p14:tracePt t="24462" x="4127500" y="2686050"/>
          <p14:tracePt t="24479" x="4197350" y="2698750"/>
          <p14:tracePt t="24495" x="4222750" y="2698750"/>
          <p14:tracePt t="24512" x="4267200" y="2692400"/>
          <p14:tracePt t="24530" x="4279900" y="2679700"/>
          <p14:tracePt t="24546" x="4318000" y="2571750"/>
          <p14:tracePt t="24562" x="4324350" y="2489200"/>
          <p14:tracePt t="24579" x="4324350" y="2463800"/>
          <p14:tracePt t="24595" x="4311650" y="2432050"/>
          <p14:tracePt t="24611" x="4286250" y="2419350"/>
          <p14:tracePt t="24628" x="4229100" y="2413000"/>
          <p14:tracePt t="24644" x="4191000" y="2419350"/>
          <p14:tracePt t="24661" x="4165600" y="2444750"/>
          <p14:tracePt t="24678" x="4140200" y="2527300"/>
          <p14:tracePt t="24695" x="4140200" y="2565400"/>
          <p14:tracePt t="24712" x="4152900" y="2622550"/>
          <p14:tracePt t="24729" x="4216400" y="2686050"/>
          <p14:tracePt t="24745" x="4248150" y="2698750"/>
          <p14:tracePt t="24762" x="4311650" y="2724150"/>
          <p14:tracePt t="24780" x="4318000" y="2724150"/>
          <p14:tracePt t="24796" x="4337050" y="2730500"/>
          <p14:tracePt t="24927" x="4330700" y="2730500"/>
          <p14:tracePt t="25075" x="4324350" y="2730500"/>
          <p14:tracePt t="26850" x="4318000" y="2711450"/>
          <p14:tracePt t="26860" x="4311650" y="2698750"/>
          <p14:tracePt t="26870" x="4305300" y="2692400"/>
          <p14:tracePt t="26880" x="4298950" y="2679700"/>
          <p14:tracePt t="26901" x="4279900" y="2667000"/>
          <p14:tracePt t="26911" x="4267200" y="2660650"/>
          <p14:tracePt t="26926" x="4241800" y="2647950"/>
          <p14:tracePt t="26943" x="4216400" y="2641600"/>
          <p14:tracePt t="26959" x="4210050" y="2641600"/>
          <p14:tracePt t="26976" x="4197350" y="2641600"/>
          <p14:tracePt t="26993" x="4191000" y="2641600"/>
          <p14:tracePt t="27010" x="4178300" y="2641600"/>
          <p14:tracePt t="27026" x="4171950" y="2654300"/>
          <p14:tracePt t="27042" x="4171950" y="2667000"/>
          <p14:tracePt t="27059" x="4171950" y="2686050"/>
          <p14:tracePt t="27076" x="4171950" y="2698750"/>
          <p14:tracePt t="27093" x="4184650" y="2705100"/>
          <p14:tracePt t="27110" x="4203700" y="2717800"/>
          <p14:tracePt t="27126" x="4210050" y="2717800"/>
          <p14:tracePt t="27142" x="4216400" y="2717800"/>
          <p14:tracePt t="27185" x="4216400" y="2705100"/>
          <p14:tracePt t="27195" x="4216400" y="2692400"/>
          <p14:tracePt t="27212" x="4216400" y="2679700"/>
          <p14:tracePt t="27228" x="4216400" y="2660650"/>
          <p14:tracePt t="27245" x="4203700" y="2654300"/>
          <p14:tracePt t="27262" x="4184650" y="2647950"/>
          <p14:tracePt t="27279" x="4165600" y="2647950"/>
          <p14:tracePt t="27296" x="4159250" y="2647950"/>
          <p14:tracePt t="27312" x="4152900" y="2647950"/>
          <p14:tracePt t="28570" x="4152900" y="2641600"/>
          <p14:tracePt t="28580" x="4152900" y="2628900"/>
          <p14:tracePt t="28593" x="4152900" y="2616200"/>
          <p14:tracePt t="28609" x="4152900" y="2603500"/>
          <p14:tracePt t="28625" x="4152900" y="2590800"/>
          <p14:tracePt t="28641" x="4152900" y="2578100"/>
          <p14:tracePt t="28659" x="4152900" y="2565400"/>
          <p14:tracePt t="28676" x="4152900" y="2546350"/>
          <p14:tracePt t="28709" x="4152900" y="2540000"/>
          <p14:tracePt t="28727" x="4152900" y="2527300"/>
          <p14:tracePt t="28745" x="4152900" y="2520950"/>
          <p14:tracePt t="28761" x="4152900" y="2514600"/>
          <p14:tracePt t="28777" x="4152900" y="2508250"/>
          <p14:tracePt t="28811" x="4152900" y="2501900"/>
          <p14:tracePt t="28827" x="4152900" y="2489200"/>
          <p14:tracePt t="28843" x="4146550" y="2482850"/>
          <p14:tracePt t="28859" x="4146550" y="2476500"/>
          <p14:tracePt t="28876" x="4146550" y="2470150"/>
          <p14:tracePt t="28894" x="4140200" y="2463800"/>
          <p14:tracePt t="28926" x="4140200" y="2457450"/>
          <p14:tracePt t="28943" x="4140200" y="2451100"/>
          <p14:tracePt t="28959" x="4133850" y="2438400"/>
          <p14:tracePt t="28994" x="4133850" y="2432050"/>
          <p14:tracePt t="29011" x="4127500" y="2425700"/>
          <p14:tracePt t="29027" x="4127500" y="2419350"/>
          <p14:tracePt t="29043" x="4127500" y="2413000"/>
          <p14:tracePt t="29062" x="4121150" y="2413000"/>
          <p14:tracePt t="29082" x="4121150" y="2406650"/>
          <p14:tracePt t="29176" x="4121150" y="2400300"/>
          <p14:tracePt t="31456" x="4114800" y="2413000"/>
          <p14:tracePt t="31469" x="4114800" y="2425700"/>
          <p14:tracePt t="31477" x="4114800" y="2444750"/>
          <p14:tracePt t="31490" x="4114800" y="2457450"/>
          <p14:tracePt t="31508" x="4114800" y="2489200"/>
          <p14:tracePt t="31523" x="4121150" y="2495550"/>
          <p14:tracePt t="31541" x="4140200" y="2501900"/>
          <p14:tracePt t="31557" x="4146550" y="2508250"/>
          <p14:tracePt t="31576" x="4152900" y="2508250"/>
          <p14:tracePt t="31592" x="4165600" y="2508250"/>
          <p14:tracePt t="31606" x="4171950" y="2489200"/>
          <p14:tracePt t="31622" x="4171950" y="2457450"/>
          <p14:tracePt t="31639" x="4171950" y="2438400"/>
          <p14:tracePt t="31656" x="4159250" y="2413000"/>
          <p14:tracePt t="31672" x="4146550" y="2413000"/>
          <p14:tracePt t="31690" x="4121150" y="2406650"/>
          <p14:tracePt t="31706" x="4108450" y="2406650"/>
          <p14:tracePt t="31721" x="4102100" y="2406650"/>
          <p14:tracePt t="31738" x="4095750" y="2425700"/>
          <p14:tracePt t="31755" x="4095750" y="2451100"/>
          <p14:tracePt t="31771" x="4095750" y="2482850"/>
          <p14:tracePt t="31788" x="4102100" y="2514600"/>
          <p14:tracePt t="31805" x="4114800" y="2520950"/>
          <p14:tracePt t="31822" x="4121150" y="2533650"/>
          <p14:tracePt t="40623" x="4121150" y="2540000"/>
          <p14:tracePt t="40633" x="4121150" y="2552700"/>
          <p14:tracePt t="40649" x="4114800" y="2571750"/>
          <p14:tracePt t="40665" x="4114800" y="2603500"/>
          <p14:tracePt t="40684" x="4114800" y="2616200"/>
          <p14:tracePt t="40699" x="4114800" y="2641600"/>
          <p14:tracePt t="40716" x="4140200" y="2673350"/>
          <p14:tracePt t="40732" x="4146550" y="2686050"/>
          <p14:tracePt t="40748" x="4165600" y="2705100"/>
          <p14:tracePt t="40765" x="4171950" y="2717800"/>
          <p14:tracePt t="40781" x="4197350" y="2736850"/>
          <p14:tracePt t="40799" x="4229100" y="2768600"/>
          <p14:tracePt t="40815" x="4241800" y="2774950"/>
          <p14:tracePt t="40831" x="4273550" y="2794000"/>
          <p14:tracePt t="40863" x="4286250" y="2806700"/>
          <p14:tracePt t="40882" x="4298950" y="2806700"/>
          <p14:tracePt t="40924" x="4305300" y="2806700"/>
          <p14:tracePt t="40965" x="4311650" y="2806700"/>
          <p14:tracePt t="41874" x="4311650" y="2813050"/>
          <p14:tracePt t="41884" x="4311650" y="2825750"/>
          <p14:tracePt t="41895" x="4311650" y="2832100"/>
          <p14:tracePt t="41906" x="4305300" y="2844800"/>
          <p14:tracePt t="41918" x="4305300" y="2857500"/>
          <p14:tracePt t="41931" x="4298950" y="2863850"/>
          <p14:tracePt t="41950" x="4286250" y="2889250"/>
          <p14:tracePt t="41965" x="4279900" y="2901950"/>
          <p14:tracePt t="41981" x="4273550" y="2933700"/>
          <p14:tracePt t="41996" x="4273550" y="2946400"/>
          <p14:tracePt t="42013" x="4273550" y="2959100"/>
          <p14:tracePt t="42030" x="4267200" y="2978150"/>
          <p14:tracePt t="42047" x="4267200" y="2990850"/>
          <p14:tracePt t="42063" x="4267200" y="3003550"/>
          <p14:tracePt t="42080" x="4267200" y="3009900"/>
          <p14:tracePt t="42096" x="4267200" y="3016250"/>
          <p14:tracePt t="42113" x="4267200" y="3035300"/>
          <p14:tracePt t="42129" x="4267200" y="3041650"/>
          <p14:tracePt t="42146" x="4267200" y="3073400"/>
          <p14:tracePt t="42163" x="4267200" y="3092450"/>
          <p14:tracePt t="42179" x="4267200" y="3149600"/>
          <p14:tracePt t="42196" x="4267200" y="3206750"/>
          <p14:tracePt t="42214" x="4273550" y="3244850"/>
          <p14:tracePt t="42230" x="4273550" y="3327400"/>
          <p14:tracePt t="42246" x="4273550" y="3403600"/>
          <p14:tracePt t="42263" x="4273550" y="3530600"/>
          <p14:tracePt t="42280" x="4273550" y="3606800"/>
          <p14:tracePt t="42296" x="4273550" y="3651250"/>
          <p14:tracePt t="42313" x="4260850" y="3708400"/>
          <p14:tracePt t="42330" x="4248150" y="3727450"/>
          <p14:tracePt t="42345" x="4235450" y="3778250"/>
          <p14:tracePt t="42362" x="4222750" y="3816350"/>
          <p14:tracePt t="42379" x="4216400" y="3829050"/>
          <p14:tracePt t="42396" x="4216400" y="3841750"/>
          <p14:tracePt t="42833" x="4210050" y="3841750"/>
          <p14:tracePt t="42857" x="4203700" y="3848100"/>
          <p14:tracePt t="42865" x="4197350" y="3848100"/>
          <p14:tracePt t="42990" x="4191000" y="3848100"/>
          <p14:tracePt t="43271" x="4184650" y="3848100"/>
          <p14:tracePt t="43702" x="4178300" y="3848100"/>
          <p14:tracePt t="43710" x="4171950" y="3848100"/>
          <p14:tracePt t="43719" x="4159250" y="3854450"/>
          <p14:tracePt t="43729" x="4133850" y="3854450"/>
          <p14:tracePt t="43744" x="4102100" y="3860800"/>
          <p14:tracePt t="43761" x="3962400" y="3879850"/>
          <p14:tracePt t="43778" x="3867150" y="3892550"/>
          <p14:tracePt t="43794" x="3740150" y="3892550"/>
          <p14:tracePt t="43814" x="3625850" y="3892550"/>
          <p14:tracePt t="43829" x="3562350" y="3905250"/>
          <p14:tracePt t="43846" x="3397250" y="3905250"/>
          <p14:tracePt t="43862" x="3333750" y="3905250"/>
          <p14:tracePt t="43879" x="3200400" y="3930650"/>
          <p14:tracePt t="43897" x="3041650" y="3962400"/>
          <p14:tracePt t="43911" x="2978150" y="3981450"/>
          <p14:tracePt t="43929" x="2863850" y="4013200"/>
          <p14:tracePt t="43945" x="2825750" y="4032250"/>
          <p14:tracePt t="43962" x="2749550" y="4057650"/>
          <p14:tracePt t="43979" x="2705100" y="4076700"/>
          <p14:tracePt t="43994" x="2641600" y="4083050"/>
          <p14:tracePt t="44011" x="2578100" y="4089400"/>
          <p14:tracePt t="44027" x="2559050" y="4089400"/>
          <p14:tracePt t="44044" x="2514600" y="4089400"/>
          <p14:tracePt t="44061" x="2501900" y="4089400"/>
          <p14:tracePt t="44077" x="2457450" y="4089400"/>
          <p14:tracePt t="44094" x="2432050" y="4089400"/>
          <p14:tracePt t="44110" x="2413000" y="4095750"/>
          <p14:tracePt t="44127" x="2387600" y="4095750"/>
          <p14:tracePt t="44144" x="2374900" y="4102100"/>
          <p14:tracePt t="44160" x="2355850" y="4102100"/>
          <p14:tracePt t="44177" x="2343150" y="4108450"/>
          <p14:tracePt t="44193" x="2336800" y="4108450"/>
          <p14:tracePt t="44210" x="2330450" y="4108450"/>
          <p14:tracePt t="44227" x="2324100" y="4108450"/>
          <p14:tracePt t="44245" x="2317750" y="4108450"/>
          <p14:tracePt t="44365" x="2317750" y="4114800"/>
          <p14:tracePt t="44387" x="2317750" y="4121150"/>
          <p14:tracePt t="44451" x="2317750" y="4127500"/>
          <p14:tracePt t="44515" x="2317750" y="4133850"/>
          <p14:tracePt t="44523" x="2324100" y="4133850"/>
          <p14:tracePt t="44533" x="2330450" y="4133850"/>
          <p14:tracePt t="44546" x="2343150" y="4140200"/>
          <p14:tracePt t="44564" x="2349500" y="4146550"/>
          <p14:tracePt t="44581" x="2355850" y="4146550"/>
          <p14:tracePt t="44595" x="2374900" y="4146550"/>
          <p14:tracePt t="44612" x="2381250" y="4152900"/>
          <p14:tracePt t="44628" x="2387600" y="4152900"/>
          <p14:tracePt t="44662" x="2393950" y="4152900"/>
          <p14:tracePt t="45556" x="2400300" y="4152900"/>
          <p14:tracePt t="45628" x="2406650" y="4152900"/>
          <p14:tracePt t="47288" x="2413000" y="4152900"/>
          <p14:tracePt t="47298" x="2419350" y="4152900"/>
          <p14:tracePt t="47311" x="2432050" y="4152900"/>
          <p14:tracePt t="47330" x="2444750" y="4146550"/>
          <p14:tracePt t="47344" x="2457450" y="4140200"/>
          <p14:tracePt t="47362" x="2489200" y="4127500"/>
          <p14:tracePt t="47376" x="2501900" y="4114800"/>
          <p14:tracePt t="47394" x="2571750" y="4095750"/>
          <p14:tracePt t="47409" x="2597150" y="4089400"/>
          <p14:tracePt t="47424" x="2647950" y="4076700"/>
          <p14:tracePt t="47442" x="2679700" y="4076700"/>
          <p14:tracePt t="47458" x="2711450" y="4070350"/>
          <p14:tracePt t="47475" x="2749550" y="4070350"/>
          <p14:tracePt t="47491" x="2781300" y="4070350"/>
          <p14:tracePt t="47508" x="2838450" y="4070350"/>
          <p14:tracePt t="47524" x="2857500" y="4070350"/>
          <p14:tracePt t="47527" x="2876550" y="4070350"/>
          <p14:tracePt t="47541" x="2901950" y="4070350"/>
          <p14:tracePt t="47559" x="2940050" y="4070350"/>
          <p14:tracePt t="47575" x="2959100" y="4076700"/>
          <p14:tracePt t="47592" x="2984500" y="4083050"/>
          <p14:tracePt t="47608" x="2997200" y="4089400"/>
          <p14:tracePt t="47625" x="3035300" y="4095750"/>
          <p14:tracePt t="47641" x="3067050" y="4114800"/>
          <p14:tracePt t="47658" x="3086100" y="4121150"/>
          <p14:tracePt t="47674" x="3124200" y="4133850"/>
          <p14:tracePt t="47692" x="3143250" y="4140200"/>
          <p14:tracePt t="47708" x="3168650" y="4152900"/>
          <p14:tracePt t="47724" x="3194050" y="4165600"/>
          <p14:tracePt t="47740" x="3213100" y="4178300"/>
          <p14:tracePt t="47757" x="3244850" y="4191000"/>
          <p14:tracePt t="47774" x="3257550" y="4197350"/>
          <p14:tracePt t="47791" x="3263900" y="4203700"/>
          <p14:tracePt t="47807" x="3270250" y="4210050"/>
          <p14:tracePt t="48186" x="3276600" y="4210050"/>
          <p14:tracePt t="48195" x="3289300" y="4203700"/>
          <p14:tracePt t="48208" x="3302000" y="4197350"/>
          <p14:tracePt t="48227" x="3346450" y="4171950"/>
          <p14:tracePt t="48242" x="3371850" y="4152900"/>
          <p14:tracePt t="48259" x="3460750" y="4127500"/>
          <p14:tracePt t="48275" x="3498850" y="4121150"/>
          <p14:tracePt t="48293" x="3549650" y="4108450"/>
          <p14:tracePt t="48310" x="3581400" y="4102100"/>
          <p14:tracePt t="48326" x="3657600" y="4089400"/>
          <p14:tracePt t="48344" x="3784600" y="4083050"/>
          <p14:tracePt t="48359" x="3860800" y="4083050"/>
          <p14:tracePt t="48375" x="3981450" y="4083050"/>
          <p14:tracePt t="48393" x="4146550" y="4083050"/>
          <p14:tracePt t="48409" x="4286250" y="4095750"/>
          <p14:tracePt t="48425" x="4470400" y="4127500"/>
          <p14:tracePt t="48442" x="4546600" y="4146550"/>
          <p14:tracePt t="48459" x="4743450" y="4191000"/>
          <p14:tracePt t="48475" x="4832350" y="4197350"/>
          <p14:tracePt t="48492" x="4953000" y="4216400"/>
          <p14:tracePt t="48508" x="4984750" y="4229100"/>
          <p14:tracePt t="48525" x="4991100" y="4229100"/>
          <p14:tracePt t="48543" x="4997450" y="4229100"/>
          <p14:tracePt t="49426" x="5003800" y="4229100"/>
          <p14:tracePt t="49436" x="5016500" y="4222750"/>
          <p14:tracePt t="49447" x="5029200" y="4216400"/>
          <p14:tracePt t="49458" x="5041900" y="4203700"/>
          <p14:tracePt t="49474" x="5073650" y="4191000"/>
          <p14:tracePt t="49492" x="5143500" y="4152900"/>
          <p14:tracePt t="49507" x="5200650" y="4127500"/>
          <p14:tracePt t="49524" x="5314950" y="4083050"/>
          <p14:tracePt t="49542" x="5473700" y="4044950"/>
          <p14:tracePt t="49558" x="5575300" y="4019550"/>
          <p14:tracePt t="49575" x="5765800" y="4000500"/>
          <p14:tracePt t="49592" x="5842000" y="3994150"/>
          <p14:tracePt t="49609" x="6000750" y="3981450"/>
          <p14:tracePt t="49625" x="6191250" y="3981450"/>
          <p14:tracePt t="49642" x="6242050" y="3981450"/>
          <p14:tracePt t="49657" x="6337300" y="3994150"/>
          <p14:tracePt t="49674" x="6362700" y="4000500"/>
          <p14:tracePt t="49692" x="6438900" y="4025900"/>
          <p14:tracePt t="49707" x="6534150" y="4057650"/>
          <p14:tracePt t="49724" x="6578600" y="4076700"/>
          <p14:tracePt t="49741" x="6680200" y="4121150"/>
          <p14:tracePt t="49757" x="6731000" y="4140200"/>
          <p14:tracePt t="49775" x="6775450" y="4171950"/>
          <p14:tracePt t="49791" x="6807200" y="4184650"/>
          <p14:tracePt t="49808" x="6813550" y="4184650"/>
          <p14:tracePt t="49822" x="6819900" y="4191000"/>
          <p14:tracePt t="49840" x="6826250" y="4191000"/>
          <p14:tracePt t="50231" x="6819900" y="4191000"/>
          <p14:tracePt t="50240" x="6807200" y="4191000"/>
          <p14:tracePt t="50250" x="6794500" y="4197350"/>
          <p14:tracePt t="50262" x="6762750" y="4210050"/>
          <p14:tracePt t="50273" x="6724650" y="4210050"/>
          <p14:tracePt t="50290" x="6559550" y="4210050"/>
          <p14:tracePt t="50305" x="6483350" y="4210050"/>
          <p14:tracePt t="50322" x="6248400" y="4191000"/>
          <p14:tracePt t="50340" x="6083300" y="4178300"/>
          <p14:tracePt t="50356" x="5842000" y="4178300"/>
          <p14:tracePt t="50373" x="5645150" y="4152900"/>
          <p14:tracePt t="50389" x="5289550" y="4127500"/>
          <p14:tracePt t="50406" x="4857750" y="4089400"/>
          <p14:tracePt t="50422" x="4686300" y="4064000"/>
          <p14:tracePt t="50438" x="4279900" y="4038600"/>
          <p14:tracePt t="50455" x="4127500" y="4038600"/>
          <p14:tracePt t="50474" x="3886200" y="4038600"/>
          <p14:tracePt t="50490" x="3676650" y="4070350"/>
          <p14:tracePt t="50506" x="3587750" y="4089400"/>
          <p14:tracePt t="50523" x="3441700" y="4140200"/>
          <p14:tracePt t="50542" x="3397250" y="4159250"/>
          <p14:tracePt t="50556" x="3340100" y="4178300"/>
          <p14:tracePt t="50572" x="3302000" y="4203700"/>
          <p14:tracePt t="50590" x="3289300" y="4210050"/>
          <p14:tracePt t="50606" x="3270250" y="4222750"/>
          <p14:tracePt t="50622" x="3263900" y="4222750"/>
          <p14:tracePt t="50657" x="3257550" y="4222750"/>
          <p14:tracePt t="50672" x="3257550" y="4229100"/>
          <p14:tracePt t="50689" x="3251200" y="4229100"/>
          <p14:tracePt t="50738" x="3244850" y="4235450"/>
          <p14:tracePt t="50749" x="3244850" y="4241800"/>
          <p14:tracePt t="50759" x="3238500" y="4248150"/>
          <p14:tracePt t="50771" x="3232150" y="4260850"/>
          <p14:tracePt t="50788" x="3232150" y="4286250"/>
          <p14:tracePt t="50804" x="3225800" y="4356100"/>
          <p14:tracePt t="50821" x="3225800" y="4375150"/>
          <p14:tracePt t="50838" x="3225800" y="4419600"/>
          <p14:tracePt t="50855" x="3238500" y="4425950"/>
          <p14:tracePt t="50872" x="3257550" y="4425950"/>
          <p14:tracePt t="50889" x="3352800" y="4419600"/>
          <p14:tracePt t="50906" x="3416300" y="4400550"/>
          <p14:tracePt t="50921" x="3543300" y="4311650"/>
          <p14:tracePt t="50938" x="3733800" y="4229100"/>
          <p14:tracePt t="50955" x="3822700" y="4184650"/>
          <p14:tracePt t="50971" x="3968750" y="4133850"/>
          <p14:tracePt t="50990" x="4051300" y="4121150"/>
          <p14:tracePt t="51005" x="4076700" y="4114800"/>
          <p14:tracePt t="51021" x="4108450" y="4114800"/>
          <p14:tracePt t="51038" x="4121150" y="4114800"/>
          <p14:tracePt t="51055" x="4133850" y="4114800"/>
          <p14:tracePt t="51073" x="4152900" y="4114800"/>
          <p14:tracePt t="51089" x="4165600" y="4121150"/>
          <p14:tracePt t="51106" x="4184650" y="4133850"/>
          <p14:tracePt t="51121" x="4197350" y="4152900"/>
          <p14:tracePt t="51139" x="4216400" y="4178300"/>
          <p14:tracePt t="51155" x="4241800" y="4210050"/>
          <p14:tracePt t="51172" x="4298950" y="4267200"/>
          <p14:tracePt t="51189" x="4362450" y="4324350"/>
          <p14:tracePt t="51204" x="4400550" y="4368800"/>
          <p14:tracePt t="51221" x="4527550" y="4445000"/>
          <p14:tracePt t="51238" x="4572000" y="4483100"/>
          <p14:tracePt t="51254" x="4648200" y="4508500"/>
          <p14:tracePt t="51271" x="4686300" y="4521200"/>
          <p14:tracePt t="51288" x="4692650" y="4521200"/>
          <p14:tracePt t="51304" x="4705350" y="4521200"/>
          <p14:tracePt t="51321" x="4711700" y="4521200"/>
          <p14:tracePt t="51356" x="4718050" y="4521200"/>
          <p14:tracePt t="52127" x="4724400" y="4521200"/>
          <p14:tracePt t="52140" x="4737100" y="4521200"/>
          <p14:tracePt t="52148" x="4743450" y="4514850"/>
          <p14:tracePt t="52159" x="4749800" y="4514850"/>
          <p14:tracePt t="52172" x="4762500" y="4508500"/>
          <p14:tracePt t="52190" x="4787900" y="4495800"/>
          <p14:tracePt t="52205" x="4800600" y="4489450"/>
          <p14:tracePt t="52222" x="4832350" y="4470400"/>
          <p14:tracePt t="52239" x="4845050" y="4470400"/>
          <p14:tracePt t="52255" x="4876800" y="4464050"/>
          <p14:tracePt t="52273" x="4908550" y="4464050"/>
          <p14:tracePt t="52289" x="4921250" y="4464050"/>
          <p14:tracePt t="52304" x="4959350" y="4457700"/>
          <p14:tracePt t="52320" x="4978400" y="4457700"/>
          <p14:tracePt t="52336" x="5010150" y="4451350"/>
          <p14:tracePt t="52353" x="5035550" y="4451350"/>
          <p14:tracePt t="52370" x="5105400" y="4451350"/>
          <p14:tracePt t="52387" x="5187950" y="4445000"/>
          <p14:tracePt t="52403" x="5213350" y="4445000"/>
          <p14:tracePt t="52421" x="5264150" y="4445000"/>
          <p14:tracePt t="52437" x="5289550" y="4445000"/>
          <p14:tracePt t="52453" x="5359400" y="4445000"/>
          <p14:tracePt t="52470" x="5448300" y="4445000"/>
          <p14:tracePt t="52486" x="5480050" y="4445000"/>
          <p14:tracePt t="52503" x="5543550" y="4445000"/>
          <p14:tracePt t="52520" x="5581650" y="4451350"/>
          <p14:tracePt t="52522" x="5626100" y="4470400"/>
          <p14:tracePt t="52536" x="5683250" y="4502150"/>
          <p14:tracePt t="52553" x="5772150" y="4533900"/>
          <p14:tracePt t="52569" x="5803900" y="4546600"/>
          <p14:tracePt t="52586" x="5816600" y="4559300"/>
          <p14:tracePt t="60134" x="5835650" y="4559300"/>
          <p14:tracePt t="60147" x="5867400" y="4565650"/>
          <p14:tracePt t="60156" x="5905500" y="4565650"/>
          <p14:tracePt t="60165" x="5949950" y="4578350"/>
          <p14:tracePt t="60180" x="6000750" y="4578350"/>
          <p14:tracePt t="60196" x="6191250" y="4578350"/>
          <p14:tracePt t="60213" x="6280150" y="4578350"/>
          <p14:tracePt t="60229" x="6432550" y="4552950"/>
          <p14:tracePt t="60247" x="6553200" y="4533900"/>
          <p14:tracePt t="60263" x="6731000" y="4489450"/>
          <p14:tracePt t="60280" x="6813550" y="4476750"/>
          <p14:tracePt t="60296" x="6858000" y="4470400"/>
          <p14:tracePt t="60313" x="6889750" y="4470400"/>
          <p14:tracePt t="60330" x="6902450" y="4464050"/>
          <p14:tracePt t="60346" x="6915150" y="4464050"/>
          <p14:tracePt t="60363" x="6921500" y="4464050"/>
          <p14:tracePt t="60435" x="6927850" y="4464050"/>
          <p14:tracePt t="60518" x="6934200" y="4464050"/>
          <p14:tracePt t="60531" x="6934200" y="4457700"/>
          <p14:tracePt t="60551" x="6940550" y="4457700"/>
          <p14:tracePt t="60866" x="6927850" y="4464050"/>
          <p14:tracePt t="60874" x="6908800" y="4470400"/>
          <p14:tracePt t="60885" x="6877050" y="4483100"/>
          <p14:tracePt t="60897" x="6819900" y="4502150"/>
          <p14:tracePt t="60914" x="6731000" y="4533900"/>
          <p14:tracePt t="60931" x="6521450" y="4565650"/>
          <p14:tracePt t="60947" x="6223000" y="4610100"/>
          <p14:tracePt t="60964" x="6000750" y="4635500"/>
          <p14:tracePt t="60983" x="5505450" y="4654550"/>
          <p14:tracePt t="60998" x="5194300" y="4654550"/>
          <p14:tracePt t="61015" x="4533900" y="4610100"/>
          <p14:tracePt t="61020" x="4159250" y="4559300"/>
          <p14:tracePt t="61031" x="3917950" y="4546600"/>
          <p14:tracePt t="61047" x="3651250" y="4527550"/>
          <p14:tracePt t="61064" x="3302000" y="4514850"/>
          <p14:tracePt t="61080" x="3206750" y="4508500"/>
          <p14:tracePt t="61098" x="3092450" y="4508500"/>
          <p14:tracePt t="61576" x="3079750" y="4514850"/>
          <p14:tracePt t="61584" x="3060700" y="4514850"/>
          <p14:tracePt t="61597" x="3048000" y="4521200"/>
          <p14:tracePt t="61615" x="2978150" y="4533900"/>
          <p14:tracePt t="61631" x="2927350" y="4533900"/>
          <p14:tracePt t="61646" x="2851150" y="4552950"/>
          <p14:tracePt t="61664" x="2800350" y="4572000"/>
          <p14:tracePt t="61680" x="2705100" y="4597400"/>
          <p14:tracePt t="61696" x="2622550" y="4616450"/>
          <p14:tracePt t="61712" x="2514600" y="4660900"/>
          <p14:tracePt t="61728" x="2425700" y="4705350"/>
          <p14:tracePt t="61744" x="2393950" y="4711700"/>
          <p14:tracePt t="61761" x="2362200" y="4724400"/>
          <p14:tracePt t="61778" x="2349500" y="4737100"/>
          <p14:tracePt t="61795" x="2324100" y="4743450"/>
          <p14:tracePt t="61813" x="2311400" y="4743450"/>
          <p14:tracePt t="62921" x="2317750" y="4730750"/>
          <p14:tracePt t="62929" x="2324100" y="4718050"/>
          <p14:tracePt t="62940" x="2349500" y="4699000"/>
          <p14:tracePt t="62952" x="2362200" y="4679950"/>
          <p14:tracePt t="62963" x="2381250" y="4654550"/>
          <p14:tracePt t="62979" x="2406650" y="4635500"/>
          <p14:tracePt t="62996" x="2520950" y="4533900"/>
          <p14:tracePt t="63014" x="2686050" y="4457700"/>
          <p14:tracePt t="63031" x="2774950" y="4413250"/>
          <p14:tracePt t="63047" x="2971800" y="4362450"/>
          <p14:tracePt t="63063" x="3086100" y="4343400"/>
          <p14:tracePt t="63080" x="3289300" y="4324350"/>
          <p14:tracePt t="63097" x="3530600" y="4298950"/>
          <p14:tracePt t="63112" x="3644900" y="4298950"/>
          <p14:tracePt t="63129" x="3860800" y="4298950"/>
          <p14:tracePt t="63144" x="3937000" y="4298950"/>
          <p14:tracePt t="63160" x="4121150" y="4311650"/>
          <p14:tracePt t="63177" x="4184650" y="4324350"/>
          <p14:tracePt t="63195" x="4292600" y="4349750"/>
          <p14:tracePt t="63212" x="4381500" y="4387850"/>
          <p14:tracePt t="63229" x="4413250" y="4406900"/>
          <p14:tracePt t="63245" x="4451350" y="4438650"/>
          <p14:tracePt t="63262" x="4489450" y="4457700"/>
          <p14:tracePt t="63277" x="4495800" y="4470400"/>
          <p14:tracePt t="63294" x="4508500" y="4483100"/>
          <p14:tracePt t="63311" x="4514850" y="4489450"/>
          <p14:tracePt t="63328" x="4521200" y="4495800"/>
          <p14:tracePt t="63360" x="4527550" y="4495800"/>
          <p14:tracePt t="63377" x="4527550" y="4502150"/>
          <p14:tracePt t="63429" x="4527550" y="4508500"/>
          <p14:tracePt t="63440" x="4533900" y="4508500"/>
          <p14:tracePt t="63451" x="4533900" y="4521200"/>
          <p14:tracePt t="63461" x="4533900" y="4533900"/>
          <p14:tracePt t="63477" x="4540250" y="4546600"/>
          <p14:tracePt t="63493" x="4540250" y="4603750"/>
          <p14:tracePt t="63510" x="4540250" y="4622800"/>
          <p14:tracePt t="63527" x="4540250" y="4654550"/>
          <p14:tracePt t="63545" x="4540250" y="4667250"/>
          <p14:tracePt t="63576" x="4540250" y="4673600"/>
          <p14:tracePt t="142610" x="4533900" y="4686300"/>
          <p14:tracePt t="142619" x="4495800" y="4705350"/>
          <p14:tracePt t="142632" x="4451350" y="4730750"/>
          <p14:tracePt t="142641" x="4368800" y="4781550"/>
          <p14:tracePt t="142657" x="4311650" y="4800600"/>
          <p14:tracePt t="142675" x="4229100" y="4832350"/>
          <p14:tracePt t="142692" x="4171950" y="4838700"/>
          <p14:tracePt t="142706" x="4057650" y="4851400"/>
          <p14:tracePt t="142723" x="3930650" y="4857750"/>
          <p14:tracePt t="142739" x="3886200" y="4870450"/>
          <p14:tracePt t="142755" x="3784600" y="4870450"/>
          <p14:tracePt t="142772" x="3746500" y="4870450"/>
          <p14:tracePt t="142789" x="3663950" y="4857750"/>
          <p14:tracePt t="142807" x="3632200" y="4851400"/>
          <p14:tracePt t="142822" x="3581400" y="4819650"/>
          <p14:tracePt t="142839" x="3530600" y="4787900"/>
          <p14:tracePt t="142855" x="3498850" y="4768850"/>
          <p14:tracePt t="142872" x="3454400" y="4737100"/>
          <p14:tracePt t="142890" x="3416300" y="4718050"/>
          <p14:tracePt t="142905" x="3403600" y="4705350"/>
          <p14:tracePt t="142922" x="3397250" y="4692650"/>
          <p14:tracePt t="142939" x="3384550" y="4692650"/>
          <p14:tracePt t="142956" x="3378200" y="4686300"/>
          <p14:tracePt t="142973" x="3371850" y="4686300"/>
          <p14:tracePt t="142990" x="3365500" y="4679950"/>
          <p14:tracePt t="143006" x="3359150" y="4679950"/>
          <p14:tracePt t="143571" x="3359150" y="4673600"/>
          <p14:tracePt t="143580" x="3359150" y="4667250"/>
          <p14:tracePt t="143591" x="3359150" y="4660900"/>
          <p14:tracePt t="143606" x="3359150" y="4648200"/>
          <p14:tracePt t="143623" x="3359150" y="4641850"/>
          <p14:tracePt t="143640" x="3365500" y="4635500"/>
          <p14:tracePt t="143656" x="3378200" y="4622800"/>
          <p14:tracePt t="143673" x="3397250" y="4603750"/>
          <p14:tracePt t="143689" x="3409950" y="4578350"/>
          <p14:tracePt t="143708" x="3429000" y="4552950"/>
          <p14:tracePt t="143722" x="3441700" y="4540250"/>
          <p14:tracePt t="143738" x="3467100" y="4514850"/>
          <p14:tracePt t="143756" x="3467100" y="4508500"/>
          <p14:tracePt t="143772" x="3473450" y="4502150"/>
          <p14:tracePt t="143788" x="3473450" y="4495800"/>
          <p14:tracePt t="143805" x="3479800" y="4495800"/>
          <p14:tracePt t="143839" x="3486150" y="4495800"/>
          <p14:tracePt t="143860" x="3492500" y="4489450"/>
          <p14:tracePt t="143881" x="3498850" y="4489450"/>
          <p14:tracePt t="143902" x="3498850" y="4483100"/>
          <p14:tracePt t="143923" x="3505200" y="4483100"/>
          <p14:tracePt t="143944" x="3505200" y="4476750"/>
          <p14:tracePt t="143966" x="3511550" y="4476750"/>
          <p14:tracePt t="144017" x="3517900" y="4476750"/>
          <p14:tracePt t="144082" x="3524250" y="4476750"/>
          <p14:tracePt t="144101" x="3530600" y="4476750"/>
          <p14:tracePt t="144114" x="3536950" y="4476750"/>
          <p14:tracePt t="144133" x="3543300" y="4476750"/>
          <p14:tracePt t="144144" x="3549650" y="4476750"/>
          <p14:tracePt t="144156" x="3556000" y="4476750"/>
          <p14:tracePt t="144172" x="3562350" y="4476750"/>
          <p14:tracePt t="144189" x="3575050" y="4476750"/>
          <p14:tracePt t="144207" x="3587750" y="4476750"/>
          <p14:tracePt t="144223" x="3594100" y="4476750"/>
          <p14:tracePt t="144240" x="3606800" y="4476750"/>
          <p14:tracePt t="144255" x="3619500" y="4476750"/>
          <p14:tracePt t="144272" x="3644900" y="4476750"/>
          <p14:tracePt t="144290" x="3657600" y="4489450"/>
          <p14:tracePt t="144305" x="3670300" y="4495800"/>
          <p14:tracePt t="144322" x="3689350" y="4502150"/>
          <p14:tracePt t="144341" x="3708400" y="4514850"/>
          <p14:tracePt t="144355" x="3721100" y="4514850"/>
          <p14:tracePt t="144373" x="3740150" y="4527550"/>
          <p14:tracePt t="144403" x="3759200" y="4540250"/>
          <p14:tracePt t="144424" x="3765550" y="4546600"/>
          <p14:tracePt t="144438" x="3784600" y="4565650"/>
          <p14:tracePt t="144457" x="3803650" y="4578350"/>
          <p14:tracePt t="144473" x="3810000" y="4584700"/>
          <p14:tracePt t="144491" x="3822700" y="4603750"/>
          <p14:tracePt t="144504" x="3841750" y="4610100"/>
          <p14:tracePt t="144521" x="3860800" y="4629150"/>
          <p14:tracePt t="144537" x="3873500" y="4635500"/>
          <p14:tracePt t="144553" x="3879850" y="4641850"/>
          <p14:tracePt t="144590" x="3886200" y="4641850"/>
          <p14:tracePt t="144612" x="3892550" y="4641850"/>
          <p14:tracePt t="145593" x="3898900" y="4641850"/>
          <p14:tracePt t="145617" x="3905250" y="4641850"/>
          <p14:tracePt t="145635" x="3911600" y="4635500"/>
          <p14:tracePt t="145656" x="3911600" y="4629150"/>
          <p14:tracePt t="145667" x="3917950" y="4629150"/>
          <p14:tracePt t="145679" x="3917950" y="4622800"/>
          <p14:tracePt t="145688" x="3924300" y="4622800"/>
          <p14:tracePt t="145703" x="3930650" y="4616450"/>
          <p14:tracePt t="145720" x="3937000" y="4610100"/>
          <p14:tracePt t="145740" x="3943350" y="4610100"/>
          <p14:tracePt t="145759" x="3949700" y="4610100"/>
          <p14:tracePt t="145771" x="3949700" y="4603750"/>
          <p14:tracePt t="145790" x="3956050" y="4597400"/>
          <p14:tracePt t="145802" x="3962400" y="4597400"/>
          <p14:tracePt t="145820" x="3975100" y="4591050"/>
          <p14:tracePt t="145836" x="4006850" y="4572000"/>
          <p14:tracePt t="145854" x="4064000" y="4540250"/>
          <p14:tracePt t="145870" x="4083050" y="4533900"/>
          <p14:tracePt t="145885" x="4133850" y="4508500"/>
          <p14:tracePt t="145902" x="4152900" y="4502150"/>
          <p14:tracePt t="145919" x="4203700" y="4483100"/>
          <p14:tracePt t="145936" x="4273550" y="4457700"/>
          <p14:tracePt t="145953" x="4298950" y="4451350"/>
          <p14:tracePt t="145969" x="4356100" y="4438650"/>
          <p14:tracePt t="145986" x="4387850" y="4432300"/>
          <p14:tracePt t="146004" x="4445000" y="4419600"/>
          <p14:tracePt t="146021" x="4502150" y="4400550"/>
          <p14:tracePt t="146036" x="4546600" y="4394200"/>
          <p14:tracePt t="146053" x="4610100" y="4381500"/>
          <p14:tracePt t="146070" x="4654550" y="4375150"/>
          <p14:tracePt t="146086" x="4724400" y="4368800"/>
          <p14:tracePt t="146103" x="4762500" y="4362450"/>
          <p14:tracePt t="146120" x="4781550" y="4362450"/>
          <p14:tracePt t="146137" x="4806950" y="4362450"/>
          <p14:tracePt t="146152" x="4838700" y="4362450"/>
          <p14:tracePt t="146169" x="4883150" y="4362450"/>
          <p14:tracePt t="146187" x="4933950" y="4375150"/>
          <p14:tracePt t="146204" x="4978400" y="4394200"/>
          <p14:tracePt t="146219" x="5029200" y="4425950"/>
          <p14:tracePt t="146236" x="5060950" y="4445000"/>
          <p14:tracePt t="146253" x="5105400" y="4476750"/>
          <p14:tracePt t="146271" x="5137150" y="4502150"/>
          <p14:tracePt t="146286" x="5213350" y="4540250"/>
          <p14:tracePt t="146303" x="5289550" y="4591050"/>
          <p14:tracePt t="146320" x="5321300" y="4610100"/>
          <p14:tracePt t="146337" x="5365750" y="4641850"/>
          <p14:tracePt t="146352" x="5384800" y="4654550"/>
          <p14:tracePt t="146369" x="5403850" y="4660900"/>
          <p14:tracePt t="146387" x="5403850" y="4673600"/>
          <p14:tracePt t="146402" x="5410200" y="4673600"/>
          <p14:tracePt t="146419" x="5416550" y="4679950"/>
          <p14:tracePt t="146452" x="5429250" y="4692650"/>
          <p14:tracePt t="149256" x="5435600" y="4692650"/>
          <p14:tracePt t="149269" x="5441950" y="4692650"/>
          <p14:tracePt t="149278" x="5441950" y="4686300"/>
          <p14:tracePt t="149289" x="5448300" y="4679950"/>
          <p14:tracePt t="149302" x="5454650" y="4673600"/>
          <p14:tracePt t="149319" x="5467350" y="4660900"/>
          <p14:tracePt t="149334" x="5486400" y="4641850"/>
          <p14:tracePt t="149352" x="5505450" y="4635500"/>
          <p14:tracePt t="149368" x="5505450" y="4629150"/>
          <p14:tracePt t="149384" x="5518150" y="4616450"/>
          <p14:tracePt t="149402" x="5530850" y="4610100"/>
          <p14:tracePt t="149418" x="5537200" y="4603750"/>
          <p14:tracePt t="149434" x="5543550" y="4597400"/>
          <p14:tracePt t="149468" x="5549900" y="4597400"/>
          <p14:tracePt t="149517" x="5556250" y="4597400"/>
          <p14:tracePt t="149611" x="5562600" y="4597400"/>
          <p14:tracePt t="149653" x="5568950" y="4597400"/>
          <p14:tracePt t="149664" x="5575300" y="4591050"/>
          <p14:tracePt t="149675" x="5581650" y="4591050"/>
          <p14:tracePt t="149696" x="5588000" y="4591050"/>
          <p14:tracePt t="149717" x="5594350" y="4591050"/>
          <p14:tracePt t="149728" x="5600700" y="4591050"/>
          <p14:tracePt t="149738" x="5607050" y="4591050"/>
          <p14:tracePt t="149751" x="5613400" y="4591050"/>
          <p14:tracePt t="149790" x="5619750" y="4591050"/>
          <p14:tracePt t="152304" x="5613400" y="4591050"/>
          <p14:tracePt t="152314" x="5600700" y="4591050"/>
          <p14:tracePt t="152324" x="5588000" y="4597400"/>
          <p14:tracePt t="152336" x="5575300" y="4603750"/>
          <p14:tracePt t="152349" x="5549900" y="4610100"/>
          <p14:tracePt t="152367" x="5461000" y="4622800"/>
          <p14:tracePt t="152382" x="5416550" y="4635500"/>
          <p14:tracePt t="152399" x="5340350" y="4635500"/>
          <p14:tracePt t="152415" x="5289550" y="4635500"/>
          <p14:tracePt t="152431" x="5168900" y="4622800"/>
          <p14:tracePt t="152448" x="5099050" y="4597400"/>
          <p14:tracePt t="152464" x="5073650" y="4584700"/>
          <p14:tracePt t="152482" x="5041900" y="4572000"/>
          <p14:tracePt t="162214" x="5035550" y="4572000"/>
          <p14:tracePt t="162225" x="5029200" y="4572000"/>
          <p14:tracePt t="162235" x="5022850" y="4572000"/>
          <p14:tracePt t="162245" x="5016500" y="4572000"/>
          <p14:tracePt t="162266" x="5010150" y="4572000"/>
          <p14:tracePt t="162276" x="5003800" y="4572000"/>
          <p14:tracePt t="162290" x="4997450" y="4572000"/>
          <p14:tracePt t="162307" x="4978400" y="4572000"/>
          <p14:tracePt t="162322" x="4972050" y="4572000"/>
          <p14:tracePt t="162341" x="4953000" y="4572000"/>
          <p14:tracePt t="162355" x="4940300" y="4572000"/>
          <p14:tracePt t="162372" x="4908550" y="4572000"/>
          <p14:tracePt t="162391" x="4876800" y="4572000"/>
          <p14:tracePt t="162405" x="4864100" y="4572000"/>
          <p14:tracePt t="162423" x="4838700" y="4572000"/>
          <p14:tracePt t="162439" x="4826000" y="4572000"/>
          <p14:tracePt t="162455" x="4800600" y="4572000"/>
          <p14:tracePt t="162474" x="4794250" y="4572000"/>
          <p14:tracePt t="162490" x="4775200" y="4559300"/>
          <p14:tracePt t="162509" x="4749800" y="4546600"/>
          <p14:tracePt t="162522" x="4743450" y="4540250"/>
          <p14:tracePt t="162540" x="4730750" y="4527550"/>
          <p14:tracePt t="162557" x="4724400" y="4521200"/>
          <p14:tracePt t="162573" x="4718050" y="4521200"/>
          <p14:tracePt t="162590" x="4718050" y="4514850"/>
          <p14:tracePt t="162605" x="4718050" y="4508500"/>
          <p14:tracePt t="162622" x="4718050" y="4502150"/>
          <p14:tracePt t="162639" x="4718050" y="4495800"/>
          <p14:tracePt t="162655" x="4718050" y="4489450"/>
          <p14:tracePt t="165402" x="4718050" y="4483100"/>
          <p14:tracePt t="165414" x="4718050" y="4464050"/>
          <p14:tracePt t="165423" x="4737100" y="4445000"/>
          <p14:tracePt t="165436" x="4749800" y="4413250"/>
          <p14:tracePt t="165454" x="4819650" y="4343400"/>
          <p14:tracePt t="165469" x="4876800" y="4298950"/>
          <p14:tracePt t="165486" x="5054600" y="4222750"/>
          <p14:tracePt t="165503" x="5105400" y="4203700"/>
          <p14:tracePt t="165521" x="5200650" y="4197350"/>
          <p14:tracePt t="165538" x="5283200" y="4197350"/>
          <p14:tracePt t="165555" x="5327650" y="4229100"/>
          <p14:tracePt t="165568" x="5397500" y="4292600"/>
          <p14:tracePt t="165585" x="5416550" y="4330700"/>
          <p14:tracePt t="165601" x="5467350" y="4381500"/>
          <p14:tracePt t="165619" x="5473700" y="4406900"/>
          <p14:tracePt t="165635" x="5499100" y="4445000"/>
          <p14:tracePt t="165652" x="5524500" y="4489450"/>
          <p14:tracePt t="165668" x="5530850" y="4502150"/>
          <p14:tracePt t="165685" x="5537200" y="4521200"/>
          <p14:tracePt t="165702" x="5543550" y="4527550"/>
          <p14:tracePt t="165718" x="5543550" y="4540250"/>
          <p14:tracePt t="166258" x="5543550" y="4546600"/>
          <p14:tracePt t="167115" x="5549900" y="4546600"/>
          <p14:tracePt t="167124" x="5556250" y="4546600"/>
          <p14:tracePt t="167136" x="5568950" y="4546600"/>
          <p14:tracePt t="167150" x="5581650" y="4540250"/>
          <p14:tracePt t="167166" x="5613400" y="4521200"/>
          <p14:tracePt t="167183" x="5638800" y="4514850"/>
          <p14:tracePt t="167200" x="5670550" y="4508500"/>
          <p14:tracePt t="167216" x="5727700" y="4508500"/>
          <p14:tracePt t="167233" x="5746750" y="4508500"/>
          <p14:tracePt t="167252" x="5797550" y="4521200"/>
          <p14:tracePt t="167269" x="5822950" y="4533900"/>
          <p14:tracePt t="167283" x="5829300" y="4546600"/>
          <p14:tracePt t="167300" x="5842000" y="4546600"/>
          <p14:tracePt t="167317" x="5848350" y="4552950"/>
          <p14:tracePt t="167334" x="5854700" y="4552950"/>
          <p14:tracePt t="167367" x="5861050" y="4552950"/>
          <p14:tracePt t="167678" x="5867400" y="4552950"/>
          <p14:tracePt t="167700" x="5873750" y="4552950"/>
          <p14:tracePt t="167710" x="5880100" y="4552950"/>
          <p14:tracePt t="167718" x="5886450" y="4552950"/>
          <p14:tracePt t="167733" x="5899150" y="4552950"/>
          <p14:tracePt t="167750" x="5937250" y="4552950"/>
          <p14:tracePt t="167766" x="5956300" y="4552950"/>
          <p14:tracePt t="167783" x="6000750" y="4546600"/>
          <p14:tracePt t="167801" x="6032500" y="4546600"/>
          <p14:tracePt t="167817" x="6045200" y="4546600"/>
          <p14:tracePt t="167834" x="6070600" y="4546600"/>
          <p14:tracePt t="167850" x="6083300" y="4546600"/>
          <p14:tracePt t="167867" x="6108700" y="4559300"/>
          <p14:tracePt t="167883" x="6121400" y="4572000"/>
          <p14:tracePt t="167900" x="6134100" y="4578350"/>
          <p14:tracePt t="167917" x="6146800" y="4591050"/>
          <p14:tracePt t="167949" x="6153150" y="4597400"/>
          <p14:tracePt t="167983" x="6159500" y="4603750"/>
          <p14:tracePt t="168010" x="6165850" y="4603750"/>
          <p14:tracePt t="168075" x="6172200" y="4603750"/>
          <p14:tracePt t="169220" x="6165850" y="4597400"/>
          <p14:tracePt t="169231" x="6140450" y="4584700"/>
          <p14:tracePt t="169243" x="6089650" y="4540250"/>
          <p14:tracePt t="169251" x="6007100" y="4489450"/>
          <p14:tracePt t="169265" x="5930900" y="4457700"/>
          <p14:tracePt t="169282" x="5759450" y="4406900"/>
          <p14:tracePt t="169298" x="5645150" y="4394200"/>
          <p14:tracePt t="169315" x="5454650" y="4394200"/>
          <p14:tracePt t="169331" x="5410200" y="4406900"/>
          <p14:tracePt t="169349" x="5359400" y="4438650"/>
          <p14:tracePt t="169366" x="5327650" y="4521200"/>
          <p14:tracePt t="169381" x="5314950" y="4565650"/>
          <p14:tracePt t="169399" x="5314950" y="4622800"/>
          <p14:tracePt t="169415" x="5314950" y="4641850"/>
          <p14:tracePt t="169432" x="5340350" y="4667250"/>
          <p14:tracePt t="169449" x="5359400" y="4679950"/>
          <p14:tracePt t="169465" x="5365750" y="4686300"/>
          <p14:tracePt t="169481" x="5372100" y="4692650"/>
          <p14:tracePt t="169498" x="5378450" y="4692650"/>
          <p14:tracePt t="169515" x="5384800" y="4692650"/>
          <p14:tracePt t="169554" x="5391150" y="4692650"/>
          <p14:tracePt t="173515" x="5391150" y="4686300"/>
          <p14:tracePt t="173529" x="5391150" y="4673600"/>
          <p14:tracePt t="173537" x="5391150" y="4654550"/>
          <p14:tracePt t="173547" x="5391150" y="4635500"/>
          <p14:tracePt t="173562" x="5391150" y="4603750"/>
          <p14:tracePt t="173580" x="5410200" y="4489450"/>
          <p14:tracePt t="173595" x="5429250" y="4432300"/>
          <p14:tracePt t="173613" x="5473700" y="4343400"/>
          <p14:tracePt t="173630" x="5499100" y="4292600"/>
          <p14:tracePt t="173647" x="5524500" y="4279900"/>
          <p14:tracePt t="173663" x="5543550" y="4248150"/>
          <p14:tracePt t="173680" x="5556250" y="4241800"/>
          <p14:tracePt t="173698" x="5575300" y="4222750"/>
          <p14:tracePt t="173712" x="5594350" y="4216400"/>
          <p14:tracePt t="173727" x="5600700" y="4216400"/>
          <p14:tracePt t="173744" x="5607050" y="4210050"/>
          <p14:tracePt t="173761" x="5619750" y="4210050"/>
          <p14:tracePt t="173777" x="5651500" y="4210050"/>
          <p14:tracePt t="173794" x="5670550" y="4210050"/>
          <p14:tracePt t="173811" x="5721350" y="4210050"/>
          <p14:tracePt t="173828" x="5759450" y="4210050"/>
          <p14:tracePt t="173844" x="5784850" y="4210050"/>
          <p14:tracePt t="173861" x="5797550" y="4210050"/>
          <p14:tracePt t="173877" x="5810250" y="4216400"/>
          <p14:tracePt t="173894" x="5829300" y="4222750"/>
          <p14:tracePt t="173911" x="5842000" y="4229100"/>
          <p14:tracePt t="173927" x="5848350" y="4235450"/>
          <p14:tracePt t="173945" x="5848350" y="4248150"/>
          <p14:tracePt t="173960" x="5854700" y="4254500"/>
          <p14:tracePt t="173978" x="5861050" y="4260850"/>
          <p14:tracePt t="173995" x="5867400" y="4279900"/>
          <p14:tracePt t="174011" x="5867400" y="4292600"/>
          <p14:tracePt t="174027" x="5873750" y="4318000"/>
          <p14:tracePt t="174044" x="5873750" y="4330700"/>
          <p14:tracePt t="174061" x="5880100" y="4362450"/>
          <p14:tracePt t="174077" x="5886450" y="4394200"/>
          <p14:tracePt t="174094" x="5892800" y="4400550"/>
          <p14:tracePt t="174111" x="5892800" y="4419600"/>
          <p14:tracePt t="174129" x="5892800" y="4425950"/>
          <p14:tracePt t="174143" x="5892800" y="4438650"/>
          <p14:tracePt t="175915" x="5899150" y="4438650"/>
          <p14:tracePt t="175924" x="5911850" y="4438650"/>
          <p14:tracePt t="175935" x="5930900" y="4425950"/>
          <p14:tracePt t="175947" x="5962650" y="4400550"/>
          <p14:tracePt t="175962" x="6007100" y="4394200"/>
          <p14:tracePt t="175978" x="6076950" y="4368800"/>
          <p14:tracePt t="175997" x="6127750" y="4362450"/>
          <p14:tracePt t="176008" x="6153150" y="4362450"/>
          <p14:tracePt t="176025" x="6178550" y="4362450"/>
          <p14:tracePt t="176027" x="6197600" y="4362450"/>
          <p14:tracePt t="176041" x="6210300" y="4362450"/>
          <p14:tracePt t="176059" x="6235700" y="4375150"/>
          <p14:tracePt t="176076" x="6242050" y="4387850"/>
          <p14:tracePt t="176092" x="6261100" y="4413250"/>
          <p14:tracePt t="176109" x="6267450" y="4425950"/>
          <p14:tracePt t="176125" x="6286500" y="4445000"/>
          <p14:tracePt t="176142" x="6305550" y="4470400"/>
          <p14:tracePt t="176159" x="6318250" y="4483100"/>
          <p14:tracePt t="176175" x="6330950" y="4508500"/>
          <p14:tracePt t="176192" x="6337300" y="4514850"/>
          <p14:tracePt t="176209" x="6350000" y="4527550"/>
          <p14:tracePt t="176226" x="6350000" y="4540250"/>
          <p14:tracePt t="176277" x="6350000" y="4546600"/>
          <p14:tracePt t="178586" x="6343650" y="4546600"/>
          <p14:tracePt t="178596" x="6318250" y="4546600"/>
          <p14:tracePt t="178608" x="6299200" y="4546600"/>
          <p14:tracePt t="178624" x="6267450" y="4533900"/>
          <p14:tracePt t="178641" x="6191250" y="4508500"/>
          <p14:tracePt t="178659" x="6089650" y="4502150"/>
          <p14:tracePt t="178673" x="6032500" y="4489450"/>
          <p14:tracePt t="178690" x="5943600" y="4489450"/>
          <p14:tracePt t="178706" x="5924550" y="4489450"/>
          <p14:tracePt t="178724" x="5880100" y="4527550"/>
          <p14:tracePt t="178740" x="5848350" y="4584700"/>
          <p14:tracePt t="178756" x="5822950" y="4705350"/>
          <p14:tracePt t="178773" x="5835650" y="4870450"/>
          <p14:tracePt t="178791" x="5880100" y="4953000"/>
          <p14:tracePt t="178807" x="5969000" y="5092700"/>
          <p14:tracePt t="178824" x="6038850" y="5130800"/>
          <p14:tracePt t="178839" x="6121400" y="5168900"/>
          <p14:tracePt t="178857" x="6159500" y="5168900"/>
          <p14:tracePt t="178873" x="6178550" y="5168900"/>
          <p14:tracePt t="178889" x="6197600" y="5111750"/>
          <p14:tracePt t="178906" x="6216650" y="5067300"/>
          <p14:tracePt t="178923" x="6216650" y="4965700"/>
          <p14:tracePt t="178940" x="6203950" y="4870450"/>
          <p14:tracePt t="178957" x="6184900" y="4826000"/>
          <p14:tracePt t="178975" x="6159500" y="4787900"/>
          <p14:tracePt t="178992" x="6134100" y="4781550"/>
          <p14:tracePt t="179008" x="6102350" y="4768850"/>
          <p14:tracePt t="190111" x="6096000" y="4768850"/>
          <p14:tracePt t="190122" x="6083300" y="4768850"/>
          <p14:tracePt t="190134" x="6064250" y="4768850"/>
          <p14:tracePt t="190149" x="6045200" y="4756150"/>
          <p14:tracePt t="190164" x="5994400" y="4749800"/>
          <p14:tracePt t="190180" x="5969000" y="4749800"/>
          <p14:tracePt t="190197" x="5886450" y="4749800"/>
          <p14:tracePt t="190213" x="5861050" y="4749800"/>
          <p14:tracePt t="190230" x="5803900" y="4749800"/>
          <p14:tracePt t="190247" x="5746750" y="4749800"/>
          <p14:tracePt t="190264" x="5727700" y="4749800"/>
          <p14:tracePt t="190279" x="5689600" y="4749800"/>
          <p14:tracePt t="190296" x="5683250" y="4749800"/>
          <p14:tracePt t="191320" x="5683250" y="4743450"/>
          <p14:tracePt t="191331" x="5676900" y="4737100"/>
          <p14:tracePt t="191341" x="5670550" y="4718050"/>
          <p14:tracePt t="191353" x="5651500" y="4692650"/>
          <p14:tracePt t="191362" x="5632450" y="4635500"/>
          <p14:tracePt t="191378" x="5613400" y="4572000"/>
          <p14:tracePt t="191394" x="5568950" y="4419600"/>
          <p14:tracePt t="191411" x="5537200" y="4343400"/>
          <p14:tracePt t="191427" x="5467350" y="4191000"/>
          <p14:tracePt t="191445" x="5422900" y="4102100"/>
          <p14:tracePt t="191461" x="5353050" y="3949700"/>
          <p14:tracePt t="191478" x="5289550" y="3835400"/>
          <p14:tracePt t="191496" x="5238750" y="3778250"/>
          <p14:tracePt t="191514" x="5149850" y="3651250"/>
          <p14:tracePt t="191530" x="5029200" y="3511550"/>
          <p14:tracePt t="191545" x="4959350" y="3429000"/>
          <p14:tracePt t="191561" x="4838700" y="3295650"/>
          <p14:tracePt t="191578" x="4781550" y="3238500"/>
          <p14:tracePt t="191594" x="4673600" y="3130550"/>
          <p14:tracePt t="191612" x="4635500" y="3098800"/>
          <p14:tracePt t="191628" x="4546600" y="3035300"/>
          <p14:tracePt t="191644" x="4457700" y="2959100"/>
          <p14:tracePt t="191661" x="4413250" y="2921000"/>
          <p14:tracePt t="191678" x="4324350" y="2832100"/>
          <p14:tracePt t="191695" x="4279900" y="2768600"/>
          <p14:tracePt t="191712" x="4197350" y="2679700"/>
          <p14:tracePt t="191729" x="4140200" y="2603500"/>
          <p14:tracePt t="191745" x="4121150" y="2578100"/>
          <p14:tracePt t="191762" x="4102100" y="2533650"/>
          <p14:tracePt t="191779" x="4089400" y="2527300"/>
          <p14:tracePt t="191794" x="4083050" y="2508250"/>
          <p14:tracePt t="191811" x="4076700" y="2508250"/>
          <p14:tracePt t="191844" x="4076700" y="2501900"/>
          <p14:tracePt t="191875" x="4076700" y="2495550"/>
          <p14:tracePt t="192146" x="4076700" y="2501900"/>
          <p14:tracePt t="192156" x="4076700" y="2520950"/>
          <p14:tracePt t="192167" x="4076700" y="2527300"/>
          <p14:tracePt t="192181" x="4076700" y="2552700"/>
          <p14:tracePt t="192198" x="4076700" y="2571750"/>
          <p14:tracePt t="192211" x="4076700" y="2578100"/>
          <p14:tracePt t="192228" x="4076700" y="2590800"/>
          <p14:tracePt t="192244" x="4076700" y="2597150"/>
          <p14:tracePt t="192278" x="4076700" y="2603500"/>
          <p14:tracePt t="192386" x="4076700" y="2597150"/>
          <p14:tracePt t="192398" x="4076700" y="2584450"/>
          <p14:tracePt t="192407" x="4083050" y="2571750"/>
          <p14:tracePt t="192416" x="4089400" y="2552700"/>
          <p14:tracePt t="192429" x="4102100" y="2527300"/>
          <p14:tracePt t="192445" x="4114800" y="2514600"/>
          <p14:tracePt t="192462" x="4171950" y="2470150"/>
          <p14:tracePt t="192479" x="4191000" y="2457450"/>
          <p14:tracePt t="192495" x="4235450" y="2425700"/>
          <p14:tracePt t="192512" x="4279900" y="2413000"/>
          <p14:tracePt t="192528" x="4298950" y="2406650"/>
          <p14:tracePt t="192531" x="4324350" y="2406650"/>
          <p14:tracePt t="192543" x="4356100" y="2406650"/>
          <p14:tracePt t="192560" x="4381500" y="2406650"/>
          <p14:tracePt t="192576" x="4451350" y="2406650"/>
          <p14:tracePt t="192593" x="4489450" y="2406650"/>
          <p14:tracePt t="192610" x="4514850" y="2406650"/>
          <p14:tracePt t="192627" x="4540250" y="2413000"/>
          <p14:tracePt t="192643" x="4540250" y="2419350"/>
          <p14:tracePt t="192660" x="4559300" y="2432050"/>
          <p14:tracePt t="192676" x="4578350" y="2438400"/>
          <p14:tracePt t="192693" x="4584700" y="2457450"/>
          <p14:tracePt t="192710" x="4603750" y="2482850"/>
          <p14:tracePt t="192727" x="4610100" y="2495550"/>
          <p14:tracePt t="192743" x="4622800" y="2520950"/>
          <p14:tracePt t="192760" x="4629150" y="2533650"/>
          <p14:tracePt t="192777" x="4635500" y="2533650"/>
          <p14:tracePt t="192793" x="4635500" y="2540000"/>
          <p14:tracePt t="192826" x="4641850" y="2546350"/>
          <p14:tracePt t="192864" x="4641850" y="2552700"/>
          <p14:tracePt t="193239" x="4629150" y="2552700"/>
          <p14:tracePt t="193250" x="4597400" y="2552700"/>
          <p14:tracePt t="193261" x="4578350" y="2552700"/>
          <p14:tracePt t="193276" x="4559300" y="2546350"/>
          <p14:tracePt t="193293" x="4508500" y="2533650"/>
          <p14:tracePt t="193309" x="4495800" y="2533650"/>
          <p14:tracePt t="193326" x="4464050" y="2520950"/>
          <p14:tracePt t="193343" x="4457700" y="2520950"/>
          <p14:tracePt t="193359" x="4445000" y="2520950"/>
          <p14:tracePt t="193427" x="4457700" y="2520950"/>
          <p14:tracePt t="193438" x="4483100" y="2520950"/>
          <p14:tracePt t="193448" x="4533900" y="2520950"/>
          <p14:tracePt t="193460" x="4584700" y="2514600"/>
          <p14:tracePt t="193476" x="4641850" y="2514600"/>
          <p14:tracePt t="193493" x="4743450" y="2508250"/>
          <p14:tracePt t="193510" x="4806950" y="2508250"/>
          <p14:tracePt t="193526" x="4902200" y="2508250"/>
          <p14:tracePt t="193543" x="4972050" y="2514600"/>
          <p14:tracePt t="193559" x="4991100" y="2527300"/>
          <p14:tracePt t="193576" x="5035550" y="2565400"/>
          <p14:tracePt t="193593" x="5060950" y="2622550"/>
          <p14:tracePt t="193609" x="5130800" y="2794000"/>
          <p14:tracePt t="193626" x="5175250" y="3003550"/>
          <p14:tracePt t="193642" x="5175250" y="3092450"/>
          <p14:tracePt t="193659" x="5181600" y="3219450"/>
          <p14:tracePt t="193675" x="5181600" y="3257550"/>
          <p14:tracePt t="193692" x="5181600" y="3308350"/>
          <p14:tracePt t="193710" x="5181600" y="3333750"/>
          <p14:tracePt t="194222" x="5181600" y="3346450"/>
          <p14:tracePt t="194232" x="5181600" y="3359150"/>
          <p14:tracePt t="194245" x="5181600" y="3378200"/>
          <p14:tracePt t="194260" x="5181600" y="3403600"/>
          <p14:tracePt t="194277" x="5181600" y="3486150"/>
          <p14:tracePt t="194295" x="5181600" y="3600450"/>
          <p14:tracePt t="194312" x="5181600" y="3651250"/>
          <p14:tracePt t="194328" x="5181600" y="3746500"/>
          <p14:tracePt t="194344" x="5181600" y="3784600"/>
          <p14:tracePt t="194360" x="5194300" y="3867150"/>
          <p14:tracePt t="194378" x="5207000" y="3937000"/>
          <p14:tracePt t="194394" x="5219700" y="3975100"/>
          <p14:tracePt t="194410" x="5232400" y="4051300"/>
          <p14:tracePt t="194427" x="5238750" y="4076700"/>
          <p14:tracePt t="194444" x="5245100" y="4133850"/>
          <p14:tracePt t="194462" x="5257800" y="4178300"/>
          <p14:tracePt t="194478" x="5264150" y="4248150"/>
          <p14:tracePt t="194496" x="5270500" y="4298950"/>
          <p14:tracePt t="194511" x="5270500" y="4324350"/>
          <p14:tracePt t="194527" x="5270500" y="4375150"/>
          <p14:tracePt t="194545" x="5270500" y="4419600"/>
          <p14:tracePt t="194561" x="5270500" y="4432300"/>
          <p14:tracePt t="194576" x="5270500" y="4451350"/>
          <p14:tracePt t="194592" x="5270500" y="4457700"/>
          <p14:tracePt t="194608" x="5270500" y="4470400"/>
          <p14:tracePt t="194625" x="5270500" y="4476750"/>
          <p14:tracePt t="194682" x="5270500" y="4483100"/>
          <p14:tracePt t="194703" x="5270500" y="4489450"/>
          <p14:tracePt t="194714" x="5270500" y="4495800"/>
          <p14:tracePt t="194725" x="5270500" y="4502150"/>
          <p14:tracePt t="194742" x="5270500" y="4527550"/>
          <p14:tracePt t="194758" x="5270500" y="4533900"/>
          <p14:tracePt t="194775" x="5270500" y="4572000"/>
          <p14:tracePt t="194808" x="5270500" y="4591050"/>
          <p14:tracePt t="194826" x="5270500" y="4603750"/>
          <p14:tracePt t="194841" x="5270500" y="4616450"/>
          <p14:tracePt t="194858" x="5270500" y="4622800"/>
          <p14:tracePt t="194875" x="5270500" y="4629150"/>
          <p14:tracePt t="194892" x="5276850" y="4641850"/>
          <p14:tracePt t="194909" x="5283200" y="4648200"/>
          <p14:tracePt t="194941" x="5289550" y="4654550"/>
          <p14:tracePt t="194964" x="5289550" y="4660900"/>
          <p14:tracePt t="195265" x="5295900" y="4660900"/>
          <p14:tracePt t="195277" x="5308600" y="4654550"/>
          <p14:tracePt t="195286" x="5327650" y="4641850"/>
          <p14:tracePt t="195296" x="5340350" y="4629150"/>
          <p14:tracePt t="195310" x="5372100" y="4616450"/>
          <p14:tracePt t="195327" x="5454650" y="4584700"/>
          <p14:tracePt t="195344" x="5530850" y="4565650"/>
          <p14:tracePt t="195360" x="5664200" y="4546600"/>
          <p14:tracePt t="195376" x="5727700" y="4546600"/>
          <p14:tracePt t="195392" x="5867400" y="4533900"/>
          <p14:tracePt t="195411" x="6007100" y="4533900"/>
          <p14:tracePt t="195426" x="6057900" y="4533900"/>
          <p14:tracePt t="195445" x="6121400" y="4533900"/>
          <p14:tracePt t="195463" x="6146800" y="4552950"/>
          <p14:tracePt t="195474" x="6191250" y="4565650"/>
          <p14:tracePt t="195491" x="6210300" y="4572000"/>
          <p14:tracePt t="195508" x="6223000" y="4578350"/>
          <p14:tracePt t="195525" x="6235700" y="4584700"/>
          <p14:tracePt t="195541" x="6235700" y="4591050"/>
          <p14:tracePt t="195566" x="6242050" y="4591050"/>
          <p14:tracePt t="195649" x="6248400" y="4591050"/>
          <p14:tracePt t="195910" x="6248400" y="4597400"/>
          <p14:tracePt t="195920" x="6248400" y="4610100"/>
          <p14:tracePt t="195931" x="6248400" y="4622800"/>
          <p14:tracePt t="195941" x="6248400" y="4635500"/>
          <p14:tracePt t="195957" x="6248400" y="4648200"/>
          <p14:tracePt t="195974" x="6248400" y="4673600"/>
          <p14:tracePt t="195990" x="6248400" y="4679950"/>
          <p14:tracePt t="196007" x="6248400" y="4686300"/>
          <p14:tracePt t="196024" x="6248400" y="4692650"/>
          <p14:tracePt t="196041" x="6248400" y="4699000"/>
          <p14:tracePt t="196557" x="6248400" y="4679950"/>
          <p14:tracePt t="196568" x="6248400" y="4667250"/>
          <p14:tracePt t="196578" x="6248400" y="4648200"/>
          <p14:tracePt t="196591" x="6248400" y="4629150"/>
          <p14:tracePt t="196607" x="6242050" y="4591050"/>
          <p14:tracePt t="196623" x="6203950" y="4533900"/>
          <p14:tracePt t="196641" x="6184900" y="4502150"/>
          <p14:tracePt t="196657" x="6172200" y="4476750"/>
          <p14:tracePt t="196673" x="6121400" y="4445000"/>
          <p14:tracePt t="196690" x="6096000" y="4425950"/>
          <p14:tracePt t="196707" x="6032500" y="4400550"/>
          <p14:tracePt t="196724" x="5969000" y="4387850"/>
          <p14:tracePt t="196741" x="5949950" y="4387850"/>
          <p14:tracePt t="196757" x="5918200" y="4381500"/>
          <p14:tracePt t="196774" x="5905500" y="4381500"/>
          <p14:tracePt t="196791" x="5892800" y="4375150"/>
          <p14:tracePt t="196808" x="5886450" y="4368800"/>
          <p14:tracePt t="196823" x="5873750" y="4362450"/>
          <p14:tracePt t="196856" x="5873750" y="4356100"/>
          <p14:tracePt t="196873" x="5867400" y="4356100"/>
          <p14:tracePt t="196890" x="5867400" y="4349750"/>
          <p14:tracePt t="196913" x="5861050" y="4349750"/>
          <p14:tracePt t="196944" x="5861050" y="43434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15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 se houver mais de duas categorias na variável explicativa</a:t>
            </a:r>
            <a:r>
              <a:rPr lang="pt-BR" sz="2800" dirty="0"/>
              <a:t>?</a:t>
            </a:r>
          </a:p>
          <a:p>
            <a:pPr lvl="1"/>
            <a:r>
              <a:rPr lang="pt-BR" sz="2400" dirty="0" smtClean="0"/>
              <a:t>Suponha que desejemos saber o efeito da raça no peso da criança ao nascer (1 = </a:t>
            </a:r>
            <a:r>
              <a:rPr lang="pt-BR" sz="2400" dirty="0" err="1" smtClean="0"/>
              <a:t>white</a:t>
            </a:r>
            <a:r>
              <a:rPr lang="pt-BR" sz="2400" dirty="0" smtClean="0"/>
              <a:t>, 2 = </a:t>
            </a:r>
            <a:r>
              <a:rPr lang="pt-BR" sz="2400" dirty="0" err="1" smtClean="0"/>
              <a:t>black</a:t>
            </a:r>
            <a:r>
              <a:rPr lang="pt-BR" sz="2400" dirty="0" smtClean="0"/>
              <a:t>, 3 = </a:t>
            </a:r>
            <a:r>
              <a:rPr lang="pt-BR" sz="2400" dirty="0" err="1" smtClean="0"/>
              <a:t>other</a:t>
            </a:r>
            <a:r>
              <a:rPr lang="pt-BR" sz="2400" dirty="0"/>
              <a:t>)</a:t>
            </a:r>
          </a:p>
          <a:p>
            <a:pPr lvl="1"/>
            <a:r>
              <a:rPr lang="pt-BR" sz="2400" dirty="0" smtClean="0"/>
              <a:t>Primeiro devemos transformar a variável explicativa “Raça” em variáveis </a:t>
            </a:r>
            <a:r>
              <a:rPr lang="pt-BR" sz="2400" i="1" dirty="0" err="1" smtClean="0"/>
              <a:t>dummies</a:t>
            </a:r>
            <a:r>
              <a:rPr lang="pt-BR" sz="2400" i="1" dirty="0" smtClean="0"/>
              <a:t> </a:t>
            </a:r>
            <a:r>
              <a:rPr lang="pt-BR" sz="2400" dirty="0" smtClean="0"/>
              <a:t>que representem cada uma das três categorias:</a:t>
            </a:r>
          </a:p>
          <a:p>
            <a:pPr marL="457200" lvl="1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birthwt$corwhite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1, 1, 0)</a:t>
            </a:r>
          </a:p>
          <a:p>
            <a:pPr marL="457200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birthwt$corblack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2, 1, 0)</a:t>
            </a:r>
          </a:p>
          <a:p>
            <a:pPr marL="457200" lvl="1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4"/>
    </mc:Choice>
    <mc:Fallback xmlns="">
      <p:transition spd="slow" advTm="534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23" x="5670550" y="4311650"/>
          <p14:tracePt t="1327" x="5664200" y="4311650"/>
          <p14:tracePt t="1338" x="5651500" y="4311650"/>
          <p14:tracePt t="1355" x="5581650" y="4305300"/>
          <p14:tracePt t="1372" x="5549900" y="4298950"/>
          <p14:tracePt t="1388" x="5543550" y="4298950"/>
          <p14:tracePt t="1405" x="5530850" y="4292600"/>
          <p14:tracePt t="1424" x="5524500" y="4286250"/>
          <p14:tracePt t="1438" x="5518150" y="4279900"/>
          <p14:tracePt t="1455" x="5486400" y="4235450"/>
          <p14:tracePt t="1471" x="5461000" y="4178300"/>
          <p14:tracePt t="1489" x="5384800" y="4057650"/>
          <p14:tracePt t="1506" x="5353050" y="4013200"/>
          <p14:tracePt t="1523" x="5314950" y="3943350"/>
          <p14:tracePt t="1540" x="5276850" y="3905250"/>
          <p14:tracePt t="1555" x="5264150" y="3879850"/>
          <p14:tracePt t="1573" x="5219700" y="3835400"/>
          <p14:tracePt t="1589" x="5200650" y="3822700"/>
          <p14:tracePt t="1595" x="5187950" y="3816350"/>
          <p14:tracePt t="1605" x="5168900" y="3803650"/>
          <p14:tracePt t="1622" x="5156200" y="3790950"/>
          <p14:tracePt t="1638" x="5149850" y="3790950"/>
          <p14:tracePt t="1655" x="5137150" y="3778250"/>
          <p14:tracePt t="1671" x="5124450" y="3752850"/>
          <p14:tracePt t="1689" x="5067300" y="3625850"/>
          <p14:tracePt t="1705" x="5035550" y="3562350"/>
          <p14:tracePt t="1720" x="4946650" y="3308350"/>
          <p14:tracePt t="1737" x="4851400" y="2984500"/>
          <p14:tracePt t="1754" x="4819650" y="2895600"/>
          <p14:tracePt t="1773" x="4749800" y="2743200"/>
          <p14:tracePt t="1789" x="4711700" y="2673350"/>
          <p14:tracePt t="1806" x="4654550" y="2565400"/>
          <p14:tracePt t="1822" x="4603750" y="2495550"/>
          <p14:tracePt t="1839" x="4565650" y="2438400"/>
          <p14:tracePt t="1855" x="4514850" y="2374900"/>
          <p14:tracePt t="1871" x="4502150" y="2362200"/>
          <p14:tracePt t="1888" x="4489450" y="2343150"/>
          <p14:tracePt t="1905" x="4483100" y="2336800"/>
          <p14:tracePt t="1921" x="4483100" y="2330450"/>
          <p14:tracePt t="2218" x="4483100" y="2324100"/>
          <p14:tracePt t="2231" x="4483100" y="2317750"/>
          <p14:tracePt t="2239" x="4483100" y="2305050"/>
          <p14:tracePt t="2260" x="4483100" y="2298700"/>
          <p14:tracePt t="2270" x="4483100" y="2292350"/>
          <p14:tracePt t="2803" x="4495800" y="2292350"/>
          <p14:tracePt t="2813" x="4527550" y="2292350"/>
          <p14:tracePt t="2823" x="4552950" y="2292350"/>
          <p14:tracePt t="2837" x="4622800" y="2279650"/>
          <p14:tracePt t="2854" x="4800600" y="2260600"/>
          <p14:tracePt t="2871" x="4883150" y="2254250"/>
          <p14:tracePt t="2887" x="5029200" y="2216150"/>
          <p14:tracePt t="2903" x="5067300" y="2203450"/>
          <p14:tracePt t="2920" x="5124450" y="2190750"/>
          <p14:tracePt t="2939" x="5149850" y="2190750"/>
          <p14:tracePt t="2953" x="5156200" y="2190750"/>
          <p14:tracePt t="3271" x="5168900" y="2184400"/>
          <p14:tracePt t="3281" x="5187950" y="2171700"/>
          <p14:tracePt t="3291" x="5238750" y="2165350"/>
          <p14:tracePt t="3302" x="5340350" y="2133600"/>
          <p14:tracePt t="3318" x="5480050" y="2120900"/>
          <p14:tracePt t="3335" x="5784850" y="2095500"/>
          <p14:tracePt t="3351" x="6032500" y="2070100"/>
          <p14:tracePt t="3367" x="6337300" y="2070100"/>
          <p14:tracePt t="3385" x="6565900" y="2070100"/>
          <p14:tracePt t="3401" x="6642100" y="2070100"/>
          <p14:tracePt t="3418" x="6724650" y="2070100"/>
          <p14:tracePt t="3439" x="6737350" y="2070100"/>
          <p14:tracePt t="3453" x="6750050" y="2070100"/>
          <p14:tracePt t="3470" x="6756400" y="2070100"/>
          <p14:tracePt t="3503" x="6750050" y="2070100"/>
          <p14:tracePt t="3513" x="6711950" y="2070100"/>
          <p14:tracePt t="3523" x="6680200" y="2070100"/>
          <p14:tracePt t="3536" x="6591300" y="2082800"/>
          <p14:tracePt t="3554" x="6159500" y="2120900"/>
          <p14:tracePt t="3569" x="5816600" y="2152650"/>
          <p14:tracePt t="3586" x="5048250" y="2222500"/>
          <p14:tracePt t="3602" x="4533900" y="2235200"/>
          <p14:tracePt t="3619" x="3879850" y="2336800"/>
          <p14:tracePt t="3636" x="3454400" y="2419350"/>
          <p14:tracePt t="3652" x="3352800" y="2451100"/>
          <p14:tracePt t="3668" x="3187700" y="2533650"/>
          <p14:tracePt t="3685" x="3162300" y="2540000"/>
          <p14:tracePt t="4816" x="3162300" y="2546350"/>
          <p14:tracePt t="4826" x="3162300" y="2552700"/>
          <p14:tracePt t="4840" x="3162300" y="2565400"/>
          <p14:tracePt t="4853" x="3162300" y="2571750"/>
          <p14:tracePt t="4869" x="3162300" y="2578100"/>
          <p14:tracePt t="4886" x="3162300" y="2584450"/>
          <p14:tracePt t="4902" x="3162300" y="2597150"/>
          <p14:tracePt t="4935" x="3175000" y="2609850"/>
          <p14:tracePt t="4952" x="3187700" y="2616200"/>
          <p14:tracePt t="4968" x="3200400" y="2616200"/>
          <p14:tracePt t="4986" x="3238500" y="2635250"/>
          <p14:tracePt t="5002" x="3257550" y="2635250"/>
          <p14:tracePt t="5018" x="3295650" y="2635250"/>
          <p14:tracePt t="5035" x="3352800" y="2635250"/>
          <p14:tracePt t="5051" x="3365500" y="2635250"/>
          <p14:tracePt t="5070" x="3390900" y="2628900"/>
          <p14:tracePt t="5088" x="3403600" y="2622550"/>
          <p14:tracePt t="5102" x="3409950" y="2622550"/>
          <p14:tracePt t="5119" x="3409950" y="2597150"/>
          <p14:tracePt t="5136" x="3409950" y="2584450"/>
          <p14:tracePt t="5152" x="3403600" y="2559050"/>
          <p14:tracePt t="5168" x="3378200" y="2546350"/>
          <p14:tracePt t="5185" x="3321050" y="2527300"/>
          <p14:tracePt t="5201" x="3219450" y="2527300"/>
          <p14:tracePt t="5218" x="3175000" y="2533650"/>
          <p14:tracePt t="5235" x="3111500" y="2571750"/>
          <p14:tracePt t="5251" x="3092450" y="2584450"/>
          <p14:tracePt t="5270" x="3060700" y="2609850"/>
          <p14:tracePt t="5286" x="3048000" y="2616200"/>
          <p14:tracePt t="5316" x="3041650" y="2622550"/>
          <p14:tracePt t="5333" x="3035300" y="2622550"/>
          <p14:tracePt t="5350" x="3035300" y="2628900"/>
          <p14:tracePt t="5384" x="3028950" y="2628900"/>
          <p14:tracePt t="6341" x="3028950" y="2635250"/>
          <p14:tracePt t="6351" x="3041650" y="2641600"/>
          <p14:tracePt t="6360" x="3054350" y="2647950"/>
          <p14:tracePt t="6370" x="3092450" y="2654300"/>
          <p14:tracePt t="6385" x="3155950" y="2660650"/>
          <p14:tracePt t="6403" x="3263900" y="2692400"/>
          <p14:tracePt t="6418" x="3308350" y="2692400"/>
          <p14:tracePt t="6434" x="3378200" y="2705100"/>
          <p14:tracePt t="6449" x="3416300" y="2717800"/>
          <p14:tracePt t="6465" x="3505200" y="2743200"/>
          <p14:tracePt t="6482" x="3543300" y="2755900"/>
          <p14:tracePt t="6499" x="3619500" y="2800350"/>
          <p14:tracePt t="6516" x="3676650" y="2832100"/>
          <p14:tracePt t="6532" x="3695700" y="2844800"/>
          <p14:tracePt t="6549" x="3733800" y="2863850"/>
          <p14:tracePt t="6566" x="3746500" y="2870200"/>
          <p14:tracePt t="6582" x="3778250" y="2889250"/>
          <p14:tracePt t="6599" x="3810000" y="2901950"/>
          <p14:tracePt t="6616" x="3841750" y="2901950"/>
          <p14:tracePt t="6633" x="3898900" y="2908300"/>
          <p14:tracePt t="6650" x="3917950" y="2908300"/>
          <p14:tracePt t="6665" x="3949700" y="2908300"/>
          <p14:tracePt t="6683" x="3962400" y="2908300"/>
          <p14:tracePt t="6699" x="3968750" y="2908300"/>
          <p14:tracePt t="6715" x="3975100" y="2908300"/>
          <p14:tracePt t="6769" x="3981450" y="2908300"/>
          <p14:tracePt t="6792" x="3987800" y="2908300"/>
          <p14:tracePt t="6801" x="3994150" y="2914650"/>
          <p14:tracePt t="6809" x="4000500" y="2914650"/>
          <p14:tracePt t="6820" x="4006850" y="2921000"/>
          <p14:tracePt t="7102" x="4006850" y="2946400"/>
          <p14:tracePt t="7111" x="4019550" y="2984500"/>
          <p14:tracePt t="7122" x="4057650" y="3054350"/>
          <p14:tracePt t="7134" x="4121150" y="3136900"/>
          <p14:tracePt t="7152" x="4203700" y="3206750"/>
          <p14:tracePt t="7167" x="4635500" y="3429000"/>
          <p14:tracePt t="7184" x="4756150" y="3454400"/>
          <p14:tracePt t="7199" x="4908550" y="3441700"/>
          <p14:tracePt t="7217" x="4978400" y="3371850"/>
          <p14:tracePt t="7233" x="5003800" y="3333750"/>
          <p14:tracePt t="7249" x="5048250" y="3251200"/>
          <p14:tracePt t="7267" x="5048250" y="3206750"/>
          <p14:tracePt t="7281" x="5048250" y="3200400"/>
          <p14:tracePt t="7329" x="5048250" y="3213100"/>
          <p14:tracePt t="7343" x="5041900" y="3238500"/>
          <p14:tracePt t="7352" x="5041900" y="3257550"/>
          <p14:tracePt t="7367" x="5041900" y="3276600"/>
          <p14:tracePt t="7384" x="5041900" y="3314700"/>
          <p14:tracePt t="7399" x="5041900" y="3327400"/>
          <p14:tracePt t="7417" x="5054600" y="3359150"/>
          <p14:tracePt t="7435" x="5060950" y="3365500"/>
          <p14:tracePt t="7450" x="5067300" y="3365500"/>
          <p14:tracePt t="7468" x="5067300" y="3371850"/>
          <p14:tracePt t="7509" x="5067300" y="3378200"/>
          <p14:tracePt t="8009" x="5060950" y="3378200"/>
          <p14:tracePt t="8019" x="5048250" y="3378200"/>
          <p14:tracePt t="8033" x="5041900" y="3378200"/>
          <p14:tracePt t="8049" x="5035550" y="3378200"/>
          <p14:tracePt t="8071" x="5029200" y="3378200"/>
          <p14:tracePt t="8093" x="5022850" y="3378200"/>
          <p14:tracePt t="8144" x="5016500" y="3378200"/>
          <p14:tracePt t="8217" x="5010150" y="3378200"/>
          <p14:tracePt t="8291" x="5003800" y="3378200"/>
          <p14:tracePt t="8300" x="4997450" y="3378200"/>
          <p14:tracePt t="8311" x="4991100" y="3378200"/>
          <p14:tracePt t="8323" x="4978400" y="3378200"/>
          <p14:tracePt t="8331" x="4965700" y="3378200"/>
          <p14:tracePt t="8347" x="4953000" y="3378200"/>
          <p14:tracePt t="8364" x="4908550" y="3378200"/>
          <p14:tracePt t="8381" x="4889500" y="3378200"/>
          <p14:tracePt t="8397" x="4787900" y="3378200"/>
          <p14:tracePt t="8414" x="4616450" y="3333750"/>
          <p14:tracePt t="8430" x="4540250" y="3314700"/>
          <p14:tracePt t="8449" x="4318000" y="3270250"/>
          <p14:tracePt t="8468" x="4152900" y="3244850"/>
          <p14:tracePt t="8482" x="4095750" y="3232150"/>
          <p14:tracePt t="8499" x="4038600" y="3232150"/>
          <p14:tracePt t="8516" x="4019550" y="3232150"/>
          <p14:tracePt t="8531" x="3994150" y="3232150"/>
          <p14:tracePt t="8550" x="3987800" y="3232150"/>
          <p14:tracePt t="8565" x="3981450" y="3232150"/>
          <p14:tracePt t="8582" x="3968750" y="3232150"/>
          <p14:tracePt t="8617" x="3962400" y="3232150"/>
          <p14:tracePt t="8653" x="3956050" y="3232150"/>
          <p14:tracePt t="9114" x="3949700" y="3232150"/>
          <p14:tracePt t="9136" x="3943350" y="3225800"/>
          <p14:tracePt t="9145" x="3937000" y="3219450"/>
          <p14:tracePt t="9156" x="3930650" y="3219450"/>
          <p14:tracePt t="9168" x="3924300" y="3213100"/>
          <p14:tracePt t="9182" x="3917950" y="3206750"/>
          <p14:tracePt t="9198" x="3905250" y="3200400"/>
          <p14:tracePt t="9215" x="3898900" y="3194050"/>
          <p14:tracePt t="9232" x="3886200" y="3187700"/>
          <p14:tracePt t="9249" x="3867150" y="3181350"/>
          <p14:tracePt t="9265" x="3860800" y="3175000"/>
          <p14:tracePt t="9281" x="3854450" y="3162300"/>
          <p14:tracePt t="9297" x="3848100" y="3162300"/>
          <p14:tracePt t="9313" x="3835400" y="3149600"/>
          <p14:tracePt t="9346" x="3822700" y="3111500"/>
          <p14:tracePt t="9362" x="3822700" y="3079750"/>
          <p14:tracePt t="9381" x="3816350" y="3067050"/>
          <p14:tracePt t="9398" x="3816350" y="3041650"/>
          <p14:tracePt t="9432" x="3816350" y="3022600"/>
          <p14:tracePt t="9448" x="3810000" y="3009900"/>
          <p14:tracePt t="9465" x="3810000" y="3003550"/>
          <p14:tracePt t="9482" x="3810000" y="2997200"/>
          <p14:tracePt t="9497" x="3803650" y="2997200"/>
          <p14:tracePt t="9531" x="3803650" y="2990850"/>
          <p14:tracePt t="9552" x="3797300" y="2984500"/>
          <p14:tracePt t="9615" x="3790950" y="2984500"/>
          <p14:tracePt t="9625" x="3790950" y="2990850"/>
          <p14:tracePt t="9636" x="3790950" y="3009900"/>
          <p14:tracePt t="9646" x="3790950" y="3028950"/>
          <p14:tracePt t="9662" x="3790950" y="3041650"/>
          <p14:tracePt t="9679" x="3790950" y="3054350"/>
          <p14:tracePt t="9696" x="3790950" y="3060700"/>
          <p14:tracePt t="9794" x="3810000" y="3060700"/>
          <p14:tracePt t="9804" x="3829050" y="3054350"/>
          <p14:tracePt t="9815" x="3867150" y="3028950"/>
          <p14:tracePt t="9830" x="3917950" y="2997200"/>
          <p14:tracePt t="9847" x="4051300" y="2940050"/>
          <p14:tracePt t="9864" x="4222750" y="2889250"/>
          <p14:tracePt t="9880" x="4286250" y="2889250"/>
          <p14:tracePt t="9898" x="4425950" y="2889250"/>
          <p14:tracePt t="9915" x="4495800" y="2901950"/>
          <p14:tracePt t="9932" x="4654550" y="2959100"/>
          <p14:tracePt t="9949" x="4768850" y="3022600"/>
          <p14:tracePt t="9965" x="4813300" y="3054350"/>
          <p14:tracePt t="9981" x="4889500" y="3105150"/>
          <p14:tracePt t="9997" x="4921250" y="3130550"/>
          <p14:tracePt t="10014" x="4984750" y="3168650"/>
          <p14:tracePt t="10031" x="5060950" y="3200400"/>
          <p14:tracePt t="10047" x="5073650" y="3219450"/>
          <p14:tracePt t="10065" x="5092700" y="3219450"/>
          <p14:tracePt t="10080" x="5099050" y="3219450"/>
          <p14:tracePt t="10097" x="5105400" y="3225800"/>
          <p14:tracePt t="10114" x="5111750" y="3225800"/>
          <p14:tracePt t="10157" x="5118100" y="3225800"/>
          <p14:tracePt t="10407" x="5130800" y="3225800"/>
          <p14:tracePt t="10418" x="5175250" y="3206750"/>
          <p14:tracePt t="10431" x="5257800" y="3149600"/>
          <p14:tracePt t="10448" x="5340350" y="3086100"/>
          <p14:tracePt t="10464" x="5676900" y="2959100"/>
          <p14:tracePt t="10481" x="5943600" y="2914650"/>
          <p14:tracePt t="10495" x="6032500" y="2914650"/>
          <p14:tracePt t="10512" x="6210300" y="2940050"/>
          <p14:tracePt t="10530" x="6305550" y="2965450"/>
          <p14:tracePt t="10546" x="6419850" y="3035300"/>
          <p14:tracePt t="10563" x="6496050" y="3092450"/>
          <p14:tracePt t="10579" x="6527800" y="3117850"/>
          <p14:tracePt t="10595" x="6565900" y="3155950"/>
          <p14:tracePt t="10612" x="6578600" y="3162300"/>
          <p14:tracePt t="10630" x="6604000" y="3181350"/>
          <p14:tracePt t="10647" x="6610350" y="3187700"/>
          <p14:tracePt t="10662" x="6616700" y="3187700"/>
          <p14:tracePt t="10679" x="6623050" y="3194050"/>
          <p14:tracePt t="10713" x="6629400" y="3194050"/>
          <p14:tracePt t="10993" x="6623050" y="3194050"/>
          <p14:tracePt t="11001" x="6604000" y="3194050"/>
          <p14:tracePt t="11011" x="6572250" y="3194050"/>
          <p14:tracePt t="11030" x="6546850" y="3194050"/>
          <p14:tracePt t="11047" x="6477000" y="3181350"/>
          <p14:tracePt t="11064" x="6400800" y="3162300"/>
          <p14:tracePt t="11080" x="6330950" y="3130550"/>
          <p14:tracePt t="11097" x="6197600" y="3060700"/>
          <p14:tracePt t="11114" x="6127750" y="3041650"/>
          <p14:tracePt t="11129" x="6045200" y="2997200"/>
          <p14:tracePt t="11148" x="5962650" y="2978150"/>
          <p14:tracePt t="11164" x="5803900" y="2940050"/>
          <p14:tracePt t="11180" x="5695950" y="2921000"/>
          <p14:tracePt t="11198" x="5645150" y="2914650"/>
          <p14:tracePt t="11214" x="5556250" y="2914650"/>
          <p14:tracePt t="11231" x="5505450" y="2914650"/>
          <p14:tracePt t="11245" x="5397500" y="2914650"/>
          <p14:tracePt t="11263" x="5283200" y="2914650"/>
          <p14:tracePt t="11278" x="5245100" y="2914650"/>
          <p14:tracePt t="11295" x="5175250" y="2914650"/>
          <p14:tracePt t="11312" x="5149850" y="2914650"/>
          <p14:tracePt t="11328" x="5080000" y="2914650"/>
          <p14:tracePt t="11345" x="5003800" y="2914650"/>
          <p14:tracePt t="11362" x="4978400" y="2914650"/>
          <p14:tracePt t="11378" x="4921250" y="2914650"/>
          <p14:tracePt t="11395" x="4889500" y="2914650"/>
          <p14:tracePt t="11411" x="4845050" y="2914650"/>
          <p14:tracePt t="11430" x="4787900" y="2914650"/>
          <p14:tracePt t="11445" x="4756150" y="2914650"/>
          <p14:tracePt t="11462" x="4705350" y="2927350"/>
          <p14:tracePt t="11478" x="4686300" y="2927350"/>
          <p14:tracePt t="11495" x="4654550" y="2940050"/>
          <p14:tracePt t="11513" x="4635500" y="2946400"/>
          <p14:tracePt t="11528" x="4629150" y="2946400"/>
          <p14:tracePt t="11545" x="4616450" y="2946400"/>
          <p14:tracePt t="11562" x="4610100" y="2946400"/>
          <p14:tracePt t="11577" x="4610100" y="2952750"/>
          <p14:tracePt t="11595" x="4610100" y="2959100"/>
          <p14:tracePt t="11610" x="4603750" y="2965450"/>
          <p14:tracePt t="11627" x="4591050" y="2990850"/>
          <p14:tracePt t="11644" x="4584700" y="3009900"/>
          <p14:tracePt t="11660" x="4572000" y="3035300"/>
          <p14:tracePt t="11677" x="4565650" y="3048000"/>
          <p14:tracePt t="11694" x="4559300" y="3054350"/>
          <p14:tracePt t="11711" x="4552950" y="3060700"/>
          <p14:tracePt t="11727" x="4552950" y="3067050"/>
          <p14:tracePt t="11807" x="4552950" y="3060700"/>
          <p14:tracePt t="11816" x="4559300" y="3035300"/>
          <p14:tracePt t="11829" x="4584700" y="3003550"/>
          <p14:tracePt t="11847" x="4692650" y="2901950"/>
          <p14:tracePt t="11862" x="4737100" y="2863850"/>
          <p14:tracePt t="11879" x="4851400" y="2787650"/>
          <p14:tracePt t="11895" x="4902200" y="2768600"/>
          <p14:tracePt t="11912" x="4991100" y="2730500"/>
          <p14:tracePt t="11931" x="5054600" y="2724150"/>
          <p14:tracePt t="11946" x="5073650" y="2724150"/>
          <p14:tracePt t="11963" x="5099050" y="2724150"/>
          <p14:tracePt t="11979" x="5105400" y="2724150"/>
          <p14:tracePt t="11996" x="5111750" y="2724150"/>
          <p14:tracePt t="12012" x="5118100" y="2724150"/>
          <p14:tracePt t="12047" x="5124450" y="2724150"/>
          <p14:tracePt t="12090" x="5130800" y="2724150"/>
          <p14:tracePt t="12577" x="5118100" y="2724150"/>
          <p14:tracePt t="12591" x="5111750" y="2724150"/>
          <p14:tracePt t="12598" x="5099050" y="2724150"/>
          <p14:tracePt t="12619" x="5086350" y="2724150"/>
          <p14:tracePt t="12630" x="5080000" y="2724150"/>
          <p14:tracePt t="12645" x="5067300" y="2724150"/>
          <p14:tracePt t="12661" x="5035550" y="2724150"/>
          <p14:tracePt t="12677" x="5010150" y="2724150"/>
          <p14:tracePt t="12695" x="4940300" y="2724150"/>
          <p14:tracePt t="12711" x="4914900" y="2724150"/>
          <p14:tracePt t="12728" x="4870450" y="2724150"/>
          <p14:tracePt t="12744" x="4832350" y="2724150"/>
          <p14:tracePt t="12760" x="4819650" y="2724150"/>
          <p14:tracePt t="12777" x="4768850" y="2736850"/>
          <p14:tracePt t="12795" x="4724400" y="2755900"/>
          <p14:tracePt t="12810" x="4711700" y="2762250"/>
          <p14:tracePt t="12827" x="4686300" y="2774950"/>
          <p14:tracePt t="12843" x="4679950" y="2781300"/>
          <p14:tracePt t="12860" x="4654550" y="2794000"/>
          <p14:tracePt t="12877" x="4641850" y="2813050"/>
          <p14:tracePt t="12893" x="4616450" y="2857500"/>
          <p14:tracePt t="12910" x="4572000" y="2940050"/>
          <p14:tracePt t="12926" x="4552950" y="2971800"/>
          <p14:tracePt t="12944" x="4521200" y="3028950"/>
          <p14:tracePt t="12961" x="4508500" y="3048000"/>
          <p14:tracePt t="12977" x="4495800" y="3067050"/>
          <p14:tracePt t="12995" x="4489450" y="3079750"/>
          <p14:tracePt t="13120" x="4483100" y="3079750"/>
          <p14:tracePt t="13371" x="4502150" y="3054350"/>
          <p14:tracePt t="13380" x="4533900" y="3028950"/>
          <p14:tracePt t="13394" x="4584700" y="2990850"/>
          <p14:tracePt t="13411" x="4692650" y="2927350"/>
          <p14:tracePt t="13427" x="4749800" y="2901950"/>
          <p14:tracePt t="13444" x="4838700" y="2863850"/>
          <p14:tracePt t="13462" x="4883150" y="2844800"/>
          <p14:tracePt t="13478" x="4997450" y="2844800"/>
          <p14:tracePt t="13496" x="5099050" y="2844800"/>
          <p14:tracePt t="13512" x="5130800" y="2844800"/>
          <p14:tracePt t="13526" x="5181600" y="2863850"/>
          <p14:tracePt t="13543" x="5194300" y="2876550"/>
          <p14:tracePt t="13560" x="5219700" y="2914650"/>
          <p14:tracePt t="13576" x="5245100" y="2940050"/>
          <p14:tracePt t="13594" x="5270500" y="2978150"/>
          <p14:tracePt t="13609" x="5302250" y="3016250"/>
          <p14:tracePt t="13626" x="5308600" y="3016250"/>
          <p14:tracePt t="13643" x="5308600" y="3028950"/>
          <p14:tracePt t="13676" x="5314950" y="3035300"/>
          <p14:tracePt t="13693" x="5321300" y="3035300"/>
          <p14:tracePt t="13710" x="5321300" y="3041650"/>
          <p14:tracePt t="13744" x="5327650" y="3041650"/>
          <p14:tracePt t="14070" x="5334000" y="3028950"/>
          <p14:tracePt t="14079" x="5346700" y="2997200"/>
          <p14:tracePt t="14094" x="5378450" y="2952750"/>
          <p14:tracePt t="14110" x="5461000" y="2857500"/>
          <p14:tracePt t="14127" x="5530850" y="2800350"/>
          <p14:tracePt t="14143" x="5740400" y="2660650"/>
          <p14:tracePt t="14160" x="5848350" y="2628900"/>
          <p14:tracePt t="14176" x="5994400" y="2590800"/>
          <p14:tracePt t="14193" x="6134100" y="2584450"/>
          <p14:tracePt t="14212" x="6197600" y="2584450"/>
          <p14:tracePt t="14228" x="6356350" y="2597150"/>
          <p14:tracePt t="14245" x="6407150" y="2609850"/>
          <p14:tracePt t="14262" x="6508750" y="2660650"/>
          <p14:tracePt t="14278" x="6597650" y="2705100"/>
          <p14:tracePt t="14293" x="6642100" y="2730500"/>
          <p14:tracePt t="14310" x="6750050" y="2787650"/>
          <p14:tracePt t="14326" x="6794500" y="2800350"/>
          <p14:tracePt t="14343" x="6851650" y="2819400"/>
          <p14:tracePt t="14360" x="6902450" y="2832100"/>
          <p14:tracePt t="14376" x="6927850" y="2838450"/>
          <p14:tracePt t="14393" x="6959600" y="2857500"/>
          <p14:tracePt t="14410" x="6972300" y="2863850"/>
          <p14:tracePt t="14430" x="6991350" y="2876550"/>
          <p14:tracePt t="14443" x="6997700" y="2876550"/>
          <p14:tracePt t="14461" x="7004050" y="2882900"/>
          <p14:tracePt t="14498" x="7010400" y="2882900"/>
          <p14:tracePt t="15717" x="7010400" y="2889250"/>
          <p14:tracePt t="15729" x="7010400" y="2901950"/>
          <p14:tracePt t="15737" x="6978650" y="2914650"/>
          <p14:tracePt t="15748" x="6934200" y="2933700"/>
          <p14:tracePt t="15760" x="6851650" y="2965450"/>
          <p14:tracePt t="15777" x="6667500" y="3009900"/>
          <p14:tracePt t="15793" x="6305550" y="3098800"/>
          <p14:tracePt t="15808" x="6007100" y="3168650"/>
          <p14:tracePt t="15824" x="5518150" y="3282950"/>
          <p14:tracePt t="15841" x="5073650" y="3429000"/>
          <p14:tracePt t="15857" x="4953000" y="3486150"/>
          <p14:tracePt t="15874" x="4826000" y="3562350"/>
          <p14:tracePt t="17921" x="4832350" y="3562350"/>
          <p14:tracePt t="17930" x="4857750" y="3536950"/>
          <p14:tracePt t="17940" x="4921250" y="3517900"/>
          <p14:tracePt t="17955" x="5003800" y="3511550"/>
          <p14:tracePt t="17972" x="5156200" y="3498850"/>
          <p14:tracePt t="17989" x="5232400" y="3498850"/>
          <p14:tracePt t="18005" x="5410200" y="3505200"/>
          <p14:tracePt t="18023" x="5473700" y="3511550"/>
          <p14:tracePt t="18040" x="5575300" y="3549650"/>
          <p14:tracePt t="18055" x="5607050" y="3581400"/>
          <p14:tracePt t="18072" x="5626100" y="3600450"/>
          <p14:tracePt t="18089" x="5638800" y="3638550"/>
          <p14:tracePt t="18105" x="5638800" y="3651250"/>
          <p14:tracePt t="18122" x="5638800" y="3676650"/>
          <p14:tracePt t="18139" x="5638800" y="3683000"/>
          <p14:tracePt t="18155" x="5638800" y="3689350"/>
          <p14:tracePt t="18191" x="5632450" y="3689350"/>
          <p14:tracePt t="18235" x="5632450" y="3683000"/>
          <p14:tracePt t="18246" x="5638800" y="3676650"/>
          <p14:tracePt t="18256" x="5651500" y="3676650"/>
          <p14:tracePt t="18276" x="5708650" y="3676650"/>
          <p14:tracePt t="18289" x="5746750" y="3683000"/>
          <p14:tracePt t="18306" x="5835650" y="3727450"/>
          <p14:tracePt t="18321" x="5880100" y="3759200"/>
          <p14:tracePt t="18338" x="5924550" y="3784600"/>
          <p14:tracePt t="18355" x="5937250" y="3797300"/>
          <p14:tracePt t="18372" x="5943600" y="3803650"/>
          <p14:tracePt t="18389" x="5949950" y="3816350"/>
          <p14:tracePt t="19318" x="5962650" y="3797300"/>
          <p14:tracePt t="19329" x="5969000" y="3784600"/>
          <p14:tracePt t="19339" x="5975350" y="3771900"/>
          <p14:tracePt t="19354" x="5994400" y="3746500"/>
          <p14:tracePt t="19370" x="6019800" y="3714750"/>
          <p14:tracePt t="19386" x="6051550" y="3702050"/>
          <p14:tracePt t="19405" x="6102350" y="3670300"/>
          <p14:tracePt t="19423" x="6159500" y="3644900"/>
          <p14:tracePt t="19440" x="6184900" y="3632200"/>
          <p14:tracePt t="19455" x="6216650" y="3625850"/>
          <p14:tracePt t="19474" x="6242050" y="3625850"/>
          <p14:tracePt t="19488" x="6248400" y="3625850"/>
          <p14:tracePt t="19507" x="6261100" y="3625850"/>
          <p14:tracePt t="19522" x="6267450" y="3625850"/>
          <p14:tracePt t="19540" x="6280150" y="3625850"/>
          <p14:tracePt t="19955" x="6286500" y="3613150"/>
          <p14:tracePt t="19967" x="6299200" y="3606800"/>
          <p14:tracePt t="19976" x="6305550" y="3594100"/>
          <p14:tracePt t="19988" x="6324600" y="3581400"/>
          <p14:tracePt t="20006" x="6438900" y="3536950"/>
          <p14:tracePt t="20021" x="6565900" y="3505200"/>
          <p14:tracePt t="20039" x="6858000" y="3460750"/>
          <p14:tracePt t="20056" x="7016750" y="3448050"/>
          <p14:tracePt t="20072" x="7366000" y="3448050"/>
          <p14:tracePt t="20089" x="7467600" y="3448050"/>
          <p14:tracePt t="20093" x="7569200" y="3448050"/>
          <p14:tracePt t="20105" x="7645400" y="3448050"/>
          <p14:tracePt t="20122" x="7810500" y="3460750"/>
          <p14:tracePt t="20138" x="7854950" y="3467100"/>
          <p14:tracePt t="20156" x="7893050" y="3473450"/>
          <p14:tracePt t="20171" x="7905750" y="3473450"/>
          <p14:tracePt t="20188" x="7918450" y="3479800"/>
          <p14:tracePt t="20206" x="7931150" y="3486150"/>
          <p14:tracePt t="20247" x="7937500" y="3486150"/>
          <p14:tracePt t="20268" x="7937500" y="3492500"/>
          <p14:tracePt t="20290" x="7943850" y="3492500"/>
          <p14:tracePt t="20299" x="7943850" y="3498850"/>
          <p14:tracePt t="20309" x="7950200" y="3498850"/>
          <p14:tracePt t="20322" x="7950200" y="3505200"/>
          <p14:tracePt t="20339" x="7956550" y="3505200"/>
          <p14:tracePt t="20361" x="7962900" y="3505200"/>
          <p14:tracePt t="20372" x="7962900" y="3511550"/>
          <p14:tracePt t="20415" x="7969250" y="3517900"/>
          <p14:tracePt t="20549" x="7975600" y="3517900"/>
          <p14:tracePt t="20611" x="7981950" y="3517900"/>
          <p14:tracePt t="20663" x="7988300" y="3517900"/>
          <p14:tracePt t="20821" x="7988300" y="3511550"/>
          <p14:tracePt t="20924" x="7981950" y="3511550"/>
          <p14:tracePt t="21187" x="7975600" y="3511550"/>
          <p14:tracePt t="21216" x="7969250" y="3511550"/>
          <p14:tracePt t="21227" x="7956550" y="3511550"/>
          <p14:tracePt t="21237" x="7924800" y="3524250"/>
          <p14:tracePt t="21252" x="7880350" y="3536950"/>
          <p14:tracePt t="21270" x="7480300" y="3644900"/>
          <p14:tracePt t="21285" x="7073900" y="3714750"/>
          <p14:tracePt t="21302" x="5956300" y="3924300"/>
          <p14:tracePt t="21318" x="5467350" y="3924300"/>
          <p14:tracePt t="21335" x="4610100" y="3962400"/>
          <p14:tracePt t="21352" x="4127500" y="3987800"/>
          <p14:tracePt t="21369" x="4038600" y="4006850"/>
          <p14:tracePt t="21386" x="3898900" y="4064000"/>
          <p14:tracePt t="22010" x="3886200" y="4070350"/>
          <p14:tracePt t="22020" x="3873500" y="4083050"/>
          <p14:tracePt t="22030" x="3854450" y="4089400"/>
          <p14:tracePt t="22040" x="3822700" y="4114800"/>
          <p14:tracePt t="22052" x="3752850" y="4152900"/>
          <p14:tracePt t="22068" x="3670300" y="4197350"/>
          <p14:tracePt t="22085" x="3498850" y="4273550"/>
          <p14:tracePt t="22103" x="3276600" y="4368800"/>
          <p14:tracePt t="22119" x="3149600" y="4400550"/>
          <p14:tracePt t="22135" x="2952750" y="4464050"/>
          <p14:tracePt t="22151" x="2870200" y="4483100"/>
          <p14:tracePt t="22169" x="2698750" y="4546600"/>
          <p14:tracePt t="22186" x="2552700" y="4584700"/>
          <p14:tracePt t="22201" x="2514600" y="4603750"/>
          <p14:tracePt t="22219" x="2438400" y="4629150"/>
          <p14:tracePt t="22235" x="2406650" y="4648200"/>
          <p14:tracePt t="22251" x="2343150" y="4692650"/>
          <p14:tracePt t="22269" x="2260600" y="4749800"/>
          <p14:tracePt t="22285" x="2216150" y="4781550"/>
          <p14:tracePt t="22301" x="2114550" y="4851400"/>
          <p14:tracePt t="22318" x="2082800" y="4889500"/>
          <p14:tracePt t="22335" x="2025650" y="4940300"/>
          <p14:tracePt t="22353" x="1993900" y="4959350"/>
          <p14:tracePt t="22369" x="1955800" y="5003800"/>
          <p14:tracePt t="22385" x="1936750" y="5022850"/>
          <p14:tracePt t="22402" x="1936750" y="5035550"/>
          <p14:tracePt t="22418" x="1924050" y="5041900"/>
          <p14:tracePt t="22436" x="1917700" y="5048250"/>
          <p14:tracePt t="22468" x="1917700" y="5054600"/>
          <p14:tracePt t="22484" x="1911350" y="5054600"/>
          <p14:tracePt t="22510" x="1911350" y="5060950"/>
          <p14:tracePt t="22564" x="1911350" y="5067300"/>
          <p14:tracePt t="22604" x="1905000" y="5080000"/>
          <p14:tracePt t="22614" x="1898650" y="5092700"/>
          <p14:tracePt t="22626" x="1892300" y="5118100"/>
          <p14:tracePt t="22638" x="1885950" y="5137150"/>
          <p14:tracePt t="22653" x="1879600" y="5156200"/>
          <p14:tracePt t="22670" x="1866900" y="5194300"/>
          <p14:tracePt t="22688" x="1854200" y="5207000"/>
          <p14:tracePt t="22702" x="1854200" y="5213350"/>
          <p14:tracePt t="22719" x="1847850" y="5226050"/>
          <p14:tracePt t="22753" x="1847850" y="5232400"/>
          <p14:tracePt t="22875" x="1847850" y="5226050"/>
          <p14:tracePt t="22886" x="1847850" y="5194300"/>
          <p14:tracePt t="22896" x="1873250" y="5130800"/>
          <p14:tracePt t="22906" x="1898650" y="5092700"/>
          <p14:tracePt t="22920" x="1936750" y="5048250"/>
          <p14:tracePt t="22938" x="2038350" y="4953000"/>
          <p14:tracePt t="22952" x="2178050" y="4895850"/>
          <p14:tracePt t="22969" x="2355850" y="4857750"/>
          <p14:tracePt t="22985" x="2470150" y="4857750"/>
          <p14:tracePt t="23002" x="2692400" y="4902200"/>
          <p14:tracePt t="23020" x="2781300" y="4933950"/>
          <p14:tracePt t="23035" x="2882900" y="4984750"/>
          <p14:tracePt t="23052" x="2959100" y="5067300"/>
          <p14:tracePt t="23068" x="2990850" y="5099050"/>
          <p14:tracePt t="23087" x="3028950" y="5168900"/>
          <p14:tracePt t="23102" x="3048000" y="5187950"/>
          <p14:tracePt t="23119" x="3060700" y="5219700"/>
          <p14:tracePt t="23137" x="3073400" y="5232400"/>
          <p14:tracePt t="23152" x="3073400" y="5238750"/>
          <p14:tracePt t="23170" x="3073400" y="5245100"/>
          <p14:tracePt t="23201" x="3079750" y="5251450"/>
          <p14:tracePt t="23218" x="3079750" y="5257800"/>
          <p14:tracePt t="23233" x="3086100" y="5264150"/>
          <p14:tracePt t="23252" x="3092450" y="5270500"/>
          <p14:tracePt t="23270" x="3092450" y="5276850"/>
          <p14:tracePt t="23286" x="3098800" y="5289550"/>
          <p14:tracePt t="23300" x="3105150" y="5289550"/>
          <p14:tracePt t="23316" x="3105150" y="5302250"/>
          <p14:tracePt t="23333" x="3111500" y="5314950"/>
          <p14:tracePt t="23350" x="3111500" y="5327650"/>
          <p14:tracePt t="23367" x="3117850" y="5340350"/>
          <p14:tracePt t="23383" x="3124200" y="5353050"/>
          <p14:tracePt t="23400" x="3130550" y="5365750"/>
          <p14:tracePt t="23418" x="3136900" y="5378450"/>
          <p14:tracePt t="23435" x="3143250" y="5378450"/>
          <p14:tracePt t="23451" x="3143250" y="5384800"/>
          <p14:tracePt t="23772" x="3143250" y="5378450"/>
          <p14:tracePt t="23782" x="3143250" y="5365750"/>
          <p14:tracePt t="23795" x="3143250" y="5353050"/>
          <p14:tracePt t="23803" x="3143250" y="5334000"/>
          <p14:tracePt t="23818" x="3143250" y="5321300"/>
          <p14:tracePt t="23836" x="3143250" y="5270500"/>
          <p14:tracePt t="23853" x="3124200" y="5238750"/>
          <p14:tracePt t="23870" x="3060700" y="5149850"/>
          <p14:tracePt t="23886" x="2990850" y="5080000"/>
          <p14:tracePt t="23904" x="2813050" y="4933950"/>
          <p14:tracePt t="23919" x="2635250" y="4826000"/>
          <p14:tracePt t="23936" x="2559050" y="4787900"/>
          <p14:tracePt t="23951" x="2336800" y="4705350"/>
          <p14:tracePt t="23970" x="2139950" y="4673600"/>
          <p14:tracePt t="23985" x="2076450" y="4673600"/>
          <p14:tracePt t="24001" x="1898650" y="4673600"/>
          <p14:tracePt t="24018" x="1797050" y="4686300"/>
          <p14:tracePt t="24034" x="1663700" y="4711700"/>
          <p14:tracePt t="24053" x="1574800" y="4756150"/>
          <p14:tracePt t="24068" x="1555750" y="4775200"/>
          <p14:tracePt t="24085" x="1517650" y="4800600"/>
          <p14:tracePt t="24102" x="1504950" y="4857750"/>
          <p14:tracePt t="24106" x="1479550" y="4940300"/>
          <p14:tracePt t="24117" x="1479550" y="5003800"/>
          <p14:tracePt t="24137" x="1479550" y="5054600"/>
          <p14:tracePt t="24151" x="1530350" y="5168900"/>
          <p14:tracePt t="24169" x="1676400" y="5276850"/>
          <p14:tracePt t="24184" x="1739900" y="5314950"/>
          <p14:tracePt t="24201" x="1866900" y="5353050"/>
          <p14:tracePt t="24220" x="1943100" y="5353050"/>
          <p14:tracePt t="24235" x="1981200" y="5353050"/>
          <p14:tracePt t="24251" x="2012950" y="5353050"/>
          <p14:tracePt t="24268" x="2019300" y="5353050"/>
          <p14:tracePt t="24285" x="2025650" y="5334000"/>
          <p14:tracePt t="24300" x="2025650" y="5308600"/>
          <p14:tracePt t="24315" x="2025650" y="5251450"/>
          <p14:tracePt t="24332" x="2000250" y="5219700"/>
          <p14:tracePt t="24349" x="1943100" y="5162550"/>
          <p14:tracePt t="24365" x="1835150" y="5118100"/>
          <p14:tracePt t="24382" x="1765300" y="5099050"/>
          <p14:tracePt t="24399" x="1682750" y="5092700"/>
          <p14:tracePt t="24416" x="1657350" y="5092700"/>
          <p14:tracePt t="24433" x="1606550" y="5118100"/>
          <p14:tracePt t="24451" x="1568450" y="5162550"/>
          <p14:tracePt t="24468" x="1543050" y="5194300"/>
          <p14:tracePt t="24483" x="1530350" y="5251450"/>
          <p14:tracePt t="24501" x="1530350" y="5308600"/>
          <p14:tracePt t="24517" x="1536700" y="5334000"/>
          <p14:tracePt t="24533" x="1644650" y="5403850"/>
          <p14:tracePt t="24550" x="1771650" y="5448300"/>
          <p14:tracePt t="24567" x="1981200" y="5480050"/>
          <p14:tracePt t="24585" x="2159000" y="5480050"/>
          <p14:tracePt t="24600" x="2235200" y="5480050"/>
          <p14:tracePt t="24618" x="2311400" y="5441950"/>
          <p14:tracePt t="24634" x="2324100" y="5435600"/>
          <p14:tracePt t="24650" x="2330450" y="5359400"/>
          <p14:tracePt t="24668" x="2286000" y="5251450"/>
          <p14:tracePt t="24684" x="2165350" y="5118100"/>
          <p14:tracePt t="24701" x="1924050" y="5010150"/>
          <p14:tracePt t="24718" x="1822450" y="4991100"/>
          <p14:tracePt t="24733" x="1676400" y="5003800"/>
          <p14:tracePt t="24750" x="1619250" y="5054600"/>
          <p14:tracePt t="24767" x="1543050" y="5156200"/>
          <p14:tracePt t="24784" x="1504950" y="5289550"/>
          <p14:tracePt t="24801" x="1504950" y="5340350"/>
          <p14:tracePt t="24816" x="1536700" y="5448300"/>
          <p14:tracePt t="24835" x="1695450" y="5568950"/>
          <p14:tracePt t="24850" x="1784350" y="5626100"/>
          <p14:tracePt t="24867" x="1943100" y="5645150"/>
          <p14:tracePt t="24884" x="1981200" y="5645150"/>
          <p14:tracePt t="24901" x="2038350" y="5600700"/>
          <p14:tracePt t="24917" x="2070100" y="5524500"/>
          <p14:tracePt t="24934" x="2076450" y="5441950"/>
          <p14:tracePt t="26353" x="2089150" y="5435600"/>
          <p14:tracePt t="26362" x="2120900" y="5429250"/>
          <p14:tracePt t="26372" x="2152650" y="5416550"/>
          <p14:tracePt t="26385" x="2197100" y="5397500"/>
          <p14:tracePt t="26400" x="2260600" y="5378450"/>
          <p14:tracePt t="26417" x="2470150" y="5334000"/>
          <p14:tracePt t="26434" x="2571750" y="5314950"/>
          <p14:tracePt t="26449" x="2825750" y="5270500"/>
          <p14:tracePt t="26466" x="3079750" y="5238750"/>
          <p14:tracePt t="26483" x="3181350" y="5219700"/>
          <p14:tracePt t="26499" x="3397250" y="5207000"/>
          <p14:tracePt t="26514" x="3549650" y="5207000"/>
          <p14:tracePt t="26531" x="3790950" y="5213350"/>
          <p14:tracePt t="26548" x="4019550" y="5232400"/>
          <p14:tracePt t="26564" x="4159250" y="5245100"/>
          <p14:tracePt t="26582" x="4311650" y="5257800"/>
          <p14:tracePt t="26599" x="4368800" y="5264150"/>
          <p14:tracePt t="26604" x="4432300" y="5270500"/>
          <p14:tracePt t="26615" x="4489450" y="5283200"/>
          <p14:tracePt t="26632" x="4667250" y="5314950"/>
          <p14:tracePt t="26649" x="4749800" y="5340350"/>
          <p14:tracePt t="26668" x="4870450" y="5410200"/>
          <p14:tracePt t="26683" x="4921250" y="5448300"/>
          <p14:tracePt t="26699" x="4933950" y="5461000"/>
          <p14:tracePt t="26968" x="4946650" y="5461000"/>
          <p14:tracePt t="26978" x="4965700" y="5461000"/>
          <p14:tracePt t="26987" x="4991100" y="5461000"/>
          <p14:tracePt t="26999" x="5035550" y="5461000"/>
          <p14:tracePt t="27015" x="5073650" y="5461000"/>
          <p14:tracePt t="27033" x="5149850" y="5448300"/>
          <p14:tracePt t="27050" x="5245100" y="5448300"/>
          <p14:tracePt t="27067" x="5295900" y="5448300"/>
          <p14:tracePt t="27080" x="5359400" y="5448300"/>
          <p14:tracePt t="27096" x="5391150" y="5448300"/>
          <p14:tracePt t="27113" x="5429250" y="5448300"/>
          <p14:tracePt t="27129" x="5448300" y="5448300"/>
          <p14:tracePt t="27146" x="5486400" y="5448300"/>
          <p14:tracePt t="27163" x="5518150" y="5448300"/>
          <p14:tracePt t="27180" x="5543550" y="5448300"/>
          <p14:tracePt t="27200" x="5568950" y="5429250"/>
          <p14:tracePt t="27216" x="5581650" y="5422900"/>
          <p14:tracePt t="27232" x="5607050" y="5403850"/>
          <p14:tracePt t="27248" x="5613400" y="5353050"/>
          <p14:tracePt t="27266" x="5613400" y="5327650"/>
          <p14:tracePt t="27283" x="5613400" y="5276850"/>
          <p14:tracePt t="27296" x="5607050" y="5251450"/>
          <p14:tracePt t="27313" x="5594350" y="5200650"/>
          <p14:tracePt t="27331" x="5588000" y="5162550"/>
          <p14:tracePt t="27365" x="5581650" y="5149850"/>
          <p14:tracePt t="27425" x="5581650" y="5162550"/>
          <p14:tracePt t="27438" x="5581650" y="5175250"/>
          <p14:tracePt t="27449" x="5581650" y="5187950"/>
          <p14:tracePt t="27469" x="5594350" y="5200650"/>
          <p14:tracePt t="27482" x="5600700" y="5207000"/>
          <p14:tracePt t="27498" x="5619750" y="5213350"/>
          <p14:tracePt t="27515" x="5626100" y="5219700"/>
          <p14:tracePt t="27550" x="5632450" y="5207000"/>
          <p14:tracePt t="27566" x="5632450" y="5194300"/>
          <p14:tracePt t="27581" x="5632450" y="5168900"/>
          <p14:tracePt t="27598" x="5632450" y="5162550"/>
          <p14:tracePt t="27615" x="5632450" y="5156200"/>
          <p14:tracePt t="27645" x="5626100" y="5149850"/>
          <p14:tracePt t="27718" x="5632450" y="5149850"/>
          <p14:tracePt t="27751" x="5638800" y="5149850"/>
          <p14:tracePt t="27770" x="5645150" y="5149850"/>
          <p14:tracePt t="27812" x="5651500" y="5149850"/>
          <p14:tracePt t="28480" x="5657850" y="5149850"/>
          <p14:tracePt t="28489" x="5657850" y="5156200"/>
          <p14:tracePt t="28500" x="5664200" y="5156200"/>
          <p14:tracePt t="28514" x="5670550" y="5162550"/>
          <p14:tracePt t="28532" x="5670550" y="5168900"/>
          <p14:tracePt t="28546" x="5676900" y="5175250"/>
          <p14:tracePt t="28573" x="5683250" y="5175250"/>
          <p14:tracePt t="28582" x="5683250" y="5181600"/>
          <p14:tracePt t="28624" x="5689600" y="5181600"/>
          <p14:tracePt t="28656" x="5689600" y="5187950"/>
          <p14:tracePt t="28688" x="5695950" y="5187950"/>
          <p14:tracePt t="28740" x="5702300" y="5187950"/>
          <p14:tracePt t="28918" x="5702300" y="5194300"/>
          <p14:tracePt t="28948" x="5708650" y="5194300"/>
          <p14:tracePt t="28990" x="5715000" y="5200650"/>
          <p14:tracePt t="29021" x="5721350" y="5200650"/>
          <p14:tracePt t="29031" x="5721350" y="5207000"/>
          <p14:tracePt t="29044" x="5727700" y="5207000"/>
          <p14:tracePt t="29064" x="5734050" y="5207000"/>
          <p14:tracePt t="29075" x="5740400" y="5207000"/>
          <p14:tracePt t="29084" x="5740400" y="5213350"/>
          <p14:tracePt t="29097" x="5753100" y="5213350"/>
          <p14:tracePt t="29115" x="5759450" y="5213350"/>
          <p14:tracePt t="29130" x="5765800" y="5213350"/>
          <p14:tracePt t="29147" x="5778500" y="5213350"/>
          <p14:tracePt t="29163" x="5791200" y="5213350"/>
          <p14:tracePt t="29181" x="5803900" y="5213350"/>
          <p14:tracePt t="29199" x="5816600" y="5213350"/>
          <p14:tracePt t="29214" x="5829300" y="5213350"/>
          <p14:tracePt t="29231" x="5835650" y="5213350"/>
          <p14:tracePt t="29248" x="5842000" y="5213350"/>
          <p14:tracePt t="29264" x="5848350" y="5213350"/>
          <p14:tracePt t="29280" x="5854700" y="5213350"/>
          <p14:tracePt t="29297" x="5861050" y="5213350"/>
          <p14:tracePt t="29324" x="5861050" y="5207000"/>
          <p14:tracePt t="29334" x="5867400" y="5207000"/>
          <p14:tracePt t="29347" x="5867400" y="5200650"/>
          <p14:tracePt t="29387" x="5873750" y="5200650"/>
          <p14:tracePt t="29470" x="5880100" y="5200650"/>
          <p14:tracePt t="29482" x="5886450" y="5200650"/>
          <p14:tracePt t="29491" x="5899150" y="5200650"/>
          <p14:tracePt t="29501" x="5905500" y="5200650"/>
          <p14:tracePt t="29514" x="5918200" y="5200650"/>
          <p14:tracePt t="29533" x="5924550" y="5200650"/>
          <p14:tracePt t="29547" x="5930900" y="5200650"/>
          <p14:tracePt t="29564" x="5937250" y="5200650"/>
          <p14:tracePt t="29584" x="5943600" y="5200650"/>
          <p14:tracePt t="30087" x="5949950" y="5200650"/>
          <p14:tracePt t="30095" x="5956300" y="5200650"/>
          <p14:tracePt t="30112" x="5962650" y="5200650"/>
          <p14:tracePt t="30129" x="5981700" y="5200650"/>
          <p14:tracePt t="30147" x="6007100" y="5200650"/>
          <p14:tracePt t="30162" x="6019800" y="5200650"/>
          <p14:tracePt t="30179" x="6045200" y="5200650"/>
          <p14:tracePt t="30197" x="6051550" y="5194300"/>
          <p14:tracePt t="30214" x="6070600" y="5187950"/>
          <p14:tracePt t="30230" x="6076950" y="5187950"/>
          <p14:tracePt t="30247" x="6102350" y="5175250"/>
          <p14:tracePt t="30265" x="6115050" y="5168900"/>
          <p14:tracePt t="30279" x="6121400" y="5162550"/>
          <p14:tracePt t="30294" x="6127750" y="5149850"/>
          <p14:tracePt t="30310" x="6134100" y="5149850"/>
          <p14:tracePt t="30327" x="6140450" y="5143500"/>
          <p14:tracePt t="30344" x="6153150" y="5143500"/>
          <p14:tracePt t="30378" x="6159500" y="5137150"/>
          <p14:tracePt t="30408" x="6165850" y="5130800"/>
          <p14:tracePt t="30440" x="6172200" y="5130800"/>
          <p14:tracePt t="30450" x="6178550" y="5130800"/>
          <p14:tracePt t="30464" x="6184900" y="5130800"/>
          <p14:tracePt t="30480" x="6191250" y="5130800"/>
          <p14:tracePt t="30497" x="6203950" y="5130800"/>
          <p14:tracePt t="30528" x="6210300" y="5130800"/>
          <p14:tracePt t="30546" x="6223000" y="5130800"/>
          <p14:tracePt t="30562" x="6229350" y="5130800"/>
          <p14:tracePt t="30578" x="6242050" y="5130800"/>
          <p14:tracePt t="30595" x="6242050" y="5137150"/>
          <p14:tracePt t="30650" x="6248400" y="5137150"/>
          <p14:tracePt t="30700" x="6254750" y="5137150"/>
          <p14:tracePt t="30963" x="6242050" y="5137150"/>
          <p14:tracePt t="30983" x="6229350" y="5137150"/>
          <p14:tracePt t="30993" x="6210300" y="5137150"/>
          <p14:tracePt t="31003" x="6184900" y="5137150"/>
          <p14:tracePt t="31012" x="6134100" y="5130800"/>
          <p14:tracePt t="31026" x="6070600" y="5130800"/>
          <p14:tracePt t="31043" x="5956300" y="5111750"/>
          <p14:tracePt t="31059" x="5886450" y="5092700"/>
          <p14:tracePt t="31078" x="5708650" y="5060950"/>
          <p14:tracePt t="31096" x="5524500" y="5054600"/>
          <p14:tracePt t="31111" x="5448300" y="5041900"/>
          <p14:tracePt t="31128" x="5321300" y="5041900"/>
          <p14:tracePt t="31145" x="5232400" y="5041900"/>
          <p14:tracePt t="31161" x="5041900" y="5035550"/>
          <p14:tracePt t="31179" x="4914900" y="5035550"/>
          <p14:tracePt t="31196" x="4851400" y="5035550"/>
          <p14:tracePt t="31213" x="4699000" y="5035550"/>
          <p14:tracePt t="31228" x="4603750" y="5022850"/>
          <p14:tracePt t="31245" x="4514850" y="5022850"/>
          <p14:tracePt t="31263" x="4445000" y="5022850"/>
          <p14:tracePt t="31278" x="4438650" y="5022850"/>
          <p14:tracePt t="31295" x="4419600" y="5022850"/>
          <p14:tracePt t="31312" x="4413250" y="5022850"/>
          <p14:tracePt t="31328" x="4406900" y="5022850"/>
          <p14:tracePt t="31670" x="4406900" y="5016500"/>
          <p14:tracePt t="31682" x="4394200" y="5003800"/>
          <p14:tracePt t="31691" x="4381500" y="4984750"/>
          <p14:tracePt t="31700" x="4368800" y="4965700"/>
          <p14:tracePt t="31712" x="4343400" y="4946650"/>
          <p14:tracePt t="31727" x="4324350" y="4914900"/>
          <p14:tracePt t="31744" x="4184650" y="4826000"/>
          <p14:tracePt t="31760" x="4089400" y="4787900"/>
          <p14:tracePt t="31777" x="3892550" y="4724400"/>
          <p14:tracePt t="31793" x="3714750" y="4699000"/>
          <p14:tracePt t="31810" x="3365500" y="4699000"/>
          <p14:tracePt t="31826" x="3086100" y="4718050"/>
          <p14:tracePt t="31843" x="2857500" y="4762500"/>
          <p14:tracePt t="31860" x="2641600" y="4813300"/>
          <p14:tracePt t="31876" x="2546350" y="4845050"/>
          <p14:tracePt t="31893" x="2362200" y="4895850"/>
          <p14:tracePt t="31909" x="2209800" y="4921250"/>
          <p14:tracePt t="31926" x="2139950" y="4940300"/>
          <p14:tracePt t="31943" x="2057400" y="4959350"/>
          <p14:tracePt t="31959" x="2032000" y="4959350"/>
          <p14:tracePt t="31976" x="1987550" y="4972050"/>
          <p14:tracePt t="31993" x="1936750" y="5003800"/>
          <p14:tracePt t="32010" x="1917700" y="5016500"/>
          <p14:tracePt t="32027" x="1879600" y="5041900"/>
          <p14:tracePt t="32043" x="1866900" y="5060950"/>
          <p14:tracePt t="32059" x="1847850" y="5086350"/>
          <p14:tracePt t="32076" x="1816100" y="5118100"/>
          <p14:tracePt t="32092" x="1809750" y="5130800"/>
          <p14:tracePt t="32109" x="1803400" y="5143500"/>
          <p14:tracePt t="32126" x="1803400" y="5149850"/>
          <p14:tracePt t="32142" x="1797050" y="5156200"/>
          <p14:tracePt t="32159" x="1797050" y="5162550"/>
          <p14:tracePt t="32176" x="1797050" y="5168900"/>
          <p14:tracePt t="32192" x="1797050" y="5187950"/>
          <p14:tracePt t="32209" x="1797050" y="5194300"/>
          <p14:tracePt t="32226" x="1797050" y="5200650"/>
          <p14:tracePt t="32243" x="1803400" y="5213350"/>
          <p14:tracePt t="32260" x="1809750" y="5213350"/>
          <p14:tracePt t="32276" x="1835150" y="5232400"/>
          <p14:tracePt t="32293" x="1841500" y="5232400"/>
          <p14:tracePt t="32310" x="1873250" y="5245100"/>
          <p14:tracePt t="32327" x="1911350" y="5264150"/>
          <p14:tracePt t="32343" x="1930400" y="5270500"/>
          <p14:tracePt t="32358" x="1981200" y="5276850"/>
          <p14:tracePt t="32375" x="2000250" y="5276850"/>
          <p14:tracePt t="32393" x="2025650" y="5283200"/>
          <p14:tracePt t="32409" x="2051050" y="5283200"/>
          <p14:tracePt t="32425" x="2057400" y="5283200"/>
          <p14:tracePt t="32442" x="2076450" y="5289550"/>
          <p14:tracePt t="32459" x="2082800" y="5289550"/>
          <p14:tracePt t="32476" x="2095500" y="5295900"/>
          <p14:tracePt t="32494" x="2114550" y="5295900"/>
          <p14:tracePt t="32510" x="2127250" y="5295900"/>
          <p14:tracePt t="32526" x="2152650" y="5302250"/>
          <p14:tracePt t="32543" x="2171700" y="5302250"/>
          <p14:tracePt t="32560" x="2228850" y="5302250"/>
          <p14:tracePt t="32577" x="2286000" y="5302250"/>
          <p14:tracePt t="32592" x="2336800" y="5302250"/>
          <p14:tracePt t="32609" x="2501900" y="5308600"/>
          <p14:tracePt t="32626" x="2616200" y="5308600"/>
          <p14:tracePt t="32642" x="2781300" y="5308600"/>
          <p14:tracePt t="32660" x="2984500" y="5308600"/>
          <p14:tracePt t="32676" x="3098800" y="5283200"/>
          <p14:tracePt t="32692" x="3244850" y="5257800"/>
          <p14:tracePt t="32708" x="3308350" y="5245100"/>
          <p14:tracePt t="32725" x="3441700" y="5238750"/>
          <p14:tracePt t="32743" x="3492500" y="5232400"/>
          <p14:tracePt t="32759" x="3549650" y="5219700"/>
          <p14:tracePt t="32776" x="3575050" y="5219700"/>
          <p14:tracePt t="32809" x="3581400" y="5219700"/>
          <p14:tracePt t="33140" x="3594100" y="5213350"/>
          <p14:tracePt t="33152" x="3600450" y="5200650"/>
          <p14:tracePt t="33161" x="3606800" y="5175250"/>
          <p14:tracePt t="33176" x="3619500" y="5156200"/>
          <p14:tracePt t="33193" x="3663950" y="5086350"/>
          <p14:tracePt t="33209" x="3676650" y="5041900"/>
          <p14:tracePt t="33226" x="3721100" y="4978400"/>
          <p14:tracePt t="33244" x="3727450" y="4965700"/>
          <p14:tracePt t="33259" x="3752850" y="4933950"/>
          <p14:tracePt t="33276" x="3784600" y="4914900"/>
          <p14:tracePt t="33291" x="3810000" y="4908550"/>
          <p14:tracePt t="33308" x="3848100" y="4895850"/>
          <p14:tracePt t="33326" x="3873500" y="4895850"/>
          <p14:tracePt t="33342" x="3911600" y="4895850"/>
          <p14:tracePt t="33360" x="3943350" y="4895850"/>
          <p14:tracePt t="33375" x="3956050" y="4895850"/>
          <p14:tracePt t="33392" x="3987800" y="4895850"/>
          <p14:tracePt t="33409" x="3994150" y="4902200"/>
          <p14:tracePt t="33425" x="4013200" y="4908550"/>
          <p14:tracePt t="33442" x="4032250" y="4921250"/>
          <p14:tracePt t="33458" x="4032250" y="4927600"/>
          <p14:tracePt t="33475" x="4051300" y="4940300"/>
          <p14:tracePt t="33494" x="4064000" y="4953000"/>
          <p14:tracePt t="33509" x="4095750" y="4978400"/>
          <p14:tracePt t="33526" x="4133850" y="5016500"/>
          <p14:tracePt t="33542" x="4146550" y="5022850"/>
          <p14:tracePt t="33560" x="4178300" y="5048250"/>
          <p14:tracePt t="33576" x="4191000" y="5048250"/>
          <p14:tracePt t="33591" x="4216400" y="5073650"/>
          <p14:tracePt t="33608" x="4241800" y="5080000"/>
          <p14:tracePt t="33625" x="4254500" y="5086350"/>
          <p14:tracePt t="33643" x="4292600" y="5105400"/>
          <p14:tracePt t="33658" x="4324350" y="5111750"/>
          <p14:tracePt t="33675" x="4381500" y="5124450"/>
          <p14:tracePt t="33693" x="4425950" y="5130800"/>
          <p14:tracePt t="33709" x="4445000" y="5130800"/>
          <p14:tracePt t="33726" x="4464050" y="5137150"/>
          <p14:tracePt t="33742" x="4476750" y="5137150"/>
          <p14:tracePt t="33759" x="4483100" y="5143500"/>
          <p14:tracePt t="33776" x="4489450" y="5143500"/>
          <p14:tracePt t="33792" x="4495800" y="5143500"/>
          <p14:tracePt t="33840" x="4502150" y="5143500"/>
          <p14:tracePt t="34444" x="4508500" y="5143500"/>
          <p14:tracePt t="34454" x="4514850" y="5137150"/>
          <p14:tracePt t="34467" x="4521200" y="5124450"/>
          <p14:tracePt t="34476" x="4533900" y="5105400"/>
          <p14:tracePt t="34491" x="4540250" y="5080000"/>
          <p14:tracePt t="34510" x="4578350" y="5048250"/>
          <p14:tracePt t="34526" x="4610100" y="5010150"/>
          <p14:tracePt t="34542" x="4692650" y="4940300"/>
          <p14:tracePt t="34560" x="4762500" y="4908550"/>
          <p14:tracePt t="34575" x="4794250" y="4895850"/>
          <p14:tracePt t="34592" x="4851400" y="4883150"/>
          <p14:tracePt t="34608" x="4876800" y="4883150"/>
          <p14:tracePt t="34625" x="4940300" y="4883150"/>
          <p14:tracePt t="34642" x="5016500" y="4883150"/>
          <p14:tracePt t="34658" x="5054600" y="4883150"/>
          <p14:tracePt t="34675" x="5111750" y="4889500"/>
          <p14:tracePt t="34692" x="5143500" y="4889500"/>
          <p14:tracePt t="34709" x="5175250" y="4895850"/>
          <p14:tracePt t="34725" x="5200650" y="4902200"/>
          <p14:tracePt t="34741" x="5213350" y="4908550"/>
          <p14:tracePt t="34759" x="5245100" y="4914900"/>
          <p14:tracePt t="34776" x="5257800" y="4921250"/>
          <p14:tracePt t="34793" x="5295900" y="4933950"/>
          <p14:tracePt t="34808" x="5340350" y="4953000"/>
          <p14:tracePt t="34825" x="5353050" y="4959350"/>
          <p14:tracePt t="34843" x="5384800" y="4978400"/>
          <p14:tracePt t="34859" x="5397500" y="4997450"/>
          <p14:tracePt t="34875" x="5416550" y="5022850"/>
          <p14:tracePt t="34892" x="5448300" y="5054600"/>
          <p14:tracePt t="34909" x="5461000" y="5067300"/>
          <p14:tracePt t="34926" x="5499100" y="5111750"/>
          <p14:tracePt t="34940" x="5511800" y="5124450"/>
          <p14:tracePt t="34956" x="5537200" y="5149850"/>
          <p14:tracePt t="34972" x="5543550" y="5149850"/>
          <p14:tracePt t="34989" x="5549900" y="5156200"/>
          <p14:tracePt t="35006" x="5549900" y="5162550"/>
          <p14:tracePt t="35042" x="5556250" y="5168900"/>
          <p14:tracePt t="35080" x="5562600" y="5168900"/>
          <p14:tracePt t="35831" x="5568950" y="5168900"/>
          <p14:tracePt t="35843" x="5575300" y="5149850"/>
          <p14:tracePt t="35853" x="5581650" y="5137150"/>
          <p14:tracePt t="35862" x="5594350" y="5118100"/>
          <p14:tracePt t="35875" x="5607050" y="5105400"/>
          <p14:tracePt t="35890" x="5626100" y="5080000"/>
          <p14:tracePt t="35908" x="5645150" y="5048250"/>
          <p14:tracePt t="35925" x="5676900" y="5010150"/>
          <p14:tracePt t="35941" x="5702300" y="4997450"/>
          <p14:tracePt t="35957" x="5778500" y="4959350"/>
          <p14:tracePt t="35973" x="5803900" y="4946650"/>
          <p14:tracePt t="35990" x="5854700" y="4946650"/>
          <p14:tracePt t="36008" x="5892800" y="4946650"/>
          <p14:tracePt t="36025" x="5905500" y="4946650"/>
          <p14:tracePt t="36041" x="5930900" y="4946650"/>
          <p14:tracePt t="36058" x="5937250" y="4953000"/>
          <p14:tracePt t="36074" x="5956300" y="4959350"/>
          <p14:tracePt t="36092" x="5956300" y="4965700"/>
          <p14:tracePt t="36096" x="5962650" y="4965700"/>
          <p14:tracePt t="36108" x="5962650" y="4972050"/>
          <p14:tracePt t="36143" x="5962650" y="4978400"/>
          <p14:tracePt t="36154" x="5969000" y="4978400"/>
          <p14:tracePt t="36174" x="5975350" y="4984750"/>
          <p14:tracePt t="36185" x="5975350" y="4991100"/>
          <p14:tracePt t="36195" x="5981700" y="4997450"/>
          <p14:tracePt t="36205" x="5988050" y="5010150"/>
          <p14:tracePt t="36221" x="5988050" y="5022850"/>
          <p14:tracePt t="36238" x="5994400" y="5029200"/>
          <p14:tracePt t="36255" x="5994400" y="5035550"/>
          <p14:tracePt t="36273" x="6000750" y="5048250"/>
          <p14:tracePt t="36956" x="5988050" y="5048250"/>
          <p14:tracePt t="36967" x="5969000" y="5048250"/>
          <p14:tracePt t="36979" x="5924550" y="5035550"/>
          <p14:tracePt t="36988" x="5835650" y="5022850"/>
          <p14:tracePt t="37004" x="5746750" y="5016500"/>
          <p14:tracePt t="37023" x="5499100" y="4984750"/>
          <p14:tracePt t="37041" x="5099050" y="4940300"/>
          <p14:tracePt t="37057" x="4908550" y="4940300"/>
          <p14:tracePt t="37073" x="4514850" y="4940300"/>
          <p14:tracePt t="37091" x="4381500" y="4940300"/>
          <p14:tracePt t="37094" x="4203700" y="4940300"/>
          <p14:tracePt t="37107" x="4051300" y="4940300"/>
          <p14:tracePt t="37125" x="3752850" y="4940300"/>
          <p14:tracePt t="37139" x="3625850" y="4940300"/>
          <p14:tracePt t="37156" x="3365500" y="4940300"/>
          <p14:tracePt t="37174" x="3263900" y="4940300"/>
          <p14:tracePt t="37189" x="3130550" y="4946650"/>
          <p14:tracePt t="37207" x="3003550" y="4965700"/>
          <p14:tracePt t="37224" x="2933700" y="4972050"/>
          <p14:tracePt t="37240" x="2806700" y="4991100"/>
          <p14:tracePt t="37255" x="2749550" y="5003800"/>
          <p14:tracePt t="37272" x="2679700" y="5010150"/>
          <p14:tracePt t="37288" x="2641600" y="5010150"/>
          <p14:tracePt t="37306" x="2584450" y="5022850"/>
          <p14:tracePt t="37322" x="2527300" y="5029200"/>
          <p14:tracePt t="37339" x="2495550" y="5035550"/>
          <p14:tracePt t="37355" x="2457450" y="5054600"/>
          <p14:tracePt t="37372" x="2425700" y="5060950"/>
          <p14:tracePt t="37389" x="2374900" y="5080000"/>
          <p14:tracePt t="37406" x="2324100" y="5105400"/>
          <p14:tracePt t="37422" x="2292350" y="5111750"/>
          <p14:tracePt t="37438" x="2266950" y="5130800"/>
          <p14:tracePt t="37456" x="2254250" y="5130800"/>
          <p14:tracePt t="37471" x="2241550" y="5137150"/>
          <p14:tracePt t="37488" x="2235200" y="5137150"/>
          <p14:tracePt t="37564" x="2235200" y="5130800"/>
          <p14:tracePt t="37574" x="2279650" y="5099050"/>
          <p14:tracePt t="37583" x="2374900" y="5035550"/>
          <p14:tracePt t="37595" x="2495550" y="4953000"/>
          <p14:tracePt t="37606" x="2768600" y="4845050"/>
          <p14:tracePt t="37622" x="3105150" y="4724400"/>
          <p14:tracePt t="37639" x="3746500" y="4578350"/>
          <p14:tracePt t="37657" x="4381500" y="4527550"/>
          <p14:tracePt t="37671" x="4768850" y="4527550"/>
          <p14:tracePt t="37687" x="5124450" y="4527550"/>
          <p14:tracePt t="37703" x="5264150" y="4527550"/>
          <p14:tracePt t="37720" x="5518150" y="4565650"/>
          <p14:tracePt t="37738" x="5664200" y="4591050"/>
          <p14:tracePt t="37755" x="5708650" y="4610100"/>
          <p14:tracePt t="37770" x="5791200" y="4635500"/>
          <p14:tracePt t="37787" x="5835650" y="4641850"/>
          <p14:tracePt t="37807" x="5937250" y="4699000"/>
          <p14:tracePt t="37823" x="6057900" y="4743450"/>
          <p14:tracePt t="37839" x="6102350" y="4762500"/>
          <p14:tracePt t="37855" x="6184900" y="4787900"/>
          <p14:tracePt t="37871" x="6229350" y="4794250"/>
          <p14:tracePt t="37888" x="6311900" y="4813300"/>
          <p14:tracePt t="37906" x="6350000" y="4826000"/>
          <p14:tracePt t="37921" x="6362700" y="4832350"/>
          <p14:tracePt t="37939" x="6375400" y="4832350"/>
          <p14:tracePt t="37956" x="6381750" y="4838700"/>
          <p14:tracePt t="37971" x="6388100" y="4838700"/>
          <p14:tracePt t="37989" x="6388100" y="4851400"/>
          <p14:tracePt t="38005" x="6388100" y="4857750"/>
          <p14:tracePt t="38021" x="6388100" y="4876800"/>
          <p14:tracePt t="38038" x="6388100" y="4883150"/>
          <p14:tracePt t="38055" x="6381750" y="4908550"/>
          <p14:tracePt t="38073" x="6375400" y="4921250"/>
          <p14:tracePt t="38089" x="6324600" y="4978400"/>
          <p14:tracePt t="38105" x="6248400" y="5035550"/>
          <p14:tracePt t="38122" x="6203950" y="5073650"/>
          <p14:tracePt t="38138" x="6159500" y="5099050"/>
          <p14:tracePt t="38156" x="6121400" y="5118100"/>
          <p14:tracePt t="38172" x="6115050" y="5118100"/>
          <p14:tracePt t="38188" x="6102350" y="5118100"/>
          <p14:tracePt t="38204" x="6089650" y="5118100"/>
          <p14:tracePt t="38221" x="6083300" y="5118100"/>
          <p14:tracePt t="38239" x="6076950" y="5118100"/>
          <p14:tracePt t="38270" x="6070600" y="5118100"/>
          <p14:tracePt t="38396" x="6064250" y="5118100"/>
          <p14:tracePt t="39366" x="6051550" y="5118100"/>
          <p14:tracePt t="39377" x="6038850" y="5118100"/>
          <p14:tracePt t="39389" x="6019800" y="5124450"/>
          <p14:tracePt t="39407" x="5930900" y="5124450"/>
          <p14:tracePt t="39423" x="5867400" y="5124450"/>
          <p14:tracePt t="39437" x="5619750" y="5073650"/>
          <p14:tracePt t="39452" x="5499100" y="5054600"/>
          <p14:tracePt t="39469" x="5270500" y="5003800"/>
          <p14:tracePt t="39485" x="5143500" y="5003800"/>
          <p14:tracePt t="39502" x="4927600" y="4978400"/>
          <p14:tracePt t="39519" x="4851400" y="4978400"/>
          <p14:tracePt t="39535" x="4705350" y="4972050"/>
          <p14:tracePt t="39552" x="4540250" y="4972050"/>
          <p14:tracePt t="39568" x="4476750" y="4984750"/>
          <p14:tracePt t="39585" x="4368800" y="5010150"/>
          <p14:tracePt t="39602" x="4324350" y="5029200"/>
          <p14:tracePt t="39604" x="4292600" y="5041900"/>
          <p14:tracePt t="39619" x="4260850" y="5060950"/>
          <p14:tracePt t="39636" x="4229100" y="5086350"/>
          <p14:tracePt t="39652" x="4222750" y="5099050"/>
          <p14:tracePt t="39669" x="4203700" y="5118100"/>
          <p14:tracePt t="39689" x="4197350" y="5130800"/>
          <p14:tracePt t="39704" x="4184650" y="5156200"/>
          <p14:tracePt t="39720" x="4171950" y="5181600"/>
          <p14:tracePt t="39737" x="4171950" y="5194300"/>
          <p14:tracePt t="39753" x="4165600" y="5232400"/>
          <p14:tracePt t="39773" x="4165600" y="5276850"/>
          <p14:tracePt t="39787" x="4165600" y="5289550"/>
          <p14:tracePt t="39804" x="4165600" y="5314950"/>
          <p14:tracePt t="39820" x="4165600" y="5321300"/>
          <p14:tracePt t="39838" x="4165600" y="5346700"/>
          <p14:tracePt t="39871" x="4165600" y="5359400"/>
          <p14:tracePt t="39888" x="4165600" y="5365750"/>
          <p14:tracePt t="39921" x="4165600" y="5372100"/>
          <p14:tracePt t="39950" x="4165600" y="5378450"/>
          <p14:tracePt t="40326" x="4152900" y="5378450"/>
          <p14:tracePt t="40338" x="4121150" y="5378450"/>
          <p14:tracePt t="40346" x="4102100" y="5378450"/>
          <p14:tracePt t="40357" x="4076700" y="5378450"/>
          <p14:tracePt t="40370" x="4025900" y="5378450"/>
          <p14:tracePt t="40389" x="3987800" y="5378450"/>
          <p14:tracePt t="40403" x="3905250" y="5372100"/>
          <p14:tracePt t="40421" x="3854450" y="5359400"/>
          <p14:tracePt t="40437" x="3829050" y="5359400"/>
          <p14:tracePt t="40453" x="3771900" y="5359400"/>
          <p14:tracePt t="40471" x="3740150" y="5378450"/>
          <p14:tracePt t="40486" x="3638550" y="5429250"/>
          <p14:tracePt t="40503" x="3549650" y="5486400"/>
          <p14:tracePt t="40520" x="3524250" y="5499100"/>
          <p14:tracePt t="40536" x="3505200" y="5518150"/>
          <p14:tracePt t="40554" x="3505200" y="5530850"/>
          <p14:tracePt t="40569" x="3505200" y="5543550"/>
          <p14:tracePt t="40588" x="3505200" y="5549900"/>
          <p14:tracePt t="40604" x="3505200" y="5556250"/>
          <p14:tracePt t="40620" x="3524250" y="5556250"/>
          <p14:tracePt t="40639" x="3536950" y="5556250"/>
          <p14:tracePt t="40671" x="3543300" y="5556250"/>
          <p14:tracePt t="40711" x="3536950" y="5556250"/>
          <p14:tracePt t="40722" x="3505200" y="5556250"/>
          <p14:tracePt t="40733" x="3460750" y="5556250"/>
          <p14:tracePt t="40745" x="3365500" y="5511800"/>
          <p14:tracePt t="40754" x="3200400" y="5480050"/>
          <p14:tracePt t="40769" x="3048000" y="5441950"/>
          <p14:tracePt t="40786" x="2819400" y="5410200"/>
          <p14:tracePt t="40803" x="2692400" y="5410200"/>
          <p14:tracePt t="40819" x="2514600" y="5410200"/>
          <p14:tracePt t="40836" x="2432050" y="5416550"/>
          <p14:tracePt t="40854" x="2406650" y="5422900"/>
          <p14:tracePt t="40870" x="2368550" y="5422900"/>
          <p14:tracePt t="40887" x="2355850" y="5422900"/>
          <p14:tracePt t="40904" x="2349500" y="5422900"/>
          <p14:tracePt t="40920" x="2343150" y="5422900"/>
          <p14:tracePt t="41202" x="2336800" y="5422900"/>
          <p14:tracePt t="41214" x="2317750" y="5429250"/>
          <p14:tracePt t="41222" x="2298700" y="5429250"/>
          <p14:tracePt t="41236" x="2279650" y="5429250"/>
          <p14:tracePt t="41253" x="2203450" y="5429250"/>
          <p14:tracePt t="41269" x="2159000" y="5429250"/>
          <p14:tracePt t="41287" x="2120900" y="5429250"/>
          <p14:tracePt t="41301" x="2114550" y="5429250"/>
          <p14:tracePt t="41317" x="2101850" y="5429250"/>
          <p14:tracePt t="41358" x="2101850" y="5435600"/>
          <p14:tracePt t="41370" x="2120900" y="5435600"/>
          <p14:tracePt t="41387" x="2152650" y="5441950"/>
          <p14:tracePt t="41403" x="2247900" y="5461000"/>
          <p14:tracePt t="41421" x="2298700" y="5467350"/>
          <p14:tracePt t="41437" x="2381250" y="5467350"/>
          <p14:tracePt t="41452" x="2406650" y="5467350"/>
          <p14:tracePt t="41469" x="2413000" y="5467350"/>
          <p14:tracePt t="41535" x="2406650" y="5467350"/>
          <p14:tracePt t="41546" x="2400300" y="5467350"/>
          <p14:tracePt t="41557" x="2387600" y="5461000"/>
          <p14:tracePt t="41578" x="2381250" y="5461000"/>
          <p14:tracePt t="41598" x="2374900" y="5461000"/>
          <p14:tracePt t="41629" x="2368550" y="5461000"/>
          <p14:tracePt t="41734" x="2362200" y="5461000"/>
          <p14:tracePt t="41754" x="2355850" y="5461000"/>
          <p14:tracePt t="41766" x="2349500" y="5461000"/>
          <p14:tracePt t="41777" x="2343150" y="5461000"/>
          <p14:tracePt t="41786" x="2330450" y="5461000"/>
          <p14:tracePt t="41804" x="2317750" y="5461000"/>
          <p14:tracePt t="41819" x="2298700" y="5461000"/>
          <p14:tracePt t="41835" x="2286000" y="5461000"/>
          <p14:tracePt t="41852" x="2266950" y="5461000"/>
          <p14:tracePt t="41869" x="2260600" y="5461000"/>
          <p14:tracePt t="41973" x="2279650" y="5461000"/>
          <p14:tracePt t="41985" x="2305050" y="5461000"/>
          <p14:tracePt t="41996" x="2324100" y="5461000"/>
          <p14:tracePt t="42005" x="2362200" y="5461000"/>
          <p14:tracePt t="42018" x="2393950" y="5461000"/>
          <p14:tracePt t="42035" x="2419350" y="5461000"/>
          <p14:tracePt t="42051" x="2425700" y="5461000"/>
          <p14:tracePt t="42068" x="2432050" y="5461000"/>
          <p14:tracePt t="42102" x="2425700" y="5454650"/>
          <p14:tracePt t="42120" x="2381250" y="5441950"/>
          <p14:tracePt t="42135" x="2343150" y="5441950"/>
          <p14:tracePt t="42152" x="2273300" y="5435600"/>
          <p14:tracePt t="42169" x="2247900" y="5435600"/>
          <p14:tracePt t="42186" x="2222500" y="5435600"/>
          <p14:tracePt t="42203" x="2209800" y="5435600"/>
          <p14:tracePt t="42220" x="2203450" y="5435600"/>
          <p14:tracePt t="42943" x="2216150" y="5435600"/>
          <p14:tracePt t="42965" x="2235200" y="5435600"/>
          <p14:tracePt t="42974" x="2260600" y="5435600"/>
          <p14:tracePt t="42987" x="2317750" y="5435600"/>
          <p14:tracePt t="43002" x="2406650" y="5435600"/>
          <p14:tracePt t="43017" x="2622550" y="5435600"/>
          <p14:tracePt t="43033" x="2794000" y="5435600"/>
          <p14:tracePt t="43049" x="3181350" y="5435600"/>
          <p14:tracePt t="43067" x="3549650" y="5435600"/>
          <p14:tracePt t="43083" x="3663950" y="5435600"/>
          <p14:tracePt t="43099" x="3854450" y="5435600"/>
          <p14:tracePt t="43116" x="3917950" y="5435600"/>
          <p14:tracePt t="43133" x="4025900" y="5441950"/>
          <p14:tracePt t="43152" x="4044950" y="5441950"/>
          <p14:tracePt t="43167" x="4076700" y="5467350"/>
          <p14:tracePt t="43550" x="4089400" y="5467350"/>
          <p14:tracePt t="43560" x="4102100" y="5467350"/>
          <p14:tracePt t="43569" x="4121150" y="5467350"/>
          <p14:tracePt t="43583" x="4152900" y="5467350"/>
          <p14:tracePt t="43601" x="4203700" y="5467350"/>
          <p14:tracePt t="43616" x="4248150" y="5473700"/>
          <p14:tracePt t="43634" x="4432300" y="5492750"/>
          <p14:tracePt t="43652" x="4521200" y="5511800"/>
          <p14:tracePt t="43668" x="4705350" y="5556250"/>
          <p14:tracePt t="43685" x="4933950" y="5575300"/>
          <p14:tracePt t="43700" x="5010150" y="5575300"/>
          <p14:tracePt t="43717" x="5086350" y="5575300"/>
          <p14:tracePt t="43735" x="5118100" y="5575300"/>
          <p14:tracePt t="43752" x="5156200" y="5575300"/>
          <p14:tracePt t="43768" x="5175250" y="5562600"/>
          <p14:tracePt t="43783" x="5181600" y="5549900"/>
          <p14:tracePt t="43800" x="5181600" y="5511800"/>
          <p14:tracePt t="43818" x="5181600" y="5480050"/>
          <p14:tracePt t="43833" x="5162550" y="5435600"/>
          <p14:tracePt t="43850" x="5105400" y="5391150"/>
          <p14:tracePt t="43866" x="5067300" y="5384800"/>
          <p14:tracePt t="43883" x="5010150" y="5384800"/>
          <p14:tracePt t="43900" x="4997450" y="5384800"/>
          <p14:tracePt t="43914" x="4978400" y="5391150"/>
          <p14:tracePt t="43932" x="4978400" y="5397500"/>
          <p14:tracePt t="43950" x="4972050" y="5410200"/>
          <p14:tracePt t="43967" x="4972050" y="5429250"/>
          <p14:tracePt t="43983" x="4972050" y="5435600"/>
          <p14:tracePt t="43999" x="4978400" y="5441950"/>
          <p14:tracePt t="44017" x="4978400" y="5448300"/>
          <p14:tracePt t="44032" x="4984750" y="5448300"/>
          <p14:tracePt t="44050" x="4991100" y="5441950"/>
          <p14:tracePt t="44065" x="4991100" y="5416550"/>
          <p14:tracePt t="44081" x="4991100" y="5384800"/>
          <p14:tracePt t="44098" x="4984750" y="5365750"/>
          <p14:tracePt t="44100" x="4972050" y="5359400"/>
          <p14:tracePt t="44114" x="4953000" y="5353050"/>
          <p14:tracePt t="44133" x="4895850" y="5353050"/>
          <p14:tracePt t="44151" x="4864100" y="5353050"/>
          <p14:tracePt t="44167" x="4800600" y="5365750"/>
          <p14:tracePt t="44184" x="4781550" y="5384800"/>
          <p14:tracePt t="44200" x="4781550" y="5391150"/>
          <p14:tracePt t="44218" x="4781550" y="5410200"/>
          <p14:tracePt t="44233" x="4781550" y="5416550"/>
          <p14:tracePt t="44250" x="4794250" y="5435600"/>
          <p14:tracePt t="44269" x="4826000" y="5441950"/>
          <p14:tracePt t="44283" x="4838700" y="5441950"/>
          <p14:tracePt t="44300" x="4845050" y="5441950"/>
          <p14:tracePt t="44372" x="4845050" y="5435600"/>
          <p14:tracePt t="44393" x="4838700" y="5435600"/>
          <p14:tracePt t="44403" x="4832350" y="5435600"/>
          <p14:tracePt t="44413" x="4826000" y="5435600"/>
          <p14:tracePt t="44436" x="4819650" y="5435600"/>
          <p14:tracePt t="44843" x="4832350" y="5435600"/>
          <p14:tracePt t="44851" x="4845050" y="5435600"/>
          <p14:tracePt t="44866" x="4864100" y="5435600"/>
          <p14:tracePt t="44883" x="4914900" y="5441950"/>
          <p14:tracePt t="44899" x="4965700" y="5441950"/>
          <p14:tracePt t="44917" x="5010150" y="5441950"/>
          <p14:tracePt t="44934" x="5041900" y="5441950"/>
          <p14:tracePt t="44949" x="5054600" y="5441950"/>
          <p14:tracePt t="44967" x="5060950" y="5429250"/>
          <p14:tracePt t="44983" x="5060950" y="5422900"/>
          <p14:tracePt t="45000" x="5054600" y="5397500"/>
          <p14:tracePt t="45015" x="5029200" y="5391150"/>
          <p14:tracePt t="45033" x="4972050" y="5391150"/>
          <p14:tracePt t="45049" x="4914900" y="5391150"/>
          <p14:tracePt t="45064" x="4889500" y="5391150"/>
          <p14:tracePt t="45081" x="4864100" y="5410200"/>
          <p14:tracePt t="45097" x="4857750" y="5416550"/>
          <p14:tracePt t="45114" x="4857750" y="5429250"/>
          <p14:tracePt t="45132" x="4857750" y="5448300"/>
          <p14:tracePt t="45147" x="4857750" y="5461000"/>
          <p14:tracePt t="45163" x="4895850" y="5473700"/>
          <p14:tracePt t="45182" x="4914900" y="5473700"/>
          <p14:tracePt t="45198" x="4933950" y="5473700"/>
          <p14:tracePt t="45217" x="4940300" y="5473700"/>
          <p14:tracePt t="45232" x="4946650" y="5473700"/>
          <p14:tracePt t="45602" x="4953000" y="5473700"/>
          <p14:tracePt t="45613" x="4972050" y="5454650"/>
          <p14:tracePt t="45623" x="5003800" y="5435600"/>
          <p14:tracePt t="45636" x="5041900" y="5410200"/>
          <p14:tracePt t="45648" x="5073650" y="5384800"/>
          <p14:tracePt t="45667" x="5149850" y="5340350"/>
          <p14:tracePt t="45683" x="5207000" y="5314950"/>
          <p14:tracePt t="45699" x="5314950" y="5283200"/>
          <p14:tracePt t="45717" x="5346700" y="5270500"/>
          <p14:tracePt t="45732" x="5391150" y="5264150"/>
          <p14:tracePt t="45750" x="5435600" y="5264150"/>
          <p14:tracePt t="45766" x="5448300" y="5264150"/>
          <p14:tracePt t="45782" x="5473700" y="5264150"/>
          <p14:tracePt t="45800" x="5492750" y="5270500"/>
          <p14:tracePt t="45816" x="5492750" y="5276850"/>
          <p14:tracePt t="45832" x="5511800" y="5283200"/>
          <p14:tracePt t="45848" x="5524500" y="5289550"/>
          <p14:tracePt t="45865" x="5537200" y="5302250"/>
          <p14:tracePt t="45881" x="5537200" y="5308600"/>
          <p14:tracePt t="45898" x="5543550" y="5314950"/>
          <p14:tracePt t="45917" x="5549900" y="5327650"/>
          <p14:tracePt t="45933" x="5549900" y="5340350"/>
          <p14:tracePt t="45949" x="5556250" y="5353050"/>
          <p14:tracePt t="45966" x="5562600" y="5359400"/>
          <p14:tracePt t="45983" x="5568950" y="5378450"/>
          <p14:tracePt t="45999" x="5575300" y="5384800"/>
          <p14:tracePt t="46015" x="5575300" y="5391150"/>
          <p14:tracePt t="46050" x="5581650" y="5391150"/>
          <p14:tracePt t="46065" x="5581650" y="5397500"/>
          <p14:tracePt t="46103" x="5581650" y="5403850"/>
          <p14:tracePt t="46499" x="5588000" y="5403850"/>
          <p14:tracePt t="46510" x="5588000" y="5391150"/>
          <p14:tracePt t="46518" x="5607050" y="5384800"/>
          <p14:tracePt t="46530" x="5613400" y="5372100"/>
          <p14:tracePt t="46546" x="5626100" y="5359400"/>
          <p14:tracePt t="46563" x="5651500" y="5340350"/>
          <p14:tracePt t="46579" x="5670550" y="5334000"/>
          <p14:tracePt t="46595" x="5695950" y="5327650"/>
          <p14:tracePt t="46612" x="5721350" y="5321300"/>
          <p14:tracePt t="46629" x="5734050" y="5321300"/>
          <p14:tracePt t="46648" x="5772150" y="5321300"/>
          <p14:tracePt t="46665" x="5816600" y="5321300"/>
          <p14:tracePt t="46682" x="5835650" y="5321300"/>
          <p14:tracePt t="46699" x="5854700" y="5321300"/>
          <p14:tracePt t="46715" x="5861050" y="5321300"/>
          <p14:tracePt t="46732" x="5867400" y="5321300"/>
          <p14:tracePt t="46760" x="5873750" y="5321300"/>
          <p14:tracePt t="46812" x="5880100" y="5321300"/>
          <p14:tracePt t="46832" x="5886450" y="5327650"/>
          <p14:tracePt t="46864" x="5892800" y="5334000"/>
          <p14:tracePt t="46874" x="5899150" y="5340350"/>
          <p14:tracePt t="46895" x="5899150" y="5346700"/>
          <p14:tracePt t="46917" x="5899150" y="5353050"/>
          <p14:tracePt t="46949" x="5905500" y="5359400"/>
          <p14:tracePt t="46970" x="5905500" y="5365750"/>
          <p14:tracePt t="46981" x="5911850" y="5365750"/>
          <p14:tracePt t="46990" x="5911850" y="5372100"/>
          <p14:tracePt t="46999" x="5911850" y="5378450"/>
          <p14:tracePt t="47014" x="5911850" y="5384800"/>
          <p14:tracePt t="47031" x="5918200" y="5391150"/>
          <p14:tracePt t="47073" x="5918200" y="5397500"/>
          <p14:tracePt t="47097" x="5924550" y="5397500"/>
          <p14:tracePt t="47229" x="5930900" y="5397500"/>
          <p14:tracePt t="47250" x="5937250" y="5403850"/>
          <p14:tracePt t="47271" x="5943600" y="5403850"/>
          <p14:tracePt t="47281" x="5956300" y="5403850"/>
          <p14:tracePt t="47293" x="5962650" y="5403850"/>
          <p14:tracePt t="47302" x="5969000" y="5403850"/>
          <p14:tracePt t="47324" x="5975350" y="5403850"/>
          <p14:tracePt t="47346" x="5975350" y="5384800"/>
          <p14:tracePt t="47354" x="5975350" y="5372100"/>
          <p14:tracePt t="47365" x="5975350" y="5346700"/>
          <p14:tracePt t="47387" x="5975350" y="5340350"/>
          <p14:tracePt t="47397" x="5962650" y="5340350"/>
          <p14:tracePt t="47413" x="5956300" y="5340350"/>
          <p14:tracePt t="47430" x="5937250" y="5340350"/>
          <p14:tracePt t="47464" x="5930900" y="5353050"/>
          <p14:tracePt t="47480" x="5930900" y="5378450"/>
          <p14:tracePt t="47498" x="5930900" y="5384800"/>
          <p14:tracePt t="47514" x="5930900" y="5403850"/>
          <p14:tracePt t="47547" x="5930900" y="5410200"/>
          <p14:tracePt t="47565" x="5937250" y="5410200"/>
          <p14:tracePt t="47579" x="5943600" y="5410200"/>
          <p14:tracePt t="47603" x="5949950" y="5410200"/>
          <p14:tracePt t="47888" x="5937250" y="5416550"/>
          <p14:tracePt t="47896" x="5899150" y="5435600"/>
          <p14:tracePt t="47908" x="5854700" y="5441950"/>
          <p14:tracePt t="47919" x="5753100" y="5454650"/>
          <p14:tracePt t="47930" x="5556250" y="5467350"/>
          <p14:tracePt t="47949" x="5245100" y="5467350"/>
          <p14:tracePt t="47962" x="4933950" y="5467350"/>
          <p14:tracePt t="47979" x="4451350" y="5429250"/>
          <p14:tracePt t="47996" x="4127500" y="5384800"/>
          <p14:tracePt t="48012" x="3625850" y="5295900"/>
          <p14:tracePt t="48030" x="3435350" y="5283200"/>
          <p14:tracePt t="48045" x="3060700" y="5270500"/>
          <p14:tracePt t="48063" x="2882900" y="5270500"/>
          <p14:tracePt t="48078" x="2787650" y="5283200"/>
          <p14:tracePt t="48095" x="2660650" y="5302250"/>
          <p14:tracePt t="48112" x="2603500" y="5308600"/>
          <p14:tracePt t="48128" x="2546350" y="5314950"/>
          <p14:tracePt t="48145" x="2527300" y="5321300"/>
          <p14:tracePt t="48161" x="2457450" y="5321300"/>
          <p14:tracePt t="48178" x="2425700" y="5321300"/>
          <p14:tracePt t="48195" x="2406650" y="5321300"/>
          <p14:tracePt t="48211" x="2368550" y="5321300"/>
          <p14:tracePt t="48229" x="2311400" y="5321300"/>
          <p14:tracePt t="48245" x="2273300" y="5321300"/>
          <p14:tracePt t="48262" x="2203450" y="5321300"/>
          <p14:tracePt t="48278" x="2184400" y="5321300"/>
          <p14:tracePt t="48295" x="2127250" y="5321300"/>
          <p14:tracePt t="48314" x="2082800" y="5334000"/>
          <p14:tracePt t="48328" x="2070100" y="5334000"/>
          <p14:tracePt t="48345" x="2063750" y="5340350"/>
          <p14:tracePt t="48362" x="2057400" y="5340350"/>
          <p14:tracePt t="48396" x="2057400" y="5353050"/>
          <p14:tracePt t="48411" x="2057400" y="5359400"/>
          <p14:tracePt t="48428" x="2070100" y="5384800"/>
          <p14:tracePt t="48445" x="2089150" y="5397500"/>
          <p14:tracePt t="48462" x="2133600" y="5416550"/>
          <p14:tracePt t="48480" x="2139950" y="5422900"/>
          <p14:tracePt t="48495" x="2152650" y="5422900"/>
          <p14:tracePt t="48584" x="2152650" y="5416550"/>
          <p14:tracePt t="48641" x="2152650" y="5410200"/>
          <p14:tracePt t="48929" x="2165350" y="5410200"/>
          <p14:tracePt t="48939" x="2197100" y="5403850"/>
          <p14:tracePt t="48952" x="2273300" y="5384800"/>
          <p14:tracePt t="48964" x="2362200" y="5359400"/>
          <p14:tracePt t="48979" x="2711450" y="5302250"/>
          <p14:tracePt t="48996" x="2952750" y="5276850"/>
          <p14:tracePt t="49010" x="3441700" y="5232400"/>
          <p14:tracePt t="49027" x="3651250" y="5219700"/>
          <p14:tracePt t="49043" x="3930650" y="5207000"/>
          <p14:tracePt t="49060" x="4102100" y="5207000"/>
          <p14:tracePt t="49076" x="4381500" y="5213350"/>
          <p14:tracePt t="49094" x="4603750" y="5257800"/>
          <p14:tracePt t="49110" x="4692650" y="5264150"/>
          <p14:tracePt t="49128" x="4864100" y="5314950"/>
          <p14:tracePt t="49145" x="4914900" y="5334000"/>
          <p14:tracePt t="49162" x="5048250" y="5359400"/>
          <p14:tracePt t="49179" x="5156200" y="5391150"/>
          <p14:tracePt t="49195" x="5187950" y="5403850"/>
          <p14:tracePt t="49212" x="5295900" y="5422900"/>
          <p14:tracePt t="49230" x="5346700" y="5429250"/>
          <p14:tracePt t="49245" x="5441950" y="5441950"/>
          <p14:tracePt t="49263" x="5530850" y="5441950"/>
          <p14:tracePt t="49278" x="5575300" y="5441950"/>
          <p14:tracePt t="49294" x="5664200" y="5441950"/>
          <p14:tracePt t="49310" x="5683250" y="5441950"/>
          <p14:tracePt t="49327" x="5708650" y="5441950"/>
          <p14:tracePt t="49344" x="5721350" y="5441950"/>
          <p14:tracePt t="49360" x="5727700" y="5441950"/>
          <p14:tracePt t="49377" x="5734050" y="5441950"/>
          <p14:tracePt t="49394" x="5740400" y="5441950"/>
          <p14:tracePt t="49411" x="5772150" y="5441950"/>
          <p14:tracePt t="49429" x="5816600" y="5441950"/>
          <p14:tracePt t="49445" x="5835650" y="5441950"/>
          <p14:tracePt t="49461" x="5911850" y="5441950"/>
          <p14:tracePt t="49479" x="5943600" y="5448300"/>
          <p14:tracePt t="49496" x="5994400" y="5448300"/>
          <p14:tracePt t="49513" x="6019800" y="5448300"/>
          <p14:tracePt t="49529" x="6032500" y="5448300"/>
          <p14:tracePt t="49546" x="6038850" y="5448300"/>
          <p14:tracePt t="49563" x="6045200" y="5448300"/>
          <p14:tracePt t="50286" x="6051550" y="5448300"/>
          <p14:tracePt t="50296" x="6057900" y="5448300"/>
          <p14:tracePt t="50304" x="6064250" y="5454650"/>
          <p14:tracePt t="50324" x="6070600" y="5454650"/>
          <p14:tracePt t="50335" x="6076950" y="5461000"/>
          <p14:tracePt t="50345" x="6083300" y="5461000"/>
          <p14:tracePt t="50359" x="6089650" y="5467350"/>
          <p14:tracePt t="50375" x="6096000" y="5467350"/>
          <p14:tracePt t="50393" x="6102350" y="5480050"/>
          <p14:tracePt t="50409" x="6115050" y="5486400"/>
          <p14:tracePt t="50425" x="6121400" y="5499100"/>
          <p14:tracePt t="50442" x="6134100" y="5505450"/>
          <p14:tracePt t="50459" x="6140450" y="5511800"/>
          <p14:tracePt t="50475" x="6146800" y="5518150"/>
          <p14:tracePt t="50492" x="6153150" y="5524500"/>
          <p14:tracePt t="50509" x="6159500" y="5524500"/>
          <p14:tracePt t="50526" x="6172200" y="5524500"/>
          <p14:tracePt t="50542" x="6178550" y="5524500"/>
          <p14:tracePt t="50559" x="6191250" y="5524500"/>
          <p14:tracePt t="50575" x="6210300" y="5524500"/>
          <p14:tracePt t="50592" x="6216650" y="5524500"/>
          <p14:tracePt t="50609" x="6229350" y="5524500"/>
          <p14:tracePt t="50645" x="6242050" y="5524500"/>
          <p14:tracePt t="50660" x="6254750" y="5524500"/>
          <p14:tracePt t="50677" x="6261100" y="5524500"/>
          <p14:tracePt t="50694" x="6267450" y="5518150"/>
          <p14:tracePt t="50711" x="6267450" y="5505450"/>
          <p14:tracePt t="50727" x="6273800" y="5499100"/>
          <p14:tracePt t="50745" x="6280150" y="5492750"/>
          <p14:tracePt t="50785" x="6286500" y="5492750"/>
          <p14:tracePt t="50816" x="6286500" y="5486400"/>
          <p14:tracePt t="50838" x="6286500" y="5480050"/>
          <p14:tracePt t="50847" x="6286500" y="5473700"/>
          <p14:tracePt t="50861" x="6286500" y="5467350"/>
          <p14:tracePt t="50879" x="6286500" y="5461000"/>
          <p14:tracePt t="50893" x="6286500" y="5454650"/>
          <p14:tracePt t="50941" x="6286500" y="544830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16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Efeito da raça no peso da criança ao nascer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regraca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lm(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corwhite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corblack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regraca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corwhite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corblack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Median       3Q      Max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-2096.28  -502.72   -12.72   526.28  1887.28 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2805.28      87.29  32.138  &lt; 2e-16 ***</a:t>
            </a:r>
          </a:p>
          <a:p>
            <a:pPr marL="88900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corwhite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297.44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113.74   2.615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0.00965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** </a:t>
            </a:r>
          </a:p>
          <a:p>
            <a:pPr marL="88900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corblack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-85.59     165.09  -0.518  0.60476   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88900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714.5 on 186 degrees of freedom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0.05017,	Adjusted R-squared: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0.03996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4.913 on 2 and 186 DF,  p-value: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0.008336</a:t>
            </a:r>
          </a:p>
          <a:p>
            <a:pPr marL="88900" lvl="1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83"/>
    </mc:Choice>
    <mc:Fallback xmlns="">
      <p:transition spd="slow" advTm="8758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721" x="7232650" y="5480050"/>
          <p14:tracePt t="1733" x="7226300" y="5461000"/>
          <p14:tracePt t="1743" x="7181850" y="5410200"/>
          <p14:tracePt t="1758" x="7118350" y="5314950"/>
          <p14:tracePt t="1775" x="6711950" y="4730750"/>
          <p14:tracePt t="1793" x="6515100" y="4375150"/>
          <p14:tracePt t="1808" x="6223000" y="3822700"/>
          <p14:tracePt t="1826" x="6000750" y="3263900"/>
          <p14:tracePt t="1842" x="5943600" y="3168650"/>
          <p14:tracePt t="1860" x="5873750" y="3009900"/>
          <p14:tracePt t="1875" x="5848350" y="2940050"/>
          <p14:tracePt t="1892" x="5797550" y="2819400"/>
          <p14:tracePt t="1909" x="5772150" y="2743200"/>
          <p14:tracePt t="3474" x="5759450" y="2736850"/>
          <p14:tracePt t="3485" x="5759450" y="2730500"/>
          <p14:tracePt t="3497" x="5746750" y="2724150"/>
          <p14:tracePt t="3507" x="5734050" y="2717800"/>
          <p14:tracePt t="3523" x="5708650" y="2711450"/>
          <p14:tracePt t="3540" x="5670550" y="2698750"/>
          <p14:tracePt t="3558" x="5581650" y="2654300"/>
          <p14:tracePt t="3574" x="5524500" y="2628900"/>
          <p14:tracePt t="3591" x="5397500" y="2571750"/>
          <p14:tracePt t="3609" x="5270500" y="2527300"/>
          <p14:tracePt t="3624" x="4946650" y="2413000"/>
          <p14:tracePt t="3641" x="4616450" y="2355850"/>
          <p14:tracePt t="3656" x="4394200" y="2317750"/>
          <p14:tracePt t="3674" x="4140200" y="2305050"/>
          <p14:tracePt t="3690" x="4025900" y="2305050"/>
          <p14:tracePt t="3706" x="3797300" y="2305050"/>
          <p14:tracePt t="3725" x="3683000" y="2305050"/>
          <p14:tracePt t="3739" x="3644900" y="2305050"/>
          <p14:tracePt t="3757" x="3594100" y="2305050"/>
          <p14:tracePt t="4204" x="3594100" y="2292350"/>
          <p14:tracePt t="4216" x="3587750" y="2279650"/>
          <p14:tracePt t="4225" x="3587750" y="2266950"/>
          <p14:tracePt t="4239" x="3581400" y="2260600"/>
          <p14:tracePt t="4256" x="3568700" y="2241550"/>
          <p14:tracePt t="4272" x="3549650" y="2228850"/>
          <p14:tracePt t="4288" x="3524250" y="2209800"/>
          <p14:tracePt t="4305" x="3505200" y="2197100"/>
          <p14:tracePt t="4322" x="3467100" y="2178050"/>
          <p14:tracePt t="4339" x="3454400" y="2165350"/>
          <p14:tracePt t="4355" x="3403600" y="2127250"/>
          <p14:tracePt t="4372" x="3352800" y="2095500"/>
          <p14:tracePt t="4388" x="3308350" y="2070100"/>
          <p14:tracePt t="4405" x="3219450" y="2032000"/>
          <p14:tracePt t="4422" x="3149600" y="2012950"/>
          <p14:tracePt t="4438" x="3117850" y="2000250"/>
          <p14:tracePt t="4454" x="3054350" y="1987550"/>
          <p14:tracePt t="4472" x="3035300" y="1981200"/>
          <p14:tracePt t="4488" x="2997200" y="1981200"/>
          <p14:tracePt t="4504" x="2984500" y="1981200"/>
          <p14:tracePt t="4521" x="2959100" y="1981200"/>
          <p14:tracePt t="4538" x="2940050" y="1981200"/>
          <p14:tracePt t="4554" x="2933700" y="1981200"/>
          <p14:tracePt t="4571" x="2921000" y="1981200"/>
          <p14:tracePt t="5374" x="2908300" y="1981200"/>
          <p14:tracePt t="5383" x="2901950" y="1981200"/>
          <p14:tracePt t="5393" x="2889250" y="1981200"/>
          <p14:tracePt t="5407" x="2863850" y="1981200"/>
          <p14:tracePt t="5421" x="2844800" y="1974850"/>
          <p14:tracePt t="5437" x="2768600" y="1974850"/>
          <p14:tracePt t="5454" x="2717800" y="1968500"/>
          <p14:tracePt t="5470" x="2635250" y="1962150"/>
          <p14:tracePt t="5487" x="2533650" y="1962150"/>
          <p14:tracePt t="5503" x="2470150" y="1962150"/>
          <p14:tracePt t="5521" x="2381250" y="1987550"/>
          <p14:tracePt t="5539" x="2305050" y="2038350"/>
          <p14:tracePt t="5554" x="2279650" y="2051050"/>
          <p14:tracePt t="5573" x="2260600" y="2089150"/>
          <p14:tracePt t="5590" x="2247900" y="2101850"/>
          <p14:tracePt t="5607" x="2235200" y="2127250"/>
          <p14:tracePt t="5623" x="2228850" y="2159000"/>
          <p14:tracePt t="5638" x="2228850" y="2178050"/>
          <p14:tracePt t="5655" x="2260600" y="2235200"/>
          <p14:tracePt t="5671" x="2305050" y="2266950"/>
          <p14:tracePt t="5689" x="2444750" y="2368550"/>
          <p14:tracePt t="5706" x="2654300" y="2451100"/>
          <p14:tracePt t="5721" x="2800350" y="2476500"/>
          <p14:tracePt t="5738" x="2965450" y="2476500"/>
          <p14:tracePt t="5754" x="3041650" y="2463800"/>
          <p14:tracePt t="5771" x="3181350" y="2406650"/>
          <p14:tracePt t="5789" x="3327400" y="2343150"/>
          <p14:tracePt t="5804" x="3384550" y="2317750"/>
          <p14:tracePt t="5821" x="3435350" y="2286000"/>
          <p14:tracePt t="5839" x="3448050" y="2273300"/>
          <p14:tracePt t="5856" x="3460750" y="2266950"/>
          <p14:tracePt t="5873" x="3467100" y="2266950"/>
          <p14:tracePt t="5889" x="3467100" y="2260600"/>
          <p14:tracePt t="5915" x="3467100" y="2254250"/>
          <p14:tracePt t="6207" x="3467100" y="2241550"/>
          <p14:tracePt t="6219" x="3454400" y="2228850"/>
          <p14:tracePt t="6229" x="3435350" y="2209800"/>
          <p14:tracePt t="6239" x="3422650" y="2190750"/>
          <p14:tracePt t="6252" x="3403600" y="2178050"/>
          <p14:tracePt t="6269" x="3308350" y="2120900"/>
          <p14:tracePt t="6285" x="3251200" y="2108200"/>
          <p14:tracePt t="6302" x="3168650" y="2095500"/>
          <p14:tracePt t="6320" x="3086100" y="2095500"/>
          <p14:tracePt t="6339" x="3054350" y="2120900"/>
          <p14:tracePt t="6355" x="3009900" y="2159000"/>
          <p14:tracePt t="6372" x="2984500" y="2184400"/>
          <p14:tracePt t="6389" x="2965450" y="2241550"/>
          <p14:tracePt t="6405" x="2965450" y="2324100"/>
          <p14:tracePt t="6422" x="2965450" y="2374900"/>
          <p14:tracePt t="6439" x="2990850" y="2425700"/>
          <p14:tracePt t="6452" x="3035300" y="2444750"/>
          <p14:tracePt t="6470" x="3098800" y="2463800"/>
          <p14:tracePt t="6486" x="3124200" y="2463800"/>
          <p14:tracePt t="6502" x="3162300" y="2457450"/>
          <p14:tracePt t="6519" x="3175000" y="2400300"/>
          <p14:tracePt t="6536" x="3175000" y="2355850"/>
          <p14:tracePt t="6552" x="3143250" y="2292350"/>
          <p14:tracePt t="6569" x="3111500" y="2279650"/>
          <p14:tracePt t="6586" x="3035300" y="2254250"/>
          <p14:tracePt t="6604" x="2990850" y="2254250"/>
          <p14:tracePt t="6620" x="2965450" y="2260600"/>
          <p14:tracePt t="6637" x="2927350" y="2317750"/>
          <p14:tracePt t="6653" x="2921000" y="2355850"/>
          <p14:tracePt t="6669" x="2921000" y="2438400"/>
          <p14:tracePt t="6686" x="2933700" y="2470150"/>
          <p14:tracePt t="6702" x="2965450" y="2489200"/>
          <p14:tracePt t="6720" x="3022600" y="2495550"/>
          <p14:tracePt t="6737" x="3048000" y="2482850"/>
          <p14:tracePt t="6752" x="3086100" y="2413000"/>
          <p14:tracePt t="6769" x="3092450" y="2355850"/>
          <p14:tracePt t="6785" x="3092450" y="2330450"/>
          <p14:tracePt t="6802" x="3092450" y="2311400"/>
          <p14:tracePt t="6819" x="3086100" y="2311400"/>
          <p14:tracePt t="6835" x="3079750" y="2305050"/>
          <p14:tracePt t="6853" x="3073400" y="2298700"/>
          <p14:tracePt t="7533" x="3073400" y="2311400"/>
          <p14:tracePt t="7543" x="3079750" y="2317750"/>
          <p14:tracePt t="7554" x="3092450" y="2330450"/>
          <p14:tracePt t="7569" x="3124200" y="2349500"/>
          <p14:tracePt t="7586" x="3302000" y="2444750"/>
          <p14:tracePt t="7605" x="3568700" y="2546350"/>
          <p14:tracePt t="7620" x="3702050" y="2590800"/>
          <p14:tracePt t="7638" x="4013200" y="2616200"/>
          <p14:tracePt t="7654" x="4127500" y="2616200"/>
          <p14:tracePt t="7671" x="4311650" y="2584450"/>
          <p14:tracePt t="7688" x="4375150" y="2552700"/>
          <p14:tracePt t="7703" x="4451350" y="2508250"/>
          <p14:tracePt t="7720" x="4489450" y="2457450"/>
          <p14:tracePt t="7736" x="4489450" y="2419350"/>
          <p14:tracePt t="7753" x="4483100" y="2355850"/>
          <p14:tracePt t="7771" x="4451350" y="2324100"/>
          <p14:tracePt t="7786" x="4432300" y="2311400"/>
          <p14:tracePt t="7803" x="4387850" y="2292350"/>
          <p14:tracePt t="7819" x="4375150" y="2286000"/>
          <p14:tracePt t="7836" x="4362450" y="2286000"/>
          <p14:tracePt t="7855" x="4356100" y="2286000"/>
          <p14:tracePt t="7871" x="4349750" y="2286000"/>
          <p14:tracePt t="7888" x="4349750" y="2305050"/>
          <p14:tracePt t="7903" x="4349750" y="2311400"/>
          <p14:tracePt t="7921" x="4349750" y="2324100"/>
          <p14:tracePt t="7979" x="4349750" y="2305050"/>
          <p14:tracePt t="7988" x="4337050" y="2273300"/>
          <p14:tracePt t="7998" x="4311650" y="2247900"/>
          <p14:tracePt t="8009" x="4279900" y="2216150"/>
          <p14:tracePt t="8019" x="4235450" y="2190750"/>
          <p14:tracePt t="8034" x="4210050" y="2184400"/>
          <p14:tracePt t="8051" x="4165600" y="2184400"/>
          <p14:tracePt t="8067" x="4159250" y="2184400"/>
          <p14:tracePt t="8084" x="4140200" y="2203450"/>
          <p14:tracePt t="8101" x="4133850" y="2209800"/>
          <p14:tracePt t="8117" x="4127500" y="2228850"/>
          <p14:tracePt t="8134" x="4127500" y="2235200"/>
          <p14:tracePt t="13155" x="4121150" y="2241550"/>
          <p14:tracePt t="13176" x="4114800" y="2247900"/>
          <p14:tracePt t="13186" x="4108450" y="2247900"/>
          <p14:tracePt t="13206" x="4095750" y="2254250"/>
          <p14:tracePt t="13218" x="4083050" y="2260600"/>
          <p14:tracePt t="13232" x="4038600" y="2279650"/>
          <p14:tracePt t="13249" x="3905250" y="2330450"/>
          <p14:tracePt t="13266" x="3841750" y="2349500"/>
          <p14:tracePt t="13271" x="3746500" y="2368550"/>
          <p14:tracePt t="13282" x="3632200" y="2400300"/>
          <p14:tracePt t="13299" x="3302000" y="2457450"/>
          <p14:tracePt t="13314" x="3200400" y="2476500"/>
          <p14:tracePt t="13331" x="2940050" y="2540000"/>
          <p14:tracePt t="13348" x="2825750" y="2571750"/>
          <p14:tracePt t="13366" x="2622550" y="2616200"/>
          <p14:tracePt t="13381" x="2514600" y="2647950"/>
          <p14:tracePt t="13397" x="2330450" y="2686050"/>
          <p14:tracePt t="13415" x="2203450" y="2717800"/>
          <p14:tracePt t="13431" x="2146300" y="2724150"/>
          <p14:tracePt t="13449" x="2089150" y="2724150"/>
          <p14:tracePt t="13466" x="2070100" y="2724150"/>
          <p14:tracePt t="13482" x="2038350" y="2724150"/>
          <p14:tracePt t="13498" x="2006600" y="2724150"/>
          <p14:tracePt t="14458" x="2012950" y="2717800"/>
          <p14:tracePt t="14468" x="2019300" y="2711450"/>
          <p14:tracePt t="14489" x="2025650" y="2705100"/>
          <p14:tracePt t="14499" x="2032000" y="2692400"/>
          <p14:tracePt t="14515" x="2032000" y="2679700"/>
          <p14:tracePt t="14531" x="2044700" y="2654300"/>
          <p14:tracePt t="14547" x="2044700" y="2635250"/>
          <p14:tracePt t="14564" x="2044700" y="2584450"/>
          <p14:tracePt t="14580" x="2044700" y="2565400"/>
          <p14:tracePt t="14597" x="2044700" y="2540000"/>
          <p14:tracePt t="14615" x="2044700" y="2527300"/>
          <p14:tracePt t="14697" x="2044700" y="2533650"/>
          <p14:tracePt t="14708" x="2044700" y="2559050"/>
          <p14:tracePt t="14718" x="2032000" y="2603500"/>
          <p14:tracePt t="14732" x="2032000" y="2717800"/>
          <p14:tracePt t="14749" x="2025650" y="2882900"/>
          <p14:tracePt t="14763" x="2025650" y="2959100"/>
          <p14:tracePt t="14780" x="2025650" y="3086100"/>
          <p14:tracePt t="14796" x="2038350" y="3175000"/>
          <p14:tracePt t="14813" x="2057400" y="3333750"/>
          <p14:tracePt t="14830" x="2063750" y="3384550"/>
          <p14:tracePt t="14847" x="2089150" y="3460750"/>
          <p14:tracePt t="14864" x="2101850" y="3517900"/>
          <p14:tracePt t="14880" x="2120900" y="3549650"/>
          <p14:tracePt t="14897" x="2146300" y="3638550"/>
          <p14:tracePt t="14914" x="2165350" y="3702050"/>
          <p14:tracePt t="14929" x="2203450" y="3848100"/>
          <p14:tracePt t="14949" x="2228850" y="3943350"/>
          <p14:tracePt t="14965" x="2241550" y="4000500"/>
          <p14:tracePt t="14979" x="2254250" y="4083050"/>
          <p14:tracePt t="14995" x="2254250" y="4146550"/>
          <p14:tracePt t="15012" x="2254250" y="4324350"/>
          <p14:tracePt t="15028" x="2254250" y="4413250"/>
          <p14:tracePt t="15045" x="2254250" y="4527550"/>
          <p14:tracePt t="15063" x="2254250" y="4584700"/>
          <p14:tracePt t="15080" x="2254250" y="4610100"/>
          <p14:tracePt t="15575" x="2254250" y="4603750"/>
          <p14:tracePt t="15584" x="2260600" y="4578350"/>
          <p14:tracePt t="15597" x="2260600" y="4552950"/>
          <p14:tracePt t="15615" x="2241550" y="4457700"/>
          <p14:tracePt t="15629" x="2216150" y="4413250"/>
          <p14:tracePt t="15646" x="2152650" y="4343400"/>
          <p14:tracePt t="15662" x="2095500" y="4318000"/>
          <p14:tracePt t="15679" x="1917700" y="4305300"/>
          <p14:tracePt t="15695" x="1866900" y="4305300"/>
          <p14:tracePt t="15712" x="1765300" y="4368800"/>
          <p14:tracePt t="15731" x="1708150" y="4413250"/>
          <p14:tracePt t="15746" x="1682750" y="4445000"/>
          <p14:tracePt t="15761" x="1651000" y="4521200"/>
          <p14:tracePt t="15777" x="1651000" y="4546600"/>
          <p14:tracePt t="15794" x="1651000" y="4610100"/>
          <p14:tracePt t="15813" x="1670050" y="4660900"/>
          <p14:tracePt t="15830" x="1752600" y="4743450"/>
          <p14:tracePt t="15846" x="1879600" y="4819650"/>
          <p14:tracePt t="15862" x="1949450" y="4838700"/>
          <p14:tracePt t="15878" x="2044700" y="4864100"/>
          <p14:tracePt t="15896" x="2127250" y="4864100"/>
          <p14:tracePt t="15912" x="2133600" y="4864100"/>
          <p14:tracePt t="15930" x="2146300" y="4864100"/>
          <p14:tracePt t="15948" x="2152650" y="4806950"/>
          <p14:tracePt t="15961" x="2152650" y="4781550"/>
          <p14:tracePt t="15977" x="2152650" y="4749800"/>
          <p14:tracePt t="15994" x="2108200" y="4692650"/>
          <p14:tracePt t="16010" x="2025650" y="4654550"/>
          <p14:tracePt t="16027" x="1987550" y="4654550"/>
          <p14:tracePt t="16043" x="1917700" y="4667250"/>
          <p14:tracePt t="16060" x="1898650" y="4679950"/>
          <p14:tracePt t="16076" x="1879600" y="4699000"/>
          <p14:tracePt t="16094" x="1866900" y="4768850"/>
          <p14:tracePt t="16113" x="1866900" y="4787900"/>
          <p14:tracePt t="16128" x="1917700" y="4838700"/>
          <p14:tracePt t="16147" x="2032000" y="4889500"/>
          <p14:tracePt t="16162" x="2095500" y="4889500"/>
          <p14:tracePt t="16179" x="2178050" y="4876800"/>
          <p14:tracePt t="16195" x="2197100" y="4864100"/>
          <p14:tracePt t="16212" x="2228850" y="4838700"/>
          <p14:tracePt t="16231" x="2235200" y="4813300"/>
          <p14:tracePt t="16247" x="2235200" y="4749800"/>
          <p14:tracePt t="16263" x="2203450" y="4692650"/>
          <p14:tracePt t="16279" x="2178050" y="4673600"/>
          <p14:tracePt t="16296" x="2101850" y="4629150"/>
          <p14:tracePt t="16314" x="2032000" y="4622800"/>
          <p14:tracePt t="16328" x="2006600" y="4622800"/>
          <p14:tracePt t="16346" x="1987550" y="4622800"/>
          <p14:tracePt t="16363" x="1981200" y="4622800"/>
          <p14:tracePt t="16378" x="1974850" y="4622800"/>
          <p14:tracePt t="17096" x="1981200" y="4622800"/>
          <p14:tracePt t="17108" x="2006600" y="4629150"/>
          <p14:tracePt t="17117" x="2032000" y="4648200"/>
          <p14:tracePt t="17129" x="2101850" y="4667250"/>
          <p14:tracePt t="17145" x="2190750" y="4686300"/>
          <p14:tracePt t="17160" x="2362200" y="4692650"/>
          <p14:tracePt t="17176" x="2413000" y="4692650"/>
          <p14:tracePt t="17193" x="2508250" y="4667250"/>
          <p14:tracePt t="17209" x="2552700" y="4654550"/>
          <p14:tracePt t="17228" x="2565400" y="4654550"/>
          <p14:tracePt t="17244" x="2571750" y="4648200"/>
          <p14:tracePt t="17262" x="2571750" y="4641850"/>
          <p14:tracePt t="17283" x="2565400" y="4629150"/>
          <p14:tracePt t="17296" x="2552700" y="4629150"/>
          <p14:tracePt t="17312" x="2520950" y="4622800"/>
          <p14:tracePt t="17327" x="2470150" y="4622800"/>
          <p14:tracePt t="17346" x="2432050" y="4635500"/>
          <p14:tracePt t="17362" x="2406650" y="4660900"/>
          <p14:tracePt t="17377" x="2387600" y="4686300"/>
          <p14:tracePt t="17395" x="2381250" y="4699000"/>
          <p14:tracePt t="17411" x="2381250" y="4730750"/>
          <p14:tracePt t="17428" x="2381250" y="4743450"/>
          <p14:tracePt t="17444" x="2400300" y="4768850"/>
          <p14:tracePt t="17461" x="2438400" y="4787900"/>
          <p14:tracePt t="17477" x="2457450" y="4800600"/>
          <p14:tracePt t="17495" x="2476500" y="4800600"/>
          <p14:tracePt t="17512" x="2482850" y="4800600"/>
          <p14:tracePt t="17528" x="2489200" y="4806950"/>
          <p14:tracePt t="17555" x="2495550" y="4806950"/>
          <p14:tracePt t="19780" x="2476500" y="4806950"/>
          <p14:tracePt t="19793" x="2432050" y="4806950"/>
          <p14:tracePt t="19801" x="2393950" y="4806950"/>
          <p14:tracePt t="19812" x="2336800" y="4800600"/>
          <p14:tracePt t="19826" x="2298700" y="4800600"/>
          <p14:tracePt t="19843" x="2241550" y="4787900"/>
          <p14:tracePt t="19858" x="2190750" y="4787900"/>
          <p14:tracePt t="19876" x="2127250" y="4787900"/>
          <p14:tracePt t="19894" x="2076450" y="4787900"/>
          <p14:tracePt t="19909" x="2063750" y="4794250"/>
          <p14:tracePt t="19926" x="2038350" y="4806950"/>
          <p14:tracePt t="19943" x="2032000" y="4806950"/>
          <p14:tracePt t="19957" x="2025650" y="4806950"/>
          <p14:tracePt t="19977" x="2019300" y="4813300"/>
          <p14:tracePt t="20030" x="2019300" y="4819650"/>
          <p14:tracePt t="20050" x="2019300" y="4826000"/>
          <p14:tracePt t="20062" x="2025650" y="4832350"/>
          <p14:tracePt t="20072" x="2038350" y="4838700"/>
          <p14:tracePt t="20082" x="2063750" y="4851400"/>
          <p14:tracePt t="20093" x="2082800" y="4851400"/>
          <p14:tracePt t="20108" x="2101850" y="4857750"/>
          <p14:tracePt t="20125" x="2146300" y="4864100"/>
          <p14:tracePt t="20141" x="2184400" y="4864100"/>
          <p14:tracePt t="20157" x="2228850" y="4870450"/>
          <p14:tracePt t="20174" x="2241550" y="4870450"/>
          <p14:tracePt t="20190" x="2260600" y="4870450"/>
          <p14:tracePt t="20207" x="2266950" y="4870450"/>
          <p14:tracePt t="20239" x="2260600" y="4870450"/>
          <p14:tracePt t="20249" x="2241550" y="4870450"/>
          <p14:tracePt t="20259" x="2222500" y="4864100"/>
          <p14:tracePt t="20274" x="2190750" y="4857750"/>
          <p14:tracePt t="20291" x="2133600" y="4851400"/>
          <p14:tracePt t="20307" x="2101850" y="4851400"/>
          <p14:tracePt t="20324" x="2070100" y="4851400"/>
          <p14:tracePt t="20341" x="2057400" y="4851400"/>
          <p14:tracePt t="20359" x="2051050" y="4851400"/>
          <p14:tracePt t="20375" x="2051050" y="4864100"/>
          <p14:tracePt t="20391" x="2051050" y="4870450"/>
          <p14:tracePt t="20407" x="2051050" y="4895850"/>
          <p14:tracePt t="20424" x="2070100" y="4902200"/>
          <p14:tracePt t="20440" x="2120900" y="4927600"/>
          <p14:tracePt t="20457" x="2152650" y="4940300"/>
          <p14:tracePt t="20474" x="2165350" y="4940300"/>
          <p14:tracePt t="20490" x="2190750" y="4940300"/>
          <p14:tracePt t="20507" x="2197100" y="4940300"/>
          <p14:tracePt t="20523" x="2203450" y="4940300"/>
          <p14:tracePt t="24455" x="2203450" y="4933950"/>
          <p14:tracePt t="24466" x="2203450" y="4921250"/>
          <p14:tracePt t="24476" x="2203450" y="4908550"/>
          <p14:tracePt t="24486" x="2203450" y="4895850"/>
          <p14:tracePt t="24502" x="2203450" y="4876800"/>
          <p14:tracePt t="24519" x="2203450" y="4851400"/>
          <p14:tracePt t="24536" x="2197100" y="4838700"/>
          <p14:tracePt t="24552" x="2184400" y="4806950"/>
          <p14:tracePt t="24569" x="2178050" y="4794250"/>
          <p14:tracePt t="24585" x="2165350" y="4775200"/>
          <p14:tracePt t="24602" x="2146300" y="4756150"/>
          <p14:tracePt t="24619" x="2146300" y="4749800"/>
          <p14:tracePt t="24636" x="2133600" y="4743450"/>
          <p14:tracePt t="24652" x="2133600" y="4737100"/>
          <p14:tracePt t="24686" x="2127250" y="4737100"/>
          <p14:tracePt t="24705" x="2127250" y="4730750"/>
          <p14:tracePt t="24997" x="2133600" y="4724400"/>
          <p14:tracePt t="25008" x="2139950" y="4718050"/>
          <p14:tracePt t="25018" x="2152650" y="4711700"/>
          <p14:tracePt t="25029" x="2159000" y="4705350"/>
          <p14:tracePt t="25049" x="2165350" y="4699000"/>
          <p14:tracePt t="25061" x="2171700" y="4692650"/>
          <p14:tracePt t="25081" x="2178050" y="4692650"/>
          <p14:tracePt t="25091" x="2178050" y="4686300"/>
          <p14:tracePt t="25102" x="2178050" y="4679950"/>
          <p14:tracePt t="25118" x="2178050" y="4673600"/>
          <p14:tracePt t="25135" x="2178050" y="4641850"/>
          <p14:tracePt t="25152" x="2178050" y="4622800"/>
          <p14:tracePt t="25169" x="2146300" y="4578350"/>
          <p14:tracePt t="25185" x="2114550" y="4559300"/>
          <p14:tracePt t="25202" x="2101850" y="4546600"/>
          <p14:tracePt t="25218" x="2057400" y="4533900"/>
          <p14:tracePt t="25235" x="2038350" y="4533900"/>
          <p14:tracePt t="25251" x="1987550" y="4552950"/>
          <p14:tracePt t="25268" x="1962150" y="4578350"/>
          <p14:tracePt t="25285" x="1949450" y="4603750"/>
          <p14:tracePt t="25301" x="1936750" y="4660900"/>
          <p14:tracePt t="25318" x="1936750" y="4679950"/>
          <p14:tracePt t="25335" x="1949450" y="4711700"/>
          <p14:tracePt t="25352" x="2006600" y="4743450"/>
          <p14:tracePt t="25368" x="2051050" y="4749800"/>
          <p14:tracePt t="25384" x="2152650" y="4749800"/>
          <p14:tracePt t="25402" x="2184400" y="4749800"/>
          <p14:tracePt t="25418" x="2216150" y="4749800"/>
          <p14:tracePt t="25436" x="2222500" y="4749800"/>
          <p14:tracePt t="25451" x="2222500" y="4743450"/>
          <p14:tracePt t="25469" x="2222500" y="4699000"/>
          <p14:tracePt t="25485" x="2216150" y="4679950"/>
          <p14:tracePt t="25501" x="2171700" y="4641850"/>
          <p14:tracePt t="25518" x="2159000" y="4635500"/>
          <p14:tracePt t="25534" x="2127250" y="4622800"/>
          <p14:tracePt t="25551" x="2108200" y="4616450"/>
          <p14:tracePt t="25568" x="2101850" y="4616450"/>
          <p14:tracePt t="25584" x="2095500" y="4616450"/>
          <p14:tracePt t="33113" x="2076450" y="4616450"/>
          <p14:tracePt t="33124" x="2044700" y="4616450"/>
          <p14:tracePt t="33135" x="2000250" y="4616450"/>
          <p14:tracePt t="33145" x="1955800" y="4616450"/>
          <p14:tracePt t="33161" x="1917700" y="4616450"/>
          <p14:tracePt t="33178" x="1854200" y="4616450"/>
          <p14:tracePt t="33195" x="1822450" y="4616450"/>
          <p14:tracePt t="33211" x="1784350" y="4616450"/>
          <p14:tracePt t="33228" x="1752600" y="4616450"/>
          <p14:tracePt t="33244" x="1708150" y="4616450"/>
          <p14:tracePt t="33262" x="1663700" y="4616450"/>
          <p14:tracePt t="33278" x="1651000" y="4616450"/>
          <p14:tracePt t="33294" x="1625600" y="4616450"/>
          <p14:tracePt t="33312" x="1619250" y="4616450"/>
          <p14:tracePt t="33327" x="1606550" y="4616450"/>
          <p14:tracePt t="33345" x="1587500" y="4616450"/>
          <p14:tracePt t="33361" x="1581150" y="4616450"/>
          <p14:tracePt t="33378" x="1574800" y="4616450"/>
          <p14:tracePt t="33411" x="1568450" y="4616450"/>
          <p14:tracePt t="33427" x="1562100" y="4616450"/>
          <p14:tracePt t="33444" x="1555750" y="4616450"/>
          <p14:tracePt t="33461" x="1543050" y="4622800"/>
          <p14:tracePt t="33477" x="1536700" y="4622800"/>
          <p14:tracePt t="33494" x="1530350" y="4622800"/>
          <p14:tracePt t="33511" x="1517650" y="4622800"/>
          <p14:tracePt t="33527" x="1511300" y="4622800"/>
          <p14:tracePt t="33544" x="1498600" y="4622800"/>
          <p14:tracePt t="33577" x="1492250" y="4622800"/>
          <p14:tracePt t="33594" x="1485900" y="4622800"/>
          <p14:tracePt t="33611" x="1479550" y="4622800"/>
          <p14:tracePt t="33627" x="1473200" y="4622800"/>
          <p14:tracePt t="33729" x="1466850" y="4622800"/>
          <p14:tracePt t="33927" x="1466850" y="4629150"/>
          <p14:tracePt t="33959" x="1466850" y="4635500"/>
          <p14:tracePt t="33969" x="1479550" y="4635500"/>
          <p14:tracePt t="33980" x="1498600" y="4641850"/>
          <p14:tracePt t="33994" x="1524000" y="4641850"/>
          <p14:tracePt t="34011" x="1612900" y="4654550"/>
          <p14:tracePt t="34028" x="1695450" y="4667250"/>
          <p14:tracePt t="34045" x="1835150" y="4692650"/>
          <p14:tracePt t="34061" x="1917700" y="4705350"/>
          <p14:tracePt t="34078" x="2095500" y="4737100"/>
          <p14:tracePt t="34094" x="2216150" y="4756150"/>
          <p14:tracePt t="34111" x="2241550" y="4756150"/>
          <p14:tracePt t="34129" x="2279650" y="4756150"/>
          <p14:tracePt t="34148" x="2286000" y="4756150"/>
          <p14:tracePt t="34162" x="2292350" y="4756150"/>
          <p14:tracePt t="34179" x="2298700" y="4756150"/>
          <p14:tracePt t="34212" x="2305050" y="4756150"/>
          <p14:tracePt t="34242" x="2311400" y="4756150"/>
          <p14:tracePt t="34285" x="2317750" y="4756150"/>
          <p14:tracePt t="35569" x="2317750" y="4762500"/>
          <p14:tracePt t="35578" x="2317750" y="4768850"/>
          <p14:tracePt t="35588" x="2330450" y="4775200"/>
          <p14:tracePt t="35598" x="2336800" y="4781550"/>
          <p14:tracePt t="35611" x="2343150" y="4787900"/>
          <p14:tracePt t="35629" x="2355850" y="4794250"/>
          <p14:tracePt t="35644" x="2362200" y="4800600"/>
          <p14:tracePt t="35662" x="2362200" y="4806950"/>
          <p14:tracePt t="35677" x="2368550" y="4806950"/>
          <p14:tracePt t="35694" x="2368550" y="4813300"/>
          <p14:tracePt t="35712" x="2374900" y="4813300"/>
          <p14:tracePt t="35744" x="2374900" y="4819650"/>
          <p14:tracePt t="35761" x="2381250" y="4819650"/>
          <p14:tracePt t="36162" x="2381250" y="4826000"/>
          <p14:tracePt t="36411" x="2381250" y="4832350"/>
          <p14:tracePt t="36643" x="2381250" y="4838700"/>
          <p14:tracePt t="36850" x="2374900" y="4838700"/>
          <p14:tracePt t="36860" x="2368550" y="4838700"/>
          <p14:tracePt t="36870" x="2362200" y="4838700"/>
          <p14:tracePt t="36881" x="2355850" y="4838700"/>
          <p14:tracePt t="36894" x="2349500" y="4832350"/>
          <p14:tracePt t="36910" x="2336800" y="4826000"/>
          <p14:tracePt t="36927" x="2324100" y="4819650"/>
          <p14:tracePt t="36944" x="2311400" y="4819650"/>
          <p14:tracePt t="36960" x="2305050" y="4819650"/>
          <p14:tracePt t="36976" x="2286000" y="4819650"/>
          <p14:tracePt t="36993" x="2279650" y="4819650"/>
          <p14:tracePt t="37009" x="2273300" y="4826000"/>
          <p14:tracePt t="37026" x="2260600" y="4845050"/>
          <p14:tracePt t="37043" x="2254250" y="4857750"/>
          <p14:tracePt t="37060" x="2247900" y="4895850"/>
          <p14:tracePt t="37078" x="2247900" y="4908550"/>
          <p14:tracePt t="37096" x="2247900" y="4921250"/>
          <p14:tracePt t="37111" x="2247900" y="4927600"/>
          <p14:tracePt t="37142" x="2247900" y="4933950"/>
          <p14:tracePt t="37171" x="2254250" y="4933950"/>
          <p14:tracePt t="37182" x="2260600" y="4933950"/>
          <p14:tracePt t="37192" x="2273300" y="4933950"/>
          <p14:tracePt t="37208" x="2286000" y="4933950"/>
          <p14:tracePt t="37225" x="2298700" y="4933950"/>
          <p14:tracePt t="37241" x="2298700" y="4927600"/>
          <p14:tracePt t="37258" x="2305050" y="4921250"/>
          <p14:tracePt t="37291" x="2305050" y="4902200"/>
          <p14:tracePt t="37309" x="2305050" y="4889500"/>
          <p14:tracePt t="37325" x="2292350" y="4876800"/>
          <p14:tracePt t="37342" x="2254250" y="4870450"/>
          <p14:tracePt t="37359" x="2241550" y="4870450"/>
          <p14:tracePt t="37375" x="2216150" y="4870450"/>
          <p14:tracePt t="37392" x="2197100" y="4870450"/>
          <p14:tracePt t="37408" x="2184400" y="4876800"/>
          <p14:tracePt t="37424" x="2184400" y="4883150"/>
          <p14:tracePt t="37441" x="2178050" y="4883150"/>
          <p14:tracePt t="38207" x="2171700" y="4883150"/>
          <p14:tracePt t="38217" x="2165350" y="4857750"/>
          <p14:tracePt t="38227" x="2159000" y="4845050"/>
          <p14:tracePt t="38242" x="2152650" y="4826000"/>
          <p14:tracePt t="38258" x="2120900" y="4781550"/>
          <p14:tracePt t="38275" x="2108200" y="4768850"/>
          <p14:tracePt t="38279" x="2101850" y="4756150"/>
          <p14:tracePt t="38292" x="2095500" y="4749800"/>
          <p14:tracePt t="38310" x="2076450" y="4743450"/>
          <p14:tracePt t="38325" x="2063750" y="4737100"/>
          <p14:tracePt t="38344" x="2057400" y="4737100"/>
          <p14:tracePt t="38360" x="2051050" y="4737100"/>
          <p14:tracePt t="38375" x="2044700" y="4787900"/>
          <p14:tracePt t="38393" x="2044700" y="4826000"/>
          <p14:tracePt t="38409" x="2051050" y="4838700"/>
          <p14:tracePt t="38426" x="2063750" y="4857750"/>
          <p14:tracePt t="38440" x="2076450" y="4864100"/>
          <p14:tracePt t="38458" x="2095500" y="4864100"/>
          <p14:tracePt t="38490" x="2108200" y="4857750"/>
          <p14:tracePt t="38506" x="2120900" y="4832350"/>
          <p14:tracePt t="38523" x="2120900" y="4813300"/>
          <p14:tracePt t="38540" x="2120900" y="4768850"/>
          <p14:tracePt t="38556" x="2120900" y="4762500"/>
          <p14:tracePt t="38573" x="2120900" y="4756150"/>
          <p14:tracePt t="38590" x="2108200" y="4756150"/>
          <p14:tracePt t="38607" x="2101850" y="4756150"/>
          <p14:tracePt t="38623" x="2089150" y="4775200"/>
          <p14:tracePt t="38640" x="2089150" y="4787900"/>
          <p14:tracePt t="38656" x="2089150" y="4819650"/>
          <p14:tracePt t="38673" x="2089150" y="4832350"/>
          <p14:tracePt t="38708" x="2108200" y="4838700"/>
          <p14:tracePt t="38742" x="2114550" y="4838700"/>
          <p14:tracePt t="39938" x="2120900" y="4838700"/>
          <p14:tracePt t="39948" x="2133600" y="4845050"/>
          <p14:tracePt t="39958" x="2152650" y="4851400"/>
          <p14:tracePt t="39972" x="2165350" y="4857750"/>
          <p14:tracePt t="39988" x="2209800" y="4870450"/>
          <p14:tracePt t="40005" x="2235200" y="4876800"/>
          <p14:tracePt t="40022" x="2260600" y="4876800"/>
          <p14:tracePt t="40039" x="2279650" y="4876800"/>
          <p14:tracePt t="40094" x="2273300" y="4876800"/>
          <p14:tracePt t="40103" x="2254250" y="4870450"/>
          <p14:tracePt t="40114" x="2235200" y="4864100"/>
          <p14:tracePt t="40125" x="2209800" y="4864100"/>
          <p14:tracePt t="40141" x="2190750" y="4864100"/>
          <p14:tracePt t="40157" x="2159000" y="4864100"/>
          <p14:tracePt t="40173" x="2146300" y="4864100"/>
          <p14:tracePt t="40190" x="2139950" y="4864100"/>
          <p14:tracePt t="40207" x="2139950" y="4895850"/>
          <p14:tracePt t="40223" x="2152650" y="4927600"/>
          <p14:tracePt t="40240" x="2222500" y="5016500"/>
          <p14:tracePt t="40256" x="2305050" y="5080000"/>
          <p14:tracePt t="40273" x="2495550" y="5194300"/>
          <p14:tracePt t="40290" x="2590800" y="5232400"/>
          <p14:tracePt t="40306" x="2609850" y="5232400"/>
          <p14:tracePt t="40323" x="2635250" y="5232400"/>
          <p14:tracePt t="40340" x="2635250" y="5200650"/>
          <p14:tracePt t="40357" x="2616200" y="5054600"/>
          <p14:tracePt t="40374" x="2571750" y="4984750"/>
          <p14:tracePt t="40390" x="2501900" y="4902200"/>
          <p14:tracePt t="40408" x="2438400" y="4857750"/>
          <p14:tracePt t="42116" x="2432050" y="4857750"/>
          <p14:tracePt t="42126" x="2413000" y="4851400"/>
          <p14:tracePt t="42140" x="2393950" y="4851400"/>
          <p14:tracePt t="42157" x="2362200" y="4838700"/>
          <p14:tracePt t="42173" x="2305050" y="4832350"/>
          <p14:tracePt t="42188" x="2203450" y="4832350"/>
          <p14:tracePt t="42205" x="2152650" y="4832350"/>
          <p14:tracePt t="42220" x="2101850" y="4832350"/>
          <p14:tracePt t="42236" x="2089150" y="4832350"/>
          <p14:tracePt t="42253" x="2070100" y="4832350"/>
          <p14:tracePt t="42270" x="2063750" y="4832350"/>
          <p14:tracePt t="42292" x="2057400" y="4832350"/>
          <p14:tracePt t="42346" x="2063750" y="4832350"/>
          <p14:tracePt t="42357" x="2101850" y="4845050"/>
          <p14:tracePt t="42366" x="2159000" y="4870450"/>
          <p14:tracePt t="42377" x="2228850" y="4908550"/>
          <p14:tracePt t="42390" x="2279650" y="4927600"/>
          <p14:tracePt t="42404" x="2362200" y="4959350"/>
          <p14:tracePt t="42420" x="2482850" y="5010150"/>
          <p14:tracePt t="42437" x="2514600" y="5010150"/>
          <p14:tracePt t="42455" x="2533650" y="5010150"/>
          <p14:tracePt t="42472" x="2533650" y="4965700"/>
          <p14:tracePt t="42489" x="2514600" y="4933950"/>
          <p14:tracePt t="42506" x="2381250" y="4832350"/>
          <p14:tracePt t="42520" x="2209800" y="4768850"/>
          <p14:tracePt t="42537" x="2019300" y="4730750"/>
          <p14:tracePt t="42553" x="1936750" y="4730750"/>
          <p14:tracePt t="42570" x="1917700" y="4730750"/>
          <p14:tracePt t="42586" x="1898650" y="4730750"/>
          <p14:tracePt t="42603" x="1892300" y="4730750"/>
          <p14:tracePt t="43126" x="1905000" y="4730750"/>
          <p14:tracePt t="43136" x="1936750" y="4743450"/>
          <p14:tracePt t="43147" x="1981200" y="4762500"/>
          <p14:tracePt t="43158" x="2044700" y="4781550"/>
          <p14:tracePt t="43169" x="2152650" y="4813300"/>
          <p14:tracePt t="43186" x="2254250" y="4832350"/>
          <p14:tracePt t="43202" x="2362200" y="4870450"/>
          <p14:tracePt t="43220" x="2406650" y="4870450"/>
          <p14:tracePt t="43236" x="2438400" y="4876800"/>
          <p14:tracePt t="43252" x="2457450" y="4883150"/>
          <p14:tracePt t="43286" x="2463800" y="4883150"/>
          <p14:tracePt t="43346" x="2470150" y="4883150"/>
          <p14:tracePt t="46531" x="2476500" y="4883150"/>
          <p14:tracePt t="46540" x="2482850" y="4883150"/>
          <p14:tracePt t="46553" x="2482850" y="4876800"/>
          <p14:tracePt t="46568" x="2489200" y="4876800"/>
          <p14:tracePt t="46584" x="2501900" y="4864100"/>
          <p14:tracePt t="46602" x="2501900" y="4857750"/>
          <p14:tracePt t="46618" x="2501900" y="4851400"/>
          <p14:tracePt t="46634" x="2508250" y="4845050"/>
          <p14:tracePt t="46651" x="2514600" y="4838700"/>
          <p14:tracePt t="46670" x="2520950" y="4826000"/>
          <p14:tracePt t="46685" x="2527300" y="4819650"/>
          <p14:tracePt t="46702" x="2540000" y="4794250"/>
          <p14:tracePt t="46719" x="2546350" y="4749800"/>
          <p14:tracePt t="46736" x="2546350" y="4730750"/>
          <p14:tracePt t="46751" x="2546350" y="4699000"/>
          <p14:tracePt t="46770" x="2546350" y="4686300"/>
          <p14:tracePt t="46774" x="2546350" y="4673600"/>
          <p14:tracePt t="46785" x="2546350" y="4660900"/>
          <p14:tracePt t="46813" x="2546350" y="4654550"/>
          <p14:tracePt t="46834" x="2546350" y="4648200"/>
          <p14:tracePt t="46876" x="2546350" y="4641850"/>
          <p14:tracePt t="46916" x="2546350" y="4635500"/>
          <p14:tracePt t="46947" x="2546350" y="4629150"/>
          <p14:tracePt t="46957" x="2546350" y="4622800"/>
          <p14:tracePt t="46978" x="2546350" y="4616450"/>
          <p14:tracePt t="46988" x="2546350" y="4597400"/>
          <p14:tracePt t="47000" x="2546350" y="4584700"/>
          <p14:tracePt t="47017" x="2546350" y="4565650"/>
          <p14:tracePt t="47033" x="2546350" y="4521200"/>
          <p14:tracePt t="47050" x="2552700" y="4476750"/>
          <p14:tracePt t="47066" x="2552700" y="4451350"/>
          <p14:tracePt t="47084" x="2565400" y="4381500"/>
          <p14:tracePt t="47100" x="2578100" y="4318000"/>
          <p14:tracePt t="47116" x="2603500" y="4197350"/>
          <p14:tracePt t="47134" x="2603500" y="4140200"/>
          <p14:tracePt t="47149" x="2603500" y="4108450"/>
          <p14:tracePt t="47166" x="2603500" y="4076700"/>
          <p14:tracePt t="47183" x="2603500" y="4064000"/>
          <p14:tracePt t="47199" x="2603500" y="4051300"/>
          <p14:tracePt t="47218" x="2603500" y="4038600"/>
          <p14:tracePt t="47235" x="2597150" y="4019550"/>
          <p14:tracePt t="47250" x="2590800" y="4000500"/>
          <p14:tracePt t="47266" x="2590800" y="3987800"/>
          <p14:tracePt t="47269" x="2584450" y="3975100"/>
          <p14:tracePt t="47282" x="2584450" y="3962400"/>
          <p14:tracePt t="47298" x="2578100" y="3949700"/>
          <p14:tracePt t="47315" x="2571750" y="3937000"/>
          <p14:tracePt t="47332" x="2571750" y="3924300"/>
          <p14:tracePt t="47351" x="2571750" y="3917950"/>
          <p14:tracePt t="47367" x="2571750" y="3911600"/>
          <p14:tracePt t="47939" x="2565400" y="3911600"/>
          <p14:tracePt t="47947" x="2559050" y="3917950"/>
          <p14:tracePt t="47957" x="2552700" y="3930650"/>
          <p14:tracePt t="47969" x="2540000" y="3943350"/>
          <p14:tracePt t="47981" x="2533650" y="3956050"/>
          <p14:tracePt t="47999" x="2527300" y="3968750"/>
          <p14:tracePt t="48016" x="2514600" y="3981450"/>
          <p14:tracePt t="48033" x="2508250" y="3987800"/>
          <p14:tracePt t="48049" x="2508250" y="3994150"/>
          <p14:tracePt t="48066" x="2501900" y="4000500"/>
          <p14:tracePt t="48083" x="2495550" y="4006850"/>
          <p14:tracePt t="48100" x="2489200" y="4019550"/>
          <p14:tracePt t="48118" x="2470150" y="4070350"/>
          <p14:tracePt t="48133" x="2451100" y="4114800"/>
          <p14:tracePt t="48149" x="2406650" y="4203700"/>
          <p14:tracePt t="48168" x="2374900" y="4311650"/>
          <p14:tracePt t="48183" x="2355850" y="4381500"/>
          <p14:tracePt t="48202" x="2336800" y="4546600"/>
          <p14:tracePt t="48219" x="2336800" y="4597400"/>
          <p14:tracePt t="48234" x="2336800" y="4692650"/>
          <p14:tracePt t="48251" x="2355850" y="4762500"/>
          <p14:tracePt t="48268" x="2381250" y="4806950"/>
          <p14:tracePt t="48273" x="2413000" y="4838700"/>
          <p14:tracePt t="48284" x="2457450" y="4876800"/>
          <p14:tracePt t="48300" x="2540000" y="4927600"/>
          <p14:tracePt t="48316" x="2711450" y="4978400"/>
          <p14:tracePt t="48334" x="2819400" y="4991100"/>
          <p14:tracePt t="48349" x="2857500" y="4991100"/>
          <p14:tracePt t="48366" x="2882900" y="4991100"/>
          <p14:tracePt t="48383" x="2889250" y="4972050"/>
          <p14:tracePt t="48399" x="2863850" y="4870450"/>
          <p14:tracePt t="48417" x="2673350" y="4692650"/>
          <p14:tracePt t="48434" x="2527300" y="4603750"/>
          <p14:tracePt t="48451" x="2305050" y="4565650"/>
          <p14:tracePt t="48467" x="2216150" y="4565650"/>
          <p14:tracePt t="48485" x="2082800" y="4572000"/>
          <p14:tracePt t="48501" x="2000250" y="4616450"/>
          <p14:tracePt t="48517" x="1981200" y="4641850"/>
          <p14:tracePt t="48533" x="1955800" y="4673600"/>
          <p14:tracePt t="48549" x="1949450" y="4692650"/>
          <p14:tracePt t="48567" x="1949450" y="4743450"/>
          <p14:tracePt t="48584" x="1955800" y="4775200"/>
          <p14:tracePt t="48599" x="1974850" y="4794250"/>
          <p14:tracePt t="48616" x="2051050" y="4813300"/>
          <p14:tracePt t="48633" x="2070100" y="4826000"/>
          <p14:tracePt t="48650" x="2095500" y="4826000"/>
          <p14:tracePt t="48667" x="2101850" y="4826000"/>
          <p14:tracePt t="48682" x="2108200" y="4826000"/>
          <p14:tracePt t="48699" x="2108200" y="4787900"/>
          <p14:tracePt t="48717" x="2108200" y="4749800"/>
          <p14:tracePt t="48733" x="2076450" y="4667250"/>
          <p14:tracePt t="48751" x="2051050" y="4635500"/>
          <p14:tracePt t="48767" x="2032000" y="4622800"/>
          <p14:tracePt t="48783" x="2006600" y="4616450"/>
          <p14:tracePt t="48799" x="1981200" y="4616450"/>
          <p14:tracePt t="48817" x="1962150" y="4635500"/>
          <p14:tracePt t="48833" x="1949450" y="4660900"/>
          <p14:tracePt t="48847" x="1930400" y="4699000"/>
          <p14:tracePt t="48864" x="1930400" y="4730750"/>
          <p14:tracePt t="48880" x="1930400" y="4743450"/>
          <p14:tracePt t="48897" x="1930400" y="4756150"/>
          <p14:tracePt t="48914" x="1943100" y="4762500"/>
          <p14:tracePt t="48931" x="2000250" y="4768850"/>
          <p14:tracePt t="48948" x="2025650" y="4768850"/>
          <p14:tracePt t="48964" x="2038350" y="4768850"/>
          <p14:tracePt t="48982" x="2057400" y="4768850"/>
          <p14:tracePt t="48998" x="2063750" y="4768850"/>
          <p14:tracePt t="49015" x="2070100" y="4768850"/>
          <p14:tracePt t="49032" x="2076450" y="4762500"/>
          <p14:tracePt t="49514" x="2076450" y="4749800"/>
          <p14:tracePt t="49523" x="2076450" y="4737100"/>
          <p14:tracePt t="49535" x="2076450" y="4724400"/>
          <p14:tracePt t="49548" x="2076450" y="4718050"/>
          <p14:tracePt t="49566" x="2076450" y="4711700"/>
          <p14:tracePt t="49582" x="2076450" y="4705350"/>
          <p14:tracePt t="49599" x="2070100" y="4705350"/>
          <p14:tracePt t="49616" x="2070100" y="4718050"/>
          <p14:tracePt t="49631" x="2070100" y="4768850"/>
          <p14:tracePt t="49649" x="2076450" y="4826000"/>
          <p14:tracePt t="49665" x="2089150" y="4838700"/>
          <p14:tracePt t="49681" x="2108200" y="4864100"/>
          <p14:tracePt t="49699" x="2120900" y="4864100"/>
          <p14:tracePt t="49715" x="2146300" y="4864100"/>
          <p14:tracePt t="49733" x="2178050" y="4826000"/>
          <p14:tracePt t="49750" x="2197100" y="4768850"/>
          <p14:tracePt t="49766" x="2203450" y="4699000"/>
          <p14:tracePt t="49782" x="2203450" y="4686300"/>
          <p14:tracePt t="49798" x="2203450" y="4673600"/>
          <p14:tracePt t="49816" x="2203450" y="4667250"/>
          <p14:tracePt t="51875" x="2209800" y="4667250"/>
          <p14:tracePt t="51883" x="2222500" y="4667250"/>
          <p14:tracePt t="51898" x="2235200" y="4667250"/>
          <p14:tracePt t="51915" x="2311400" y="4679950"/>
          <p14:tracePt t="51929" x="2393950" y="4711700"/>
          <p14:tracePt t="51947" x="2527300" y="4756150"/>
          <p14:tracePt t="51963" x="2584450" y="4775200"/>
          <p14:tracePt t="51979" x="2673350" y="4813300"/>
          <p14:tracePt t="51997" x="2686050" y="4819650"/>
          <p14:tracePt t="52015" x="2698750" y="4819650"/>
          <p14:tracePt t="52030" x="2711450" y="4819650"/>
          <p14:tracePt t="52047" x="2717800" y="4819650"/>
          <p14:tracePt t="52082" x="2724150" y="4819650"/>
          <p14:tracePt t="52375" x="2724150" y="4813300"/>
          <p14:tracePt t="52396" x="2724150" y="4806950"/>
          <p14:tracePt t="52406" x="2717800" y="4800600"/>
          <p14:tracePt t="52415" x="2717800" y="4794250"/>
          <p14:tracePt t="52429" x="2711450" y="4794250"/>
          <p14:tracePt t="52446" x="2698750" y="4781550"/>
          <p14:tracePt t="52462" x="2686050" y="4768850"/>
          <p14:tracePt t="52479" x="2673350" y="4756150"/>
          <p14:tracePt t="52496" x="2660650" y="4743450"/>
          <p14:tracePt t="52512" x="2628900" y="4724400"/>
          <p14:tracePt t="52530" x="2597150" y="4705350"/>
          <p14:tracePt t="52546" x="2584450" y="4699000"/>
          <p14:tracePt t="52563" x="2559050" y="4673600"/>
          <p14:tracePt t="52581" x="2546350" y="4667250"/>
          <p14:tracePt t="52597" x="2527300" y="4667250"/>
          <p14:tracePt t="52613" x="2514600" y="4654550"/>
          <p14:tracePt t="52628" x="2508250" y="4654550"/>
          <p14:tracePt t="52644" x="2501900" y="4641850"/>
          <p14:tracePt t="52661" x="2489200" y="4641850"/>
          <p14:tracePt t="52678" x="2470150" y="4629150"/>
          <p14:tracePt t="52696" x="2463800" y="4622800"/>
          <p14:tracePt t="52712" x="2451100" y="4622800"/>
          <p14:tracePt t="52730" x="2432050" y="4616450"/>
          <p14:tracePt t="52746" x="2419350" y="4610100"/>
          <p14:tracePt t="52764" x="2400300" y="4603750"/>
          <p14:tracePt t="52780" x="2387600" y="4597400"/>
          <p14:tracePt t="52797" x="2381250" y="4591050"/>
          <p14:tracePt t="52812" x="2355850" y="4591050"/>
          <p14:tracePt t="52829" x="2349500" y="4591050"/>
          <p14:tracePt t="52845" x="2336800" y="4584700"/>
          <p14:tracePt t="52863" x="2330450" y="4584700"/>
          <p14:tracePt t="52878" x="2317750" y="4584700"/>
          <p14:tracePt t="52895" x="2298700" y="4578350"/>
          <p14:tracePt t="52912" x="2292350" y="4578350"/>
          <p14:tracePt t="52927" x="2273300" y="4578350"/>
          <p14:tracePt t="52946" x="2254250" y="4578350"/>
          <p14:tracePt t="52961" x="2241550" y="4578350"/>
          <p14:tracePt t="52978" x="2216150" y="4578350"/>
          <p14:tracePt t="52994" x="2203450" y="4578350"/>
          <p14:tracePt t="53011" x="2178050" y="4578350"/>
          <p14:tracePt t="53045" x="2152650" y="4578350"/>
          <p14:tracePt t="53062" x="2133600" y="4578350"/>
          <p14:tracePt t="53079" x="2127250" y="4578350"/>
          <p14:tracePt t="53095" x="2108200" y="4578350"/>
          <p14:tracePt t="53112" x="2101850" y="4578350"/>
          <p14:tracePt t="53127" x="2076450" y="4578350"/>
          <p14:tracePt t="53145" x="2057400" y="4578350"/>
          <p14:tracePt t="53161" x="2044700" y="4578350"/>
          <p14:tracePt t="53178" x="2032000" y="4584700"/>
          <p14:tracePt t="53194" x="2019300" y="4584700"/>
          <p14:tracePt t="53211" x="2000250" y="4584700"/>
          <p14:tracePt t="53228" x="1981200" y="4591050"/>
          <p14:tracePt t="53244" x="1968500" y="4591050"/>
          <p14:tracePt t="53261" x="1962150" y="4597400"/>
          <p14:tracePt t="53278" x="1949450" y="4597400"/>
          <p14:tracePt t="53280" x="1943100" y="4597400"/>
          <p14:tracePt t="53295" x="1930400" y="4597400"/>
          <p14:tracePt t="53312" x="1917700" y="4603750"/>
          <p14:tracePt t="53345" x="1911350" y="4603750"/>
          <p14:tracePt t="53384" x="1905000" y="4603750"/>
          <p14:tracePt t="53415" x="1905000" y="4610100"/>
          <p14:tracePt t="53427" x="1898650" y="4610100"/>
          <p14:tracePt t="53447" x="1898650" y="4622800"/>
          <p14:tracePt t="53457" x="1898650" y="4629150"/>
          <p14:tracePt t="53469" x="1898650" y="4641850"/>
          <p14:tracePt t="53478" x="1898650" y="4648200"/>
          <p14:tracePt t="53495" x="1898650" y="4654550"/>
          <p14:tracePt t="53520" x="1898650" y="4660900"/>
          <p14:tracePt t="53531" x="1905000" y="4660900"/>
          <p14:tracePt t="53544" x="1911350" y="4667250"/>
          <p14:tracePt t="53562" x="1930400" y="4667250"/>
          <p14:tracePt t="53578" x="1943100" y="4667250"/>
          <p14:tracePt t="53595" x="1968500" y="4667250"/>
          <p14:tracePt t="53611" x="1981200" y="4667250"/>
          <p14:tracePt t="53628" x="2012950" y="4654550"/>
          <p14:tracePt t="53644" x="2044700" y="4654550"/>
          <p14:tracePt t="53660" x="2051050" y="4654550"/>
          <p14:tracePt t="53677" x="2076450" y="4654550"/>
          <p14:tracePt t="53694" x="2082800" y="4654550"/>
          <p14:tracePt t="53710" x="2108200" y="4654550"/>
          <p14:tracePt t="53728" x="2139950" y="4654550"/>
          <p14:tracePt t="53744" x="2159000" y="4654550"/>
          <p14:tracePt t="53760" x="2190750" y="4654550"/>
          <p14:tracePt t="53777" x="2222500" y="4654550"/>
          <p14:tracePt t="53794" x="2260600" y="4654550"/>
          <p14:tracePt t="53811" x="2279650" y="4654550"/>
          <p14:tracePt t="53827" x="2324100" y="4660900"/>
          <p14:tracePt t="53844" x="2362200" y="4660900"/>
          <p14:tracePt t="53861" x="2374900" y="4660900"/>
          <p14:tracePt t="53878" x="2406650" y="4660900"/>
          <p14:tracePt t="53895" x="2432050" y="4660900"/>
          <p14:tracePt t="53910" x="2463800" y="4667250"/>
          <p14:tracePt t="53927" x="2514600" y="4686300"/>
          <p14:tracePt t="53943" x="2533650" y="4686300"/>
          <p14:tracePt t="53960" x="2590800" y="4699000"/>
          <p14:tracePt t="53978" x="2635250" y="4699000"/>
          <p14:tracePt t="53993" x="2654300" y="4705350"/>
          <p14:tracePt t="54010" x="2673350" y="4705350"/>
          <p14:tracePt t="54027" x="2679700" y="4705350"/>
          <p14:tracePt t="54043" x="2686050" y="4705350"/>
          <p14:tracePt t="54078" x="2692400" y="4705350"/>
          <p14:tracePt t="54145" x="2686050" y="4705350"/>
          <p14:tracePt t="54157" x="2673350" y="4692650"/>
          <p14:tracePt t="54166" x="2654300" y="4679950"/>
          <p14:tracePt t="54177" x="2641600" y="4673600"/>
          <p14:tracePt t="54193" x="2616200" y="4654550"/>
          <p14:tracePt t="54210" x="2578100" y="4641850"/>
          <p14:tracePt t="54226" x="2540000" y="4635500"/>
          <p14:tracePt t="54243" x="2482850" y="4629150"/>
          <p14:tracePt t="54260" x="2413000" y="4610100"/>
          <p14:tracePt t="54276" x="2374900" y="4610100"/>
          <p14:tracePt t="54293" x="2330450" y="4603750"/>
          <p14:tracePt t="54310" x="2311400" y="4597400"/>
          <p14:tracePt t="54327" x="2279650" y="4591050"/>
          <p14:tracePt t="54344" x="2235200" y="4584700"/>
          <p14:tracePt t="54360" x="2222500" y="4578350"/>
          <p14:tracePt t="54376" x="2178050" y="4565650"/>
          <p14:tracePt t="54393" x="2159000" y="4559300"/>
          <p14:tracePt t="54409" x="2127250" y="4552950"/>
          <p14:tracePt t="54427" x="2095500" y="4546600"/>
          <p14:tracePt t="54443" x="2082800" y="4540250"/>
          <p14:tracePt t="54459" x="2057400" y="4540250"/>
          <p14:tracePt t="54477" x="2051050" y="4533900"/>
          <p14:tracePt t="54493" x="2025650" y="4533900"/>
          <p14:tracePt t="54510" x="2000250" y="4533900"/>
          <p14:tracePt t="54527" x="1987550" y="4533900"/>
          <p14:tracePt t="54543" x="1974850" y="4533900"/>
          <p14:tracePt t="54559" x="1962150" y="4533900"/>
          <p14:tracePt t="54576" x="1943100" y="4533900"/>
          <p14:tracePt t="54594" x="1936750" y="4533900"/>
          <p14:tracePt t="54610" x="1930400" y="4533900"/>
          <p14:tracePt t="54688" x="1924050" y="4533900"/>
          <p14:tracePt t="54698" x="1924050" y="4540250"/>
          <p14:tracePt t="54709" x="1924050" y="4546600"/>
          <p14:tracePt t="54726" x="1924050" y="4552950"/>
          <p14:tracePt t="54743" x="1924050" y="4565650"/>
          <p14:tracePt t="54760" x="1924050" y="4572000"/>
          <p14:tracePt t="54793" x="1924050" y="4578350"/>
          <p14:tracePt t="54809" x="1936750" y="4584700"/>
          <p14:tracePt t="54827" x="1949450" y="4584700"/>
          <p14:tracePt t="54844" x="1955800" y="4591050"/>
          <p14:tracePt t="54860" x="1968500" y="4591050"/>
          <p14:tracePt t="54894" x="1974850" y="4591050"/>
          <p14:tracePt t="54917" x="1981200" y="4591050"/>
          <p14:tracePt t="54939" x="1987550" y="4591050"/>
          <p14:tracePt t="54959" x="1993900" y="4591050"/>
          <p14:tracePt t="54970" x="2000250" y="4591050"/>
          <p14:tracePt t="54980" x="2006600" y="4597400"/>
          <p14:tracePt t="54992" x="2012950" y="4597400"/>
          <p14:tracePt t="55009" x="2019300" y="4597400"/>
          <p14:tracePt t="55026" x="2038350" y="4597400"/>
          <p14:tracePt t="55042" x="2051050" y="4603750"/>
          <p14:tracePt t="55059" x="2057400" y="4603750"/>
          <p14:tracePt t="55077" x="2082800" y="4603750"/>
          <p14:tracePt t="55093" x="2089150" y="4603750"/>
          <p14:tracePt t="55110" x="2114550" y="4603750"/>
          <p14:tracePt t="55429" x="2108200" y="4610100"/>
          <p14:tracePt t="55440" x="2101850" y="4610100"/>
          <p14:tracePt t="55450" x="2095500" y="4610100"/>
          <p14:tracePt t="55462" x="2089150" y="4610100"/>
          <p14:tracePt t="55476" x="2082800" y="4616450"/>
          <p14:tracePt t="55491" x="2063750" y="4622800"/>
          <p14:tracePt t="55508" x="2057400" y="4622800"/>
          <p14:tracePt t="55525" x="2044700" y="4641850"/>
          <p14:tracePt t="55542" x="2032000" y="4654550"/>
          <p14:tracePt t="55558" x="2025650" y="4654550"/>
          <p14:tracePt t="55575" x="2019300" y="4660900"/>
          <p14:tracePt t="55592" x="2019300" y="4667250"/>
          <p14:tracePt t="55609" x="2012950" y="4686300"/>
          <p14:tracePt t="55626" x="2006600" y="4711700"/>
          <p14:tracePt t="55643" x="2006600" y="4724400"/>
          <p14:tracePt t="55659" x="2006600" y="4743450"/>
          <p14:tracePt t="55676" x="2006600" y="4749800"/>
          <p14:tracePt t="55691" x="2006600" y="4762500"/>
          <p14:tracePt t="55709" x="2006600" y="4775200"/>
          <p14:tracePt t="55725" x="2006600" y="4781550"/>
          <p14:tracePt t="55742" x="2019300" y="4787900"/>
          <p14:tracePt t="55758" x="2025650" y="4794250"/>
          <p14:tracePt t="55775" x="2032000" y="4800600"/>
          <p14:tracePt t="55793" x="2051050" y="4813300"/>
          <p14:tracePt t="55808" x="2063750" y="4819650"/>
          <p14:tracePt t="55825" x="2108200" y="4832350"/>
          <p14:tracePt t="55841" x="2127250" y="4832350"/>
          <p14:tracePt t="55859" x="2178050" y="4838700"/>
          <p14:tracePt t="55876" x="2209800" y="4838700"/>
          <p14:tracePt t="55892" x="2228850" y="4838700"/>
          <p14:tracePt t="55908" x="2260600" y="4845050"/>
          <p14:tracePt t="55924" x="2286000" y="4851400"/>
          <p14:tracePt t="55942" x="2324100" y="4857750"/>
          <p14:tracePt t="55958" x="2343150" y="4857750"/>
          <p14:tracePt t="55975" x="2368550" y="4870450"/>
          <p14:tracePt t="55992" x="2406650" y="4876800"/>
          <p14:tracePt t="56008" x="2419350" y="4876800"/>
          <p14:tracePt t="56025" x="2432050" y="4876800"/>
          <p14:tracePt t="56041" x="2444750" y="4876800"/>
          <p14:tracePt t="56058" x="2463800" y="4876800"/>
          <p14:tracePt t="56075" x="2476500" y="4876800"/>
          <p14:tracePt t="56147" x="2482850" y="4876800"/>
          <p14:tracePt t="56190" x="2489200" y="4876800"/>
          <p14:tracePt t="56231" x="2495550" y="4876800"/>
          <p14:tracePt t="56241" x="2495550" y="4870450"/>
          <p14:tracePt t="56253" x="2495550" y="4864100"/>
          <p14:tracePt t="56262" x="2501900" y="4857750"/>
          <p14:tracePt t="56274" x="2501900" y="4851400"/>
          <p14:tracePt t="56293" x="2508250" y="4851400"/>
          <p14:tracePt t="56315" x="2508250" y="4845050"/>
          <p14:tracePt t="56335" x="2508250" y="4838700"/>
          <p14:tracePt t="56379" x="2508250" y="4832350"/>
          <p14:tracePt t="56390" x="2508250" y="4826000"/>
          <p14:tracePt t="56410" x="2508250" y="4819650"/>
          <p14:tracePt t="56422" x="2508250" y="4813300"/>
          <p14:tracePt t="56453" x="2508250" y="4806950"/>
          <p14:tracePt t="56461" x="2495550" y="4800600"/>
          <p14:tracePt t="56475" x="2482850" y="4794250"/>
          <p14:tracePt t="56492" x="2457450" y="4787900"/>
          <p14:tracePt t="56509" x="2444750" y="4781550"/>
          <p14:tracePt t="56526" x="2413000" y="4775200"/>
          <p14:tracePt t="56542" x="2400300" y="4775200"/>
          <p14:tracePt t="56560" x="2374900" y="4775200"/>
          <p14:tracePt t="56577" x="2355850" y="4775200"/>
          <p14:tracePt t="56590" x="2336800" y="4775200"/>
          <p14:tracePt t="56607" x="2311400" y="4775200"/>
          <p14:tracePt t="56624" x="2286000" y="4775200"/>
          <p14:tracePt t="56641" x="2241550" y="4775200"/>
          <p14:tracePt t="56658" x="2222500" y="4775200"/>
          <p14:tracePt t="56674" x="2197100" y="4775200"/>
          <p14:tracePt t="56691" x="2178050" y="4775200"/>
          <p14:tracePt t="56707" x="2171700" y="4775200"/>
          <p14:tracePt t="56724" x="2152650" y="4775200"/>
          <p14:tracePt t="56740" x="2139950" y="4775200"/>
          <p14:tracePt t="56757" x="2114550" y="4775200"/>
          <p14:tracePt t="56775" x="2089150" y="4775200"/>
          <p14:tracePt t="56792" x="2076450" y="4775200"/>
          <p14:tracePt t="56809" x="2057400" y="4775200"/>
          <p14:tracePt t="56825" x="2044700" y="4775200"/>
          <p14:tracePt t="56840" x="2038350" y="4775200"/>
          <p14:tracePt t="56858" x="2019300" y="4775200"/>
          <p14:tracePt t="56891" x="2012950" y="4775200"/>
          <p14:tracePt t="56908" x="2006600" y="4775200"/>
          <p14:tracePt t="56924" x="2000250" y="4775200"/>
          <p14:tracePt t="57337" x="1993900" y="4775200"/>
          <p14:tracePt t="57349" x="1987550" y="4775200"/>
          <p14:tracePt t="57360" x="1981200" y="4775200"/>
          <p14:tracePt t="57388" x="1974850" y="4775200"/>
          <p14:tracePt t="57420" x="1968500" y="4775200"/>
          <p14:tracePt t="57472" x="1962150" y="4775200"/>
          <p14:tracePt t="57503" x="1962150" y="4781550"/>
          <p14:tracePt t="57514" x="1962150" y="4794250"/>
          <p14:tracePt t="57524" x="1962150" y="4800600"/>
          <p14:tracePt t="57540" x="1962150" y="4806950"/>
          <p14:tracePt t="57556" x="1962150" y="4819650"/>
          <p14:tracePt t="57574" x="1962150" y="4826000"/>
          <p14:tracePt t="57591" x="1962150" y="4838700"/>
          <p14:tracePt t="57609" x="1962150" y="4845050"/>
          <p14:tracePt t="57625" x="1968500" y="4851400"/>
          <p14:tracePt t="57642" x="1981200" y="4857750"/>
          <p14:tracePt t="57661" x="2006600" y="4870450"/>
          <p14:tracePt t="57675" x="2044700" y="4883150"/>
          <p14:tracePt t="57692" x="2089150" y="4889500"/>
          <p14:tracePt t="57707" x="2108200" y="4895850"/>
          <p14:tracePt t="57725" x="2139950" y="4895850"/>
          <p14:tracePt t="57741" x="2152650" y="4902200"/>
          <p14:tracePt t="57758" x="2184400" y="4902200"/>
          <p14:tracePt t="57776" x="2203450" y="4908550"/>
          <p14:tracePt t="57789" x="2222500" y="4908550"/>
          <p14:tracePt t="57806" x="2241550" y="4908550"/>
          <p14:tracePt t="57824" x="2260600" y="4914900"/>
          <p14:tracePt t="57843" x="2273300" y="4914900"/>
          <p14:tracePt t="57860" x="2298700" y="4914900"/>
          <p14:tracePt t="57875" x="2311400" y="4914900"/>
          <p14:tracePt t="57893" x="2330450" y="4914900"/>
          <p14:tracePt t="57907" x="2343150" y="4914900"/>
          <p14:tracePt t="57923" x="2355850" y="4914900"/>
          <p14:tracePt t="57941" x="2393950" y="4914900"/>
          <p14:tracePt t="57956" x="2406650" y="4914900"/>
          <p14:tracePt t="57972" x="2432050" y="4908550"/>
          <p14:tracePt t="57989" x="2432050" y="4902200"/>
          <p14:tracePt t="58006" x="2463800" y="4876800"/>
          <p14:tracePt t="58022" x="2476500" y="4864100"/>
          <p14:tracePt t="58040" x="2495550" y="4819650"/>
          <p14:tracePt t="58058" x="2501900" y="4781550"/>
          <p14:tracePt t="58074" x="2501900" y="4768850"/>
          <p14:tracePt t="58090" x="2501900" y="4743450"/>
          <p14:tracePt t="58109" x="2501900" y="4718050"/>
          <p14:tracePt t="58125" x="2501900" y="4711700"/>
          <p14:tracePt t="58143" x="2501900" y="4692650"/>
          <p14:tracePt t="58175" x="2501900" y="4679950"/>
          <p14:tracePt t="58193" x="2501900" y="4673600"/>
          <p14:tracePt t="58207" x="2501900" y="4660900"/>
          <p14:tracePt t="58224" x="2489200" y="4648200"/>
          <p14:tracePt t="58240" x="2489200" y="4641850"/>
          <p14:tracePt t="58257" x="2482850" y="4622800"/>
          <p14:tracePt t="58275" x="2470150" y="4603750"/>
          <p14:tracePt t="58290" x="2463800" y="4597400"/>
          <p14:tracePt t="58308" x="2438400" y="4578350"/>
          <p14:tracePt t="58324" x="2425700" y="4572000"/>
          <p14:tracePt t="58341" x="2406650" y="4572000"/>
          <p14:tracePt t="58359" x="2393950" y="4565650"/>
          <p14:tracePt t="58374" x="2381250" y="4565650"/>
          <p14:tracePt t="58392" x="2368550" y="4565650"/>
          <p14:tracePt t="58408" x="2362200" y="4565650"/>
          <p14:tracePt t="58425" x="2336800" y="4559300"/>
          <p14:tracePt t="58442" x="2330450" y="4559300"/>
          <p14:tracePt t="58458" x="2317750" y="4559300"/>
          <p14:tracePt t="58475" x="2292350" y="4559300"/>
          <p14:tracePt t="58491" x="2279650" y="4559300"/>
          <p14:tracePt t="58507" x="2254250" y="4559300"/>
          <p14:tracePt t="58523" x="2247900" y="4559300"/>
          <p14:tracePt t="58540" x="2235200" y="4559300"/>
          <p14:tracePt t="58557" x="2222500" y="4559300"/>
          <p14:tracePt t="60451" x="2222500" y="4565650"/>
          <p14:tracePt t="60460" x="2222500" y="4572000"/>
          <p14:tracePt t="60473" x="2222500" y="4597400"/>
          <p14:tracePt t="60489" x="2222500" y="4622800"/>
          <p14:tracePt t="60505" x="2222500" y="4667250"/>
          <p14:tracePt t="60522" x="2247900" y="4730750"/>
          <p14:tracePt t="60539" x="2254250" y="4743450"/>
          <p14:tracePt t="60555" x="2273300" y="4775200"/>
          <p14:tracePt t="60572" x="2286000" y="4781550"/>
          <p14:tracePt t="60589" x="2292350" y="4794250"/>
          <p14:tracePt t="60605" x="2298700" y="4800600"/>
          <p14:tracePt t="64465" x="2305050" y="4800600"/>
          <p14:tracePt t="64475" x="2311400" y="4800600"/>
          <p14:tracePt t="64488" x="2330450" y="4806950"/>
          <p14:tracePt t="64503" x="2349500" y="4813300"/>
          <p14:tracePt t="64520" x="2419350" y="4838700"/>
          <p14:tracePt t="64537" x="2463800" y="4845050"/>
          <p14:tracePt t="64551" x="2514600" y="4864100"/>
          <p14:tracePt t="64569" x="2559050" y="4902200"/>
          <p14:tracePt t="64585" x="2578100" y="4914900"/>
          <p14:tracePt t="64603" x="2628900" y="4965700"/>
          <p14:tracePt t="64621" x="2686050" y="5010150"/>
          <p14:tracePt t="64633" x="2717800" y="5022850"/>
          <p14:tracePt t="64649" x="2736850" y="5048250"/>
          <p14:tracePt t="64666" x="2768600" y="5067300"/>
          <p14:tracePt t="64683" x="2787650" y="5086350"/>
          <p14:tracePt t="64700" x="2794000" y="5092700"/>
          <p14:tracePt t="64718" x="2800350" y="5092700"/>
          <p14:tracePt t="64735" x="2806700" y="5099050"/>
          <p14:tracePt t="64751" x="2819400" y="5105400"/>
          <p14:tracePt t="64768" x="2838450" y="5118100"/>
          <p14:tracePt t="64784" x="2851150" y="5130800"/>
          <p14:tracePt t="64800" x="2889250" y="5162550"/>
          <p14:tracePt t="64819" x="2914650" y="5168900"/>
          <p14:tracePt t="64833" x="2952750" y="5187950"/>
          <p14:tracePt t="64850" x="2997200" y="5213350"/>
          <p14:tracePt t="64867" x="3016250" y="5226050"/>
          <p14:tracePt t="64883" x="3079750" y="5257800"/>
          <p14:tracePt t="64900" x="3111500" y="5270500"/>
          <p14:tracePt t="64917" x="3200400" y="5314950"/>
          <p14:tracePt t="64933" x="3276600" y="5346700"/>
          <p14:tracePt t="64950" x="3314700" y="5359400"/>
          <p14:tracePt t="64967" x="3359150" y="5372100"/>
          <p14:tracePt t="64986" x="3384550" y="5378450"/>
          <p14:tracePt t="65000" x="3397250" y="5378450"/>
          <p14:tracePt t="65508" x="3403600" y="5378450"/>
          <p14:tracePt t="65522" x="3409950" y="5378450"/>
          <p14:tracePt t="65528" x="3416300" y="5378450"/>
          <p14:tracePt t="65538" x="3422650" y="5378450"/>
          <p14:tracePt t="65550" x="3429000" y="5378450"/>
          <p14:tracePt t="65566" x="3441700" y="5378450"/>
          <p14:tracePt t="65583" x="3460750" y="5378450"/>
          <p14:tracePt t="65600" x="3498850" y="5378450"/>
          <p14:tracePt t="65616" x="3505200" y="5378450"/>
          <p14:tracePt t="65633" x="3524250" y="5378450"/>
          <p14:tracePt t="65650" x="3536950" y="5378450"/>
          <p14:tracePt t="65666" x="3549650" y="5378450"/>
          <p14:tracePt t="65684" x="3562350" y="5378450"/>
          <p14:tracePt t="65699" x="3575050" y="5378450"/>
          <p14:tracePt t="65716" x="3600450" y="5378450"/>
          <p14:tracePt t="65734" x="3619500" y="5378450"/>
          <p14:tracePt t="65750" x="3644900" y="5378450"/>
          <p14:tracePt t="65768" x="3670300" y="5378450"/>
          <p14:tracePt t="65783" x="3676650" y="5378450"/>
          <p14:tracePt t="65799" x="3689350" y="5378450"/>
          <p14:tracePt t="65833" x="3695700" y="5378450"/>
          <p14:tracePt t="65851" x="3708400" y="5372100"/>
          <p14:tracePt t="65867" x="3714750" y="5372100"/>
          <p14:tracePt t="65883" x="3721100" y="5365750"/>
          <p14:tracePt t="65899" x="3727450" y="5365750"/>
          <p14:tracePt t="65916" x="3740150" y="5359400"/>
          <p14:tracePt t="65933" x="3746500" y="5359400"/>
          <p14:tracePt t="65949" x="3771900" y="5359400"/>
          <p14:tracePt t="65966" x="3803650" y="5359400"/>
          <p14:tracePt t="65983" x="3822700" y="5359400"/>
          <p14:tracePt t="66000" x="3860800" y="5346700"/>
          <p14:tracePt t="66015" x="3873500" y="5346700"/>
          <p14:tracePt t="66031" x="3905250" y="5346700"/>
          <p14:tracePt t="66049" x="3943350" y="5340350"/>
          <p14:tracePt t="66067" x="3956050" y="5340350"/>
          <p14:tracePt t="66084" x="3975100" y="5340350"/>
          <p14:tracePt t="66101" x="3987800" y="5340350"/>
          <p14:tracePt t="66117" x="3994150" y="5340350"/>
          <p14:tracePt t="66415" x="4006850" y="5340350"/>
          <p14:tracePt t="66425" x="4025900" y="5340350"/>
          <p14:tracePt t="66438" x="4038600" y="5340350"/>
          <p14:tracePt t="66450" x="4064000" y="5334000"/>
          <p14:tracePt t="66467" x="4108450" y="5334000"/>
          <p14:tracePt t="66484" x="4146550" y="5327650"/>
          <p14:tracePt t="66501" x="4216400" y="5327650"/>
          <p14:tracePt t="66518" x="4254500" y="5327650"/>
          <p14:tracePt t="66533" x="4305300" y="5327650"/>
          <p14:tracePt t="66549" x="4343400" y="5327650"/>
          <p14:tracePt t="66565" x="4362450" y="5327650"/>
          <p14:tracePt t="66582" x="4413250" y="5327650"/>
          <p14:tracePt t="66599" x="4432300" y="5327650"/>
          <p14:tracePt t="66616" x="4476750" y="5334000"/>
          <p14:tracePt t="66633" x="4521200" y="5346700"/>
          <p14:tracePt t="66648" x="4540250" y="5346700"/>
          <p14:tracePt t="66666" x="4578350" y="5359400"/>
          <p14:tracePt t="66682" x="4603750" y="5365750"/>
          <p14:tracePt t="66699" x="4641850" y="5378450"/>
          <p14:tracePt t="66716" x="4660900" y="5384800"/>
          <p14:tracePt t="66732" x="4724400" y="5397500"/>
          <p14:tracePt t="66749" x="4775200" y="5410200"/>
          <p14:tracePt t="66766" x="4800600" y="5416550"/>
          <p14:tracePt t="66769" x="4819650" y="5422900"/>
          <p14:tracePt t="66783" x="4851400" y="5422900"/>
          <p14:tracePt t="66800" x="4908550" y="5435600"/>
          <p14:tracePt t="66815" x="4978400" y="5454650"/>
          <p14:tracePt t="66832" x="5111750" y="5492750"/>
          <p14:tracePt t="66849" x="5175250" y="5511800"/>
          <p14:tracePt t="66865" x="5283200" y="5537200"/>
          <p14:tracePt t="66882" x="5327650" y="5543550"/>
          <p14:tracePt t="66898" x="5410200" y="5568950"/>
          <p14:tracePt t="66916" x="5505450" y="5588000"/>
          <p14:tracePt t="66932" x="5524500" y="5600700"/>
          <p14:tracePt t="67414" x="5524500" y="5607050"/>
          <p14:tracePt t="67425" x="5511800" y="5613400"/>
          <p14:tracePt t="67435" x="5505450" y="5613400"/>
          <p14:tracePt t="67447" x="5505450" y="5619750"/>
          <p14:tracePt t="67463" x="5499100" y="5619750"/>
          <p14:tracePt t="67480" x="5486400" y="5626100"/>
          <p14:tracePt t="67498" x="5480050" y="5632450"/>
          <p14:tracePt t="67516" x="5480050" y="5638800"/>
          <p14:tracePt t="67533" x="5480050" y="5657850"/>
          <p14:tracePt t="67549" x="5480050" y="5670550"/>
          <p14:tracePt t="67566" x="5480050" y="5683250"/>
          <p14:tracePt t="67583" x="5480050" y="5689600"/>
          <p14:tracePt t="67599" x="5480050" y="5695950"/>
          <p14:tracePt t="67616" x="5480050" y="5702300"/>
          <p14:tracePt t="67631" x="5480050" y="5708650"/>
          <p14:tracePt t="67648" x="5480050" y="5715000"/>
          <p14:tracePt t="67666" x="5486400" y="5721350"/>
          <p14:tracePt t="67682" x="5492750" y="5727700"/>
          <p14:tracePt t="67698" x="5518150" y="5740400"/>
          <p14:tracePt t="67715" x="5537200" y="5740400"/>
          <p14:tracePt t="67734" x="5581650" y="5746750"/>
          <p14:tracePt t="67747" x="5600700" y="5746750"/>
          <p14:tracePt t="67763" x="5632450" y="5753100"/>
          <p14:tracePt t="67780" x="5664200" y="5753100"/>
          <p14:tracePt t="67797" x="5683250" y="5753100"/>
          <p14:tracePt t="67814" x="5778500" y="5753100"/>
          <p14:tracePt t="67831" x="5829300" y="5765800"/>
          <p14:tracePt t="67848" x="5899150" y="5778500"/>
          <p14:tracePt t="67864" x="5943600" y="5791200"/>
          <p14:tracePt t="68377" x="5956300" y="5791200"/>
          <p14:tracePt t="68386" x="5975350" y="5791200"/>
          <p14:tracePt t="68398" x="6000750" y="5791200"/>
          <p14:tracePt t="68415" x="6045200" y="5803900"/>
          <p14:tracePt t="68431" x="6115050" y="5816600"/>
          <p14:tracePt t="68449" x="6191250" y="5822950"/>
          <p14:tracePt t="68464" x="6223000" y="5835650"/>
          <p14:tracePt t="68481" x="6311900" y="5835650"/>
          <p14:tracePt t="68501" x="6394450" y="5835650"/>
          <p14:tracePt t="68516" x="6432550" y="5842000"/>
          <p14:tracePt t="68530" x="6515100" y="5842000"/>
          <p14:tracePt t="68547" x="6534150" y="5842000"/>
          <p14:tracePt t="68563" x="6572250" y="5835650"/>
          <p14:tracePt t="68580" x="6584950" y="5822950"/>
          <p14:tracePt t="68597" x="6604000" y="5810250"/>
          <p14:tracePt t="68614" x="6610350" y="5803900"/>
          <p14:tracePt t="68629" x="6623050" y="5797550"/>
          <p14:tracePt t="68647" x="6623050" y="5765800"/>
          <p14:tracePt t="68664" x="6623050" y="5746750"/>
          <p14:tracePt t="68680" x="6616700" y="5708650"/>
          <p14:tracePt t="68697" x="6546850" y="5651500"/>
          <p14:tracePt t="68713" x="6502400" y="5626100"/>
          <p14:tracePt t="68730" x="6407150" y="5607050"/>
          <p14:tracePt t="68747" x="6369050" y="5607050"/>
          <p14:tracePt t="68763" x="6318250" y="5607050"/>
          <p14:tracePt t="68781" x="6299200" y="5607050"/>
          <p14:tracePt t="68783" x="6286500" y="5626100"/>
          <p14:tracePt t="68798" x="6273800" y="5645150"/>
          <p14:tracePt t="68815" x="6254750" y="5695950"/>
          <p14:tracePt t="68831" x="6254750" y="5746750"/>
          <p14:tracePt t="68846" x="6254750" y="5835650"/>
          <p14:tracePt t="68864" x="6280150" y="5873750"/>
          <p14:tracePt t="68881" x="6311900" y="5899150"/>
          <p14:tracePt t="68897" x="6419850" y="5924550"/>
          <p14:tracePt t="68913" x="6445250" y="5924550"/>
          <p14:tracePt t="68929" x="6496050" y="5924550"/>
          <p14:tracePt t="68946" x="6515100" y="5918200"/>
          <p14:tracePt t="68963" x="6546850" y="5873750"/>
          <p14:tracePt t="68980" x="6572250" y="5797550"/>
          <p14:tracePt t="68996" x="6578600" y="5759450"/>
          <p14:tracePt t="69013" x="6578600" y="5708650"/>
          <p14:tracePt t="69029" x="6578600" y="5695950"/>
          <p14:tracePt t="69047" x="6578600" y="5670550"/>
          <p14:tracePt t="69064" x="6578600" y="5664200"/>
          <p14:tracePt t="69080" x="6559550" y="5664200"/>
          <p14:tracePt t="69096" x="6521450" y="5676900"/>
          <p14:tracePt t="69114" x="6508750" y="5689600"/>
          <p14:tracePt t="69129" x="6483350" y="5721350"/>
          <p14:tracePt t="69146" x="6477000" y="5772150"/>
          <p14:tracePt t="69163" x="6477000" y="5791200"/>
          <p14:tracePt t="69179" x="6477000" y="5810250"/>
          <p14:tracePt t="69196" x="6489700" y="5822950"/>
          <p14:tracePt t="69213" x="6521450" y="5829300"/>
          <p14:tracePt t="69229" x="6553200" y="5829300"/>
          <p14:tracePt t="69246" x="6572250" y="5816600"/>
          <p14:tracePt t="69262" x="6591300" y="5791200"/>
          <p14:tracePt t="69279" x="6604000" y="5765800"/>
          <p14:tracePt t="69282" x="6604000" y="5746750"/>
          <p14:tracePt t="69296" x="6610350" y="5740400"/>
          <p14:tracePt t="69313" x="6616700" y="5734050"/>
          <p14:tracePt t="69329" x="6616700" y="5727700"/>
          <p14:tracePt t="69377" x="6610350" y="5727700"/>
          <p14:tracePt t="69386" x="6604000" y="5727700"/>
          <p14:tracePt t="69397" x="6597650" y="5727700"/>
          <p14:tracePt t="69417" x="6591300" y="5727700"/>
          <p14:tracePt t="69439" x="6591300" y="5734050"/>
          <p14:tracePt t="69459" x="6591300" y="5740400"/>
          <p14:tracePt t="69480" x="6591300" y="5746750"/>
          <p14:tracePt t="69490" x="6597650" y="5746750"/>
          <p14:tracePt t="69500" x="6604000" y="5746750"/>
          <p14:tracePt t="69512" x="6616700" y="5746750"/>
          <p14:tracePt t="69528" x="6623050" y="5746750"/>
          <p14:tracePt t="69548" x="6629400" y="5746750"/>
          <p14:tracePt t="69566" x="6635750" y="5746750"/>
          <p14:tracePt t="69606" x="6635750" y="5740400"/>
          <p14:tracePt t="69617" x="6635750" y="5734050"/>
          <p14:tracePt t="69659" x="6629400" y="5734050"/>
          <p14:tracePt t="69669" x="6623050" y="5734050"/>
          <p14:tracePt t="69680" x="6616700" y="5734050"/>
          <p14:tracePt t="69697" x="6610350" y="5734050"/>
          <p14:tracePt t="69714" x="6597650" y="5740400"/>
          <p14:tracePt t="69730" x="6591300" y="5746750"/>
          <p14:tracePt t="69747" x="6591300" y="5753100"/>
          <p14:tracePt t="69763" x="6591300" y="5759450"/>
          <p14:tracePt t="69796" x="6591300" y="5765800"/>
          <p14:tracePt t="69823" x="6597650" y="5765800"/>
          <p14:tracePt t="69834" x="6604000" y="5765800"/>
          <p14:tracePt t="69848" x="6610350" y="5765800"/>
          <p14:tracePt t="70817" x="6610350" y="5759450"/>
          <p14:tracePt t="70837" x="6604000" y="5753100"/>
          <p14:tracePt t="70848" x="6597650" y="5753100"/>
          <p14:tracePt t="70857" x="6597650" y="5746750"/>
          <p14:tracePt t="70881" x="6597650" y="5740400"/>
          <p14:tracePt t="70893" x="6591300" y="5740400"/>
          <p14:tracePt t="70920" x="6591300" y="5734050"/>
          <p14:tracePt t="70952" x="6584950" y="5734050"/>
          <p14:tracePt t="70962" x="6584950" y="5727700"/>
          <p14:tracePt t="70974" x="6578600" y="5727700"/>
          <p14:tracePt t="70993" x="6572250" y="5727700"/>
          <p14:tracePt t="71004" x="6565900" y="5727700"/>
          <p14:tracePt t="71016" x="6553200" y="5727700"/>
          <p14:tracePt t="71029" x="6546850" y="5727700"/>
          <p14:tracePt t="71047" x="6540500" y="5727700"/>
          <p14:tracePt t="71064" x="6534150" y="5727700"/>
          <p14:tracePt t="71079" x="6527800" y="5727700"/>
          <p14:tracePt t="71095" x="6521450" y="5727700"/>
          <p14:tracePt t="71641" x="6521450" y="5721350"/>
          <p14:tracePt t="71650" x="6521450" y="5708650"/>
          <p14:tracePt t="71665" x="6521450" y="5702300"/>
          <p14:tracePt t="71679" x="6521450" y="5689600"/>
          <p14:tracePt t="71695" x="6521450" y="5683250"/>
          <p14:tracePt t="71712" x="6521450" y="5676900"/>
          <p14:tracePt t="71745" x="6521450" y="5670550"/>
          <p14:tracePt t="71754" x="6521450" y="5664200"/>
          <p14:tracePt t="71766" x="6515100" y="5664200"/>
          <p14:tracePt t="71778" x="6502400" y="5664200"/>
          <p14:tracePt t="71795" x="6483350" y="5657850"/>
          <p14:tracePt t="71813" x="6457950" y="5657850"/>
          <p14:tracePt t="71830" x="6432550" y="5657850"/>
          <p14:tracePt t="71863" x="6419850" y="5657850"/>
          <p14:tracePt t="71897" x="6413500" y="5657850"/>
          <p14:tracePt t="72580" x="6413500" y="5670550"/>
          <p14:tracePt t="72588" x="6413500" y="5721350"/>
          <p14:tracePt t="72599" x="6432550" y="5797550"/>
          <p14:tracePt t="72613" x="6457950" y="5911850"/>
          <p14:tracePt t="72630" x="6502400" y="6229350"/>
          <p14:tracePt t="72644" x="6508750" y="6280150"/>
          <p14:tracePt t="73820" x="6515100" y="6280150"/>
          <p14:tracePt t="73831" x="6521450" y="6273800"/>
          <p14:tracePt t="73844" x="6521450" y="6261100"/>
          <p14:tracePt t="73862" x="6527800" y="6242050"/>
          <p14:tracePt t="73878" x="6527800" y="6229350"/>
          <p14:tracePt t="73894" x="6534150" y="6210300"/>
          <p14:tracePt t="73910" x="6534150" y="6197600"/>
          <p14:tracePt t="73927" x="6540500" y="6172200"/>
          <p14:tracePt t="73945" x="6540500" y="6140450"/>
          <p14:tracePt t="73959" x="6540500" y="6127750"/>
          <p14:tracePt t="73975" x="6540500" y="6096000"/>
          <p14:tracePt t="73991" x="6540500" y="6083300"/>
          <p14:tracePt t="74008" x="6540500" y="6057900"/>
          <p14:tracePt t="74025" x="6540500" y="6038850"/>
          <p14:tracePt t="74041" x="6540500" y="6013450"/>
          <p14:tracePt t="74058" x="6540500" y="5981700"/>
          <p14:tracePt t="74076" x="6540500" y="5969000"/>
          <p14:tracePt t="74095" x="6540500" y="5949950"/>
          <p14:tracePt t="74126" x="6540500" y="5943600"/>
          <p14:tracePt t="74144" x="6540500" y="5937250"/>
          <p14:tracePt t="74175" x="6540500" y="5930900"/>
          <p14:tracePt t="74495" x="6546850" y="5918200"/>
          <p14:tracePt t="74505" x="6553200" y="5899150"/>
          <p14:tracePt t="74516" x="6565900" y="5867400"/>
          <p14:tracePt t="74526" x="6584950" y="5835650"/>
          <p14:tracePt t="74541" x="6591300" y="5803900"/>
          <p14:tracePt t="74558" x="6616700" y="5708650"/>
          <p14:tracePt t="74574" x="6616700" y="5657850"/>
          <p14:tracePt t="74591" x="6623050" y="5588000"/>
          <p14:tracePt t="74607" x="6623050" y="5568950"/>
          <p14:tracePt t="74624" x="6623050" y="5543550"/>
          <p14:tracePt t="74641" x="6616700" y="5524500"/>
          <p14:tracePt t="74657" x="6610350" y="5518150"/>
          <p14:tracePt t="74674" x="6591300" y="5511800"/>
          <p14:tracePt t="74691" x="6584950" y="5511800"/>
          <p14:tracePt t="74708" x="6572250" y="5511800"/>
          <p14:tracePt t="74724" x="6559550" y="5530850"/>
          <p14:tracePt t="74741" x="6559550" y="5549900"/>
          <p14:tracePt t="74757" x="6559550" y="5594350"/>
          <p14:tracePt t="74774" x="6565900" y="5613400"/>
          <p14:tracePt t="74791" x="6604000" y="5651500"/>
          <p14:tracePt t="74808" x="6616700" y="5664200"/>
          <p14:tracePt t="74824" x="6623050" y="5664200"/>
          <p14:tracePt t="74840" x="6635750" y="5670550"/>
          <p14:tracePt t="74901" x="6635750" y="5664200"/>
          <p14:tracePt t="74912" x="6635750" y="5651500"/>
          <p14:tracePt t="74922" x="6623050" y="5645150"/>
          <p14:tracePt t="74933" x="6604000" y="5638800"/>
          <p14:tracePt t="74944" x="6584950" y="5638800"/>
          <p14:tracePt t="74957" x="6565900" y="5632450"/>
          <p14:tracePt t="74974" x="6546850" y="5632450"/>
          <p14:tracePt t="74990" x="6540500" y="5632450"/>
          <p14:tracePt t="75007" x="6534150" y="5632450"/>
          <p14:tracePt t="75589" x="6527800" y="5632450"/>
          <p14:tracePt t="75600" x="6521450" y="5632450"/>
          <p14:tracePt t="75611" x="6508750" y="5632450"/>
          <p14:tracePt t="75631" x="6502400" y="5632450"/>
          <p14:tracePt t="75642" x="6496050" y="5632450"/>
          <p14:tracePt t="75663" x="6489700" y="5632450"/>
          <p14:tracePt t="75705" x="6483350" y="5632450"/>
          <p14:tracePt t="76415" x="6477000" y="5632450"/>
          <p14:tracePt t="76426" x="6470650" y="5632450"/>
          <p14:tracePt t="76447" x="6457950" y="5632450"/>
          <p14:tracePt t="76458" x="6451600" y="5632450"/>
          <p14:tracePt t="76468" x="6438900" y="5632450"/>
          <p14:tracePt t="76478" x="6426200" y="5632450"/>
          <p14:tracePt t="76492" x="6419850" y="5632450"/>
          <p14:tracePt t="76508" x="6413500" y="5632450"/>
          <p14:tracePt t="76525" x="6400800" y="5632450"/>
          <p14:tracePt t="76541" x="6375400" y="5632450"/>
          <p14:tracePt t="76560" x="6318250" y="5632450"/>
          <p14:tracePt t="76573" x="6299200" y="5632450"/>
          <p14:tracePt t="76589" x="6261100" y="5632450"/>
          <p14:tracePt t="76606" x="6178550" y="5638800"/>
          <p14:tracePt t="76623" x="6045200" y="5645150"/>
          <p14:tracePt t="76640" x="5994400" y="5657850"/>
          <p14:tracePt t="76658" x="5867400" y="5657850"/>
          <p14:tracePt t="76673" x="5778500" y="5657850"/>
          <p14:tracePt t="76690" x="5562600" y="5651500"/>
          <p14:tracePt t="76707" x="5422900" y="5645150"/>
          <p14:tracePt t="76722" x="5353050" y="5645150"/>
          <p14:tracePt t="76739" x="5251450" y="5645150"/>
          <p14:tracePt t="76756" x="5200650" y="5645150"/>
          <p14:tracePt t="76772" x="5092700" y="5632450"/>
          <p14:tracePt t="76790" x="5035550" y="5632450"/>
          <p14:tracePt t="76806" x="5016500" y="5632450"/>
          <p14:tracePt t="76822" x="4991100" y="5632450"/>
          <p14:tracePt t="76855" x="4978400" y="5632450"/>
          <p14:tracePt t="76872" x="4972050" y="5632450"/>
          <p14:tracePt t="76915" x="4965700" y="5632450"/>
          <p14:tracePt t="76946" x="4959350" y="5638800"/>
          <p14:tracePt t="76957" x="4959350" y="5645150"/>
          <p14:tracePt t="76967" x="4953000" y="5651500"/>
          <p14:tracePt t="76977" x="4953000" y="5657850"/>
          <p14:tracePt t="76998" x="4953000" y="5664200"/>
          <p14:tracePt t="77008" x="4946650" y="5664200"/>
          <p14:tracePt t="77022" x="4946650" y="5670550"/>
          <p14:tracePt t="77040" x="4946650" y="5676900"/>
          <p14:tracePt t="77061" x="4940300" y="5683250"/>
          <p14:tracePt t="77081" x="4940300" y="5689600"/>
          <p14:tracePt t="77092" x="4933950" y="5702300"/>
          <p14:tracePt t="77105" x="4927600" y="5721350"/>
          <p14:tracePt t="77123" x="4927600" y="5759450"/>
          <p14:tracePt t="77139" x="4927600" y="5772150"/>
          <p14:tracePt t="77156" x="4927600" y="5803900"/>
          <p14:tracePt t="77173" x="4927600" y="5822950"/>
          <p14:tracePt t="77189" x="4927600" y="5861050"/>
          <p14:tracePt t="77207" x="4927600" y="5880100"/>
          <p14:tracePt t="77223" x="4946650" y="5905500"/>
          <p14:tracePt t="77239" x="4959350" y="5937250"/>
          <p14:tracePt t="77256" x="4965700" y="5949950"/>
          <p14:tracePt t="77272" x="4984750" y="5962650"/>
          <p14:tracePt t="77290" x="4991100" y="5975350"/>
          <p14:tracePt t="77305" x="5010150" y="5988050"/>
          <p14:tracePt t="77322" x="5029200" y="6000750"/>
          <p14:tracePt t="77338" x="5041900" y="6007100"/>
          <p14:tracePt t="77356" x="5073650" y="6013450"/>
          <p14:tracePt t="77374" x="5105400" y="6019800"/>
          <p14:tracePt t="77394" x="5118100" y="6019800"/>
          <p14:tracePt t="77406" x="5149850" y="6019800"/>
          <p14:tracePt t="77423" x="5168900" y="6019800"/>
          <p14:tracePt t="77439" x="5194300" y="6019800"/>
          <p14:tracePt t="77455" x="5207000" y="6013450"/>
          <p14:tracePt t="77472" x="5226050" y="6007100"/>
          <p14:tracePt t="77489" x="5245100" y="6007100"/>
          <p14:tracePt t="77522" x="5257800" y="6007100"/>
          <p14:tracePt t="77802" x="5257800" y="5994400"/>
          <p14:tracePt t="77814" x="5257800" y="5981700"/>
          <p14:tracePt t="77824" x="5270500" y="5969000"/>
          <p14:tracePt t="77840" x="5270500" y="5956300"/>
          <p14:tracePt t="77856" x="5270500" y="5918200"/>
          <p14:tracePt t="77873" x="5270500" y="5899150"/>
          <p14:tracePt t="77891" x="5245100" y="5861050"/>
          <p14:tracePt t="77908" x="5200650" y="5822950"/>
          <p14:tracePt t="77924" x="5181600" y="5810250"/>
          <p14:tracePt t="77941" x="5137150" y="5803900"/>
          <p14:tracePt t="77958" x="5124450" y="5803900"/>
          <p14:tracePt t="77974" x="5099050" y="5803900"/>
          <p14:tracePt t="77992" x="5092700" y="5810250"/>
          <p14:tracePt t="78006" x="5092700" y="5829300"/>
          <p14:tracePt t="78023" x="5105400" y="5873750"/>
          <p14:tracePt t="78039" x="5118100" y="5886450"/>
          <p14:tracePt t="78057" x="5168900" y="5924550"/>
          <p14:tracePt t="78073" x="5219700" y="5943600"/>
          <p14:tracePt t="78090" x="5251450" y="5943600"/>
          <p14:tracePt t="78106" x="5289550" y="5943600"/>
          <p14:tracePt t="78123" x="5302250" y="5943600"/>
          <p14:tracePt t="78142" x="5327650" y="5892800"/>
          <p14:tracePt t="78157" x="5327650" y="5829300"/>
          <p14:tracePt t="78173" x="5327650" y="5810250"/>
          <p14:tracePt t="78191" x="5314950" y="5791200"/>
          <p14:tracePt t="78207" x="5289550" y="5778500"/>
          <p14:tracePt t="78224" x="5238750" y="5791200"/>
          <p14:tracePt t="78241" x="5162550" y="5861050"/>
          <p14:tracePt t="78256" x="5137150" y="5892800"/>
          <p14:tracePt t="78273" x="5111750" y="5918200"/>
          <p14:tracePt t="78289" x="5105400" y="5924550"/>
          <p14:tracePt t="78605" x="5092700" y="5924550"/>
          <p14:tracePt t="78615" x="5073650" y="5930900"/>
          <p14:tracePt t="78627" x="5048250" y="5930900"/>
          <p14:tracePt t="78640" x="4991100" y="5930900"/>
          <p14:tracePt t="78657" x="4800600" y="5930900"/>
          <p14:tracePt t="78670" x="4641850" y="5918200"/>
          <p14:tracePt t="78688" x="4051300" y="5854700"/>
          <p14:tracePt t="78704" x="3829050" y="5829300"/>
          <p14:tracePt t="78721" x="3371850" y="5784850"/>
          <p14:tracePt t="78737" x="3244850" y="5765800"/>
          <p14:tracePt t="78755" x="3003550" y="5753100"/>
          <p14:tracePt t="78772" x="2838450" y="5753100"/>
          <p14:tracePt t="78787" x="2774950" y="5753100"/>
          <p14:tracePt t="78804" x="2667000" y="5753100"/>
          <p14:tracePt t="78821" x="2628900" y="5753100"/>
          <p14:tracePt t="78837" x="2546350" y="5765800"/>
          <p14:tracePt t="78855" x="2489200" y="5772150"/>
          <p14:tracePt t="78871" x="2463800" y="5772150"/>
          <p14:tracePt t="78887" x="2413000" y="5772150"/>
          <p14:tracePt t="78903" x="2393950" y="5772150"/>
          <p14:tracePt t="78921" x="2324100" y="5772150"/>
          <p14:tracePt t="78938" x="2273300" y="5772150"/>
          <p14:tracePt t="78954" x="2247900" y="5772150"/>
          <p14:tracePt t="78971" x="2190750" y="5778500"/>
          <p14:tracePt t="78988" x="2159000" y="5791200"/>
          <p14:tracePt t="79004" x="2108200" y="5816600"/>
          <p14:tracePt t="79021" x="2076450" y="5842000"/>
          <p14:tracePt t="79038" x="2063750" y="5854700"/>
          <p14:tracePt t="79054" x="2057400" y="5867400"/>
          <p14:tracePt t="79070" x="2051050" y="5873750"/>
          <p14:tracePt t="79087" x="2044700" y="5880100"/>
          <p14:tracePt t="79120" x="2044700" y="5886450"/>
          <p14:tracePt t="79137" x="2044700" y="5892800"/>
          <p14:tracePt t="79154" x="2051050" y="5905500"/>
          <p14:tracePt t="79170" x="2101850" y="5937250"/>
          <p14:tracePt t="79188" x="2165350" y="5956300"/>
          <p14:tracePt t="79204" x="2190750" y="5956300"/>
          <p14:tracePt t="79221" x="2222500" y="5956300"/>
          <p14:tracePt t="79238" x="2228850" y="5956300"/>
          <p14:tracePt t="79305" x="2222500" y="5949950"/>
          <p14:tracePt t="79314" x="2209800" y="5943600"/>
          <p14:tracePt t="79324" x="2197100" y="5937250"/>
          <p14:tracePt t="79338" x="2184400" y="5937250"/>
          <p14:tracePt t="79356" x="2178050" y="5930900"/>
          <p14:tracePt t="79371" x="2171700" y="5930900"/>
          <p14:tracePt t="79405" x="2165350" y="5930900"/>
          <p14:tracePt t="80211" x="2178050" y="5943600"/>
          <p14:tracePt t="80222" x="2190750" y="5962650"/>
          <p14:tracePt t="80231" x="2209800" y="5975350"/>
          <p14:tracePt t="80242" x="2228850" y="5994400"/>
          <p14:tracePt t="80256" x="2241550" y="6007100"/>
          <p14:tracePt t="80273" x="2247900" y="6013450"/>
          <p14:tracePt t="80289" x="2254250" y="6019800"/>
          <p14:tracePt t="80304" x="2260600" y="6026150"/>
          <p14:tracePt t="80337" x="2266950" y="6026150"/>
          <p14:tracePt t="80354" x="2266950" y="6032500"/>
          <p14:tracePt t="80371" x="2273300" y="6032500"/>
          <p14:tracePt t="80575" x="2279650" y="6032500"/>
          <p14:tracePt t="80627" x="2286000" y="6032500"/>
          <p14:tracePt t="80637" x="2286000" y="6038850"/>
          <p14:tracePt t="80647" x="2292350" y="6038850"/>
          <p14:tracePt t="80658" x="2305050" y="6045200"/>
          <p14:tracePt t="80669" x="2336800" y="6051550"/>
          <p14:tracePt t="80685" x="2362200" y="6051550"/>
          <p14:tracePt t="80702" x="2501900" y="6057900"/>
          <p14:tracePt t="80719" x="2565400" y="6057900"/>
          <p14:tracePt t="80737" x="2825750" y="6057900"/>
          <p14:tracePt t="80755" x="3155950" y="6057900"/>
          <p14:tracePt t="80770" x="3422650" y="6076950"/>
          <p14:tracePt t="80774" x="3663950" y="6089650"/>
          <p14:tracePt t="80786" x="3822700" y="6089650"/>
          <p14:tracePt t="80804" x="4083050" y="6102350"/>
          <p14:tracePt t="80819" x="4400550" y="6146800"/>
          <p14:tracePt t="80836" x="4610100" y="6191250"/>
          <p14:tracePt t="80852" x="4699000" y="6210300"/>
          <p14:tracePt t="80869" x="4845050" y="6235700"/>
          <p14:tracePt t="80886" x="4876800" y="6242050"/>
          <p14:tracePt t="80903" x="4895850" y="6242050"/>
          <p14:tracePt t="81243" x="4914900" y="6242050"/>
          <p14:tracePt t="81252" x="4946650" y="6242050"/>
          <p14:tracePt t="81262" x="4984750" y="6242050"/>
          <p14:tracePt t="81273" x="5022850" y="6242050"/>
          <p14:tracePt t="81285" x="5060950" y="6242050"/>
          <p14:tracePt t="81301" x="5105400" y="6235700"/>
          <p14:tracePt t="81321" x="5162550" y="6223000"/>
          <p14:tracePt t="81336" x="5194300" y="6216650"/>
          <p14:tracePt t="81354" x="5207000" y="6216650"/>
          <p14:tracePt t="81370" x="5219700" y="6210300"/>
          <p14:tracePt t="81386" x="5226050" y="6210300"/>
          <p14:tracePt t="81403" x="5232400" y="6210300"/>
          <p14:tracePt t="81463" x="5238750" y="6210300"/>
          <p14:tracePt t="81474" x="5238750" y="6203950"/>
          <p14:tracePt t="81493" x="5238750" y="6197600"/>
          <p14:tracePt t="81505" x="5245100" y="6197600"/>
          <p14:tracePt t="81522" x="5245100" y="6191250"/>
          <p14:tracePt t="81536" x="5251450" y="6178550"/>
          <p14:tracePt t="81571" x="5251450" y="6165850"/>
          <p14:tracePt t="81586" x="5257800" y="6153150"/>
          <p14:tracePt t="81601" x="5257800" y="6146800"/>
          <p14:tracePt t="81618" x="5257800" y="6140450"/>
          <p14:tracePt t="81635" x="5257800" y="6134100"/>
          <p14:tracePt t="81653" x="5257800" y="6127750"/>
          <p14:tracePt t="81696" x="5257800" y="6121400"/>
          <p14:tracePt t="81786" x="5257800" y="6115050"/>
          <p14:tracePt t="81806" x="5264150" y="6108700"/>
          <p14:tracePt t="81829" x="5264150" y="6102350"/>
          <p14:tracePt t="81838" x="5270500" y="6102350"/>
          <p14:tracePt t="81868" x="5270500" y="6096000"/>
          <p14:tracePt t="81888" x="5270500" y="6089650"/>
          <p14:tracePt t="81898" x="5276850" y="6083300"/>
          <p14:tracePt t="81909" x="5276850" y="6076950"/>
          <p14:tracePt t="81919" x="5276850" y="6070600"/>
          <p14:tracePt t="81934" x="5276850" y="6064250"/>
          <p14:tracePt t="81951" x="5283200" y="6057900"/>
          <p14:tracePt t="81967" x="5283200" y="6051550"/>
          <p14:tracePt t="81984" x="5289550" y="6032500"/>
          <p14:tracePt t="82018" x="5295900" y="6019800"/>
          <p14:tracePt t="82076" x="5302250" y="6019800"/>
          <p14:tracePt t="82088" x="5302250" y="6013450"/>
          <p14:tracePt t="82150" x="5308600" y="6007100"/>
          <p14:tracePt t="82202" x="5308600" y="6000750"/>
          <p14:tracePt t="82213" x="5314950" y="6000750"/>
          <p14:tracePt t="82275" x="5321300" y="6000750"/>
          <p14:tracePt t="83641" x="5321300" y="5994400"/>
          <p14:tracePt t="83652" x="5327650" y="5981700"/>
          <p14:tracePt t="83664" x="5327650" y="5956300"/>
          <p14:tracePt t="83674" x="5327650" y="5924550"/>
          <p14:tracePt t="83685" x="5327650" y="5899150"/>
          <p14:tracePt t="83701" x="5327650" y="5867400"/>
          <p14:tracePt t="83718" x="5314950" y="5842000"/>
          <p14:tracePt t="83736" x="5295900" y="5835650"/>
          <p14:tracePt t="83752" x="5283200" y="5835650"/>
          <p14:tracePt t="83784" x="5276850" y="5835650"/>
          <p14:tracePt t="83808" x="5276850" y="5842000"/>
          <p14:tracePt t="83822" x="5276850" y="5854700"/>
          <p14:tracePt t="83832" x="5276850" y="5861050"/>
          <p14:tracePt t="83870" x="5276850" y="58674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17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Efeito da raça no peso da criança ao nascer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Formatando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raça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fator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birthwt$race2 &lt;- factor(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levels = c(3,1,2), labels = 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others","white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 "black"))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regraca2 &lt;- lm(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race2, data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summary(regraca2)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lm(formula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race2, data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Residuals: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Median       3Q      Max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-2096.28  -502.72   -12.72   526.28  1887.28 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2805.28      87.29  32.138  &lt; 2e-16 ***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race2white 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297.44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113.74   2.615  0.00965 **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race2black    -85.59     165.09  -0.518  0.60476   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88900" lvl="1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</a:t>
            </a: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714.5 on 186 degrees of freedom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0.05017,	Adjusted R-squared: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0.03996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88900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4.913 on 2 and 186 DF,  p-value: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0.008336</a:t>
            </a:r>
          </a:p>
          <a:p>
            <a:pPr marL="88900" lvl="1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86"/>
    </mc:Choice>
    <mc:Fallback xmlns="">
      <p:transition spd="slow" advTm="15628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27" x="5289550" y="5842000"/>
          <p14:tracePt t="837" x="5314950" y="5810250"/>
          <p14:tracePt t="848" x="5340350" y="5765800"/>
          <p14:tracePt t="864" x="5378450" y="5676900"/>
          <p14:tracePt t="880" x="5473700" y="5486400"/>
          <p14:tracePt t="897" x="5556250" y="5346700"/>
          <p14:tracePt t="915" x="5670550" y="5143500"/>
          <p14:tracePt t="930" x="5797550" y="4883150"/>
          <p14:tracePt t="947" x="5854700" y="4743450"/>
          <p14:tracePt t="965" x="5949950" y="4425950"/>
          <p14:tracePt t="981" x="5994400" y="4203700"/>
          <p14:tracePt t="998" x="6057900" y="3803650"/>
          <p14:tracePt t="1015" x="6096000" y="3429000"/>
          <p14:tracePt t="1031" x="6108700" y="3327400"/>
          <p14:tracePt t="1047" x="6121400" y="3124200"/>
          <p14:tracePt t="1064" x="6121400" y="3022600"/>
          <p14:tracePt t="1081" x="6102350" y="2743200"/>
          <p14:tracePt t="1097" x="6038850" y="2476500"/>
          <p14:tracePt t="1114" x="5994400" y="2362200"/>
          <p14:tracePt t="1131" x="5861050" y="2114550"/>
          <p14:tracePt t="1150" x="5746750" y="1955800"/>
          <p14:tracePt t="1163" x="5683250" y="1879600"/>
          <p14:tracePt t="1180" x="5594350" y="1797050"/>
          <p14:tracePt t="1196" x="5562600" y="1771650"/>
          <p14:tracePt t="1213" x="5492750" y="1733550"/>
          <p14:tracePt t="1229" x="5461000" y="1720850"/>
          <p14:tracePt t="1245" x="5422900" y="1695450"/>
          <p14:tracePt t="1262" x="5403850" y="1689100"/>
          <p14:tracePt t="1278" x="5372100" y="1676400"/>
          <p14:tracePt t="1295" x="5359400" y="1663700"/>
          <p14:tracePt t="1328" x="5353050" y="1663700"/>
          <p14:tracePt t="1901" x="5334000" y="1663700"/>
          <p14:tracePt t="1913" x="5321300" y="1670050"/>
          <p14:tracePt t="1922" x="5289550" y="1676400"/>
          <p14:tracePt t="1932" x="5251450" y="1676400"/>
          <p14:tracePt t="1947" x="5181600" y="1695450"/>
          <p14:tracePt t="1963" x="5067300" y="1714500"/>
          <p14:tracePt t="1979" x="4959350" y="1733550"/>
          <p14:tracePt t="1997" x="4699000" y="1758950"/>
          <p14:tracePt t="2014" x="4578350" y="1765300"/>
          <p14:tracePt t="2031" x="4324350" y="1822450"/>
          <p14:tracePt t="2047" x="4114800" y="1873250"/>
          <p14:tracePt t="2065" x="4064000" y="1879600"/>
          <p14:tracePt t="2081" x="3987800" y="1911350"/>
          <p14:tracePt t="2094" x="3956050" y="1930400"/>
          <p14:tracePt t="2111" x="3937000" y="1943100"/>
          <p14:tracePt t="3764" x="3924300" y="1949450"/>
          <p14:tracePt t="3773" x="3911600" y="1955800"/>
          <p14:tracePt t="3783" x="3898900" y="1962150"/>
          <p14:tracePt t="3796" x="3886200" y="1968500"/>
          <p14:tracePt t="3813" x="3860800" y="1974850"/>
          <p14:tracePt t="3829" x="3816350" y="1981200"/>
          <p14:tracePt t="3846" x="3708400" y="2000250"/>
          <p14:tracePt t="3862" x="3657600" y="2000250"/>
          <p14:tracePt t="3878" x="3562350" y="2000250"/>
          <p14:tracePt t="3895" x="3524250" y="2000250"/>
          <p14:tracePt t="3911" x="3429000" y="1993900"/>
          <p14:tracePt t="3928" x="3327400" y="1981200"/>
          <p14:tracePt t="3944" x="3282950" y="1981200"/>
          <p14:tracePt t="3962" x="3219450" y="1974850"/>
          <p14:tracePt t="3979" x="3187700" y="1974850"/>
          <p14:tracePt t="3992" x="3111500" y="1974850"/>
          <p14:tracePt t="4009" x="3073400" y="1974850"/>
          <p14:tracePt t="4025" x="2971800" y="1974850"/>
          <p14:tracePt t="4044" x="2914650" y="1974850"/>
          <p14:tracePt t="4063" x="2889250" y="1974850"/>
          <p14:tracePt t="4078" x="2857500" y="1974850"/>
          <p14:tracePt t="4097" x="2844800" y="1974850"/>
          <p14:tracePt t="4111" x="2832100" y="1974850"/>
          <p14:tracePt t="4128" x="2819400" y="1974850"/>
          <p14:tracePt t="4160" x="2806700" y="1974850"/>
          <p14:tracePt t="4721" x="2787650" y="1981200"/>
          <p14:tracePt t="4734" x="2768600" y="1987550"/>
          <p14:tracePt t="4748" x="2749550" y="1993900"/>
          <p14:tracePt t="4763" x="2724150" y="2012950"/>
          <p14:tracePt t="4775" x="2673350" y="2038350"/>
          <p14:tracePt t="4793" x="2641600" y="2057400"/>
          <p14:tracePt t="4809" x="2565400" y="2108200"/>
          <p14:tracePt t="4825" x="2501900" y="2146300"/>
          <p14:tracePt t="4842" x="2470150" y="2165350"/>
          <p14:tracePt t="4859" x="2432050" y="2190750"/>
          <p14:tracePt t="4875" x="2419350" y="2197100"/>
          <p14:tracePt t="4892" x="2413000" y="2209800"/>
          <p14:tracePt t="4909" x="2393950" y="2222500"/>
          <p14:tracePt t="4925" x="2387600" y="2222500"/>
          <p14:tracePt t="4941" x="2381250" y="2235200"/>
          <p14:tracePt t="4958" x="2374900" y="2254250"/>
          <p14:tracePt t="4975" x="2374900" y="2286000"/>
          <p14:tracePt t="4991" x="2374900" y="2317750"/>
          <p14:tracePt t="5008" x="2374900" y="2343150"/>
          <p14:tracePt t="5025" x="2374900" y="2387600"/>
          <p14:tracePt t="5042" x="2374900" y="2413000"/>
          <p14:tracePt t="5059" x="2400300" y="2470150"/>
          <p14:tracePt t="5075" x="2419350" y="2501900"/>
          <p14:tracePt t="5093" x="2444750" y="2527300"/>
          <p14:tracePt t="5112" x="2476500" y="2552700"/>
          <p14:tracePt t="5129" x="2520950" y="2584450"/>
          <p14:tracePt t="5143" x="2552700" y="2597150"/>
          <p14:tracePt t="5160" x="2622550" y="2603500"/>
          <p14:tracePt t="5176" x="2647950" y="2616200"/>
          <p14:tracePt t="5195" x="2705100" y="2616200"/>
          <p14:tracePt t="5211" x="2743200" y="2616200"/>
          <p14:tracePt t="5228" x="2762250" y="2616200"/>
          <p14:tracePt t="5243" x="2794000" y="2616200"/>
          <p14:tracePt t="5258" x="2806700" y="2609850"/>
          <p14:tracePt t="5274" x="2832100" y="2597150"/>
          <p14:tracePt t="5291" x="2844800" y="2590800"/>
          <p14:tracePt t="5308" x="2857500" y="2578100"/>
          <p14:tracePt t="5326" x="2870200" y="2578100"/>
          <p14:tracePt t="5578" x="2863850" y="2571750"/>
          <p14:tracePt t="5587" x="2851150" y="2571750"/>
          <p14:tracePt t="5598" x="2838450" y="2565400"/>
          <p14:tracePt t="5611" x="2825750" y="2565400"/>
          <p14:tracePt t="5628" x="2806700" y="2565400"/>
          <p14:tracePt t="5643" x="2781300" y="2565400"/>
          <p14:tracePt t="5660" x="2755900" y="2565400"/>
          <p14:tracePt t="5677" x="2743200" y="2565400"/>
          <p14:tracePt t="5693" x="2724150" y="2578100"/>
          <p14:tracePt t="5709" x="2717800" y="2584450"/>
          <p14:tracePt t="5726" x="2711450" y="2584450"/>
          <p14:tracePt t="5743" x="2705100" y="2603500"/>
          <p14:tracePt t="5759" x="2705100" y="2622550"/>
          <p14:tracePt t="5776" x="2705100" y="2679700"/>
          <p14:tracePt t="5792" x="2705100" y="2698750"/>
          <p14:tracePt t="5810" x="2717800" y="2730500"/>
          <p14:tracePt t="5826" x="2774950" y="2749550"/>
          <p14:tracePt t="5842" x="2806700" y="2749550"/>
          <p14:tracePt t="5858" x="2851150" y="2749550"/>
          <p14:tracePt t="5874" x="2863850" y="2749550"/>
          <p14:tracePt t="5891" x="2889250" y="2724150"/>
          <p14:tracePt t="5909" x="2895600" y="2679700"/>
          <p14:tracePt t="5924" x="2895600" y="2660650"/>
          <p14:tracePt t="5941" x="2863850" y="2635250"/>
          <p14:tracePt t="5958" x="2832100" y="2609850"/>
          <p14:tracePt t="5974" x="2781300" y="2603500"/>
          <p14:tracePt t="5992" x="2743200" y="2603500"/>
          <p14:tracePt t="6008" x="2730500" y="2603500"/>
          <p14:tracePt t="6024" x="2711450" y="2622550"/>
          <p14:tracePt t="6041" x="2705100" y="2654300"/>
          <p14:tracePt t="6059" x="2698750" y="2705100"/>
          <p14:tracePt t="6076" x="2698750" y="2724150"/>
          <p14:tracePt t="6092" x="2736850" y="2749550"/>
          <p14:tracePt t="6109" x="2832100" y="2768600"/>
          <p14:tracePt t="6125" x="2857500" y="2768600"/>
          <p14:tracePt t="6142" x="2889250" y="2762250"/>
          <p14:tracePt t="6159" x="2908300" y="2743200"/>
          <p14:tracePt t="6174" x="2914650" y="2673350"/>
          <p14:tracePt t="6191" x="2914650" y="2616200"/>
          <p14:tracePt t="6207" x="2914650" y="2609850"/>
          <p14:tracePt t="6224" x="2857500" y="2597150"/>
          <p14:tracePt t="6241" x="2832100" y="2597150"/>
          <p14:tracePt t="6257" x="2787650" y="2622550"/>
          <p14:tracePt t="6274" x="2749550" y="2724150"/>
          <p14:tracePt t="6291" x="2743200" y="2743200"/>
          <p14:tracePt t="6307" x="2743200" y="2774950"/>
          <p14:tracePt t="6328" x="2781300" y="2800350"/>
          <p14:tracePt t="6344" x="2806700" y="2800350"/>
          <p14:tracePt t="6359" x="2863850" y="2781300"/>
          <p14:tracePt t="6375" x="2876550" y="2768600"/>
          <p14:tracePt t="6392" x="2895600" y="2692400"/>
          <p14:tracePt t="6409" x="2895600" y="2673350"/>
          <p14:tracePt t="6423" x="2895600" y="2641600"/>
          <p14:tracePt t="6440" x="2870200" y="2628900"/>
          <p14:tracePt t="6458" x="2851150" y="2628900"/>
          <p14:tracePt t="6474" x="2819400" y="2628900"/>
          <p14:tracePt t="6493" x="2787650" y="2692400"/>
          <p14:tracePt t="6508" x="2781300" y="2711450"/>
          <p14:tracePt t="6524" x="2781300" y="2736850"/>
          <p14:tracePt t="6557" x="2781300" y="2743200"/>
          <p14:tracePt t="6575" x="2787650" y="2743200"/>
          <p14:tracePt t="7245" x="2794000" y="2755900"/>
          <p14:tracePt t="7255" x="2800350" y="2768600"/>
          <p14:tracePt t="7267" x="2806700" y="2787650"/>
          <p14:tracePt t="7277" x="2819400" y="2819400"/>
          <p14:tracePt t="7291" x="2838450" y="2851150"/>
          <p14:tracePt t="7310" x="2857500" y="2876550"/>
          <p14:tracePt t="7325" x="2870200" y="2882900"/>
          <p14:tracePt t="7342" x="2889250" y="2895600"/>
          <p14:tracePt t="7360" x="2895600" y="2895600"/>
          <p14:tracePt t="7399" x="2895600" y="2889250"/>
          <p14:tracePt t="7410" x="2895600" y="2876550"/>
          <p14:tracePt t="7422" x="2895600" y="2870200"/>
          <p14:tracePt t="7439" x="2895600" y="2863850"/>
          <p14:tracePt t="7456" x="2889250" y="2851150"/>
          <p14:tracePt t="7472" x="2870200" y="2844800"/>
          <p14:tracePt t="7489" x="2857500" y="2844800"/>
          <p14:tracePt t="7506" x="2838450" y="2844800"/>
          <p14:tracePt t="7522" x="2832100" y="2844800"/>
          <p14:tracePt t="7539" x="2825750" y="2844800"/>
          <p14:tracePt t="7599" x="2825750" y="2851150"/>
          <p14:tracePt t="7622" x="2825750" y="2857500"/>
          <p14:tracePt t="7652" x="2832100" y="2857500"/>
          <p14:tracePt t="8979" x="2838450" y="2857500"/>
          <p14:tracePt t="8990" x="2851150" y="2857500"/>
          <p14:tracePt t="9001" x="2857500" y="2851150"/>
          <p14:tracePt t="9011" x="2863850" y="2844800"/>
          <p14:tracePt t="9023" x="2876550" y="2838450"/>
          <p14:tracePt t="9038" x="2882900" y="2825750"/>
          <p14:tracePt t="9055" x="2901950" y="2800350"/>
          <p14:tracePt t="9072" x="2927350" y="2749550"/>
          <p14:tracePt t="9088" x="2946400" y="2717800"/>
          <p14:tracePt t="9106" x="2971800" y="2679700"/>
          <p14:tracePt t="9123" x="2978150" y="2660650"/>
          <p14:tracePt t="9139" x="2997200" y="2635250"/>
          <p14:tracePt t="9157" x="3009900" y="2616200"/>
          <p14:tracePt t="9172" x="3022600" y="2609850"/>
          <p14:tracePt t="9188" x="3048000" y="2597150"/>
          <p14:tracePt t="9206" x="3073400" y="2590800"/>
          <p14:tracePt t="9223" x="3111500" y="2584450"/>
          <p14:tracePt t="9239" x="3136900" y="2584450"/>
          <p14:tracePt t="9256" x="3149600" y="2584450"/>
          <p14:tracePt t="9272" x="3168650" y="2584450"/>
          <p14:tracePt t="9751" x="3168650" y="2571750"/>
          <p14:tracePt t="9761" x="3168650" y="2559050"/>
          <p14:tracePt t="9773" x="3168650" y="2552700"/>
          <p14:tracePt t="9789" x="3168650" y="2546350"/>
          <p14:tracePt t="9805" x="3168650" y="2533650"/>
          <p14:tracePt t="9824" x="3168650" y="2520950"/>
          <p14:tracePt t="9839" x="3168650" y="2514600"/>
          <p14:tracePt t="9858" x="3168650" y="2495550"/>
          <p14:tracePt t="9890" x="3162300" y="2482850"/>
          <p14:tracePt t="9908" x="3162300" y="2463800"/>
          <p14:tracePt t="9923" x="3155950" y="2451100"/>
          <p14:tracePt t="9940" x="3149600" y="2444750"/>
          <p14:tracePt t="9955" x="3143250" y="2438400"/>
          <p14:tracePt t="9972" x="3136900" y="2419350"/>
          <p14:tracePt t="9988" x="3130550" y="2413000"/>
          <p14:tracePt t="10004" x="3124200" y="2400300"/>
          <p14:tracePt t="10021" x="3117850" y="2393950"/>
          <p14:tracePt t="10037" x="3111500" y="2387600"/>
          <p14:tracePt t="10054" x="3105150" y="2374900"/>
          <p14:tracePt t="10071" x="3098800" y="2368550"/>
          <p14:tracePt t="10087" x="3092450" y="2355850"/>
          <p14:tracePt t="10104" x="3086100" y="2330450"/>
          <p14:tracePt t="10122" x="3079750" y="2324100"/>
          <p14:tracePt t="10139" x="3073400" y="2305050"/>
          <p14:tracePt t="10155" x="3073400" y="2292350"/>
          <p14:tracePt t="10171" x="3067050" y="2286000"/>
          <p14:tracePt t="10188" x="3060700" y="2273300"/>
          <p14:tracePt t="10203" x="3060700" y="2266950"/>
          <p14:tracePt t="10220" x="3060700" y="2254250"/>
          <p14:tracePt t="10237" x="3054350" y="2254250"/>
          <p14:tracePt t="10254" x="3054350" y="2247900"/>
          <p14:tracePt t="12164" x="3060700" y="2241550"/>
          <p14:tracePt t="12174" x="3073400" y="2228850"/>
          <p14:tracePt t="12188" x="3098800" y="2209800"/>
          <p14:tracePt t="12205" x="3136900" y="2178050"/>
          <p14:tracePt t="12219" x="3162300" y="2152650"/>
          <p14:tracePt t="12236" x="3225800" y="2114550"/>
          <p14:tracePt t="12253" x="3257550" y="2101850"/>
          <p14:tracePt t="12268" x="3314700" y="2076450"/>
          <p14:tracePt t="12285" x="3340100" y="2063750"/>
          <p14:tracePt t="12303" x="3397250" y="2057400"/>
          <p14:tracePt t="12320" x="3454400" y="2057400"/>
          <p14:tracePt t="12336" x="3498850" y="2057400"/>
          <p14:tracePt t="12353" x="3638550" y="2057400"/>
          <p14:tracePt t="12373" x="3714750" y="2063750"/>
          <p14:tracePt t="12386" x="3740150" y="2070100"/>
          <p14:tracePt t="12403" x="3790950" y="2095500"/>
          <p14:tracePt t="12420" x="3816350" y="2101850"/>
          <p14:tracePt t="12436" x="3854450" y="2120900"/>
          <p14:tracePt t="12452" x="3879850" y="2127250"/>
          <p14:tracePt t="12468" x="3911600" y="2146300"/>
          <p14:tracePt t="12486" x="3943350" y="2165350"/>
          <p14:tracePt t="12502" x="3968750" y="2171700"/>
          <p14:tracePt t="12520" x="4000500" y="2184400"/>
          <p14:tracePt t="12537" x="4019550" y="2197100"/>
          <p14:tracePt t="12553" x="4051300" y="2209800"/>
          <p14:tracePt t="12570" x="4083050" y="2222500"/>
          <p14:tracePt t="12586" x="4095750" y="2228850"/>
          <p14:tracePt t="12603" x="4114800" y="2241550"/>
          <p14:tracePt t="12620" x="4133850" y="2247900"/>
          <p14:tracePt t="12636" x="4159250" y="2254250"/>
          <p14:tracePt t="12654" x="4178300" y="2266950"/>
          <p14:tracePt t="12672" x="4184650" y="2266950"/>
          <p14:tracePt t="12688" x="4197350" y="2273300"/>
          <p14:tracePt t="14024" x="4191000" y="2273300"/>
          <p14:tracePt t="14035" x="4171950" y="2273300"/>
          <p14:tracePt t="14046" x="4146550" y="2273300"/>
          <p14:tracePt t="14055" x="4095750" y="2273300"/>
          <p14:tracePt t="14069" x="4044950" y="2273300"/>
          <p14:tracePt t="14086" x="3962400" y="2273300"/>
          <p14:tracePt t="14102" x="3924300" y="2273300"/>
          <p14:tracePt t="14119" x="3810000" y="2260600"/>
          <p14:tracePt t="14135" x="3752850" y="2254250"/>
          <p14:tracePt t="14151" x="3663950" y="2254250"/>
          <p14:tracePt t="14170" x="3606800" y="2254250"/>
          <p14:tracePt t="14186" x="3587750" y="2254250"/>
          <p14:tracePt t="14190" x="3562350" y="2254250"/>
          <p14:tracePt t="14203" x="3556000" y="2254250"/>
          <p14:tracePt t="14221" x="3543300" y="2254250"/>
          <p14:tracePt t="14236" x="3536950" y="2254250"/>
          <p14:tracePt t="14250" x="3530600" y="2254250"/>
          <p14:tracePt t="14267" x="3524250" y="2254250"/>
          <p14:tracePt t="14294" x="3517900" y="2254250"/>
          <p14:tracePt t="14305" x="3511550" y="2254250"/>
          <p14:tracePt t="14328" x="3505200" y="2254250"/>
          <p14:tracePt t="14337" x="3498850" y="2254250"/>
          <p14:tracePt t="14351" x="3486150" y="2254250"/>
          <p14:tracePt t="14369" x="3448050" y="2273300"/>
          <p14:tracePt t="14385" x="3416300" y="2305050"/>
          <p14:tracePt t="14401" x="3340100" y="2387600"/>
          <p14:tracePt t="14420" x="3187700" y="2489200"/>
          <p14:tracePt t="14436" x="3117850" y="2527300"/>
          <p14:tracePt t="14452" x="3016250" y="2584450"/>
          <p14:tracePt t="14469" x="2959100" y="2603500"/>
          <p14:tracePt t="14485" x="2901950" y="2622550"/>
          <p14:tracePt t="14503" x="2857500" y="2628900"/>
          <p14:tracePt t="14519" x="2844800" y="2628900"/>
          <p14:tracePt t="14535" x="2838450" y="2628900"/>
          <p14:tracePt t="14550" x="2832100" y="2628900"/>
          <p14:tracePt t="14984" x="2825750" y="2628900"/>
          <p14:tracePt t="14993" x="2813050" y="2628900"/>
          <p14:tracePt t="15004" x="2806700" y="2628900"/>
          <p14:tracePt t="15018" x="2794000" y="2628900"/>
          <p14:tracePt t="15034" x="2762250" y="2616200"/>
          <p14:tracePt t="15051" x="2749550" y="2603500"/>
          <p14:tracePt t="15069" x="2717800" y="2590800"/>
          <p14:tracePt t="15086" x="2698750" y="2578100"/>
          <p14:tracePt t="15101" x="2686050" y="2571750"/>
          <p14:tracePt t="15117" x="2667000" y="2565400"/>
          <p14:tracePt t="15133" x="2660650" y="2565400"/>
          <p14:tracePt t="15149" x="2635250" y="2559050"/>
          <p14:tracePt t="15166" x="2622550" y="2559050"/>
          <p14:tracePt t="15183" x="2609850" y="2552700"/>
          <p14:tracePt t="15200" x="2597150" y="2552700"/>
          <p14:tracePt t="15203" x="2590800" y="2552700"/>
          <p14:tracePt t="15216" x="2584450" y="2552700"/>
          <p14:tracePt t="15234" x="2565400" y="2552700"/>
          <p14:tracePt t="15249" x="2559050" y="2546350"/>
          <p14:tracePt t="15267" x="2559050" y="2540000"/>
          <p14:tracePt t="15283" x="2552700" y="2540000"/>
          <p14:tracePt t="15299" x="2546350" y="2533650"/>
          <p14:tracePt t="15336" x="2546350" y="2527300"/>
          <p14:tracePt t="15349" x="2540000" y="2527300"/>
          <p14:tracePt t="15400" x="2540000" y="2520950"/>
          <p14:tracePt t="15411" x="2533650" y="2520950"/>
          <p14:tracePt t="15422" x="2527300" y="2508250"/>
          <p14:tracePt t="15437" x="2520950" y="2508250"/>
          <p14:tracePt t="15453" x="2514600" y="2489200"/>
          <p14:tracePt t="15468" x="2508250" y="2476500"/>
          <p14:tracePt t="15484" x="2501900" y="2463800"/>
          <p14:tracePt t="15519" x="2495550" y="2457450"/>
          <p14:tracePt t="15576" x="2495550" y="2451100"/>
          <p14:tracePt t="15629" x="2489200" y="2451100"/>
          <p14:tracePt t="17433" x="2495550" y="2451100"/>
          <p14:tracePt t="17444" x="2508250" y="2451100"/>
          <p14:tracePt t="17457" x="2520950" y="2451100"/>
          <p14:tracePt t="17467" x="2540000" y="2451100"/>
          <p14:tracePt t="17483" x="2559050" y="2451100"/>
          <p14:tracePt t="17498" x="2628900" y="2451100"/>
          <p14:tracePt t="17514" x="2679700" y="2451100"/>
          <p14:tracePt t="17531" x="2838450" y="2463800"/>
          <p14:tracePt t="17550" x="2965450" y="2482850"/>
          <p14:tracePt t="17566" x="3067050" y="2489200"/>
          <p14:tracePt t="17582" x="3251200" y="2520950"/>
          <p14:tracePt t="17601" x="3314700" y="2533650"/>
          <p14:tracePt t="17615" x="3422650" y="2546350"/>
          <p14:tracePt t="17633" x="3492500" y="2559050"/>
          <p14:tracePt t="17649" x="3505200" y="2565400"/>
          <p14:tracePt t="17665" x="3517900" y="2571750"/>
          <p14:tracePt t="18405" x="3530600" y="2571750"/>
          <p14:tracePt t="18415" x="3549650" y="2571750"/>
          <p14:tracePt t="18424" x="3568700" y="2571750"/>
          <p14:tracePt t="18436" x="3613150" y="2565400"/>
          <p14:tracePt t="18448" x="3702050" y="2565400"/>
          <p14:tracePt t="18466" x="3867150" y="2546350"/>
          <p14:tracePt t="18482" x="3956050" y="2546350"/>
          <p14:tracePt t="18499" x="4235450" y="2546350"/>
          <p14:tracePt t="18515" x="4356100" y="2546350"/>
          <p14:tracePt t="18532" x="4603750" y="2571750"/>
          <p14:tracePt t="18549" x="4927600" y="2635250"/>
          <p14:tracePt t="18566" x="5041900" y="2667000"/>
          <p14:tracePt t="18582" x="5308600" y="2743200"/>
          <p14:tracePt t="18597" x="5473700" y="2806700"/>
          <p14:tracePt t="18614" x="5695950" y="2889250"/>
          <p14:tracePt t="18631" x="5803900" y="2933700"/>
          <p14:tracePt t="18648" x="5994400" y="2984500"/>
          <p14:tracePt t="18665" x="6102350" y="3003550"/>
          <p14:tracePt t="18681" x="6121400" y="3003550"/>
          <p14:tracePt t="18697" x="6146800" y="3003550"/>
          <p14:tracePt t="18716" x="6159500" y="3003550"/>
          <p14:tracePt t="19038" x="6165850" y="3003550"/>
          <p14:tracePt t="19049" x="6178550" y="3003550"/>
          <p14:tracePt t="19058" x="6191250" y="3003550"/>
          <p14:tracePt t="19069" x="6203950" y="2997200"/>
          <p14:tracePt t="19080" x="6216650" y="2997200"/>
          <p14:tracePt t="19095" x="6223000" y="2990850"/>
          <p14:tracePt t="19113" x="6235700" y="2978150"/>
          <p14:tracePt t="19130" x="6248400" y="2971800"/>
          <p14:tracePt t="19146" x="6273800" y="2959100"/>
          <p14:tracePt t="19164" x="6311900" y="2940050"/>
          <p14:tracePt t="19180" x="6318250" y="2940050"/>
          <p14:tracePt t="19196" x="6343650" y="2927350"/>
          <p14:tracePt t="19212" x="6343650" y="2921000"/>
          <p14:tracePt t="19230" x="6369050" y="2908300"/>
          <p14:tracePt t="19247" x="6388100" y="2895600"/>
          <p14:tracePt t="19263" x="6394450" y="2882900"/>
          <p14:tracePt t="19280" x="6413500" y="2857500"/>
          <p14:tracePt t="19296" x="6432550" y="2838450"/>
          <p14:tracePt t="19313" x="6445250" y="2813050"/>
          <p14:tracePt t="19330" x="6451600" y="2794000"/>
          <p14:tracePt t="19346" x="6464300" y="2781300"/>
          <p14:tracePt t="19363" x="6483350" y="2762250"/>
          <p14:tracePt t="19379" x="6502400" y="2749550"/>
          <p14:tracePt t="19395" x="6521450" y="2730500"/>
          <p14:tracePt t="19413" x="6546850" y="2717800"/>
          <p14:tracePt t="19429" x="6553200" y="2711450"/>
          <p14:tracePt t="19446" x="6578600" y="2698750"/>
          <p14:tracePt t="19462" x="6578600" y="2692400"/>
          <p14:tracePt t="19479" x="6604000" y="2686050"/>
          <p14:tracePt t="19496" x="6616700" y="2679700"/>
          <p14:tracePt t="19513" x="6642100" y="2679700"/>
          <p14:tracePt t="19530" x="6661150" y="2673350"/>
          <p14:tracePt t="19546" x="6673850" y="2673350"/>
          <p14:tracePt t="19562" x="6705600" y="2673350"/>
          <p14:tracePt t="19578" x="6724650" y="2667000"/>
          <p14:tracePt t="19595" x="6756400" y="2667000"/>
          <p14:tracePt t="19612" x="6794500" y="2660650"/>
          <p14:tracePt t="19628" x="6800850" y="2660650"/>
          <p14:tracePt t="19645" x="6819900" y="2660650"/>
          <p14:tracePt t="19678" x="6832600" y="2654300"/>
          <p14:tracePt t="19726" x="6838950" y="2654300"/>
          <p14:tracePt t="19781" x="6845300" y="2654300"/>
          <p14:tracePt t="19884" x="6845300" y="2647950"/>
          <p14:tracePt t="19925" x="6851650" y="2647950"/>
          <p14:tracePt t="20426" x="6858000" y="2641600"/>
          <p14:tracePt t="20458" x="6858000" y="2635250"/>
          <p14:tracePt t="20469" x="6864350" y="2628900"/>
          <p14:tracePt t="20489" x="6864350" y="2622550"/>
          <p14:tracePt t="20499" x="6870700" y="2616200"/>
          <p14:tracePt t="20514" x="6870700" y="2609850"/>
          <p14:tracePt t="20531" x="6877050" y="2597150"/>
          <p14:tracePt t="20547" x="6883400" y="2597150"/>
          <p14:tracePt t="20564" x="6883400" y="2590800"/>
          <p14:tracePt t="20596" x="6889750" y="2584450"/>
          <p14:tracePt t="20613" x="6889750" y="2578100"/>
          <p14:tracePt t="20648" x="6896100" y="2578100"/>
          <p14:tracePt t="20666" x="6896100" y="2571750"/>
          <p14:tracePt t="20690" x="6889750" y="2571750"/>
          <p14:tracePt t="20696" x="6832600" y="2571750"/>
          <p14:tracePt t="20711" x="6718300" y="2571750"/>
          <p14:tracePt t="20727" x="6362700" y="2571750"/>
          <p14:tracePt t="20744" x="6026150" y="2571750"/>
          <p14:tracePt t="20761" x="5708650" y="2571750"/>
          <p14:tracePt t="20777" x="5568950" y="2571750"/>
          <p14:tracePt t="20795" x="5353050" y="2540000"/>
          <p14:tracePt t="20811" x="5238750" y="2514600"/>
          <p14:tracePt t="20827" x="5213350" y="2501900"/>
          <p14:tracePt t="20844" x="5162550" y="2489200"/>
          <p14:tracePt t="20861" x="5156200" y="2489200"/>
          <p14:tracePt t="20877" x="5149850" y="2489200"/>
          <p14:tracePt t="21260" x="5143500" y="2489200"/>
          <p14:tracePt t="21271" x="5124450" y="2482850"/>
          <p14:tracePt t="21282" x="5105400" y="2476500"/>
          <p14:tracePt t="21295" x="5067300" y="2470150"/>
          <p14:tracePt t="21314" x="4908550" y="2451100"/>
          <p14:tracePt t="21329" x="4749800" y="2425700"/>
          <p14:tracePt t="21346" x="4527550" y="2400300"/>
          <p14:tracePt t="21365" x="4267200" y="2387600"/>
          <p14:tracePt t="21379" x="4165600" y="2374900"/>
          <p14:tracePt t="21395" x="4032250" y="2374900"/>
          <p14:tracePt t="21410" x="3994150" y="2374900"/>
          <p14:tracePt t="21427" x="3962400" y="2374900"/>
          <p14:tracePt t="21443" x="3949700" y="2374900"/>
          <p14:tracePt t="21460" x="3943350" y="2374900"/>
          <p14:tracePt t="21521" x="3937000" y="2374900"/>
          <p14:tracePt t="21708" x="3949700" y="2374900"/>
          <p14:tracePt t="21718" x="3987800" y="2374900"/>
          <p14:tracePt t="21729" x="4019550" y="2374900"/>
          <p14:tracePt t="21743" x="4057650" y="2374900"/>
          <p14:tracePt t="21760" x="4152900" y="2393950"/>
          <p14:tracePt t="21777" x="4203700" y="2393950"/>
          <p14:tracePt t="21794" x="4298950" y="2393950"/>
          <p14:tracePt t="21811" x="4324350" y="2393950"/>
          <p14:tracePt t="21827" x="4362450" y="2393950"/>
          <p14:tracePt t="21844" x="4387850" y="2393950"/>
          <p14:tracePt t="21860" x="4394200" y="2393950"/>
          <p14:tracePt t="21877" x="4406900" y="2393950"/>
          <p14:tracePt t="21912" x="4413250" y="2393950"/>
          <p14:tracePt t="21970" x="4419600" y="2393950"/>
          <p14:tracePt t="22324" x="4432300" y="2393950"/>
          <p14:tracePt t="22334" x="4457700" y="2400300"/>
          <p14:tracePt t="22345" x="4483100" y="2406650"/>
          <p14:tracePt t="22361" x="4514850" y="2419350"/>
          <p14:tracePt t="22377" x="4603750" y="2425700"/>
          <p14:tracePt t="22393" x="4635500" y="2425700"/>
          <p14:tracePt t="22409" x="4749800" y="2425700"/>
          <p14:tracePt t="22427" x="4914900" y="2425700"/>
          <p14:tracePt t="22444" x="4991100" y="2425700"/>
          <p14:tracePt t="22460" x="5143500" y="2425700"/>
          <p14:tracePt t="22476" x="5245100" y="2425700"/>
          <p14:tracePt t="22493" x="5435600" y="2425700"/>
          <p14:tracePt t="22510" x="5549900" y="2425700"/>
          <p14:tracePt t="22527" x="5594350" y="2425700"/>
          <p14:tracePt t="22545" x="5695950" y="2425700"/>
          <p14:tracePt t="22561" x="5746750" y="2425700"/>
          <p14:tracePt t="22579" x="5822950" y="2425700"/>
          <p14:tracePt t="22597" x="5873750" y="2425700"/>
          <p14:tracePt t="22611" x="5892800" y="2425700"/>
          <p14:tracePt t="22629" x="5937250" y="2413000"/>
          <p14:tracePt t="22644" x="5956300" y="2413000"/>
          <p14:tracePt t="22661" x="5994400" y="2413000"/>
          <p14:tracePt t="22678" x="6076950" y="2413000"/>
          <p14:tracePt t="22694" x="6115050" y="2413000"/>
          <p14:tracePt t="22699" x="6140450" y="2413000"/>
          <p14:tracePt t="22711" x="6159500" y="2419350"/>
          <p14:tracePt t="22727" x="6184900" y="2419350"/>
          <p14:tracePt t="22745" x="6197600" y="2419350"/>
          <p14:tracePt t="22761" x="6203950" y="2419350"/>
          <p14:tracePt t="26958" x="6210300" y="2419350"/>
          <p14:tracePt t="26969" x="6223000" y="2406650"/>
          <p14:tracePt t="26978" x="6235700" y="2400300"/>
          <p14:tracePt t="26990" x="6248400" y="2387600"/>
          <p14:tracePt t="27007" x="6280150" y="2368550"/>
          <p14:tracePt t="27024" x="6350000" y="2336800"/>
          <p14:tracePt t="27041" x="6496050" y="2330450"/>
          <p14:tracePt t="27056" x="6534150" y="2324100"/>
          <p14:tracePt t="27073" x="6591300" y="2324100"/>
          <p14:tracePt t="27090" x="6610350" y="2324100"/>
          <p14:tracePt t="27107" x="6629400" y="2324100"/>
          <p14:tracePt t="27124" x="6635750" y="2324100"/>
          <p14:tracePt t="27141" x="6642100" y="2324100"/>
          <p14:tracePt t="27174" x="6648450" y="2324100"/>
          <p14:tracePt t="27377" x="6654800" y="2324100"/>
          <p14:tracePt t="27760" x="6667500" y="2324100"/>
          <p14:tracePt t="27771" x="6686550" y="2330450"/>
          <p14:tracePt t="27783" x="6718300" y="2343150"/>
          <p14:tracePt t="27792" x="6762750" y="2362200"/>
          <p14:tracePt t="27806" x="6819900" y="2387600"/>
          <p14:tracePt t="27823" x="6934200" y="2457450"/>
          <p14:tracePt t="27840" x="6991350" y="2482850"/>
          <p14:tracePt t="27856" x="7054850" y="2527300"/>
          <p14:tracePt t="27874" x="7092950" y="2533650"/>
          <p14:tracePt t="27891" x="7169150" y="2559050"/>
          <p14:tracePt t="27907" x="7213600" y="2559050"/>
          <p14:tracePt t="27922" x="7245350" y="2559050"/>
          <p14:tracePt t="27940" x="7264400" y="2559050"/>
          <p14:tracePt t="27957" x="7264400" y="2546350"/>
          <p14:tracePt t="27973" x="7264400" y="2489200"/>
          <p14:tracePt t="27990" x="7207250" y="2419350"/>
          <p14:tracePt t="28007" x="7162800" y="2381250"/>
          <p14:tracePt t="28023" x="7035800" y="2317750"/>
          <p14:tracePt t="28039" x="6985000" y="2305050"/>
          <p14:tracePt t="28056" x="6902450" y="2298700"/>
          <p14:tracePt t="28073" x="6864350" y="2298700"/>
          <p14:tracePt t="28089" x="6851650" y="2298700"/>
          <p14:tracePt t="28106" x="6832600" y="2317750"/>
          <p14:tracePt t="28124" x="6826250" y="2330450"/>
          <p14:tracePt t="28142" x="6826250" y="2362200"/>
          <p14:tracePt t="28157" x="6858000" y="2393950"/>
          <p14:tracePt t="28173" x="6896100" y="2413000"/>
          <p14:tracePt t="28190" x="6985000" y="2438400"/>
          <p14:tracePt t="28206" x="7010400" y="2444750"/>
          <p14:tracePt t="28222" x="7042150" y="2444750"/>
          <p14:tracePt t="28241" x="7054850" y="2444750"/>
          <p14:tracePt t="28256" x="7061200" y="2444750"/>
          <p14:tracePt t="28273" x="7061200" y="2425700"/>
          <p14:tracePt t="28289" x="7054850" y="2393950"/>
          <p14:tracePt t="28305" x="6934200" y="2317750"/>
          <p14:tracePt t="28324" x="6851650" y="2298700"/>
          <p14:tracePt t="28339" x="6813550" y="2298700"/>
          <p14:tracePt t="28356" x="6775450" y="2298700"/>
          <p14:tracePt t="28373" x="6762750" y="2311400"/>
          <p14:tracePt t="28390" x="6750050" y="2330450"/>
          <p14:tracePt t="28406" x="6743700" y="2362200"/>
          <p14:tracePt t="28421" x="6743700" y="2374900"/>
          <p14:tracePt t="28438" x="6743700" y="2400300"/>
          <p14:tracePt t="28454" x="6762750" y="2413000"/>
          <p14:tracePt t="28471" x="6807200" y="2432050"/>
          <p14:tracePt t="28488" x="6819900" y="2438400"/>
          <p14:tracePt t="28504" x="6826250" y="2438400"/>
          <p14:tracePt t="28521" x="6832600" y="2438400"/>
          <p14:tracePt t="28541" x="6838950" y="2438400"/>
          <p14:tracePt t="29118" x="6845300" y="2438400"/>
          <p14:tracePt t="29128" x="6858000" y="2438400"/>
          <p14:tracePt t="29139" x="6883400" y="2438400"/>
          <p14:tracePt t="29156" x="6953250" y="2419350"/>
          <p14:tracePt t="29172" x="7137400" y="2362200"/>
          <p14:tracePt t="29190" x="7321550" y="2317750"/>
          <p14:tracePt t="29206" x="7410450" y="2298700"/>
          <p14:tracePt t="29222" x="7531100" y="2273300"/>
          <p14:tracePt t="29239" x="7569200" y="2260600"/>
          <p14:tracePt t="29255" x="7613650" y="2260600"/>
          <p14:tracePt t="29274" x="7639050" y="2260600"/>
          <p14:tracePt t="29305" x="7645400" y="2266950"/>
          <p14:tracePt t="29321" x="7651750" y="2273300"/>
          <p14:tracePt t="29338" x="7651750" y="2286000"/>
          <p14:tracePt t="29355" x="7658100" y="2286000"/>
          <p14:tracePt t="29372" x="7658100" y="2292350"/>
          <p14:tracePt t="29403" x="7664450" y="2292350"/>
          <p14:tracePt t="29419" x="7664450" y="2298700"/>
          <p14:tracePt t="29448" x="7664450" y="2305050"/>
          <p14:tracePt t="29459" x="7664450" y="2311400"/>
          <p14:tracePt t="29471" x="7664450" y="2324100"/>
          <p14:tracePt t="29487" x="7664450" y="2336800"/>
          <p14:tracePt t="29503" x="7664450" y="2368550"/>
          <p14:tracePt t="29521" x="7670800" y="2393950"/>
          <p14:tracePt t="29536" x="7670800" y="2438400"/>
          <p14:tracePt t="29554" x="7670800" y="2463800"/>
          <p14:tracePt t="29570" x="7670800" y="2470150"/>
          <p14:tracePt t="29586" x="7670800" y="2476500"/>
          <p14:tracePt t="29941" x="7658100" y="2482850"/>
          <p14:tracePt t="29951" x="7632700" y="2482850"/>
          <p14:tracePt t="29961" x="7543800" y="2495550"/>
          <p14:tracePt t="29972" x="7385050" y="2495550"/>
          <p14:tracePt t="29988" x="6921500" y="2368550"/>
          <p14:tracePt t="30004" x="5632450" y="1949450"/>
          <p14:tracePt t="30021" x="4991100" y="1765300"/>
          <p14:tracePt t="30039" x="3562350" y="1479550"/>
          <p14:tracePt t="30054" x="2520950" y="1422400"/>
          <p14:tracePt t="30070" x="2159000" y="1422400"/>
          <p14:tracePt t="30087" x="1790700" y="1435100"/>
          <p14:tracePt t="30106" x="1682750" y="1454150"/>
          <p14:tracePt t="30121" x="1581150" y="1473200"/>
          <p14:tracePt t="30140" x="1543050" y="1479550"/>
          <p14:tracePt t="30152" x="1530350" y="1485900"/>
          <p14:tracePt t="30170" x="1524000" y="1485900"/>
          <p14:tracePt t="30428" x="1511300" y="1498600"/>
          <p14:tracePt t="30439" x="1492250" y="1530350"/>
          <p14:tracePt t="30449" x="1454150" y="1593850"/>
          <p14:tracePt t="30460" x="1390650" y="1676400"/>
          <p14:tracePt t="30471" x="1320800" y="1803400"/>
          <p14:tracePt t="30486" x="1270000" y="1917700"/>
          <p14:tracePt t="30503" x="1174750" y="2114550"/>
          <p14:tracePt t="30520" x="1149350" y="2184400"/>
          <p14:tracePt t="30537" x="1092200" y="2273300"/>
          <p14:tracePt t="30554" x="1054100" y="2336800"/>
          <p14:tracePt t="30571" x="1047750" y="2368550"/>
          <p14:tracePt t="30588" x="1016000" y="2476500"/>
          <p14:tracePt t="30603" x="1009650" y="2514600"/>
          <p14:tracePt t="30620" x="1009650" y="2584450"/>
          <p14:tracePt t="30638" x="1009650" y="2609850"/>
          <p14:tracePt t="30655" x="1009650" y="2616200"/>
          <p14:tracePt t="30671" x="1009650" y="2628900"/>
          <p14:tracePt t="30689" x="1009650" y="2635250"/>
          <p14:tracePt t="30694" x="1009650" y="2641600"/>
          <p14:tracePt t="30704" x="1009650" y="2647950"/>
          <p14:tracePt t="30722" x="1009650" y="2654300"/>
          <p14:tracePt t="30737" x="1016000" y="2660650"/>
          <p14:tracePt t="30754" x="1028700" y="2667000"/>
          <p14:tracePt t="30770" x="1035050" y="2667000"/>
          <p14:tracePt t="30787" x="1041400" y="2667000"/>
          <p14:tracePt t="30805" x="1047750" y="2667000"/>
          <p14:tracePt t="30820" x="1047750" y="2660650"/>
          <p14:tracePt t="30838" x="1047750" y="2609850"/>
          <p14:tracePt t="30853" x="1022350" y="2590800"/>
          <p14:tracePt t="30870" x="946150" y="2533650"/>
          <p14:tracePt t="30887" x="908050" y="2527300"/>
          <p14:tracePt t="30905" x="857250" y="2520950"/>
          <p14:tracePt t="30921" x="831850" y="2520950"/>
          <p14:tracePt t="30938" x="819150" y="2520950"/>
          <p14:tracePt t="30954" x="812800" y="2546350"/>
          <p14:tracePt t="30972" x="806450" y="2559050"/>
          <p14:tracePt t="30987" x="806450" y="2578100"/>
          <p14:tracePt t="31004" x="806450" y="2584450"/>
          <p14:tracePt t="31021" x="812800" y="2590800"/>
          <p14:tracePt t="31036" x="825500" y="2597150"/>
          <p14:tracePt t="31054" x="831850" y="2603500"/>
          <p14:tracePt t="31070" x="838200" y="2603500"/>
          <p14:tracePt t="31087" x="838200" y="2609850"/>
          <p14:tracePt t="31119" x="844550" y="2609850"/>
          <p14:tracePt t="31141" x="850900" y="2609850"/>
          <p14:tracePt t="31153" x="850900" y="2616200"/>
          <p14:tracePt t="31172" x="857250" y="2616200"/>
          <p14:tracePt t="31695" x="869950" y="2616200"/>
          <p14:tracePt t="31703" x="895350" y="2609850"/>
          <p14:tracePt t="31713" x="914400" y="2584450"/>
          <p14:tracePt t="31724" x="996950" y="2546350"/>
          <p14:tracePt t="31736" x="1104900" y="2470150"/>
          <p14:tracePt t="31754" x="1276350" y="2381250"/>
          <p14:tracePt t="31769" x="1682750" y="2152650"/>
          <p14:tracePt t="31787" x="2197100" y="1936750"/>
          <p14:tracePt t="31802" x="2463800" y="1828800"/>
          <p14:tracePt t="31819" x="3105150" y="1663700"/>
          <p14:tracePt t="31838" x="3390900" y="1581150"/>
          <p14:tracePt t="31852" x="4057650" y="1498600"/>
          <p14:tracePt t="31871" x="4864100" y="1479550"/>
          <p14:tracePt t="31885" x="5207000" y="1511300"/>
          <p14:tracePt t="31902" x="5899150" y="1676400"/>
          <p14:tracePt t="31920" x="6108700" y="1733550"/>
          <p14:tracePt t="31939" x="6527800" y="1873250"/>
          <p14:tracePt t="31952" x="6667500" y="1943100"/>
          <p14:tracePt t="31968" x="6686550" y="1955800"/>
          <p14:tracePt t="32420" x="6686550" y="1962150"/>
          <p14:tracePt t="32430" x="6686550" y="1974850"/>
          <p14:tracePt t="32441" x="6686550" y="1993900"/>
          <p14:tracePt t="32452" x="6686550" y="2006600"/>
          <p14:tracePt t="32467" x="6680200" y="2025650"/>
          <p14:tracePt t="32484" x="6673850" y="2051050"/>
          <p14:tracePt t="32501" x="6673850" y="2063750"/>
          <p14:tracePt t="32518" x="6667500" y="2101850"/>
          <p14:tracePt t="32535" x="6667500" y="2108200"/>
          <p14:tracePt t="32551" x="6667500" y="2146300"/>
          <p14:tracePt t="32567" x="6667500" y="2190750"/>
          <p14:tracePt t="32584" x="6667500" y="2228850"/>
          <p14:tracePt t="32601" x="6699250" y="2305050"/>
          <p14:tracePt t="32617" x="6718300" y="2336800"/>
          <p14:tracePt t="32634" x="6750050" y="2374900"/>
          <p14:tracePt t="32650" x="6826250" y="2406650"/>
          <p14:tracePt t="32667" x="6870700" y="2413000"/>
          <p14:tracePt t="32684" x="6934200" y="2413000"/>
          <p14:tracePt t="32700" x="6972300" y="2413000"/>
          <p14:tracePt t="32703" x="6991350" y="2413000"/>
          <p14:tracePt t="32718" x="7023100" y="2406650"/>
          <p14:tracePt t="32734" x="7054850" y="2368550"/>
          <p14:tracePt t="32750" x="7061200" y="2349500"/>
          <p14:tracePt t="32769" x="7067550" y="2305050"/>
          <p14:tracePt t="32786" x="7061200" y="2260600"/>
          <p14:tracePt t="32803" x="7042150" y="2235200"/>
          <p14:tracePt t="32816" x="6889750" y="2171700"/>
          <p14:tracePt t="32833" x="6794500" y="2146300"/>
          <p14:tracePt t="32850" x="6692900" y="2146300"/>
          <p14:tracePt t="32867" x="6648450" y="2159000"/>
          <p14:tracePt t="32885" x="6584950" y="2197100"/>
          <p14:tracePt t="32902" x="6559550" y="2254250"/>
          <p14:tracePt t="32918" x="6546850" y="2292350"/>
          <p14:tracePt t="32934" x="6546850" y="2374900"/>
          <p14:tracePt t="32954" x="6553200" y="2393950"/>
          <p14:tracePt t="32969" x="6604000" y="2451100"/>
          <p14:tracePt t="32986" x="6718300" y="2501900"/>
          <p14:tracePt t="33003" x="6769100" y="2514600"/>
          <p14:tracePt t="33021" x="6838950" y="2520950"/>
          <p14:tracePt t="33036" x="6864350" y="2520950"/>
          <p14:tracePt t="33051" x="6877050" y="2520950"/>
          <p14:tracePt t="33066" x="6889750" y="2508250"/>
          <p14:tracePt t="33083" x="6896100" y="2495550"/>
          <p14:tracePt t="33099" x="6902450" y="2489200"/>
          <p14:tracePt t="33118" x="6902450" y="2482850"/>
          <p14:tracePt t="33135" x="6908800" y="2482850"/>
          <p14:tracePt t="33151" x="6908800" y="2476500"/>
          <p14:tracePt t="33799" x="6908800" y="2470150"/>
          <p14:tracePt t="33819" x="6915150" y="2470150"/>
          <p14:tracePt t="33831" x="6915150" y="2463800"/>
          <p14:tracePt t="33840" x="6921500" y="2463800"/>
          <p14:tracePt t="33851" x="6921500" y="2457450"/>
          <p14:tracePt t="33867" x="6927850" y="2451100"/>
          <p14:tracePt t="33884" x="6940550" y="2451100"/>
          <p14:tracePt t="33902" x="6946900" y="2444750"/>
          <p14:tracePt t="33935" x="6946900" y="2438400"/>
          <p14:tracePt t="33950" x="6953250" y="2432050"/>
          <p14:tracePt t="33968" x="6959600" y="2419350"/>
          <p14:tracePt t="34001" x="6959600" y="2400300"/>
          <p14:tracePt t="34019" x="6959600" y="2381250"/>
          <p14:tracePt t="34035" x="6953250" y="2374900"/>
          <p14:tracePt t="34049" x="6946900" y="2368550"/>
          <p14:tracePt t="34066" x="6934200" y="2362200"/>
          <p14:tracePt t="34082" x="6889750" y="2355850"/>
          <p14:tracePt t="34099" x="6851650" y="2355850"/>
          <p14:tracePt t="34117" x="6845300" y="2355850"/>
          <p14:tracePt t="34133" x="6826250" y="2355850"/>
          <p14:tracePt t="34150" x="6826250" y="2362200"/>
          <p14:tracePt t="34166" x="6819900" y="2374900"/>
          <p14:tracePt t="34183" x="6819900" y="2393950"/>
          <p14:tracePt t="34200" x="6819900" y="2400300"/>
          <p14:tracePt t="34218" x="6858000" y="2419350"/>
          <p14:tracePt t="34234" x="6864350" y="2419350"/>
          <p14:tracePt t="34250" x="6877050" y="2419350"/>
          <p14:tracePt t="34267" x="6883400" y="2419350"/>
          <p14:tracePt t="34319" x="6870700" y="2419350"/>
          <p14:tracePt t="34331" x="6832600" y="2419350"/>
          <p14:tracePt t="34340" x="6775450" y="2393950"/>
          <p14:tracePt t="34352" x="6711950" y="2374900"/>
          <p14:tracePt t="34366" x="6616700" y="2355850"/>
          <p14:tracePt t="34383" x="6350000" y="2317750"/>
          <p14:tracePt t="34399" x="6273800" y="2317750"/>
          <p14:tracePt t="34416" x="6134100" y="2317750"/>
          <p14:tracePt t="34433" x="5988050" y="2324100"/>
          <p14:tracePt t="34450" x="5924550" y="2343150"/>
          <p14:tracePt t="34465" x="5829300" y="2368550"/>
          <p14:tracePt t="34482" x="5772150" y="2381250"/>
          <p14:tracePt t="34499" x="5702300" y="2400300"/>
          <p14:tracePt t="34516" x="5657850" y="2419350"/>
          <p14:tracePt t="34532" x="5581650" y="2451100"/>
          <p14:tracePt t="34548" x="5499100" y="2476500"/>
          <p14:tracePt t="34565" x="5461000" y="2489200"/>
          <p14:tracePt t="34582" x="5378450" y="2495550"/>
          <p14:tracePt t="34600" x="5327650" y="2495550"/>
          <p14:tracePt t="34617" x="5302250" y="2495550"/>
          <p14:tracePt t="34634" x="5232400" y="2495550"/>
          <p14:tracePt t="34651" x="5194300" y="2495550"/>
          <p14:tracePt t="34667" x="5105400" y="2495550"/>
          <p14:tracePt t="34683" x="5060950" y="2495550"/>
          <p14:tracePt t="34699" x="5003800" y="2482850"/>
          <p14:tracePt t="34705" x="4978400" y="2476500"/>
          <p14:tracePt t="34718" x="4946650" y="2476500"/>
          <p14:tracePt t="34734" x="4927600" y="2476500"/>
          <p14:tracePt t="34750" x="4895850" y="2470150"/>
          <p14:tracePt t="34769" x="4870450" y="2463800"/>
          <p14:tracePt t="34783" x="4864100" y="2463800"/>
          <p14:tracePt t="34800" x="4851400" y="2463800"/>
          <p14:tracePt t="34833" x="4845050" y="2463800"/>
          <p14:tracePt t="34903" x="4838700" y="2463800"/>
          <p14:tracePt t="35102" x="4851400" y="2463800"/>
          <p14:tracePt t="35113" x="4889500" y="2463800"/>
          <p14:tracePt t="35122" x="4972050" y="2476500"/>
          <p14:tracePt t="35134" x="5048250" y="2476500"/>
          <p14:tracePt t="35149" x="5149850" y="2476500"/>
          <p14:tracePt t="35167" x="5416550" y="2476500"/>
          <p14:tracePt t="35184" x="5683250" y="2451100"/>
          <p14:tracePt t="35198" x="5848350" y="2438400"/>
          <p14:tracePt t="35215" x="6172200" y="2393950"/>
          <p14:tracePt t="35232" x="6273800" y="2393950"/>
          <p14:tracePt t="35249" x="6527800" y="2381250"/>
          <p14:tracePt t="35266" x="6635750" y="2381250"/>
          <p14:tracePt t="35282" x="6794500" y="2381250"/>
          <p14:tracePt t="35298" x="6896100" y="2374900"/>
          <p14:tracePt t="35316" x="6934200" y="2374900"/>
          <p14:tracePt t="35332" x="6965950" y="2374900"/>
          <p14:tracePt t="35348" x="6972300" y="2374900"/>
          <p14:tracePt t="35365" x="6978650" y="2374900"/>
          <p14:tracePt t="35382" x="6985000" y="2374900"/>
          <p14:tracePt t="35397" x="6985000" y="2362200"/>
          <p14:tracePt t="35414" x="6985000" y="2343150"/>
          <p14:tracePt t="35431" x="6985000" y="2324100"/>
          <p14:tracePt t="35448" x="6972300" y="2298700"/>
          <p14:tracePt t="35465" x="6959600" y="2279650"/>
          <p14:tracePt t="35481" x="6959600" y="2273300"/>
          <p14:tracePt t="35499" x="6953250" y="2273300"/>
          <p14:tracePt t="35532" x="6946900" y="2273300"/>
          <p14:tracePt t="35549" x="6934200" y="2298700"/>
          <p14:tracePt t="35565" x="6915150" y="2413000"/>
          <p14:tracePt t="35582" x="6915150" y="2520950"/>
          <p14:tracePt t="35598" x="6915150" y="2559050"/>
          <p14:tracePt t="35614" x="6915150" y="2584450"/>
          <p14:tracePt t="35632" x="6927850" y="2590800"/>
          <p14:tracePt t="35648" x="6934200" y="2590800"/>
          <p14:tracePt t="35664" x="6953250" y="2578100"/>
          <p14:tracePt t="35681" x="6965950" y="2540000"/>
          <p14:tracePt t="35697" x="6985000" y="2444750"/>
          <p14:tracePt t="35714" x="6985000" y="2406650"/>
          <p14:tracePt t="35730" x="6978650" y="2349500"/>
          <p14:tracePt t="35747" x="6927850" y="2292350"/>
          <p14:tracePt t="35766" x="6896100" y="2266950"/>
          <p14:tracePt t="35784" x="6838950" y="2254250"/>
          <p14:tracePt t="35800" x="6813550" y="2254250"/>
          <p14:tracePt t="35816" x="6807200" y="2254250"/>
          <p14:tracePt t="35833" x="6800850" y="2254250"/>
          <p14:tracePt t="35866" x="6800850" y="2260600"/>
          <p14:tracePt t="35885" x="6800850" y="2266950"/>
          <p14:tracePt t="35907" x="6800850" y="2273300"/>
          <p14:tracePt t="37051" x="6807200" y="2279650"/>
          <p14:tracePt t="37063" x="6813550" y="2292350"/>
          <p14:tracePt t="37073" x="6832600" y="2311400"/>
          <p14:tracePt t="37085" x="6851650" y="2324100"/>
          <p14:tracePt t="37099" x="6864350" y="2330450"/>
          <p14:tracePt t="37115" x="6883400" y="2343150"/>
          <p14:tracePt t="37134" x="6896100" y="2349500"/>
          <p14:tracePt t="37147" x="6902450" y="2349500"/>
          <p14:tracePt t="37166" x="6908800" y="2349500"/>
          <p14:tracePt t="37198" x="6915150" y="2349500"/>
          <p14:tracePt t="37260" x="6915150" y="2343150"/>
          <p14:tracePt t="37270" x="6915150" y="2336800"/>
          <p14:tracePt t="37283" x="6915150" y="2330450"/>
          <p14:tracePt t="37302" x="6915150" y="2324100"/>
          <p14:tracePt t="37439" x="6915150" y="2330450"/>
          <p14:tracePt t="37448" x="6921500" y="2336800"/>
          <p14:tracePt t="37459" x="6927850" y="2336800"/>
          <p14:tracePt t="37471" x="6927850" y="2343150"/>
          <p14:tracePt t="37481" x="6934200" y="2343150"/>
          <p14:tracePt t="37501" x="6934200" y="2349500"/>
          <p14:tracePt t="37515" x="6940550" y="2349500"/>
          <p14:tracePt t="38273" x="6921500" y="2343150"/>
          <p14:tracePt t="38283" x="6902450" y="2330450"/>
          <p14:tracePt t="38297" x="6883400" y="2324100"/>
          <p14:tracePt t="38315" x="6845300" y="2324100"/>
          <p14:tracePt t="38348" x="6826250" y="2324100"/>
          <p14:tracePt t="38380" x="6826250" y="2330450"/>
          <p14:tracePt t="38398" x="6826250" y="2349500"/>
          <p14:tracePt t="38414" x="6826250" y="2355850"/>
          <p14:tracePt t="38429" x="6826250" y="2362200"/>
          <p14:tracePt t="38446" x="6826250" y="2368550"/>
          <p14:tracePt t="38472" x="6826250" y="2374900"/>
          <p14:tracePt t="39955" x="6838950" y="2374900"/>
          <p14:tracePt t="39965" x="6845300" y="2368550"/>
          <p14:tracePt t="39979" x="6851650" y="2368550"/>
          <p14:tracePt t="39995" x="6864350" y="2368550"/>
          <p14:tracePt t="40012" x="6870700" y="2362200"/>
          <p14:tracePt t="40215" x="6851650" y="2362200"/>
          <p14:tracePt t="40225" x="6819900" y="2362200"/>
          <p14:tracePt t="40238" x="6756400" y="2368550"/>
          <p14:tracePt t="40246" x="6629400" y="2393950"/>
          <p14:tracePt t="40261" x="6470650" y="2413000"/>
          <p14:tracePt t="40278" x="6108700" y="2451100"/>
          <p14:tracePt t="40296" x="5797550" y="2470150"/>
          <p14:tracePt t="40313" x="5435600" y="2501900"/>
          <p14:tracePt t="40330" x="5168900" y="2514600"/>
          <p14:tracePt t="40346" x="5092700" y="2514600"/>
          <p14:tracePt t="40363" x="5022850" y="2514600"/>
          <p14:tracePt t="40377" x="5010150" y="2514600"/>
          <p14:tracePt t="40716" x="4991100" y="2520950"/>
          <p14:tracePt t="40725" x="4959350" y="2527300"/>
          <p14:tracePt t="40737" x="4908550" y="2540000"/>
          <p14:tracePt t="40747" x="4819650" y="2540000"/>
          <p14:tracePt t="40761" x="4692650" y="2540000"/>
          <p14:tracePt t="40778" x="4527550" y="2533650"/>
          <p14:tracePt t="40794" x="4432300" y="2514600"/>
          <p14:tracePt t="40811" x="4241800" y="2501900"/>
          <p14:tracePt t="40830" x="4076700" y="2495550"/>
          <p14:tracePt t="40845" x="4013200" y="2495550"/>
          <p14:tracePt t="40861" x="3860800" y="2495550"/>
          <p14:tracePt t="40878" x="3759200" y="2495550"/>
          <p14:tracePt t="40895" x="3581400" y="2495550"/>
          <p14:tracePt t="40912" x="3460750" y="2482850"/>
          <p14:tracePt t="40927" x="3397250" y="2476500"/>
          <p14:tracePt t="40945" x="3238500" y="2444750"/>
          <p14:tracePt t="40961" x="3175000" y="2444750"/>
          <p14:tracePt t="40977" x="3073400" y="2438400"/>
          <p14:tracePt t="40996" x="3003550" y="2438400"/>
          <p14:tracePt t="41011" x="2978150" y="2438400"/>
          <p14:tracePt t="41028" x="2908300" y="2438400"/>
          <p14:tracePt t="41044" x="2882900" y="2438400"/>
          <p14:tracePt t="41062" x="2838450" y="2457450"/>
          <p14:tracePt t="41079" x="2819400" y="2476500"/>
          <p14:tracePt t="41098" x="2794000" y="2495550"/>
          <p14:tracePt t="41112" x="2787650" y="2527300"/>
          <p14:tracePt t="41127" x="2774950" y="2546350"/>
          <p14:tracePt t="41143" x="2774950" y="2597150"/>
          <p14:tracePt t="41160" x="2787650" y="2628900"/>
          <p14:tracePt t="41176" x="2832100" y="2673350"/>
          <p14:tracePt t="41194" x="2927350" y="2698750"/>
          <p14:tracePt t="41209" x="2965450" y="2698750"/>
          <p14:tracePt t="41226" x="3028950" y="2692400"/>
          <p14:tracePt t="41243" x="3048000" y="2673350"/>
          <p14:tracePt t="41259" x="3067050" y="2622550"/>
          <p14:tracePt t="41277" x="3067050" y="2584450"/>
          <p14:tracePt t="41293" x="3035300" y="2520950"/>
          <p14:tracePt t="41309" x="2965450" y="2463800"/>
          <p14:tracePt t="41326" x="2933700" y="2438400"/>
          <p14:tracePt t="41343" x="2863850" y="2413000"/>
          <p14:tracePt t="41360" x="2813050" y="2413000"/>
          <p14:tracePt t="41378" x="2800350" y="2413000"/>
          <p14:tracePt t="41393" x="2774950" y="2444750"/>
          <p14:tracePt t="41410" x="2755900" y="2489200"/>
          <p14:tracePt t="41426" x="2749550" y="2616200"/>
          <p14:tracePt t="41443" x="2749550" y="2724150"/>
          <p14:tracePt t="41459" x="2762250" y="2755900"/>
          <p14:tracePt t="41476" x="2787650" y="2781300"/>
          <p14:tracePt t="41492" x="2787650" y="2787650"/>
          <p14:tracePt t="41509" x="2813050" y="2787650"/>
          <p14:tracePt t="41526" x="2819400" y="2787650"/>
          <p14:tracePt t="41542" x="2851150" y="2730500"/>
          <p14:tracePt t="41559" x="2851150" y="2673350"/>
          <p14:tracePt t="41576" x="2851150" y="2654300"/>
          <p14:tracePt t="41592" x="2851150" y="2622550"/>
          <p14:tracePt t="41610" x="2851150" y="2616200"/>
          <p14:tracePt t="41626" x="2838450" y="2609850"/>
          <p14:tracePt t="41643" x="2819400" y="2609850"/>
          <p14:tracePt t="41675" x="2813050" y="2609850"/>
          <p14:tracePt t="41725" x="2806700" y="2609850"/>
          <p14:tracePt t="42102" x="2794000" y="2609850"/>
          <p14:tracePt t="42113" x="2774950" y="2609850"/>
          <p14:tracePt t="42124" x="2755900" y="2609850"/>
          <p14:tracePt t="42133" x="2730500" y="2609850"/>
          <p14:tracePt t="42146" x="2705100" y="2597150"/>
          <p14:tracePt t="42161" x="2679700" y="2590800"/>
          <p14:tracePt t="42177" x="2667000" y="2590800"/>
          <p14:tracePt t="42195" x="2654300" y="2590800"/>
          <p14:tracePt t="42248" x="2647950" y="2590800"/>
          <p14:tracePt t="42310" x="2641600" y="2590800"/>
          <p14:tracePt t="42602" x="2641600" y="2597150"/>
          <p14:tracePt t="42615" x="2641600" y="2609850"/>
          <p14:tracePt t="42625" x="2647950" y="2635250"/>
          <p14:tracePt t="42634" x="2667000" y="2654300"/>
          <p14:tracePt t="42646" x="2679700" y="2673350"/>
          <p14:tracePt t="42660" x="2686050" y="2686050"/>
          <p14:tracePt t="42676" x="2705100" y="2724150"/>
          <p14:tracePt t="42693" x="2711450" y="2730500"/>
          <p14:tracePt t="42697" x="2717800" y="2730500"/>
          <p14:tracePt t="42710" x="2724150" y="2730500"/>
          <p14:tracePt t="42728" x="2730500" y="2736850"/>
          <p14:tracePt t="42743" x="2730500" y="2743200"/>
          <p14:tracePt t="42781" x="2730500" y="2749550"/>
          <p14:tracePt t="42792" x="2736850" y="2749550"/>
          <p14:tracePt t="42833" x="2743200" y="2749550"/>
          <p14:tracePt t="42976" x="2749550" y="2749550"/>
          <p14:tracePt t="42999" x="2755900" y="2749550"/>
          <p14:tracePt t="43021" x="2762250" y="2749550"/>
          <p14:tracePt t="43031" x="2774950" y="2755900"/>
          <p14:tracePt t="43053" x="2781300" y="2762250"/>
          <p14:tracePt t="43063" x="2794000" y="2762250"/>
          <p14:tracePt t="43075" x="2800350" y="2768600"/>
          <p14:tracePt t="43094" x="2813050" y="2768600"/>
          <p14:tracePt t="43126" x="2819400" y="2768600"/>
          <p14:tracePt t="43144" x="2819400" y="2774950"/>
          <p14:tracePt t="43166" x="2825750" y="2774950"/>
          <p14:tracePt t="43313" x="2832100" y="2774950"/>
          <p14:tracePt t="43500" x="2819400" y="2762250"/>
          <p14:tracePt t="43510" x="2806700" y="2749550"/>
          <p14:tracePt t="43521" x="2787650" y="2730500"/>
          <p14:tracePt t="43532" x="2762250" y="2717800"/>
          <p14:tracePt t="43542" x="2724150" y="2692400"/>
          <p14:tracePt t="43558" x="2705100" y="2679700"/>
          <p14:tracePt t="43575" x="2647950" y="2647950"/>
          <p14:tracePt t="43594" x="2578100" y="2616200"/>
          <p14:tracePt t="43610" x="2533650" y="2590800"/>
          <p14:tracePt t="43626" x="2451100" y="2565400"/>
          <p14:tracePt t="43642" x="2419350" y="2559050"/>
          <p14:tracePt t="43659" x="2362200" y="2552700"/>
          <p14:tracePt t="43676" x="2324100" y="2540000"/>
          <p14:tracePt t="43693" x="2298700" y="2540000"/>
          <p14:tracePt t="43696" x="2279650" y="2520950"/>
          <p14:tracePt t="43710" x="2254250" y="2514600"/>
          <p14:tracePt t="43725" x="2235200" y="2508250"/>
          <p14:tracePt t="43742" x="2184400" y="2476500"/>
          <p14:tracePt t="43759" x="2127250" y="2463800"/>
          <p14:tracePt t="43776" x="2101850" y="2451100"/>
          <p14:tracePt t="43793" x="2063750" y="2419350"/>
          <p14:tracePt t="43808" x="2038350" y="2406650"/>
          <p14:tracePt t="43825" x="2006600" y="2387600"/>
          <p14:tracePt t="43843" x="1981200" y="2368550"/>
          <p14:tracePt t="43858" x="1955800" y="2355850"/>
          <p14:tracePt t="43877" x="1930400" y="2349500"/>
          <p14:tracePt t="43892" x="1917700" y="2349500"/>
          <p14:tracePt t="43910" x="1892300" y="2330450"/>
          <p14:tracePt t="43926" x="1873250" y="2330450"/>
          <p14:tracePt t="43942" x="1866900" y="2330450"/>
          <p14:tracePt t="43960" x="1847850" y="2330450"/>
          <p14:tracePt t="43975" x="1841500" y="2324100"/>
          <p14:tracePt t="43991" x="1828800" y="2324100"/>
          <p14:tracePt t="44009" x="1822450" y="2324100"/>
          <p14:tracePt t="44025" x="1816100" y="2324100"/>
          <p14:tracePt t="44042" x="1803400" y="2324100"/>
          <p14:tracePt t="44075" x="1784350" y="2324100"/>
          <p14:tracePt t="44109" x="1758950" y="2324100"/>
          <p14:tracePt t="44126" x="1733550" y="2317750"/>
          <p14:tracePt t="44144" x="1720850" y="2317750"/>
          <p14:tracePt t="44158" x="1701800" y="2317750"/>
          <p14:tracePt t="44174" x="1695450" y="2317750"/>
          <p14:tracePt t="44190" x="1682750" y="2317750"/>
          <p14:tracePt t="44206" x="1670050" y="2317750"/>
          <p14:tracePt t="44223" x="1657350" y="2317750"/>
          <p14:tracePt t="44239" x="1651000" y="2317750"/>
          <p14:tracePt t="44274" x="1638300" y="2317750"/>
          <p14:tracePt t="44291" x="1631950" y="2317750"/>
          <p14:tracePt t="44324" x="1625600" y="2317750"/>
          <p14:tracePt t="44354" x="1619250" y="2317750"/>
          <p14:tracePt t="44396" x="1619250" y="2330450"/>
          <p14:tracePt t="44408" x="1619250" y="2336800"/>
          <p14:tracePt t="44416" x="1619250" y="2349500"/>
          <p14:tracePt t="44426" x="1619250" y="2368550"/>
          <p14:tracePt t="44441" x="1619250" y="2374900"/>
          <p14:tracePt t="44458" x="1663700" y="2400300"/>
          <p14:tracePt t="44474" x="1689100" y="2406650"/>
          <p14:tracePt t="44491" x="1739900" y="2406650"/>
          <p14:tracePt t="44507" x="1752600" y="2406650"/>
          <p14:tracePt t="44525" x="1765300" y="2406650"/>
          <p14:tracePt t="44541" x="1771650" y="2406650"/>
          <p14:tracePt t="44557" x="1771650" y="2400300"/>
          <p14:tracePt t="44574" x="1771650" y="2374900"/>
          <p14:tracePt t="44590" x="1771650" y="2362200"/>
          <p14:tracePt t="44607" x="1771650" y="2349500"/>
          <p14:tracePt t="44625" x="1752600" y="2330450"/>
          <p14:tracePt t="44641" x="1739900" y="2330450"/>
          <p14:tracePt t="44658" x="1720850" y="2324100"/>
          <p14:tracePt t="44691" x="1714500" y="2324100"/>
          <p14:tracePt t="44707" x="1708150" y="2324100"/>
          <p14:tracePt t="44866" x="1714500" y="2324100"/>
          <p14:tracePt t="44877" x="1733550" y="2324100"/>
          <p14:tracePt t="44886" x="1765300" y="2336800"/>
          <p14:tracePt t="44896" x="1828800" y="2362200"/>
          <p14:tracePt t="44910" x="1911350" y="2406650"/>
          <p14:tracePt t="44926" x="2019300" y="2457450"/>
          <p14:tracePt t="44942" x="2254250" y="2546350"/>
          <p14:tracePt t="44959" x="2578100" y="2654300"/>
          <p14:tracePt t="44975" x="2692400" y="2698750"/>
          <p14:tracePt t="44992" x="3035300" y="2813050"/>
          <p14:tracePt t="45007" x="3200400" y="2876550"/>
          <p14:tracePt t="45024" x="3397250" y="2971800"/>
          <p14:tracePt t="45042" x="3511550" y="3016250"/>
          <p14:tracePt t="45057" x="3543300" y="3041650"/>
          <p14:tracePt t="45074" x="3587750" y="3060700"/>
          <p14:tracePt t="45090" x="3600450" y="3067050"/>
          <p14:tracePt t="45107" x="3613150" y="3073400"/>
          <p14:tracePt t="45126" x="3619500" y="3073400"/>
          <p14:tracePt t="45142" x="3625850" y="3073400"/>
          <p14:tracePt t="45191" x="3625850" y="3060700"/>
          <p14:tracePt t="45198" x="3619500" y="3041650"/>
          <p14:tracePt t="45211" x="3606800" y="3022600"/>
          <p14:tracePt t="45225" x="3575050" y="2984500"/>
          <p14:tracePt t="45240" x="3429000" y="2844800"/>
          <p14:tracePt t="45257" x="3333750" y="2781300"/>
          <p14:tracePt t="45272" x="3175000" y="2698750"/>
          <p14:tracePt t="45288" x="3067050" y="2660650"/>
          <p14:tracePt t="45305" x="2901950" y="2628900"/>
          <p14:tracePt t="45322" x="2781300" y="2616200"/>
          <p14:tracePt t="45338" x="2743200" y="2616200"/>
          <p14:tracePt t="45355" x="2692400" y="2616200"/>
          <p14:tracePt t="45372" x="2679700" y="2616200"/>
          <p14:tracePt t="45388" x="2673350" y="2616200"/>
          <p14:tracePt t="45406" x="2667000" y="2616200"/>
          <p14:tracePt t="45438" x="2667000" y="2622550"/>
          <p14:tracePt t="45458" x="2667000" y="2628900"/>
          <p14:tracePt t="45473" x="2667000" y="2635250"/>
          <p14:tracePt t="45493" x="2667000" y="2641600"/>
          <p14:tracePt t="45507" x="2667000" y="2647950"/>
          <p14:tracePt t="46348" x="2667000" y="2654300"/>
          <p14:tracePt t="46356" x="2667000" y="2679700"/>
          <p14:tracePt t="46368" x="2673350" y="2698750"/>
          <p14:tracePt t="46377" x="2679700" y="2717800"/>
          <p14:tracePt t="46388" x="2692400" y="2749550"/>
          <p14:tracePt t="46405" x="2711450" y="2794000"/>
          <p14:tracePt t="46422" x="2736850" y="2838450"/>
          <p14:tracePt t="46439" x="2743200" y="2851150"/>
          <p14:tracePt t="46456" x="2749550" y="2857500"/>
          <p14:tracePt t="46472" x="2755900" y="2863850"/>
          <p14:tracePt t="46505" x="2762250" y="2870200"/>
          <p14:tracePt t="46543" x="2768600" y="2870200"/>
          <p14:tracePt t="46564" x="2774950" y="2870200"/>
          <p14:tracePt t="46585" x="2781300" y="2870200"/>
          <p14:tracePt t="46596" x="2794000" y="2870200"/>
          <p14:tracePt t="46606" x="2800350" y="2870200"/>
          <p14:tracePt t="46621" x="2806700" y="2870200"/>
          <p14:tracePt t="46638" x="2819400" y="2870200"/>
          <p14:tracePt t="46672" x="2825750" y="2851150"/>
          <p14:tracePt t="46689" x="2832100" y="2806700"/>
          <p14:tracePt t="46705" x="2832100" y="2781300"/>
          <p14:tracePt t="46721" x="2832100" y="2749550"/>
          <p14:tracePt t="46741" x="2832100" y="2736850"/>
          <p14:tracePt t="46757" x="2832100" y="2711450"/>
          <p14:tracePt t="46772" x="2813050" y="2698750"/>
          <p14:tracePt t="46804" x="2800350" y="2686050"/>
          <p14:tracePt t="46821" x="2794000" y="2686050"/>
          <p14:tracePt t="46838" x="2787650" y="2679700"/>
          <p14:tracePt t="46871" x="2781300" y="2679700"/>
          <p14:tracePt t="48497" x="2781300" y="2686050"/>
          <p14:tracePt t="48507" x="2781300" y="2692400"/>
          <p14:tracePt t="48539" x="2781300" y="2698750"/>
          <p14:tracePt t="48550" x="2781300" y="2705100"/>
          <p14:tracePt t="48559" x="2787650" y="2705100"/>
          <p14:tracePt t="48571" x="2787650" y="2711450"/>
          <p14:tracePt t="48591" x="2794000" y="2717800"/>
          <p14:tracePt t="48603" x="2794000" y="2724150"/>
          <p14:tracePt t="48619" x="2800350" y="2730500"/>
          <p14:tracePt t="48636" x="2806700" y="2730500"/>
          <p14:tracePt t="48653" x="2806700" y="2736850"/>
          <p14:tracePt t="48674" x="2806700" y="2743200"/>
          <p14:tracePt t="48705" x="2813050" y="2743200"/>
          <p14:tracePt t="48715" x="2813050" y="2749550"/>
          <p14:tracePt t="48903" x="2819400" y="2755900"/>
          <p14:tracePt t="48926" x="2825750" y="2762250"/>
          <p14:tracePt t="48935" x="2832100" y="2768600"/>
          <p14:tracePt t="48947" x="2838450" y="2768600"/>
          <p14:tracePt t="48957" x="2844800" y="2774950"/>
          <p14:tracePt t="48970" x="2844800" y="2781300"/>
          <p14:tracePt t="48988" x="2851150" y="2794000"/>
          <p14:tracePt t="49005" x="2857500" y="2800350"/>
          <p14:tracePt t="49021" x="2863850" y="2800350"/>
          <p14:tracePt t="49645" x="2863850" y="2825750"/>
          <p14:tracePt t="49654" x="2863850" y="2863850"/>
          <p14:tracePt t="49669" x="2851150" y="2921000"/>
          <p14:tracePt t="49688" x="2813050" y="3079750"/>
          <p14:tracePt t="49704" x="2794000" y="3206750"/>
          <p14:tracePt t="49721" x="2762250" y="3390900"/>
          <p14:tracePt t="49738" x="2724150" y="3511550"/>
          <p14:tracePt t="49753" x="2711450" y="3575050"/>
          <p14:tracePt t="49771" x="2686050" y="3683000"/>
          <p14:tracePt t="49788" x="2654300" y="3765550"/>
          <p14:tracePt t="49803" x="2641600" y="3860800"/>
          <p14:tracePt t="49821" x="2628900" y="3962400"/>
          <p14:tracePt t="49835" x="2628900" y="4013200"/>
          <p14:tracePt t="49852" x="2635250" y="4108450"/>
          <p14:tracePt t="49868" x="2641600" y="4146550"/>
          <p14:tracePt t="49885" x="2667000" y="4222750"/>
          <p14:tracePt t="49901" x="2679700" y="4235450"/>
          <p14:tracePt t="49920" x="2686050" y="4248150"/>
          <p14:tracePt t="49938" x="2686050" y="4254500"/>
          <p14:tracePt t="49953" x="2692400" y="4254500"/>
          <p14:tracePt t="49970" x="2692400" y="4260850"/>
          <p14:tracePt t="49988" x="2698750" y="4273550"/>
          <p14:tracePt t="50004" x="2698750" y="4286250"/>
          <p14:tracePt t="50020" x="2698750" y="4292600"/>
          <p14:tracePt t="50037" x="2698750" y="4305300"/>
          <p14:tracePt t="50053" x="2679700" y="4330700"/>
          <p14:tracePt t="50071" x="2628900" y="4381500"/>
          <p14:tracePt t="50087" x="2590800" y="4406900"/>
          <p14:tracePt t="50103" x="2552700" y="4432300"/>
          <p14:tracePt t="50120" x="2527300" y="4451350"/>
          <p14:tracePt t="50136" x="2501900" y="4464050"/>
          <p14:tracePt t="50154" x="2489200" y="4464050"/>
          <p14:tracePt t="50169" x="2476500" y="4464050"/>
          <p14:tracePt t="50186" x="2457450" y="4464050"/>
          <p14:tracePt t="50203" x="2444750" y="4464050"/>
          <p14:tracePt t="50207" x="2425700" y="4464050"/>
          <p14:tracePt t="50221" x="2413000" y="4464050"/>
          <p14:tracePt t="50237" x="2393950" y="4457700"/>
          <p14:tracePt t="50253" x="2343150" y="4445000"/>
          <p14:tracePt t="50269" x="2298700" y="4438650"/>
          <p14:tracePt t="50288" x="2279650" y="4432300"/>
          <p14:tracePt t="50302" x="2235200" y="4425950"/>
          <p14:tracePt t="50319" x="2216150" y="4425950"/>
          <p14:tracePt t="50337" x="2184400" y="4425950"/>
          <p14:tracePt t="50353" x="2146300" y="4425950"/>
          <p14:tracePt t="50371" x="2127250" y="4425950"/>
          <p14:tracePt t="50386" x="2076450" y="4425950"/>
          <p14:tracePt t="50401" x="2051050" y="4432300"/>
          <p14:tracePt t="50418" x="2019300" y="4432300"/>
          <p14:tracePt t="50435" x="1987550" y="4438650"/>
          <p14:tracePt t="50451" x="1974850" y="4438650"/>
          <p14:tracePt t="50468" x="1955800" y="4451350"/>
          <p14:tracePt t="50485" x="1943100" y="4457700"/>
          <p14:tracePt t="50502" x="1930400" y="4464050"/>
          <p14:tracePt t="50519" x="1911350" y="4470400"/>
          <p14:tracePt t="50535" x="1898650" y="4483100"/>
          <p14:tracePt t="50551" x="1879600" y="4489450"/>
          <p14:tracePt t="50568" x="1873250" y="4502150"/>
          <p14:tracePt t="50585" x="1860550" y="4514850"/>
          <p14:tracePt t="50602" x="1854200" y="4552950"/>
          <p14:tracePt t="50618" x="1847850" y="4572000"/>
          <p14:tracePt t="50635" x="1847850" y="4622800"/>
          <p14:tracePt t="50650" x="1847850" y="4635500"/>
          <p14:tracePt t="50667" x="1847850" y="4667250"/>
          <p14:tracePt t="50683" x="1847850" y="4679950"/>
          <p14:tracePt t="50700" x="1854200" y="4705350"/>
          <p14:tracePt t="50717" x="1860550" y="4718050"/>
          <p14:tracePt t="50734" x="1866900" y="4730750"/>
          <p14:tracePt t="50751" x="1879600" y="4749800"/>
          <p14:tracePt t="50767" x="1892300" y="4762500"/>
          <p14:tracePt t="50784" x="1911350" y="4787900"/>
          <p14:tracePt t="50802" x="1936750" y="4813300"/>
          <p14:tracePt t="50818" x="1949450" y="4838700"/>
          <p14:tracePt t="50835" x="2006600" y="4876800"/>
          <p14:tracePt t="50853" x="2025650" y="4889500"/>
          <p14:tracePt t="50868" x="2076450" y="4914900"/>
          <p14:tracePt t="50885" x="2127250" y="4933950"/>
          <p14:tracePt t="50901" x="2159000" y="4940300"/>
          <p14:tracePt t="50918" x="2228850" y="4946650"/>
          <p14:tracePt t="50936" x="2292350" y="4946650"/>
          <p14:tracePt t="50951" x="2324100" y="4946650"/>
          <p14:tracePt t="50969" x="2362200" y="4940300"/>
          <p14:tracePt t="50985" x="2368550" y="4940300"/>
          <p14:tracePt t="51002" x="2387600" y="4921250"/>
          <p14:tracePt t="51020" x="2393950" y="4895850"/>
          <p14:tracePt t="51036" x="2393950" y="4876800"/>
          <p14:tracePt t="51052" x="2362200" y="4813300"/>
          <p14:tracePt t="51069" x="2317750" y="4775200"/>
          <p14:tracePt t="51084" x="2222500" y="4711700"/>
          <p14:tracePt t="51101" x="2178050" y="4686300"/>
          <p14:tracePt t="51118" x="2070100" y="4654550"/>
          <p14:tracePt t="51135" x="2006600" y="4654550"/>
          <p14:tracePt t="51151" x="1974850" y="4654550"/>
          <p14:tracePt t="51168" x="1936750" y="4654550"/>
          <p14:tracePt t="51185" x="1930400" y="4654550"/>
          <p14:tracePt t="51201" x="1911350" y="4660900"/>
          <p14:tracePt t="51219" x="1905000" y="4673600"/>
          <p14:tracePt t="51236" x="1905000" y="4692650"/>
          <p14:tracePt t="51251" x="1905000" y="4743450"/>
          <p14:tracePt t="51269" x="1905000" y="4781550"/>
          <p14:tracePt t="51285" x="1924050" y="4832350"/>
          <p14:tracePt t="51302" x="1968500" y="4864100"/>
          <p14:tracePt t="51319" x="1987550" y="4889500"/>
          <p14:tracePt t="51334" x="2025650" y="4902200"/>
          <p14:tracePt t="51353" x="2063750" y="4902200"/>
          <p14:tracePt t="51367" x="2076450" y="4902200"/>
          <p14:tracePt t="51385" x="2101850" y="4895850"/>
          <p14:tracePt t="51401" x="2120900" y="4864100"/>
          <p14:tracePt t="51417" x="2120900" y="4806950"/>
          <p14:tracePt t="51434" x="2120900" y="4787900"/>
          <p14:tracePt t="51451" x="2108200" y="4756150"/>
          <p14:tracePt t="51468" x="2076450" y="4724400"/>
          <p14:tracePt t="51485" x="2044700" y="4718050"/>
          <p14:tracePt t="51501" x="1987550" y="4718050"/>
          <p14:tracePt t="51519" x="1974850" y="4718050"/>
          <p14:tracePt t="51535" x="1962150" y="4718050"/>
          <p14:tracePt t="51553" x="1955800" y="4724400"/>
          <p14:tracePt t="51572" x="1955800" y="4730750"/>
          <p14:tracePt t="51585" x="1955800" y="4737100"/>
          <p14:tracePt t="52325" x="1955800" y="4743450"/>
          <p14:tracePt t="52335" x="1955800" y="4749800"/>
          <p14:tracePt t="52346" x="1955800" y="4756150"/>
          <p14:tracePt t="52354" x="1955800" y="4762500"/>
          <p14:tracePt t="52367" x="1955800" y="4768850"/>
          <p14:tracePt t="52382" x="1962150" y="4794250"/>
          <p14:tracePt t="52399" x="1974850" y="4845050"/>
          <p14:tracePt t="52416" x="2000250" y="4883150"/>
          <p14:tracePt t="52432" x="2019300" y="4908550"/>
          <p14:tracePt t="52449" x="2051050" y="4946650"/>
          <p14:tracePt t="52465" x="2076450" y="4965700"/>
          <p14:tracePt t="52482" x="2114550" y="4997450"/>
          <p14:tracePt t="52500" x="2159000" y="5022850"/>
          <p14:tracePt t="52515" x="2203450" y="5048250"/>
          <p14:tracePt t="52532" x="2362200" y="5124450"/>
          <p14:tracePt t="52549" x="2470150" y="5168900"/>
          <p14:tracePt t="52568" x="2679700" y="5308600"/>
          <p14:tracePt t="52584" x="2914650" y="5448300"/>
          <p14:tracePt t="52600" x="3016250" y="5492750"/>
          <p14:tracePt t="52617" x="3117850" y="5556250"/>
          <p14:tracePt t="52634" x="3162300" y="5575300"/>
          <p14:tracePt t="52649" x="3213100" y="5588000"/>
          <p14:tracePt t="52666" x="3238500" y="5600700"/>
          <p14:tracePt t="52682" x="3251200" y="5607050"/>
          <p14:tracePt t="52699" x="3282950" y="5619750"/>
          <p14:tracePt t="52715" x="3289300" y="5626100"/>
          <p14:tracePt t="52732" x="3295650" y="5632450"/>
          <p14:tracePt t="53137" x="3308350" y="5632450"/>
          <p14:tracePt t="53148" x="3327400" y="5632450"/>
          <p14:tracePt t="53159" x="3365500" y="5626100"/>
          <p14:tracePt t="53169" x="3422650" y="5613400"/>
          <p14:tracePt t="53183" x="3486150" y="5613400"/>
          <p14:tracePt t="53200" x="3594100" y="5600700"/>
          <p14:tracePt t="53216" x="3644900" y="5600700"/>
          <p14:tracePt t="53233" x="3797300" y="5575300"/>
          <p14:tracePt t="53252" x="3930650" y="5562600"/>
          <p14:tracePt t="53267" x="3981450" y="5562600"/>
          <p14:tracePt t="53285" x="4051300" y="5562600"/>
          <p14:tracePt t="53301" x="4089400" y="5562600"/>
          <p14:tracePt t="53315" x="4178300" y="5562600"/>
          <p14:tracePt t="53332" x="4216400" y="5562600"/>
          <p14:tracePt t="53348" x="4286250" y="5562600"/>
          <p14:tracePt t="53366" x="4330700" y="5562600"/>
          <p14:tracePt t="53382" x="4362450" y="5562600"/>
          <p14:tracePt t="53398" x="4400550" y="5562600"/>
          <p14:tracePt t="53415" x="4425950" y="5568950"/>
          <p14:tracePt t="53431" x="4508500" y="5594350"/>
          <p14:tracePt t="53448" x="4578350" y="5613400"/>
          <p14:tracePt t="53464" x="4610100" y="5626100"/>
          <p14:tracePt t="53481" x="4648200" y="5632450"/>
          <p14:tracePt t="53501" x="4667250" y="5638800"/>
          <p14:tracePt t="53517" x="4692650" y="5645150"/>
          <p14:tracePt t="53534" x="4730750" y="5657850"/>
          <p14:tracePt t="53550" x="4749800" y="5664200"/>
          <p14:tracePt t="53568" x="4794250" y="5676900"/>
          <p14:tracePt t="53583" x="4813300" y="5689600"/>
          <p14:tracePt t="53600" x="4864100" y="5708650"/>
          <p14:tracePt t="53618" x="4908550" y="5727700"/>
          <p14:tracePt t="53633" x="4921250" y="5734050"/>
          <p14:tracePt t="53649" x="4959350" y="5759450"/>
          <p14:tracePt t="53668" x="4997450" y="5784850"/>
          <p14:tracePt t="53682" x="5029200" y="5803900"/>
          <p14:tracePt t="53700" x="5118100" y="5861050"/>
          <p14:tracePt t="53716" x="5187950" y="5911850"/>
          <p14:tracePt t="53733" x="5289550" y="5975350"/>
          <p14:tracePt t="53750" x="5321300" y="5988050"/>
          <p14:tracePt t="53767" x="5340350" y="6007100"/>
          <p14:tracePt t="54076" x="5353050" y="6007100"/>
          <p14:tracePt t="54085" x="5365750" y="6007100"/>
          <p14:tracePt t="54100" x="5384800" y="6007100"/>
          <p14:tracePt t="54116" x="5441950" y="6007100"/>
          <p14:tracePt t="54132" x="5480050" y="6007100"/>
          <p14:tracePt t="54149" x="5556250" y="6000750"/>
          <p14:tracePt t="54165" x="5581650" y="6000750"/>
          <p14:tracePt t="54182" x="5613400" y="6000750"/>
          <p14:tracePt t="54200" x="5626100" y="6000750"/>
          <p14:tracePt t="54215" x="5632450" y="6000750"/>
          <p14:tracePt t="54232" x="5645150" y="6000750"/>
          <p14:tracePt t="54274" x="5651500" y="5994400"/>
          <p14:tracePt t="54294" x="5651500" y="5988050"/>
          <p14:tracePt t="54305" x="5651500" y="5969000"/>
          <p14:tracePt t="54319" x="5651500" y="5956300"/>
          <p14:tracePt t="54333" x="5645150" y="5943600"/>
          <p14:tracePt t="54351" x="5632450" y="5918200"/>
          <p14:tracePt t="54367" x="5613400" y="5892800"/>
          <p14:tracePt t="54383" x="5600700" y="5886450"/>
          <p14:tracePt t="54399" x="5556250" y="5867400"/>
          <p14:tracePt t="54417" x="5543550" y="5861050"/>
          <p14:tracePt t="54432" x="5518150" y="5854700"/>
          <p14:tracePt t="54450" x="5492750" y="5848350"/>
          <p14:tracePt t="54465" x="5486400" y="5848350"/>
          <p14:tracePt t="54482" x="5473700" y="5848350"/>
          <p14:tracePt t="54516" x="5467350" y="5848350"/>
          <p14:tracePt t="54545" x="5461000" y="5848350"/>
          <p14:tracePt t="54577" x="5461000" y="5854700"/>
          <p14:tracePt t="54587" x="5461000" y="5873750"/>
          <p14:tracePt t="54599" x="5461000" y="5892800"/>
          <p14:tracePt t="54617" x="5461000" y="5905500"/>
          <p14:tracePt t="54632" x="5467350" y="5924550"/>
          <p14:tracePt t="54650" x="5524500" y="5930900"/>
          <p14:tracePt t="54666" x="5537200" y="5930900"/>
          <p14:tracePt t="54683" x="5562600" y="5930900"/>
          <p14:tracePt t="54697" x="5575300" y="5924550"/>
          <p14:tracePt t="54713" x="5581650" y="5880100"/>
          <p14:tracePt t="54730" x="5581650" y="5835650"/>
          <p14:tracePt t="54746" x="5581650" y="5816600"/>
          <p14:tracePt t="54763" x="5568950" y="5784850"/>
          <p14:tracePt t="54780" x="5543550" y="5778500"/>
          <p14:tracePt t="54797" x="5505450" y="5772150"/>
          <p14:tracePt t="54814" x="5473700" y="5772150"/>
          <p14:tracePt t="54830" x="5461000" y="5772150"/>
          <p14:tracePt t="54847" x="5448300" y="5772150"/>
          <p14:tracePt t="54881" x="5441950" y="5772150"/>
          <p14:tracePt t="55420" x="5435600" y="5772150"/>
          <p14:tracePt t="55452" x="5429250" y="5772150"/>
          <p14:tracePt t="55472" x="5422900" y="5778500"/>
          <p14:tracePt t="55504" x="5416550" y="5778500"/>
          <p14:tracePt t="56223" x="5410200" y="5778500"/>
          <p14:tracePt t="56319" x="5403850" y="5778500"/>
          <p14:tracePt t="56329" x="5397500" y="5778500"/>
          <p14:tracePt t="56338" x="5391150" y="5778500"/>
          <p14:tracePt t="56349" x="5384800" y="5778500"/>
          <p14:tracePt t="56366" x="5372100" y="5778500"/>
          <p14:tracePt t="56382" x="5353050" y="5778500"/>
          <p14:tracePt t="56397" x="5340350" y="5778500"/>
          <p14:tracePt t="56413" x="5327650" y="5778500"/>
          <p14:tracePt t="56431" x="5302250" y="5778500"/>
          <p14:tracePt t="56446" x="5264150" y="5778500"/>
          <p14:tracePt t="56463" x="5226050" y="5778500"/>
          <p14:tracePt t="56479" x="5200650" y="5778500"/>
          <p14:tracePt t="56496" x="5162550" y="5778500"/>
          <p14:tracePt t="56512" x="5143500" y="5778500"/>
          <p14:tracePt t="56529" x="5099050" y="5778500"/>
          <p14:tracePt t="56547" x="5060950" y="5784850"/>
          <p14:tracePt t="56563" x="5029200" y="5791200"/>
          <p14:tracePt t="56579" x="4972050" y="5816600"/>
          <p14:tracePt t="56596" x="4946650" y="5829300"/>
          <p14:tracePt t="56613" x="4883150" y="5861050"/>
          <p14:tracePt t="56629" x="4851400" y="5880100"/>
          <p14:tracePt t="56646" x="4838700" y="5886450"/>
          <p14:tracePt t="56663" x="4813300" y="5899150"/>
          <p14:tracePt t="56679" x="4806950" y="5905500"/>
          <p14:tracePt t="56696" x="4794250" y="5911850"/>
          <p14:tracePt t="56713" x="4787900" y="5918200"/>
          <p14:tracePt t="56729" x="4781550" y="5918200"/>
          <p14:tracePt t="56746" x="4768850" y="5937250"/>
          <p14:tracePt t="56762" x="4768850" y="5949950"/>
          <p14:tracePt t="56779" x="4756150" y="6013450"/>
          <p14:tracePt t="56796" x="4756150" y="6057900"/>
          <p14:tracePt t="56812" x="4756150" y="6083300"/>
          <p14:tracePt t="56829" x="4756150" y="6115050"/>
          <p14:tracePt t="56846" x="4756150" y="6127750"/>
          <p14:tracePt t="56863" x="4781550" y="6140450"/>
          <p14:tracePt t="56879" x="4832350" y="6159500"/>
          <p14:tracePt t="56896" x="4864100" y="6165850"/>
          <p14:tracePt t="56913" x="4940300" y="6178550"/>
          <p14:tracePt t="56929" x="4972050" y="6178550"/>
          <p14:tracePt t="56946" x="5016500" y="6165850"/>
          <p14:tracePt t="56962" x="5029200" y="6165850"/>
          <p14:tracePt t="56995" x="5029200" y="6153150"/>
          <p14:tracePt t="57013" x="5029200" y="6140450"/>
          <p14:tracePt t="57030" x="4972050" y="6102350"/>
          <p14:tracePt t="57046" x="4889500" y="6083300"/>
          <p14:tracePt t="57063" x="4864100" y="6083300"/>
          <p14:tracePt t="57081" x="4838700" y="6083300"/>
          <p14:tracePt t="57098" x="4832350" y="6083300"/>
          <p14:tracePt t="57114" x="4826000" y="6083300"/>
          <p14:tracePt t="57674" x="4819650" y="6070600"/>
          <p14:tracePt t="57683" x="4813300" y="6057900"/>
          <p14:tracePt t="57697" x="4806950" y="6045200"/>
          <p14:tracePt t="57714" x="4781550" y="6019800"/>
          <p14:tracePt t="57729" x="4768850" y="6007100"/>
          <p14:tracePt t="57746" x="4705350" y="5956300"/>
          <p14:tracePt t="57762" x="4679950" y="5937250"/>
          <p14:tracePt t="57779" x="4629150" y="5911850"/>
          <p14:tracePt t="57798" x="4603750" y="5911850"/>
          <p14:tracePt t="57814" x="4597400" y="5911850"/>
          <p14:tracePt t="57830" x="4591050" y="5911850"/>
          <p14:tracePt t="57871" x="4603750" y="5930900"/>
          <p14:tracePt t="57882" x="4641850" y="5956300"/>
          <p14:tracePt t="57897" x="4673600" y="5981700"/>
          <p14:tracePt t="57912" x="4724400" y="6007100"/>
          <p14:tracePt t="57927" x="4743450" y="6013450"/>
          <p14:tracePt t="57944" x="4775200" y="6013450"/>
          <p14:tracePt t="57960" x="4781550" y="6013450"/>
          <p14:tracePt t="57977" x="4794250" y="6013450"/>
          <p14:tracePt t="58016" x="4794250" y="6007100"/>
          <p14:tracePt t="58028" x="4787900" y="5994400"/>
          <p14:tracePt t="58044" x="4781550" y="5969000"/>
          <p14:tracePt t="58061" x="4737100" y="5949950"/>
          <p14:tracePt t="58079" x="4699000" y="5943600"/>
          <p14:tracePt t="58097" x="4686300" y="5943600"/>
          <p14:tracePt t="58112" x="4673600" y="5943600"/>
          <p14:tracePt t="58128" x="4667250" y="5943600"/>
          <p14:tracePt t="58147" x="4667250" y="5956300"/>
          <p14:tracePt t="58164" x="4692650" y="5981700"/>
          <p14:tracePt t="58178" x="4724400" y="5994400"/>
          <p14:tracePt t="61810" x="4730750" y="5981700"/>
          <p14:tracePt t="61821" x="4737100" y="5962650"/>
          <p14:tracePt t="61833" x="4756150" y="5930900"/>
          <p14:tracePt t="61843" x="4762500" y="5899150"/>
          <p14:tracePt t="61859" x="4768850" y="5873750"/>
          <p14:tracePt t="61878" x="4787900" y="5778500"/>
          <p14:tracePt t="61894" x="4826000" y="5619750"/>
          <p14:tracePt t="61910" x="4832350" y="5549900"/>
          <p14:tracePt t="61927" x="4857750" y="5454650"/>
          <p14:tracePt t="61945" x="4870450" y="5416550"/>
          <p14:tracePt t="61958" x="4927600" y="5289550"/>
          <p14:tracePt t="61977" x="4972050" y="5156200"/>
          <p14:tracePt t="61992" x="5003800" y="5073650"/>
          <p14:tracePt t="62009" x="5067300" y="4914900"/>
          <p14:tracePt t="62026" x="5092700" y="4845050"/>
          <p14:tracePt t="62539" x="5099050" y="4832350"/>
          <p14:tracePt t="62561" x="5105400" y="4819650"/>
          <p14:tracePt t="62572" x="5105400" y="4813300"/>
          <p14:tracePt t="62584" x="5111750" y="4800600"/>
          <p14:tracePt t="62593" x="5111750" y="4787900"/>
          <p14:tracePt t="62608" x="5118100" y="4768850"/>
          <p14:tracePt t="62627" x="5118100" y="4724400"/>
          <p14:tracePt t="62644" x="5118100" y="4699000"/>
          <p14:tracePt t="62659" x="5118100" y="4597400"/>
          <p14:tracePt t="62676" x="5118100" y="4470400"/>
          <p14:tracePt t="62692" x="5118100" y="4413250"/>
          <p14:tracePt t="62697" x="5118100" y="4375150"/>
          <p14:tracePt t="62709" x="5118100" y="4337050"/>
          <p14:tracePt t="62726" x="5118100" y="4311650"/>
          <p14:tracePt t="62741" x="5118100" y="4254500"/>
          <p14:tracePt t="62758" x="5111750" y="4152900"/>
          <p14:tracePt t="62773" x="5099050" y="4121150"/>
          <p14:tracePt t="62790" x="5099050" y="4108450"/>
          <p14:tracePt t="65898" x="5092700" y="4108450"/>
          <p14:tracePt t="65909" x="5080000" y="4108450"/>
          <p14:tracePt t="65921" x="5060950" y="4108450"/>
          <p14:tracePt t="65941" x="5010150" y="4095750"/>
          <p14:tracePt t="65955" x="4978400" y="4076700"/>
          <p14:tracePt t="65972" x="4838700" y="4032250"/>
          <p14:tracePt t="65989" x="4724400" y="3975100"/>
          <p14:tracePt t="66005" x="4565650" y="3905250"/>
          <p14:tracePt t="66023" x="4400550" y="3803650"/>
          <p14:tracePt t="66038" x="4292600" y="3752850"/>
          <p14:tracePt t="66055" x="4121150" y="3644900"/>
          <p14:tracePt t="66072" x="4038600" y="3619500"/>
          <p14:tracePt t="66088" x="3917950" y="3581400"/>
          <p14:tracePt t="66105" x="3797300" y="3568700"/>
          <p14:tracePt t="66121" x="3746500" y="3568700"/>
          <p14:tracePt t="66138" x="3657600" y="3568700"/>
          <p14:tracePt t="66155" x="3638550" y="3568700"/>
          <p14:tracePt t="66174" x="3613150" y="3568700"/>
          <p14:tracePt t="66190" x="3600450" y="3568700"/>
          <p14:tracePt t="66627" x="3594100" y="3568700"/>
          <p14:tracePt t="66638" x="3575050" y="3575050"/>
          <p14:tracePt t="66650" x="3556000" y="3575050"/>
          <p14:tracePt t="66660" x="3536950" y="3581400"/>
          <p14:tracePt t="66673" x="3524250" y="3581400"/>
          <p14:tracePt t="66690" x="3505200" y="3581400"/>
          <p14:tracePt t="66706" x="3454400" y="3581400"/>
          <p14:tracePt t="66723" x="3378200" y="3581400"/>
          <p14:tracePt t="66738" x="3346450" y="3581400"/>
          <p14:tracePt t="66756" x="3295650" y="3594100"/>
          <p14:tracePt t="66773" x="3276600" y="3600450"/>
          <p14:tracePt t="66789" x="3251200" y="3613150"/>
          <p14:tracePt t="66805" x="3225800" y="3644900"/>
          <p14:tracePt t="66820" x="3206750" y="3670300"/>
          <p14:tracePt t="66837" x="3187700" y="3733800"/>
          <p14:tracePt t="66854" x="3175000" y="3778250"/>
          <p14:tracePt t="66869" x="3175000" y="3829050"/>
          <p14:tracePt t="66886" x="3175000" y="3867150"/>
          <p14:tracePt t="66903" x="3181350" y="3886200"/>
          <p14:tracePt t="66919" x="3200400" y="3930650"/>
          <p14:tracePt t="66936" x="3213100" y="3943350"/>
          <p14:tracePt t="66953" x="3270250" y="3994150"/>
          <p14:tracePt t="66971" x="3346450" y="4032250"/>
          <p14:tracePt t="66986" x="3384550" y="4044950"/>
          <p14:tracePt t="67003" x="3422650" y="4044950"/>
          <p14:tracePt t="67021" x="3429000" y="4044950"/>
          <p14:tracePt t="67037" x="3441700" y="4044950"/>
          <p14:tracePt t="67054" x="3448050" y="4038600"/>
          <p14:tracePt t="67071" x="3448050" y="4025900"/>
          <p14:tracePt t="67086" x="3441700" y="3981450"/>
          <p14:tracePt t="67103" x="3416300" y="3962400"/>
          <p14:tracePt t="67120" x="3359150" y="3917950"/>
          <p14:tracePt t="67137" x="3302000" y="3886200"/>
          <p14:tracePt t="67153" x="3270250" y="3886200"/>
          <p14:tracePt t="67169" x="3194050" y="3886200"/>
          <p14:tracePt t="67186" x="3149600" y="3905250"/>
          <p14:tracePt t="67203" x="3086100" y="3943350"/>
          <p14:tracePt t="67221" x="3073400" y="3968750"/>
          <p14:tracePt t="67237" x="3035300" y="4006850"/>
          <p14:tracePt t="67253" x="3028950" y="4051300"/>
          <p14:tracePt t="67270" x="3028950" y="4064000"/>
          <p14:tracePt t="67287" x="3028950" y="4089400"/>
          <p14:tracePt t="69149" x="3016250" y="4089400"/>
          <p14:tracePt t="69162" x="3003550" y="4089400"/>
          <p14:tracePt t="69171" x="2990850" y="4089400"/>
          <p14:tracePt t="69186" x="2978150" y="4089400"/>
          <p14:tracePt t="69202" x="2927350" y="4089400"/>
          <p14:tracePt t="69222" x="2889250" y="4089400"/>
          <p14:tracePt t="69237" x="2813050" y="4089400"/>
          <p14:tracePt t="69254" x="2787650" y="4089400"/>
          <p14:tracePt t="69271" x="2705100" y="4089400"/>
          <p14:tracePt t="69287" x="2647950" y="4089400"/>
          <p14:tracePt t="69302" x="2609850" y="4089400"/>
          <p14:tracePt t="69319" x="2546350" y="4095750"/>
          <p14:tracePt t="69337" x="2514600" y="4102100"/>
          <p14:tracePt t="69352" x="2470150" y="4121150"/>
          <p14:tracePt t="69370" x="2432050" y="4152900"/>
          <p14:tracePt t="69385" x="2406650" y="4171950"/>
          <p14:tracePt t="69402" x="2355850" y="4241800"/>
          <p14:tracePt t="69418" x="2330450" y="4286250"/>
          <p14:tracePt t="69435" x="2298700" y="4368800"/>
          <p14:tracePt t="69452" x="2279650" y="4451350"/>
          <p14:tracePt t="69468" x="2273300" y="4483100"/>
          <p14:tracePt t="69486" x="2273300" y="4540250"/>
          <p14:tracePt t="69504" x="2273300" y="4559300"/>
          <p14:tracePt t="69519" x="2273300" y="4622800"/>
          <p14:tracePt t="69537" x="2273300" y="4679950"/>
          <p14:tracePt t="69553" x="2273300" y="4718050"/>
          <p14:tracePt t="69569" x="2286000" y="4775200"/>
          <p14:tracePt t="69587" x="2298700" y="4787900"/>
          <p14:tracePt t="69603" x="2305050" y="4813300"/>
          <p14:tracePt t="69619" x="2311400" y="4826000"/>
          <p14:tracePt t="69635" x="2311400" y="4832350"/>
          <p14:tracePt t="69652" x="2317750" y="4838700"/>
          <p14:tracePt t="69668" x="2324100" y="4838700"/>
          <p14:tracePt t="69685" x="2336800" y="4838700"/>
          <p14:tracePt t="69702" x="2349500" y="4838700"/>
          <p14:tracePt t="69718" x="2355850" y="4838700"/>
          <p14:tracePt t="69736" x="2368550" y="4813300"/>
          <p14:tracePt t="69753" x="2374900" y="4781550"/>
          <p14:tracePt t="69769" x="2374900" y="4730750"/>
          <p14:tracePt t="69786" x="2374900" y="4699000"/>
          <p14:tracePt t="69802" x="2374900" y="4692650"/>
          <p14:tracePt t="69819" x="2368550" y="4692650"/>
          <p14:tracePt t="69837" x="2355850" y="4692650"/>
          <p14:tracePt t="69851" x="2343150" y="4692650"/>
          <p14:tracePt t="69869" x="2324100" y="4699000"/>
          <p14:tracePt t="69885" x="2311400" y="4705350"/>
          <p14:tracePt t="69901" x="2298700" y="4737100"/>
          <p14:tracePt t="69919" x="2298700" y="4743450"/>
          <p14:tracePt t="69935" x="2292350" y="4762500"/>
          <p14:tracePt t="69952" x="2292350" y="4787900"/>
          <p14:tracePt t="69968" x="2292350" y="4794250"/>
          <p14:tracePt t="69986" x="2298700" y="4806950"/>
          <p14:tracePt t="70019" x="2305050" y="4806950"/>
          <p14:tracePt t="70039" x="2311400" y="4806950"/>
          <p14:tracePt t="70052" x="2311400" y="4813300"/>
          <p14:tracePt t="70120" x="2317750" y="4813300"/>
          <p14:tracePt t="70182" x="2324100" y="4813300"/>
          <p14:tracePt t="70234" x="2330450" y="4813300"/>
          <p14:tracePt t="70682" x="2336800" y="4813300"/>
          <p14:tracePt t="71027" x="2343150" y="4813300"/>
          <p14:tracePt t="71068" x="2343150" y="4800600"/>
          <p14:tracePt t="71079" x="2349500" y="4787900"/>
          <p14:tracePt t="71089" x="2349500" y="4775200"/>
          <p14:tracePt t="71101" x="2349500" y="4762500"/>
          <p14:tracePt t="71117" x="2349500" y="4749800"/>
          <p14:tracePt t="71133" x="2355850" y="4718050"/>
          <p14:tracePt t="71152" x="2368550" y="4667250"/>
          <p14:tracePt t="71168" x="2374900" y="4622800"/>
          <p14:tracePt t="71184" x="2406650" y="4502150"/>
          <p14:tracePt t="71200" x="2413000" y="4425950"/>
          <p14:tracePt t="71204" x="2413000" y="4362450"/>
          <p14:tracePt t="71218" x="2425700" y="4298950"/>
          <p14:tracePt t="71235" x="2432050" y="4165600"/>
          <p14:tracePt t="71250" x="2432050" y="4114800"/>
          <p14:tracePt t="71269" x="2432050" y="4025900"/>
          <p14:tracePt t="71283" x="2432050" y="3994150"/>
          <p14:tracePt t="71299" x="2438400" y="3937000"/>
          <p14:tracePt t="71316" x="2451100" y="3917950"/>
          <p14:tracePt t="71333" x="2457450" y="3886200"/>
          <p14:tracePt t="71349" x="2463800" y="3867150"/>
          <p14:tracePt t="73265" x="2444750" y="3867150"/>
          <p14:tracePt t="73276" x="2419350" y="3867150"/>
          <p14:tracePt t="73286" x="2400300" y="3867150"/>
          <p14:tracePt t="73300" x="2368550" y="3860800"/>
          <p14:tracePt t="73318" x="2317750" y="3848100"/>
          <p14:tracePt t="73331" x="2292350" y="3848100"/>
          <p14:tracePt t="73348" x="2241550" y="3841750"/>
          <p14:tracePt t="73365" x="2203450" y="3841750"/>
          <p14:tracePt t="73382" x="2108200" y="3860800"/>
          <p14:tracePt t="73398" x="2076450" y="3886200"/>
          <p14:tracePt t="73414" x="1981200" y="3949700"/>
          <p14:tracePt t="73431" x="1917700" y="4006850"/>
          <p14:tracePt t="73446" x="1879600" y="4032250"/>
          <p14:tracePt t="73463" x="1790700" y="4095750"/>
          <p14:tracePt t="73480" x="1746250" y="4121150"/>
          <p14:tracePt t="73496" x="1657350" y="4178300"/>
          <p14:tracePt t="73513" x="1612900" y="4191000"/>
          <p14:tracePt t="73531" x="1524000" y="4248150"/>
          <p14:tracePt t="73549" x="1422400" y="4324350"/>
          <p14:tracePt t="73567" x="1365250" y="4362450"/>
          <p14:tracePt t="73583" x="1276350" y="4432300"/>
          <p14:tracePt t="73600" x="1206500" y="4495800"/>
          <p14:tracePt t="73616" x="1187450" y="4514850"/>
          <p14:tracePt t="73633" x="1143000" y="4546600"/>
          <p14:tracePt t="73648" x="1117600" y="4565650"/>
          <p14:tracePt t="73666" x="1092200" y="4584700"/>
          <p14:tracePt t="73683" x="1085850" y="4591050"/>
          <p14:tracePt t="73698" x="1079500" y="4597400"/>
          <p14:tracePt t="73715" x="1073150" y="4603750"/>
          <p14:tracePt t="73735" x="1066800" y="4610100"/>
          <p14:tracePt t="73756" x="1060450" y="4616450"/>
          <p14:tracePt t="73768" x="1054100" y="4629150"/>
          <p14:tracePt t="73781" x="1047750" y="4641850"/>
          <p14:tracePt t="73798" x="1041400" y="4699000"/>
          <p14:tracePt t="73816" x="1035050" y="4730750"/>
          <p14:tracePt t="73833" x="1028700" y="4768850"/>
          <p14:tracePt t="73850" x="1028700" y="4806950"/>
          <p14:tracePt t="73882" x="1028700" y="4826000"/>
          <p14:tracePt t="73899" x="1028700" y="4832350"/>
          <p14:tracePt t="73915" x="1028700" y="4838700"/>
          <p14:tracePt t="73934" x="1028700" y="4845050"/>
          <p14:tracePt t="73975" x="1028700" y="4851400"/>
          <p14:tracePt t="73996" x="1028700" y="4857750"/>
          <p14:tracePt t="74006" x="1028700" y="4864100"/>
          <p14:tracePt t="74016" x="1028700" y="4870450"/>
          <p14:tracePt t="74032" x="1028700" y="4876800"/>
          <p14:tracePt t="74049" x="1041400" y="4883150"/>
          <p14:tracePt t="74065" x="1041400" y="4895850"/>
          <p14:tracePt t="74082" x="1054100" y="4902200"/>
          <p14:tracePt t="74100" x="1060450" y="4914900"/>
          <p14:tracePt t="74115" x="1060450" y="4921250"/>
          <p14:tracePt t="74131" x="1066800" y="4927600"/>
          <p14:tracePt t="74174" x="1073150" y="4927600"/>
          <p14:tracePt t="74205" x="1079500" y="4933950"/>
          <p14:tracePt t="74225" x="1085850" y="4933950"/>
          <p14:tracePt t="74256" x="1092200" y="4933950"/>
          <p14:tracePt t="74278" x="1098550" y="4933950"/>
          <p14:tracePt t="74965" x="1098550" y="4940300"/>
          <p14:tracePt t="75028" x="1098550" y="4946650"/>
          <p14:tracePt t="75257" x="1098550" y="4953000"/>
          <p14:tracePt t="76700" x="1104900" y="4953000"/>
          <p14:tracePt t="76718" x="1117600" y="4953000"/>
          <p14:tracePt t="76728" x="1130300" y="4953000"/>
          <p14:tracePt t="76739" x="1162050" y="4953000"/>
          <p14:tracePt t="76748" x="1181100" y="4959350"/>
          <p14:tracePt t="76762" x="1219200" y="4965700"/>
          <p14:tracePt t="76778" x="1289050" y="4984750"/>
          <p14:tracePt t="76794" x="1320800" y="4984750"/>
          <p14:tracePt t="76811" x="1352550" y="4991100"/>
          <p14:tracePt t="76827" x="1365250" y="4991100"/>
          <p14:tracePt t="76844" x="1377950" y="4991100"/>
          <p14:tracePt t="76883" x="1384300" y="4984750"/>
          <p14:tracePt t="76895" x="1384300" y="4972050"/>
          <p14:tracePt t="76912" x="1384300" y="4953000"/>
          <p14:tracePt t="76928" x="1384300" y="4927600"/>
          <p14:tracePt t="76945" x="1365250" y="4914900"/>
          <p14:tracePt t="76960" x="1301750" y="4876800"/>
          <p14:tracePt t="76976" x="1257300" y="4857750"/>
          <p14:tracePt t="76995" x="1244600" y="4857750"/>
          <p14:tracePt t="77011" x="1231900" y="4857750"/>
          <p14:tracePt t="77029" x="1225550" y="4857750"/>
          <p14:tracePt t="77104" x="1238250" y="4876800"/>
          <p14:tracePt t="77114" x="1257300" y="4883150"/>
          <p14:tracePt t="77123" x="1276350" y="4902200"/>
          <p14:tracePt t="77133" x="1295400" y="4908550"/>
          <p14:tracePt t="77154" x="1308100" y="4908550"/>
          <p14:tracePt t="77175" x="1314450" y="4908550"/>
          <p14:tracePt t="77185" x="1314450" y="4914900"/>
          <p14:tracePt t="77200" x="1320800" y="4914900"/>
          <p14:tracePt t="77259" x="1320800" y="4908550"/>
          <p14:tracePt t="77271" x="1320800" y="4902200"/>
          <p14:tracePt t="77281" x="1320800" y="4895850"/>
          <p14:tracePt t="77295" x="1314450" y="4889500"/>
          <p14:tracePt t="77311" x="1295400" y="4876800"/>
          <p14:tracePt t="77329" x="1295400" y="4870450"/>
          <p14:tracePt t="77345" x="1289050" y="4870450"/>
          <p14:tracePt t="77379" x="1282700" y="4870450"/>
          <p14:tracePt t="77396" x="1270000" y="4870450"/>
          <p14:tracePt t="77428" x="1263650" y="4883150"/>
          <p14:tracePt t="77447" x="1263650" y="4927600"/>
          <p14:tracePt t="77462" x="1263650" y="4946650"/>
          <p14:tracePt t="77478" x="1263650" y="4997450"/>
          <p14:tracePt t="77495" x="1263650" y="5016500"/>
          <p14:tracePt t="77511" x="1289050" y="5060950"/>
          <p14:tracePt t="77530" x="1314450" y="5099050"/>
          <p14:tracePt t="77544" x="1327150" y="5118100"/>
          <p14:tracePt t="77562" x="1346200" y="5124450"/>
          <p14:tracePt t="77578" x="1358900" y="5130800"/>
          <p14:tracePt t="77594" x="1365250" y="5130800"/>
          <p14:tracePt t="77629" x="1371600" y="5130800"/>
          <p14:tracePt t="77647" x="1371600" y="5124450"/>
          <p14:tracePt t="77663" x="1371600" y="5099050"/>
          <p14:tracePt t="77679" x="1333500" y="5060950"/>
          <p14:tracePt t="77696" x="1320800" y="5041900"/>
          <p14:tracePt t="77702" x="1301750" y="5035550"/>
          <p14:tracePt t="77712" x="1289050" y="5029200"/>
          <p14:tracePt t="77728" x="1263650" y="5022850"/>
          <p14:tracePt t="77745" x="1250950" y="5022850"/>
          <p14:tracePt t="77761" x="1244600" y="5022850"/>
          <p14:tracePt t="77777" x="1238250" y="5022850"/>
          <p14:tracePt t="77811" x="1238250" y="5041900"/>
          <p14:tracePt t="77827" x="1238250" y="5048250"/>
          <p14:tracePt t="77846" x="1270000" y="5060950"/>
          <p14:tracePt t="77862" x="1282700" y="5060950"/>
          <p14:tracePt t="77878" x="1295400" y="5060950"/>
          <p14:tracePt t="77896" x="1301750" y="5060950"/>
          <p14:tracePt t="77950" x="1301750" y="5054600"/>
          <p14:tracePt t="78031" x="1295400" y="5054600"/>
          <p14:tracePt t="80785" x="1295400" y="5048250"/>
          <p14:tracePt t="80794" x="1295400" y="5041900"/>
          <p14:tracePt t="80808" x="1295400" y="5029200"/>
          <p14:tracePt t="80826" x="1301750" y="5016500"/>
          <p14:tracePt t="80842" x="1308100" y="5003800"/>
          <p14:tracePt t="80858" x="1314450" y="4984750"/>
          <p14:tracePt t="80875" x="1320800" y="4972050"/>
          <p14:tracePt t="80891" x="1346200" y="4927600"/>
          <p14:tracePt t="80910" x="1358900" y="4889500"/>
          <p14:tracePt t="80926" x="1365250" y="4864100"/>
          <p14:tracePt t="80943" x="1371600" y="4851400"/>
          <p14:tracePt t="80958" x="1371600" y="4838700"/>
          <p14:tracePt t="80974" x="1371600" y="4813300"/>
          <p14:tracePt t="80991" x="1371600" y="4794250"/>
          <p14:tracePt t="81006" x="1371600" y="4787900"/>
          <p14:tracePt t="81040" x="1371600" y="4781550"/>
          <p14:tracePt t="81076" x="1371600" y="4775200"/>
          <p14:tracePt t="81119" x="1371600" y="4768850"/>
          <p14:tracePt t="91101" x="1371600" y="4762500"/>
          <p14:tracePt t="91110" x="1371600" y="4756150"/>
          <p14:tracePt t="91121" x="1371600" y="4737100"/>
          <p14:tracePt t="91133" x="1371600" y="4718050"/>
          <p14:tracePt t="91151" x="1371600" y="4692650"/>
          <p14:tracePt t="91167" x="1384300" y="4629150"/>
          <p14:tracePt t="91184" x="1428750" y="4540250"/>
          <p14:tracePt t="91199" x="1454150" y="4489450"/>
          <p14:tracePt t="91214" x="1498600" y="4413250"/>
          <p14:tracePt t="91231" x="1524000" y="4387850"/>
          <p14:tracePt t="91247" x="1587500" y="4337050"/>
          <p14:tracePt t="91264" x="1625600" y="4330700"/>
          <p14:tracePt t="91281" x="1682750" y="4318000"/>
          <p14:tracePt t="91298" x="1720850" y="4318000"/>
          <p14:tracePt t="91314" x="1739900" y="4318000"/>
          <p14:tracePt t="91331" x="1784350" y="4343400"/>
          <p14:tracePt t="91349" x="1835150" y="4432300"/>
          <p14:tracePt t="91365" x="1866900" y="4489450"/>
          <p14:tracePt t="91381" x="1898650" y="4591050"/>
          <p14:tracePt t="91398" x="1911350" y="4616450"/>
          <p14:tracePt t="91415" x="1911350" y="4660900"/>
          <p14:tracePt t="91432" x="1911350" y="4667250"/>
          <p14:tracePt t="91447" x="1905000" y="4667250"/>
          <p14:tracePt t="91464" x="1873250" y="4660900"/>
          <p14:tracePt t="91480" x="1835150" y="4610100"/>
          <p14:tracePt t="91497" x="1765300" y="4457700"/>
          <p14:tracePt t="91513" x="1758950" y="4406900"/>
          <p14:tracePt t="91531" x="1746250" y="4343400"/>
          <p14:tracePt t="91548" x="1746250" y="4305300"/>
          <p14:tracePt t="91566" x="1758950" y="4279900"/>
          <p14:tracePt t="91583" x="1790700" y="4254500"/>
          <p14:tracePt t="91600" x="1885950" y="4222750"/>
          <p14:tracePt t="91616" x="1936750" y="4222750"/>
          <p14:tracePt t="91632" x="2032000" y="4210050"/>
          <p14:tracePt t="91649" x="2057400" y="4210050"/>
          <p14:tracePt t="91666" x="2089150" y="4210050"/>
          <p14:tracePt t="91681" x="2101850" y="4210050"/>
          <p14:tracePt t="92113" x="2095500" y="4210050"/>
          <p14:tracePt t="92122" x="2070100" y="4210050"/>
          <p14:tracePt t="92135" x="2038350" y="4210050"/>
          <p14:tracePt t="92149" x="1987550" y="4197350"/>
          <p14:tracePt t="92166" x="1835150" y="4184650"/>
          <p14:tracePt t="92181" x="1746250" y="4184650"/>
          <p14:tracePt t="92199" x="1612900" y="4197350"/>
          <p14:tracePt t="92215" x="1466850" y="4286250"/>
          <p14:tracePt t="92229" x="1390650" y="4349750"/>
          <p14:tracePt t="92247" x="1289050" y="4457700"/>
          <p14:tracePt t="92263" x="1238250" y="4502150"/>
          <p14:tracePt t="92279" x="1181100" y="4559300"/>
          <p14:tracePt t="92296" x="1168400" y="4572000"/>
          <p14:tracePt t="92313" x="1143000" y="4616450"/>
          <p14:tracePt t="92330" x="1136650" y="4667250"/>
          <p14:tracePt t="92347" x="1136650" y="4711700"/>
          <p14:tracePt t="92364" x="1174750" y="4813300"/>
          <p14:tracePt t="92380" x="1200150" y="4857750"/>
          <p14:tracePt t="92397" x="1289050" y="4927600"/>
          <p14:tracePt t="92414" x="1365250" y="4972050"/>
          <p14:tracePt t="92430" x="1409700" y="4978400"/>
          <p14:tracePt t="92447" x="1460500" y="4978400"/>
          <p14:tracePt t="92463" x="1473200" y="4978400"/>
          <p14:tracePt t="92480" x="1498600" y="4965700"/>
          <p14:tracePt t="92496" x="1504950" y="4914900"/>
          <p14:tracePt t="92513" x="1504950" y="4889500"/>
          <p14:tracePt t="92530" x="1498600" y="4864100"/>
          <p14:tracePt t="92546" x="1479550" y="4851400"/>
          <p14:tracePt t="92563" x="1447800" y="4845050"/>
          <p14:tracePt t="92580" x="1422400" y="4845050"/>
          <p14:tracePt t="92596" x="1409700" y="4845050"/>
          <p14:tracePt t="92614" x="1397000" y="4857750"/>
          <p14:tracePt t="92647" x="1390650" y="4870450"/>
          <p14:tracePt t="92663" x="1390650" y="4876800"/>
          <p14:tracePt t="109576" x="1397000" y="4876800"/>
          <p14:tracePt t="109588" x="1416050" y="4876800"/>
          <p14:tracePt t="109601" x="1435100" y="4876800"/>
          <p14:tracePt t="109617" x="1447800" y="4876800"/>
          <p14:tracePt t="109632" x="1473200" y="4876800"/>
          <p14:tracePt t="109649" x="1504950" y="4876800"/>
          <p14:tracePt t="109665" x="1536700" y="4876800"/>
          <p14:tracePt t="109681" x="1600200" y="4876800"/>
          <p14:tracePt t="109699" x="1663700" y="4876800"/>
          <p14:tracePt t="109701" x="1733550" y="4876800"/>
          <p14:tracePt t="109714" x="1771650" y="4876800"/>
          <p14:tracePt t="109732" x="1841500" y="4876800"/>
          <p14:tracePt t="109748" x="1879600" y="4876800"/>
          <p14:tracePt t="109764" x="1924050" y="4876800"/>
          <p14:tracePt t="109781" x="1936750" y="4876800"/>
          <p14:tracePt t="109798" x="1974850" y="4876800"/>
          <p14:tracePt t="109815" x="1993900" y="4876800"/>
          <p14:tracePt t="109831" x="2000250" y="4876800"/>
          <p14:tracePt t="109849" x="2006600" y="4876800"/>
          <p14:tracePt t="109866" x="2012950" y="4876800"/>
          <p14:tracePt t="109932" x="2012950" y="4870450"/>
          <p14:tracePt t="109983" x="2019300" y="4870450"/>
          <p14:tracePt t="110006" x="2025650" y="4870450"/>
          <p14:tracePt t="110015" x="2032000" y="4870450"/>
          <p14:tracePt t="110037" x="2038350" y="4870450"/>
          <p14:tracePt t="110046" x="2051050" y="4870450"/>
          <p14:tracePt t="110059" x="2057400" y="4870450"/>
          <p14:tracePt t="110069" x="2076450" y="4876800"/>
          <p14:tracePt t="110083" x="2089150" y="4876800"/>
          <p14:tracePt t="110100" x="2120900" y="4876800"/>
          <p14:tracePt t="110117" x="2139950" y="4876800"/>
          <p14:tracePt t="110132" x="2152650" y="4876800"/>
          <p14:tracePt t="110149" x="2159000" y="4876800"/>
          <p14:tracePt t="110167" x="2165350" y="4876800"/>
          <p14:tracePt t="110225" x="2152650" y="4876800"/>
          <p14:tracePt t="110234" x="2139950" y="4876800"/>
          <p14:tracePt t="110248" x="2127250" y="4876800"/>
          <p14:tracePt t="110265" x="2108200" y="4876800"/>
          <p14:tracePt t="110298" x="2101850" y="4876800"/>
          <p14:tracePt t="110338" x="2101850" y="4883150"/>
          <p14:tracePt t="110350" x="2120900" y="4889500"/>
          <p14:tracePt t="110359" x="2152650" y="4895850"/>
          <p14:tracePt t="110370" x="2184400" y="4902200"/>
          <p14:tracePt t="110383" x="2203450" y="4902200"/>
          <p14:tracePt t="110401" x="2216150" y="4902200"/>
          <p14:tracePt t="110414" x="2228850" y="4902200"/>
          <p14:tracePt t="111412" x="2235200" y="4902200"/>
          <p14:tracePt t="125041" x="2235200" y="4895850"/>
          <p14:tracePt t="125052" x="2241550" y="4876800"/>
          <p14:tracePt t="125061" x="2241550" y="4851400"/>
          <p14:tracePt t="125073" x="2254250" y="4826000"/>
          <p14:tracePt t="125087" x="2254250" y="4800600"/>
          <p14:tracePt t="125102" x="2266950" y="4762500"/>
          <p14:tracePt t="125118" x="2273300" y="4743450"/>
          <p14:tracePt t="125135" x="2286000" y="4711700"/>
          <p14:tracePt t="125154" x="2298700" y="4686300"/>
          <p14:tracePt t="125169" x="2305050" y="4660900"/>
          <p14:tracePt t="125185" x="2324100" y="4622800"/>
          <p14:tracePt t="125202" x="2343150" y="4591050"/>
          <p14:tracePt t="125206" x="2374900" y="4546600"/>
          <p14:tracePt t="125218" x="2425700" y="4476750"/>
          <p14:tracePt t="125235" x="2489200" y="4413250"/>
          <p14:tracePt t="125251" x="2622550" y="4235450"/>
          <p14:tracePt t="125269" x="2736850" y="4095750"/>
          <p14:tracePt t="125285" x="2787650" y="4013200"/>
          <p14:tracePt t="125304" x="3035300" y="3638550"/>
          <p14:tracePt t="125320" x="3162300" y="3435350"/>
          <p14:tracePt t="125336" x="3359150" y="3168650"/>
          <p14:tracePt t="125354" x="3498850" y="2965450"/>
          <p14:tracePt t="125370" x="3549650" y="2882900"/>
          <p14:tracePt t="125383" x="3651250" y="2743200"/>
          <p14:tracePt t="125400" x="3676650" y="2711450"/>
          <p14:tracePt t="125416" x="3689350" y="2698750"/>
          <p14:tracePt t="125874" x="3689350" y="2692400"/>
          <p14:tracePt t="125887" x="3689350" y="2679700"/>
          <p14:tracePt t="125895" x="3683000" y="2667000"/>
          <p14:tracePt t="125906" x="3670300" y="2654300"/>
          <p14:tracePt t="125919" x="3663950" y="2641600"/>
          <p14:tracePt t="125936" x="3657600" y="2635250"/>
          <p14:tracePt t="125951" x="3644900" y="2616200"/>
          <p14:tracePt t="125968" x="3632200" y="2603500"/>
          <p14:tracePt t="125984" x="3625850" y="2590800"/>
          <p14:tracePt t="126001" x="3606800" y="2565400"/>
          <p14:tracePt t="126018" x="3600450" y="2552700"/>
          <p14:tracePt t="126034" x="3587750" y="2527300"/>
          <p14:tracePt t="126052" x="3581400" y="2514600"/>
          <p14:tracePt t="126086" x="3575050" y="2508250"/>
          <p14:tracePt t="126102" x="3575050" y="2501900"/>
          <p14:tracePt t="126118" x="3575050" y="2495550"/>
          <p14:tracePt t="126136" x="3575050" y="2489200"/>
          <p14:tracePt t="129151" x="3568700" y="2489200"/>
          <p14:tracePt t="129159" x="3556000" y="2489200"/>
          <p14:tracePt t="129169" x="3543300" y="2489200"/>
          <p14:tracePt t="129182" x="3530600" y="2501900"/>
          <p14:tracePt t="129199" x="3517900" y="2514600"/>
          <p14:tracePt t="129215" x="3441700" y="2616200"/>
          <p14:tracePt t="129232" x="3321050" y="2857500"/>
          <p14:tracePt t="129249" x="3225800" y="3035300"/>
          <p14:tracePt t="129266" x="3079750" y="3327400"/>
          <p14:tracePt t="129282" x="2997200" y="3517900"/>
          <p14:tracePt t="129298" x="2908300" y="3765550"/>
          <p14:tracePt t="129315" x="2851150" y="3937000"/>
          <p14:tracePt t="129331" x="2825750" y="4025900"/>
          <p14:tracePt t="129348" x="2800350" y="4210050"/>
          <p14:tracePt t="129364" x="2787650" y="4311650"/>
          <p14:tracePt t="129384" x="2781300" y="4425950"/>
          <p14:tracePt t="129397" x="2781300" y="4483100"/>
          <p14:tracePt t="129413" x="2768600" y="4572000"/>
          <p14:tracePt t="129429" x="2762250" y="4641850"/>
          <p14:tracePt t="129446" x="2762250" y="4667250"/>
          <p14:tracePt t="129463" x="2755900" y="4711700"/>
          <p14:tracePt t="129481" x="2743200" y="4743450"/>
          <p14:tracePt t="129497" x="2730500" y="4756150"/>
          <p14:tracePt t="129513" x="2692400" y="4794250"/>
          <p14:tracePt t="129530" x="2673350" y="4806950"/>
          <p14:tracePt t="129547" x="2635250" y="4838700"/>
          <p14:tracePt t="129563" x="2616200" y="4851400"/>
          <p14:tracePt t="129580" x="2565400" y="4876800"/>
          <p14:tracePt t="129597" x="2533650" y="4895850"/>
          <p14:tracePt t="129613" x="2508250" y="4902200"/>
          <p14:tracePt t="129630" x="2470150" y="4908550"/>
          <p14:tracePt t="129648" x="2393950" y="4908550"/>
          <p14:tracePt t="129663" x="2324100" y="4902200"/>
          <p14:tracePt t="129679" x="2254250" y="4870450"/>
          <p14:tracePt t="129697" x="2222500" y="4864100"/>
          <p14:tracePt t="129700" x="2203450" y="4851400"/>
          <p14:tracePt t="129713" x="2178050" y="4838700"/>
          <p14:tracePt t="129730" x="2159000" y="4826000"/>
          <p14:tracePt t="129746" x="2133600" y="4813300"/>
          <p14:tracePt t="129763" x="2108200" y="4800600"/>
          <p14:tracePt t="129780" x="2095500" y="4794250"/>
          <p14:tracePt t="129796" x="2070100" y="4781550"/>
          <p14:tracePt t="129813" x="2057400" y="4775200"/>
          <p14:tracePt t="129830" x="2038350" y="4768850"/>
          <p14:tracePt t="129846" x="2012950" y="4762500"/>
          <p14:tracePt t="129863" x="2006600" y="4762500"/>
          <p14:tracePt t="129879" x="1993900" y="4762500"/>
          <p14:tracePt t="129897" x="1987550" y="4762500"/>
          <p14:tracePt t="129951" x="1987550" y="4775200"/>
          <p14:tracePt t="129961" x="1987550" y="4787900"/>
          <p14:tracePt t="129971" x="2006600" y="4806950"/>
          <p14:tracePt t="129982" x="2038350" y="4826000"/>
          <p14:tracePt t="129996" x="2082800" y="4838700"/>
          <p14:tracePt t="130013" x="2184400" y="4838700"/>
          <p14:tracePt t="130029" x="2216150" y="4838700"/>
          <p14:tracePt t="130046" x="2254250" y="4826000"/>
          <p14:tracePt t="130062" x="2260600" y="4813300"/>
          <p14:tracePt t="130079" x="2266950" y="4775200"/>
          <p14:tracePt t="130096" x="2260600" y="4749800"/>
          <p14:tracePt t="130113" x="2228850" y="4724400"/>
          <p14:tracePt t="130131" x="2152650" y="4718050"/>
          <p14:tracePt t="130149" x="2108200" y="4718050"/>
          <p14:tracePt t="130165" x="2038350" y="4724400"/>
          <p14:tracePt t="130182" x="1993900" y="4756150"/>
          <p14:tracePt t="130198" x="1987550" y="4768850"/>
          <p14:tracePt t="130202" x="1981200" y="4775200"/>
          <p14:tracePt t="130214" x="1981200" y="4787900"/>
          <p14:tracePt t="130230" x="1981200" y="4806950"/>
          <p14:tracePt t="130247" x="1987550" y="4832350"/>
          <p14:tracePt t="130264" x="2025650" y="4857750"/>
          <p14:tracePt t="130281" x="2057400" y="4876800"/>
          <p14:tracePt t="130297" x="2089150" y="4889500"/>
          <p14:tracePt t="130314" x="2101850" y="4895850"/>
          <p14:tracePt t="130330" x="2108200" y="4895850"/>
          <p14:tracePt t="130347" x="2114550" y="4902200"/>
          <p14:tracePt t="136071" x="2114550" y="4895850"/>
          <p14:tracePt t="136080" x="2120900" y="4876800"/>
          <p14:tracePt t="136093" x="2127250" y="4864100"/>
          <p14:tracePt t="136109" x="2127250" y="4851400"/>
          <p14:tracePt t="136125" x="2139950" y="4806950"/>
          <p14:tracePt t="136143" x="2159000" y="4756150"/>
          <p14:tracePt t="136158" x="2171700" y="4724400"/>
          <p14:tracePt t="136175" x="2203450" y="4629150"/>
          <p14:tracePt t="136194" x="2235200" y="4508500"/>
          <p14:tracePt t="136208" x="2241550" y="4445000"/>
          <p14:tracePt t="136227" x="2273300" y="4311650"/>
          <p14:tracePt t="136241" x="2292350" y="4229100"/>
          <p14:tracePt t="136258" x="2311400" y="4038600"/>
          <p14:tracePt t="136275" x="2311400" y="3975100"/>
          <p14:tracePt t="136292" x="2311400" y="3848100"/>
          <p14:tracePt t="136308" x="2311400" y="3721100"/>
          <p14:tracePt t="136324" x="2311400" y="3644900"/>
          <p14:tracePt t="136341" x="2298700" y="3486150"/>
          <p14:tracePt t="136357" x="2286000" y="3435350"/>
          <p14:tracePt t="136375" x="2266950" y="3359150"/>
          <p14:tracePt t="136392" x="2241550" y="3302000"/>
          <p14:tracePt t="136407" x="2235200" y="3270250"/>
          <p14:tracePt t="136424" x="2209800" y="3219450"/>
          <p14:tracePt t="136440" x="2203450" y="3187700"/>
          <p14:tracePt t="136457" x="2190750" y="3149600"/>
          <p14:tracePt t="136476" x="2184400" y="3111500"/>
          <p14:tracePt t="136491" x="2165350" y="3028950"/>
          <p14:tracePt t="136508" x="2159000" y="2946400"/>
          <p14:tracePt t="136525" x="2152650" y="2914650"/>
          <p14:tracePt t="136541" x="2139950" y="2876550"/>
          <p14:tracePt t="136558" x="2139950" y="2857500"/>
          <p14:tracePt t="136575" x="2133600" y="2819400"/>
          <p14:tracePt t="136591" x="2133600" y="2794000"/>
          <p14:tracePt t="137144" x="2133600" y="2787650"/>
          <p14:tracePt t="137167" x="2127250" y="2768600"/>
          <p14:tracePt t="137175" x="2120900" y="2755900"/>
          <p14:tracePt t="137191" x="2108200" y="2730500"/>
          <p14:tracePt t="137208" x="2082800" y="2679700"/>
          <p14:tracePt t="137224" x="2063750" y="2647950"/>
          <p14:tracePt t="137242" x="2025650" y="2597150"/>
          <p14:tracePt t="137259" x="1993900" y="2552700"/>
          <p14:tracePt t="137275" x="1974850" y="2533650"/>
          <p14:tracePt t="137292" x="1936750" y="2457450"/>
          <p14:tracePt t="137308" x="1898650" y="2413000"/>
          <p14:tracePt t="137324" x="1860550" y="2343150"/>
          <p14:tracePt t="137343" x="1835150" y="2324100"/>
          <p14:tracePt t="137357" x="1803400" y="2286000"/>
          <p14:tracePt t="137376" x="1765300" y="2266950"/>
          <p14:tracePt t="137392" x="1739900" y="2254250"/>
          <p14:tracePt t="137406" x="1701800" y="2241550"/>
          <p14:tracePt t="137422" x="1689100" y="2241550"/>
          <p14:tracePt t="137439" x="1682750" y="2235200"/>
          <p14:tracePt t="137455" x="1676400" y="2235200"/>
          <p14:tracePt t="137498" x="1670050" y="2235200"/>
          <p14:tracePt t="137760" x="1663700" y="2235200"/>
          <p14:tracePt t="137854" x="1663700" y="2241550"/>
          <p14:tracePt t="137864" x="1663700" y="2247900"/>
          <p14:tracePt t="137875" x="1663700" y="2254250"/>
          <p14:tracePt t="137890" x="1663700" y="2260600"/>
          <p14:tracePt t="137907" x="1676400" y="2273300"/>
          <p14:tracePt t="137924" x="1689100" y="2279650"/>
          <p14:tracePt t="137941" x="1714500" y="2292350"/>
          <p14:tracePt t="137957" x="1746250" y="2298700"/>
          <p14:tracePt t="137973" x="1758950" y="2305050"/>
          <p14:tracePt t="137988" x="1784350" y="2305050"/>
          <p14:tracePt t="138005" x="1790700" y="2305050"/>
          <p14:tracePt t="138022" x="1797050" y="2305050"/>
          <p14:tracePt t="138041" x="1803400" y="2305050"/>
          <p14:tracePt t="138094" x="1784350" y="2305050"/>
          <p14:tracePt t="138105" x="1771650" y="2305050"/>
          <p14:tracePt t="138114" x="1752600" y="2298700"/>
          <p14:tracePt t="138125" x="1727200" y="2298700"/>
          <p14:tracePt t="138140" x="1714500" y="2298700"/>
          <p14:tracePt t="138157" x="1695450" y="2298700"/>
          <p14:tracePt t="138174" x="1689100" y="2298700"/>
          <p14:tracePt t="138190" x="1682750" y="2298700"/>
          <p14:tracePt t="138813" x="1689100" y="2298700"/>
          <p14:tracePt t="138825" x="1701800" y="2298700"/>
          <p14:tracePt t="138834" x="1727200" y="2298700"/>
          <p14:tracePt t="138844" x="1758950" y="2298700"/>
          <p14:tracePt t="138857" x="1816100" y="2298700"/>
          <p14:tracePt t="138876" x="1936750" y="2279650"/>
          <p14:tracePt t="138890" x="2012950" y="2266950"/>
          <p14:tracePt t="138906" x="2228850" y="2247900"/>
          <p14:tracePt t="138921" x="2330450" y="2247900"/>
          <p14:tracePt t="138938" x="2482850" y="2247900"/>
          <p14:tracePt t="138955" x="2584450" y="2247900"/>
          <p14:tracePt t="138971" x="2800350" y="2254250"/>
          <p14:tracePt t="138989" x="2940050" y="2260600"/>
          <p14:tracePt t="139004" x="3003550" y="2260600"/>
          <p14:tracePt t="139022" x="3124200" y="2260600"/>
          <p14:tracePt t="139039" x="3175000" y="2260600"/>
          <p14:tracePt t="139055" x="3219450" y="2260600"/>
          <p14:tracePt t="139072" x="3232150" y="2260600"/>
          <p14:tracePt t="139088" x="3244850" y="2260600"/>
          <p14:tracePt t="139574" x="3257550" y="2266950"/>
          <p14:tracePt t="139585" x="3270250" y="2273300"/>
          <p14:tracePt t="139595" x="3276600" y="2286000"/>
          <p14:tracePt t="139605" x="3289300" y="2292350"/>
          <p14:tracePt t="139621" x="3302000" y="2298700"/>
          <p14:tracePt t="139637" x="3346450" y="2311400"/>
          <p14:tracePt t="139653" x="3371850" y="2324100"/>
          <p14:tracePt t="139671" x="3467100" y="2336800"/>
          <p14:tracePt t="139687" x="3536950" y="2349500"/>
          <p14:tracePt t="139703" x="3568700" y="2355850"/>
          <p14:tracePt t="139720" x="3613150" y="2355850"/>
          <p14:tracePt t="139737" x="3638550" y="2355850"/>
          <p14:tracePt t="139758" x="3676650" y="2355850"/>
          <p14:tracePt t="139773" x="3695700" y="2355850"/>
          <p14:tracePt t="146711" x="3689350" y="2355850"/>
          <p14:tracePt t="146721" x="3676650" y="2355850"/>
          <p14:tracePt t="146733" x="3670300" y="2355850"/>
          <p14:tracePt t="146749" x="3663950" y="2362200"/>
          <p14:tracePt t="146765" x="3619500" y="2362200"/>
          <p14:tracePt t="146783" x="3543300" y="2362200"/>
          <p14:tracePt t="146799" x="3505200" y="2362200"/>
          <p14:tracePt t="146816" x="3403600" y="2362200"/>
          <p14:tracePt t="146832" x="3327400" y="2362200"/>
          <p14:tracePt t="146848" x="3130550" y="2381250"/>
          <p14:tracePt t="146866" x="2984500" y="2419350"/>
          <p14:tracePt t="146884" x="2882900" y="2463800"/>
          <p14:tracePt t="146900" x="2635250" y="2514600"/>
          <p14:tracePt t="146916" x="2546350" y="2546350"/>
          <p14:tracePt t="146932" x="2374900" y="2565400"/>
          <p14:tracePt t="146950" x="2209800" y="2571750"/>
          <p14:tracePt t="146967" x="2133600" y="2571750"/>
          <p14:tracePt t="146982" x="1993900" y="2571750"/>
          <p14:tracePt t="147000" x="1924050" y="2552700"/>
          <p14:tracePt t="147015" x="1841500" y="2520950"/>
          <p14:tracePt t="147033" x="1733550" y="2489200"/>
          <p14:tracePt t="147049" x="1676400" y="2476500"/>
          <p14:tracePt t="147066" x="1593850" y="2444750"/>
          <p14:tracePt t="147082" x="1562100" y="2432050"/>
          <p14:tracePt t="147098" x="1511300" y="2425700"/>
          <p14:tracePt t="147117" x="1466850" y="2393950"/>
          <p14:tracePt t="147132" x="1447800" y="2387600"/>
          <p14:tracePt t="147150" x="1422400" y="2374900"/>
          <p14:tracePt t="147166" x="1416050" y="2368550"/>
          <p14:tracePt t="147183" x="1397000" y="2362200"/>
          <p14:tracePt t="147200" x="1390650" y="2362200"/>
          <p14:tracePt t="147222" x="1384300" y="2362200"/>
          <p14:tracePt t="147246" x="1384300" y="2355850"/>
          <p14:tracePt t="147389" x="1390650" y="2355850"/>
          <p14:tracePt t="147399" x="1403350" y="2362200"/>
          <p14:tracePt t="147408" x="1416050" y="2362200"/>
          <p14:tracePt t="147419" x="1428750" y="2362200"/>
          <p14:tracePt t="147430" x="1441450" y="2362200"/>
          <p14:tracePt t="147447" x="1454150" y="2362200"/>
          <p14:tracePt t="147465" x="1485900" y="2362200"/>
          <p14:tracePt t="147482" x="1511300" y="2362200"/>
          <p14:tracePt t="147497" x="1524000" y="2362200"/>
          <p14:tracePt t="147514" x="1536700" y="2362200"/>
          <p14:tracePt t="147531" x="1549400" y="2362200"/>
          <p14:tracePt t="147548" x="1568450" y="2362200"/>
          <p14:tracePt t="147565" x="1587500" y="2362200"/>
          <p14:tracePt t="147702" x="1581150" y="2362200"/>
          <p14:tracePt t="147712" x="1568450" y="2362200"/>
          <p14:tracePt t="147722" x="1562100" y="2362200"/>
          <p14:tracePt t="147744" x="1555750" y="2362200"/>
          <p14:tracePt t="147753" x="1549400" y="2362200"/>
          <p14:tracePt t="147765" x="1549400" y="2368550"/>
          <p14:tracePt t="147780" x="1549400" y="2374900"/>
          <p14:tracePt t="147797" x="1549400" y="2393950"/>
          <p14:tracePt t="147815" x="1555750" y="2406650"/>
          <p14:tracePt t="147830" x="1587500" y="2419350"/>
          <p14:tracePt t="147848" x="1682750" y="2438400"/>
          <p14:tracePt t="147864" x="1708150" y="2438400"/>
          <p14:tracePt t="147881" x="1752600" y="2438400"/>
          <p14:tracePt t="147900" x="1758950" y="2432050"/>
          <p14:tracePt t="147916" x="1758950" y="2419350"/>
          <p14:tracePt t="147932" x="1752600" y="2400300"/>
          <p14:tracePt t="147949" x="1720850" y="2381250"/>
          <p14:tracePt t="147964" x="1638300" y="2368550"/>
          <p14:tracePt t="147983" x="1619250" y="2368550"/>
          <p14:tracePt t="147998" x="1587500" y="2368550"/>
          <p14:tracePt t="148015" x="1574800" y="2368550"/>
          <p14:tracePt t="148031" x="1568450" y="2368550"/>
          <p14:tracePt t="148527" x="1574800" y="2368550"/>
          <p14:tracePt t="148536" x="1593850" y="2368550"/>
          <p14:tracePt t="148549" x="1631950" y="2368550"/>
          <p14:tracePt t="148564" x="1708150" y="2368550"/>
          <p14:tracePt t="148581" x="1924050" y="2381250"/>
          <p14:tracePt t="148598" x="2451100" y="2406650"/>
          <p14:tracePt t="148614" x="2787650" y="2425700"/>
          <p14:tracePt t="148632" x="3403600" y="2489200"/>
          <p14:tracePt t="148648" x="3746500" y="2501900"/>
          <p14:tracePt t="148665" x="4292600" y="2501900"/>
          <p14:tracePt t="148683" x="5124450" y="2540000"/>
          <p14:tracePt t="148698" x="5499100" y="2571750"/>
          <p14:tracePt t="148703" x="5943600" y="2628900"/>
          <p14:tracePt t="148715" x="6184900" y="2641600"/>
          <p14:tracePt t="148730" x="6489700" y="2705100"/>
          <p14:tracePt t="148748" x="6813550" y="2743200"/>
          <p14:tracePt t="148765" x="6940550" y="2749550"/>
          <p14:tracePt t="148781" x="6978650" y="2749550"/>
          <p14:tracePt t="148797" x="7016750" y="2749550"/>
          <p14:tracePt t="148814" x="7029450" y="2749550"/>
          <p14:tracePt t="149090" x="7035800" y="2743200"/>
          <p14:tracePt t="149099" x="7061200" y="2724150"/>
          <p14:tracePt t="149114" x="7099300" y="2679700"/>
          <p14:tracePt t="149130" x="7169150" y="2571750"/>
          <p14:tracePt t="149147" x="7207250" y="2527300"/>
          <p14:tracePt t="149165" x="7251700" y="2463800"/>
          <p14:tracePt t="149181" x="7264400" y="2438400"/>
          <p14:tracePt t="149199" x="7270750" y="2413000"/>
          <p14:tracePt t="149214" x="7270750" y="2368550"/>
          <p14:tracePt t="149231" x="7264400" y="2343150"/>
          <p14:tracePt t="149248" x="7169150" y="2266950"/>
          <p14:tracePt t="149263" x="7112000" y="2228850"/>
          <p14:tracePt t="149281" x="6953250" y="2146300"/>
          <p14:tracePt t="149298" x="6756400" y="2082800"/>
          <p14:tracePt t="149313" x="6680200" y="2070100"/>
          <p14:tracePt t="149330" x="6565900" y="2070100"/>
          <p14:tracePt t="149347" x="6527800" y="2089150"/>
          <p14:tracePt t="149364" x="6489700" y="2120900"/>
          <p14:tracePt t="149380" x="6457950" y="2152650"/>
          <p14:tracePt t="149396" x="6451600" y="2165350"/>
          <p14:tracePt t="149414" x="6438900" y="2209800"/>
          <p14:tracePt t="149431" x="6438900" y="2222500"/>
          <p14:tracePt t="149448" x="6445250" y="2247900"/>
          <p14:tracePt t="149465" x="6546850" y="2292350"/>
          <p14:tracePt t="149480" x="6623050" y="2298700"/>
          <p14:tracePt t="149496" x="6724650" y="2311400"/>
          <p14:tracePt t="149514" x="6781800" y="2311400"/>
          <p14:tracePt t="149530" x="6864350" y="2286000"/>
          <p14:tracePt t="149548" x="6889750" y="2260600"/>
          <p14:tracePt t="149563" x="6889750" y="2247900"/>
          <p14:tracePt t="149580" x="6889750" y="2209800"/>
          <p14:tracePt t="149596" x="6883400" y="2197100"/>
          <p14:tracePt t="149613" x="6800850" y="2184400"/>
          <p14:tracePt t="149631" x="6673850" y="2197100"/>
          <p14:tracePt t="149646" x="6616700" y="2235200"/>
          <p14:tracePt t="149663" x="6559550" y="2279650"/>
          <p14:tracePt t="149683" x="6540500" y="2305050"/>
          <p14:tracePt t="149698" x="6527800" y="2330450"/>
          <p14:tracePt t="149713" x="6521450" y="2343150"/>
          <p14:tracePt t="149728" x="6521450" y="2381250"/>
          <p14:tracePt t="149745" x="6565900" y="2425700"/>
          <p14:tracePt t="149762" x="6635750" y="2444750"/>
          <p14:tracePt t="149779" x="6737350" y="2457450"/>
          <p14:tracePt t="149797" x="6781800" y="2457450"/>
          <p14:tracePt t="149813" x="6819900" y="2457450"/>
          <p14:tracePt t="149830" x="6838950" y="2457450"/>
          <p14:tracePt t="149863" x="6838950" y="2438400"/>
          <p14:tracePt t="149881" x="6832600" y="2425700"/>
          <p14:tracePt t="149896" x="6819900" y="2413000"/>
          <p14:tracePt t="149913" x="6769100" y="2406650"/>
          <p14:tracePt t="149931" x="6756400" y="2406650"/>
          <p14:tracePt t="149948" x="6731000" y="2406650"/>
          <p14:tracePt t="153938" x="6731000" y="2413000"/>
          <p14:tracePt t="153949" x="6743700" y="2419350"/>
          <p14:tracePt t="153960" x="6750050" y="2432050"/>
          <p14:tracePt t="153975" x="6762750" y="2438400"/>
          <p14:tracePt t="153993" x="6788150" y="2451100"/>
          <p14:tracePt t="154011" x="6794500" y="2457450"/>
          <p14:tracePt t="154027" x="6807200" y="2463800"/>
          <p14:tracePt t="154044" x="6819900" y="2463800"/>
          <p14:tracePt t="154060" x="6819900" y="2470150"/>
          <p14:tracePt t="154077" x="6826250" y="2470150"/>
          <p14:tracePt t="154094" x="6832600" y="2470150"/>
          <p14:tracePt t="154208" x="6832600" y="2476500"/>
          <p14:tracePt t="154240" x="6832600" y="2489200"/>
          <p14:tracePt t="154251" x="6819900" y="2501900"/>
          <p14:tracePt t="154262" x="6788150" y="2514600"/>
          <p14:tracePt t="154277" x="6756400" y="2527300"/>
          <p14:tracePt t="154294" x="6616700" y="2597150"/>
          <p14:tracePt t="154308" x="6515100" y="2647950"/>
          <p14:tracePt t="154325" x="6000750" y="2901950"/>
          <p14:tracePt t="154341" x="5746750" y="3060700"/>
          <p14:tracePt t="154358" x="5048250" y="3524250"/>
          <p14:tracePt t="154375" x="4552950" y="3879850"/>
          <p14:tracePt t="154391" x="4273550" y="4044950"/>
          <p14:tracePt t="154407" x="3956050" y="4267200"/>
          <p14:tracePt t="154424" x="3860800" y="4330700"/>
          <p14:tracePt t="154441" x="3721100" y="4419600"/>
          <p14:tracePt t="154458" x="3663950" y="4445000"/>
          <p14:tracePt t="154474" x="3644900" y="4445000"/>
          <p14:tracePt t="154491" x="3632200" y="4445000"/>
          <p14:tracePt t="154510" x="3625850" y="4445000"/>
          <p14:tracePt t="154527" x="3619500" y="4425950"/>
          <p14:tracePt t="154543" x="3619500" y="44132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18</a:t>
            </a:fld>
            <a:endParaRPr lang="pt-BR" alt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Exemplo efeito </a:t>
            </a:r>
            <a:r>
              <a:rPr lang="pt-BR" dirty="0"/>
              <a:t>da raça no peso da criança ao nascer</a:t>
            </a:r>
          </a:p>
          <a:p>
            <a:pPr lvl="1"/>
            <a:r>
              <a:rPr lang="pt-BR" dirty="0" smtClean="0"/>
              <a:t>Note que no primeiro exemplo não inserimos a </a:t>
            </a:r>
            <a:r>
              <a:rPr lang="pt-BR" i="1" dirty="0" err="1" smtClean="0"/>
              <a:t>dummy</a:t>
            </a:r>
            <a:r>
              <a:rPr lang="pt-BR" i="1" dirty="0" smtClean="0"/>
              <a:t> </a:t>
            </a:r>
            <a:r>
              <a:rPr lang="pt-BR" dirty="0" smtClean="0"/>
              <a:t>de “outras”</a:t>
            </a:r>
          </a:p>
          <a:p>
            <a:pPr lvl="1"/>
            <a:r>
              <a:rPr lang="pt-BR" dirty="0" smtClean="0"/>
              <a:t>Note que inserir a variável como fator tendo como referência a mesma categoria da </a:t>
            </a:r>
            <a:r>
              <a:rPr lang="pt-BR" i="1" dirty="0" err="1" smtClean="0"/>
              <a:t>dummy</a:t>
            </a:r>
            <a:r>
              <a:rPr lang="pt-BR" dirty="0" smtClean="0"/>
              <a:t> não inserida retorna o mesmo modelo. </a:t>
            </a:r>
          </a:p>
          <a:p>
            <a:pPr lvl="1"/>
            <a:r>
              <a:rPr lang="pt-BR" dirty="0" smtClean="0"/>
              <a:t>Isso porque na construção das matrizes para estimativa dos coeficientes o algoritmo faz operações semelhantes a criação de </a:t>
            </a:r>
            <a:r>
              <a:rPr lang="pt-BR" i="1" dirty="0" err="1" smtClean="0"/>
              <a:t>dummies</a:t>
            </a:r>
            <a:r>
              <a:rPr lang="pt-BR" i="1" dirty="0" smtClean="0"/>
              <a:t> </a:t>
            </a:r>
            <a:r>
              <a:rPr lang="pt-BR" dirty="0" smtClean="0"/>
              <a:t>para criar um coeficiente para cada categoria</a:t>
            </a:r>
            <a:endParaRPr lang="pt-BR" dirty="0"/>
          </a:p>
          <a:p>
            <a:pPr lvl="1"/>
            <a:r>
              <a:rPr lang="pt-BR" dirty="0" smtClean="0"/>
              <a:t>A escolha da categoria de referência é arbitrária: (a) pode ser por uma questão teórica ou de interpretação para o público; (b) escolher a categoria que possui mais observações como referência pode incrementar a precisão do coeficiente. </a:t>
            </a:r>
          </a:p>
          <a:p>
            <a:pPr lvl="1"/>
            <a:r>
              <a:rPr lang="pt-BR" dirty="0" smtClean="0"/>
              <a:t>Além disso, note que a </a:t>
            </a:r>
            <a:r>
              <a:rPr lang="pt-BR" i="1" dirty="0" err="1" smtClean="0"/>
              <a:t>dummy</a:t>
            </a:r>
            <a:r>
              <a:rPr lang="pt-BR" dirty="0" smtClean="0"/>
              <a:t> raça negra não foi significante. Mas se a raça branca for retida no modelo, as demais categorias </a:t>
            </a:r>
            <a:r>
              <a:rPr lang="pt-BR" i="1" dirty="0" err="1" smtClean="0"/>
              <a:t>dummy</a:t>
            </a:r>
            <a:r>
              <a:rPr lang="pt-BR" dirty="0" smtClean="0"/>
              <a:t> (que não são referência) também devem ser retidas no modelo como seriam caso a análise fosse com a raça como fator.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91"/>
    </mc:Choice>
    <mc:Fallback xmlns="">
      <p:transition spd="slow" advTm="16379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040" x="3619500" y="4406900"/>
          <p14:tracePt t="16050" x="3619500" y="4394200"/>
          <p14:tracePt t="16060" x="3644900" y="4381500"/>
          <p14:tracePt t="16074" x="3663950" y="4362450"/>
          <p14:tracePt t="16091" x="3771900" y="4273550"/>
          <p14:tracePt t="16106" x="3860800" y="4210050"/>
          <p14:tracePt t="16123" x="4114800" y="4051300"/>
          <p14:tracePt t="16141" x="4222750" y="3975100"/>
          <p14:tracePt t="16156" x="4546600" y="3784600"/>
          <p14:tracePt t="16172" x="4718050" y="3702050"/>
          <p14:tracePt t="16189" x="4953000" y="3581400"/>
          <p14:tracePt t="16205" x="5251450" y="3422650"/>
          <p14:tracePt t="16221" x="5397500" y="3352800"/>
          <p14:tracePt t="16238" x="5575300" y="3244850"/>
          <p14:tracePt t="16260" x="5772150" y="3117850"/>
          <p14:tracePt t="16275" x="5854700" y="3060700"/>
          <p14:tracePt t="16291" x="5975350" y="2984500"/>
          <p14:tracePt t="16307" x="6019800" y="2946400"/>
          <p14:tracePt t="16323" x="6070600" y="2895600"/>
          <p14:tracePt t="16342" x="6146800" y="2819400"/>
          <p14:tracePt t="16356" x="6165850" y="2794000"/>
          <p14:tracePt t="16374" x="6223000" y="2749550"/>
          <p14:tracePt t="16389" x="6267450" y="2724150"/>
          <p14:tracePt t="16406" x="6356350" y="2660650"/>
          <p14:tracePt t="16424" x="6426200" y="2628900"/>
          <p14:tracePt t="16428" x="6483350" y="2603500"/>
          <p14:tracePt t="16438" x="6527800" y="2578100"/>
          <p14:tracePt t="16455" x="6629400" y="2508250"/>
          <p14:tracePt t="16471" x="6673850" y="2476500"/>
          <p14:tracePt t="16488" x="6788150" y="2400300"/>
          <p14:tracePt t="16508" x="6832600" y="2362200"/>
          <p14:tracePt t="16523" x="6921500" y="2305050"/>
          <p14:tracePt t="16540" x="6978650" y="2266950"/>
          <p14:tracePt t="16558" x="6991350" y="2254250"/>
          <p14:tracePt t="16573" x="7010400" y="2241550"/>
          <p14:tracePt t="16589" x="7016750" y="2235200"/>
          <p14:tracePt t="18222" x="7010400" y="2235200"/>
          <p14:tracePt t="18253" x="7004050" y="2235200"/>
          <p14:tracePt t="18274" x="6997700" y="2235200"/>
          <p14:tracePt t="18295" x="6991350" y="2235200"/>
          <p14:tracePt t="18307" x="6991350" y="2228850"/>
          <p14:tracePt t="18316" x="6985000" y="2228850"/>
          <p14:tracePt t="18327" x="6972300" y="2222500"/>
          <p14:tracePt t="18337" x="6965950" y="2216150"/>
          <p14:tracePt t="18353" x="6953250" y="2216150"/>
          <p14:tracePt t="18370" x="6927850" y="2209800"/>
          <p14:tracePt t="18386" x="6908800" y="2203450"/>
          <p14:tracePt t="18402" x="6877050" y="2197100"/>
          <p14:tracePt t="18419" x="6864350" y="2197100"/>
          <p14:tracePt t="18421" x="6851650" y="2197100"/>
          <p14:tracePt t="18436" x="6838950" y="2190750"/>
          <p14:tracePt t="18453" x="6826250" y="2190750"/>
          <p14:tracePt t="18469" x="6819900" y="2184400"/>
          <p14:tracePt t="18492" x="6807200" y="2184400"/>
          <p14:tracePt t="18520" x="6807200" y="2178050"/>
          <p14:tracePt t="18537" x="6800850" y="2178050"/>
          <p14:tracePt t="18568" x="6794500" y="2178050"/>
          <p14:tracePt t="19924" x="6800850" y="2178050"/>
          <p14:tracePt t="19936" x="6819900" y="2178050"/>
          <p14:tracePt t="19947" x="6838950" y="2178050"/>
          <p14:tracePt t="19956" x="6870700" y="2184400"/>
          <p14:tracePt t="19970" x="6902450" y="2197100"/>
          <p14:tracePt t="19987" x="6991350" y="2209800"/>
          <p14:tracePt t="20003" x="7035800" y="2222500"/>
          <p14:tracePt t="20021" x="7131050" y="2228850"/>
          <p14:tracePt t="20038" x="7156450" y="2228850"/>
          <p14:tracePt t="20054" x="7200900" y="2228850"/>
          <p14:tracePt t="20070" x="7219950" y="2228850"/>
          <p14:tracePt t="20087" x="7226300" y="2228850"/>
          <p14:tracePt t="20105" x="7239000" y="2228850"/>
          <p14:tracePt t="20120" x="7245350" y="2228850"/>
          <p14:tracePt t="20151" x="7251700" y="2228850"/>
          <p14:tracePt t="20510" x="7264400" y="2228850"/>
          <p14:tracePt t="20519" x="7277100" y="2228850"/>
          <p14:tracePt t="20529" x="7308850" y="2228850"/>
          <p14:tracePt t="20540" x="7334250" y="2228850"/>
          <p14:tracePt t="20553" x="7372350" y="2228850"/>
          <p14:tracePt t="20572" x="7454900" y="2228850"/>
          <p14:tracePt t="20586" x="7493000" y="2228850"/>
          <p14:tracePt t="20603" x="7581900" y="2228850"/>
          <p14:tracePt t="20620" x="7645400" y="2228850"/>
          <p14:tracePt t="20638" x="7734300" y="2209800"/>
          <p14:tracePt t="20654" x="7778750" y="2197100"/>
          <p14:tracePt t="20670" x="7791450" y="2190750"/>
          <p14:tracePt t="20686" x="7810500" y="2178050"/>
          <p14:tracePt t="20702" x="7816850" y="2165350"/>
          <p14:tracePt t="20719" x="7816850" y="2139950"/>
          <p14:tracePt t="20737" x="7791450" y="2076450"/>
          <p14:tracePt t="20753" x="7759700" y="2051050"/>
          <p14:tracePt t="20769" x="7683500" y="1993900"/>
          <p14:tracePt t="20786" x="7658100" y="1987550"/>
          <p14:tracePt t="20803" x="7620000" y="1968500"/>
          <p14:tracePt t="20821" x="7607300" y="1968500"/>
          <p14:tracePt t="20837" x="7581900" y="1968500"/>
          <p14:tracePt t="20854" x="7575550" y="1974850"/>
          <p14:tracePt t="20870" x="7575550" y="1987550"/>
          <p14:tracePt t="20887" x="7575550" y="2012950"/>
          <p14:tracePt t="20902" x="7581900" y="2025650"/>
          <p14:tracePt t="20919" x="7651750" y="2070100"/>
          <p14:tracePt t="20936" x="7721600" y="2095500"/>
          <p14:tracePt t="20952" x="7753350" y="2101850"/>
          <p14:tracePt t="20969" x="7785100" y="2114550"/>
          <p14:tracePt t="20985" x="7797800" y="2114550"/>
          <p14:tracePt t="21002" x="7810500" y="2114550"/>
          <p14:tracePt t="21040" x="7816850" y="2114550"/>
          <p14:tracePt t="22491" x="7816850" y="2127250"/>
          <p14:tracePt t="22501" x="7804150" y="2139950"/>
          <p14:tracePt t="22512" x="7785100" y="2165350"/>
          <p14:tracePt t="22523" x="7727950" y="2203450"/>
          <p14:tracePt t="22534" x="7645400" y="2254250"/>
          <p14:tracePt t="22553" x="7461250" y="2336800"/>
          <p14:tracePt t="22569" x="7277100" y="2374900"/>
          <p14:tracePt t="22585" x="6934200" y="2425700"/>
          <p14:tracePt t="22602" x="6673850" y="2425700"/>
          <p14:tracePt t="22617" x="6242050" y="2387600"/>
          <p14:tracePt t="22636" x="6032500" y="2343150"/>
          <p14:tracePt t="22651" x="5943600" y="2336800"/>
          <p14:tracePt t="22668" x="5822950" y="2317750"/>
          <p14:tracePt t="23421" x="5810250" y="2317750"/>
          <p14:tracePt t="23430" x="5803900" y="2317750"/>
          <p14:tracePt t="23439" x="5778500" y="2317750"/>
          <p14:tracePt t="23452" x="5759450" y="2317750"/>
          <p14:tracePt t="23466" x="5740400" y="2317750"/>
          <p14:tracePt t="23484" x="5670550" y="2311400"/>
          <p14:tracePt t="23502" x="5588000" y="2311400"/>
          <p14:tracePt t="23516" x="5562600" y="2305050"/>
          <p14:tracePt t="23533" x="5473700" y="2305050"/>
          <p14:tracePt t="23550" x="5416550" y="2305050"/>
          <p14:tracePt t="23567" x="5327650" y="2305050"/>
          <p14:tracePt t="23585" x="5295900" y="2305050"/>
          <p14:tracePt t="23601" x="5257800" y="2317750"/>
          <p14:tracePt t="23616" x="5213350" y="2343150"/>
          <p14:tracePt t="23632" x="5200650" y="2349500"/>
          <p14:tracePt t="23649" x="5181600" y="2349500"/>
          <p14:tracePt t="23665" x="5175250" y="2349500"/>
          <p14:tracePt t="23682" x="5168900" y="2349500"/>
          <p14:tracePt t="23698" x="5168900" y="2355850"/>
          <p14:tracePt t="23715" x="5162550" y="2355850"/>
          <p14:tracePt t="23732" x="5162550" y="2362200"/>
          <p14:tracePt t="23749" x="5156200" y="2362200"/>
          <p14:tracePt t="23765" x="5149850" y="2368550"/>
          <p14:tracePt t="23782" x="5130800" y="2381250"/>
          <p14:tracePt t="23798" x="5124450" y="2387600"/>
          <p14:tracePt t="23816" x="5111750" y="2393950"/>
          <p14:tracePt t="23833" x="5105400" y="2400300"/>
          <p14:tracePt t="23851" x="5099050" y="2413000"/>
          <p14:tracePt t="23867" x="5086350" y="2425700"/>
          <p14:tracePt t="23883" x="5086350" y="2432050"/>
          <p14:tracePt t="23900" x="5080000" y="2438400"/>
          <p14:tracePt t="23918" x="5080000" y="2457450"/>
          <p14:tracePt t="23934" x="5080000" y="2470150"/>
          <p14:tracePt t="23951" x="5080000" y="2501900"/>
          <p14:tracePt t="23966" x="5086350" y="2508250"/>
          <p14:tracePt t="23983" x="5111750" y="2533650"/>
          <p14:tracePt t="23999" x="5124450" y="2546350"/>
          <p14:tracePt t="24017" x="5149850" y="2571750"/>
          <p14:tracePt t="24033" x="5168900" y="2584450"/>
          <p14:tracePt t="24049" x="5168900" y="2590800"/>
          <p14:tracePt t="24066" x="5181600" y="2597150"/>
          <p14:tracePt t="24082" x="5181600" y="2603500"/>
          <p14:tracePt t="24101" x="5187950" y="2603500"/>
          <p14:tracePt t="24878" x="5194300" y="2603500"/>
          <p14:tracePt t="24889" x="5207000" y="2603500"/>
          <p14:tracePt t="24900" x="5226050" y="2603500"/>
          <p14:tracePt t="24915" x="5238750" y="2603500"/>
          <p14:tracePt t="24932" x="5276850" y="2603500"/>
          <p14:tracePt t="24949" x="5308600" y="2603500"/>
          <p14:tracePt t="24966" x="5365750" y="2603500"/>
          <p14:tracePt t="24982" x="5467350" y="2603500"/>
          <p14:tracePt t="24999" x="5518150" y="2603500"/>
          <p14:tracePt t="25015" x="5651500" y="2609850"/>
          <p14:tracePt t="25032" x="5740400" y="2622550"/>
          <p14:tracePt t="25048" x="5880100" y="2641600"/>
          <p14:tracePt t="25066" x="5988050" y="2647950"/>
          <p14:tracePt t="25081" x="6026150" y="2654300"/>
          <p14:tracePt t="25100" x="6108700" y="2654300"/>
          <p14:tracePt t="25114" x="6159500" y="2654300"/>
          <p14:tracePt t="25131" x="6203950" y="2654300"/>
          <p14:tracePt t="25774" x="6197600" y="2654300"/>
          <p14:tracePt t="25784" x="6191250" y="2654300"/>
          <p14:tracePt t="25795" x="6165850" y="2654300"/>
          <p14:tracePt t="25805" x="6146800" y="2654300"/>
          <p14:tracePt t="25816" x="6108700" y="2654300"/>
          <p14:tracePt t="25831" x="6064250" y="2641600"/>
          <p14:tracePt t="25848" x="5924550" y="2622550"/>
          <p14:tracePt t="25866" x="5861050" y="2622550"/>
          <p14:tracePt t="25884" x="5607050" y="2622550"/>
          <p14:tracePt t="25899" x="5461000" y="2635250"/>
          <p14:tracePt t="25916" x="5092700" y="2698750"/>
          <p14:tracePt t="25931" x="4711700" y="2774950"/>
          <p14:tracePt t="25949" x="4584700" y="2806700"/>
          <p14:tracePt t="25965" x="4318000" y="2895600"/>
          <p14:tracePt t="25981" x="4229100" y="2927350"/>
          <p14:tracePt t="25998" x="4140200" y="2965450"/>
          <p14:tracePt t="26570" x="4133850" y="2965450"/>
          <p14:tracePt t="26580" x="4121150" y="2965450"/>
          <p14:tracePt t="26591" x="4114800" y="2965450"/>
          <p14:tracePt t="26601" x="4108450" y="2965450"/>
          <p14:tracePt t="26613" x="4102100" y="2965450"/>
          <p14:tracePt t="26633" x="4083050" y="2959100"/>
          <p14:tracePt t="26647" x="4070350" y="2952750"/>
          <p14:tracePt t="26662" x="4038600" y="2940050"/>
          <p14:tracePt t="26678" x="4025900" y="2933700"/>
          <p14:tracePt t="26696" x="4000500" y="2921000"/>
          <p14:tracePt t="26713" x="3987800" y="2914650"/>
          <p14:tracePt t="26729" x="3975100" y="2914650"/>
          <p14:tracePt t="26746" x="3962400" y="2901950"/>
          <p14:tracePt t="26779" x="3949700" y="2895600"/>
          <p14:tracePt t="26796" x="3937000" y="2889250"/>
          <p14:tracePt t="26812" x="3924300" y="2889250"/>
          <p14:tracePt t="26829" x="3917950" y="2876550"/>
          <p14:tracePt t="26846" x="3905250" y="2870200"/>
          <p14:tracePt t="26862" x="3879850" y="2863850"/>
          <p14:tracePt t="26879" x="3867150" y="2857500"/>
          <p14:tracePt t="26896" x="3848100" y="2851150"/>
          <p14:tracePt t="26913" x="3835400" y="2851150"/>
          <p14:tracePt t="26929" x="3829050" y="2851150"/>
          <p14:tracePt t="26947" x="3816350" y="2844800"/>
          <p14:tracePt t="26964" x="3810000" y="2844800"/>
          <p14:tracePt t="26997" x="3803650" y="2844800"/>
          <p14:tracePt t="27028" x="3803650" y="2838450"/>
          <p14:tracePt t="27039" x="3797300" y="2838450"/>
          <p14:tracePt t="27674" x="3790950" y="2838450"/>
          <p14:tracePt t="27684" x="3784600" y="2832100"/>
          <p14:tracePt t="27697" x="3778250" y="2825750"/>
          <p14:tracePt t="27713" x="3765550" y="2825750"/>
          <p14:tracePt t="27729" x="3746500" y="2819400"/>
          <p14:tracePt t="27747" x="3714750" y="2800350"/>
          <p14:tracePt t="27763" x="3702050" y="2794000"/>
          <p14:tracePt t="27778" x="3663950" y="2781300"/>
          <p14:tracePt t="27795" x="3651250" y="2774950"/>
          <p14:tracePt t="27811" x="3632200" y="2768600"/>
          <p14:tracePt t="27829" x="3625850" y="2762250"/>
          <p14:tracePt t="28873" x="3619500" y="2755900"/>
          <p14:tracePt t="28885" x="3606800" y="2749550"/>
          <p14:tracePt t="28896" x="3575050" y="2724150"/>
          <p14:tracePt t="28913" x="3530600" y="2698750"/>
          <p14:tracePt t="28929" x="3441700" y="2641600"/>
          <p14:tracePt t="28947" x="3397250" y="2635250"/>
          <p14:tracePt t="28962" x="3327400" y="2628900"/>
          <p14:tracePt t="28980" x="3289300" y="2628900"/>
          <p14:tracePt t="28998" x="3270250" y="2628900"/>
          <p14:tracePt t="29012" x="3263900" y="2628900"/>
          <p14:tracePt t="29029" x="3257550" y="2628900"/>
          <p14:tracePt t="29045" x="3257550" y="2641600"/>
          <p14:tracePt t="29062" x="3263900" y="2660650"/>
          <p14:tracePt t="29078" x="3289300" y="2673350"/>
          <p14:tracePt t="29094" x="3397250" y="2711450"/>
          <p14:tracePt t="29112" x="3473450" y="2711450"/>
          <p14:tracePt t="29128" x="3505200" y="2711450"/>
          <p14:tracePt t="29145" x="3530600" y="2711450"/>
          <p14:tracePt t="29159" x="3536950" y="2705100"/>
          <p14:tracePt t="29176" x="3543300" y="2660650"/>
          <p14:tracePt t="29193" x="3530600" y="2641600"/>
          <p14:tracePt t="29210" x="3454400" y="2578100"/>
          <p14:tracePt t="29227" x="3327400" y="2533650"/>
          <p14:tracePt t="29245" x="3251200" y="2533650"/>
          <p14:tracePt t="29262" x="3136900" y="2546350"/>
          <p14:tracePt t="29279" x="3073400" y="2578100"/>
          <p14:tracePt t="29295" x="3048000" y="2590800"/>
          <p14:tracePt t="29313" x="3022600" y="2616200"/>
          <p14:tracePt t="29328" x="3016250" y="2647950"/>
          <p14:tracePt t="29345" x="3016250" y="2679700"/>
          <p14:tracePt t="29363" x="3016250" y="2698750"/>
          <p14:tracePt t="29378" x="3016250" y="2711450"/>
          <p14:tracePt t="29395" x="3041650" y="2730500"/>
          <p14:tracePt t="29413" x="3060700" y="2730500"/>
          <p14:tracePt t="29419" x="3073400" y="2736850"/>
          <p14:tracePt t="29430" x="3079750" y="2736850"/>
          <p14:tracePt t="30656" x="3086100" y="2736850"/>
          <p14:tracePt t="30668" x="3098800" y="2736850"/>
          <p14:tracePt t="30679" x="3111500" y="2736850"/>
          <p14:tracePt t="30695" x="3124200" y="2736850"/>
          <p14:tracePt t="30711" x="3162300" y="2736850"/>
          <p14:tracePt t="30729" x="3187700" y="2736850"/>
          <p14:tracePt t="30745" x="3200400" y="2736850"/>
          <p14:tracePt t="30762" x="3225800" y="2736850"/>
          <p14:tracePt t="30794" x="3238500" y="2736850"/>
          <p14:tracePt t="30811" x="3244850" y="2736850"/>
          <p14:tracePt t="30826" x="3257550" y="2736850"/>
          <p14:tracePt t="30844" x="3263900" y="2736850"/>
          <p14:tracePt t="30860" x="3270250" y="2736850"/>
          <p14:tracePt t="30877" x="3282950" y="2736850"/>
          <p14:tracePt t="30893" x="3289300" y="2736850"/>
          <p14:tracePt t="30910" x="3302000" y="2736850"/>
          <p14:tracePt t="30926" x="3314700" y="2736850"/>
          <p14:tracePt t="30942" x="3321050" y="2736850"/>
          <p14:tracePt t="30958" x="3333750" y="2736850"/>
          <p14:tracePt t="30976" x="3340100" y="2736850"/>
          <p14:tracePt t="31543" x="3346450" y="2736850"/>
          <p14:tracePt t="31556" x="3359150" y="2736850"/>
          <p14:tracePt t="31564" x="3371850" y="2736850"/>
          <p14:tracePt t="31577" x="3384550" y="2736850"/>
          <p14:tracePt t="31592" x="3390900" y="2736850"/>
          <p14:tracePt t="31609" x="3416300" y="2736850"/>
          <p14:tracePt t="31626" x="3435350" y="2736850"/>
          <p14:tracePt t="31642" x="3448050" y="2736850"/>
          <p14:tracePt t="31659" x="3473450" y="2736850"/>
          <p14:tracePt t="31676" x="3486150" y="2736850"/>
          <p14:tracePt t="31692" x="3505200" y="2736850"/>
          <p14:tracePt t="31710" x="3524250" y="2736850"/>
          <p14:tracePt t="31743" x="3536950" y="2736850"/>
          <p14:tracePt t="31761" x="3543300" y="2736850"/>
          <p14:tracePt t="31776" x="3556000" y="2743200"/>
          <p14:tracePt t="31793" x="3568700" y="2743200"/>
          <p14:tracePt t="31810" x="3575050" y="2743200"/>
          <p14:tracePt t="31827" x="3594100" y="2755900"/>
          <p14:tracePt t="31844" x="3619500" y="2755900"/>
          <p14:tracePt t="31858" x="3632200" y="2755900"/>
          <p14:tracePt t="31874" x="3638550" y="2755900"/>
          <p14:tracePt t="31891" x="3676650" y="2755900"/>
          <p14:tracePt t="31907" x="3695700" y="2755900"/>
          <p14:tracePt t="31924" x="3708400" y="2755900"/>
          <p14:tracePt t="31941" x="3727450" y="2755900"/>
          <p14:tracePt t="31957" x="3733800" y="2755900"/>
          <p14:tracePt t="31974" x="3752850" y="2755900"/>
          <p14:tracePt t="31991" x="3759200" y="2755900"/>
          <p14:tracePt t="32008" x="3765550" y="2755900"/>
          <p14:tracePt t="32024" x="3771900" y="2755900"/>
          <p14:tracePt t="32041" x="3778250" y="2755900"/>
          <p14:tracePt t="32325" x="3784600" y="2755900"/>
          <p14:tracePt t="32334" x="3797300" y="2755900"/>
          <p14:tracePt t="32345" x="3803650" y="2755900"/>
          <p14:tracePt t="32357" x="3841750" y="2755900"/>
          <p14:tracePt t="32373" x="3886200" y="2749550"/>
          <p14:tracePt t="32390" x="3949700" y="2749550"/>
          <p14:tracePt t="32407" x="4019550" y="2749550"/>
          <p14:tracePt t="32425" x="4057650" y="2749550"/>
          <p14:tracePt t="32429" x="4089400" y="2749550"/>
          <p14:tracePt t="32442" x="4108450" y="2749550"/>
          <p14:tracePt t="32460" x="4133850" y="2749550"/>
          <p14:tracePt t="32494" x="4140200" y="2749550"/>
          <p14:tracePt t="32509" x="4146550" y="2749550"/>
          <p14:tracePt t="32534" x="4152900" y="2749550"/>
          <p14:tracePt t="32575" x="4159250" y="2749550"/>
          <p14:tracePt t="33370" x="4171950" y="2749550"/>
          <p14:tracePt t="33378" x="4197350" y="2749550"/>
          <p14:tracePt t="33391" x="4216400" y="2749550"/>
          <p14:tracePt t="33409" x="4286250" y="2749550"/>
          <p14:tracePt t="33424" x="4324350" y="2743200"/>
          <p14:tracePt t="33430" x="4394200" y="2730500"/>
          <p14:tracePt t="33441" x="4483100" y="2724150"/>
          <p14:tracePt t="33458" x="4584700" y="2711450"/>
          <p14:tracePt t="33477" x="4737100" y="2698750"/>
          <p14:tracePt t="33493" x="4806950" y="2692400"/>
          <p14:tracePt t="33510" x="4946650" y="2679700"/>
          <p14:tracePt t="33526" x="5073650" y="2673350"/>
          <p14:tracePt t="33542" x="5111750" y="2673350"/>
          <p14:tracePt t="33558" x="5162550" y="2673350"/>
          <p14:tracePt t="33574" x="5175250" y="2673350"/>
          <p14:tracePt t="33591" x="5194300" y="2673350"/>
          <p14:tracePt t="33608" x="5200650" y="2673350"/>
          <p14:tracePt t="33624" x="5207000" y="2673350"/>
          <p14:tracePt t="33691" x="5213350" y="2673350"/>
          <p14:tracePt t="34223" x="5226050" y="2673350"/>
          <p14:tracePt t="34234" x="5257800" y="2673350"/>
          <p14:tracePt t="34244" x="5276850" y="2673350"/>
          <p14:tracePt t="34258" x="5295900" y="2673350"/>
          <p14:tracePt t="34275" x="5346700" y="2673350"/>
          <p14:tracePt t="34290" x="5372100" y="2673350"/>
          <p14:tracePt t="34308" x="5429250" y="2673350"/>
          <p14:tracePt t="34325" x="5480050" y="2673350"/>
          <p14:tracePt t="34340" x="5543550" y="2673350"/>
          <p14:tracePt t="34358" x="5600700" y="2673350"/>
          <p14:tracePt t="34373" x="5632450" y="2673350"/>
          <p14:tracePt t="34391" x="5695950" y="2673350"/>
          <p14:tracePt t="34408" x="5746750" y="2667000"/>
          <p14:tracePt t="34423" x="5822950" y="2667000"/>
          <p14:tracePt t="34441" x="5880100" y="2667000"/>
          <p14:tracePt t="34456" x="5911850" y="2667000"/>
          <p14:tracePt t="34473" x="5969000" y="2660650"/>
          <p14:tracePt t="34491" x="5994400" y="2660650"/>
          <p14:tracePt t="34508" x="6057900" y="2647950"/>
          <p14:tracePt t="34525" x="6096000" y="2641600"/>
          <p14:tracePt t="34540" x="6115050" y="2641600"/>
          <p14:tracePt t="34558" x="6140450" y="2641600"/>
          <p14:tracePt t="34573" x="6146800" y="2641600"/>
          <p14:tracePt t="34590" x="6159500" y="2641600"/>
          <p14:tracePt t="35391" x="6146800" y="2641600"/>
          <p14:tracePt t="35402" x="6121400" y="2660650"/>
          <p14:tracePt t="35414" x="6089650" y="2673350"/>
          <p14:tracePt t="35424" x="6064250" y="2679700"/>
          <p14:tracePt t="35439" x="6007100" y="2711450"/>
          <p14:tracePt t="35456" x="5784850" y="2762250"/>
          <p14:tracePt t="35474" x="5543550" y="2813050"/>
          <p14:tracePt t="35489" x="5397500" y="2844800"/>
          <p14:tracePt t="35508" x="5054600" y="2946400"/>
          <p14:tracePt t="35523" x="4927600" y="2971800"/>
          <p14:tracePt t="35540" x="4686300" y="3003550"/>
          <p14:tracePt t="35558" x="4572000" y="3009900"/>
          <p14:tracePt t="35574" x="4432300" y="3009900"/>
          <p14:tracePt t="35591" x="4343400" y="2984500"/>
          <p14:tracePt t="35606" x="4311650" y="2965450"/>
          <p14:tracePt t="36778" x="4298950" y="2959100"/>
          <p14:tracePt t="36790" x="4286250" y="2952750"/>
          <p14:tracePt t="36799" x="4267200" y="2946400"/>
          <p14:tracePt t="36808" x="4235450" y="2940050"/>
          <p14:tracePt t="36821" x="4197350" y="2933700"/>
          <p14:tracePt t="36837" x="4159250" y="2933700"/>
          <p14:tracePt t="36854" x="4076700" y="2940050"/>
          <p14:tracePt t="36871" x="4032250" y="2965450"/>
          <p14:tracePt t="36886" x="4025900" y="2978150"/>
          <p14:tracePt t="36903" x="4006850" y="3003550"/>
          <p14:tracePt t="36919" x="4006850" y="3028950"/>
          <p14:tracePt t="36936" x="4013200" y="3073400"/>
          <p14:tracePt t="36954" x="4083050" y="3130550"/>
          <p14:tracePt t="36970" x="4127500" y="3181350"/>
          <p14:tracePt t="36986" x="4229100" y="3232150"/>
          <p14:tracePt t="37003" x="4279900" y="3251200"/>
          <p14:tracePt t="37019" x="4337050" y="3270250"/>
          <p14:tracePt t="37036" x="4356100" y="3276600"/>
          <p14:tracePt t="37054" x="4375150" y="3282950"/>
          <p14:tracePt t="37070" x="4381500" y="3282950"/>
          <p14:tracePt t="37104" x="4381500" y="3270250"/>
          <p14:tracePt t="37120" x="4381500" y="3257550"/>
          <p14:tracePt t="37137" x="4343400" y="3244850"/>
          <p14:tracePt t="37153" x="4311650" y="3238500"/>
          <p14:tracePt t="37169" x="4298950" y="3238500"/>
          <p14:tracePt t="38769" x="4292600" y="3232150"/>
          <p14:tracePt t="38778" x="4279900" y="3219450"/>
          <p14:tracePt t="38790" x="4260850" y="3200400"/>
          <p14:tracePt t="38803" x="4229100" y="3175000"/>
          <p14:tracePt t="38820" x="4165600" y="3136900"/>
          <p14:tracePt t="38838" x="4121150" y="3117850"/>
          <p14:tracePt t="38853" x="4076700" y="3105150"/>
          <p14:tracePt t="38871" x="4064000" y="3105150"/>
          <p14:tracePt t="38888" x="4051300" y="3105150"/>
          <p14:tracePt t="38943" x="4051300" y="3111500"/>
          <p14:tracePt t="38954" x="4070350" y="3130550"/>
          <p14:tracePt t="38966" x="4089400" y="3149600"/>
          <p14:tracePt t="38977" x="4114800" y="3162300"/>
          <p14:tracePt t="38987" x="4133850" y="3181350"/>
          <p14:tracePt t="39003" x="4178300" y="3200400"/>
          <p14:tracePt t="39020" x="4216400" y="3213100"/>
          <p14:tracePt t="39036" x="4235450" y="3213100"/>
          <p14:tracePt t="39052" x="4260850" y="3213100"/>
          <p14:tracePt t="39070" x="4273550" y="3213100"/>
          <p14:tracePt t="39087" x="4279900" y="3213100"/>
          <p14:tracePt t="39104" x="4279900" y="3187700"/>
          <p14:tracePt t="39119" x="4279900" y="3175000"/>
          <p14:tracePt t="41875" x="4292600" y="3175000"/>
          <p14:tracePt t="41886" x="4298950" y="3175000"/>
          <p14:tracePt t="41894" x="4324350" y="3175000"/>
          <p14:tracePt t="41904" x="4337050" y="3181350"/>
          <p14:tracePt t="41920" x="4362450" y="3187700"/>
          <p14:tracePt t="41935" x="4457700" y="3206750"/>
          <p14:tracePt t="41951" x="4489450" y="3213100"/>
          <p14:tracePt t="41966" x="4521200" y="3213100"/>
          <p14:tracePt t="41982" x="4533900" y="3213100"/>
          <p14:tracePt t="41998" x="4546600" y="3213100"/>
          <p14:tracePt t="42015" x="4546600" y="3200400"/>
          <p14:tracePt t="42032" x="4546600" y="3149600"/>
          <p14:tracePt t="42049" x="4514850" y="3105150"/>
          <p14:tracePt t="42065" x="4495800" y="3079750"/>
          <p14:tracePt t="42082" x="4451350" y="3067050"/>
          <p14:tracePt t="42099" x="4432300" y="3067050"/>
          <p14:tracePt t="42115" x="4406900" y="3067050"/>
          <p14:tracePt t="42132" x="4400550" y="3067050"/>
          <p14:tracePt t="42148" x="4394200" y="3086100"/>
          <p14:tracePt t="42165" x="4394200" y="3117850"/>
          <p14:tracePt t="42182" x="4394200" y="3136900"/>
          <p14:tracePt t="42199" x="4419600" y="3181350"/>
          <p14:tracePt t="42215" x="4438650" y="3194050"/>
          <p14:tracePt t="42231" x="4464050" y="3213100"/>
          <p14:tracePt t="42249" x="4483100" y="3219450"/>
          <p14:tracePt t="42266" x="4489450" y="3219450"/>
          <p14:tracePt t="42282" x="4495800" y="3219450"/>
          <p14:tracePt t="48062" x="4502150" y="3219450"/>
          <p14:tracePt t="48071" x="4527550" y="3219450"/>
          <p14:tracePt t="48082" x="4584700" y="3219450"/>
          <p14:tracePt t="48094" x="4673600" y="3219450"/>
          <p14:tracePt t="48109" x="4787900" y="3219450"/>
          <p14:tracePt t="48126" x="5276850" y="3181350"/>
          <p14:tracePt t="48143" x="5505450" y="3136900"/>
          <p14:tracePt t="48160" x="6254750" y="3016250"/>
          <p14:tracePt t="48177" x="7004050" y="2933700"/>
          <p14:tracePt t="48193" x="7302500" y="2901950"/>
          <p14:tracePt t="48210" x="7867650" y="2901950"/>
          <p14:tracePt t="48227" x="8020050" y="2933700"/>
          <p14:tracePt t="48244" x="8210550" y="3003550"/>
          <p14:tracePt t="48261" x="8267700" y="3041650"/>
          <p14:tracePt t="48277" x="8280400" y="3054350"/>
          <p14:tracePt t="49875" x="8280400" y="3079750"/>
          <p14:tracePt t="49886" x="8274050" y="3117850"/>
          <p14:tracePt t="49896" x="8267700" y="3168650"/>
          <p14:tracePt t="49909" x="8248650" y="3213100"/>
          <p14:tracePt t="49926" x="8242300" y="3321050"/>
          <p14:tracePt t="49942" x="8235950" y="3346450"/>
          <p14:tracePt t="49960" x="8229600" y="3390900"/>
          <p14:tracePt t="49977" x="8229600" y="3397250"/>
          <p14:tracePt t="50011" x="8223250" y="3416300"/>
          <p14:tracePt t="50024" x="8223250" y="3435350"/>
          <p14:tracePt t="50041" x="8223250" y="3448050"/>
          <p14:tracePt t="50058" x="8223250" y="3454400"/>
          <p14:tracePt t="50074" x="8223250" y="3460750"/>
          <p14:tracePt t="50090" x="8223250" y="3467100"/>
          <p14:tracePt t="50107" x="8223250" y="3479800"/>
          <p14:tracePt t="50127" x="8216900" y="3492500"/>
          <p14:tracePt t="50143" x="8216900" y="3498850"/>
          <p14:tracePt t="50159" x="8210550" y="3524250"/>
          <p14:tracePt t="50177" x="8204200" y="3562350"/>
          <p14:tracePt t="50192" x="8197850" y="3562350"/>
          <p14:tracePt t="50209" x="8191500" y="3587750"/>
          <p14:tracePt t="50228" x="8191500" y="3600450"/>
          <p14:tracePt t="50243" x="8185150" y="3619500"/>
          <p14:tracePt t="50261" x="8185150" y="3638550"/>
          <p14:tracePt t="50276" x="8185150" y="3651250"/>
          <p14:tracePt t="50293" x="8185150" y="3670300"/>
          <p14:tracePt t="50311" x="8191500" y="3689350"/>
          <p14:tracePt t="50326" x="8197850" y="3689350"/>
          <p14:tracePt t="57546" x="8185150" y="3689350"/>
          <p14:tracePt t="57558" x="8166100" y="3689350"/>
          <p14:tracePt t="57571" x="8153400" y="3689350"/>
          <p14:tracePt t="57586" x="8121650" y="3676650"/>
          <p14:tracePt t="57604" x="8089900" y="3657600"/>
          <p14:tracePt t="57621" x="8039100" y="3625850"/>
          <p14:tracePt t="57637" x="8013700" y="3613150"/>
          <p14:tracePt t="57653" x="7950200" y="3581400"/>
          <p14:tracePt t="57672" x="7918450" y="3549650"/>
          <p14:tracePt t="57686" x="7874000" y="3505200"/>
          <p14:tracePt t="59796" x="7867650" y="3505200"/>
          <p14:tracePt t="59807" x="7861300" y="3505200"/>
          <p14:tracePt t="59828" x="7854950" y="3505200"/>
          <p14:tracePt t="59840" x="7848600" y="3505200"/>
          <p14:tracePt t="59851" x="7842250" y="3505200"/>
          <p14:tracePt t="59870" x="7835900" y="3505200"/>
          <p14:tracePt t="59890" x="7829550" y="3505200"/>
          <p14:tracePt t="59904" x="7823200" y="3505200"/>
          <p14:tracePt t="59932" x="7816850" y="3505200"/>
          <p14:tracePt t="59983" x="7810500" y="3505200"/>
          <p14:tracePt t="60004" x="7804150" y="3505200"/>
          <p14:tracePt t="60035" x="7797800" y="3505200"/>
          <p14:tracePt t="60046" x="7791450" y="3511550"/>
          <p14:tracePt t="60058" x="7785100" y="3511550"/>
          <p14:tracePt t="60069" x="7772400" y="3511550"/>
          <p14:tracePt t="60084" x="7766050" y="3517900"/>
          <p14:tracePt t="60102" x="7753350" y="3524250"/>
          <p14:tracePt t="60116" x="7740650" y="3530600"/>
          <p14:tracePt t="60132" x="7721600" y="3543300"/>
          <p14:tracePt t="60149" x="7696200" y="3562350"/>
          <p14:tracePt t="60166" x="7677150" y="3568700"/>
          <p14:tracePt t="60182" x="7613650" y="3581400"/>
          <p14:tracePt t="60198" x="7575550" y="3600450"/>
          <p14:tracePt t="60215" x="7524750" y="3613150"/>
          <p14:tracePt t="60232" x="7486650" y="3619500"/>
          <p14:tracePt t="60249" x="7473950" y="3625850"/>
          <p14:tracePt t="60265" x="7467600" y="3625850"/>
          <p14:tracePt t="60282" x="7461250" y="3625850"/>
          <p14:tracePt t="60298" x="7448550" y="3625850"/>
          <p14:tracePt t="60315" x="7435850" y="3625850"/>
          <p14:tracePt t="60369" x="7429500" y="3625850"/>
          <p14:tracePt t="60965" x="7423150" y="3625850"/>
          <p14:tracePt t="60974" x="7416800" y="3625850"/>
          <p14:tracePt t="60986" x="7404100" y="3625850"/>
          <p14:tracePt t="61000" x="7397750" y="3625850"/>
          <p14:tracePt t="61016" x="7391400" y="3625850"/>
          <p14:tracePt t="61033" x="7385050" y="3625850"/>
          <p14:tracePt t="61049" x="7366000" y="3625850"/>
          <p14:tracePt t="61068" x="7340600" y="3625850"/>
          <p14:tracePt t="61082" x="7321550" y="3625850"/>
          <p14:tracePt t="61099" x="7270750" y="3625850"/>
          <p14:tracePt t="61116" x="7245350" y="3625850"/>
          <p14:tracePt t="61132" x="7194550" y="3619500"/>
          <p14:tracePt t="61152" x="7169150" y="3619500"/>
          <p14:tracePt t="61167" x="7143750" y="3619500"/>
          <p14:tracePt t="61184" x="7112000" y="3619500"/>
          <p14:tracePt t="61200" x="7105650" y="3619500"/>
          <p14:tracePt t="61216" x="7086600" y="3619500"/>
          <p14:tracePt t="61234" x="7080250" y="3619500"/>
          <p14:tracePt t="61249" x="7067550" y="3619500"/>
          <p14:tracePt t="61266" x="7048500" y="3619500"/>
          <p14:tracePt t="61283" x="7035800" y="3619500"/>
          <p14:tracePt t="61299" x="7010400" y="3619500"/>
          <p14:tracePt t="61319" x="6985000" y="3619500"/>
          <p14:tracePt t="61332" x="6978650" y="3619500"/>
          <p14:tracePt t="61348" x="6965950" y="3619500"/>
          <p14:tracePt t="61364" x="6953250" y="3619500"/>
          <p14:tracePt t="61380" x="6940550" y="3619500"/>
          <p14:tracePt t="61397" x="6940550" y="3625850"/>
          <p14:tracePt t="61414" x="6934200" y="3625850"/>
          <p14:tracePt t="61432" x="6927850" y="3625850"/>
          <p14:tracePt t="61497" x="6927850" y="3632200"/>
          <p14:tracePt t="61517" x="6921500" y="3632200"/>
          <p14:tracePt t="61569" x="6915150" y="3632200"/>
          <p14:tracePt t="61850" x="6915150" y="3638550"/>
          <p14:tracePt t="61873" x="6915150" y="3644900"/>
          <p14:tracePt t="61882" x="6915150" y="3651250"/>
          <p14:tracePt t="61892" x="6921500" y="3663950"/>
          <p14:tracePt t="61903" x="6940550" y="3670300"/>
          <p14:tracePt t="61917" x="6953250" y="3683000"/>
          <p14:tracePt t="61933" x="7010400" y="3689350"/>
          <p14:tracePt t="61949" x="7042150" y="3689350"/>
          <p14:tracePt t="61967" x="7080250" y="3689350"/>
          <p14:tracePt t="61982" x="7118350" y="3689350"/>
          <p14:tracePt t="61998" x="7175500" y="3689350"/>
          <p14:tracePt t="62016" x="7239000" y="3689350"/>
          <p14:tracePt t="62032" x="7270750" y="3689350"/>
          <p14:tracePt t="62049" x="7321550" y="3689350"/>
          <p14:tracePt t="62066" x="7340600" y="3689350"/>
          <p14:tracePt t="62081" x="7416800" y="3702050"/>
          <p14:tracePt t="62100" x="7448550" y="3702050"/>
          <p14:tracePt t="62115" x="7524750" y="3702050"/>
          <p14:tracePt t="62132" x="7588250" y="3702050"/>
          <p14:tracePt t="62148" x="7613650" y="3702050"/>
          <p14:tracePt t="62166" x="7645400" y="3702050"/>
          <p14:tracePt t="62183" x="7658100" y="3702050"/>
          <p14:tracePt t="62199" x="7664450" y="3702050"/>
          <p14:tracePt t="62214" x="7670800" y="3702050"/>
          <p14:tracePt t="62231" x="7677150" y="3702050"/>
          <p14:tracePt t="62298" x="7664450" y="3702050"/>
          <p14:tracePt t="62311" x="7626350" y="3708400"/>
          <p14:tracePt t="62320" x="7562850" y="3714750"/>
          <p14:tracePt t="62332" x="7499350" y="3714750"/>
          <p14:tracePt t="62348" x="7359650" y="3714750"/>
          <p14:tracePt t="62365" x="6934200" y="3714750"/>
          <p14:tracePt t="62382" x="6299200" y="3765550"/>
          <p14:tracePt t="62400" x="6038850" y="3822700"/>
          <p14:tracePt t="62418" x="5505450" y="3962400"/>
          <p14:tracePt t="62423" x="5327650" y="4000500"/>
          <p14:tracePt t="62447" x="5118100" y="4064000"/>
          <p14:tracePt t="62464" x="5029200" y="4083050"/>
          <p14:tracePt t="62480" x="4895850" y="4114800"/>
          <p14:tracePt t="62497" x="4832350" y="4114800"/>
          <p14:tracePt t="62514" x="4813300" y="4114800"/>
          <p14:tracePt t="62530" x="4806950" y="4114800"/>
          <p14:tracePt t="62916" x="4800600" y="4114800"/>
          <p14:tracePt t="62935" x="4781550" y="4114800"/>
          <p14:tracePt t="62947" x="4762500" y="4114800"/>
          <p14:tracePt t="62957" x="4730750" y="4114800"/>
          <p14:tracePt t="62968" x="4705350" y="4114800"/>
          <p14:tracePt t="62983" x="4673600" y="4095750"/>
          <p14:tracePt t="62999" x="4572000" y="4064000"/>
          <p14:tracePt t="63016" x="4521200" y="4044950"/>
          <p14:tracePt t="63032" x="4400550" y="4025900"/>
          <p14:tracePt t="63049" x="4305300" y="4000500"/>
          <p14:tracePt t="63065" x="4260850" y="3994150"/>
          <p14:tracePt t="63081" x="4178300" y="3975100"/>
          <p14:tracePt t="63097" x="4127500" y="3968750"/>
          <p14:tracePt t="63113" x="4032250" y="3956050"/>
          <p14:tracePt t="63129" x="3981450" y="3949700"/>
          <p14:tracePt t="63145" x="3911600" y="3943350"/>
          <p14:tracePt t="63162" x="3873500" y="3943350"/>
          <p14:tracePt t="63179" x="3860800" y="3943350"/>
          <p14:tracePt t="63196" x="3829050" y="3943350"/>
          <p14:tracePt t="63212" x="3803650" y="3943350"/>
          <p14:tracePt t="63229" x="3765550" y="3937000"/>
          <p14:tracePt t="63246" x="3746500" y="3937000"/>
          <p14:tracePt t="63263" x="3714750" y="3924300"/>
          <p14:tracePt t="63279" x="3689350" y="3924300"/>
          <p14:tracePt t="63296" x="3683000" y="3924300"/>
          <p14:tracePt t="63312" x="3676650" y="3924300"/>
          <p14:tracePt t="63698" x="3663950" y="3924300"/>
          <p14:tracePt t="63707" x="3651250" y="3924300"/>
          <p14:tracePt t="63717" x="3632200" y="3924300"/>
          <p14:tracePt t="63731" x="3619500" y="3924300"/>
          <p14:tracePt t="63748" x="3581400" y="3924300"/>
          <p14:tracePt t="63763" x="3562350" y="3924300"/>
          <p14:tracePt t="63780" x="3517900" y="3924300"/>
          <p14:tracePt t="63798" x="3492500" y="3924300"/>
          <p14:tracePt t="63814" x="3390900" y="3924300"/>
          <p14:tracePt t="63831" x="3314700" y="3924300"/>
          <p14:tracePt t="63847" x="3282950" y="3924300"/>
          <p14:tracePt t="63864" x="3219450" y="3924300"/>
          <p14:tracePt t="63881" x="3187700" y="3924300"/>
          <p14:tracePt t="63897" x="3111500" y="3924300"/>
          <p14:tracePt t="63916" x="3054350" y="3917950"/>
          <p14:tracePt t="63931" x="3035300" y="3917950"/>
          <p14:tracePt t="63949" x="2990850" y="3917950"/>
          <p14:tracePt t="63964" x="2971800" y="3917950"/>
          <p14:tracePt t="63981" x="2921000" y="3917950"/>
          <p14:tracePt t="63998" x="2863850" y="3911600"/>
          <p14:tracePt t="64014" x="2838450" y="3911600"/>
          <p14:tracePt t="64031" x="2787650" y="3911600"/>
          <p14:tracePt t="64045" x="2768600" y="3911600"/>
          <p14:tracePt t="64061" x="2736850" y="3911600"/>
          <p14:tracePt t="64079" x="2717800" y="3911600"/>
          <p14:tracePt t="64096" x="2679700" y="3911600"/>
          <p14:tracePt t="64113" x="2641600" y="3911600"/>
          <p14:tracePt t="64129" x="2622550" y="3911600"/>
          <p14:tracePt t="64146" x="2571750" y="3911600"/>
          <p14:tracePt t="64162" x="2552700" y="3917950"/>
          <p14:tracePt t="64181" x="2527300" y="3924300"/>
          <p14:tracePt t="64198" x="2508250" y="3924300"/>
          <p14:tracePt t="64214" x="2501900" y="3930650"/>
          <p14:tracePt t="64228" x="2495550" y="3930650"/>
          <p14:tracePt t="64245" x="2489200" y="3930650"/>
          <p14:tracePt t="64405" x="2489200" y="3937000"/>
          <p14:tracePt t="64449" x="2489200" y="3943350"/>
          <p14:tracePt t="64480" x="2489200" y="3949700"/>
          <p14:tracePt t="64531" x="2489200" y="3956050"/>
          <p14:tracePt t="64583" x="2489200" y="3962400"/>
          <p14:tracePt t="64614" x="2489200" y="3968750"/>
          <p14:tracePt t="64637" x="2489200" y="3975100"/>
          <p14:tracePt t="64656" x="2489200" y="3981450"/>
          <p14:tracePt t="64668" x="2495550" y="3981450"/>
          <p14:tracePt t="64687" x="2501900" y="3987800"/>
          <p14:tracePt t="64708" x="2508250" y="3994150"/>
          <p14:tracePt t="64718" x="2514600" y="3994150"/>
          <p14:tracePt t="64731" x="2520950" y="3994150"/>
          <p14:tracePt t="64746" x="2520950" y="4000500"/>
          <p14:tracePt t="64763" x="2533650" y="4006850"/>
          <p14:tracePt t="64781" x="2540000" y="4013200"/>
          <p14:tracePt t="64796" x="2546350" y="4013200"/>
          <p14:tracePt t="64813" x="2559050" y="4019550"/>
          <p14:tracePt t="64846" x="2584450" y="4019550"/>
          <p14:tracePt t="64864" x="2616200" y="4025900"/>
          <p14:tracePt t="64879" x="2647950" y="4025900"/>
          <p14:tracePt t="64897" x="2698750" y="4032250"/>
          <p14:tracePt t="64912" x="2736850" y="4032250"/>
          <p14:tracePt t="64929" x="2774950" y="4032250"/>
          <p14:tracePt t="64948" x="2794000" y="4032250"/>
          <p14:tracePt t="64965" x="2813050" y="4032250"/>
          <p14:tracePt t="64980" x="2825750" y="4032250"/>
          <p14:tracePt t="64997" x="2825750" y="4025900"/>
          <p14:tracePt t="65014" x="2825750" y="3987800"/>
          <p14:tracePt t="65029" x="2825750" y="3956050"/>
          <p14:tracePt t="65046" x="2825750" y="3924300"/>
          <p14:tracePt t="65063" x="2813050" y="3898900"/>
          <p14:tracePt t="65079" x="2806700" y="3886200"/>
          <p14:tracePt t="65097" x="2768600" y="3867150"/>
          <p14:tracePt t="65114" x="2736850" y="3841750"/>
          <p14:tracePt t="65127" x="2711450" y="3841750"/>
          <p14:tracePt t="65145" x="2673350" y="3841750"/>
          <p14:tracePt t="65161" x="2647950" y="3841750"/>
          <p14:tracePt t="65177" x="2609850" y="3841750"/>
          <p14:tracePt t="65196" x="2590800" y="3841750"/>
          <p14:tracePt t="65214" x="2565400" y="3841750"/>
          <p14:tracePt t="65229" x="2540000" y="3854450"/>
          <p14:tracePt t="65244" x="2533650" y="3854450"/>
          <p14:tracePt t="65261" x="2527300" y="3854450"/>
          <p14:tracePt t="65277" x="2520950" y="3860800"/>
          <p14:tracePt t="65294" x="2514600" y="3860800"/>
          <p14:tracePt t="65334" x="2508250" y="3860800"/>
          <p14:tracePt t="65346" x="2508250" y="3867150"/>
          <p14:tracePt t="65365" x="2508250" y="3873500"/>
          <p14:tracePt t="65380" x="2508250" y="3879850"/>
          <p14:tracePt t="65396" x="2508250" y="3905250"/>
          <p14:tracePt t="65429" x="2514600" y="3917950"/>
          <p14:tracePt t="65445" x="2520950" y="3924300"/>
          <p14:tracePt t="65462" x="2546350" y="3937000"/>
          <p14:tracePt t="65480" x="2578100" y="3943350"/>
          <p14:tracePt t="65496" x="2603500" y="3943350"/>
          <p14:tracePt t="65513" x="2654300" y="3943350"/>
          <p14:tracePt t="65528" x="2673350" y="3943350"/>
          <p14:tracePt t="65545" x="2705100" y="3943350"/>
          <p14:tracePt t="65563" x="2724150" y="3943350"/>
          <p14:tracePt t="65579" x="2730500" y="3937000"/>
          <p14:tracePt t="65596" x="2743200" y="3930650"/>
          <p14:tracePt t="65628" x="2743200" y="3911600"/>
          <p14:tracePt t="65646" x="2736850" y="3892550"/>
          <p14:tracePt t="65662" x="2711450" y="3867150"/>
          <p14:tracePt t="65679" x="2628900" y="3835400"/>
          <p14:tracePt t="65695" x="2597150" y="3835400"/>
          <p14:tracePt t="65712" x="2540000" y="3835400"/>
          <p14:tracePt t="65731" x="2508250" y="3835400"/>
          <p14:tracePt t="65747" x="2495550" y="3841750"/>
          <p14:tracePt t="65763" x="2482850" y="3854450"/>
          <p14:tracePt t="65779" x="2476500" y="3860800"/>
          <p14:tracePt t="65796" x="2470150" y="3879850"/>
          <p14:tracePt t="65814" x="2463800" y="3905250"/>
          <p14:tracePt t="65828" x="2463800" y="3943350"/>
          <p14:tracePt t="65846" x="2463800" y="3968750"/>
          <p14:tracePt t="65861" x="2482850" y="3987800"/>
          <p14:tracePt t="65878" x="2552700" y="4013200"/>
          <p14:tracePt t="65896" x="2635250" y="4032250"/>
          <p14:tracePt t="65912" x="2647950" y="4038600"/>
          <p14:tracePt t="65929" x="2673350" y="4038600"/>
          <p14:tracePt t="65946" x="2679700" y="4038600"/>
          <p14:tracePt t="65964" x="2686050" y="4038600"/>
          <p14:tracePt t="65991" x="2692400" y="4038600"/>
          <p14:tracePt t="66032" x="2698750" y="4038600"/>
          <p14:tracePt t="78050" x="2711450" y="4038600"/>
          <p14:tracePt t="78062" x="2717800" y="4038600"/>
          <p14:tracePt t="78071" x="2743200" y="4038600"/>
          <p14:tracePt t="78086" x="2768600" y="4038600"/>
          <p14:tracePt t="78102" x="2838450" y="4019550"/>
          <p14:tracePt t="78116" x="2870200" y="4013200"/>
          <p14:tracePt t="78132" x="2952750" y="3987800"/>
          <p14:tracePt t="78151" x="3009900" y="3975100"/>
          <p14:tracePt t="78168" x="3136900" y="3968750"/>
          <p14:tracePt t="78186" x="3257550" y="3937000"/>
          <p14:tracePt t="78202" x="3321050" y="3930650"/>
          <p14:tracePt t="78217" x="3467100" y="3924300"/>
          <p14:tracePt t="78234" x="3543300" y="3924300"/>
          <p14:tracePt t="78252" x="3708400" y="3924300"/>
          <p14:tracePt t="78269" x="3911600" y="3949700"/>
          <p14:tracePt t="78284" x="4070350" y="3956050"/>
          <p14:tracePt t="78299" x="4324350" y="4013200"/>
          <p14:tracePt t="78316" x="4432300" y="4051300"/>
          <p14:tracePt t="78332" x="4667250" y="4127500"/>
          <p14:tracePt t="78350" x="4730750" y="4140200"/>
          <p14:tracePt t="78366" x="4870450" y="4197350"/>
          <p14:tracePt t="78382" x="4991100" y="4254500"/>
          <p14:tracePt t="78399" x="5067300" y="4318000"/>
          <p14:tracePt t="78719" x="5080000" y="4318000"/>
          <p14:tracePt t="78730" x="5118100" y="4318000"/>
          <p14:tracePt t="78739" x="5207000" y="4318000"/>
          <p14:tracePt t="78751" x="5295900" y="4318000"/>
          <p14:tracePt t="78767" x="5384800" y="4318000"/>
          <p14:tracePt t="78784" x="5765800" y="4254500"/>
          <p14:tracePt t="78801" x="6064250" y="4159250"/>
          <p14:tracePt t="78816" x="6254750" y="4114800"/>
          <p14:tracePt t="78833" x="6572250" y="4025900"/>
          <p14:tracePt t="78850" x="6680200" y="4006850"/>
          <p14:tracePt t="78866" x="6845300" y="3975100"/>
          <p14:tracePt t="78884" x="6953250" y="3968750"/>
          <p14:tracePt t="78901" x="6972300" y="3968750"/>
          <p14:tracePt t="78918" x="7004050" y="3968750"/>
          <p14:tracePt t="78933" x="7010400" y="3968750"/>
          <p14:tracePt t="78951" x="7023100" y="3968750"/>
          <p14:tracePt t="78984" x="7029450" y="3968750"/>
          <p14:tracePt t="79042" x="7035800" y="3968750"/>
          <p14:tracePt t="79051" x="7042150" y="3968750"/>
          <p14:tracePt t="79063" x="7048500" y="3968750"/>
          <p14:tracePt t="79074" x="7061200" y="3968750"/>
          <p14:tracePt t="79085" x="7067550" y="3968750"/>
          <p14:tracePt t="79101" x="7080250" y="3968750"/>
          <p14:tracePt t="79115" x="7105650" y="3975100"/>
          <p14:tracePt t="79131" x="7112000" y="3975100"/>
          <p14:tracePt t="79148" x="7137400" y="3975100"/>
          <p14:tracePt t="79165" x="7162800" y="3975100"/>
          <p14:tracePt t="79182" x="7169150" y="3975100"/>
          <p14:tracePt t="79198" x="7181850" y="3975100"/>
          <p14:tracePt t="79231" x="7188200" y="3968750"/>
          <p14:tracePt t="79311" x="7181850" y="3968750"/>
          <p14:tracePt t="79324" x="7169150" y="3968750"/>
          <p14:tracePt t="79334" x="7162800" y="3968750"/>
          <p14:tracePt t="79350" x="7156450" y="3975100"/>
          <p14:tracePt t="79367" x="7150100" y="3975100"/>
          <p14:tracePt t="79383" x="7150100" y="3981450"/>
          <p14:tracePt t="79400" x="7143750" y="3981450"/>
          <p14:tracePt t="79450" x="7150100" y="3987800"/>
          <p14:tracePt t="79458" x="7156450" y="3987800"/>
          <p14:tracePt t="79470" x="7169150" y="3987800"/>
          <p14:tracePt t="79483" x="7181850" y="3987800"/>
          <p14:tracePt t="79500" x="7188200" y="3987800"/>
          <p14:tracePt t="79516" x="7194550" y="3987800"/>
          <p14:tracePt t="79532" x="7200900" y="3987800"/>
          <p14:tracePt t="79549" x="7207250" y="3987800"/>
          <p14:tracePt t="79595" x="7213600" y="3987800"/>
          <p14:tracePt t="83453" x="7219950" y="3987800"/>
          <p14:tracePt t="83465" x="7226300" y="3987800"/>
          <p14:tracePt t="83485" x="7232650" y="3987800"/>
          <p14:tracePt t="83497" x="7232650" y="3981450"/>
          <p14:tracePt t="83505" x="7239000" y="3975100"/>
          <p14:tracePt t="83515" x="7245350" y="3968750"/>
          <p14:tracePt t="83527" x="7251700" y="3962400"/>
          <p14:tracePt t="83546" x="7258050" y="3956050"/>
          <p14:tracePt t="83566" x="7264400" y="3956050"/>
          <p14:tracePt t="83684" x="7270750" y="3956050"/>
          <p14:tracePt t="83797" x="7277100" y="3956050"/>
          <p14:tracePt t="83818" x="7277100" y="3949700"/>
          <p14:tracePt t="83841" x="7283450" y="3949700"/>
          <p14:tracePt t="83849" x="7289800" y="3943350"/>
          <p14:tracePt t="83872" x="7296150" y="3937000"/>
          <p14:tracePt t="83881" x="7302500" y="3937000"/>
          <p14:tracePt t="83897" x="7302500" y="3930650"/>
          <p14:tracePt t="83911" x="7308850" y="3924300"/>
          <p14:tracePt t="83927" x="7315200" y="3917950"/>
          <p14:tracePt t="83944" x="7321550" y="3917950"/>
          <p14:tracePt t="83964" x="7327900" y="3917950"/>
          <p14:tracePt t="84005" x="7334250" y="3917950"/>
          <p14:tracePt t="84287" x="7340600" y="3917950"/>
          <p14:tracePt t="84318" x="7346950" y="3917950"/>
          <p14:tracePt t="84329" x="7346950" y="3911600"/>
          <p14:tracePt t="84341" x="7353300" y="3905250"/>
          <p14:tracePt t="84350" x="7359650" y="3905250"/>
          <p14:tracePt t="84362" x="7359650" y="3898900"/>
          <p14:tracePt t="84378" x="7366000" y="3898900"/>
          <p14:tracePt t="84395" x="7372350" y="3892550"/>
          <p14:tracePt t="84412" x="7372350" y="3886200"/>
          <p14:tracePt t="84474" x="7372350" y="3879850"/>
          <p14:tracePt t="84496" x="7378700" y="3879850"/>
          <p14:tracePt t="85925" x="7378700" y="3886200"/>
          <p14:tracePt t="85937" x="7378700" y="3892550"/>
          <p14:tracePt t="85946" x="7372350" y="3898900"/>
          <p14:tracePt t="85960" x="7366000" y="3905250"/>
          <p14:tracePt t="85979" x="7359650" y="3911600"/>
          <p14:tracePt t="86033" x="7353300" y="3911600"/>
          <p14:tracePt t="86091" x="7346950" y="3911600"/>
          <p14:tracePt t="86101" x="7346950" y="3917950"/>
          <p14:tracePt t="86112" x="7340600" y="3924300"/>
          <p14:tracePt t="86133" x="7340600" y="3930650"/>
          <p14:tracePt t="86144" x="7334250" y="3937000"/>
          <p14:tracePt t="86159" x="7334250" y="3943350"/>
          <p14:tracePt t="86177" x="7321550" y="3956050"/>
          <p14:tracePt t="86192" x="7315200" y="3962400"/>
          <p14:tracePt t="86209" x="7308850" y="3975100"/>
          <p14:tracePt t="86226" x="7308850" y="3981450"/>
          <p14:tracePt t="86259" x="7302500" y="3987800"/>
          <p14:tracePt t="86456" x="7302500" y="3994150"/>
          <p14:tracePt t="107469" x="7296150" y="3987800"/>
          <p14:tracePt t="107477" x="7289800" y="3981450"/>
          <p14:tracePt t="107491" x="7277100" y="3968750"/>
          <p14:tracePt t="107508" x="7239000" y="3930650"/>
          <p14:tracePt t="107524" x="7219950" y="3917950"/>
          <p14:tracePt t="107541" x="7175500" y="3873500"/>
          <p14:tracePt t="107560" x="7162800" y="3860800"/>
          <p14:tracePt t="107574" x="7124700" y="3816350"/>
          <p14:tracePt t="107592" x="7092950" y="3746500"/>
          <p14:tracePt t="107609" x="7073900" y="3689350"/>
          <p14:tracePt t="107626" x="7054850" y="3632200"/>
          <p14:tracePt t="107642" x="7054850" y="3587750"/>
          <p14:tracePt t="107657" x="7042150" y="3530600"/>
          <p14:tracePt t="107675" x="7042150" y="3479800"/>
          <p14:tracePt t="107692" x="7042150" y="3460750"/>
          <p14:tracePt t="107707" x="7042150" y="3441700"/>
          <p14:tracePt t="107724" x="7035800" y="3435350"/>
          <p14:tracePt t="107741" x="7035800" y="3422650"/>
          <p14:tracePt t="107758" x="7035800" y="3416300"/>
          <p14:tracePt t="107774" x="7035800" y="3403600"/>
          <p14:tracePt t="107790" x="7029450" y="3397250"/>
          <p14:tracePt t="108364" x="7029450" y="3409950"/>
          <p14:tracePt t="108376" x="7023100" y="3416300"/>
          <p14:tracePt t="108385" x="7023100" y="3429000"/>
          <p14:tracePt t="108416" x="7023100" y="3435350"/>
          <p14:tracePt t="108426" x="7016750" y="3435350"/>
          <p14:tracePt t="108440" x="7016750" y="3441700"/>
          <p14:tracePt t="108459" x="7016750" y="3448050"/>
          <p14:tracePt t="108698" x="7016750" y="3454400"/>
          <p14:tracePt t="108718" x="7016750" y="3460750"/>
          <p14:tracePt t="108738" x="7016750" y="3467100"/>
          <p14:tracePt t="108749" x="7016750" y="3479800"/>
          <p14:tracePt t="108759" x="7023100" y="3492500"/>
          <p14:tracePt t="108772" x="7035800" y="3524250"/>
          <p14:tracePt t="108788" x="7054850" y="3543300"/>
          <p14:tracePt t="108805" x="7067550" y="3606800"/>
          <p14:tracePt t="108821" x="7086600" y="3638550"/>
          <p14:tracePt t="108839" x="7099300" y="3657600"/>
          <p14:tracePt t="108858" x="7118350" y="3695700"/>
          <p14:tracePt t="108876" x="7124700" y="3714750"/>
          <p14:tracePt t="108890" x="7124700" y="3727450"/>
          <p14:tracePt t="108907" x="7131050" y="3733800"/>
          <p14:tracePt t="108924" x="7137400" y="3746500"/>
          <p14:tracePt t="108928" x="7143750" y="3752850"/>
          <p14:tracePt t="108941" x="7143750" y="3765550"/>
          <p14:tracePt t="108956" x="7150100" y="3778250"/>
          <p14:tracePt t="108973" x="7162800" y="3810000"/>
          <p14:tracePt t="108990" x="7175500" y="3848100"/>
          <p14:tracePt t="109007" x="7181850" y="3860800"/>
          <p14:tracePt t="109023" x="7188200" y="3886200"/>
          <p14:tracePt t="109039" x="7194550" y="3898900"/>
          <p14:tracePt t="109056" x="7200900" y="3911600"/>
          <p14:tracePt t="109073" x="7207250" y="3930650"/>
          <p14:tracePt t="109089" x="7207250" y="3937000"/>
          <p14:tracePt t="109108" x="7207250" y="3949700"/>
          <p14:tracePt t="109122" x="7207250" y="3956050"/>
          <p14:tracePt t="109139" x="7207250" y="3962400"/>
          <p14:tracePt t="109156" x="7207250" y="3975100"/>
          <p14:tracePt t="109188" x="7207250" y="3987800"/>
          <p14:tracePt t="109239" x="7200900" y="3994150"/>
          <p14:tracePt t="109251" x="7200900" y="4000500"/>
          <p14:tracePt t="109260" x="7200900" y="4006850"/>
          <p14:tracePt t="109272" x="7194550" y="4006850"/>
          <p14:tracePt t="109288" x="7194550" y="4013200"/>
          <p14:tracePt t="109305" x="7188200" y="4019550"/>
          <p14:tracePt t="109322" x="7181850" y="4025900"/>
          <p14:tracePt t="109354" x="7175500" y="4025900"/>
          <p14:tracePt t="109451" x="7169150" y="4032250"/>
          <p14:tracePt t="109489" x="7162800" y="4032250"/>
          <p14:tracePt t="110379" x="7162800" y="4038600"/>
          <p14:tracePt t="110390" x="7156450" y="4051300"/>
          <p14:tracePt t="110398" x="7143750" y="4064000"/>
          <p14:tracePt t="110409" x="7112000" y="4076700"/>
          <p14:tracePt t="110423" x="7086600" y="4102100"/>
          <p14:tracePt t="110440" x="6927850" y="4171950"/>
          <p14:tracePt t="110456" x="6819900" y="4203700"/>
          <p14:tracePt t="110472" x="6591300" y="4222750"/>
          <p14:tracePt t="110488" x="6419850" y="4222750"/>
          <p14:tracePt t="110505" x="6083300" y="4197350"/>
          <p14:tracePt t="110521" x="5956300" y="4165600"/>
          <p14:tracePt t="110538" x="5734050" y="4089400"/>
          <p14:tracePt t="110555" x="5613400" y="4057650"/>
          <p14:tracePt t="121441" x="5600700" y="4057650"/>
          <p14:tracePt t="121453" x="5594350" y="4057650"/>
          <p14:tracePt t="121463" x="5581650" y="4070350"/>
          <p14:tracePt t="121479" x="5568950" y="4076700"/>
          <p14:tracePt t="121496" x="5518150" y="4114800"/>
          <p14:tracePt t="121510" x="5473700" y="4146550"/>
          <p14:tracePt t="121527" x="5384800" y="4184650"/>
          <p14:tracePt t="121543" x="5302250" y="4229100"/>
          <p14:tracePt t="121559" x="5257800" y="4241800"/>
          <p14:tracePt t="121576" x="5175250" y="4254500"/>
          <p14:tracePt t="123549" x="5162550" y="4254500"/>
          <p14:tracePt t="123557" x="5137150" y="4254500"/>
          <p14:tracePt t="123570" x="5111750" y="4254500"/>
          <p14:tracePt t="123580" x="5092700" y="4254500"/>
          <p14:tracePt t="123594" x="5067300" y="4260850"/>
          <p14:tracePt t="123610" x="5003800" y="4286250"/>
          <p14:tracePt t="123627" x="4972050" y="4305300"/>
          <p14:tracePt t="123644" x="4940300" y="4324350"/>
          <p14:tracePt t="123661" x="4927600" y="4330700"/>
          <p14:tracePt t="123677" x="4914900" y="4343400"/>
          <p14:tracePt t="123694" x="4902200" y="4349750"/>
          <p14:tracePt t="123711" x="4895850" y="4356100"/>
          <p14:tracePt t="123724" x="4883150" y="4368800"/>
          <p14:tracePt t="123741" x="4883150" y="4375150"/>
          <p14:tracePt t="123758" x="4876800" y="4381500"/>
          <p14:tracePt t="123775" x="4876800" y="4394200"/>
          <p14:tracePt t="123791" x="4870450" y="4406900"/>
          <p14:tracePt t="123808" x="4870450" y="4425950"/>
          <p14:tracePt t="123826" x="4870450" y="4432300"/>
          <p14:tracePt t="123842" x="4870450" y="4438650"/>
          <p14:tracePt t="123860" x="4870450" y="4445000"/>
          <p14:tracePt t="123902" x="4870450" y="4451350"/>
          <p14:tracePt t="124695" x="4870450" y="4457700"/>
          <p14:tracePt t="124705" x="4870450" y="4464050"/>
          <p14:tracePt t="124726" x="4870450" y="4476750"/>
          <p14:tracePt t="124738" x="4876800" y="4483100"/>
          <p14:tracePt t="124747" x="4889500" y="4489450"/>
          <p14:tracePt t="124759" x="4902200" y="4508500"/>
          <p14:tracePt t="124776" x="4921250" y="4514850"/>
          <p14:tracePt t="124792" x="4965700" y="4540250"/>
          <p14:tracePt t="124809" x="5073650" y="4578350"/>
          <p14:tracePt t="124827" x="5111750" y="4584700"/>
          <p14:tracePt t="124843" x="5219700" y="4610100"/>
          <p14:tracePt t="124860" x="5276850" y="4622800"/>
          <p14:tracePt t="124877" x="5346700" y="4648200"/>
          <p14:tracePt t="124892" x="5391150" y="4660900"/>
          <p14:tracePt t="124907" x="5448300" y="4686300"/>
          <p14:tracePt t="124924" x="5511800" y="4718050"/>
          <p14:tracePt t="124940" x="5543550" y="4730750"/>
          <p14:tracePt t="124960" x="5588000" y="4768850"/>
          <p14:tracePt t="124976" x="5613400" y="4781550"/>
          <p14:tracePt t="125656" x="5619750" y="4781550"/>
          <p14:tracePt t="125665" x="5632450" y="4781550"/>
          <p14:tracePt t="125677" x="5657850" y="4781550"/>
          <p14:tracePt t="125691" x="5708650" y="4781550"/>
          <p14:tracePt t="125708" x="5854700" y="4730750"/>
          <p14:tracePt t="125725" x="5949950" y="4699000"/>
          <p14:tracePt t="125741" x="6153150" y="4648200"/>
          <p14:tracePt t="125759" x="6337300" y="4616450"/>
          <p14:tracePt t="125774" x="6388100" y="4616450"/>
          <p14:tracePt t="125791" x="6470650" y="4610100"/>
          <p14:tracePt t="125807" x="6496050" y="4610100"/>
          <p14:tracePt t="125824" x="6515100" y="4610100"/>
          <p14:tracePt t="125842" x="6527800" y="4610100"/>
          <p14:tracePt t="125876" x="6534150" y="461010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19</a:t>
            </a:fld>
            <a:endParaRPr lang="pt-BR" alt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Interpretação dos coeficientes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pt-BR" dirty="0" smtClean="0"/>
              <a:t>Exemplo efeito </a:t>
            </a:r>
            <a:r>
              <a:rPr lang="pt-BR" dirty="0"/>
              <a:t>da raça no peso da criança ao </a:t>
            </a:r>
            <a:r>
              <a:rPr lang="pt-BR" dirty="0" smtClean="0"/>
              <a:t>nascer: fazendo estimativa do peso ao nascer esperado pelo modelo.</a:t>
            </a:r>
            <a:endParaRPr lang="pt-BR" dirty="0"/>
          </a:p>
          <a:p>
            <a:pPr marL="8890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1" y="3356992"/>
            <a:ext cx="7396447" cy="28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3"/>
    </mc:Choice>
    <mc:Fallback xmlns="">
      <p:transition spd="slow" advTm="12483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3141" x="6515100" y="4591050"/>
          <p14:tracePt t="13152" x="6464300" y="4527550"/>
          <p14:tracePt t="13162" x="6381750" y="4419600"/>
          <p14:tracePt t="13173" x="6292850" y="4324350"/>
          <p14:tracePt t="13187" x="6140450" y="4184650"/>
          <p14:tracePt t="13204" x="5829300" y="3962400"/>
          <p14:tracePt t="13220" x="5702300" y="3892550"/>
          <p14:tracePt t="13238" x="5416550" y="3759200"/>
          <p14:tracePt t="13255" x="5232400" y="3689350"/>
          <p14:tracePt t="13270" x="5137150" y="3638550"/>
          <p14:tracePt t="13288" x="4927600" y="3530600"/>
          <p14:tracePt t="13304" x="4787900" y="3473450"/>
          <p14:tracePt t="13322" x="4603750" y="3371850"/>
          <p14:tracePt t="13336" x="4521200" y="3340100"/>
          <p14:tracePt t="13353" x="4343400" y="3308350"/>
          <p14:tracePt t="13370" x="4165600" y="3308350"/>
          <p14:tracePt t="13386" x="4102100" y="3308350"/>
          <p14:tracePt t="13403" x="3994150" y="3314700"/>
          <p14:tracePt t="13419" x="3943350" y="3321050"/>
          <p14:tracePt t="13436" x="3797300" y="3359150"/>
          <p14:tracePt t="13452" x="3676650" y="3378200"/>
          <p14:tracePt t="13469" x="3625850" y="3390900"/>
          <p14:tracePt t="13486" x="3568700" y="3397250"/>
          <p14:tracePt t="13503" x="3543300" y="3397250"/>
          <p14:tracePt t="13519" x="3511550" y="3397250"/>
          <p14:tracePt t="13536" x="3498850" y="3397250"/>
          <p14:tracePt t="13570" x="3492500" y="3397250"/>
          <p14:tracePt t="13591" x="3486150" y="3397250"/>
          <p14:tracePt t="13611" x="3479800" y="3397250"/>
          <p14:tracePt t="13622" x="3473450" y="3397250"/>
          <p14:tracePt t="13642" x="3467100" y="3397250"/>
          <p14:tracePt t="13673" x="3460750" y="3397250"/>
          <p14:tracePt t="13779" x="3454400" y="3403600"/>
          <p14:tracePt t="13882" x="3454400" y="3409950"/>
          <p14:tracePt t="13892" x="3454400" y="3422650"/>
          <p14:tracePt t="13905" x="3454400" y="3435350"/>
          <p14:tracePt t="13920" x="3454400" y="3448050"/>
          <p14:tracePt t="13938" x="3454400" y="3473450"/>
          <p14:tracePt t="13956" x="3473450" y="3524250"/>
          <p14:tracePt t="13969" x="3486150" y="3543300"/>
          <p14:tracePt t="13987" x="3568700" y="3625850"/>
          <p14:tracePt t="14003" x="3638550" y="3683000"/>
          <p14:tracePt t="14020" x="3778250" y="3771900"/>
          <p14:tracePt t="14038" x="3898900" y="3822700"/>
          <p14:tracePt t="14053" x="3968750" y="3841750"/>
          <p14:tracePt t="14071" x="4095750" y="3841750"/>
          <p14:tracePt t="14088" x="4133850" y="3841750"/>
          <p14:tracePt t="14105" x="4165600" y="3841750"/>
          <p14:tracePt t="14121" x="4178300" y="3835400"/>
          <p14:tracePt t="14137" x="4191000" y="3816350"/>
          <p14:tracePt t="14154" x="4197350" y="3803650"/>
          <p14:tracePt t="14186" x="4197350" y="3797300"/>
          <p14:tracePt t="14205" x="4197350" y="3790950"/>
          <p14:tracePt t="14236" x="4191000" y="3790950"/>
          <p14:tracePt t="14259" x="4184650" y="3790950"/>
          <p14:tracePt t="14267" x="4171950" y="3784600"/>
          <p14:tracePt t="14278" x="4165600" y="3784600"/>
          <p14:tracePt t="14287" x="4159250" y="3784600"/>
          <p14:tracePt t="14310" x="4152900" y="3784600"/>
          <p14:tracePt t="14329" x="4146550" y="3784600"/>
          <p14:tracePt t="14686" x="4133850" y="3784600"/>
          <p14:tracePt t="14697" x="4121150" y="3784600"/>
          <p14:tracePt t="14706" x="4108450" y="3784600"/>
          <p14:tracePt t="14720" x="4095750" y="3784600"/>
          <p14:tracePt t="14739" x="4070350" y="3784600"/>
          <p14:tracePt t="14753" x="3987800" y="3784600"/>
          <p14:tracePt t="14769" x="3860800" y="3784600"/>
          <p14:tracePt t="14786" x="3797300" y="3784600"/>
          <p14:tracePt t="14802" x="3556000" y="3784600"/>
          <p14:tracePt t="14821" x="3422650" y="3784600"/>
          <p14:tracePt t="14837" x="2978150" y="3765550"/>
          <p14:tracePt t="14855" x="2641600" y="3765550"/>
          <p14:tracePt t="14870" x="2527300" y="3759200"/>
          <p14:tracePt t="14887" x="2343150" y="3727450"/>
          <p14:tracePt t="14904" x="2266950" y="3708400"/>
          <p14:tracePt t="14919" x="2197100" y="3683000"/>
          <p14:tracePt t="14937" x="2152650" y="3651250"/>
          <p14:tracePt t="14953" x="2139950" y="3638550"/>
          <p14:tracePt t="14970" x="2133600" y="3632200"/>
          <p14:tracePt t="16973" x="2133600" y="3625850"/>
          <p14:tracePt t="16983" x="2139950" y="3625850"/>
          <p14:tracePt t="16994" x="2152650" y="3625850"/>
          <p14:tracePt t="17004" x="2165350" y="3619500"/>
          <p14:tracePt t="17016" x="2190750" y="3619500"/>
          <p14:tracePt t="17032" x="2209800" y="3606800"/>
          <p14:tracePt t="17049" x="2273300" y="3606800"/>
          <p14:tracePt t="17066" x="2355850" y="3594100"/>
          <p14:tracePt t="17082" x="2400300" y="3594100"/>
          <p14:tracePt t="17100" x="2463800" y="3594100"/>
          <p14:tracePt t="17116" x="2514600" y="3581400"/>
          <p14:tracePt t="17132" x="2609850" y="3575050"/>
          <p14:tracePt t="17150" x="2679700" y="3562350"/>
          <p14:tracePt t="17166" x="2711450" y="3549650"/>
          <p14:tracePt t="17183" x="2762250" y="3543300"/>
          <p14:tracePt t="17199" x="2787650" y="3536950"/>
          <p14:tracePt t="17216" x="2844800" y="3536950"/>
          <p14:tracePt t="17234" x="2863850" y="3536950"/>
          <p14:tracePt t="17249" x="2946400" y="3530600"/>
          <p14:tracePt t="17266" x="2997200" y="3524250"/>
          <p14:tracePt t="17282" x="3016250" y="3524250"/>
          <p14:tracePt t="17299" x="3048000" y="3511550"/>
          <p14:tracePt t="17317" x="3067050" y="3498850"/>
          <p14:tracePt t="17332" x="3079750" y="3486150"/>
          <p14:tracePt t="17349" x="3086100" y="3460750"/>
          <p14:tracePt t="17365" x="3092450" y="3441700"/>
          <p14:tracePt t="17382" x="3092450" y="3403600"/>
          <p14:tracePt t="17399" x="3092450" y="3390900"/>
          <p14:tracePt t="17416" x="3067050" y="3359150"/>
          <p14:tracePt t="17432" x="3016250" y="3333750"/>
          <p14:tracePt t="17449" x="2990850" y="3327400"/>
          <p14:tracePt t="17466" x="2946400" y="3327400"/>
          <p14:tracePt t="17482" x="2921000" y="3327400"/>
          <p14:tracePt t="17499" x="2901950" y="3340100"/>
          <p14:tracePt t="17516" x="2882900" y="3378200"/>
          <p14:tracePt t="17532" x="2876550" y="3403600"/>
          <p14:tracePt t="17548" x="2876550" y="3460750"/>
          <p14:tracePt t="17568" x="2876550" y="3517900"/>
          <p14:tracePt t="17583" x="2889250" y="3543300"/>
          <p14:tracePt t="17599" x="2921000" y="3568700"/>
          <p14:tracePt t="17615" x="2933700" y="3581400"/>
          <p14:tracePt t="17632" x="2965450" y="3587750"/>
          <p14:tracePt t="17649" x="2984500" y="3587750"/>
          <p14:tracePt t="17652" x="3003550" y="3587750"/>
          <p14:tracePt t="17666" x="3016250" y="3587750"/>
          <p14:tracePt t="17683" x="3048000" y="3549650"/>
          <p14:tracePt t="17699" x="3060700" y="3517900"/>
          <p14:tracePt t="17716" x="3079750" y="3454400"/>
          <p14:tracePt t="17733" x="3079750" y="3429000"/>
          <p14:tracePt t="17749" x="3079750" y="3397250"/>
          <p14:tracePt t="17765" x="3073400" y="3378200"/>
          <p14:tracePt t="17782" x="3054350" y="3371850"/>
          <p14:tracePt t="17798" x="2984500" y="3371850"/>
          <p14:tracePt t="17815" x="2965450" y="3378200"/>
          <p14:tracePt t="17832" x="2921000" y="3416300"/>
          <p14:tracePt t="17849" x="2889250" y="3448050"/>
          <p14:tracePt t="17865" x="2882900" y="3473450"/>
          <p14:tracePt t="17882" x="2882900" y="3530600"/>
          <p14:tracePt t="17899" x="2882900" y="3575050"/>
          <p14:tracePt t="17916" x="2914650" y="3619500"/>
          <p14:tracePt t="17933" x="2946400" y="3657600"/>
          <p14:tracePt t="17949" x="3009900" y="3676650"/>
          <p14:tracePt t="17966" x="3054350" y="3676650"/>
          <p14:tracePt t="17982" x="3073400" y="3676650"/>
          <p14:tracePt t="17999" x="3098800" y="3676650"/>
          <p14:tracePt t="18016" x="3111500" y="3657600"/>
          <p14:tracePt t="18032" x="3111500" y="3632200"/>
          <p14:tracePt t="18048" x="3111500" y="3575050"/>
          <p14:tracePt t="18065" x="3098800" y="3556000"/>
          <p14:tracePt t="18082" x="3073400" y="3530600"/>
          <p14:tracePt t="18099" x="3016250" y="3530600"/>
          <p14:tracePt t="18115" x="2990850" y="3530600"/>
          <p14:tracePt t="18132" x="2971800" y="3530600"/>
          <p14:tracePt t="18148" x="2965450" y="3543300"/>
          <p14:tracePt t="18164" x="2946400" y="3594100"/>
          <p14:tracePt t="18181" x="2946400" y="3632200"/>
          <p14:tracePt t="18199" x="2959100" y="3663950"/>
          <p14:tracePt t="18215" x="2997200" y="3689350"/>
          <p14:tracePt t="18232" x="3016250" y="3702050"/>
          <p14:tracePt t="18248" x="3041650" y="3708400"/>
          <p14:tracePt t="18265" x="3048000" y="3708400"/>
          <p14:tracePt t="18282" x="3054350" y="3708400"/>
          <p14:tracePt t="18298" x="3060700" y="3708400"/>
          <p14:tracePt t="18329" x="3067050" y="3708400"/>
          <p14:tracePt t="18697" x="3067050" y="3702050"/>
          <p14:tracePt t="18706" x="3067050" y="3689350"/>
          <p14:tracePt t="18718" x="3067050" y="3670300"/>
          <p14:tracePt t="18734" x="3067050" y="3644900"/>
          <p14:tracePt t="18749" x="3048000" y="3613150"/>
          <p14:tracePt t="18766" x="3035300" y="3594100"/>
          <p14:tracePt t="18782" x="3016250" y="3575050"/>
          <p14:tracePt t="18799" x="2978150" y="3549650"/>
          <p14:tracePt t="18815" x="2946400" y="3549650"/>
          <p14:tracePt t="18832" x="2895600" y="3562350"/>
          <p14:tracePt t="18849" x="2876550" y="3575050"/>
          <p14:tracePt t="18865" x="2851150" y="3613150"/>
          <p14:tracePt t="18883" x="2838450" y="3714750"/>
          <p14:tracePt t="18900" x="2838450" y="3778250"/>
          <p14:tracePt t="18917" x="2921000" y="3879850"/>
          <p14:tracePt t="18933" x="3003550" y="3943350"/>
          <p14:tracePt t="18950" x="3225800" y="4038600"/>
          <p14:tracePt t="18967" x="3416300" y="4038600"/>
          <p14:tracePt t="18983" x="3460750" y="4019550"/>
          <p14:tracePt t="18999" x="3498850" y="3943350"/>
          <p14:tracePt t="19015" x="3511550" y="3841750"/>
          <p14:tracePt t="19033" x="3441700" y="3575050"/>
          <p14:tracePt t="19050" x="3327400" y="3390900"/>
          <p14:tracePt t="19066" x="3257550" y="3327400"/>
          <p14:tracePt t="19082" x="3111500" y="3270250"/>
          <p14:tracePt t="19098" x="3022600" y="3270250"/>
          <p14:tracePt t="19115" x="2895600" y="3302000"/>
          <p14:tracePt t="19132" x="2863850" y="3327400"/>
          <p14:tracePt t="19149" x="2825750" y="3378200"/>
          <p14:tracePt t="19166" x="2825750" y="3435350"/>
          <p14:tracePt t="19183" x="2844800" y="3467100"/>
          <p14:tracePt t="19200" x="2927350" y="3543300"/>
          <p14:tracePt t="19218" x="3028950" y="3587750"/>
          <p14:tracePt t="19232" x="3054350" y="3587750"/>
          <p14:tracePt t="19249" x="3079750" y="3594100"/>
          <p14:tracePt t="19266" x="3086100" y="3594100"/>
          <p14:tracePt t="19282" x="3092450" y="3587750"/>
          <p14:tracePt t="19300" x="3092450" y="3575050"/>
          <p14:tracePt t="19331" x="3079750" y="3575050"/>
          <p14:tracePt t="19346" x="3067050" y="3575050"/>
          <p14:tracePt t="19363" x="3048000" y="3613150"/>
          <p14:tracePt t="19379" x="3041650" y="3632200"/>
          <p14:tracePt t="19397" x="3041650" y="3663950"/>
          <p14:tracePt t="19413" x="3041650" y="3676650"/>
          <p14:tracePt t="19429" x="3054350" y="3683000"/>
          <p14:tracePt t="19446" x="3086100" y="3683000"/>
          <p14:tracePt t="22715" x="3086100" y="3676650"/>
          <p14:tracePt t="22724" x="3086100" y="3663950"/>
          <p14:tracePt t="22733" x="3086100" y="3644900"/>
          <p14:tracePt t="22746" x="3092450" y="3619500"/>
          <p14:tracePt t="22764" x="3098800" y="3594100"/>
          <p14:tracePt t="22779" x="3130550" y="3530600"/>
          <p14:tracePt t="22796" x="3181350" y="3441700"/>
          <p14:tracePt t="22813" x="3206750" y="3409950"/>
          <p14:tracePt t="22828" x="3251200" y="3365500"/>
          <p14:tracePt t="22846" x="3295650" y="3340100"/>
          <p14:tracePt t="22863" x="3435350" y="3276600"/>
          <p14:tracePt t="22879" x="3549650" y="3263900"/>
          <p14:tracePt t="22895" x="3594100" y="3263900"/>
          <p14:tracePt t="22912" x="3670300" y="3263900"/>
          <p14:tracePt t="22928" x="3714750" y="3270250"/>
          <p14:tracePt t="22947" x="3829050" y="3346450"/>
          <p14:tracePt t="22964" x="3968750" y="3473450"/>
          <p14:tracePt t="22980" x="4038600" y="3517900"/>
          <p14:tracePt t="22995" x="4133850" y="3606800"/>
          <p14:tracePt t="23013" x="4165600" y="3625850"/>
          <p14:tracePt t="23029" x="4210050" y="3663950"/>
          <p14:tracePt t="23048" x="4254500" y="3689350"/>
          <p14:tracePt t="23062" x="4267200" y="3689350"/>
          <p14:tracePt t="23080" x="4292600" y="3689350"/>
          <p14:tracePt t="23095" x="4305300" y="3689350"/>
          <p14:tracePt t="23112" x="4324350" y="3657600"/>
          <p14:tracePt t="23130" x="4330700" y="3581400"/>
          <p14:tracePt t="23145" x="4330700" y="3530600"/>
          <p14:tracePt t="23162" x="4318000" y="3409950"/>
          <p14:tracePt t="23178" x="4305300" y="3378200"/>
          <p14:tracePt t="23198" x="4279900" y="3346450"/>
          <p14:tracePt t="23212" x="4248150" y="3327400"/>
          <p14:tracePt t="23229" x="4178300" y="3327400"/>
          <p14:tracePt t="23246" x="4114800" y="3352800"/>
          <p14:tracePt t="23263" x="4089400" y="3371850"/>
          <p14:tracePt t="23279" x="4057650" y="3403600"/>
          <p14:tracePt t="23298" x="4044950" y="3460750"/>
          <p14:tracePt t="23312" x="4044950" y="3492500"/>
          <p14:tracePt t="23327" x="4044950" y="3530600"/>
          <p14:tracePt t="23344" x="4064000" y="3549650"/>
          <p14:tracePt t="23360" x="4108450" y="3581400"/>
          <p14:tracePt t="23377" x="4127500" y="3587750"/>
          <p14:tracePt t="23394" x="4159250" y="3600450"/>
          <p14:tracePt t="23411" x="4171950" y="3600450"/>
          <p14:tracePt t="23427" x="4178300" y="3600450"/>
          <p14:tracePt t="23444" x="4178300" y="3543300"/>
          <p14:tracePt t="23460" x="4165600" y="3498850"/>
          <p14:tracePt t="23478" x="4121150" y="3441700"/>
          <p14:tracePt t="23496" x="4032250" y="3397250"/>
          <p14:tracePt t="23512" x="4006850" y="3397250"/>
          <p14:tracePt t="23527" x="3949700" y="3397250"/>
          <p14:tracePt t="23545" x="3937000" y="3397250"/>
          <p14:tracePt t="23561" x="3905250" y="3422650"/>
          <p14:tracePt t="23578" x="3892550" y="3441700"/>
          <p14:tracePt t="23593" x="3892550" y="3492500"/>
          <p14:tracePt t="23611" x="3905250" y="3549650"/>
          <p14:tracePt t="23627" x="3924300" y="3562350"/>
          <p14:tracePt t="23643" x="3987800" y="3600450"/>
          <p14:tracePt t="23661" x="4019550" y="3619500"/>
          <p14:tracePt t="23677" x="4025900" y="3619500"/>
          <p14:tracePt t="23694" x="4038600" y="3619500"/>
          <p14:tracePt t="23727" x="4044950" y="3619500"/>
          <p14:tracePt t="24635" x="4057650" y="3632200"/>
          <p14:tracePt t="24644" x="4089400" y="3657600"/>
          <p14:tracePt t="24660" x="4146550" y="3695700"/>
          <p14:tracePt t="24677" x="4318000" y="3797300"/>
          <p14:tracePt t="24695" x="4546600" y="3886200"/>
          <p14:tracePt t="24710" x="4660900" y="3917950"/>
          <p14:tracePt t="24728" x="4851400" y="3924300"/>
          <p14:tracePt t="24745" x="4921250" y="3937000"/>
          <p14:tracePt t="24761" x="5022850" y="3937000"/>
          <p14:tracePt t="24777" x="5086350" y="3937000"/>
          <p14:tracePt t="24793" x="5207000" y="3911600"/>
          <p14:tracePt t="24811" x="5314950" y="3879850"/>
          <p14:tracePt t="24826" x="5359400" y="3867150"/>
          <p14:tracePt t="24843" x="5435600" y="3816350"/>
          <p14:tracePt t="24859" x="5454650" y="3803650"/>
          <p14:tracePt t="24875" x="5492750" y="3784600"/>
          <p14:tracePt t="24892" x="5499100" y="3765550"/>
          <p14:tracePt t="24908" x="5505450" y="3746500"/>
          <p14:tracePt t="24925" x="5524500" y="3702050"/>
          <p14:tracePt t="24941" x="5524500" y="3676650"/>
          <p14:tracePt t="24959" x="5511800" y="3581400"/>
          <p14:tracePt t="24975" x="5505450" y="3556000"/>
          <p14:tracePt t="25060" x="5499100" y="3556000"/>
          <p14:tracePt t="25071" x="5492750" y="3568700"/>
          <p14:tracePt t="25081" x="5486400" y="3587750"/>
          <p14:tracePt t="25094" x="5486400" y="3625850"/>
          <p14:tracePt t="25110" x="5486400" y="3651250"/>
          <p14:tracePt t="25126" x="5511800" y="3714750"/>
          <p14:tracePt t="25143" x="5556250" y="3746500"/>
          <p14:tracePt t="25160" x="5568950" y="3752850"/>
          <p14:tracePt t="25176" x="5607050" y="3771900"/>
          <p14:tracePt t="25193" x="5619750" y="3771900"/>
          <p14:tracePt t="25209" x="5645150" y="3771900"/>
          <p14:tracePt t="25226" x="5664200" y="3746500"/>
          <p14:tracePt t="25245" x="5664200" y="3727450"/>
          <p14:tracePt t="25261" x="5664200" y="3676650"/>
          <p14:tracePt t="25277" x="5664200" y="3670300"/>
          <p14:tracePt t="25293" x="5651500" y="3638550"/>
          <p14:tracePt t="25311" x="5607050" y="3632200"/>
          <p14:tracePt t="25329" x="5588000" y="3632200"/>
          <p14:tracePt t="25342" x="5556250" y="3632200"/>
          <p14:tracePt t="25358" x="5543550" y="3632200"/>
          <p14:tracePt t="25375" x="5530850" y="3644900"/>
          <p14:tracePt t="25391" x="5524500" y="3663950"/>
          <p14:tracePt t="25408" x="5524500" y="3702050"/>
          <p14:tracePt t="25425" x="5562600" y="3733800"/>
          <p14:tracePt t="25441" x="5575300" y="3740150"/>
          <p14:tracePt t="25458" x="5607050" y="3746500"/>
          <p14:tracePt t="26879" x="5619750" y="3746500"/>
          <p14:tracePt t="26890" x="5632450" y="3746500"/>
          <p14:tracePt t="26901" x="5664200" y="3752850"/>
          <p14:tracePt t="26911" x="5689600" y="3759200"/>
          <p14:tracePt t="26925" x="5740400" y="3759200"/>
          <p14:tracePt t="26941" x="5949950" y="3803650"/>
          <p14:tracePt t="26958" x="6026150" y="3810000"/>
          <p14:tracePt t="26975" x="6159500" y="3822700"/>
          <p14:tracePt t="26994" x="6261100" y="3822700"/>
          <p14:tracePt t="27009" x="6337300" y="3822700"/>
          <p14:tracePt t="27027" x="6419850" y="3803650"/>
          <p14:tracePt t="27044" x="6445250" y="3797300"/>
          <p14:tracePt t="27059" x="6477000" y="3771900"/>
          <p14:tracePt t="27078" x="6496050" y="3752850"/>
          <p14:tracePt t="27092" x="6502400" y="3746500"/>
          <p14:tracePt t="27109" x="6515100" y="3733800"/>
          <p14:tracePt t="27124" x="6515100" y="3721100"/>
          <p14:tracePt t="27141" x="6515100" y="3695700"/>
          <p14:tracePt t="27158" x="6515100" y="3683000"/>
          <p14:tracePt t="27175" x="6502400" y="3663950"/>
          <p14:tracePt t="27191" x="6457950" y="3651250"/>
          <p14:tracePt t="27208" x="6438900" y="3651250"/>
          <p14:tracePt t="27225" x="6413500" y="3651250"/>
          <p14:tracePt t="27241" x="6407150" y="3651250"/>
          <p14:tracePt t="27258" x="6394450" y="3670300"/>
          <p14:tracePt t="27276" x="6388100" y="3702050"/>
          <p14:tracePt t="27293" x="6388100" y="3721100"/>
          <p14:tracePt t="27309" x="6432550" y="3778250"/>
          <p14:tracePt t="27327" x="6464300" y="3797300"/>
          <p14:tracePt t="27342" x="6534150" y="3810000"/>
          <p14:tracePt t="27357" x="6553200" y="3810000"/>
          <p14:tracePt t="27373" x="6578600" y="3810000"/>
          <p14:tracePt t="27389" x="6597650" y="3803650"/>
          <p14:tracePt t="27408" x="6604000" y="3778250"/>
          <p14:tracePt t="27424" x="6604000" y="3708400"/>
          <p14:tracePt t="27442" x="6584950" y="3657600"/>
          <p14:tracePt t="27458" x="6559550" y="3644900"/>
          <p14:tracePt t="27474" x="6508750" y="3619500"/>
          <p14:tracePt t="27491" x="6489700" y="3613150"/>
          <p14:tracePt t="27507" x="6470650" y="3613150"/>
          <p14:tracePt t="27525" x="6464300" y="3613150"/>
          <p14:tracePt t="37800" x="6457950" y="3606800"/>
          <p14:tracePt t="37809" x="6438900" y="3600450"/>
          <p14:tracePt t="37819" x="6432550" y="3587750"/>
          <p14:tracePt t="37833" x="6426200" y="3587750"/>
          <p14:tracePt t="37849" x="6413500" y="3575050"/>
          <p14:tracePt t="37882" x="6400800" y="3575050"/>
          <p14:tracePt t="37915" x="6394450" y="3600450"/>
          <p14:tracePt t="37934" x="6394450" y="3625850"/>
          <p14:tracePt t="37949" x="6394450" y="3657600"/>
          <p14:tracePt t="37965" x="6400800" y="3676650"/>
          <p14:tracePt t="37981" x="6407150" y="3676650"/>
          <p14:tracePt t="37997" x="6413500" y="3676650"/>
          <p14:tracePt t="38030" x="6413500" y="3670300"/>
          <p14:tracePt t="38047" x="6413500" y="3644900"/>
          <p14:tracePt t="38066" x="6413500" y="3638550"/>
          <p14:tracePt t="38081" x="6413500" y="3625850"/>
          <p14:tracePt t="38100" x="6400800" y="3619500"/>
          <p14:tracePt t="38115" x="6394450" y="3613150"/>
          <p14:tracePt t="38131" x="6381750" y="3606800"/>
          <p14:tracePt t="38148" x="6375400" y="3606800"/>
          <p14:tracePt t="39218" x="6369050" y="3606800"/>
          <p14:tracePt t="39227" x="6362700" y="3606800"/>
          <p14:tracePt t="39249" x="6356350" y="3606800"/>
          <p14:tracePt t="39258" x="6350000" y="3606800"/>
          <p14:tracePt t="39282" x="6343650" y="3606800"/>
          <p14:tracePt t="39290" x="6337300" y="3606800"/>
          <p14:tracePt t="39300" x="6330950" y="3606800"/>
          <p14:tracePt t="39322" x="6324600" y="3606800"/>
          <p14:tracePt t="39332" x="6318250" y="3606800"/>
          <p14:tracePt t="39347" x="6311900" y="3606800"/>
          <p14:tracePt t="39365" x="6299200" y="3606800"/>
          <p14:tracePt t="39380" x="6286500" y="3606800"/>
          <p14:tracePt t="39397" x="6261100" y="3606800"/>
          <p14:tracePt t="39414" x="6229350" y="3600450"/>
          <p14:tracePt t="39430" x="6210300" y="3600450"/>
          <p14:tracePt t="39450" x="6115050" y="3600450"/>
          <p14:tracePt t="39465" x="6064250" y="3600450"/>
          <p14:tracePt t="39481" x="5899150" y="3600450"/>
          <p14:tracePt t="39498" x="5657850" y="3575050"/>
          <p14:tracePt t="39515" x="5556250" y="3556000"/>
          <p14:tracePt t="39531" x="5302250" y="3505200"/>
          <p14:tracePt t="39549" x="5162550" y="3492500"/>
          <p14:tracePt t="39563" x="4959350" y="3460750"/>
          <p14:tracePt t="39579" x="4870450" y="3448050"/>
          <p14:tracePt t="39595" x="4724400" y="3429000"/>
          <p14:tracePt t="39612" x="4616450" y="3416300"/>
          <p14:tracePt t="39629" x="4578350" y="3403600"/>
          <p14:tracePt t="39646" x="4521200" y="3397250"/>
          <p14:tracePt t="39662" x="4502150" y="3397250"/>
          <p14:tracePt t="39679" x="4464050" y="3397250"/>
          <p14:tracePt t="39696" x="4432300" y="3390900"/>
          <p14:tracePt t="39712" x="4419600" y="3390900"/>
          <p14:tracePt t="39730" x="4406900" y="3390900"/>
          <p14:tracePt t="39747" x="4394200" y="3390900"/>
          <p14:tracePt t="39763" x="4381500" y="3390900"/>
          <p14:tracePt t="39780" x="4362450" y="3390900"/>
          <p14:tracePt t="39812" x="4349750" y="3390900"/>
          <p14:tracePt t="39829" x="4343400" y="3390900"/>
          <p14:tracePt t="39846" x="4330700" y="3390900"/>
          <p14:tracePt t="39863" x="4318000" y="3390900"/>
          <p14:tracePt t="39895" x="4311650" y="3397250"/>
          <p14:tracePt t="39956" x="4305300" y="3403600"/>
          <p14:tracePt t="40657" x="4305300" y="3390900"/>
          <p14:tracePt t="40668" x="4298950" y="3384550"/>
          <p14:tracePt t="40679" x="4292600" y="3371850"/>
          <p14:tracePt t="40697" x="4279900" y="3359150"/>
          <p14:tracePt t="40714" x="4273550" y="3352800"/>
          <p14:tracePt t="40731" x="4260850" y="3340100"/>
          <p14:tracePt t="40746" x="4235450" y="3333750"/>
          <p14:tracePt t="40764" x="4203700" y="3327400"/>
          <p14:tracePt t="40781" x="4184650" y="3327400"/>
          <p14:tracePt t="40796" x="4159250" y="3327400"/>
          <p14:tracePt t="40812" x="4140200" y="3327400"/>
          <p14:tracePt t="40829" x="4127500" y="3327400"/>
          <p14:tracePt t="40862" x="4121150" y="3327400"/>
          <p14:tracePt t="40879" x="4114800" y="3327400"/>
          <p14:tracePt t="40896" x="4102100" y="3327400"/>
          <p14:tracePt t="40912" x="4095750" y="3327400"/>
          <p14:tracePt t="40929" x="4089400" y="3327400"/>
          <p14:tracePt t="40945" x="4089400" y="3333750"/>
          <p14:tracePt t="40962" x="4083050" y="3346450"/>
          <p14:tracePt t="40981" x="4076700" y="3352800"/>
          <p14:tracePt t="40998" x="4076700" y="3365500"/>
          <p14:tracePt t="41016" x="4070350" y="3371850"/>
          <p14:tracePt t="41027" x="4070350" y="3378200"/>
          <p14:tracePt t="41044" x="4070350" y="3384550"/>
          <p14:tracePt t="41060" x="4070350" y="3390900"/>
          <p14:tracePt t="41077" x="4070350" y="3397250"/>
          <p14:tracePt t="41094" x="4070350" y="3403600"/>
          <p14:tracePt t="41110" x="4070350" y="3409950"/>
          <p14:tracePt t="41395" x="4083050" y="3409950"/>
          <p14:tracePt t="41405" x="4114800" y="3397250"/>
          <p14:tracePt t="41416" x="4146550" y="3384550"/>
          <p14:tracePt t="41427" x="4171950" y="3371850"/>
          <p14:tracePt t="41444" x="4191000" y="3371850"/>
          <p14:tracePt t="41460" x="4279900" y="3371850"/>
          <p14:tracePt t="41476" x="4362450" y="3397250"/>
          <p14:tracePt t="41493" x="4514850" y="3498850"/>
          <p14:tracePt t="41511" x="4654550" y="3587750"/>
          <p14:tracePt t="41526" x="4711700" y="3638550"/>
          <p14:tracePt t="41543" x="4889500" y="3740150"/>
          <p14:tracePt t="41560" x="4959350" y="3778250"/>
          <p14:tracePt t="41576" x="5010150" y="3816350"/>
          <p14:tracePt t="41594" x="5035550" y="3829050"/>
          <p14:tracePt t="41610" x="5048250" y="3829050"/>
          <p14:tracePt t="41626" x="5054600" y="3829050"/>
          <p14:tracePt t="41660" x="5054600" y="3790950"/>
          <p14:tracePt t="41677" x="5010150" y="3683000"/>
          <p14:tracePt t="41693" x="4984750" y="3638550"/>
          <p14:tracePt t="41709" x="4921250" y="3575050"/>
          <p14:tracePt t="41726" x="4902200" y="3549650"/>
          <p14:tracePt t="41743" x="4864100" y="3530600"/>
          <p14:tracePt t="41761" x="4832350" y="3530600"/>
          <p14:tracePt t="41777" x="4800600" y="3536950"/>
          <p14:tracePt t="41794" x="4775200" y="3581400"/>
          <p14:tracePt t="41810" x="4756150" y="3613150"/>
          <p14:tracePt t="41826" x="4743450" y="3708400"/>
          <p14:tracePt t="41843" x="4743450" y="3746500"/>
          <p14:tracePt t="41860" x="4743450" y="3816350"/>
          <p14:tracePt t="41877" x="4762500" y="3860800"/>
          <p14:tracePt t="41893" x="4775200" y="3867150"/>
          <p14:tracePt t="41910" x="4794250" y="3879850"/>
          <p14:tracePt t="41926" x="4806950" y="3879850"/>
          <p14:tracePt t="41943" x="4813300" y="3873500"/>
          <p14:tracePt t="41959" x="4813300" y="3746500"/>
          <p14:tracePt t="41976" x="4794250" y="3670300"/>
          <p14:tracePt t="41993" x="4756150" y="3594100"/>
          <p14:tracePt t="42010" x="4743450" y="3581400"/>
          <p14:tracePt t="42026" x="4699000" y="3568700"/>
          <p14:tracePt t="42043" x="4673600" y="3568700"/>
          <p14:tracePt t="42059" x="4667250" y="3568700"/>
          <p14:tracePt t="42076" x="4667250" y="3587750"/>
          <p14:tracePt t="42094" x="4667250" y="3606800"/>
          <p14:tracePt t="42110" x="4667250" y="3619500"/>
          <p14:tracePt t="42126" x="4692650" y="3632200"/>
          <p14:tracePt t="42344" x="4699000" y="3632200"/>
          <p14:tracePt t="42354" x="4711700" y="3632200"/>
          <p14:tracePt t="42365" x="4743450" y="3632200"/>
          <p14:tracePt t="42376" x="4768850" y="3638550"/>
          <p14:tracePt t="42393" x="4826000" y="3644900"/>
          <p14:tracePt t="42409" x="5010150" y="3695700"/>
          <p14:tracePt t="42425" x="5099050" y="3740150"/>
          <p14:tracePt t="42443" x="5397500" y="3854450"/>
          <p14:tracePt t="42459" x="5689600" y="3968750"/>
          <p14:tracePt t="42475" x="5784850" y="3994150"/>
          <p14:tracePt t="42493" x="5949950" y="4025900"/>
          <p14:tracePt t="42509" x="6026150" y="4025900"/>
          <p14:tracePt t="42526" x="6134100" y="4013200"/>
          <p14:tracePt t="42542" x="6184900" y="3987800"/>
          <p14:tracePt t="42559" x="6203950" y="3956050"/>
          <p14:tracePt t="42575" x="6229350" y="3848100"/>
          <p14:tracePt t="42592" x="6229350" y="3784600"/>
          <p14:tracePt t="42609" x="6165850" y="3632200"/>
          <p14:tracePt t="42626" x="6096000" y="3543300"/>
          <p14:tracePt t="42642" x="6045200" y="3498850"/>
          <p14:tracePt t="42659" x="5975350" y="3460750"/>
          <p14:tracePt t="42676" x="5930900" y="3460750"/>
          <p14:tracePt t="42692" x="5899150" y="3460750"/>
          <p14:tracePt t="42709" x="5886450" y="3498850"/>
          <p14:tracePt t="42725" x="5886450" y="3524250"/>
          <p14:tracePt t="42742" x="5892800" y="3575050"/>
          <p14:tracePt t="42758" x="5911850" y="3594100"/>
          <p14:tracePt t="42776" x="5949950" y="3632200"/>
          <p14:tracePt t="42793" x="5981700" y="3651250"/>
          <p14:tracePt t="42845" x="5981700" y="3644900"/>
          <p14:tracePt t="42855" x="5981700" y="3638550"/>
          <p14:tracePt t="42866" x="5981700" y="3632200"/>
          <p14:tracePt t="42876" x="5981700" y="3625850"/>
          <p14:tracePt t="42892" x="5975350" y="3619500"/>
          <p14:tracePt t="42909" x="5962650" y="3619500"/>
          <p14:tracePt t="42926" x="5956300" y="3619500"/>
          <p14:tracePt t="42958" x="5949950" y="3619500"/>
          <p14:tracePt t="44619" x="5949950" y="3613150"/>
          <p14:tracePt t="44630" x="5949950" y="3600450"/>
          <p14:tracePt t="44640" x="5943600" y="3581400"/>
          <p14:tracePt t="44651" x="5937250" y="3562350"/>
          <p14:tracePt t="44661" x="5924550" y="3530600"/>
          <p14:tracePt t="44674" x="5911850" y="3511550"/>
          <p14:tracePt t="44690" x="5886450" y="3479800"/>
          <p14:tracePt t="44707" x="5816600" y="3409950"/>
          <p14:tracePt t="44724" x="5734050" y="3359150"/>
          <p14:tracePt t="44741" x="5575300" y="3276600"/>
          <p14:tracePt t="44757" x="5473700" y="3232150"/>
          <p14:tracePt t="44774" x="5416550" y="3206750"/>
          <p14:tracePt t="44790" x="5276850" y="3124200"/>
          <p14:tracePt t="44808" x="5194300" y="3092450"/>
          <p14:tracePt t="44824" x="5149850" y="3073400"/>
          <p14:tracePt t="44841" x="5086350" y="3060700"/>
          <p14:tracePt t="44857" x="5067300" y="3060700"/>
          <p14:tracePt t="44873" x="5029200" y="3054350"/>
          <p14:tracePt t="44891" x="5016500" y="3054350"/>
          <p14:tracePt t="44906" x="4984750" y="3054350"/>
          <p14:tracePt t="44923" x="4940300" y="3060700"/>
          <p14:tracePt t="44940" x="4921250" y="3073400"/>
          <p14:tracePt t="44956" x="4870450" y="3092450"/>
          <p14:tracePt t="44974" x="4838700" y="3111500"/>
          <p14:tracePt t="44990" x="4787900" y="3130550"/>
          <p14:tracePt t="45006" x="4749800" y="3143250"/>
          <p14:tracePt t="45023" x="4737100" y="3149600"/>
          <p14:tracePt t="45040" x="4718050" y="3155950"/>
          <p14:tracePt t="45073" x="4705350" y="3168650"/>
          <p14:tracePt t="45090" x="4692650" y="3187700"/>
          <p14:tracePt t="45107" x="4686300" y="3200400"/>
          <p14:tracePt t="45124" x="4660900" y="3295650"/>
          <p14:tracePt t="45140" x="4641850" y="3365500"/>
          <p14:tracePt t="45141" x="4622800" y="3429000"/>
          <p14:tracePt t="45157" x="4616450" y="3473450"/>
          <p14:tracePt t="45173" x="4597400" y="3530600"/>
          <p14:tracePt t="45190" x="4591050" y="3556000"/>
          <p14:tracePt t="45208" x="4584700" y="3587750"/>
          <p14:tracePt t="45225" x="4584700" y="3606800"/>
          <p14:tracePt t="45242" x="4584700" y="3619500"/>
          <p14:tracePt t="45258" x="4584700" y="3625850"/>
          <p14:tracePt t="45275" x="4584700" y="3632200"/>
          <p14:tracePt t="45293" x="4610100" y="3644900"/>
          <p14:tracePt t="45310" x="4692650" y="3663950"/>
          <p14:tracePt t="45326" x="4718050" y="3663950"/>
          <p14:tracePt t="45343" x="4749800" y="3663950"/>
          <p14:tracePt t="45360" x="4762500" y="3663950"/>
          <p14:tracePt t="45376" x="4768850" y="3663950"/>
          <p14:tracePt t="45412" x="4762500" y="3657600"/>
          <p14:tracePt t="45423" x="4743450" y="3651250"/>
          <p14:tracePt t="45434" x="4730750" y="3651250"/>
          <p14:tracePt t="45444" x="4724400" y="3651250"/>
          <p14:tracePt t="45457" x="4711700" y="3651250"/>
          <p14:tracePt t="45473" x="4705350" y="3651250"/>
          <p14:tracePt t="45490" x="4699000" y="3651250"/>
          <p14:tracePt t="45506" x="4692650" y="3651250"/>
          <p14:tracePt t="45523" x="4686300" y="3651250"/>
          <p14:tracePt t="45559" x="4679950" y="3651250"/>
          <p14:tracePt t="46832" x="4679950" y="3632200"/>
          <p14:tracePt t="46844" x="4692650" y="3587750"/>
          <p14:tracePt t="46853" x="4718050" y="3511550"/>
          <p14:tracePt t="46864" x="4749800" y="3403600"/>
          <p14:tracePt t="46875" x="4806950" y="3302000"/>
          <p14:tracePt t="46890" x="4845050" y="3206750"/>
          <p14:tracePt t="46905" x="4921250" y="3079750"/>
          <p14:tracePt t="46922" x="4959350" y="3048000"/>
          <p14:tracePt t="46941" x="5105400" y="2978150"/>
          <p14:tracePt t="46957" x="5213350" y="2959100"/>
          <p14:tracePt t="46974" x="5251450" y="2959100"/>
          <p14:tracePt t="46991" x="5334000" y="3022600"/>
          <p14:tracePt t="47006" x="5422900" y="3136900"/>
          <p14:tracePt t="47024" x="5575300" y="3371850"/>
          <p14:tracePt t="47040" x="5740400" y="3619500"/>
          <p14:tracePt t="47058" x="5791200" y="3714750"/>
          <p14:tracePt t="47075" x="5873750" y="3854450"/>
          <p14:tracePt t="47091" x="5886450" y="3898900"/>
          <p14:tracePt t="47108" x="5911850" y="3930650"/>
          <p14:tracePt t="47124" x="5918200" y="3949700"/>
          <p14:tracePt t="47140" x="5924550" y="3956050"/>
          <p14:tracePt t="47176" x="5930900" y="3949700"/>
          <p14:tracePt t="47189" x="5943600" y="3917950"/>
          <p14:tracePt t="47197" x="5943600" y="3854450"/>
          <p14:tracePt t="47209" x="5943600" y="3765550"/>
          <p14:tracePt t="47223" x="5918200" y="3651250"/>
          <p14:tracePt t="47240" x="5835650" y="3397250"/>
          <p14:tracePt t="47260" x="5784850" y="3308350"/>
          <p14:tracePt t="47273" x="5759450" y="3289300"/>
          <p14:tracePt t="47291" x="5721350" y="3257550"/>
          <p14:tracePt t="47309" x="5708650" y="3257550"/>
          <p14:tracePt t="47325" x="5670550" y="3263900"/>
          <p14:tracePt t="47339" x="5645150" y="3308350"/>
          <p14:tracePt t="47356" x="5613400" y="3429000"/>
          <p14:tracePt t="47372" x="5613400" y="3479800"/>
          <p14:tracePt t="47389" x="5619750" y="3575050"/>
          <p14:tracePt t="47406" x="5708650" y="3676650"/>
          <p14:tracePt t="47424" x="5797550" y="3721100"/>
          <p14:tracePt t="47440" x="5905500" y="3746500"/>
          <p14:tracePt t="47458" x="5969000" y="3746500"/>
          <p14:tracePt t="47473" x="5981700" y="3746500"/>
          <p14:tracePt t="47490" x="6000750" y="3733800"/>
          <p14:tracePt t="47507" x="6007100" y="3714750"/>
          <p14:tracePt t="47523" x="6007100" y="3683000"/>
          <p14:tracePt t="47543" x="6007100" y="3663950"/>
          <p14:tracePt t="47575" x="6000750" y="3657600"/>
          <p14:tracePt t="47592" x="5988050" y="3657600"/>
          <p14:tracePt t="47608" x="5975350" y="3657600"/>
          <p14:tracePt t="48107" x="5975350" y="3651250"/>
          <p14:tracePt t="48115" x="5975350" y="3632200"/>
          <p14:tracePt t="48126" x="5969000" y="3619500"/>
          <p14:tracePt t="48141" x="5969000" y="3600450"/>
          <p14:tracePt t="48157" x="5937250" y="3556000"/>
          <p14:tracePt t="48171" x="5905500" y="3517900"/>
          <p14:tracePt t="48188" x="5778500" y="3429000"/>
          <p14:tracePt t="48204" x="5708650" y="3397250"/>
          <p14:tracePt t="48221" x="5562600" y="3371850"/>
          <p14:tracePt t="48240" x="5384800" y="3371850"/>
          <p14:tracePt t="48255" x="5295900" y="3384550"/>
          <p14:tracePt t="48271" x="5175250" y="3429000"/>
          <p14:tracePt t="48288" x="5130800" y="3460750"/>
          <p14:tracePt t="48304" x="5035550" y="3530600"/>
          <p14:tracePt t="48320" x="4978400" y="3600450"/>
          <p14:tracePt t="48337" x="4864100" y="3790950"/>
          <p14:tracePt t="48355" x="4781550" y="3930650"/>
          <p14:tracePt t="48371" x="4762500" y="3968750"/>
          <p14:tracePt t="48388" x="4749800" y="4006850"/>
          <p14:tracePt t="48405" x="4737100" y="4013200"/>
          <p14:tracePt t="48421" x="4705350" y="4019550"/>
          <p14:tracePt t="48438" x="4679950" y="4019550"/>
          <p14:tracePt t="48454" x="4667250" y="4019550"/>
          <p14:tracePt t="48471" x="4654550" y="3981450"/>
          <p14:tracePt t="48487" x="4641850" y="3962400"/>
          <p14:tracePt t="48504" x="4635500" y="3924300"/>
          <p14:tracePt t="48521" x="4629150" y="3886200"/>
          <p14:tracePt t="48554" x="4622800" y="3873500"/>
          <p14:tracePt t="48571" x="4622800" y="3867150"/>
          <p14:tracePt t="49903" x="4610100" y="3854450"/>
          <p14:tracePt t="49912" x="4597400" y="3835400"/>
          <p14:tracePt t="49925" x="4572000" y="3784600"/>
          <p14:tracePt t="49937" x="4540250" y="3714750"/>
          <p14:tracePt t="49954" x="4489450" y="3556000"/>
          <p14:tracePt t="49971" x="4470400" y="3486150"/>
          <p14:tracePt t="49989" x="4470400" y="3409950"/>
          <p14:tracePt t="50004" x="4470400" y="3371850"/>
          <p14:tracePt t="50020" x="4470400" y="3289300"/>
          <p14:tracePt t="50037" x="4521200" y="3181350"/>
          <p14:tracePt t="50054" x="4546600" y="3149600"/>
          <p14:tracePt t="50072" x="4660900" y="3060700"/>
          <p14:tracePt t="50086" x="4730750" y="3028950"/>
          <p14:tracePt t="50102" x="4857750" y="3003550"/>
          <p14:tracePt t="50120" x="5041900" y="3016250"/>
          <p14:tracePt t="50136" x="5118100" y="3048000"/>
          <p14:tracePt t="50153" x="5270500" y="3117850"/>
          <p14:tracePt t="50170" x="5327650" y="3155950"/>
          <p14:tracePt t="50186" x="5429250" y="3219450"/>
          <p14:tracePt t="50203" x="5537200" y="3314700"/>
          <p14:tracePt t="50220" x="5581650" y="3359150"/>
          <p14:tracePt t="50236" x="5664200" y="3467100"/>
          <p14:tracePt t="50252" x="5695950" y="3511550"/>
          <p14:tracePt t="50270" x="5721350" y="3575050"/>
          <p14:tracePt t="50287" x="5734050" y="3587750"/>
          <p14:tracePt t="50302" x="5740400" y="3594100"/>
          <p14:tracePt t="50319" x="5746750" y="3600450"/>
          <p14:tracePt t="50336" x="5746750" y="3606800"/>
          <p14:tracePt t="50352" x="5753100" y="3606800"/>
          <p14:tracePt t="50369" x="5753100" y="3613150"/>
          <p14:tracePt t="50403" x="5753100" y="3606800"/>
          <p14:tracePt t="50419" x="5753100" y="3587750"/>
          <p14:tracePt t="50436" x="5734050" y="3536950"/>
          <p14:tracePt t="50452" x="5721350" y="3492500"/>
          <p14:tracePt t="50469" x="5676900" y="3416300"/>
          <p14:tracePt t="50486" x="5632450" y="3340100"/>
          <p14:tracePt t="50503" x="5619750" y="3321050"/>
          <p14:tracePt t="50519" x="5543550" y="3251200"/>
          <p14:tracePt t="50536" x="5435600" y="3206750"/>
          <p14:tracePt t="50552" x="5187950" y="3143250"/>
          <p14:tracePt t="50569" x="4959350" y="3130550"/>
          <p14:tracePt t="50586" x="4838700" y="3130550"/>
          <p14:tracePt t="50602" x="4629150" y="3155950"/>
          <p14:tracePt t="50619" x="4552950" y="3175000"/>
          <p14:tracePt t="50637" x="4375150" y="3257550"/>
          <p14:tracePt t="50653" x="4216400" y="3340100"/>
          <p14:tracePt t="50669" x="4146550" y="3378200"/>
          <p14:tracePt t="50686" x="4044950" y="3454400"/>
          <p14:tracePt t="50702" x="4019550" y="3473450"/>
          <p14:tracePt t="50719" x="3956050" y="3536950"/>
          <p14:tracePt t="50735" x="3917950" y="3581400"/>
          <p14:tracePt t="50752" x="3905250" y="3600450"/>
          <p14:tracePt t="50769" x="3879850" y="3632200"/>
          <p14:tracePt t="50787" x="3873500" y="3644900"/>
          <p14:tracePt t="50819" x="3867150" y="3651250"/>
          <p14:tracePt t="50883" x="3873500" y="3644900"/>
          <p14:tracePt t="50893" x="3892550" y="3632200"/>
          <p14:tracePt t="50905" x="3943350" y="3606800"/>
          <p14:tracePt t="50920" x="3987800" y="3581400"/>
          <p14:tracePt t="50936" x="4114800" y="3498850"/>
          <p14:tracePt t="50953" x="4171950" y="3460750"/>
          <p14:tracePt t="50971" x="4343400" y="3403600"/>
          <p14:tracePt t="50985" x="4502150" y="3371850"/>
          <p14:tracePt t="51001" x="4552950" y="3365500"/>
          <p14:tracePt t="51018" x="4660900" y="3352800"/>
          <p14:tracePt t="51035" x="4711700" y="3352800"/>
          <p14:tracePt t="51051" x="4857750" y="3384550"/>
          <p14:tracePt t="51069" x="4978400" y="3422650"/>
          <p14:tracePt t="51085" x="5048250" y="3441700"/>
          <p14:tracePt t="51101" x="5137150" y="3498850"/>
          <p14:tracePt t="51122" x="5168900" y="3511550"/>
          <p14:tracePt t="51138" x="5207000" y="3536950"/>
          <p14:tracePt t="51143" x="5219700" y="3543300"/>
          <p14:tracePt t="51153" x="5226050" y="3543300"/>
          <p14:tracePt t="51171" x="5232400" y="3543300"/>
          <p14:tracePt t="51187" x="5238750" y="3543300"/>
          <p14:tracePt t="51203" x="5245100" y="3549650"/>
          <p14:tracePt t="51249" x="5251450" y="3549650"/>
          <p14:tracePt t="53131" x="5245100" y="3549650"/>
          <p14:tracePt t="53141" x="5238750" y="3549650"/>
          <p14:tracePt t="53152" x="5232400" y="3549650"/>
          <p14:tracePt t="53166" x="5226050" y="3549650"/>
          <p14:tracePt t="53183" x="5207000" y="3549650"/>
          <p14:tracePt t="53200" x="5194300" y="3543300"/>
          <p14:tracePt t="53216" x="5162550" y="3530600"/>
          <p14:tracePt t="53234" x="5143500" y="3524250"/>
          <p14:tracePt t="53249" x="5111750" y="3511550"/>
          <p14:tracePt t="53268" x="5067300" y="3492500"/>
          <p14:tracePt t="53283" x="5054600" y="3486150"/>
          <p14:tracePt t="53299" x="5029200" y="3467100"/>
          <p14:tracePt t="53316" x="5016500" y="3460750"/>
          <p14:tracePt t="53333" x="4991100" y="3448050"/>
          <p14:tracePt t="53350" x="4946650" y="3429000"/>
          <p14:tracePt t="53366" x="4914900" y="3422650"/>
          <p14:tracePt t="53382" x="4857750" y="3397250"/>
          <p14:tracePt t="53399" x="4826000" y="3390900"/>
          <p14:tracePt t="53419" x="4787900" y="3378200"/>
          <p14:tracePt t="53435" x="4762500" y="3371850"/>
          <p14:tracePt t="53451" x="4749800" y="3371850"/>
          <p14:tracePt t="53469" x="4724400" y="3365500"/>
          <p14:tracePt t="53488" x="4711700" y="3365500"/>
          <p14:tracePt t="53501" x="4686300" y="3359150"/>
          <p14:tracePt t="53518" x="4660900" y="3359150"/>
          <p14:tracePt t="53534" x="4648200" y="3359150"/>
          <p14:tracePt t="53551" x="4629150" y="3359150"/>
          <p14:tracePt t="53570" x="4622800" y="3359150"/>
          <p14:tracePt t="53584" x="4616450" y="3359150"/>
          <p14:tracePt t="53601" x="4610100" y="3371850"/>
          <p14:tracePt t="53617" x="4610100" y="3384550"/>
          <p14:tracePt t="53634" x="4610100" y="3409950"/>
          <p14:tracePt t="53651" x="4610100" y="3416300"/>
          <p14:tracePt t="53655" x="4610100" y="3429000"/>
          <p14:tracePt t="53675" x="4610100" y="3441700"/>
          <p14:tracePt t="53688" x="4610100" y="3448050"/>
          <p14:tracePt t="53704" x="4610100" y="3454400"/>
          <p14:tracePt t="53718" x="4610100" y="3467100"/>
          <p14:tracePt t="54269" x="4610100" y="3473450"/>
          <p14:tracePt t="54290" x="4610100" y="3486150"/>
          <p14:tracePt t="54300" x="4610100" y="3505200"/>
          <p14:tracePt t="54312" x="4610100" y="3517900"/>
          <p14:tracePt t="54321" x="4616450" y="3543300"/>
          <p14:tracePt t="54343" x="4622800" y="3549650"/>
          <p14:tracePt t="54352" x="4622800" y="3556000"/>
          <p14:tracePt t="54366" x="4622800" y="3562350"/>
          <p14:tracePt t="54382" x="4622800" y="3568700"/>
          <p14:tracePt t="54414" x="4622800" y="3575050"/>
          <p14:tracePt t="54468" x="4622800" y="3581400"/>
          <p14:tracePt t="54728" x="4597400" y="3549650"/>
          <p14:tracePt t="54739" x="4527550" y="3511550"/>
          <p14:tracePt t="54751" x="4457700" y="3454400"/>
          <p14:tracePt t="54766" x="4387850" y="3409950"/>
          <p14:tracePt t="54784" x="4178300" y="3314700"/>
          <p14:tracePt t="54801" x="3911600" y="3251200"/>
          <p14:tracePt t="54816" x="3810000" y="3238500"/>
          <p14:tracePt t="54833" x="3657600" y="3238500"/>
          <p14:tracePt t="54849" x="3556000" y="3238500"/>
          <p14:tracePt t="54867" x="3403600" y="3238500"/>
          <p14:tracePt t="54884" x="3321050" y="3238500"/>
          <p14:tracePt t="54900" x="3295650" y="3238500"/>
          <p14:tracePt t="54917" x="3244850" y="3251200"/>
          <p14:tracePt t="54934" x="3232150" y="3251200"/>
          <p14:tracePt t="54952" x="3200400" y="3257550"/>
          <p14:tracePt t="54969" x="3155950" y="3263900"/>
          <p14:tracePt t="54982" x="3143250" y="3270250"/>
          <p14:tracePt t="54999" x="3111500" y="3270250"/>
          <p14:tracePt t="55015" x="3098800" y="3276600"/>
          <p14:tracePt t="55031" x="3079750" y="3289300"/>
          <p14:tracePt t="55048" x="3067050" y="3295650"/>
          <p14:tracePt t="55064" x="3054350" y="3308350"/>
          <p14:tracePt t="55082" x="3022600" y="3365500"/>
          <p14:tracePt t="55098" x="3003550" y="3409950"/>
          <p14:tracePt t="55115" x="2971800" y="3492500"/>
          <p14:tracePt t="55131" x="2965450" y="3524250"/>
          <p14:tracePt t="55148" x="2946400" y="3581400"/>
          <p14:tracePt t="55165" x="2946400" y="3638550"/>
          <p14:tracePt t="55181" x="2946400" y="3651250"/>
          <p14:tracePt t="55199" x="2946400" y="3663950"/>
          <p14:tracePt t="55216" x="2946400" y="3670300"/>
          <p14:tracePt t="55232" x="2946400" y="3676650"/>
          <p14:tracePt t="55259" x="2946400" y="3683000"/>
          <p14:tracePt t="55440" x="2965450" y="3651250"/>
          <p14:tracePt t="55450" x="3003550" y="3606800"/>
          <p14:tracePt t="55459" x="3041650" y="3549650"/>
          <p14:tracePt t="55471" x="3105150" y="3492500"/>
          <p14:tracePt t="55484" x="3162300" y="3441700"/>
          <p14:tracePt t="55498" x="3327400" y="3327400"/>
          <p14:tracePt t="55514" x="3403600" y="3302000"/>
          <p14:tracePt t="55530" x="3575050" y="3282950"/>
          <p14:tracePt t="55547" x="3625850" y="3282950"/>
          <p14:tracePt t="55564" x="3746500" y="3302000"/>
          <p14:tracePt t="55582" x="3835400" y="3365500"/>
          <p14:tracePt t="55598" x="3867150" y="3397250"/>
          <p14:tracePt t="55615" x="3905250" y="3435350"/>
          <p14:tracePt t="55631" x="3930650" y="3467100"/>
          <p14:tracePt t="55648" x="3949700" y="3492500"/>
          <p14:tracePt t="55666" x="3962400" y="3505200"/>
          <p14:tracePt t="55680" x="3962400" y="3511550"/>
          <p14:tracePt t="55697" x="3968750" y="3517900"/>
          <p14:tracePt t="55739" x="3975100" y="3517900"/>
          <p14:tracePt t="55845" x="3975100" y="3524250"/>
          <p14:tracePt t="56450" x="3981450" y="3524250"/>
          <p14:tracePt t="56501" x="3994150" y="3524250"/>
          <p14:tracePt t="56513" x="4000500" y="3524250"/>
          <p14:tracePt t="56522" x="4006850" y="3524250"/>
          <p14:tracePt t="56533" x="4032250" y="3524250"/>
          <p14:tracePt t="56548" x="4070350" y="3524250"/>
          <p14:tracePt t="56564" x="4171950" y="3543300"/>
          <p14:tracePt t="56580" x="4229100" y="3543300"/>
          <p14:tracePt t="56597" x="4273550" y="3543300"/>
          <p14:tracePt t="56615" x="4318000" y="3543300"/>
          <p14:tracePt t="56630" x="4330700" y="3543300"/>
          <p14:tracePt t="56647" x="4337050" y="3530600"/>
          <p14:tracePt t="56663" x="4356100" y="3492500"/>
          <p14:tracePt t="56680" x="4356100" y="3397250"/>
          <p14:tracePt t="56700" x="4356100" y="3340100"/>
          <p14:tracePt t="56716" x="4349750" y="3327400"/>
          <p14:tracePt t="56733" x="4337050" y="3314700"/>
          <p14:tracePt t="56749" x="4330700" y="3314700"/>
          <p14:tracePt t="56766" x="4318000" y="3314700"/>
          <p14:tracePt t="56780" x="4305300" y="3327400"/>
          <p14:tracePt t="56796" x="4273550" y="3429000"/>
          <p14:tracePt t="56813" x="4273550" y="3530600"/>
          <p14:tracePt t="56830" x="4273550" y="3568700"/>
          <p14:tracePt t="56846" x="4279900" y="3625850"/>
          <p14:tracePt t="56863" x="4298950" y="3644900"/>
          <p14:tracePt t="56880" x="4305300" y="3657600"/>
          <p14:tracePt t="56897" x="4330700" y="3663950"/>
          <p14:tracePt t="56913" x="4343400" y="3663950"/>
          <p14:tracePt t="56930" x="4375150" y="3663950"/>
          <p14:tracePt t="56946" x="4394200" y="3644900"/>
          <p14:tracePt t="56963" x="4413250" y="3600450"/>
          <p14:tracePt t="56981" x="4425950" y="3587750"/>
          <p14:tracePt t="56997" x="4425950" y="3581400"/>
          <p14:tracePt t="57032" x="4425950" y="3575050"/>
          <p14:tracePt t="57117" x="4432300" y="3575050"/>
          <p14:tracePt t="57140" x="4438650" y="3575050"/>
          <p14:tracePt t="57148" x="4445000" y="3575050"/>
          <p14:tracePt t="57159" x="4451350" y="3575050"/>
          <p14:tracePt t="57170" x="4457700" y="3575050"/>
          <p14:tracePt t="57181" x="4464050" y="3575050"/>
          <p14:tracePt t="57210" x="4470400" y="3581400"/>
          <p14:tracePt t="57679" x="4476750" y="3581400"/>
          <p14:tracePt t="57692" x="4483100" y="3581400"/>
          <p14:tracePt t="57702" x="4489450" y="3581400"/>
          <p14:tracePt t="57714" x="4495800" y="3581400"/>
          <p14:tracePt t="57733" x="4502150" y="3581400"/>
          <p14:tracePt t="57748" x="4508500" y="3581400"/>
          <p14:tracePt t="57784" x="4514850" y="3581400"/>
          <p14:tracePt t="57836" x="4521200" y="3581400"/>
          <p14:tracePt t="58064" x="4527550" y="3581400"/>
          <p14:tracePt t="58097" x="4533900" y="3581400"/>
          <p14:tracePt t="58118" x="4533900" y="3575050"/>
          <p14:tracePt t="58128" x="4533900" y="3562350"/>
          <p14:tracePt t="58142" x="4533900" y="3556000"/>
          <p14:tracePt t="58150" x="4527550" y="3543300"/>
          <p14:tracePt t="58164" x="4502150" y="3530600"/>
          <p14:tracePt t="58181" x="4445000" y="3498850"/>
          <p14:tracePt t="58195" x="4375150" y="3486150"/>
          <p14:tracePt t="58212" x="4222750" y="3486150"/>
          <p14:tracePt t="58229" x="4171950" y="3486150"/>
          <p14:tracePt t="58246" x="4108450" y="3505200"/>
          <p14:tracePt t="58263" x="4070350" y="3530600"/>
          <p14:tracePt t="58280" x="4064000" y="3536950"/>
          <p14:tracePt t="58295" x="4044950" y="3575050"/>
          <p14:tracePt t="58313" x="4044950" y="3613150"/>
          <p14:tracePt t="58328" x="4051300" y="3683000"/>
          <p14:tracePt t="58346" x="4152900" y="3752850"/>
          <p14:tracePt t="58362" x="4235450" y="3797300"/>
          <p14:tracePt t="58379" x="4324350" y="3822700"/>
          <p14:tracePt t="58395" x="4343400" y="3822700"/>
          <p14:tracePt t="58412" x="4349750" y="3822700"/>
          <p14:tracePt t="58429" x="4368800" y="3740150"/>
          <p14:tracePt t="58445" x="4368800" y="3702050"/>
          <p14:tracePt t="58462" x="4356100" y="3625850"/>
          <p14:tracePt t="58478" x="4337050" y="3594100"/>
          <p14:tracePt t="58496" x="4248150" y="3562350"/>
          <p14:tracePt t="58513" x="4216400" y="3556000"/>
          <p14:tracePt t="58529" x="4171950" y="3556000"/>
          <p14:tracePt t="58545" x="4146550" y="3568700"/>
          <p14:tracePt t="58562" x="4127500" y="3581400"/>
          <p14:tracePt t="58579" x="4121150" y="3651250"/>
          <p14:tracePt t="58597" x="4121150" y="3683000"/>
          <p14:tracePt t="58611" x="4121150" y="3695700"/>
          <p14:tracePt t="58629" x="4133850" y="3721100"/>
          <p14:tracePt t="58645" x="4140200" y="3721100"/>
          <p14:tracePt t="58648" x="4146550" y="3727450"/>
          <p14:tracePt t="58662" x="4152900" y="3727450"/>
          <p14:tracePt t="58678" x="4152900" y="3733800"/>
          <p14:tracePt t="58695" x="4159250" y="3733800"/>
          <p14:tracePt t="58713" x="4159250" y="3740150"/>
          <p14:tracePt t="58747" x="4165600" y="3740150"/>
          <p14:tracePt t="61507" x="4171950" y="3733800"/>
          <p14:tracePt t="61519" x="4184650" y="3714750"/>
          <p14:tracePt t="61529" x="4197350" y="3689350"/>
          <p14:tracePt t="61545" x="4216400" y="3657600"/>
          <p14:tracePt t="61561" x="4248150" y="3619500"/>
          <p14:tracePt t="61579" x="4292600" y="3575050"/>
          <p14:tracePt t="61594" x="4318000" y="3549650"/>
          <p14:tracePt t="61612" x="4349750" y="3524250"/>
          <p14:tracePt t="61627" x="4362450" y="3511550"/>
          <p14:tracePt t="61644" x="4387850" y="3498850"/>
          <p14:tracePt t="61660" x="4394200" y="3492500"/>
          <p14:tracePt t="61677" x="4400550" y="3486150"/>
          <p14:tracePt t="61695" x="4406900" y="3479800"/>
          <p14:tracePt t="61728" x="4413250" y="3473450"/>
          <p14:tracePt t="61788" x="4419600" y="3473450"/>
          <p14:tracePt t="61799" x="4419600" y="3467100"/>
          <p14:tracePt t="61831" x="4419600" y="3460750"/>
          <p14:tracePt t="61841" x="4425950" y="3460750"/>
          <p14:tracePt t="61851" x="4432300" y="3460750"/>
          <p14:tracePt t="61863" x="4438650" y="3460750"/>
          <p14:tracePt t="61878" x="4451350" y="3454400"/>
          <p14:tracePt t="61894" x="4476750" y="3448050"/>
          <p14:tracePt t="61911" x="4489450" y="3441700"/>
          <p14:tracePt t="61928" x="4508500" y="3441700"/>
          <p14:tracePt t="61943" x="4521200" y="3435350"/>
          <p14:tracePt t="61959" x="4533900" y="3435350"/>
          <p14:tracePt t="61975" x="4559300" y="3435350"/>
          <p14:tracePt t="61992" x="4565650" y="3435350"/>
          <p14:tracePt t="62008" x="4584700" y="3435350"/>
          <p14:tracePt t="62042" x="4591050" y="3435350"/>
          <p14:tracePt t="62424" x="4591050" y="3441700"/>
          <p14:tracePt t="62436" x="4591050" y="3467100"/>
          <p14:tracePt t="62446" x="4591050" y="3505200"/>
          <p14:tracePt t="62459" x="4610100" y="3524250"/>
          <p14:tracePt t="62476" x="4641850" y="3594100"/>
          <p14:tracePt t="62492" x="4654550" y="3625850"/>
          <p14:tracePt t="62508" x="4679950" y="3663950"/>
          <p14:tracePt t="62524" x="4699000" y="3676650"/>
          <p14:tracePt t="62541" x="4724400" y="3702050"/>
          <p14:tracePt t="62558" x="4743450" y="3708400"/>
          <p14:tracePt t="62574" x="4749800" y="3708400"/>
          <p14:tracePt t="62591" x="4756150" y="3708400"/>
          <p14:tracePt t="62609" x="4756150" y="3702050"/>
          <p14:tracePt t="62625" x="4756150" y="3625850"/>
          <p14:tracePt t="62642" x="4756150" y="3587750"/>
          <p14:tracePt t="62643" x="4756150" y="3568700"/>
          <p14:tracePt t="62657" x="4749800" y="3556000"/>
          <p14:tracePt t="62674" x="4730750" y="3524250"/>
          <p14:tracePt t="62693" x="4718050" y="3517900"/>
          <p14:tracePt t="62709" x="4686300" y="3511550"/>
          <p14:tracePt t="62726" x="4673600" y="3511550"/>
          <p14:tracePt t="62742" x="4667250" y="3511550"/>
          <p14:tracePt t="62759" x="4660900" y="3511550"/>
          <p14:tracePt t="62776" x="4654550" y="3511550"/>
          <p14:tracePt t="62792" x="4654550" y="3530600"/>
          <p14:tracePt t="62811" x="4654550" y="3556000"/>
          <p14:tracePt t="62826" x="4654550" y="3562350"/>
          <p14:tracePt t="62843" x="4660900" y="3562350"/>
          <p14:tracePt t="62861" x="4660900" y="3568700"/>
          <p14:tracePt t="62876" x="4667250" y="3568700"/>
          <p14:tracePt t="62910" x="4667250" y="3575050"/>
          <p14:tracePt t="63333" x="4673600" y="3575050"/>
          <p14:tracePt t="63343" x="4679950" y="3562350"/>
          <p14:tracePt t="63363" x="4679950" y="3549650"/>
          <p14:tracePt t="63406" x="4679950" y="3536950"/>
          <p14:tracePt t="63407" x="4679950" y="3524250"/>
          <p14:tracePt t="63424" x="4660900" y="3467100"/>
          <p14:tracePt t="63443" x="4660900" y="3460750"/>
          <p14:tracePt t="63458" x="4648200" y="3441700"/>
          <p14:tracePt t="63477" x="4610100" y="3416300"/>
          <p14:tracePt t="63492" x="4591050" y="3403600"/>
          <p14:tracePt t="63509" x="4514850" y="3359150"/>
          <p14:tracePt t="63525" x="4470400" y="3333750"/>
          <p14:tracePt t="63544" x="4394200" y="3302000"/>
          <p14:tracePt t="63560" x="4356100" y="3295650"/>
          <p14:tracePt t="63577" x="4260850" y="3276600"/>
          <p14:tracePt t="63593" x="4140200" y="3270250"/>
          <p14:tracePt t="63610" x="4089400" y="3270250"/>
          <p14:tracePt t="63626" x="4025900" y="3270250"/>
          <p14:tracePt t="63644" x="3975100" y="3270250"/>
          <p14:tracePt t="63658" x="3962400" y="3270250"/>
          <p14:tracePt t="63675" x="3943350" y="3270250"/>
          <p14:tracePt t="63709" x="3937000" y="3270250"/>
          <p14:tracePt t="63728" x="3930650" y="3270250"/>
          <p14:tracePt t="63790" x="3930650" y="3276600"/>
          <p14:tracePt t="63801" x="3930650" y="3289300"/>
          <p14:tracePt t="63813" x="3930650" y="3295650"/>
          <p14:tracePt t="63826" x="3949700" y="3308350"/>
          <p14:tracePt t="63843" x="4051300" y="3390900"/>
          <p14:tracePt t="63858" x="4121150" y="3460750"/>
          <p14:tracePt t="63876" x="4387850" y="3689350"/>
          <p14:tracePt t="63894" x="4572000" y="3829050"/>
          <p14:tracePt t="63908" x="4787900" y="3994150"/>
          <p14:tracePt t="63926" x="4959350" y="4146550"/>
          <p14:tracePt t="63941" x="5003800" y="4197350"/>
          <p14:tracePt t="63959" x="5060950" y="4235450"/>
          <p14:tracePt t="63975" x="5073650" y="4241800"/>
          <p14:tracePt t="63992" x="5080000" y="4254500"/>
          <p14:tracePt t="64008" x="5086350" y="4254500"/>
          <p14:tracePt t="64103" x="5086350" y="4248150"/>
          <p14:tracePt t="64157" x="5086350" y="4241800"/>
          <p14:tracePt t="64166" x="5080000" y="4241800"/>
          <p14:tracePt t="64176" x="5073650" y="4241800"/>
          <p14:tracePt t="64191" x="5060950" y="4241800"/>
          <p14:tracePt t="64208" x="5003800" y="4241800"/>
          <p14:tracePt t="64225" x="4940300" y="4241800"/>
          <p14:tracePt t="64242" x="4781550" y="4260850"/>
          <p14:tracePt t="64257" x="4679950" y="4273550"/>
          <p14:tracePt t="64273" x="4476750" y="4273550"/>
          <p14:tracePt t="64290" x="4343400" y="4235450"/>
          <p14:tracePt t="64307" x="4298950" y="4203700"/>
          <p14:tracePt t="64323" x="4254500" y="4159250"/>
          <p14:tracePt t="64341" x="4241800" y="4140200"/>
          <p14:tracePt t="64357" x="4210050" y="4064000"/>
          <p14:tracePt t="64373" x="4191000" y="4006850"/>
          <p14:tracePt t="64390" x="4184650" y="3994150"/>
          <p14:tracePt t="64408" x="4178300" y="3962400"/>
          <p14:tracePt t="64423" x="4171950" y="3956050"/>
          <p14:tracePt t="64440" x="4165600" y="3943350"/>
          <p14:tracePt t="64458" x="4146550" y="3937000"/>
          <p14:tracePt t="64473" x="4133850" y="3930650"/>
          <p14:tracePt t="64491" x="4102100" y="3917950"/>
          <p14:tracePt t="64506" x="4089400" y="3911600"/>
          <p14:tracePt t="64524" x="4076700" y="3911600"/>
          <p14:tracePt t="64540" x="4064000" y="3911600"/>
          <p14:tracePt t="64556" x="4057650" y="3905250"/>
          <p14:tracePt t="64590" x="4057650" y="3898900"/>
          <p14:tracePt t="64608" x="4070350" y="3873500"/>
          <p14:tracePt t="64624" x="4203700" y="3765550"/>
          <p14:tracePt t="64640" x="4349750" y="3651250"/>
          <p14:tracePt t="64656" x="4826000" y="3390900"/>
          <p14:tracePt t="64672" x="4908550" y="3340100"/>
          <p14:tracePt t="64689" x="5022850" y="3276600"/>
          <p14:tracePt t="64709" x="5060950" y="3257550"/>
          <p14:tracePt t="64724" x="5073650" y="3251200"/>
          <p14:tracePt t="64741" x="5080000" y="3244850"/>
          <p14:tracePt t="64774" x="5086350" y="3244850"/>
          <p14:tracePt t="64792" x="5092700" y="3244850"/>
          <p14:tracePt t="64835" x="5099050" y="3244850"/>
          <p14:tracePt t="65220" x="5099050" y="3270250"/>
          <p14:tracePt t="65230" x="5105400" y="3289300"/>
          <p14:tracePt t="65241" x="5124450" y="3340100"/>
          <p14:tracePt t="65258" x="5149850" y="3397250"/>
          <p14:tracePt t="65274" x="5207000" y="3505200"/>
          <p14:tracePt t="65292" x="5283200" y="3619500"/>
          <p14:tracePt t="65307" x="5340350" y="3670300"/>
          <p14:tracePt t="65325" x="5543550" y="3810000"/>
          <p14:tracePt t="65339" x="5664200" y="3841750"/>
          <p14:tracePt t="65357" x="5829300" y="3860800"/>
          <p14:tracePt t="65372" x="5880100" y="3860800"/>
          <p14:tracePt t="65390" x="5943600" y="3829050"/>
          <p14:tracePt t="65406" x="6007100" y="3733800"/>
          <p14:tracePt t="65422" x="6026150" y="3619500"/>
          <p14:tracePt t="65439" x="6038850" y="3390900"/>
          <p14:tracePt t="65456" x="6026150" y="3289300"/>
          <p14:tracePt t="65473" x="5969000" y="3175000"/>
          <p14:tracePt t="65490" x="5899150" y="3117850"/>
          <p14:tracePt t="65506" x="5867400" y="3098800"/>
          <p14:tracePt t="65522" x="5772150" y="3092450"/>
          <p14:tracePt t="65539" x="5727700" y="3111500"/>
          <p14:tracePt t="65556" x="5695950" y="3149600"/>
          <p14:tracePt t="65573" x="5670550" y="3219450"/>
          <p14:tracePt t="65589" x="5670550" y="3251200"/>
          <p14:tracePt t="65606" x="5702300" y="3308350"/>
          <p14:tracePt t="65623" x="5746750" y="3346450"/>
          <p14:tracePt t="65640" x="5822950" y="3384550"/>
          <p14:tracePt t="65657" x="5861050" y="3390900"/>
          <p14:tracePt t="65673" x="5873750" y="3390900"/>
          <p14:tracePt t="65690" x="5892800" y="3390900"/>
          <p14:tracePt t="65705" x="5899150" y="3390900"/>
          <p14:tracePt t="65741" x="5905500" y="3390900"/>
          <p14:tracePt t="65784" x="5911850" y="3390900"/>
          <p14:tracePt t="66127" x="5905500" y="3390900"/>
          <p14:tracePt t="66140" x="5892800" y="3397250"/>
          <p14:tracePt t="66149" x="5873750" y="3397250"/>
          <p14:tracePt t="66160" x="5842000" y="3397250"/>
          <p14:tracePt t="66174" x="5772150" y="3384550"/>
          <p14:tracePt t="66190" x="5626100" y="3314700"/>
          <p14:tracePt t="66206" x="5543550" y="3276600"/>
          <p14:tracePt t="66222" x="5391150" y="3206750"/>
          <p14:tracePt t="66241" x="5213350" y="3155950"/>
          <p14:tracePt t="66257" x="5130800" y="3143250"/>
          <p14:tracePt t="66272" x="5029200" y="3143250"/>
          <p14:tracePt t="66288" x="4991100" y="3143250"/>
          <p14:tracePt t="66305" x="4940300" y="3143250"/>
          <p14:tracePt t="66322" x="4921250" y="3149600"/>
          <p14:tracePt t="66338" x="4832350" y="3194050"/>
          <p14:tracePt t="66355" x="4756150" y="3263900"/>
          <p14:tracePt t="66373" x="4705350" y="3314700"/>
          <p14:tracePt t="66389" x="4648200" y="3378200"/>
          <p14:tracePt t="66405" x="4603750" y="3416300"/>
          <p14:tracePt t="66421" x="4565650" y="3454400"/>
          <p14:tracePt t="66439" x="4533900" y="3479800"/>
          <p14:tracePt t="66455" x="4527550" y="3492500"/>
          <p14:tracePt t="66472" x="4521200" y="3498850"/>
          <p14:tracePt t="66505" x="4514850" y="3505200"/>
          <p14:tracePt t="66522" x="4508500" y="3505200"/>
          <p14:tracePt t="66733" x="4514850" y="3498850"/>
          <p14:tracePt t="66742" x="4527550" y="3467100"/>
          <p14:tracePt t="66757" x="4565650" y="3435350"/>
          <p14:tracePt t="66773" x="4660900" y="3340100"/>
          <p14:tracePt t="66789" x="4730750" y="3289300"/>
          <p14:tracePt t="66806" x="4914900" y="3187700"/>
          <p14:tracePt t="66822" x="5041900" y="3155950"/>
          <p14:tracePt t="66839" x="5238750" y="3130550"/>
          <p14:tracePt t="66858" x="5378450" y="3143250"/>
          <p14:tracePt t="66873" x="5473700" y="3175000"/>
          <p14:tracePt t="66890" x="5619750" y="3225800"/>
          <p14:tracePt t="66906" x="5676900" y="3244850"/>
          <p14:tracePt t="66922" x="5727700" y="3270250"/>
          <p14:tracePt t="66940" x="5753100" y="3282950"/>
          <p14:tracePt t="66956" x="5759450" y="3282950"/>
          <p14:tracePt t="66973" x="5772150" y="3282950"/>
          <p14:tracePt t="66989" x="5772150" y="3289300"/>
          <p14:tracePt t="67005" x="5772150" y="3295650"/>
          <p14:tracePt t="67023" x="5778500" y="3302000"/>
          <p14:tracePt t="67056" x="5784850" y="3308350"/>
          <p14:tracePt t="67086" x="5791200" y="3314700"/>
          <p14:tracePt t="67109" x="5791200" y="3321050"/>
          <p14:tracePt t="67128" x="5791200" y="3327400"/>
          <p14:tracePt t="67141" x="5791200" y="3333750"/>
          <p14:tracePt t="67180" x="5791200" y="3340100"/>
          <p14:tracePt t="67378" x="5797550" y="3346450"/>
          <p14:tracePt t="67390" x="5797550" y="3352800"/>
          <p14:tracePt t="67399" x="5803900" y="3359150"/>
          <p14:tracePt t="67409" x="5803900" y="3365500"/>
          <p14:tracePt t="67422" x="5810250" y="3371850"/>
          <p14:tracePt t="67442" x="5810250" y="3378200"/>
          <p14:tracePt t="67484" x="5810250" y="3384550"/>
          <p14:tracePt t="70219" x="5816600" y="3378200"/>
          <p14:tracePt t="70227" x="5835650" y="3365500"/>
          <p14:tracePt t="70239" x="5854700" y="3359150"/>
          <p14:tracePt t="70254" x="5886450" y="3340100"/>
          <p14:tracePt t="70270" x="5937250" y="3321050"/>
          <p14:tracePt t="70286" x="5956300" y="3314700"/>
          <p14:tracePt t="70302" x="5981700" y="3314700"/>
          <p14:tracePt t="70319" x="5988050" y="3314700"/>
          <p14:tracePt t="70336" x="5994400" y="3314700"/>
          <p14:tracePt t="70351" x="6000750" y="3314700"/>
          <p14:tracePt t="70414" x="6007100" y="3314700"/>
          <p14:tracePt t="70424" x="6013450" y="3314700"/>
          <p14:tracePt t="70436" x="6019800" y="3321050"/>
          <p14:tracePt t="70452" x="6026150" y="3340100"/>
          <p14:tracePt t="70468" x="6051550" y="3384550"/>
          <p14:tracePt t="70485" x="6051550" y="3397250"/>
          <p14:tracePt t="70502" x="6051550" y="3403600"/>
          <p14:tracePt t="70519" x="6051550" y="3409950"/>
          <p14:tracePt t="70551" x="6038850" y="3397250"/>
          <p14:tracePt t="70567" x="5956300" y="3327400"/>
          <p14:tracePt t="70584" x="5715000" y="3130550"/>
          <p14:tracePt t="70601" x="5276850" y="2940050"/>
          <p14:tracePt t="70617" x="5054600" y="2895600"/>
          <p14:tracePt t="70634" x="4749800" y="2901950"/>
          <p14:tracePt t="70651" x="4616450" y="2946400"/>
          <p14:tracePt t="70653" x="4514850" y="3009900"/>
          <p14:tracePt t="70667" x="4419600" y="3073400"/>
          <p14:tracePt t="70685" x="4311650" y="3162300"/>
          <p14:tracePt t="70701" x="4292600" y="3181350"/>
          <p14:tracePt t="70718" x="4273550" y="3200400"/>
          <p14:tracePt t="70735" x="4260850" y="3206750"/>
          <p14:tracePt t="70751" x="4254500" y="3213100"/>
          <p14:tracePt t="70784" x="4260850" y="3213100"/>
          <p14:tracePt t="70801" x="4362450" y="3194050"/>
          <p14:tracePt t="70821" x="4521200" y="3111500"/>
          <p14:tracePt t="70835" x="4635500" y="3079750"/>
          <p14:tracePt t="70852" x="4851400" y="3060700"/>
          <p14:tracePt t="70868" x="4933950" y="3060700"/>
          <p14:tracePt t="70885" x="5086350" y="3092450"/>
          <p14:tracePt t="70902" x="5143500" y="3111500"/>
          <p14:tracePt t="70920" x="5264150" y="3155950"/>
          <p14:tracePt t="70937" x="5308600" y="3187700"/>
          <p14:tracePt t="70953" x="5321300" y="3206750"/>
          <p14:tracePt t="70970" x="5353050" y="3270250"/>
          <p14:tracePt t="70987" x="5353050" y="3321050"/>
          <p14:tracePt t="71002" x="5353050" y="3448050"/>
          <p14:tracePt t="71019" x="5334000" y="3549650"/>
          <p14:tracePt t="71036" x="5327650" y="3575050"/>
          <p14:tracePt t="71052" x="5314950" y="3613150"/>
          <p14:tracePt t="71071" x="5308600" y="3619500"/>
          <p14:tracePt t="71677" x="5308600" y="3625850"/>
          <p14:tracePt t="71689" x="5302250" y="3638550"/>
          <p14:tracePt t="71698" x="5295900" y="3644900"/>
          <p14:tracePt t="71708" x="5295900" y="3651250"/>
          <p14:tracePt t="71720" x="5289550" y="3657600"/>
          <p14:tracePt t="71736" x="5283200" y="3663950"/>
          <p14:tracePt t="71752" x="5238750" y="3689350"/>
          <p14:tracePt t="71769" x="5194300" y="3714750"/>
          <p14:tracePt t="71784" x="5016500" y="3784600"/>
          <p14:tracePt t="71801" x="4565650" y="3924300"/>
          <p14:tracePt t="71818" x="4349750" y="3994150"/>
          <p14:tracePt t="71834" x="3714750" y="4146550"/>
          <p14:tracePt t="71851" x="3486150" y="4203700"/>
          <p14:tracePt t="71868" x="2908300" y="4292600"/>
          <p14:tracePt t="71884" x="2660650" y="4324350"/>
          <p14:tracePt t="71901" x="2546350" y="4324350"/>
          <p14:tracePt t="71920" x="2432050" y="4324350"/>
          <p14:tracePt t="71935" x="2374900" y="4318000"/>
          <p14:tracePt t="71952" x="2355850" y="4305300"/>
          <p14:tracePt t="72417" x="2349500" y="4305300"/>
          <p14:tracePt t="72427" x="2343150" y="4292600"/>
          <p14:tracePt t="72441" x="2324100" y="4273550"/>
          <p14:tracePt t="72453" x="2298700" y="4254500"/>
          <p14:tracePt t="72469" x="2279650" y="4241800"/>
          <p14:tracePt t="72485" x="2216150" y="4191000"/>
          <p14:tracePt t="72501" x="2152650" y="4178300"/>
          <p14:tracePt t="72518" x="2120900" y="4159250"/>
          <p14:tracePt t="72535" x="2063750" y="4140200"/>
          <p14:tracePt t="72550" x="2032000" y="4133850"/>
          <p14:tracePt t="72568" x="1981200" y="4108450"/>
          <p14:tracePt t="72584" x="1936750" y="4095750"/>
          <p14:tracePt t="72600" x="1917700" y="4095750"/>
          <p14:tracePt t="72617" x="1885950" y="4089400"/>
          <p14:tracePt t="72635" x="1835150" y="4089400"/>
          <p14:tracePt t="72652" x="1816100" y="4089400"/>
          <p14:tracePt t="72656" x="1803400" y="4089400"/>
          <p14:tracePt t="72667" x="1771650" y="4089400"/>
          <p14:tracePt t="72682" x="1746250" y="4089400"/>
          <p14:tracePt t="72699" x="1695450" y="4089400"/>
          <p14:tracePt t="72716" x="1670050" y="4089400"/>
          <p14:tracePt t="72733" x="1638300" y="4089400"/>
          <p14:tracePt t="72749" x="1600200" y="4083050"/>
          <p14:tracePt t="72767" x="1587500" y="4083050"/>
          <p14:tracePt t="72785" x="1574800" y="4083050"/>
          <p14:tracePt t="72800" x="1568450" y="4083050"/>
          <p14:tracePt t="72816" x="1549400" y="4083050"/>
          <p14:tracePt t="72831" x="1536700" y="4083050"/>
          <p14:tracePt t="72848" x="1511300" y="4083050"/>
          <p14:tracePt t="72865" x="1498600" y="4089400"/>
          <p14:tracePt t="72881" x="1485900" y="4089400"/>
          <p14:tracePt t="72898" x="1460500" y="4089400"/>
          <p14:tracePt t="72915" x="1447800" y="4089400"/>
          <p14:tracePt t="72931" x="1428750" y="4089400"/>
          <p14:tracePt t="72948" x="1416050" y="4095750"/>
          <p14:tracePt t="72965" x="1409700" y="4095750"/>
          <p14:tracePt t="72982" x="1397000" y="4095750"/>
          <p14:tracePt t="72999" x="1384300" y="4095750"/>
          <p14:tracePt t="73015" x="1377950" y="4095750"/>
          <p14:tracePt t="73032" x="1365250" y="4095750"/>
          <p14:tracePt t="73048" x="1358900" y="4095750"/>
          <p14:tracePt t="73065" x="1346200" y="4095750"/>
          <p14:tracePt t="73081" x="1339850" y="4095750"/>
          <p14:tracePt t="73098" x="1333500" y="4095750"/>
          <p14:tracePt t="73115" x="1320800" y="4102100"/>
          <p14:tracePt t="73131" x="1314450" y="4102100"/>
          <p14:tracePt t="73148" x="1308100" y="4102100"/>
          <p14:tracePt t="73164" x="1301750" y="4102100"/>
          <p14:tracePt t="73181" x="1289050" y="4102100"/>
          <p14:tracePt t="73198" x="1282700" y="4108450"/>
          <p14:tracePt t="73214" x="1276350" y="4108450"/>
          <p14:tracePt t="73232" x="1270000" y="4121150"/>
          <p14:tracePt t="73251" x="1263650" y="4127500"/>
          <p14:tracePt t="73267" x="1257300" y="4133850"/>
          <p14:tracePt t="73283" x="1250950" y="4140200"/>
          <p14:tracePt t="73300" x="1244600" y="4140200"/>
          <p14:tracePt t="73318" x="1238250" y="4152900"/>
          <p14:tracePt t="73334" x="1231900" y="4165600"/>
          <p14:tracePt t="73348" x="1225550" y="4178300"/>
          <p14:tracePt t="73365" x="1225550" y="4191000"/>
          <p14:tracePt t="73381" x="1225550" y="4203700"/>
          <p14:tracePt t="73398" x="1225550" y="4222750"/>
          <p14:tracePt t="73414" x="1225550" y="4235450"/>
          <p14:tracePt t="73431" x="1225550" y="4260850"/>
          <p14:tracePt t="73448" x="1225550" y="4267200"/>
          <p14:tracePt t="73465" x="1225550" y="4279900"/>
          <p14:tracePt t="73482" x="1270000" y="4311650"/>
          <p14:tracePt t="73498" x="1301750" y="4318000"/>
          <p14:tracePt t="73515" x="1358900" y="4324350"/>
          <p14:tracePt t="73532" x="1435100" y="4330700"/>
          <p14:tracePt t="73549" x="1485900" y="4330700"/>
          <p14:tracePt t="73567" x="1581150" y="4343400"/>
          <p14:tracePt t="73583" x="1619250" y="4349750"/>
          <p14:tracePt t="73599" x="1670050" y="4349750"/>
          <p14:tracePt t="73617" x="1714500" y="4356100"/>
          <p14:tracePt t="73634" x="1720850" y="4356100"/>
          <p14:tracePt t="73649" x="1739900" y="4356100"/>
          <p14:tracePt t="73668" x="1752600" y="4362450"/>
          <p14:tracePt t="73684" x="1758950" y="4362450"/>
          <p14:tracePt t="73721" x="1765300" y="4362450"/>
          <p14:tracePt t="73764" x="1771650" y="4362450"/>
          <p14:tracePt t="73877" x="1771650" y="4368800"/>
          <p14:tracePt t="73899" x="1778000" y="4375150"/>
          <p14:tracePt t="73920" x="1784350" y="4375150"/>
          <p14:tracePt t="74618" x="1784350" y="4381500"/>
          <p14:tracePt t="74630" x="1790700" y="4387850"/>
          <p14:tracePt t="74642" x="1790700" y="4400550"/>
          <p14:tracePt t="74650" x="1790700" y="4406900"/>
          <p14:tracePt t="74665" x="1790700" y="4413250"/>
          <p14:tracePt t="74682" x="1790700" y="4419600"/>
          <p14:tracePt t="74699" x="1790700" y="4425950"/>
          <p14:tracePt t="74716" x="1778000" y="4438650"/>
          <p14:tracePt t="74733" x="1682750" y="4476750"/>
          <p14:tracePt t="74750" x="1631950" y="4483100"/>
          <p14:tracePt t="74765" x="1543050" y="4514850"/>
          <p14:tracePt t="74783" x="1498600" y="4533900"/>
          <p14:tracePt t="74798" x="1416050" y="4559300"/>
          <p14:tracePt t="74816" x="1365250" y="4572000"/>
          <p14:tracePt t="74831" x="1346200" y="4578350"/>
          <p14:tracePt t="74850" x="1308100" y="4603750"/>
          <p14:tracePt t="74865" x="1295400" y="4603750"/>
          <p14:tracePt t="74881" x="1263650" y="4622800"/>
          <p14:tracePt t="74899" x="1225550" y="4667250"/>
          <p14:tracePt t="74915" x="1200150" y="4699000"/>
          <p14:tracePt t="74932" x="1162050" y="4762500"/>
          <p14:tracePt t="74948" x="1136650" y="4800600"/>
          <p14:tracePt t="74965" x="1111250" y="4857750"/>
          <p14:tracePt t="74983" x="1092200" y="4921250"/>
          <p14:tracePt t="74998" x="1092200" y="4946650"/>
          <p14:tracePt t="75017" x="1092200" y="5003800"/>
          <p14:tracePt t="75032" x="1092200" y="5035550"/>
          <p14:tracePt t="75049" x="1098550" y="5086350"/>
          <p14:tracePt t="75067" x="1111250" y="5118100"/>
          <p14:tracePt t="75081" x="1123950" y="5124450"/>
          <p14:tracePt t="75099" x="1143000" y="5143500"/>
          <p14:tracePt t="75116" x="1149350" y="5156200"/>
          <p14:tracePt t="75131" x="1162050" y="5162550"/>
          <p14:tracePt t="75149" x="1168400" y="5168900"/>
          <p14:tracePt t="75181" x="1174750" y="5168900"/>
          <p14:tracePt t="75191" x="1174750" y="5175250"/>
          <p14:tracePt t="75350" x="1181100" y="5175250"/>
          <p14:tracePt t="75422" x="1187450" y="5175250"/>
          <p14:tracePt t="75462" x="1193800" y="5175250"/>
          <p14:tracePt t="75475" x="1206500" y="5181600"/>
          <p14:tracePt t="75484" x="1219200" y="5181600"/>
          <p14:tracePt t="75498" x="1225550" y="5181600"/>
          <p14:tracePt t="75516" x="1244600" y="5181600"/>
          <p14:tracePt t="75532" x="1250950" y="5181600"/>
          <p14:tracePt t="75550" x="1263650" y="5181600"/>
          <p14:tracePt t="75565" x="1270000" y="5181600"/>
          <p14:tracePt t="75582" x="1276350" y="5181600"/>
          <p14:tracePt t="75598" x="1282700" y="5181600"/>
          <p14:tracePt t="75681" x="1289050" y="5181600"/>
          <p14:tracePt t="76580" x="1295400" y="5181600"/>
          <p14:tracePt t="76589" x="1301750" y="5181600"/>
          <p14:tracePt t="76601" x="1308100" y="5181600"/>
          <p14:tracePt t="76614" x="1314450" y="5168900"/>
          <p14:tracePt t="76630" x="1320800" y="5156200"/>
          <p14:tracePt t="76647" x="1327150" y="5149850"/>
          <p14:tracePt t="76651" x="1327150" y="5137150"/>
          <p14:tracePt t="76664" x="1333500" y="5124450"/>
          <p14:tracePt t="76693" x="1333500" y="5111750"/>
          <p14:tracePt t="76705" x="1333500" y="5092700"/>
          <p14:tracePt t="76715" x="1333500" y="5067300"/>
          <p14:tracePt t="76730" x="1320800" y="5048250"/>
          <p14:tracePt t="76748" x="1250950" y="4978400"/>
          <p14:tracePt t="76766" x="1168400" y="4914900"/>
          <p14:tracePt t="76781" x="1028700" y="4838700"/>
          <p14:tracePt t="76798" x="895350" y="4800600"/>
          <p14:tracePt t="76816" x="844550" y="4787900"/>
          <p14:tracePt t="76831" x="768350" y="4787900"/>
          <p14:tracePt t="76847" x="736600" y="4787900"/>
          <p14:tracePt t="76864" x="704850" y="4787900"/>
          <p14:tracePt t="76880" x="685800" y="4787900"/>
          <p14:tracePt t="76897" x="679450" y="4787900"/>
          <p14:tracePt t="76913" x="673100" y="4781550"/>
          <p14:tracePt t="76946" x="666750" y="4775200"/>
          <p14:tracePt t="76987" x="660400" y="4768850"/>
          <p14:tracePt t="77027" x="660400" y="4762500"/>
          <p14:tracePt t="77080" x="654050" y="4762500"/>
          <p14:tracePt t="77287" x="654050" y="4768850"/>
          <p14:tracePt t="77298" x="654050" y="4775200"/>
          <p14:tracePt t="77308" x="654050" y="4787900"/>
          <p14:tracePt t="77330" x="654050" y="4800600"/>
          <p14:tracePt t="77340" x="660400" y="4806950"/>
          <p14:tracePt t="77350" x="660400" y="4813300"/>
          <p14:tracePt t="77363" x="666750" y="4826000"/>
          <p14:tracePt t="77382" x="673100" y="4845050"/>
          <p14:tracePt t="77396" x="679450" y="4845050"/>
          <p14:tracePt t="77413" x="679450" y="4857750"/>
          <p14:tracePt t="77429" x="685800" y="4857750"/>
          <p14:tracePt t="77446" x="685800" y="4864100"/>
          <p14:tracePt t="77464" x="692150" y="4870450"/>
          <p14:tracePt t="77507" x="692150" y="4876800"/>
          <p14:tracePt t="77862" x="698500" y="4876800"/>
          <p14:tracePt t="77871" x="698500" y="4883150"/>
          <p14:tracePt t="77882" x="704850" y="4883150"/>
          <p14:tracePt t="77896" x="704850" y="4889500"/>
          <p14:tracePt t="77913" x="717550" y="4902200"/>
          <p14:tracePt t="77929" x="723900" y="4914900"/>
          <p14:tracePt t="77945" x="723900" y="4921250"/>
          <p14:tracePt t="77979" x="723900" y="4927600"/>
          <p14:tracePt t="77999" x="730250" y="4927600"/>
          <p14:tracePt t="78012" x="730250" y="4933950"/>
          <p14:tracePt t="78050" x="736600" y="4933950"/>
          <p14:tracePt t="78090" x="742950" y="4933950"/>
          <p14:tracePt t="78101" x="749300" y="4940300"/>
          <p14:tracePt t="78113" x="755650" y="4946650"/>
          <p14:tracePt t="78128" x="768350" y="4959350"/>
          <p14:tracePt t="78145" x="787400" y="4972050"/>
          <p14:tracePt t="78162" x="800100" y="4991100"/>
          <p14:tracePt t="78178" x="812800" y="4991100"/>
          <p14:tracePt t="78196" x="831850" y="5003800"/>
          <p14:tracePt t="78212" x="838200" y="5003800"/>
          <p14:tracePt t="78228" x="844550" y="5003800"/>
          <p14:tracePt t="78245" x="850900" y="5003800"/>
          <p14:tracePt t="78695" x="850900" y="4997450"/>
          <p14:tracePt t="78706" x="857250" y="4991100"/>
          <p14:tracePt t="78717" x="857250" y="4978400"/>
          <p14:tracePt t="78728" x="863600" y="4965700"/>
          <p14:tracePt t="78745" x="882650" y="4959350"/>
          <p14:tracePt t="78761" x="914400" y="4933950"/>
          <p14:tracePt t="78779" x="958850" y="4908550"/>
          <p14:tracePt t="78796" x="971550" y="4902200"/>
          <p14:tracePt t="78812" x="1003300" y="4895850"/>
          <p14:tracePt t="78830" x="1028700" y="4889500"/>
          <p14:tracePt t="78846" x="1035050" y="4889500"/>
          <p14:tracePt t="78863" x="1060450" y="4889500"/>
          <p14:tracePt t="78895" x="1073150" y="4889500"/>
          <p14:tracePt t="78915" x="1092200" y="4908550"/>
          <p14:tracePt t="78927" x="1104900" y="4921250"/>
          <p14:tracePt t="78944" x="1123950" y="4946650"/>
          <p14:tracePt t="78960" x="1130300" y="4959350"/>
          <p14:tracePt t="78977" x="1155700" y="5003800"/>
          <p14:tracePt t="78993" x="1162050" y="5016500"/>
          <p14:tracePt t="79010" x="1168400" y="5041900"/>
          <p14:tracePt t="79028" x="1174750" y="5054600"/>
          <p14:tracePt t="79043" x="1174750" y="5060950"/>
          <p14:tracePt t="79061" x="1181100" y="5067300"/>
          <p14:tracePt t="79077" x="1181100" y="5073650"/>
          <p14:tracePt t="79094" x="1181100" y="5080000"/>
          <p14:tracePt t="79112" x="1187450" y="5086350"/>
          <p14:tracePt t="79143" x="1200150" y="5099050"/>
          <p14:tracePt t="79160" x="1212850" y="5099050"/>
          <p14:tracePt t="79176" x="1238250" y="5105400"/>
          <p14:tracePt t="79193" x="1257300" y="5105400"/>
          <p14:tracePt t="79210" x="1270000" y="5105400"/>
          <p14:tracePt t="79227" x="1295400" y="5054600"/>
          <p14:tracePt t="79243" x="1301750" y="4997450"/>
          <p14:tracePt t="79260" x="1289050" y="4768850"/>
          <p14:tracePt t="79278" x="1238250" y="4610100"/>
          <p14:tracePt t="79295" x="1212850" y="4565650"/>
          <p14:tracePt t="79309" x="1193800" y="4540250"/>
          <p14:tracePt t="79328" x="1181100" y="4533900"/>
          <p14:tracePt t="79342" x="1149350" y="4533900"/>
          <p14:tracePt t="79360" x="1136650" y="4533900"/>
          <p14:tracePt t="79376" x="1123950" y="4552950"/>
          <p14:tracePt t="79392" x="1111250" y="4584700"/>
          <p14:tracePt t="79409" x="1111250" y="4603750"/>
          <p14:tracePt t="79426" x="1111250" y="4648200"/>
          <p14:tracePt t="79442" x="1111250" y="4660900"/>
          <p14:tracePt t="79460" x="1117600" y="4686300"/>
          <p14:tracePt t="79477" x="1130300" y="4699000"/>
          <p14:tracePt t="79493" x="1136650" y="4699000"/>
          <p14:tracePt t="79510" x="1155700" y="4699000"/>
          <p14:tracePt t="79528" x="1168400" y="4699000"/>
          <p14:tracePt t="79543" x="1174750" y="4699000"/>
          <p14:tracePt t="79561" x="1181100" y="4699000"/>
          <p14:tracePt t="79578" x="1187450" y="4699000"/>
          <p14:tracePt t="79624" x="1193800" y="4699000"/>
          <p14:tracePt t="80603" x="1200150" y="4699000"/>
          <p14:tracePt t="80614" x="1200150" y="4705350"/>
          <p14:tracePt t="80627" x="1206500" y="4711700"/>
          <p14:tracePt t="80645" x="1212850" y="4730750"/>
          <p14:tracePt t="80661" x="1219200" y="4743450"/>
          <p14:tracePt t="80677" x="1231900" y="4768850"/>
          <p14:tracePt t="80693" x="1238250" y="4781550"/>
          <p14:tracePt t="80710" x="1238250" y="4800600"/>
          <p14:tracePt t="80728" x="1244600" y="4806950"/>
          <p14:tracePt t="80743" x="1250950" y="4813300"/>
          <p14:tracePt t="80760" x="1257300" y="4826000"/>
          <p14:tracePt t="80776" x="1257300" y="4832350"/>
          <p14:tracePt t="80793" x="1257300" y="4838700"/>
          <p14:tracePt t="80812" x="1263650" y="4838700"/>
          <p14:tracePt t="80828" x="1263650" y="4851400"/>
          <p14:tracePt t="80844" x="1263650" y="4870450"/>
          <p14:tracePt t="80861" x="1270000" y="4876800"/>
          <p14:tracePt t="80876" x="1276350" y="4889500"/>
          <p14:tracePt t="80895" x="1276350" y="4908550"/>
          <p14:tracePt t="80910" x="1276350" y="4914900"/>
          <p14:tracePt t="80926" x="1282700" y="4927600"/>
          <p14:tracePt t="80970" x="1289050" y="4933950"/>
          <p14:tracePt t="81010" x="1295400" y="4933950"/>
          <p14:tracePt t="81021" x="1301750" y="4933950"/>
          <p14:tracePt t="81032" x="1308100" y="4933950"/>
          <p14:tracePt t="81043" x="1320800" y="4933950"/>
          <p14:tracePt t="81059" x="1333500" y="4921250"/>
          <p14:tracePt t="81077" x="1365250" y="4876800"/>
          <p14:tracePt t="81094" x="1403350" y="4838700"/>
          <p14:tracePt t="81111" x="1416050" y="4813300"/>
          <p14:tracePt t="81127" x="1441450" y="4781550"/>
          <p14:tracePt t="81143" x="1454150" y="4775200"/>
          <p14:tracePt t="81147" x="1454150" y="4768850"/>
          <p14:tracePt t="81160" x="1460500" y="4762500"/>
          <p14:tracePt t="81176" x="1473200" y="4762500"/>
          <p14:tracePt t="81209" x="1492250" y="4762500"/>
          <p14:tracePt t="81225" x="1498600" y="4762500"/>
          <p14:tracePt t="81241" x="1517650" y="4787900"/>
          <p14:tracePt t="81257" x="1530350" y="4819650"/>
          <p14:tracePt t="81274" x="1568450" y="4870450"/>
          <p14:tracePt t="81291" x="1600200" y="4908550"/>
          <p14:tracePt t="81307" x="1606550" y="4921250"/>
          <p14:tracePt t="81324" x="1612900" y="4933950"/>
          <p14:tracePt t="81342" x="1619250" y="4933950"/>
          <p14:tracePt t="81358" x="1625600" y="4946650"/>
          <p14:tracePt t="81395" x="1625600" y="4953000"/>
          <p14:tracePt t="81410" x="1631950" y="4953000"/>
          <p14:tracePt t="81428" x="1631950" y="4959350"/>
          <p14:tracePt t="81471" x="1638300" y="4959350"/>
          <p14:tracePt t="81479" x="1638300" y="4965700"/>
          <p14:tracePt t="81492" x="1638300" y="4972050"/>
          <p14:tracePt t="81510" x="1644650" y="4978400"/>
          <p14:tracePt t="81525" x="1651000" y="4984750"/>
          <p14:tracePt t="81543" x="1663700" y="5003800"/>
          <p14:tracePt t="81559" x="1676400" y="5010150"/>
          <p14:tracePt t="81574" x="1682750" y="5022850"/>
          <p14:tracePt t="81608" x="1689100" y="5022850"/>
          <p14:tracePt t="82400" x="1695450" y="5022850"/>
          <p14:tracePt t="82480" x="1695450" y="5016500"/>
          <p14:tracePt t="82543" x="1695450" y="5010150"/>
          <p14:tracePt t="82585" x="1695450" y="5003800"/>
          <p14:tracePt t="82606" x="1695450" y="4997450"/>
          <p14:tracePt t="82628" x="1695450" y="4991100"/>
          <p14:tracePt t="82668" x="1695450" y="4984750"/>
          <p14:tracePt t="82680" x="1689100" y="4978400"/>
          <p14:tracePt t="82692" x="1676400" y="4972050"/>
          <p14:tracePt t="82709" x="1663700" y="4959350"/>
          <p14:tracePt t="82725" x="1651000" y="4953000"/>
          <p14:tracePt t="82741" x="1638300" y="4940300"/>
          <p14:tracePt t="82761" x="1600200" y="4927600"/>
          <p14:tracePt t="82774" x="1581150" y="4921250"/>
          <p14:tracePt t="82790" x="1549400" y="4914900"/>
          <p14:tracePt t="82806" x="1492250" y="4902200"/>
          <p14:tracePt t="82823" x="1441450" y="4889500"/>
          <p14:tracePt t="82839" x="1422400" y="4889500"/>
          <p14:tracePt t="82858" x="1365250" y="4870450"/>
          <p14:tracePt t="82876" x="1333500" y="4870450"/>
          <p14:tracePt t="82890" x="1244600" y="4864100"/>
          <p14:tracePt t="82907" x="1181100" y="4864100"/>
          <p14:tracePt t="82923" x="1143000" y="4864100"/>
          <p14:tracePt t="82940" x="1092200" y="4870450"/>
          <p14:tracePt t="82957" x="1066800" y="4883150"/>
          <p14:tracePt t="82975" x="1035050" y="4902200"/>
          <p14:tracePt t="82992" x="1009650" y="4921250"/>
          <p14:tracePt t="83008" x="1003300" y="4927600"/>
          <p14:tracePt t="83024" x="984250" y="4940300"/>
          <p14:tracePt t="83041" x="971550" y="4959350"/>
          <p14:tracePt t="83058" x="965200" y="5003800"/>
          <p14:tracePt t="83074" x="958850" y="5060950"/>
          <p14:tracePt t="83091" x="958850" y="5086350"/>
          <p14:tracePt t="83110" x="958850" y="5156200"/>
          <p14:tracePt t="83125" x="958850" y="5194300"/>
          <p14:tracePt t="83142" x="977900" y="5264150"/>
          <p14:tracePt t="83159" x="990600" y="5359400"/>
          <p14:tracePt t="83177" x="1009650" y="5391150"/>
          <p14:tracePt t="83191" x="1028700" y="5435600"/>
          <p14:tracePt t="83209" x="1035050" y="5448300"/>
          <p14:tracePt t="83224" x="1047750" y="5467350"/>
          <p14:tracePt t="83241" x="1054100" y="5473700"/>
          <p14:tracePt t="83258" x="1060450" y="5480050"/>
          <p14:tracePt t="83274" x="1066800" y="5486400"/>
          <p14:tracePt t="83307" x="1066800" y="5492750"/>
          <p14:tracePt t="83324" x="1085850" y="5499100"/>
          <p14:tracePt t="83341" x="1092200" y="5499100"/>
          <p14:tracePt t="83359" x="1123950" y="5499100"/>
          <p14:tracePt t="83375" x="1136650" y="5499100"/>
          <p14:tracePt t="83392" x="1162050" y="5505450"/>
          <p14:tracePt t="83410" x="1174750" y="5505450"/>
          <p14:tracePt t="83425" x="1187450" y="5505450"/>
          <p14:tracePt t="83442" x="1200150" y="5511800"/>
          <p14:tracePt t="83474" x="1206500" y="5511800"/>
          <p14:tracePt t="83491" x="1212850" y="5511800"/>
          <p14:tracePt t="83515" x="1219200" y="5511800"/>
          <p14:tracePt t="85500" x="1212850" y="5511800"/>
          <p14:tracePt t="85509" x="1200150" y="5511800"/>
          <p14:tracePt t="85523" x="1193800" y="5511800"/>
          <p14:tracePt t="85539" x="1168400" y="5511800"/>
          <p14:tracePt t="85555" x="1162050" y="5511800"/>
          <p14:tracePt t="85573" x="1149350" y="5511800"/>
          <p14:tracePt t="85588" x="1136650" y="5518150"/>
          <p14:tracePt t="85605" x="1111250" y="5530850"/>
          <p14:tracePt t="85624" x="1092200" y="5543550"/>
          <p14:tracePt t="85640" x="1085850" y="5549900"/>
          <p14:tracePt t="85646" x="1073150" y="5549900"/>
          <p14:tracePt t="85657" x="1066800" y="5562600"/>
          <p14:tracePt t="85673" x="1066800" y="5568950"/>
          <p14:tracePt t="85689" x="1054100" y="5581650"/>
          <p14:tracePt t="85707" x="1035050" y="5600700"/>
          <p14:tracePt t="85722" x="1022350" y="5613400"/>
          <p14:tracePt t="85739" x="996950" y="5638800"/>
          <p14:tracePt t="85755" x="977900" y="5651500"/>
          <p14:tracePt t="85772" x="952500" y="5695950"/>
          <p14:tracePt t="85790" x="927100" y="5778500"/>
          <p14:tracePt t="85805" x="920750" y="5822950"/>
          <p14:tracePt t="85822" x="908050" y="5905500"/>
          <p14:tracePt t="85838" x="908050" y="5930900"/>
          <p14:tracePt t="85856" x="908050" y="5975350"/>
          <p14:tracePt t="85874" x="933450" y="6007100"/>
          <p14:tracePt t="85892" x="952500" y="6019800"/>
          <p14:tracePt t="85906" x="1016000" y="6064250"/>
          <p14:tracePt t="85923" x="1060450" y="6076950"/>
          <p14:tracePt t="85939" x="1117600" y="6096000"/>
          <p14:tracePt t="85957" x="1168400" y="6108700"/>
          <p14:tracePt t="85973" x="1193800" y="6115050"/>
          <p14:tracePt t="85989" x="1244600" y="6121400"/>
          <p14:tracePt t="86005" x="1263650" y="6121400"/>
          <p14:tracePt t="86022" x="1282700" y="6127750"/>
          <p14:tracePt t="86041" x="1289050" y="6127750"/>
          <p14:tracePt t="86055" x="1295400" y="6127750"/>
          <p14:tracePt t="86072" x="1301750" y="6127750"/>
          <p14:tracePt t="86113" x="1308100" y="6127750"/>
          <p14:tracePt t="86207" x="1314450" y="6127750"/>
          <p14:tracePt t="87836" x="1320800" y="6121400"/>
          <p14:tracePt t="87848" x="1352550" y="6102350"/>
          <p14:tracePt t="87859" x="1416050" y="6038850"/>
          <p14:tracePt t="87871" x="1530350" y="5924550"/>
          <p14:tracePt t="87888" x="1993900" y="5511800"/>
          <p14:tracePt t="87903" x="2133600" y="5397500"/>
          <p14:tracePt t="87921" x="2540000" y="5168900"/>
          <p14:tracePt t="87937" x="2762250" y="5067300"/>
          <p14:tracePt t="87953" x="3048000" y="4933950"/>
          <p14:tracePt t="87969" x="3206750" y="4883150"/>
          <p14:tracePt t="87986" x="3511550" y="4813300"/>
          <p14:tracePt t="88003" x="3714750" y="4794250"/>
          <p14:tracePt t="88019" x="3816350" y="4781550"/>
          <p14:tracePt t="88036" x="4006850" y="4762500"/>
          <p14:tracePt t="88052" x="4095750" y="4749800"/>
          <p14:tracePt t="88070" x="4254500" y="4743450"/>
          <p14:tracePt t="88087" x="4445000" y="4711700"/>
          <p14:tracePt t="88103" x="4540250" y="4679950"/>
          <p14:tracePt t="88120" x="4699000" y="4635500"/>
          <p14:tracePt t="88136" x="4743450" y="4616450"/>
          <p14:tracePt t="88153" x="4838700" y="4591050"/>
          <p14:tracePt t="88172" x="4991100" y="4572000"/>
          <p14:tracePt t="88187" x="5067300" y="4559300"/>
          <p14:tracePt t="88204" x="5200650" y="4559300"/>
          <p14:tracePt t="88221" x="5251450" y="4559300"/>
          <p14:tracePt t="88238" x="5327650" y="4559300"/>
          <p14:tracePt t="88254" x="5410200" y="4578350"/>
          <p14:tracePt t="88271" x="5441950" y="4597400"/>
          <p14:tracePt t="88286" x="5505450" y="4610100"/>
          <p14:tracePt t="88303" x="5524500" y="4616450"/>
          <p14:tracePt t="88319" x="5562600" y="4635500"/>
          <p14:tracePt t="88336" x="5575300" y="4654550"/>
          <p14:tracePt t="88775" x="5575300" y="4667250"/>
          <p14:tracePt t="88788" x="5575300" y="4673600"/>
          <p14:tracePt t="88798" x="5575300" y="4686300"/>
          <p14:tracePt t="88806" x="5581650" y="4699000"/>
          <p14:tracePt t="88820" x="5581650" y="4711700"/>
          <p14:tracePt t="88837" x="5588000" y="4724400"/>
          <p14:tracePt t="88852" x="5600700" y="4781550"/>
          <p14:tracePt t="88870" x="5626100" y="4819650"/>
          <p14:tracePt t="88886" x="5632450" y="4832350"/>
          <p14:tracePt t="88902" x="5657850" y="4864100"/>
          <p14:tracePt t="88921" x="5670550" y="4876800"/>
          <p14:tracePt t="88936" x="5727700" y="4927600"/>
          <p14:tracePt t="88953" x="5784850" y="4953000"/>
          <p14:tracePt t="88970" x="5816600" y="4965700"/>
          <p14:tracePt t="88986" x="5861050" y="4972050"/>
          <p14:tracePt t="89004" x="5867400" y="4972050"/>
          <p14:tracePt t="89019" x="5905500" y="4972050"/>
          <p14:tracePt t="89036" x="5918200" y="4972050"/>
          <p14:tracePt t="89052" x="5924550" y="4959350"/>
          <p14:tracePt t="89070" x="5937250" y="4832350"/>
          <p14:tracePt t="89085" x="5918200" y="4756150"/>
          <p14:tracePt t="89102" x="5854700" y="4616450"/>
          <p14:tracePt t="89120" x="5664200" y="4495800"/>
          <p14:tracePt t="89135" x="5581650" y="4476750"/>
          <p14:tracePt t="89152" x="5480050" y="4464050"/>
          <p14:tracePt t="89169" x="5441950" y="4464050"/>
          <p14:tracePt t="89187" x="5372100" y="4521200"/>
          <p14:tracePt t="89203" x="5308600" y="4635500"/>
          <p14:tracePt t="89217" x="5289550" y="4699000"/>
          <p14:tracePt t="89234" x="5289550" y="4813300"/>
          <p14:tracePt t="89250" x="5289550" y="4845050"/>
          <p14:tracePt t="89268" x="5308600" y="4895850"/>
          <p14:tracePt t="89286" x="5410200" y="4946650"/>
          <p14:tracePt t="89302" x="5499100" y="4965700"/>
          <p14:tracePt t="89320" x="5638800" y="4978400"/>
          <p14:tracePt t="89334" x="5670550" y="4978400"/>
          <p14:tracePt t="89351" x="5734050" y="4953000"/>
          <p14:tracePt t="89368" x="5778500" y="4895850"/>
          <p14:tracePt t="89384" x="5803900" y="4864100"/>
          <p14:tracePt t="89401" x="5835650" y="4800600"/>
          <p14:tracePt t="89417" x="5848350" y="4787900"/>
          <p14:tracePt t="89434" x="5848350" y="4762500"/>
          <p14:tracePt t="89452" x="5848350" y="4749800"/>
          <p14:tracePt t="89468" x="5842000" y="4737100"/>
          <p14:tracePt t="89485" x="5740400" y="4724400"/>
          <p14:tracePt t="89501" x="5670550" y="4724400"/>
          <p14:tracePt t="89518" x="5600700" y="4743450"/>
          <p14:tracePt t="89535" x="5581650" y="4749800"/>
          <p14:tracePt t="89550" x="5575300" y="4762500"/>
          <p14:tracePt t="89964" x="5575300" y="4768850"/>
          <p14:tracePt t="89976" x="5575300" y="4775200"/>
          <p14:tracePt t="89985" x="5575300" y="4787900"/>
          <p14:tracePt t="90003" x="5575300" y="4800600"/>
          <p14:tracePt t="90019" x="5600700" y="4838700"/>
          <p14:tracePt t="90037" x="5670550" y="4889500"/>
          <p14:tracePt t="90051" x="5702300" y="4908550"/>
          <p14:tracePt t="90069" x="5740400" y="4921250"/>
          <p14:tracePt t="90085" x="5753100" y="4921250"/>
          <p14:tracePt t="90101" x="5778500" y="4914900"/>
          <p14:tracePt t="90120" x="5784850" y="4870450"/>
          <p14:tracePt t="90135" x="5784850" y="4832350"/>
          <p14:tracePt t="90151" x="5765800" y="4794250"/>
          <p14:tracePt t="90168" x="5727700" y="4756150"/>
          <p14:tracePt t="90184" x="5657850" y="4743450"/>
          <p14:tracePt t="90203" x="5619750" y="4743450"/>
          <p14:tracePt t="90219" x="5581650" y="4749800"/>
          <p14:tracePt t="90235" x="5556250" y="4768850"/>
          <p14:tracePt t="90251" x="5556250" y="4775200"/>
          <p14:tracePt t="90269" x="5556250" y="4806950"/>
          <p14:tracePt t="90286" x="5556250" y="4819650"/>
          <p14:tracePt t="90301" x="5600700" y="4864100"/>
          <p14:tracePt t="90319" x="5695950" y="4889500"/>
          <p14:tracePt t="90334" x="5727700" y="4889500"/>
          <p14:tracePt t="90351" x="5778500" y="4883150"/>
          <p14:tracePt t="90370" x="5797550" y="4851400"/>
          <p14:tracePt t="90384" x="5803900" y="4826000"/>
          <p14:tracePt t="90401" x="5810250" y="4781550"/>
          <p14:tracePt t="90417" x="5810250" y="4775200"/>
          <p14:tracePt t="90434" x="5810250" y="4762500"/>
          <p14:tracePt t="90453" x="5797550" y="4762500"/>
          <p14:tracePt t="90469" x="5746750" y="4768850"/>
          <p14:tracePt t="90487" x="5721350" y="4794250"/>
          <p14:tracePt t="90499" x="5715000" y="4826000"/>
          <p14:tracePt t="90516" x="5708650" y="4864100"/>
          <p14:tracePt t="90532" x="5715000" y="4895850"/>
          <p14:tracePt t="90549" x="5759450" y="4933950"/>
          <p14:tracePt t="90566" x="5791200" y="4953000"/>
          <p14:tracePt t="90582" x="5854700" y="4965700"/>
          <p14:tracePt t="90600" x="5886450" y="4965700"/>
          <p14:tracePt t="90616" x="5899150" y="4965700"/>
          <p14:tracePt t="90633" x="5905500" y="4965700"/>
          <p14:tracePt t="91152" x="5899150" y="4965700"/>
          <p14:tracePt t="91163" x="5880100" y="4959350"/>
          <p14:tracePt t="91175" x="5848350" y="4959350"/>
          <p14:tracePt t="91185" x="5810250" y="4953000"/>
          <p14:tracePt t="91200" x="5784850" y="4953000"/>
          <p14:tracePt t="91217" x="5734050" y="4953000"/>
          <p14:tracePt t="91235" x="5721350" y="4953000"/>
          <p14:tracePt t="91250" x="5683250" y="4978400"/>
          <p14:tracePt t="91269" x="5676900" y="4997450"/>
          <p14:tracePt t="91284" x="5664200" y="5016500"/>
          <p14:tracePt t="91302" x="5664200" y="5048250"/>
          <p14:tracePt t="91319" x="5676900" y="5060950"/>
          <p14:tracePt t="91334" x="5765800" y="5111750"/>
          <p14:tracePt t="91350" x="5873750" y="5143500"/>
          <p14:tracePt t="91367" x="5911850" y="5143500"/>
          <p14:tracePt t="91384" x="5949950" y="5143500"/>
          <p14:tracePt t="91402" x="5975350" y="5143500"/>
          <p14:tracePt t="91419" x="5994400" y="5118100"/>
          <p14:tracePt t="91433" x="6000750" y="5080000"/>
          <p14:tracePt t="91449" x="6000750" y="5060950"/>
          <p14:tracePt t="91465" x="6000750" y="4997450"/>
          <p14:tracePt t="91481" x="6000750" y="4984750"/>
          <p14:tracePt t="91498" x="5962650" y="4965700"/>
          <p14:tracePt t="91515" x="5943600" y="4965700"/>
          <p14:tracePt t="91532" x="5911850" y="4965700"/>
          <p14:tracePt t="91549" x="5899150" y="4965700"/>
          <p14:tracePt t="91565" x="5892800" y="4978400"/>
          <p14:tracePt t="91584" x="5892800" y="5003800"/>
          <p14:tracePt t="91600" x="5924550" y="5035550"/>
          <p14:tracePt t="91616" x="5943600" y="5054600"/>
          <p14:tracePt t="91634" x="6007100" y="5080000"/>
          <p14:tracePt t="91650" x="6032500" y="5092700"/>
          <p14:tracePt t="91654" x="6057900" y="5092700"/>
          <p14:tracePt t="91668" x="6070600" y="5092700"/>
          <p14:tracePt t="91684" x="6083300" y="5092700"/>
          <p14:tracePt t="91700" x="6089650" y="5092700"/>
          <p14:tracePt t="91718" x="6096000" y="5073650"/>
          <p14:tracePt t="91731" x="6096000" y="5067300"/>
          <p14:tracePt t="93408" x="6096000" y="5060950"/>
          <p14:tracePt t="93417" x="6083300" y="5060950"/>
          <p14:tracePt t="93431" x="6064250" y="5060950"/>
          <p14:tracePt t="93449" x="6038850" y="5060950"/>
          <p14:tracePt t="93465" x="6026150" y="5060950"/>
          <p14:tracePt t="93481" x="5994400" y="5086350"/>
          <p14:tracePt t="93502" x="5969000" y="5111750"/>
          <p14:tracePt t="93516" x="5949950" y="5124450"/>
          <p14:tracePt t="93532" x="5930900" y="5156200"/>
          <p14:tracePt t="93549" x="5924550" y="5181600"/>
          <p14:tracePt t="93565" x="5905500" y="5232400"/>
          <p14:tracePt t="93583" x="5886450" y="5384800"/>
          <p14:tracePt t="93599" x="5886450" y="5435600"/>
          <p14:tracePt t="93615" x="5899150" y="5543550"/>
          <p14:tracePt t="93631" x="5924550" y="5600700"/>
          <p14:tracePt t="93649" x="5994400" y="5683250"/>
          <p14:tracePt t="93665" x="6051550" y="5721350"/>
          <p14:tracePt t="93681" x="6153150" y="5753100"/>
          <p14:tracePt t="93698" x="6197600" y="5759450"/>
          <p14:tracePt t="93718" x="6223000" y="5759450"/>
          <p14:tracePt t="93731" x="6235700" y="5759450"/>
          <p14:tracePt t="93748" x="6242050" y="5759450"/>
          <p14:tracePt t="93766" x="6254750" y="5727700"/>
          <p14:tracePt t="93783" x="6254750" y="5670550"/>
          <p14:tracePt t="93798" x="6235700" y="5619750"/>
          <p14:tracePt t="93815" x="6146800" y="5543550"/>
          <p14:tracePt t="93833" x="6032500" y="5499100"/>
          <p14:tracePt t="93848" x="5981700" y="5499100"/>
          <p14:tracePt t="93866" x="5924550" y="5499100"/>
          <p14:tracePt t="93881" x="5905500" y="5511800"/>
          <p14:tracePt t="93898" x="5880100" y="5543550"/>
          <p14:tracePt t="93917" x="5873750" y="5568950"/>
          <p14:tracePt t="93931" x="5873750" y="5588000"/>
          <p14:tracePt t="93949" x="5886450" y="5613400"/>
          <p14:tracePt t="93965" x="5892800" y="5626100"/>
          <p14:tracePt t="93981" x="5930900" y="5664200"/>
          <p14:tracePt t="93999" x="5949950" y="5676900"/>
          <p14:tracePt t="94016" x="5975350" y="5676900"/>
          <p14:tracePt t="94048" x="5975350" y="5670550"/>
          <p14:tracePt t="94065" x="5975350" y="5645150"/>
          <p14:tracePt t="94082" x="5975350" y="5632450"/>
          <p14:tracePt t="94098" x="5956300" y="5613400"/>
          <p14:tracePt t="94115" x="5924550" y="5600700"/>
          <p14:tracePt t="94131" x="5905500" y="5600700"/>
          <p14:tracePt t="94148" x="5854700" y="5600700"/>
          <p14:tracePt t="94164" x="5835650" y="5600700"/>
          <p14:tracePt t="94181" x="5810250" y="5619750"/>
          <p14:tracePt t="94199" x="5797550" y="5638800"/>
          <p14:tracePt t="94216" x="5791200" y="5645150"/>
          <p14:tracePt t="94230" x="5791200" y="5670550"/>
          <p14:tracePt t="94246" x="5797550" y="5676900"/>
          <p14:tracePt t="94263" x="5816600" y="5689600"/>
          <p14:tracePt t="96047" x="5816600" y="5676900"/>
          <p14:tracePt t="96055" x="5816600" y="5664200"/>
          <p14:tracePt t="96066" x="5816600" y="5651500"/>
          <p14:tracePt t="96080" x="5816600" y="5638800"/>
          <p14:tracePt t="96097" x="5816600" y="5632450"/>
          <p14:tracePt t="96118" x="5810250" y="5626100"/>
          <p14:tracePt t="96130" x="5797550" y="5619750"/>
          <p14:tracePt t="96149" x="5765800" y="5607050"/>
          <p14:tracePt t="96162" x="5721350" y="5588000"/>
          <p14:tracePt t="96179" x="5670550" y="5588000"/>
          <p14:tracePt t="96196" x="5651500" y="5588000"/>
          <p14:tracePt t="96212" x="5588000" y="5626100"/>
          <p14:tracePt t="96230" x="5549900" y="5651500"/>
          <p14:tracePt t="96246" x="5499100" y="5727700"/>
          <p14:tracePt t="96263" x="5486400" y="5810250"/>
          <p14:tracePt t="96279" x="5486400" y="5848350"/>
          <p14:tracePt t="96298" x="5492750" y="5918200"/>
          <p14:tracePt t="96314" x="5518150" y="5949950"/>
          <p14:tracePt t="96330" x="5588000" y="6013450"/>
          <p14:tracePt t="96347" x="5683250" y="6057900"/>
          <p14:tracePt t="96361" x="5727700" y="6064250"/>
          <p14:tracePt t="96378" x="5797550" y="6064250"/>
          <p14:tracePt t="96394" x="5810250" y="6057900"/>
          <p14:tracePt t="96411" x="5829300" y="6026150"/>
          <p14:tracePt t="96428" x="5835650" y="5981700"/>
          <p14:tracePt t="96444" x="5835650" y="5886450"/>
          <p14:tracePt t="96461" x="5791200" y="5835650"/>
          <p14:tracePt t="96477" x="5759450" y="5810250"/>
          <p14:tracePt t="96494" x="5676900" y="5784850"/>
          <p14:tracePt t="96511" x="5638800" y="5784850"/>
          <p14:tracePt t="96527" x="5581650" y="5822950"/>
          <p14:tracePt t="96544" x="5549900" y="5899150"/>
          <p14:tracePt t="96562" x="5549900" y="5937250"/>
          <p14:tracePt t="96579" x="5556250" y="5994400"/>
          <p14:tracePt t="96595" x="5581650" y="6026150"/>
          <p14:tracePt t="96611" x="5632450" y="6057900"/>
          <p14:tracePt t="96628" x="5695950" y="6076950"/>
          <p14:tracePt t="96644" x="5715000" y="6076950"/>
          <p14:tracePt t="96662" x="5734050" y="6076950"/>
          <p14:tracePt t="96677" x="5740400" y="6076950"/>
          <p14:tracePt t="96695" x="5740400" y="6070600"/>
          <p14:tracePt t="106360" x="5740400" y="6057900"/>
          <p14:tracePt t="106370" x="5740400" y="6038850"/>
          <p14:tracePt t="106379" x="5740400" y="6013450"/>
          <p14:tracePt t="106390" x="5740400" y="5969000"/>
          <p14:tracePt t="106401" x="5721350" y="5880100"/>
          <p14:tracePt t="106418" x="5676900" y="5746750"/>
          <p14:tracePt t="106434" x="5537200" y="5327650"/>
          <p14:tracePt t="106451" x="5435600" y="4870450"/>
          <p14:tracePt t="106471" x="5397500" y="4692650"/>
          <p14:tracePt t="106487" x="5353050" y="4521200"/>
          <p14:tracePt t="106505" x="5346700" y="4495800"/>
          <p14:tracePt t="106520" x="5340350" y="4457700"/>
          <p14:tracePt t="106537" x="5340350" y="4451350"/>
          <p14:tracePt t="106570" x="5340350" y="4445000"/>
          <p14:tracePt t="106588" x="5340350" y="4438650"/>
          <p14:tracePt t="106613" x="5340350" y="4432300"/>
          <p14:tracePt t="106621" x="5334000" y="4413250"/>
          <p14:tracePt t="106636" x="5334000" y="4375150"/>
          <p14:tracePt t="106653" x="5314950" y="4267200"/>
          <p14:tracePt t="106671" x="5302250" y="4140200"/>
          <p14:tracePt t="106688" x="5289550" y="4070350"/>
          <p14:tracePt t="106703" x="5283200" y="3981450"/>
          <p14:tracePt t="106719" x="5276850" y="3956050"/>
          <p14:tracePt t="106736" x="5276850" y="3943350"/>
          <p14:tracePt t="106776" x="5276850" y="3937000"/>
          <p14:tracePt t="106839" x="5276850" y="3930650"/>
          <p14:tracePt t="106901" x="5276850" y="3924300"/>
          <p14:tracePt t="106924" x="5276850" y="3917950"/>
          <p14:tracePt t="106933" x="5276850" y="3905250"/>
          <p14:tracePt t="109034" x="5270500" y="3892550"/>
          <p14:tracePt t="109043" x="5245100" y="3879850"/>
          <p14:tracePt t="109054" x="5232400" y="3860800"/>
          <p14:tracePt t="109068" x="5213350" y="3848100"/>
          <p14:tracePt t="109084" x="5181600" y="3810000"/>
          <p14:tracePt t="109102" x="5168900" y="3797300"/>
          <p14:tracePt t="109117" x="5162550" y="3784600"/>
          <p14:tracePt t="109136" x="5156200" y="3778250"/>
          <p14:tracePt t="109151" x="5156200" y="3771900"/>
          <p14:tracePt t="109178" x="5156200" y="3765550"/>
          <p14:tracePt t="109190" x="5156200" y="3759200"/>
          <p14:tracePt t="109210" x="5175250" y="3752850"/>
          <p14:tracePt t="109221" x="5187950" y="3752850"/>
          <p14:tracePt t="109235" x="5200650" y="3752850"/>
          <p14:tracePt t="109253" x="5238750" y="3752850"/>
          <p14:tracePt t="109268" x="5264150" y="3752850"/>
          <p14:tracePt t="109284" x="5308600" y="3752850"/>
          <p14:tracePt t="109303" x="5353050" y="3752850"/>
          <p14:tracePt t="109320" x="5372100" y="3752850"/>
          <p14:tracePt t="109336" x="5403850" y="3746500"/>
          <p14:tracePt t="109349" x="5416550" y="3746500"/>
          <p14:tracePt t="109365" x="5441950" y="3746500"/>
          <p14:tracePt t="109382" x="5454650" y="3746500"/>
          <p14:tracePt t="109400" x="5480050" y="3746500"/>
          <p14:tracePt t="109417" x="5511800" y="3746500"/>
          <p14:tracePt t="109432" x="5524500" y="3746500"/>
          <p14:tracePt t="109449" x="5556250" y="3746500"/>
          <p14:tracePt t="109465" x="5568950" y="3746500"/>
          <p14:tracePt t="109482" x="5581650" y="3746500"/>
          <p14:tracePt t="109501" x="5600700" y="3746500"/>
          <p14:tracePt t="109516" x="5607050" y="3746500"/>
          <p14:tracePt t="109533" x="5626100" y="3746500"/>
          <p14:tracePt t="109549" x="5632450" y="3746500"/>
          <p14:tracePt t="109566" x="5651500" y="3740150"/>
          <p14:tracePt t="109582" x="5664200" y="3740150"/>
          <p14:tracePt t="109599" x="5708650" y="3721100"/>
          <p14:tracePt t="109617" x="5753100" y="3702050"/>
          <p14:tracePt t="109632" x="5765800" y="3702050"/>
          <p14:tracePt t="109649" x="5803900" y="3695700"/>
          <p14:tracePt t="109665" x="5822950" y="3695700"/>
          <p14:tracePt t="109682" x="5835650" y="3695700"/>
          <p14:tracePt t="109699" x="5848350" y="3695700"/>
          <p14:tracePt t="112057" x="5842000" y="3695700"/>
          <p14:tracePt t="112068" x="5829300" y="3695700"/>
          <p14:tracePt t="112080" x="5816600" y="3695700"/>
          <p14:tracePt t="112088" x="5803900" y="3695700"/>
          <p14:tracePt t="112101" x="5791200" y="3695700"/>
          <p14:tracePt t="112116" x="5778500" y="3689350"/>
          <p14:tracePt t="112132" x="5727700" y="3683000"/>
          <p14:tracePt t="112148" x="5676900" y="3676650"/>
          <p14:tracePt t="112152" x="5556250" y="3644900"/>
          <p14:tracePt t="112165" x="5467350" y="3625850"/>
          <p14:tracePt t="112182" x="5118100" y="3549650"/>
          <p14:tracePt t="112198" x="4851400" y="3517900"/>
          <p14:tracePt t="112214" x="4438650" y="3479800"/>
          <p14:tracePt t="112231" x="4222750" y="3467100"/>
          <p14:tracePt t="112251" x="3943350" y="3467100"/>
          <p14:tracePt t="112265" x="3676650" y="3467100"/>
          <p14:tracePt t="112282" x="3549650" y="3467100"/>
          <p14:tracePt t="112299" x="3384550" y="3422650"/>
          <p14:tracePt t="112317" x="3289300" y="3403600"/>
          <p14:tracePt t="112334" x="3143250" y="3352800"/>
          <p14:tracePt t="112346" x="3054350" y="3333750"/>
          <p14:tracePt t="112363" x="2933700" y="3295650"/>
          <p14:tracePt t="112380" x="2844800" y="3270250"/>
          <p14:tracePt t="112396" x="2794000" y="3263900"/>
          <p14:tracePt t="112415" x="2660650" y="3244850"/>
          <p14:tracePt t="112432" x="2546350" y="3244850"/>
          <p14:tracePt t="112448" x="2482850" y="3244850"/>
          <p14:tracePt t="112466" x="2413000" y="3244850"/>
          <p14:tracePt t="112482" x="2387600" y="3244850"/>
          <p14:tracePt t="112496" x="2343150" y="3257550"/>
          <p14:tracePt t="112513" x="2324100" y="3270250"/>
          <p14:tracePt t="112529" x="2286000" y="3289300"/>
          <p14:tracePt t="112547" x="2254250" y="3302000"/>
          <p14:tracePt t="112563" x="2235200" y="3314700"/>
          <p14:tracePt t="112581" x="2197100" y="3327400"/>
          <p14:tracePt t="112597" x="2184400" y="3340100"/>
          <p14:tracePt t="112614" x="2152650" y="3359150"/>
          <p14:tracePt t="112630" x="2127250" y="3371850"/>
          <p14:tracePt t="112646" x="2114550" y="3378200"/>
          <p14:tracePt t="112663" x="2095500" y="3378200"/>
          <p14:tracePt t="112679" x="2089150" y="3378200"/>
          <p14:tracePt t="112696" x="2082800" y="3378200"/>
          <p14:tracePt t="112731" x="2076450" y="3384550"/>
          <p14:tracePt t="112748" x="2076450" y="3390900"/>
          <p14:tracePt t="112767" x="2076450" y="3403600"/>
          <p14:tracePt t="112783" x="2076450" y="3409950"/>
          <p14:tracePt t="112797" x="2076450" y="3416300"/>
          <p14:tracePt t="112830" x="2076450" y="3429000"/>
          <p14:tracePt t="112846" x="2082800" y="3435350"/>
          <p14:tracePt t="112863" x="2108200" y="3448050"/>
          <p14:tracePt t="112879" x="2133600" y="3467100"/>
          <p14:tracePt t="112896" x="2159000" y="3473450"/>
          <p14:tracePt t="112913" x="2209800" y="3505200"/>
          <p14:tracePt t="112929" x="2235200" y="3511550"/>
          <p14:tracePt t="112946" x="2311400" y="3556000"/>
          <p14:tracePt t="112963" x="2400300" y="3600450"/>
          <p14:tracePt t="112979" x="2432050" y="3625850"/>
          <p14:tracePt t="112996" x="2495550" y="3651250"/>
          <p14:tracePt t="113012" x="2527300" y="3676650"/>
          <p14:tracePt t="113029" x="2616200" y="3714750"/>
          <p14:tracePt t="113046" x="2762250" y="3784600"/>
          <p14:tracePt t="113064" x="2844800" y="3810000"/>
          <p14:tracePt t="113081" x="2965450" y="3860800"/>
          <p14:tracePt t="113099" x="3022600" y="3879850"/>
          <p14:tracePt t="113116" x="3130550" y="3917950"/>
          <p14:tracePt t="113132" x="3251200" y="3943350"/>
          <p14:tracePt t="113147" x="3333750" y="3949700"/>
          <p14:tracePt t="113164" x="3511550" y="3962400"/>
          <p14:tracePt t="113180" x="3625850" y="3981450"/>
          <p14:tracePt t="113197" x="3924300" y="3994150"/>
          <p14:tracePt t="113214" x="4114800" y="4006850"/>
          <p14:tracePt t="113230" x="4229100" y="4013200"/>
          <p14:tracePt t="113247" x="4406900" y="4013200"/>
          <p14:tracePt t="113264" x="4464050" y="4013200"/>
          <p14:tracePt t="113280" x="4514850" y="4000500"/>
          <p14:tracePt t="113300" x="4527550" y="3994150"/>
          <p14:tracePt t="113314" x="4533900" y="3994150"/>
          <p14:tracePt t="113331" x="4540250" y="3987800"/>
          <p14:tracePt t="113346" x="4540250" y="3981450"/>
          <p14:tracePt t="113363" x="4546600" y="3981450"/>
          <p14:tracePt t="113396" x="4546600" y="3975100"/>
          <p14:tracePt t="113412" x="4540250" y="3930650"/>
          <p14:tracePt t="113429" x="4508500" y="3886200"/>
          <p14:tracePt t="113445" x="4425950" y="3759200"/>
          <p14:tracePt t="113462" x="4375150" y="3689350"/>
          <p14:tracePt t="113479" x="4286250" y="3606800"/>
          <p14:tracePt t="113496" x="4159250" y="3536950"/>
          <p14:tracePt t="113512" x="4076700" y="3511550"/>
          <p14:tracePt t="113529" x="3987800" y="3498850"/>
          <p14:tracePt t="113545" x="3962400" y="3498850"/>
          <p14:tracePt t="113563" x="3937000" y="3498850"/>
          <p14:tracePt t="113579" x="3930650" y="3498850"/>
          <p14:tracePt t="113596" x="3924300" y="3498850"/>
          <p14:tracePt t="114247" x="3917950" y="3498850"/>
          <p14:tracePt t="114258" x="3905250" y="3498850"/>
          <p14:tracePt t="114270" x="3886200" y="3492500"/>
          <p14:tracePt t="114280" x="3835400" y="3473450"/>
          <p14:tracePt t="114299" x="3790950" y="3460750"/>
          <p14:tracePt t="114313" x="3708400" y="3422650"/>
          <p14:tracePt t="114332" x="3651250" y="3403600"/>
          <p14:tracePt t="114347" x="3505200" y="3365500"/>
          <p14:tracePt t="114364" x="3384550" y="3346450"/>
          <p14:tracePt t="114381" x="3346450" y="3346450"/>
          <p14:tracePt t="114396" x="3276600" y="3340100"/>
          <p14:tracePt t="114414" x="3200400" y="3340100"/>
          <p14:tracePt t="114429" x="3162300" y="3340100"/>
          <p14:tracePt t="114446" x="3079750" y="3340100"/>
          <p14:tracePt t="114462" x="3041650" y="3340100"/>
          <p14:tracePt t="114479" x="2990850" y="3340100"/>
          <p14:tracePt t="114497" x="2952750" y="3340100"/>
          <p14:tracePt t="114514" x="2940050" y="3340100"/>
          <p14:tracePt t="114530" x="2901950" y="3340100"/>
          <p14:tracePt t="114546" x="2876550" y="3352800"/>
          <p14:tracePt t="114563" x="2819400" y="3378200"/>
          <p14:tracePt t="114580" x="2774950" y="3397250"/>
          <p14:tracePt t="114597" x="2724150" y="3422650"/>
          <p14:tracePt t="114615" x="2686050" y="3460750"/>
          <p14:tracePt t="114630" x="2667000" y="3479800"/>
          <p14:tracePt t="114647" x="2628900" y="3524250"/>
          <p14:tracePt t="114665" x="2597150" y="3581400"/>
          <p14:tracePt t="114679" x="2590800" y="3594100"/>
          <p14:tracePt t="114696" x="2578100" y="3632200"/>
          <p14:tracePt t="114712" x="2578100" y="3651250"/>
          <p14:tracePt t="114729" x="2578100" y="3695700"/>
          <p14:tracePt t="114747" x="2578100" y="3746500"/>
          <p14:tracePt t="114762" x="2578100" y="3759200"/>
          <p14:tracePt t="114780" x="2616200" y="3810000"/>
          <p14:tracePt t="114796" x="2647950" y="3835400"/>
          <p14:tracePt t="114813" x="2724150" y="3873500"/>
          <p14:tracePt t="114830" x="2781300" y="3892550"/>
          <p14:tracePt t="114844" x="2901950" y="3911600"/>
          <p14:tracePt t="114862" x="2965450" y="3911600"/>
          <p14:tracePt t="114878" x="3117850" y="3911600"/>
          <p14:tracePt t="114895" x="3244850" y="3911600"/>
          <p14:tracePt t="114911" x="3295650" y="3911600"/>
          <p14:tracePt t="114927" x="3448050" y="3911600"/>
          <p14:tracePt t="114944" x="3663950" y="3886200"/>
          <p14:tracePt t="114961" x="3746500" y="3879850"/>
          <p14:tracePt t="114977" x="3975100" y="3867150"/>
          <p14:tracePt t="114994" x="4133850" y="3854450"/>
          <p14:tracePt t="115012" x="4349750" y="3829050"/>
          <p14:tracePt t="115030" x="4616450" y="3803650"/>
          <p14:tracePt t="115044" x="4743450" y="3797300"/>
          <p14:tracePt t="115061" x="4908550" y="3784600"/>
          <p14:tracePt t="115079" x="4984750" y="3784600"/>
          <p14:tracePt t="115095" x="5111750" y="3771900"/>
          <p14:tracePt t="115112" x="5219700" y="3771900"/>
          <p14:tracePt t="115128" x="5238750" y="3771900"/>
          <p14:tracePt t="115145" x="5264150" y="3765550"/>
          <p14:tracePt t="115458" x="5270500" y="3765550"/>
          <p14:tracePt t="115467" x="5289550" y="3765550"/>
          <p14:tracePt t="115481" x="5308600" y="3765550"/>
          <p14:tracePt t="115493" x="5327650" y="3765550"/>
          <p14:tracePt t="115510" x="5422900" y="3784600"/>
          <p14:tracePt t="115526" x="5511800" y="3803650"/>
          <p14:tracePt t="115543" x="5683250" y="3816350"/>
          <p14:tracePt t="115560" x="5822950" y="3816350"/>
          <p14:tracePt t="115576" x="5911850" y="3816350"/>
          <p14:tracePt t="115596" x="6064250" y="3816350"/>
          <p14:tracePt t="115614" x="6127750" y="3816350"/>
          <p14:tracePt t="115629" x="6210300" y="3803650"/>
          <p14:tracePt t="115647" x="6305550" y="3771900"/>
          <p14:tracePt t="115661" x="6343650" y="3746500"/>
          <p14:tracePt t="115679" x="6394450" y="3714750"/>
          <p14:tracePt t="115698" x="6432550" y="3670300"/>
          <p14:tracePt t="115710" x="6445250" y="3638550"/>
          <p14:tracePt t="115727" x="6464300" y="3568700"/>
          <p14:tracePt t="115743" x="6464300" y="3549650"/>
          <p14:tracePt t="115760" x="6451600" y="3498850"/>
          <p14:tracePt t="115777" x="6438900" y="3467100"/>
          <p14:tracePt t="115794" x="6400800" y="3435350"/>
          <p14:tracePt t="115810" x="6350000" y="3403600"/>
          <p14:tracePt t="115827" x="6318250" y="3390900"/>
          <p14:tracePt t="115843" x="6235700" y="3352800"/>
          <p14:tracePt t="115861" x="6178550" y="3346450"/>
          <p14:tracePt t="115878" x="6083300" y="3327400"/>
          <p14:tracePt t="115895" x="6026150" y="3327400"/>
          <p14:tracePt t="115911" x="6000750" y="3327400"/>
          <p14:tracePt t="115928" x="5956300" y="3327400"/>
          <p14:tracePt t="115945" x="5943600" y="3327400"/>
          <p14:tracePt t="115962" x="5911850" y="3327400"/>
          <p14:tracePt t="115978" x="5873750" y="3327400"/>
          <p14:tracePt t="115995" x="5854700" y="3327400"/>
          <p14:tracePt t="116011" x="5829300" y="3327400"/>
          <p14:tracePt t="116028" x="5816600" y="3327400"/>
          <p14:tracePt t="116045" x="5784850" y="3333750"/>
          <p14:tracePt t="116061" x="5759450" y="3333750"/>
          <p14:tracePt t="116078" x="5753100" y="3333750"/>
          <p14:tracePt t="116096" x="5740400" y="3333750"/>
          <p14:tracePt t="116459" x="5740400" y="3321050"/>
          <p14:tracePt t="116470" x="5734050" y="3308350"/>
          <p14:tracePt t="116479" x="5727700" y="3295650"/>
          <p14:tracePt t="116495" x="5715000" y="3276600"/>
          <p14:tracePt t="116511" x="5626100" y="3219450"/>
          <p14:tracePt t="116527" x="5581650" y="3194050"/>
          <p14:tracePt t="116544" x="5511800" y="3162300"/>
          <p14:tracePt t="116562" x="5378450" y="3130550"/>
          <p14:tracePt t="116577" x="5295900" y="3111500"/>
          <p14:tracePt t="116596" x="5168900" y="3105150"/>
          <p14:tracePt t="116613" x="5130800" y="3105150"/>
          <p14:tracePt t="116628" x="5073650" y="3105150"/>
          <p14:tracePt t="116647" x="5041900" y="3105150"/>
          <p14:tracePt t="116651" x="5016500" y="3092450"/>
          <p14:tracePt t="116661" x="4965700" y="3092450"/>
          <p14:tracePt t="116679" x="4895850" y="3092450"/>
          <p14:tracePt t="116694" x="4876800" y="3086100"/>
          <p14:tracePt t="116712" x="4819650" y="3086100"/>
          <p14:tracePt t="116729" x="4794250" y="3079750"/>
          <p14:tracePt t="116744" x="4781550" y="3079750"/>
          <p14:tracePt t="116761" x="4749800" y="3079750"/>
          <p14:tracePt t="116777" x="4737100" y="3079750"/>
          <p14:tracePt t="116794" x="4718050" y="3079750"/>
          <p14:tracePt t="116812" x="4705350" y="3079750"/>
          <p14:tracePt t="116843" x="4699000" y="3079750"/>
          <p14:tracePt t="116860" x="4692650" y="3079750"/>
          <p14:tracePt t="116876" x="4679950" y="3079750"/>
          <p14:tracePt t="116893" x="4679950" y="3086100"/>
          <p14:tracePt t="116909" x="4660900" y="3117850"/>
          <p14:tracePt t="116927" x="4654550" y="3168650"/>
          <p14:tracePt t="116943" x="4654550" y="3200400"/>
          <p14:tracePt t="116959" x="4641850" y="3244850"/>
          <p14:tracePt t="116975" x="4641850" y="3257550"/>
          <p14:tracePt t="116994" x="4635500" y="3282950"/>
          <p14:tracePt t="117011" x="4635500" y="3289300"/>
          <p14:tracePt t="117027" x="4635500" y="3295650"/>
          <p14:tracePt t="117043" x="4635500" y="3302000"/>
          <p14:tracePt t="117077" x="4635500" y="3308350"/>
          <p14:tracePt t="117097" x="4635500" y="3314700"/>
          <p14:tracePt t="117112" x="4629150" y="3314700"/>
          <p14:tracePt t="117127" x="4622800" y="3340100"/>
          <p14:tracePt t="117146" x="4616450" y="3371850"/>
          <p14:tracePt t="117150" x="4616450" y="3397250"/>
          <p14:tracePt t="117161" x="4603750" y="3409950"/>
          <p14:tracePt t="117177" x="4603750" y="3435350"/>
          <p14:tracePt t="117194" x="4603750" y="3441700"/>
          <p14:tracePt t="117210" x="4603750" y="3448050"/>
          <p14:tracePt t="117253" x="4603750" y="3454400"/>
          <p14:tracePt t="117293" x="4603750" y="3460750"/>
          <p14:tracePt t="118409" x="4603750" y="3448050"/>
          <p14:tracePt t="118419" x="4603750" y="3435350"/>
          <p14:tracePt t="118429" x="4603750" y="3422650"/>
          <p14:tracePt t="118443" x="4603750" y="3416300"/>
          <p14:tracePt t="118460" x="4603750" y="3409950"/>
          <p14:tracePt t="118481" x="4603750" y="3403600"/>
          <p14:tracePt t="118524" x="4603750" y="3397250"/>
          <p14:tracePt t="118606" x="4610100" y="3397250"/>
          <p14:tracePt t="118628" x="4610100" y="3390900"/>
          <p14:tracePt t="118651" x="4616450" y="3390900"/>
          <p14:tracePt t="118669" x="4616450" y="3384550"/>
          <p14:tracePt t="118680" x="4622800" y="3384550"/>
          <p14:tracePt t="118693" x="4622800" y="3378200"/>
          <p14:tracePt t="118710" x="4629150" y="3371850"/>
          <p14:tracePt t="118726" x="4635500" y="3365500"/>
          <p14:tracePt t="118744" x="4635500" y="3359150"/>
          <p14:tracePt t="118836" x="4635500" y="3371850"/>
          <p14:tracePt t="118848" x="4635500" y="3397250"/>
          <p14:tracePt t="118862" x="4635500" y="3435350"/>
          <p14:tracePt t="118878" x="4629150" y="3467100"/>
          <p14:tracePt t="118892" x="4629150" y="3492500"/>
          <p14:tracePt t="118908" x="4629150" y="3505200"/>
          <p14:tracePt t="118925" x="4629150" y="3511550"/>
          <p14:tracePt t="118973" x="4622800" y="3511550"/>
          <p14:tracePt t="118982" x="4610100" y="3511550"/>
          <p14:tracePt t="118995" x="4597400" y="3505200"/>
          <p14:tracePt t="119009" x="4572000" y="3473450"/>
          <p14:tracePt t="119025" x="4521200" y="3397250"/>
          <p14:tracePt t="119044" x="4483100" y="3365500"/>
          <p14:tracePt t="119058" x="4470400" y="3346450"/>
          <p14:tracePt t="119075" x="4445000" y="3333750"/>
          <p14:tracePt t="119092" x="4432300" y="3327400"/>
          <p14:tracePt t="119111" x="4413250" y="3321050"/>
          <p14:tracePt t="119127" x="4406900" y="3321050"/>
          <p14:tracePt t="119143" x="4400550" y="3321050"/>
          <p14:tracePt t="119222" x="4400550" y="3314700"/>
          <p14:tracePt t="119243" x="4413250" y="3302000"/>
          <p14:tracePt t="119253" x="4457700" y="3295650"/>
          <p14:tracePt t="119263" x="4527550" y="3257550"/>
          <p14:tracePt t="119275" x="4597400" y="3225800"/>
          <p14:tracePt t="119292" x="4667250" y="3200400"/>
          <p14:tracePt t="119308" x="4838700" y="3136900"/>
          <p14:tracePt t="119327" x="5041900" y="3117850"/>
          <p14:tracePt t="119340" x="5118100" y="3130550"/>
          <p14:tracePt t="119357" x="5232400" y="3175000"/>
          <p14:tracePt t="119373" x="5276850" y="3213100"/>
          <p14:tracePt t="119390" x="5378450" y="3340100"/>
          <p14:tracePt t="119406" x="5429250" y="3448050"/>
          <p14:tracePt t="119424" x="5537200" y="3663950"/>
          <p14:tracePt t="119441" x="5594350" y="3810000"/>
          <p14:tracePt t="119458" x="5619750" y="3854450"/>
          <p14:tracePt t="119474" x="5632450" y="3879850"/>
          <p14:tracePt t="119492" x="5645150" y="3892550"/>
          <p14:tracePt t="119507" x="5645150" y="3898900"/>
          <p14:tracePt t="119544" x="5638800" y="3886200"/>
          <p14:tracePt t="119557" x="5613400" y="3835400"/>
          <p14:tracePt t="119573" x="5575300" y="3752850"/>
          <p14:tracePt t="119590" x="5467350" y="3575050"/>
          <p14:tracePt t="119607" x="5308600" y="3397250"/>
          <p14:tracePt t="119624" x="5175250" y="3263900"/>
          <p14:tracePt t="119640" x="4933950" y="3092450"/>
          <p14:tracePt t="119657" x="4832350" y="3048000"/>
          <p14:tracePt t="119660" x="4705350" y="3048000"/>
          <p14:tracePt t="119673" x="4578350" y="3048000"/>
          <p14:tracePt t="119691" x="4318000" y="3155950"/>
          <p14:tracePt t="119707" x="4241800" y="3206750"/>
          <p14:tracePt t="119724" x="4121150" y="3295650"/>
          <p14:tracePt t="119741" x="4064000" y="3340100"/>
          <p14:tracePt t="119756" x="3987800" y="3390900"/>
          <p14:tracePt t="119774" x="3968750" y="3409950"/>
          <p14:tracePt t="119790" x="3962400" y="3416300"/>
          <p14:tracePt t="119806" x="3949700" y="3422650"/>
          <p14:tracePt t="119920" x="3956050" y="3416300"/>
          <p14:tracePt t="119931" x="3987800" y="3397250"/>
          <p14:tracePt t="119943" x="4057650" y="3346450"/>
          <p14:tracePt t="119957" x="4178300" y="3276600"/>
          <p14:tracePt t="119975" x="4464050" y="3162300"/>
          <p14:tracePt t="119994" x="4737100" y="3149600"/>
          <p14:tracePt t="120007" x="4864100" y="3149600"/>
          <p14:tracePt t="120025" x="5048250" y="3213100"/>
          <p14:tracePt t="120041" x="5099050" y="3263900"/>
          <p14:tracePt t="120058" x="5181600" y="3352800"/>
          <p14:tracePt t="120074" x="5207000" y="3409950"/>
          <p14:tracePt t="120091" x="5251450" y="3511550"/>
          <p14:tracePt t="120108" x="5276850" y="3562350"/>
          <p14:tracePt t="120124" x="5283200" y="3581400"/>
          <p14:tracePt t="120143" x="5289550" y="3594100"/>
          <p14:tracePt t="120158" x="5289550" y="3600450"/>
          <p14:tracePt t="120181" x="5295900" y="3600450"/>
          <p14:tracePt t="120224" x="5302250" y="3600450"/>
          <p14:tracePt t="120264" x="5308600" y="3600450"/>
          <p14:tracePt t="120577" x="5314950" y="3600450"/>
          <p14:tracePt t="120588" x="5314950" y="3613150"/>
          <p14:tracePt t="120600" x="5321300" y="3619500"/>
          <p14:tracePt t="120609" x="5327650" y="3638550"/>
          <p14:tracePt t="120624" x="5334000" y="3676650"/>
          <p14:tracePt t="120643" x="5359400" y="3771900"/>
          <p14:tracePt t="120658" x="5378450" y="3816350"/>
          <p14:tracePt t="120675" x="5384800" y="3879850"/>
          <p14:tracePt t="120692" x="5391150" y="3886200"/>
          <p14:tracePt t="120709" x="5397500" y="3892550"/>
          <p14:tracePt t="120726" x="5397500" y="3898900"/>
          <p14:tracePt t="120740" x="5397500" y="3905250"/>
          <p14:tracePt t="120755" x="5403850" y="3905250"/>
          <p14:tracePt t="120795" x="5416550" y="3905250"/>
          <p14:tracePt t="120805" x="5422900" y="3905250"/>
          <p14:tracePt t="120816" x="5429250" y="3905250"/>
          <p14:tracePt t="120826" x="5441950" y="3905250"/>
          <p14:tracePt t="120838" x="5454650" y="3905250"/>
          <p14:tracePt t="120855" x="5467350" y="3898900"/>
          <p14:tracePt t="120871" x="5492750" y="3873500"/>
          <p14:tracePt t="120889" x="5518150" y="3841750"/>
          <p14:tracePt t="120905" x="5537200" y="3829050"/>
          <p14:tracePt t="120924" x="5549900" y="3759200"/>
          <p14:tracePt t="120940" x="5556250" y="3721100"/>
          <p14:tracePt t="120957" x="5556250" y="3625850"/>
          <p14:tracePt t="120974" x="5549900" y="3568700"/>
          <p14:tracePt t="120991" x="5543550" y="3536950"/>
          <p14:tracePt t="121007" x="5530850" y="3498850"/>
          <p14:tracePt t="121024" x="5530850" y="3479800"/>
          <p14:tracePt t="121039" x="5524500" y="3454400"/>
          <p14:tracePt t="121057" x="5524500" y="3429000"/>
          <p14:tracePt t="121073" x="5524500" y="3416300"/>
          <p14:tracePt t="121089" x="5530850" y="3397250"/>
          <p14:tracePt t="121106" x="5530850" y="3390900"/>
          <p14:tracePt t="121123" x="5556250" y="3384550"/>
          <p14:tracePt t="121140" x="5600700" y="3378200"/>
          <p14:tracePt t="121156" x="5613400" y="3378200"/>
          <p14:tracePt t="121174" x="5645150" y="3378200"/>
          <p14:tracePt t="121191" x="5657850" y="3378200"/>
          <p14:tracePt t="121206" x="5683250" y="3384550"/>
          <p14:tracePt t="121223" x="5708650" y="3390900"/>
          <p14:tracePt t="121240" x="5721350" y="3397250"/>
          <p14:tracePt t="121257" x="5727700" y="3397250"/>
          <p14:tracePt t="121275" x="5734050" y="3403600"/>
          <p14:tracePt t="121289" x="5746750" y="3403600"/>
          <p14:tracePt t="121306" x="5753100" y="3409950"/>
          <p14:tracePt t="121339" x="5759450" y="3409950"/>
          <p14:tracePt t="121464" x="5765800" y="3416300"/>
          <p14:tracePt t="121476" x="5765800" y="3422650"/>
          <p14:tracePt t="121485" x="5772150" y="3429000"/>
          <p14:tracePt t="121495" x="5778500" y="3435350"/>
          <p14:tracePt t="121507" x="5778500" y="3441700"/>
          <p14:tracePt t="121696" x="5765800" y="3435350"/>
          <p14:tracePt t="121705" x="5715000" y="3422650"/>
          <p14:tracePt t="121714" x="5664200" y="3390900"/>
          <p14:tracePt t="121725" x="5594350" y="3365500"/>
          <p14:tracePt t="121739" x="5441950" y="3302000"/>
          <p14:tracePt t="121756" x="5086350" y="3225800"/>
          <p14:tracePt t="121773" x="4959350" y="3206750"/>
          <p14:tracePt t="121790" x="4705350" y="3162300"/>
          <p14:tracePt t="121807" x="4527550" y="3143250"/>
          <p14:tracePt t="121824" x="4470400" y="3130550"/>
          <p14:tracePt t="121840" x="4368800" y="3130550"/>
          <p14:tracePt t="121856" x="4330700" y="3130550"/>
          <p14:tracePt t="121873" x="4260850" y="3143250"/>
          <p14:tracePt t="121891" x="4235450" y="3149600"/>
          <p14:tracePt t="121906" x="4203700" y="3168650"/>
          <p14:tracePt t="121924" x="4171950" y="3219450"/>
          <p14:tracePt t="121941" x="4165600" y="3302000"/>
          <p14:tracePt t="121957" x="4152900" y="3492500"/>
          <p14:tracePt t="121974" x="4152900" y="3556000"/>
          <p14:tracePt t="121990" x="4152900" y="3632200"/>
          <p14:tracePt t="122006" x="4152900" y="3657600"/>
          <p14:tracePt t="122023" x="4152900" y="3663950"/>
          <p14:tracePt t="122040" x="4152900" y="3670300"/>
          <p14:tracePt t="122056" x="4152900" y="3676650"/>
          <p14:tracePt t="122089" x="4152900" y="3644900"/>
          <p14:tracePt t="122106" x="4152900" y="3613150"/>
          <p14:tracePt t="122122" x="4152900" y="3562350"/>
          <p14:tracePt t="122137" x="4165600" y="3543300"/>
          <p14:tracePt t="122154" x="4222750" y="3486150"/>
          <p14:tracePt t="122171" x="4330700" y="3409950"/>
          <p14:tracePt t="122187" x="4406900" y="3371850"/>
          <p14:tracePt t="122205" x="4552950" y="3321050"/>
          <p14:tracePt t="122221" x="4610100" y="3302000"/>
          <p14:tracePt t="122238" x="4705350" y="3295650"/>
          <p14:tracePt t="122256" x="4832350" y="3282950"/>
          <p14:tracePt t="122273" x="4908550" y="3282950"/>
          <p14:tracePt t="122290" x="5022850" y="3282950"/>
          <p14:tracePt t="122305" x="5060950" y="3282950"/>
          <p14:tracePt t="122323" x="5130800" y="3282950"/>
          <p14:tracePt t="122340" x="5187950" y="3282950"/>
          <p14:tracePt t="122355" x="5219700" y="3282950"/>
          <p14:tracePt t="122374" x="5257800" y="3302000"/>
          <p14:tracePt t="122389" x="5270500" y="3308350"/>
          <p14:tracePt t="122405" x="5308600" y="3333750"/>
          <p14:tracePt t="122425" x="5334000" y="3352800"/>
          <p14:tracePt t="122440" x="5340350" y="3359150"/>
          <p14:tracePt t="122457" x="5346700" y="33591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Objetivos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sz="2800" dirty="0" smtClean="0"/>
              <a:t> Continuar a introduzir conceitos e práticas em modelos estatísticos de regressão.</a:t>
            </a:r>
          </a:p>
          <a:p>
            <a:r>
              <a:rPr lang="pt-BR" altLang="en-US" sz="2800" dirty="0" smtClean="0"/>
              <a:t>Apresentar e discutir extensão do modelo linear para múltiplos preditores.</a:t>
            </a:r>
          </a:p>
          <a:p>
            <a:r>
              <a:rPr lang="pt-BR" altLang="en-US" sz="2800" dirty="0" smtClean="0"/>
              <a:t>Exemplos de método de seleção de preditores e qualidade de ajuste para modelo múltiplo.</a:t>
            </a:r>
          </a:p>
          <a:p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65"/>
    </mc:Choice>
    <mc:Fallback xmlns="">
      <p:transition spd="slow" advTm="12306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7376" x="1155700" y="5010150"/>
          <p14:tracePt t="27857" x="1155700" y="4997450"/>
          <p14:tracePt t="27869" x="1155700" y="4984750"/>
          <p14:tracePt t="27879" x="1155700" y="4965700"/>
          <p14:tracePt t="27890" x="1162050" y="4946650"/>
          <p14:tracePt t="27900" x="1168400" y="4914900"/>
          <p14:tracePt t="27914" x="1174750" y="4889500"/>
          <p14:tracePt t="27931" x="1206500" y="4800600"/>
          <p14:tracePt t="27948" x="1212850" y="4775200"/>
          <p14:tracePt t="27964" x="1250950" y="4699000"/>
          <p14:tracePt t="27980" x="1270000" y="4667250"/>
          <p14:tracePt t="27997" x="1308100" y="4610100"/>
          <p14:tracePt t="28014" x="1365250" y="4533900"/>
          <p14:tracePt t="28030" x="1428750" y="4464050"/>
          <p14:tracePt t="28048" x="1543050" y="4356100"/>
          <p14:tracePt t="28066" x="1651000" y="4260850"/>
          <p14:tracePt t="28081" x="1708150" y="4222750"/>
          <p14:tracePt t="28098" x="1784350" y="4159250"/>
          <p14:tracePt t="28115" x="1816100" y="4146550"/>
          <p14:tracePt t="28134" x="1924050" y="4108450"/>
          <p14:tracePt t="28148" x="1981200" y="4089400"/>
          <p14:tracePt t="28164" x="2076450" y="4064000"/>
          <p14:tracePt t="28180" x="2159000" y="4051300"/>
          <p14:tracePt t="28198" x="2209800" y="4051300"/>
          <p14:tracePt t="28215" x="2355850" y="4032250"/>
          <p14:tracePt t="28233" x="2501900" y="3994150"/>
          <p14:tracePt t="28249" x="2578100" y="3968750"/>
          <p14:tracePt t="28266" x="2705100" y="3924300"/>
          <p14:tracePt t="28281" x="2794000" y="3879850"/>
          <p14:tracePt t="28298" x="2971800" y="3778250"/>
          <p14:tracePt t="28315" x="3041650" y="3708400"/>
          <p14:tracePt t="28331" x="3187700" y="3562350"/>
          <p14:tracePt t="28348" x="3302000" y="3409950"/>
          <p14:tracePt t="28365" x="3346450" y="3340100"/>
          <p14:tracePt t="28380" x="3441700" y="3143250"/>
          <p14:tracePt t="28398" x="3473450" y="3060700"/>
          <p14:tracePt t="28413" x="3498850" y="2952750"/>
          <p14:tracePt t="28430" x="3498850" y="2889250"/>
          <p14:tracePt t="28446" x="3492500" y="2863850"/>
          <p14:tracePt t="28462" x="3467100" y="2838450"/>
          <p14:tracePt t="28480" x="3435350" y="2825750"/>
          <p14:tracePt t="28496" x="3352800" y="2806700"/>
          <p14:tracePt t="28513" x="3302000" y="2794000"/>
          <p14:tracePt t="28530" x="3251200" y="2787650"/>
          <p14:tracePt t="28546" x="3219450" y="2781300"/>
          <p14:tracePt t="28562" x="3206750" y="2774950"/>
          <p14:tracePt t="28579" x="3194050" y="2762250"/>
          <p14:tracePt t="28596" x="3187700" y="2762250"/>
          <p14:tracePt t="28612" x="3181350" y="2762250"/>
          <p14:tracePt t="31062" x="3194050" y="2762250"/>
          <p14:tracePt t="31074" x="3219450" y="2762250"/>
          <p14:tracePt t="31083" x="3257550" y="2762250"/>
          <p14:tracePt t="31097" x="3327400" y="2762250"/>
          <p14:tracePt t="31111" x="3441700" y="2762250"/>
          <p14:tracePt t="31128" x="3714750" y="2762250"/>
          <p14:tracePt t="31144" x="4171950" y="2724150"/>
          <p14:tracePt t="31161" x="4362450" y="2698750"/>
          <p14:tracePt t="31177" x="4616450" y="2679700"/>
          <p14:tracePt t="31194" x="4756150" y="2667000"/>
          <p14:tracePt t="31211" x="4997450" y="2660650"/>
          <p14:tracePt t="31227" x="5124450" y="2660650"/>
          <p14:tracePt t="31243" x="5187950" y="2660650"/>
          <p14:tracePt t="31260" x="5327650" y="2660650"/>
          <p14:tracePt t="31277" x="5422900" y="2660650"/>
          <p14:tracePt t="31294" x="5524500" y="2667000"/>
          <p14:tracePt t="31310" x="5607050" y="2667000"/>
          <p14:tracePt t="31327" x="5632450" y="2667000"/>
          <p14:tracePt t="31344" x="5664200" y="2667000"/>
          <p14:tracePt t="31360" x="5695950" y="2667000"/>
          <p14:tracePt t="31377" x="5784850" y="2679700"/>
          <p14:tracePt t="31395" x="5930900" y="2698750"/>
          <p14:tracePt t="31412" x="5981700" y="2705100"/>
          <p14:tracePt t="31430" x="6089650" y="2743200"/>
          <p14:tracePt t="31447" x="6134100" y="2762250"/>
          <p14:tracePt t="31463" x="6235700" y="2806700"/>
          <p14:tracePt t="31478" x="6254750" y="2819400"/>
          <p14:tracePt t="31494" x="6280150" y="2832100"/>
          <p14:tracePt t="32168" x="6248400" y="2832100"/>
          <p14:tracePt t="32179" x="6172200" y="2832100"/>
          <p14:tracePt t="32189" x="6070600" y="2832100"/>
          <p14:tracePt t="32199" x="5892800" y="2813050"/>
          <p14:tracePt t="32212" x="5670550" y="2787650"/>
          <p14:tracePt t="32228" x="5359400" y="2774950"/>
          <p14:tracePt t="32245" x="4635500" y="2774950"/>
          <p14:tracePt t="32262" x="3962400" y="2774950"/>
          <p14:tracePt t="32279" x="3663950" y="2794000"/>
          <p14:tracePt t="32294" x="3067050" y="2876550"/>
          <p14:tracePt t="32312" x="2927350" y="2882900"/>
          <p14:tracePt t="32327" x="2667000" y="2908300"/>
          <p14:tracePt t="32345" x="2489200" y="2908300"/>
          <p14:tracePt t="32361" x="2444750" y="2901950"/>
          <p14:tracePt t="32378" x="2406650" y="2889250"/>
          <p14:tracePt t="39022" x="2400300" y="2889250"/>
          <p14:tracePt t="39032" x="2393950" y="2889250"/>
          <p14:tracePt t="39043" x="2387600" y="2889250"/>
          <p14:tracePt t="39054" x="2374900" y="2889250"/>
          <p14:tracePt t="39071" x="2368550" y="2889250"/>
          <p14:tracePt t="39087" x="2355850" y="2895600"/>
          <p14:tracePt t="39107" x="2343150" y="2895600"/>
          <p14:tracePt t="39123" x="2324100" y="2895600"/>
          <p14:tracePt t="39140" x="2298700" y="2895600"/>
          <p14:tracePt t="39153" x="2279650" y="2895600"/>
          <p14:tracePt t="39170" x="2228850" y="2895600"/>
          <p14:tracePt t="39186" x="2216150" y="2895600"/>
          <p14:tracePt t="39203" x="2197100" y="2895600"/>
          <p14:tracePt t="39220" x="2171700" y="2895600"/>
          <p14:tracePt t="39236" x="2165350" y="2895600"/>
          <p14:tracePt t="39254" x="2139950" y="2895600"/>
          <p14:tracePt t="39270" x="2127250" y="2895600"/>
          <p14:tracePt t="39286" x="2089150" y="2895600"/>
          <p14:tracePt t="39303" x="2044700" y="2895600"/>
          <p14:tracePt t="39320" x="2025650" y="2895600"/>
          <p14:tracePt t="39337" x="2000250" y="2895600"/>
          <p14:tracePt t="39353" x="1987550" y="2901950"/>
          <p14:tracePt t="39370" x="1962150" y="2908300"/>
          <p14:tracePt t="39387" x="1936750" y="2921000"/>
          <p14:tracePt t="39403" x="1924050" y="2927350"/>
          <p14:tracePt t="39420" x="1905000" y="2940050"/>
          <p14:tracePt t="39436" x="1898650" y="2952750"/>
          <p14:tracePt t="39453" x="1879600" y="2971800"/>
          <p14:tracePt t="39470" x="1860550" y="2984500"/>
          <p14:tracePt t="39486" x="1860550" y="2997200"/>
          <p14:tracePt t="39503" x="1835150" y="3028950"/>
          <p14:tracePt t="39520" x="1828800" y="3054350"/>
          <p14:tracePt t="39536" x="1816100" y="3079750"/>
          <p14:tracePt t="39553" x="1809750" y="3098800"/>
          <p14:tracePt t="39569" x="1797050" y="3143250"/>
          <p14:tracePt t="39587" x="1784350" y="3175000"/>
          <p14:tracePt t="39603" x="1784350" y="3187700"/>
          <p14:tracePt t="39620" x="1778000" y="3213100"/>
          <p14:tracePt t="39637" x="1778000" y="3225800"/>
          <p14:tracePt t="39653" x="1778000" y="3238500"/>
          <p14:tracePt t="39669" x="1778000" y="3251200"/>
          <p14:tracePt t="39686" x="1778000" y="3257550"/>
          <p14:tracePt t="39703" x="1778000" y="3263900"/>
          <p14:tracePt t="39721" x="1778000" y="3270250"/>
          <p14:tracePt t="49444" x="1778000" y="3263900"/>
          <p14:tracePt t="49455" x="1778000" y="3251200"/>
          <p14:tracePt t="49467" x="1778000" y="3238500"/>
          <p14:tracePt t="49480" x="1778000" y="3206750"/>
          <p14:tracePt t="49497" x="1778000" y="3162300"/>
          <p14:tracePt t="49512" x="1778000" y="3143250"/>
          <p14:tracePt t="49530" x="1790700" y="3098800"/>
          <p14:tracePt t="49547" x="1797050" y="3067050"/>
          <p14:tracePt t="49564" x="1828800" y="3022600"/>
          <p14:tracePt t="49581" x="1860550" y="2984500"/>
          <p14:tracePt t="49596" x="1879600" y="2959100"/>
          <p14:tracePt t="49612" x="1911350" y="2927350"/>
          <p14:tracePt t="49629" x="1924050" y="2908300"/>
          <p14:tracePt t="49645" x="1955800" y="2876550"/>
          <p14:tracePt t="49663" x="1987550" y="2851150"/>
          <p14:tracePt t="49678" x="2000250" y="2832100"/>
          <p14:tracePt t="49696" x="2025650" y="2813050"/>
          <p14:tracePt t="49713" x="2044700" y="2806700"/>
          <p14:tracePt t="49730" x="2070100" y="2794000"/>
          <p14:tracePt t="49747" x="2082800" y="2794000"/>
          <p14:tracePt t="49763" x="2095500" y="2794000"/>
          <p14:tracePt t="49777" x="2108200" y="2794000"/>
          <p14:tracePt t="49794" x="2114550" y="2794000"/>
          <p14:tracePt t="49810" x="2120900" y="2794000"/>
          <p14:tracePt t="49827" x="2120900" y="2800350"/>
          <p14:tracePt t="49844" x="2127250" y="2806700"/>
          <p14:tracePt t="49861" x="2133600" y="2813050"/>
          <p14:tracePt t="49894" x="2139950" y="2825750"/>
          <p14:tracePt t="49911" x="2146300" y="2832100"/>
          <p14:tracePt t="49927" x="2152650" y="2857500"/>
          <p14:tracePt t="49944" x="2159000" y="2876550"/>
          <p14:tracePt t="49961" x="2165350" y="2895600"/>
          <p14:tracePt t="49978" x="2178050" y="2933700"/>
          <p14:tracePt t="49994" x="2184400" y="2959100"/>
          <p14:tracePt t="50011" x="2190750" y="3009900"/>
          <p14:tracePt t="50028" x="2203450" y="3041650"/>
          <p14:tracePt t="50044" x="2209800" y="3054350"/>
          <p14:tracePt t="50061" x="2228850" y="3086100"/>
          <p14:tracePt t="50077" x="2235200" y="3098800"/>
          <p14:tracePt t="50094" x="2247900" y="3124200"/>
          <p14:tracePt t="50111" x="2254250" y="3136900"/>
          <p14:tracePt t="50128" x="2266950" y="3168650"/>
          <p14:tracePt t="50144" x="2279650" y="3194050"/>
          <p14:tracePt t="50160" x="2292350" y="3200400"/>
          <p14:tracePt t="50177" x="2298700" y="3219450"/>
          <p14:tracePt t="50195" x="2311400" y="3232150"/>
          <p14:tracePt t="50210" x="2317750" y="3244850"/>
          <p14:tracePt t="50228" x="2317750" y="3251200"/>
          <p14:tracePt t="50244" x="2317750" y="3257550"/>
          <p14:tracePt t="50261" x="2324100" y="3257550"/>
          <p14:tracePt t="50593" x="2330450" y="3251200"/>
          <p14:tracePt t="50606" x="2336800" y="3238500"/>
          <p14:tracePt t="50614" x="2343150" y="3225800"/>
          <p14:tracePt t="50628" x="2355850" y="3213100"/>
          <p14:tracePt t="50645" x="2381250" y="3175000"/>
          <p14:tracePt t="50661" x="2387600" y="3162300"/>
          <p14:tracePt t="50678" x="2413000" y="3143250"/>
          <p14:tracePt t="50695" x="2425700" y="3130550"/>
          <p14:tracePt t="50712" x="2476500" y="3098800"/>
          <p14:tracePt t="50729" x="2520950" y="3086100"/>
          <p14:tracePt t="50746" x="2540000" y="3079750"/>
          <p14:tracePt t="50760" x="2571750" y="3079750"/>
          <p14:tracePt t="50776" x="2584450" y="3079750"/>
          <p14:tracePt t="50792" x="2603500" y="3079750"/>
          <p14:tracePt t="50810" x="2622550" y="3086100"/>
          <p14:tracePt t="50826" x="2622550" y="3092450"/>
          <p14:tracePt t="50843" x="2641600" y="3111500"/>
          <p14:tracePt t="50861" x="2647950" y="3117850"/>
          <p14:tracePt t="50877" x="2667000" y="3130550"/>
          <p14:tracePt t="50894" x="2686050" y="3162300"/>
          <p14:tracePt t="50910" x="2692400" y="3175000"/>
          <p14:tracePt t="50927" x="2717800" y="3200400"/>
          <p14:tracePt t="50944" x="2730500" y="3213100"/>
          <p14:tracePt t="50947" x="2736850" y="3225800"/>
          <p14:tracePt t="50960" x="2749550" y="3238500"/>
          <p14:tracePt t="50978" x="2762250" y="3263900"/>
          <p14:tracePt t="50994" x="2768600" y="3270250"/>
          <p14:tracePt t="51012" x="2774950" y="3276600"/>
          <p14:tracePt t="51028" x="2774950" y="3282950"/>
          <p14:tracePt t="51375" x="2781300" y="3276600"/>
          <p14:tracePt t="51388" x="2787650" y="3257550"/>
          <p14:tracePt t="51396" x="2794000" y="3232150"/>
          <p14:tracePt t="51411" x="2806700" y="3219450"/>
          <p14:tracePt t="51427" x="2844800" y="3175000"/>
          <p14:tracePt t="51444" x="2876550" y="3155950"/>
          <p14:tracePt t="51449" x="2914650" y="3136900"/>
          <p14:tracePt t="51460" x="2946400" y="3111500"/>
          <p14:tracePt t="51478" x="2971800" y="3105150"/>
          <p14:tracePt t="51495" x="3009900" y="3098800"/>
          <p14:tracePt t="51511" x="3041650" y="3098800"/>
          <p14:tracePt t="51528" x="3067050" y="3105150"/>
          <p14:tracePt t="51545" x="3098800" y="3143250"/>
          <p14:tracePt t="51562" x="3130550" y="3187700"/>
          <p14:tracePt t="51577" x="3175000" y="3295650"/>
          <p14:tracePt t="51594" x="3213100" y="3409950"/>
          <p14:tracePt t="51610" x="3225800" y="3441700"/>
          <p14:tracePt t="51627" x="3238500" y="3473450"/>
          <p14:tracePt t="51643" x="3244850" y="3486150"/>
          <p14:tracePt t="51661" x="3244850" y="3492500"/>
          <p14:tracePt t="51677" x="3251200" y="3498850"/>
          <p14:tracePt t="51710" x="3257550" y="3505200"/>
          <p14:tracePt t="51888" x="3263900" y="3505200"/>
          <p14:tracePt t="51896" x="3270250" y="3498850"/>
          <p14:tracePt t="51910" x="3270250" y="3486150"/>
          <p14:tracePt t="51927" x="3302000" y="3409950"/>
          <p14:tracePt t="51943" x="3308350" y="3384550"/>
          <p14:tracePt t="51949" x="3321050" y="3359150"/>
          <p14:tracePt t="51960" x="3333750" y="3346450"/>
          <p14:tracePt t="51978" x="3346450" y="3333750"/>
          <p14:tracePt t="51994" x="3378200" y="3314700"/>
          <p14:tracePt t="52011" x="3409950" y="3314700"/>
          <p14:tracePt t="52028" x="3429000" y="3314700"/>
          <p14:tracePt t="52045" x="3460750" y="3321050"/>
          <p14:tracePt t="52059" x="3486150" y="3333750"/>
          <p14:tracePt t="52075" x="3511550" y="3378200"/>
          <p14:tracePt t="52092" x="3524250" y="3409950"/>
          <p14:tracePt t="52108" x="3549650" y="3454400"/>
          <p14:tracePt t="52125" x="3562350" y="3467100"/>
          <p14:tracePt t="52141" x="3568700" y="3467100"/>
          <p14:tracePt t="52159" x="3568700" y="3479800"/>
          <p14:tracePt t="52175" x="3575050" y="3479800"/>
          <p14:tracePt t="52606" x="3581400" y="3473450"/>
          <p14:tracePt t="52616" x="3594100" y="3454400"/>
          <p14:tracePt t="52629" x="3606800" y="3435350"/>
          <p14:tracePt t="52642" x="3613150" y="3422650"/>
          <p14:tracePt t="52659" x="3638550" y="3384550"/>
          <p14:tracePt t="52677" x="3644900" y="3371850"/>
          <p14:tracePt t="52693" x="3670300" y="3346450"/>
          <p14:tracePt t="52710" x="3733800" y="3308350"/>
          <p14:tracePt t="52726" x="3752850" y="3289300"/>
          <p14:tracePt t="52744" x="3797300" y="3270250"/>
          <p14:tracePt t="52760" x="3816350" y="3270250"/>
          <p14:tracePt t="52777" x="3854450" y="3263900"/>
          <p14:tracePt t="52795" x="3886200" y="3263900"/>
          <p14:tracePt t="52810" x="3905250" y="3263900"/>
          <p14:tracePt t="52827" x="3930650" y="3276600"/>
          <p14:tracePt t="52843" x="3949700" y="3289300"/>
          <p14:tracePt t="52859" x="3981450" y="3327400"/>
          <p14:tracePt t="52877" x="4006850" y="3346450"/>
          <p14:tracePt t="52892" x="4013200" y="3365500"/>
          <p14:tracePt t="52910" x="4032250" y="3384550"/>
          <p14:tracePt t="52925" x="4038600" y="3397250"/>
          <p14:tracePt t="52941" x="4044950" y="3409950"/>
          <p14:tracePt t="52958" x="4051300" y="3409950"/>
          <p14:tracePt t="52975" x="4057650" y="3422650"/>
          <p14:tracePt t="52992" x="4057650" y="3435350"/>
          <p14:tracePt t="53009" x="4064000" y="3441700"/>
          <p14:tracePt t="53025" x="4076700" y="3460750"/>
          <p14:tracePt t="53042" x="4083050" y="3467100"/>
          <p14:tracePt t="53059" x="4095750" y="3492500"/>
          <p14:tracePt t="53076" x="4102100" y="3492500"/>
          <p14:tracePt t="53092" x="4108450" y="3498850"/>
          <p14:tracePt t="53399" x="4121150" y="3479800"/>
          <p14:tracePt t="53409" x="4127500" y="3467100"/>
          <p14:tracePt t="53421" x="4152900" y="3454400"/>
          <p14:tracePt t="53429" x="4171950" y="3441700"/>
          <p14:tracePt t="53441" x="4203700" y="3429000"/>
          <p14:tracePt t="53457" x="4248150" y="3409950"/>
          <p14:tracePt t="53474" x="4318000" y="3390900"/>
          <p14:tracePt t="53491" x="4343400" y="3390900"/>
          <p14:tracePt t="53507" x="4387850" y="3390900"/>
          <p14:tracePt t="53525" x="4419600" y="3397250"/>
          <p14:tracePt t="53541" x="4432300" y="3409950"/>
          <p14:tracePt t="53558" x="4464050" y="3448050"/>
          <p14:tracePt t="53576" x="4495800" y="3511550"/>
          <p14:tracePt t="53590" x="4502150" y="3524250"/>
          <p14:tracePt t="53607" x="4514850" y="3549650"/>
          <p14:tracePt t="53641" x="4521200" y="3556000"/>
          <p14:tracePt t="53658" x="4527550" y="3556000"/>
          <p14:tracePt t="53674" x="4546600" y="3556000"/>
          <p14:tracePt t="53691" x="4565650" y="3556000"/>
          <p14:tracePt t="53707" x="4578350" y="3543300"/>
          <p14:tracePt t="53724" x="4610100" y="3524250"/>
          <p14:tracePt t="53741" x="4622800" y="3511550"/>
          <p14:tracePt t="53757" x="4660900" y="3498850"/>
          <p14:tracePt t="53775" x="4686300" y="3492500"/>
          <p14:tracePt t="53791" x="4705350" y="3492500"/>
          <p14:tracePt t="53809" x="4737100" y="3492500"/>
          <p14:tracePt t="53825" x="4749800" y="3492500"/>
          <p14:tracePt t="53841" x="4781550" y="3511550"/>
          <p14:tracePt t="53857" x="4800600" y="3530600"/>
          <p14:tracePt t="53874" x="4806950" y="3536950"/>
          <p14:tracePt t="53891" x="4813300" y="3543300"/>
          <p14:tracePt t="54308" x="4819650" y="3536950"/>
          <p14:tracePt t="54317" x="4832350" y="3524250"/>
          <p14:tracePt t="54330" x="4857750" y="3511550"/>
          <p14:tracePt t="54341" x="4876800" y="3486150"/>
          <p14:tracePt t="54359" x="4978400" y="3422650"/>
          <p14:tracePt t="54375" x="5022850" y="3397250"/>
          <p14:tracePt t="54391" x="5124450" y="3340100"/>
          <p14:tracePt t="54408" x="5168900" y="3321050"/>
          <p14:tracePt t="54424" x="5257800" y="3276600"/>
          <p14:tracePt t="54442" x="5353050" y="3251200"/>
          <p14:tracePt t="54458" x="5391150" y="3244850"/>
          <p14:tracePt t="54474" x="5441950" y="3244850"/>
          <p14:tracePt t="54491" x="5461000" y="3238500"/>
          <p14:tracePt t="54508" x="5480050" y="3238500"/>
          <p14:tracePt t="54523" x="5486400" y="3238500"/>
          <p14:tracePt t="54540" x="5499100" y="3238500"/>
          <p14:tracePt t="54558" x="5505450" y="3238500"/>
          <p14:tracePt t="56990" x="5505450" y="3232150"/>
          <p14:tracePt t="57001" x="5492750" y="3232150"/>
          <p14:tracePt t="57013" x="5480050" y="3225800"/>
          <p14:tracePt t="57022" x="5448300" y="3225800"/>
          <p14:tracePt t="57039" x="5410200" y="3225800"/>
          <p14:tracePt t="57056" x="5308600" y="3225800"/>
          <p14:tracePt t="57074" x="5257800" y="3225800"/>
          <p14:tracePt t="57089" x="5054600" y="3206750"/>
          <p14:tracePt t="57106" x="4781550" y="3149600"/>
          <p14:tracePt t="57125" x="4648200" y="3105150"/>
          <p14:tracePt t="57138" x="4400550" y="3041650"/>
          <p14:tracePt t="57155" x="4298950" y="3028950"/>
          <p14:tracePt t="57171" x="4146550" y="3028950"/>
          <p14:tracePt t="57188" x="3994150" y="3086100"/>
          <p14:tracePt t="57950" x="3987800" y="3086100"/>
          <p14:tracePt t="57960" x="3987800" y="3092450"/>
          <p14:tracePt t="57972" x="3975100" y="3092450"/>
          <p14:tracePt t="57988" x="3949700" y="3105150"/>
          <p14:tracePt t="58004" x="3905250" y="3111500"/>
          <p14:tracePt t="58023" x="3860800" y="3117850"/>
          <p14:tracePt t="58037" x="3822700" y="3117850"/>
          <p14:tracePt t="58055" x="3721100" y="3117850"/>
          <p14:tracePt t="58073" x="3657600" y="3117850"/>
          <p14:tracePt t="58088" x="3543300" y="3117850"/>
          <p14:tracePt t="58107" x="3371850" y="3117850"/>
          <p14:tracePt t="58121" x="3251200" y="3117850"/>
          <p14:tracePt t="58136" x="3022600" y="3117850"/>
          <p14:tracePt t="58153" x="2921000" y="3111500"/>
          <p14:tracePt t="58169" x="2679700" y="3092450"/>
          <p14:tracePt t="58189" x="2584450" y="3073400"/>
          <p14:tracePt t="58204" x="2463800" y="3041650"/>
          <p14:tracePt t="58221" x="2343150" y="3003550"/>
          <p14:tracePt t="58237" x="2292350" y="2984500"/>
          <p14:tracePt t="58254" x="2216150" y="2946400"/>
          <p14:tracePt t="58273" x="2171700" y="2921000"/>
          <p14:tracePt t="67445" x="2171700" y="2908300"/>
          <p14:tracePt t="67455" x="2171700" y="2889250"/>
          <p14:tracePt t="67466" x="2171700" y="2876550"/>
          <p14:tracePt t="67479" x="2171700" y="2863850"/>
          <p14:tracePt t="67496" x="2190750" y="2806700"/>
          <p14:tracePt t="67512" x="2222500" y="2762250"/>
          <p14:tracePt t="67528" x="2317750" y="2641600"/>
          <p14:tracePt t="67546" x="2355850" y="2597150"/>
          <p14:tracePt t="67561" x="2482850" y="2508250"/>
          <p14:tracePt t="67579" x="2571750" y="2476500"/>
          <p14:tracePt t="67595" x="2794000" y="2444750"/>
          <p14:tracePt t="67612" x="2946400" y="2463800"/>
          <p14:tracePt t="67628" x="3016250" y="2501900"/>
          <p14:tracePt t="67645" x="3155950" y="2609850"/>
          <p14:tracePt t="67661" x="3194050" y="2647950"/>
          <p14:tracePt t="67678" x="3244850" y="2736850"/>
          <p14:tracePt t="67695" x="3251200" y="2794000"/>
          <p14:tracePt t="67711" x="3251200" y="2806700"/>
          <p14:tracePt t="67728" x="3251200" y="2819400"/>
          <p14:tracePt t="67820" x="3257550" y="2825750"/>
          <p14:tracePt t="67831" x="3282950" y="2838450"/>
          <p14:tracePt t="67842" x="3308350" y="2851150"/>
          <p14:tracePt t="67852" x="3340100" y="2895600"/>
          <p14:tracePt t="67863" x="3390900" y="2965450"/>
          <p14:tracePt t="67879" x="3467100" y="3092450"/>
          <p14:tracePt t="78150" x="3467100" y="3086100"/>
          <p14:tracePt t="78159" x="3467100" y="3079750"/>
          <p14:tracePt t="78171" x="3473450" y="3067050"/>
          <p14:tracePt t="78186" x="3473450" y="3060700"/>
          <p14:tracePt t="78202" x="3479800" y="3048000"/>
          <p14:tracePt t="78219" x="3486150" y="3041650"/>
          <p14:tracePt t="78235" x="3486150" y="3028950"/>
          <p14:tracePt t="78252" x="3492500" y="3022600"/>
          <p14:tracePt t="78268" x="3505200" y="3003550"/>
          <p14:tracePt t="78285" x="3511550" y="2997200"/>
          <p14:tracePt t="78302" x="3524250" y="2990850"/>
          <p14:tracePt t="78320" x="3549650" y="2978150"/>
          <p14:tracePt t="78336" x="3575050" y="2971800"/>
          <p14:tracePt t="78353" x="3638550" y="2959100"/>
          <p14:tracePt t="78368" x="3708400" y="2959100"/>
          <p14:tracePt t="78384" x="3759200" y="2959100"/>
          <p14:tracePt t="78401" x="3873500" y="2971800"/>
          <p14:tracePt t="78418" x="3943350" y="2990850"/>
          <p14:tracePt t="78435" x="4064000" y="3028950"/>
          <p14:tracePt t="78452" x="4146550" y="3067050"/>
          <p14:tracePt t="78468" x="4178300" y="3073400"/>
          <p14:tracePt t="78484" x="4210050" y="3086100"/>
          <p14:tracePt t="78501" x="4229100" y="3092450"/>
          <p14:tracePt t="78534" x="4235450" y="3092450"/>
          <p14:tracePt t="78551" x="4241800" y="3092450"/>
          <p14:tracePt t="78840" x="4254500" y="3079750"/>
          <p14:tracePt t="78849" x="4267200" y="3067050"/>
          <p14:tracePt t="78862" x="4292600" y="3048000"/>
          <p14:tracePt t="78872" x="4324350" y="3009900"/>
          <p14:tracePt t="78887" x="4368800" y="2971800"/>
          <p14:tracePt t="78904" x="4457700" y="2921000"/>
          <p14:tracePt t="78920" x="4540250" y="2889250"/>
          <p14:tracePt t="78936" x="4724400" y="2851150"/>
          <p14:tracePt t="78954" x="4813300" y="2819400"/>
          <p14:tracePt t="78968" x="4946650" y="2800350"/>
          <p14:tracePt t="78986" x="5099050" y="2800350"/>
          <p14:tracePt t="79001" x="5162550" y="2800350"/>
          <p14:tracePt t="79018" x="5276850" y="2800350"/>
          <p14:tracePt t="79036" x="5346700" y="2800350"/>
          <p14:tracePt t="79051" x="5365750" y="2800350"/>
          <p14:tracePt t="79069" x="5397500" y="2806700"/>
          <p14:tracePt t="79084" x="5403850" y="2813050"/>
          <p14:tracePt t="79100" x="5416550" y="2813050"/>
          <p14:tracePt t="79117" x="5422900" y="2819400"/>
          <p14:tracePt t="79134" x="5429250" y="2825750"/>
          <p14:tracePt t="79150" x="5435600" y="2825750"/>
          <p14:tracePt t="79167" x="5435600" y="2832100"/>
          <p14:tracePt t="79580" x="5441950" y="2832100"/>
          <p14:tracePt t="79592" x="5448300" y="2838450"/>
          <p14:tracePt t="79602" x="5454650" y="2838450"/>
          <p14:tracePt t="79618" x="5467350" y="2838450"/>
          <p14:tracePt t="79636" x="5473700" y="2838450"/>
          <p14:tracePt t="79653" x="5492750" y="2838450"/>
          <p14:tracePt t="79669" x="5499100" y="2838450"/>
          <p14:tracePt t="79687" x="5511800" y="2838450"/>
          <p14:tracePt t="79702" x="5518150" y="2838450"/>
          <p14:tracePt t="79779" x="5524500" y="2838450"/>
          <p14:tracePt t="80018" x="5530850" y="2838450"/>
          <p14:tracePt t="80061" x="5537200" y="2838450"/>
          <p14:tracePt t="80080" x="5543550" y="2838450"/>
          <p14:tracePt t="80112" x="5549900" y="2838450"/>
          <p14:tracePt t="80155" x="5556250" y="2844800"/>
          <p14:tracePt t="80164" x="5562600" y="2844800"/>
          <p14:tracePt t="80187" x="5568950" y="2851150"/>
          <p14:tracePt t="80206" x="5575300" y="2857500"/>
          <p14:tracePt t="80226" x="5581650" y="2857500"/>
          <p14:tracePt t="80237" x="5581650" y="2863850"/>
          <p14:tracePt t="80258" x="5588000" y="2863850"/>
          <p14:tracePt t="80320" x="5588000" y="2870200"/>
          <p14:tracePt t="81489" x="5594350" y="287020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sz="2800" dirty="0" smtClean="0"/>
              <a:t>Como selecionar preditores para o modelo final?</a:t>
            </a:r>
            <a:endParaRPr lang="pt-BR" sz="2800" dirty="0"/>
          </a:p>
          <a:p>
            <a:pPr lvl="1"/>
            <a:r>
              <a:rPr lang="pt-BR" sz="2400" dirty="0" smtClean="0"/>
              <a:t>Existem diversos métodos de a contribuição parcial, como teste F parcial teste os coeficientes</a:t>
            </a:r>
            <a:endParaRPr lang="pt-BR" sz="2400" dirty="0"/>
          </a:p>
          <a:p>
            <a:pPr lvl="1"/>
            <a:r>
              <a:rPr lang="pt-BR" sz="2400" dirty="0" smtClean="0"/>
              <a:t>Não existe um método único ou melhor para a seleção das variáveis que </a:t>
            </a:r>
            <a:r>
              <a:rPr lang="pt-BR" sz="2400" dirty="0"/>
              <a:t>irão </a:t>
            </a:r>
            <a:r>
              <a:rPr lang="pt-BR" sz="2400" dirty="0" smtClean="0"/>
              <a:t>compor o modelo final</a:t>
            </a:r>
          </a:p>
          <a:p>
            <a:pPr lvl="1"/>
            <a:r>
              <a:rPr lang="pt-BR" sz="2400" dirty="0"/>
              <a:t>Estabelecer um critério único com antecedência e </a:t>
            </a:r>
            <a:r>
              <a:rPr lang="pt-BR" sz="2400" dirty="0" smtClean="0"/>
              <a:t>descrevê-lo na seção de métodos do artigo é suficiente</a:t>
            </a:r>
          </a:p>
          <a:p>
            <a:pPr lvl="1"/>
            <a:r>
              <a:rPr lang="pt-BR" sz="2400" dirty="0" smtClean="0"/>
              <a:t>A utilização </a:t>
            </a:r>
            <a:r>
              <a:rPr lang="pt-BR" sz="2400" dirty="0"/>
              <a:t>de </a:t>
            </a:r>
            <a:r>
              <a:rPr lang="pt-BR" sz="2400" dirty="0" smtClean="0"/>
              <a:t>diferentes estratégias </a:t>
            </a:r>
            <a:r>
              <a:rPr lang="pt-BR" sz="2400" dirty="0"/>
              <a:t>de seleção </a:t>
            </a:r>
            <a:r>
              <a:rPr lang="pt-BR" sz="2400" dirty="0" smtClean="0"/>
              <a:t>pode </a:t>
            </a:r>
            <a:r>
              <a:rPr lang="pt-BR" sz="2400" dirty="0"/>
              <a:t>levar </a:t>
            </a:r>
            <a:r>
              <a:rPr lang="pt-BR" sz="2400" dirty="0" smtClean="0"/>
              <a:t>a diferentes modelos finais</a:t>
            </a:r>
            <a:endParaRPr lang="pt-BR" sz="24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20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99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55"/>
    </mc:Choice>
    <mc:Fallback xmlns="">
      <p:transition spd="slow" advTm="18125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5195" x="5334000" y="3359150"/>
          <p14:tracePt t="35205" x="5295900" y="3346450"/>
          <p14:tracePt t="35212" x="5226050" y="3302000"/>
          <p14:tracePt t="35222" x="5156200" y="3276600"/>
          <p14:tracePt t="35236" x="5073650" y="3232150"/>
          <p14:tracePt t="35254" x="4654550" y="3092450"/>
          <p14:tracePt t="35270" x="4495800" y="3048000"/>
          <p14:tracePt t="35286" x="4025900" y="2895600"/>
          <p14:tracePt t="35307" x="3524250" y="2730500"/>
          <p14:tracePt t="35322" x="3263900" y="2635250"/>
          <p14:tracePt t="35338" x="2882900" y="2489200"/>
          <p14:tracePt t="35355" x="2762250" y="2444750"/>
          <p14:tracePt t="35372" x="2546350" y="2381250"/>
          <p14:tracePt t="35388" x="2425700" y="2343150"/>
          <p14:tracePt t="35406" x="2330450" y="2305050"/>
          <p14:tracePt t="35423" x="2305050" y="2298700"/>
          <p14:tracePt t="35440" x="2292350" y="2292350"/>
          <p14:tracePt t="35456" x="2279650" y="2286000"/>
          <p14:tracePt t="35558" x="2292350" y="2286000"/>
          <p14:tracePt t="35570" x="2330450" y="2286000"/>
          <p14:tracePt t="35580" x="2374900" y="2317750"/>
          <p14:tracePt t="35590" x="2495550" y="2381250"/>
          <p14:tracePt t="35605" x="2622550" y="2463800"/>
          <p14:tracePt t="35622" x="2959100" y="2647950"/>
          <p14:tracePt t="35638" x="3060700" y="2679700"/>
          <p14:tracePt t="35655" x="3308350" y="2743200"/>
          <p14:tracePt t="35673" x="3473450" y="2794000"/>
          <p14:tracePt t="35689" x="3517900" y="2800350"/>
          <p14:tracePt t="35706" x="3581400" y="2813050"/>
          <p14:tracePt t="35725" x="3613150" y="2825750"/>
          <p14:tracePt t="35738" x="3619500" y="2825750"/>
          <p14:tracePt t="35756" x="3632200" y="2825750"/>
          <p14:tracePt t="38238" x="4527550" y="4133850"/>
          <p14:tracePt t="38250" x="4578350" y="4133850"/>
          <p14:tracePt t="38261" x="4641850" y="4102100"/>
          <p14:tracePt t="38270" x="4711700" y="4070350"/>
          <p14:tracePt t="38284" x="4819650" y="4019550"/>
          <p14:tracePt t="38300" x="5118100" y="3829050"/>
          <p14:tracePt t="38315" x="5251450" y="3733800"/>
          <p14:tracePt t="38332" x="5467350" y="3581400"/>
          <p14:tracePt t="38350" x="5607050" y="3517900"/>
          <p14:tracePt t="38365" x="5937250" y="3390900"/>
          <p14:tracePt t="38384" x="6108700" y="3321050"/>
          <p14:tracePt t="38400" x="6210300" y="3263900"/>
          <p14:tracePt t="38417" x="6375400" y="3194050"/>
          <p14:tracePt t="38434" x="6470650" y="3143250"/>
          <p14:tracePt t="38449" x="6616700" y="3060700"/>
          <p14:tracePt t="38467" x="6673850" y="3022600"/>
          <p14:tracePt t="38472" x="6756400" y="2971800"/>
          <p14:tracePt t="38482" x="6864350" y="2908300"/>
          <p14:tracePt t="38500" x="7054850" y="2774950"/>
          <p14:tracePt t="38516" x="7124700" y="2724150"/>
          <p14:tracePt t="38532" x="7264400" y="2590800"/>
          <p14:tracePt t="38551" x="7410450" y="2470150"/>
          <p14:tracePt t="38565" x="7480300" y="2419350"/>
          <p14:tracePt t="38582" x="7626350" y="2336800"/>
          <p14:tracePt t="38599" x="7683500" y="2324100"/>
          <p14:tracePt t="38615" x="7778750" y="2292350"/>
          <p14:tracePt t="38635" x="7861300" y="2286000"/>
          <p14:tracePt t="38650" x="7886700" y="2286000"/>
          <p14:tracePt t="38664" x="7931150" y="2286000"/>
          <p14:tracePt t="38682" x="7943850" y="2286000"/>
          <p14:tracePt t="38698" x="7956550" y="2279650"/>
          <p14:tracePt t="39052" x="7962900" y="2266950"/>
          <p14:tracePt t="39062" x="7969250" y="2254250"/>
          <p14:tracePt t="39075" x="7975600" y="2247900"/>
          <p14:tracePt t="39084" x="7975600" y="2228850"/>
          <p14:tracePt t="39098" x="7994650" y="2222500"/>
          <p14:tracePt t="39115" x="8001000" y="2203450"/>
          <p14:tracePt t="39131" x="8007350" y="2197100"/>
          <p14:tracePt t="39148" x="8026400" y="2184400"/>
          <p14:tracePt t="39167" x="8045450" y="2171700"/>
          <p14:tracePt t="39184" x="8051800" y="2165350"/>
          <p14:tracePt t="39217" x="8051800" y="2159000"/>
          <p14:tracePt t="39233" x="8064500" y="2159000"/>
          <p14:tracePt t="39250" x="8077200" y="2152650"/>
          <p14:tracePt t="39266" x="8089900" y="2146300"/>
          <p14:tracePt t="39283" x="8096250" y="2139950"/>
          <p14:tracePt t="39299" x="8102600" y="2139950"/>
          <p14:tracePt t="39315" x="8115300" y="2139950"/>
          <p14:tracePt t="39331" x="8128000" y="2133600"/>
          <p14:tracePt t="39348" x="8134350" y="2133600"/>
          <p14:tracePt t="39365" x="8140700" y="2133600"/>
          <p14:tracePt t="39398" x="8147050" y="2133600"/>
          <p14:tracePt t="104878" x="8140700" y="2146300"/>
          <p14:tracePt t="104887" x="8134350" y="2165350"/>
          <p14:tracePt t="104898" x="8121650" y="2197100"/>
          <p14:tracePt t="104909" x="8102600" y="2235200"/>
          <p14:tracePt t="104924" x="8077200" y="2292350"/>
          <p14:tracePt t="104941" x="8020050" y="2419350"/>
          <p14:tracePt t="104957" x="7981950" y="2476500"/>
          <p14:tracePt t="104974" x="7912100" y="2635250"/>
          <p14:tracePt t="104987" x="7880350" y="2705100"/>
          <p14:tracePt t="105005" x="7842250" y="2800350"/>
          <p14:tracePt t="105022" x="7797800" y="2914650"/>
          <p14:tracePt t="105038" x="7778750" y="2959100"/>
          <p14:tracePt t="105054" x="7747000" y="3067050"/>
          <p14:tracePt t="105071" x="7734300" y="3111500"/>
          <p14:tracePt t="105088" x="7715250" y="3168650"/>
          <p14:tracePt t="105105" x="7689850" y="3219450"/>
          <p14:tracePt t="105121" x="7683500" y="3238500"/>
          <p14:tracePt t="105137" x="7664450" y="3276600"/>
          <p14:tracePt t="105155" x="7664450" y="3295650"/>
          <p14:tracePt t="105171" x="7639050" y="3340100"/>
          <p14:tracePt t="105188" x="7620000" y="3371850"/>
          <p14:tracePt t="105203" x="7613650" y="3390900"/>
          <p14:tracePt t="105220" x="7594600" y="3435350"/>
          <p14:tracePt t="105237" x="7588250" y="3460750"/>
          <p14:tracePt t="105254" x="7569200" y="3524250"/>
          <p14:tracePt t="105270" x="7562850" y="3568700"/>
          <p14:tracePt t="105287" x="7550150" y="3651250"/>
          <p14:tracePt t="105303" x="7531100" y="3733800"/>
          <p14:tracePt t="105320" x="7531100" y="3752850"/>
          <p14:tracePt t="105337" x="7524750" y="3810000"/>
          <p14:tracePt t="105355" x="7518400" y="3854450"/>
          <p14:tracePt t="105371" x="7518400" y="3867150"/>
          <p14:tracePt t="105387" x="7512050" y="3892550"/>
          <p14:tracePt t="105406" x="7512050" y="3905250"/>
          <p14:tracePt t="105423" x="7512050" y="3917950"/>
          <p14:tracePt t="105441" x="7505700" y="3930650"/>
          <p14:tracePt t="105457" x="7505700" y="3937000"/>
          <p14:tracePt t="105472" x="7505700" y="3956050"/>
          <p14:tracePt t="105490" x="7505700" y="3968750"/>
          <p14:tracePt t="105504" x="7505700" y="4025900"/>
          <p14:tracePt t="105522" x="7499350" y="4064000"/>
          <p14:tracePt t="105537" x="7499350" y="4083050"/>
          <p14:tracePt t="105554" x="7499350" y="409575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Selecionando preditores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altLang="en-US" dirty="0" smtClean="0"/>
              <a:t>Como selecionar preditores para o modelo com o teste F?</a:t>
            </a:r>
          </a:p>
          <a:p>
            <a:pPr lvl="1"/>
            <a:r>
              <a:rPr lang="pt-BR" dirty="0"/>
              <a:t>Teste F geral (ANOVA):</a:t>
            </a:r>
          </a:p>
          <a:p>
            <a:pPr lvl="2"/>
            <a:r>
              <a:rPr lang="pt-BR" dirty="0" smtClean="0"/>
              <a:t>Avalia </a:t>
            </a:r>
            <a:r>
              <a:rPr lang="pt-BR" dirty="0"/>
              <a:t>a contribuição conjunta de todas as variáveis independentes</a:t>
            </a:r>
          </a:p>
          <a:p>
            <a:pPr lvl="1"/>
            <a:r>
              <a:rPr lang="pt-BR" dirty="0"/>
              <a:t>Teste F parcial (ANOVA tipo 1 e 2):</a:t>
            </a:r>
          </a:p>
          <a:p>
            <a:pPr lvl="2"/>
            <a:r>
              <a:rPr lang="pt-BR" dirty="0" smtClean="0"/>
              <a:t>Avalia </a:t>
            </a:r>
            <a:r>
              <a:rPr lang="pt-BR" dirty="0"/>
              <a:t>a contribuição parcial de uma variável independente</a:t>
            </a:r>
          </a:p>
          <a:p>
            <a:pPr lvl="2"/>
            <a:r>
              <a:rPr lang="pt-BR" dirty="0" smtClean="0"/>
              <a:t>Teste </a:t>
            </a:r>
            <a:r>
              <a:rPr lang="pt-BR" dirty="0"/>
              <a:t>para adição de uma variável independente</a:t>
            </a:r>
          </a:p>
          <a:p>
            <a:pPr lvl="1"/>
            <a:r>
              <a:rPr lang="pt-BR" dirty="0"/>
              <a:t>Teste F parcial múltiplo:</a:t>
            </a:r>
          </a:p>
          <a:p>
            <a:pPr lvl="2"/>
            <a:r>
              <a:rPr lang="pt-BR" dirty="0" smtClean="0"/>
              <a:t>Teste </a:t>
            </a:r>
            <a:r>
              <a:rPr lang="pt-BR" dirty="0"/>
              <a:t>para adição de um grupo de variáveis</a:t>
            </a:r>
          </a:p>
          <a:p>
            <a:pPr lvl="2"/>
            <a:r>
              <a:rPr lang="pt-BR" dirty="0" smtClean="0"/>
              <a:t>Avalia </a:t>
            </a:r>
            <a:r>
              <a:rPr lang="pt-BR" dirty="0"/>
              <a:t>a contribuição de um grupo de variáveis independente</a:t>
            </a:r>
          </a:p>
          <a:p>
            <a:pPr lvl="1"/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4"/>
    </mc:Choice>
    <mc:Fallback xmlns="">
      <p:transition spd="slow" advTm="842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453" x="7486650" y="4095750"/>
          <p14:tracePt t="18464" x="7480300" y="4089400"/>
          <p14:tracePt t="18474" x="7467600" y="4076700"/>
          <p14:tracePt t="18485" x="7448550" y="4057650"/>
          <p14:tracePt t="18496" x="7435850" y="4025900"/>
          <p14:tracePt t="18512" x="7416800" y="3981450"/>
          <p14:tracePt t="18529" x="7385050" y="3873500"/>
          <p14:tracePt t="18546" x="7353300" y="3778250"/>
          <p14:tracePt t="18563" x="7264400" y="3397250"/>
          <p14:tracePt t="18580" x="7162800" y="3079750"/>
          <p14:tracePt t="18597" x="7086600" y="2774950"/>
          <p14:tracePt t="18613" x="6985000" y="2425700"/>
          <p14:tracePt t="18632" x="6908800" y="2171700"/>
          <p14:tracePt t="18647" x="6858000" y="2006600"/>
          <p14:tracePt t="18663" x="6826250" y="1847850"/>
          <p14:tracePt t="18679" x="6819900" y="1803400"/>
          <p14:tracePt t="18696" x="6807200" y="1765300"/>
          <p14:tracePt t="18713" x="6807200" y="1758950"/>
          <p14:tracePt t="18729" x="6807200" y="1746250"/>
          <p14:tracePt t="18747" x="6800850" y="1733550"/>
          <p14:tracePt t="18782" x="6788150" y="1733550"/>
          <p14:tracePt t="18814" x="6781800" y="1727200"/>
          <p14:tracePt t="18830" x="6775450" y="1727200"/>
          <p14:tracePt t="18850" x="6769100" y="1727200"/>
          <p14:tracePt t="18862" x="6762750" y="1727200"/>
          <p14:tracePt t="18881" x="6756400" y="1727200"/>
          <p14:tracePt t="18895" x="6743700" y="1727200"/>
          <p14:tracePt t="18912" x="6705600" y="1746250"/>
          <p14:tracePt t="18929" x="6610350" y="1797050"/>
          <p14:tracePt t="18945" x="6273800" y="1949450"/>
          <p14:tracePt t="18962" x="5835650" y="2082800"/>
          <p14:tracePt t="18978" x="5187950" y="2260600"/>
          <p14:tracePt t="18996" x="4616450" y="2419350"/>
          <p14:tracePt t="19012" x="4464050" y="2451100"/>
          <p14:tracePt t="19028" x="4267200" y="2514600"/>
          <p14:tracePt t="19045" x="4216400" y="2533650"/>
          <p14:tracePt t="19405" x="4203700" y="2533650"/>
          <p14:tracePt t="19415" x="4191000" y="2533650"/>
          <p14:tracePt t="19427" x="4152900" y="2533650"/>
          <p14:tracePt t="19436" x="4102100" y="2533650"/>
          <p14:tracePt t="19448" x="4038600" y="2533650"/>
          <p14:tracePt t="19463" x="3956050" y="2520950"/>
          <p14:tracePt t="19480" x="3727450" y="2489200"/>
          <p14:tracePt t="19498" x="3511550" y="2476500"/>
          <p14:tracePt t="19513" x="3416300" y="2470150"/>
          <p14:tracePt t="19530" x="3168650" y="2457450"/>
          <p14:tracePt t="19547" x="3073400" y="2451100"/>
          <p14:tracePt t="19564" x="2921000" y="2419350"/>
          <p14:tracePt t="19583" x="2774950" y="2381250"/>
          <p14:tracePt t="19598" x="2679700" y="2362200"/>
          <p14:tracePt t="19615" x="2463800" y="2317750"/>
          <p14:tracePt t="19632" x="2387600" y="2311400"/>
          <p14:tracePt t="19647" x="2254250" y="2292350"/>
          <p14:tracePt t="19666" x="2101850" y="2279650"/>
          <p14:tracePt t="19680" x="2038350" y="2279650"/>
          <p14:tracePt t="19697" x="1917700" y="2279650"/>
          <p14:tracePt t="19712" x="1866900" y="2279650"/>
          <p14:tracePt t="19729" x="1790700" y="2279650"/>
          <p14:tracePt t="19746" x="1758950" y="2279650"/>
          <p14:tracePt t="19762" x="1720850" y="2279650"/>
          <p14:tracePt t="19779" x="1701800" y="2279650"/>
          <p14:tracePt t="19795" x="1695450" y="2279650"/>
          <p14:tracePt t="19829" x="1689100" y="2279650"/>
          <p14:tracePt t="25805" x="1689100" y="2273300"/>
          <p14:tracePt t="25814" x="1689100" y="2254250"/>
          <p14:tracePt t="25825" x="1701800" y="2247900"/>
          <p14:tracePt t="25841" x="1708150" y="2235200"/>
          <p14:tracePt t="25857" x="1739900" y="2203450"/>
          <p14:tracePt t="25877" x="1790700" y="2159000"/>
          <p14:tracePt t="25892" x="1816100" y="2139950"/>
          <p14:tracePt t="25908" x="1905000" y="2108200"/>
          <p14:tracePt t="25925" x="1968500" y="2095500"/>
          <p14:tracePt t="25941" x="2051050" y="2089150"/>
          <p14:tracePt t="25959" x="2178050" y="2089150"/>
          <p14:tracePt t="25975" x="2266950" y="2089150"/>
          <p14:tracePt t="25992" x="2444750" y="2089150"/>
          <p14:tracePt t="26007" x="2533650" y="2089150"/>
          <p14:tracePt t="26024" x="2768600" y="2152650"/>
          <p14:tracePt t="26041" x="2857500" y="2178050"/>
          <p14:tracePt t="26057" x="3016250" y="2216150"/>
          <p14:tracePt t="26074" x="3105150" y="2247900"/>
          <p14:tracePt t="26091" x="3136900" y="2266950"/>
          <p14:tracePt t="26107" x="3168650" y="2279650"/>
          <p14:tracePt t="26124" x="3181350" y="2286000"/>
          <p14:tracePt t="26141" x="3200400" y="2298700"/>
          <p14:tracePt t="26160" x="3206750" y="2305050"/>
          <p14:tracePt t="26175" x="3206750" y="2311400"/>
          <p14:tracePt t="30156" x="3213100" y="2317750"/>
          <p14:tracePt t="30167" x="3213100" y="2324100"/>
          <p14:tracePt t="30179" x="3219450" y="2336800"/>
          <p14:tracePt t="30189" x="3225800" y="2349500"/>
          <p14:tracePt t="30204" x="3244850" y="2362200"/>
          <p14:tracePt t="30222" x="3251200" y="2381250"/>
          <p14:tracePt t="30239" x="3263900" y="2393950"/>
          <p14:tracePt t="30255" x="3276600" y="2406650"/>
          <p14:tracePt t="30272" x="3295650" y="2419350"/>
          <p14:tracePt t="30287" x="3302000" y="2425700"/>
          <p14:tracePt t="30306" x="3308350" y="2438400"/>
          <p14:tracePt t="30321" x="3314700" y="2438400"/>
          <p14:tracePt t="30337" x="3321050" y="2438400"/>
          <p14:tracePt t="32279" x="3321050" y="2444750"/>
          <p14:tracePt t="32290" x="3327400" y="2463800"/>
          <p14:tracePt t="32303" x="3340100" y="2476500"/>
          <p14:tracePt t="32321" x="3352800" y="2508250"/>
          <p14:tracePt t="32336" x="3365500" y="2514600"/>
          <p14:tracePt t="32352" x="3390900" y="2546350"/>
          <p14:tracePt t="32368" x="3403600" y="2559050"/>
          <p14:tracePt t="32385" x="3429000" y="2571750"/>
          <p14:tracePt t="32404" x="3454400" y="2578100"/>
          <p14:tracePt t="32418" x="3467100" y="2578100"/>
          <p14:tracePt t="32435" x="3498850" y="2578100"/>
          <p14:tracePt t="32452" x="3524250" y="2578100"/>
          <p14:tracePt t="32471" x="3543300" y="2571750"/>
          <p14:tracePt t="32486" x="3562350" y="2540000"/>
          <p14:tracePt t="32500" x="3575050" y="2508250"/>
          <p14:tracePt t="32517" x="3581400" y="2476500"/>
          <p14:tracePt t="32533" x="3581400" y="2463800"/>
          <p14:tracePt t="32550" x="3581400" y="2444750"/>
          <p14:tracePt t="32567" x="3581400" y="2438400"/>
          <p14:tracePt t="32584" x="3581400" y="2432050"/>
          <p14:tracePt t="32602" x="3581400" y="2425700"/>
          <p14:tracePt t="32643" x="3581400" y="2419350"/>
          <p14:tracePt t="33197" x="3568700" y="2413000"/>
          <p14:tracePt t="33209" x="3543300" y="2413000"/>
          <p14:tracePt t="33218" x="3511550" y="2413000"/>
          <p14:tracePt t="33236" x="3473450" y="2400300"/>
          <p14:tracePt t="33253" x="3390900" y="2393950"/>
          <p14:tracePt t="33270" x="3333750" y="2393950"/>
          <p14:tracePt t="33286" x="3168650" y="2387600"/>
          <p14:tracePt t="33303" x="3003550" y="2387600"/>
          <p14:tracePt t="33319" x="2940050" y="2387600"/>
          <p14:tracePt t="33332" x="2806700" y="2387600"/>
          <p14:tracePt t="33349" x="2743200" y="2387600"/>
          <p14:tracePt t="33366" x="2616200" y="2387600"/>
          <p14:tracePt t="33383" x="2552700" y="2387600"/>
          <p14:tracePt t="33399" x="2520950" y="2387600"/>
          <p14:tracePt t="33416" x="2482850" y="2387600"/>
          <p14:tracePt t="33432" x="2470150" y="2387600"/>
          <p14:tracePt t="33451" x="2425700" y="2400300"/>
          <p14:tracePt t="33468" x="2400300" y="2406650"/>
          <p14:tracePt t="33484" x="2387600" y="2413000"/>
          <p14:tracePt t="33503" x="2362200" y="2425700"/>
          <p14:tracePt t="33516" x="2355850" y="2425700"/>
          <p14:tracePt t="33534" x="2343150" y="2438400"/>
          <p14:tracePt t="33551" x="2336800" y="2438400"/>
          <p14:tracePt t="33584" x="2330450" y="2438400"/>
          <p14:tracePt t="33603" x="2330450" y="2444750"/>
          <p14:tracePt t="33617" x="2330450" y="2457450"/>
          <p14:tracePt t="33634" x="2330450" y="2514600"/>
          <p14:tracePt t="33650" x="2349500" y="2578100"/>
          <p14:tracePt t="33666" x="2425700" y="2692400"/>
          <p14:tracePt t="33683" x="2476500" y="2749550"/>
          <p14:tracePt t="33700" x="2603500" y="2857500"/>
          <p14:tracePt t="33717" x="2717800" y="2914650"/>
          <p14:tracePt t="33733" x="2755900" y="2914650"/>
          <p14:tracePt t="33749" x="2794000" y="2914650"/>
          <p14:tracePt t="33766" x="2806700" y="2914650"/>
          <p14:tracePt t="33784" x="2838450" y="2876550"/>
          <p14:tracePt t="33800" x="2838450" y="2838450"/>
          <p14:tracePt t="33819" x="2825750" y="2762250"/>
          <p14:tracePt t="33834" x="2762250" y="2679700"/>
          <p14:tracePt t="33850" x="2717800" y="2641600"/>
          <p14:tracePt t="33867" x="2616200" y="2597150"/>
          <p14:tracePt t="33883" x="2565400" y="2590800"/>
          <p14:tracePt t="33899" x="2482850" y="2584450"/>
          <p14:tracePt t="33916" x="2425700" y="2584450"/>
          <p14:tracePt t="33934" x="2419350" y="2584450"/>
          <p14:tracePt t="33950" x="2406650" y="2584450"/>
          <p14:tracePt t="33990" x="2419350" y="2603500"/>
          <p14:tracePt t="34000" x="2438400" y="2635250"/>
          <p14:tracePt t="34017" x="2476500" y="2660650"/>
          <p14:tracePt t="34034" x="2603500" y="2749550"/>
          <p14:tracePt t="34050" x="2660650" y="2787650"/>
          <p14:tracePt t="34067" x="2724150" y="2813050"/>
          <p14:tracePt t="34083" x="2743200" y="2819400"/>
          <p14:tracePt t="34100" x="2749550" y="2819400"/>
          <p14:tracePt t="34132" x="2749550" y="2813050"/>
          <p14:tracePt t="34149" x="2692400" y="2749550"/>
          <p14:tracePt t="34167" x="2603500" y="2692400"/>
          <p14:tracePt t="34182" x="2552700" y="2667000"/>
          <p14:tracePt t="34199" x="2476500" y="2641600"/>
          <p14:tracePt t="34216" x="2451100" y="2635250"/>
          <p14:tracePt t="34232" x="2400300" y="2635250"/>
          <p14:tracePt t="34250" x="2374900" y="2635250"/>
          <p14:tracePt t="34266" x="2362200" y="2635250"/>
          <p14:tracePt t="34282" x="2355850" y="2635250"/>
          <p14:tracePt t="35012" x="2368550" y="2635250"/>
          <p14:tracePt t="35024" x="2387600" y="2635250"/>
          <p14:tracePt t="35035" x="2406650" y="2635250"/>
          <p14:tracePt t="35049" x="2438400" y="2641600"/>
          <p14:tracePt t="35065" x="2540000" y="2654300"/>
          <p14:tracePt t="35082" x="2584450" y="2654300"/>
          <p14:tracePt t="35099" x="2660650" y="2654300"/>
          <p14:tracePt t="35116" x="2717800" y="2654300"/>
          <p14:tracePt t="35133" x="2749550" y="2654300"/>
          <p14:tracePt t="35148" x="2781300" y="2654300"/>
          <p14:tracePt t="35166" x="2851150" y="2654300"/>
          <p14:tracePt t="35181" x="2990850" y="2654300"/>
          <p14:tracePt t="35197" x="3028950" y="2654300"/>
          <p14:tracePt t="35214" x="3124200" y="2673350"/>
          <p14:tracePt t="35231" x="3206750" y="2686050"/>
          <p14:tracePt t="35249" x="3251200" y="2692400"/>
          <p14:tracePt t="35265" x="3314700" y="2692400"/>
          <p14:tracePt t="35284" x="3371850" y="2692400"/>
          <p14:tracePt t="35299" x="3390900" y="2692400"/>
          <p14:tracePt t="35317" x="3429000" y="2692400"/>
          <p14:tracePt t="35333" x="3441700" y="2686050"/>
          <p14:tracePt t="35348" x="3467100" y="2673350"/>
          <p14:tracePt t="35364" x="3479800" y="2667000"/>
          <p14:tracePt t="35381" x="3511550" y="2654300"/>
          <p14:tracePt t="35398" x="3549650" y="2635250"/>
          <p14:tracePt t="35414" x="3549650" y="2628900"/>
          <p14:tracePt t="35431" x="3568700" y="2622550"/>
          <p14:tracePt t="35447" x="3575050" y="2622550"/>
          <p14:tracePt t="35464" x="3581400" y="2622550"/>
          <p14:tracePt t="35481" x="3587750" y="2622550"/>
          <p14:tracePt t="35525" x="3587750" y="2616200"/>
          <p14:tracePt t="35545" x="3581400" y="2609850"/>
          <p14:tracePt t="35555" x="3562350" y="2603500"/>
          <p14:tracePt t="35568" x="3549650" y="2597150"/>
          <p14:tracePt t="35583" x="3524250" y="2597150"/>
          <p14:tracePt t="35600" x="3486150" y="2597150"/>
          <p14:tracePt t="35615" x="3473450" y="2597150"/>
          <p14:tracePt t="35641" x="3454400" y="2597150"/>
          <p14:tracePt t="35647" x="3448050" y="2609850"/>
          <p14:tracePt t="35664" x="3448050" y="2628900"/>
          <p14:tracePt t="35680" x="3448050" y="2660650"/>
          <p14:tracePt t="35697" x="3460750" y="2673350"/>
          <p14:tracePt t="35713" x="3486150" y="2698750"/>
          <p14:tracePt t="35730" x="3517900" y="2711450"/>
          <p14:tracePt t="35747" x="3530600" y="2711450"/>
          <p14:tracePt t="35764" x="3549650" y="2711450"/>
          <p14:tracePt t="35797" x="3562350" y="2711450"/>
          <p14:tracePt t="35814" x="3568700" y="2711450"/>
          <p14:tracePt t="36273" x="3562350" y="2705100"/>
          <p14:tracePt t="36284" x="3549650" y="2705100"/>
          <p14:tracePt t="36293" x="3536950" y="2698750"/>
          <p14:tracePt t="36306" x="3536950" y="2692400"/>
          <p14:tracePt t="36315" x="3530600" y="2692400"/>
          <p14:tracePt t="36330" x="3524250" y="2692400"/>
          <p14:tracePt t="36347" x="3517900" y="2692400"/>
          <p14:tracePt t="36429" x="3536950" y="2698750"/>
          <p14:tracePt t="36441" x="3549650" y="2705100"/>
          <p14:tracePt t="36451" x="3562350" y="2711450"/>
          <p14:tracePt t="36463" x="3568700" y="2717800"/>
          <p14:tracePt t="36479" x="3575050" y="2717800"/>
          <p14:tracePt t="36496" x="3581400" y="2717800"/>
          <p14:tracePt t="36952" x="3568700" y="2711450"/>
          <p14:tracePt t="36974" x="3524250" y="2705100"/>
          <p14:tracePt t="36976" x="3498850" y="2705100"/>
          <p14:tracePt t="36993" x="3397250" y="2705100"/>
          <p14:tracePt t="37004" x="3308350" y="2705100"/>
          <p14:tracePt t="37014" x="3206750" y="2717800"/>
          <p14:tracePt t="37029" x="3092450" y="2736850"/>
          <p14:tracePt t="37045" x="2870200" y="2781300"/>
          <p14:tracePt t="37062" x="2743200" y="2800350"/>
          <p14:tracePt t="37079" x="2489200" y="2832100"/>
          <p14:tracePt t="37096" x="2413000" y="2844800"/>
          <p14:tracePt t="37112" x="2279650" y="2863850"/>
          <p14:tracePt t="37130" x="2222500" y="2876550"/>
          <p14:tracePt t="37156" x="2203450" y="2876550"/>
          <p14:tracePt t="37162" x="2184400" y="2882900"/>
          <p14:tracePt t="37179" x="2178050" y="2882900"/>
          <p14:tracePt t="37196" x="2171700" y="2882900"/>
          <p14:tracePt t="37212" x="2165350" y="2889250"/>
          <p14:tracePt t="37231" x="2165350" y="2895600"/>
          <p14:tracePt t="37247" x="2165350" y="2901950"/>
          <p14:tracePt t="37266" x="2165350" y="2914650"/>
          <p14:tracePt t="37281" x="2165350" y="2921000"/>
          <p14:tracePt t="37298" x="2165350" y="2940050"/>
          <p14:tracePt t="37315" x="2165350" y="2952750"/>
          <p14:tracePt t="37332" x="2197100" y="2984500"/>
          <p14:tracePt t="37350" x="2216150" y="3009900"/>
          <p14:tracePt t="37366" x="2330450" y="3086100"/>
          <p14:tracePt t="37383" x="2514600" y="3168650"/>
          <p14:tracePt t="37399" x="2609850" y="3187700"/>
          <p14:tracePt t="37414" x="2876550" y="3206750"/>
          <p14:tracePt t="37432" x="2990850" y="3206750"/>
          <p14:tracePt t="37445" x="3181350" y="3206750"/>
          <p14:tracePt t="37462" x="3422650" y="3168650"/>
          <p14:tracePt t="37478" x="3511550" y="3162300"/>
          <p14:tracePt t="37495" x="3670300" y="3149600"/>
          <p14:tracePt t="37512" x="3759200" y="3143250"/>
          <p14:tracePt t="37529" x="3911600" y="3143250"/>
          <p14:tracePt t="37545" x="3987800" y="3143250"/>
          <p14:tracePt t="37563" x="4013200" y="3143250"/>
          <p14:tracePt t="37977" x="4019550" y="3143250"/>
          <p14:tracePt t="37986" x="4038600" y="3149600"/>
          <p14:tracePt t="37998" x="4076700" y="3149600"/>
          <p14:tracePt t="38012" x="4121150" y="3155950"/>
          <p14:tracePt t="38028" x="4197350" y="3162300"/>
          <p14:tracePt t="38045" x="4241800" y="3162300"/>
          <p14:tracePt t="38061" x="4368800" y="3175000"/>
          <p14:tracePt t="38082" x="4533900" y="3175000"/>
          <p14:tracePt t="38100" x="4597400" y="3175000"/>
          <p14:tracePt t="38114" x="4749800" y="3175000"/>
          <p14:tracePt t="38131" x="4978400" y="3175000"/>
          <p14:tracePt t="38147" x="5054600" y="3187700"/>
          <p14:tracePt t="38163" x="5181600" y="3187700"/>
          <p14:tracePt t="38180" x="5245100" y="3187700"/>
          <p14:tracePt t="38197" x="5378450" y="3187700"/>
          <p14:tracePt t="38215" x="5480050" y="3194050"/>
          <p14:tracePt t="38230" x="5518150" y="3194050"/>
          <p14:tracePt t="38235" x="5549900" y="3194050"/>
          <p14:tracePt t="38246" x="5575300" y="3200400"/>
          <p14:tracePt t="38262" x="5600700" y="3200400"/>
          <p14:tracePt t="38279" x="5619750" y="3200400"/>
          <p14:tracePt t="38296" x="5632450" y="3200400"/>
          <p14:tracePt t="38311" x="5638800" y="3200400"/>
          <p14:tracePt t="38662" x="5651500" y="3200400"/>
          <p14:tracePt t="38672" x="5664200" y="3200400"/>
          <p14:tracePt t="38683" x="5676900" y="3200400"/>
          <p14:tracePt t="38694" x="5689600" y="3200400"/>
          <p14:tracePt t="38711" x="5708650" y="3206750"/>
          <p14:tracePt t="38728" x="5753100" y="3213100"/>
          <p14:tracePt t="38744" x="5772150" y="3213100"/>
          <p14:tracePt t="38761" x="5803900" y="3225800"/>
          <p14:tracePt t="38778" x="5829300" y="3232150"/>
          <p14:tracePt t="38794" x="5842000" y="3232150"/>
          <p14:tracePt t="38811" x="5848350" y="3238500"/>
          <p14:tracePt t="38827" x="5854700" y="3244850"/>
          <p14:tracePt t="38861" x="5835650" y="3257550"/>
          <p14:tracePt t="38878" x="5765800" y="3276600"/>
          <p14:tracePt t="38894" x="5435600" y="3327400"/>
          <p14:tracePt t="38911" x="5194300" y="3352800"/>
          <p14:tracePt t="38928" x="4762500" y="3384550"/>
          <p14:tracePt t="38944" x="4464050" y="3390900"/>
          <p14:tracePt t="38961" x="4381500" y="3403600"/>
          <p14:tracePt t="38977" x="4216400" y="3416300"/>
          <p14:tracePt t="38994" x="4152900" y="3422650"/>
          <p14:tracePt t="39011" x="4070350" y="3422650"/>
          <p14:tracePt t="39028" x="4038600" y="3422650"/>
          <p14:tracePt t="39383" x="4032250" y="3429000"/>
          <p14:tracePt t="39397" x="4019550" y="3441700"/>
          <p14:tracePt t="39405" x="4006850" y="3448050"/>
          <p14:tracePt t="39416" x="3987800" y="3454400"/>
          <p14:tracePt t="39456" x="3854450" y="3460750"/>
          <p14:tracePt t="39477" x="3829050" y="3460750"/>
          <p14:tracePt t="39493" x="3810000" y="3460750"/>
          <p14:tracePt t="39510" x="3784600" y="3454400"/>
          <p14:tracePt t="39527" x="3771900" y="3454400"/>
          <p14:tracePt t="39544" x="3746500" y="3448050"/>
          <p14:tracePt t="39560" x="3733800" y="3441700"/>
          <p14:tracePt t="39593" x="3721100" y="3435350"/>
          <p14:tracePt t="39627" x="3714750" y="3435350"/>
          <p14:tracePt t="39653" x="3708400" y="3435350"/>
          <p14:tracePt t="39705" x="3702050" y="3435350"/>
          <p14:tracePt t="39757" x="3695700" y="3435350"/>
          <p14:tracePt t="39768" x="3689350" y="3435350"/>
          <p14:tracePt t="39778" x="3683000" y="3435350"/>
          <p14:tracePt t="39793" x="3670300" y="3435350"/>
          <p14:tracePt t="39810" x="3651250" y="3435350"/>
          <p14:tracePt t="39826" x="3644900" y="3435350"/>
          <p14:tracePt t="39843" x="3625850" y="3435350"/>
          <p14:tracePt t="39860" x="3619500" y="3441700"/>
          <p14:tracePt t="39877" x="3613150" y="3448050"/>
          <p14:tracePt t="39893" x="3606800" y="3448050"/>
          <p14:tracePt t="39910" x="3606800" y="3454400"/>
          <p14:tracePt t="39927" x="3600450" y="3454400"/>
          <p14:tracePt t="40998" x="3600450" y="3460750"/>
          <p14:tracePt t="41009" x="3613150" y="3460750"/>
          <p14:tracePt t="41020" x="3625850" y="3460750"/>
          <p14:tracePt t="41030" x="3638550" y="3460750"/>
          <p14:tracePt t="41043" x="3663950" y="3460750"/>
          <p14:tracePt t="41060" x="3695700" y="3460750"/>
          <p14:tracePt t="41075" x="3752850" y="3460750"/>
          <p14:tracePt t="41092" x="3803650" y="3467100"/>
          <p14:tracePt t="41109" x="3822700" y="3473450"/>
          <p14:tracePt t="41125" x="3867150" y="3492500"/>
          <p14:tracePt t="41142" x="3867150" y="3498850"/>
          <p14:tracePt t="41159" x="3886200" y="3511550"/>
          <p14:tracePt t="43118" x="3879850" y="3511550"/>
          <p14:tracePt t="43129" x="3867150" y="3511550"/>
          <p14:tracePt t="43140" x="3841750" y="3511550"/>
          <p14:tracePt t="43150" x="3822700" y="3511550"/>
          <p14:tracePt t="43160" x="3797300" y="3511550"/>
          <p14:tracePt t="43174" x="3752850" y="3511550"/>
          <p14:tracePt t="43191" x="3651250" y="3492500"/>
          <p14:tracePt t="43207" x="3619500" y="3486150"/>
          <p14:tracePt t="43224" x="3549650" y="3467100"/>
          <p14:tracePt t="43240" x="3505200" y="3460750"/>
          <p14:tracePt t="43257" x="3390900" y="3454400"/>
          <p14:tracePt t="43274" x="3327400" y="3454400"/>
          <p14:tracePt t="43290" x="3200400" y="3454400"/>
          <p14:tracePt t="43307" x="3067050" y="3454400"/>
          <p14:tracePt t="43324" x="3003550" y="3467100"/>
          <p14:tracePt t="43341" x="2832100" y="3486150"/>
          <p14:tracePt t="43357" x="2781300" y="3492500"/>
          <p14:tracePt t="43374" x="2686050" y="3498850"/>
          <p14:tracePt t="43390" x="2578100" y="3530600"/>
          <p14:tracePt t="43407" x="2540000" y="3536950"/>
          <p14:tracePt t="43424" x="2470150" y="3543300"/>
          <p14:tracePt t="43441" x="2451100" y="3543300"/>
          <p14:tracePt t="43457" x="2400300" y="3549650"/>
          <p14:tracePt t="43474" x="2368550" y="3562350"/>
          <p14:tracePt t="43490" x="2355850" y="3568700"/>
          <p14:tracePt t="43507" x="2343150" y="3575050"/>
          <p14:tracePt t="43524" x="2330450" y="3581400"/>
          <p14:tracePt t="43540" x="2324100" y="3581400"/>
          <p14:tracePt t="43556" x="2324100" y="3587750"/>
          <p14:tracePt t="43590" x="2317750" y="3587750"/>
          <p14:tracePt t="44067" x="2317750" y="3594100"/>
          <p14:tracePt t="44078" x="2317750" y="3600450"/>
          <p14:tracePt t="44089" x="2317750" y="3613150"/>
          <p14:tracePt t="44099" x="2317750" y="3619500"/>
          <p14:tracePt t="44109" x="2324100" y="3625850"/>
          <p14:tracePt t="44122" x="2330450" y="3632200"/>
          <p14:tracePt t="44139" x="2336800" y="3644900"/>
          <p14:tracePt t="44156" x="2355850" y="3657600"/>
          <p14:tracePt t="44173" x="2368550" y="3670300"/>
          <p14:tracePt t="44190" x="2374900" y="3683000"/>
          <p14:tracePt t="44206" x="2400300" y="3689350"/>
          <p14:tracePt t="44223" x="2425700" y="3708400"/>
          <p14:tracePt t="44225" x="2451100" y="3714750"/>
          <p14:tracePt t="44239" x="2495550" y="3733800"/>
          <p14:tracePt t="44256" x="2565400" y="3746500"/>
          <p14:tracePt t="44273" x="2584450" y="3752850"/>
          <p14:tracePt t="44289" x="2635250" y="3765550"/>
          <p14:tracePt t="44306" x="2660650" y="3771900"/>
          <p14:tracePt t="44322" x="2673350" y="3778250"/>
          <p14:tracePt t="45029" x="2679700" y="3778250"/>
          <p14:tracePt t="45041" x="2686050" y="3778250"/>
          <p14:tracePt t="45052" x="2705100" y="3765550"/>
          <p14:tracePt t="45060" x="2724150" y="3752850"/>
          <p14:tracePt t="45074" x="2755900" y="3727450"/>
          <p14:tracePt t="45091" x="2806700" y="3695700"/>
          <p14:tracePt t="45107" x="2838450" y="3670300"/>
          <p14:tracePt t="45124" x="2895600" y="3644900"/>
          <p14:tracePt t="45140" x="2914650" y="3638550"/>
          <p14:tracePt t="45157" x="2952750" y="3625850"/>
          <p14:tracePt t="45176" x="2990850" y="3625850"/>
          <p14:tracePt t="45191" x="3016250" y="3625850"/>
          <p14:tracePt t="45207" x="3073400" y="3632200"/>
          <p14:tracePt t="45225" x="3105150" y="3638550"/>
          <p14:tracePt t="45230" x="3136900" y="3657600"/>
          <p14:tracePt t="45241" x="3155950" y="3663950"/>
          <p14:tracePt t="45260" x="3225800" y="3683000"/>
          <p14:tracePt t="45274" x="3257550" y="3702050"/>
          <p14:tracePt t="45290" x="3302000" y="3721100"/>
          <p14:tracePt t="45307" x="3333750" y="3727450"/>
          <p14:tracePt t="45324" x="3384550" y="3752850"/>
          <p14:tracePt t="45341" x="3422650" y="3771900"/>
          <p14:tracePt t="45357" x="3441700" y="3797300"/>
          <p14:tracePt t="45374" x="3454400" y="3816350"/>
          <p14:tracePt t="45390" x="3460750" y="3829050"/>
          <p14:tracePt t="45407" x="3473450" y="3841750"/>
          <p14:tracePt t="47082" x="3479800" y="3829050"/>
          <p14:tracePt t="47091" x="3479800" y="3816350"/>
          <p14:tracePt t="47105" x="3486150" y="3803650"/>
          <p14:tracePt t="47122" x="3498850" y="3784600"/>
          <p14:tracePt t="47138" x="3505200" y="3778250"/>
          <p14:tracePt t="47155" x="3517900" y="3765550"/>
          <p14:tracePt t="47188" x="3524250" y="3752850"/>
          <p14:tracePt t="47207" x="3536950" y="3746500"/>
          <p14:tracePt t="47239" x="3549650" y="3740150"/>
          <p14:tracePt t="47255" x="3556000" y="3733800"/>
          <p14:tracePt t="47273" x="3562350" y="3733800"/>
          <p14:tracePt t="47289" x="3575050" y="3733800"/>
          <p14:tracePt t="47323" x="3587750" y="3733800"/>
          <p14:tracePt t="47338" x="3594100" y="3733800"/>
          <p14:tracePt t="47355" x="3600450" y="3733800"/>
          <p14:tracePt t="47375" x="3606800" y="3733800"/>
          <p14:tracePt t="47396" x="3613150" y="3733800"/>
          <p14:tracePt t="47427" x="3619500" y="3733800"/>
          <p14:tracePt t="47467" x="3625850" y="3740150"/>
          <p14:tracePt t="47490" x="3632200" y="3746500"/>
          <p14:tracePt t="47499" x="3632200" y="3752850"/>
          <p14:tracePt t="47509" x="3638550" y="3759200"/>
          <p14:tracePt t="47528" x="3644900" y="3765550"/>
          <p14:tracePt t="47538" x="3644900" y="3771900"/>
          <p14:tracePt t="47554" x="3651250" y="3778250"/>
          <p14:tracePt t="47570" x="3657600" y="3790950"/>
          <p14:tracePt t="47586" x="3657600" y="3797300"/>
          <p14:tracePt t="47603" x="3663950" y="3797300"/>
          <p14:tracePt t="54719" x="3670300" y="3797300"/>
          <p14:tracePt t="54729" x="3676650" y="3803650"/>
          <p14:tracePt t="54741" x="3683000" y="3810000"/>
          <p14:tracePt t="54751" x="3695700" y="3810000"/>
          <p14:tracePt t="54765" x="3708400" y="3816350"/>
          <p14:tracePt t="54783" x="3771900" y="3841750"/>
          <p14:tracePt t="54798" x="3810000" y="3848100"/>
          <p14:tracePt t="54815" x="3892550" y="3867150"/>
          <p14:tracePt t="54834" x="3937000" y="3873500"/>
          <p14:tracePt t="54850" x="4064000" y="3892550"/>
          <p14:tracePt t="54866" x="4222750" y="3924300"/>
          <p14:tracePt t="54883" x="4292600" y="3943350"/>
          <p14:tracePt t="54899" x="4400550" y="3975100"/>
          <p14:tracePt t="54917" x="4502150" y="4019550"/>
          <p14:tracePt t="54931" x="4540250" y="4038600"/>
          <p14:tracePt t="54947" x="4610100" y="4064000"/>
          <p14:tracePt t="54963" x="4622800" y="4076700"/>
          <p14:tracePt t="54980" x="4648200" y="4083050"/>
          <p14:tracePt t="54997" x="4654550" y="4089400"/>
          <p14:tracePt t="58796" x="4648200" y="4089400"/>
          <p14:tracePt t="58808" x="4635500" y="4089400"/>
          <p14:tracePt t="58818" x="4616450" y="4089400"/>
          <p14:tracePt t="58829" x="4597400" y="4089400"/>
          <p14:tracePt t="58844" x="4565650" y="4089400"/>
          <p14:tracePt t="58861" x="4451350" y="4089400"/>
          <p14:tracePt t="58881" x="4349750" y="4089400"/>
          <p14:tracePt t="58894" x="4298950" y="4089400"/>
          <p14:tracePt t="58910" x="4140200" y="4076700"/>
          <p14:tracePt t="58927" x="4051300" y="4057650"/>
          <p14:tracePt t="58944" x="3943350" y="4032250"/>
          <p14:tracePt t="58962" x="3924300" y="4013200"/>
          <p14:tracePt t="58977" x="3879850" y="3994150"/>
          <p14:tracePt t="59528" x="3867150" y="3994150"/>
          <p14:tracePt t="59537" x="3854450" y="3994150"/>
          <p14:tracePt t="59547" x="3835400" y="3994150"/>
          <p14:tracePt t="59560" x="3810000" y="3994150"/>
          <p14:tracePt t="59578" x="3740150" y="4019550"/>
          <p14:tracePt t="59594" x="3689350" y="4032250"/>
          <p14:tracePt t="59611" x="3562350" y="4070350"/>
          <p14:tracePt t="59627" x="3498850" y="4089400"/>
          <p14:tracePt t="59646" x="3378200" y="4140200"/>
          <p14:tracePt t="59663" x="3244850" y="4178300"/>
          <p14:tracePt t="59678" x="3175000" y="4184650"/>
          <p14:tracePt t="59695" x="3105150" y="4197350"/>
          <p14:tracePt t="59710" x="3079750" y="4203700"/>
          <p14:tracePt t="59728" x="3028950" y="4210050"/>
          <p14:tracePt t="59745" x="3003550" y="4210050"/>
          <p14:tracePt t="59761" x="2990850" y="4216400"/>
          <p14:tracePt t="59778" x="2965450" y="4222750"/>
          <p14:tracePt t="59794" x="2952750" y="4222750"/>
          <p14:tracePt t="59811" x="2927350" y="4235450"/>
          <p14:tracePt t="59829" x="2901950" y="4254500"/>
          <p14:tracePt t="59844" x="2876550" y="4260850"/>
          <p14:tracePt t="59860" x="2851150" y="4292600"/>
          <p14:tracePt t="59877" x="2838450" y="4298950"/>
          <p14:tracePt t="59895" x="2813050" y="4318000"/>
          <p14:tracePt t="59913" x="2806700" y="4324350"/>
          <p14:tracePt t="59929" x="2794000" y="4330700"/>
          <p14:tracePt t="59945" x="2794000" y="4337050"/>
          <p14:tracePt t="59979" x="2787650" y="4343400"/>
          <p14:tracePt t="60011" x="2781300" y="4343400"/>
          <p14:tracePt t="60037" x="2781300" y="4349750"/>
          <p14:tracePt t="60069" x="2781300" y="4356100"/>
          <p14:tracePt t="60110" x="2781300" y="4362450"/>
          <p14:tracePt t="60121" x="2794000" y="4362450"/>
          <p14:tracePt t="60132" x="2800350" y="4362450"/>
          <p14:tracePt t="60144" x="2806700" y="4362450"/>
          <p14:tracePt t="60162" x="2819400" y="4362450"/>
          <p14:tracePt t="60178" x="2844800" y="4362450"/>
          <p14:tracePt t="60196" x="2870200" y="4368800"/>
          <p14:tracePt t="60211" x="2882900" y="4368800"/>
          <p14:tracePt t="60228" x="2914650" y="4381500"/>
          <p14:tracePt t="60243" x="2933700" y="4381500"/>
          <p14:tracePt t="60260" x="2959100" y="4381500"/>
          <p14:tracePt t="60277" x="2984500" y="4381500"/>
          <p14:tracePt t="60294" x="2997200" y="4381500"/>
          <p14:tracePt t="60310" x="3009900" y="4381500"/>
          <p14:tracePt t="60327" x="3016250" y="4381500"/>
          <p14:tracePt t="60382" x="3022600" y="4381500"/>
          <p14:tracePt t="61230" x="3028950" y="4381500"/>
          <p14:tracePt t="61237" x="3035300" y="4381500"/>
          <p14:tracePt t="61247" x="3041650" y="4381500"/>
          <p14:tracePt t="61261" x="3054350" y="4381500"/>
          <p14:tracePt t="61276" x="3067050" y="4381500"/>
          <p14:tracePt t="61291" x="3098800" y="4381500"/>
          <p14:tracePt t="61309" x="3136900" y="4381500"/>
          <p14:tracePt t="61324" x="3187700" y="4381500"/>
          <p14:tracePt t="61341" x="3314700" y="4368800"/>
          <p14:tracePt t="61359" x="3371850" y="4356100"/>
          <p14:tracePt t="61376" x="3498850" y="4349750"/>
          <p14:tracePt t="61393" x="3714750" y="4324350"/>
          <p14:tracePt t="61409" x="3816350" y="4318000"/>
          <p14:tracePt t="61427" x="3962400" y="4305300"/>
          <p14:tracePt t="61443" x="4038600" y="4305300"/>
          <p14:tracePt t="61460" x="4216400" y="4298950"/>
          <p14:tracePt t="61478" x="4330700" y="4298950"/>
          <p14:tracePt t="61493" x="4362450" y="4298950"/>
          <p14:tracePt t="61509" x="4400550" y="4298950"/>
          <p14:tracePt t="61526" x="4413250" y="4298950"/>
          <p14:tracePt t="61542" x="4419600" y="4298950"/>
          <p14:tracePt t="62125" x="4438650" y="4298950"/>
          <p14:tracePt t="62134" x="4457700" y="4298950"/>
          <p14:tracePt t="62146" x="4476750" y="4298950"/>
          <p14:tracePt t="62158" x="4508500" y="4298950"/>
          <p14:tracePt t="62175" x="4572000" y="4298950"/>
          <p14:tracePt t="62192" x="4629150" y="4298950"/>
          <p14:tracePt t="62209" x="4743450" y="4298950"/>
          <p14:tracePt t="62227" x="4794250" y="4298950"/>
          <p14:tracePt t="62232" x="4845050" y="4298950"/>
          <p14:tracePt t="62242" x="4908550" y="4298950"/>
          <p14:tracePt t="62259" x="5060950" y="4298950"/>
          <p14:tracePt t="62275" x="5137150" y="4298950"/>
          <p14:tracePt t="62292" x="5245100" y="4292600"/>
          <p14:tracePt t="62308" x="5283200" y="4292600"/>
          <p14:tracePt t="62325" x="5359400" y="4292600"/>
          <p14:tracePt t="62342" x="5429250" y="4298950"/>
          <p14:tracePt t="62358" x="5454650" y="4298950"/>
          <p14:tracePt t="62375" x="5480050" y="4305300"/>
          <p14:tracePt t="62392" x="5492750" y="4305300"/>
          <p14:tracePt t="62812" x="5499100" y="4305300"/>
          <p14:tracePt t="62824" x="5505450" y="4311650"/>
          <p14:tracePt t="62835" x="5518150" y="4318000"/>
          <p14:tracePt t="62843" x="5524500" y="4318000"/>
          <p14:tracePt t="62858" x="5530850" y="4318000"/>
          <p14:tracePt t="62875" x="5575300" y="4337050"/>
          <p14:tracePt t="62891" x="5607050" y="4343400"/>
          <p14:tracePt t="62906" x="5664200" y="4349750"/>
          <p14:tracePt t="62922" x="5689600" y="4356100"/>
          <p14:tracePt t="62939" x="5740400" y="4362450"/>
          <p14:tracePt t="62956" x="5791200" y="4362450"/>
          <p14:tracePt t="62974" x="5835650" y="4362450"/>
          <p14:tracePt t="62991" x="5918200" y="4375150"/>
          <p14:tracePt t="63008" x="5949950" y="4375150"/>
          <p14:tracePt t="63025" x="5994400" y="4375150"/>
          <p14:tracePt t="63040" x="6032500" y="4381500"/>
          <p14:tracePt t="63056" x="6051550" y="4381500"/>
          <p14:tracePt t="63073" x="6076950" y="4387850"/>
          <p14:tracePt t="63089" x="6083300" y="4387850"/>
          <p14:tracePt t="63106" x="6089650" y="4387850"/>
          <p14:tracePt t="63124" x="6096000" y="4387850"/>
          <p14:tracePt t="63699" x="6108700" y="4394200"/>
          <p14:tracePt t="63710" x="6121400" y="4400550"/>
          <p14:tracePt t="63719" x="6140450" y="4406900"/>
          <p14:tracePt t="63730" x="6172200" y="4406900"/>
          <p14:tracePt t="63743" x="6229350" y="4406900"/>
          <p14:tracePt t="63758" x="6305550" y="4406900"/>
          <p14:tracePt t="63775" x="6445250" y="4406900"/>
          <p14:tracePt t="63794" x="6642100" y="4387850"/>
          <p14:tracePt t="63808" x="6743700" y="4381500"/>
          <p14:tracePt t="63823" x="6908800" y="4368800"/>
          <p14:tracePt t="63839" x="6946900" y="4362450"/>
          <p14:tracePt t="63856" x="7010400" y="4362450"/>
          <p14:tracePt t="63872" x="7029450" y="4362450"/>
          <p14:tracePt t="63888" x="7042150" y="4362450"/>
          <p14:tracePt t="63905" x="7048500" y="4362450"/>
          <p14:tracePt t="63992" x="7042150" y="4362450"/>
          <p14:tracePt t="64001" x="6991350" y="4362450"/>
          <p14:tracePt t="64011" x="6940550" y="4362450"/>
          <p14:tracePt t="64024" x="6877050" y="4362450"/>
          <p14:tracePt t="64040" x="6781800" y="4343400"/>
          <p14:tracePt t="64057" x="6565900" y="4311650"/>
          <p14:tracePt t="64076" x="6426200" y="4292600"/>
          <p14:tracePt t="64090" x="6381750" y="4292600"/>
          <p14:tracePt t="64107" x="6305550" y="4286250"/>
          <p14:tracePt t="64806" x="6292850" y="4286250"/>
          <p14:tracePt t="64815" x="6261100" y="4286250"/>
          <p14:tracePt t="64825" x="6223000" y="4286250"/>
          <p14:tracePt t="64840" x="6197600" y="4286250"/>
          <p14:tracePt t="64856" x="6096000" y="4286250"/>
          <p14:tracePt t="64873" x="5994400" y="4286250"/>
          <p14:tracePt t="64889" x="5778500" y="4260850"/>
          <p14:tracePt t="64906" x="5600700" y="4260850"/>
          <p14:tracePt t="64922" x="5168900" y="4222750"/>
          <p14:tracePt t="64939" x="4838700" y="4210050"/>
          <p14:tracePt t="64956" x="4679950" y="4210050"/>
          <p14:tracePt t="64974" x="4425950" y="4229100"/>
          <p14:tracePt t="64991" x="4311650" y="4267200"/>
          <p14:tracePt t="65007" x="4146550" y="4330700"/>
          <p14:tracePt t="65025" x="4038600" y="4394200"/>
          <p14:tracePt t="65039" x="4013200" y="4419600"/>
          <p14:tracePt t="65057" x="3981450" y="4445000"/>
          <p14:tracePt t="65072" x="3975100" y="4451350"/>
          <p14:tracePt t="65439" x="3968750" y="4457700"/>
          <p14:tracePt t="65449" x="3962400" y="4457700"/>
          <p14:tracePt t="65461" x="3956050" y="4464050"/>
          <p14:tracePt t="65471" x="3949700" y="4464050"/>
          <p14:tracePt t="65487" x="3937000" y="4464050"/>
          <p14:tracePt t="65504" x="3905250" y="4464050"/>
          <p14:tracePt t="65521" x="3886200" y="4464050"/>
          <p14:tracePt t="65537" x="3835400" y="4464050"/>
          <p14:tracePt t="65554" x="3797300" y="4464050"/>
          <p14:tracePt t="65571" x="3778250" y="4464050"/>
          <p14:tracePt t="65587" x="3746500" y="4464050"/>
          <p14:tracePt t="65604" x="3721100" y="4464050"/>
          <p14:tracePt t="65620" x="3689350" y="4464050"/>
          <p14:tracePt t="65637" x="3657600" y="4464050"/>
          <p14:tracePt t="65656" x="3638550" y="4457700"/>
          <p14:tracePt t="65672" x="3594100" y="4457700"/>
          <p14:tracePt t="65688" x="3575050" y="4457700"/>
          <p14:tracePt t="65705" x="3549650" y="4457700"/>
          <p14:tracePt t="65722" x="3536950" y="4457700"/>
          <p14:tracePt t="65739" x="3524250" y="4457700"/>
          <p14:tracePt t="65743" x="3517900" y="4457700"/>
          <p14:tracePt t="65756" x="3511550" y="4457700"/>
          <p14:tracePt t="65774" x="3505200" y="4457700"/>
          <p14:tracePt t="65789" x="3498850" y="4457700"/>
          <p14:tracePt t="65806" x="3492500" y="4457700"/>
          <p14:tracePt t="65823" x="3486150" y="4457700"/>
          <p14:tracePt t="65839" x="3479800" y="4457700"/>
          <p14:tracePt t="66515" x="3486150" y="4457700"/>
          <p14:tracePt t="66527" x="3498850" y="4451350"/>
          <p14:tracePt t="66538" x="3505200" y="4445000"/>
          <p14:tracePt t="66557" x="3524250" y="4438650"/>
          <p14:tracePt t="66571" x="3562350" y="4432300"/>
          <p14:tracePt t="66588" x="3606800" y="4432300"/>
          <p14:tracePt t="66605" x="3625850" y="4432300"/>
          <p14:tracePt t="66622" x="3651250" y="4432300"/>
          <p14:tracePt t="66654" x="3663950" y="4432300"/>
          <p14:tracePt t="66671" x="3676650" y="4432300"/>
          <p14:tracePt t="66687" x="3683000" y="4432300"/>
          <p14:tracePt t="66704" x="3689350" y="4432300"/>
          <p14:tracePt t="66722" x="3689350" y="4445000"/>
          <p14:tracePt t="66737" x="3702050" y="4457700"/>
          <p14:tracePt t="66756" x="3714750" y="4470400"/>
          <p14:tracePt t="66771" x="3721100" y="4476750"/>
          <p14:tracePt t="66788" x="3727450" y="4489450"/>
          <p14:tracePt t="66806" x="3733800" y="4495800"/>
          <p14:tracePt t="66823" x="3733800" y="4502150"/>
          <p14:tracePt t="66838" x="3740150" y="4508500"/>
          <p14:tracePt t="66854" x="3746500" y="4508500"/>
          <p14:tracePt t="66871" x="3752850" y="4508500"/>
          <p14:tracePt t="67152" x="3759200" y="4508500"/>
          <p14:tracePt t="67163" x="3765550" y="4508500"/>
          <p14:tracePt t="67184" x="3778250" y="4508500"/>
          <p14:tracePt t="67196" x="3784600" y="4508500"/>
          <p14:tracePt t="67204" x="3790950" y="4508500"/>
          <p14:tracePt t="67220" x="3803650" y="4508500"/>
          <p14:tracePt t="67237" x="3841750" y="4508500"/>
          <p14:tracePt t="67257" x="3854450" y="4508500"/>
          <p14:tracePt t="67271" x="3886200" y="4502150"/>
          <p14:tracePt t="67288" x="3911600" y="4502150"/>
          <p14:tracePt t="67305" x="3924300" y="4495800"/>
          <p14:tracePt t="67323" x="3943350" y="4495800"/>
          <p14:tracePt t="67339" x="3962400" y="4495800"/>
          <p14:tracePt t="67354" x="3968750" y="4495800"/>
          <p14:tracePt t="67370" x="3975100" y="4495800"/>
          <p14:tracePt t="67387" x="3981450" y="4495800"/>
          <p14:tracePt t="67404" x="4000500" y="4495800"/>
          <p14:tracePt t="67422" x="4019550" y="4495800"/>
          <p14:tracePt t="67438" x="4025900" y="4495800"/>
          <p14:tracePt t="67452" x="4044950" y="4495800"/>
          <p14:tracePt t="67468" x="4057650" y="4495800"/>
          <p14:tracePt t="67485" x="4083050" y="4502150"/>
          <p14:tracePt t="67502" x="4089400" y="4502150"/>
          <p14:tracePt t="67518" x="4114800" y="4508500"/>
          <p14:tracePt t="67536" x="4133850" y="4521200"/>
          <p14:tracePt t="67569" x="4152900" y="4527550"/>
          <p14:tracePt t="67585" x="4159250" y="4533900"/>
          <p14:tracePt t="67602" x="4178300" y="4540250"/>
          <p14:tracePt t="67619" x="4184650" y="4546600"/>
          <p14:tracePt t="67635" x="4191000" y="4546600"/>
          <p14:tracePt t="67652" x="4197350" y="4552950"/>
          <p14:tracePt t="67955" x="4203700" y="4552950"/>
          <p14:tracePt t="67970" x="4216400" y="4552950"/>
          <p14:tracePt t="67977" x="4235450" y="4552950"/>
          <p14:tracePt t="67987" x="4267200" y="4552950"/>
          <p14:tracePt t="68003" x="4292600" y="4546600"/>
          <p14:tracePt t="68020" x="4375150" y="4527550"/>
          <p14:tracePt t="68039" x="4483100" y="4514850"/>
          <p14:tracePt t="68054" x="4559300" y="4502150"/>
          <p14:tracePt t="68070" x="4718050" y="4489450"/>
          <p14:tracePt t="68087" x="4768850" y="4483100"/>
          <p14:tracePt t="68105" x="4857750" y="4483100"/>
          <p14:tracePt t="68121" x="4997450" y="4483100"/>
          <p14:tracePt t="68136" x="5054600" y="4483100"/>
          <p14:tracePt t="68153" x="5143500" y="4483100"/>
          <p14:tracePt t="68170" x="5181600" y="4483100"/>
          <p14:tracePt t="68186" x="5257800" y="4502150"/>
          <p14:tracePt t="68204" x="5353050" y="4533900"/>
          <p14:tracePt t="68219" x="5397500" y="4546600"/>
          <p14:tracePt t="68236" x="5467350" y="4559300"/>
          <p14:tracePt t="68254" x="5492750" y="4559300"/>
          <p14:tracePt t="68270" x="5543550" y="4565650"/>
          <p14:tracePt t="68285" x="5556250" y="4565650"/>
          <p14:tracePt t="68301" x="5581650" y="4572000"/>
          <p14:tracePt t="68318" x="5588000" y="4572000"/>
          <p14:tracePt t="68355" x="5594350" y="4572000"/>
          <p14:tracePt t="72626" x="5594350" y="4584700"/>
          <p14:tracePt t="72636" x="5588000" y="4597400"/>
          <p14:tracePt t="72649" x="5568950" y="4622800"/>
          <p14:tracePt t="72665" x="5549900" y="4648200"/>
          <p14:tracePt t="72683" x="5473700" y="4743450"/>
          <p14:tracePt t="72700" x="5378450" y="4857750"/>
          <p14:tracePt t="72716" x="5283200" y="4946650"/>
          <p14:tracePt t="72732" x="5086350" y="5124450"/>
          <p14:tracePt t="72749" x="4959350" y="5245100"/>
          <p14:tracePt t="72766" x="4787900" y="5391150"/>
          <p14:tracePt t="72782" x="4660900" y="5492750"/>
          <p14:tracePt t="72799" x="4603750" y="5537200"/>
          <p14:tracePt t="72815" x="4476750" y="5619750"/>
          <p14:tracePt t="72833" x="4432300" y="5632450"/>
          <p14:tracePt t="72850" x="4349750" y="5651500"/>
          <p14:tracePt t="72867" x="4305300" y="5651500"/>
          <p14:tracePt t="72883" x="4273550" y="5651500"/>
          <p14:tracePt t="72900" x="4254500" y="5651500"/>
          <p14:tracePt t="73232" x="4254500" y="5645150"/>
          <p14:tracePt t="73243" x="4254500" y="5632450"/>
          <p14:tracePt t="73252" x="4254500" y="5619750"/>
          <p14:tracePt t="73266" x="4248150" y="5607050"/>
          <p14:tracePt t="73283" x="4235450" y="5575300"/>
          <p14:tracePt t="73298" x="4229100" y="5562600"/>
          <p14:tracePt t="73315" x="4210050" y="5518150"/>
          <p14:tracePt t="73332" x="4197350" y="5486400"/>
          <p14:tracePt t="73350" x="4171950" y="5448300"/>
          <p14:tracePt t="73367" x="4152900" y="5429250"/>
          <p14:tracePt t="73382" x="4108450" y="5384800"/>
          <p14:tracePt t="73400" x="4013200" y="5302250"/>
          <p14:tracePt t="73416" x="3943350" y="5264150"/>
          <p14:tracePt t="73433" x="3854450" y="5207000"/>
          <p14:tracePt t="73451" x="3797300" y="5181600"/>
          <p14:tracePt t="73465" x="3740150" y="5156200"/>
          <p14:tracePt t="73482" x="3689350" y="5149850"/>
          <p14:tracePt t="73498" x="3670300" y="5149850"/>
          <p14:tracePt t="73515" x="3638550" y="5149850"/>
          <p14:tracePt t="74142" x="3613150" y="5149850"/>
          <p14:tracePt t="74151" x="3600450" y="5149850"/>
          <p14:tracePt t="74166" x="3562350" y="5149850"/>
          <p14:tracePt t="74182" x="3473450" y="5149850"/>
          <p14:tracePt t="74198" x="3422650" y="5149850"/>
          <p14:tracePt t="74213" x="3308350" y="5143500"/>
          <p14:tracePt t="74229" x="3238500" y="5143500"/>
          <p14:tracePt t="74231" x="3200400" y="5143500"/>
          <p14:tracePt t="74245" x="3136900" y="5143500"/>
          <p14:tracePt t="74262" x="3079750" y="5143500"/>
          <p14:tracePt t="74279" x="3060700" y="5143500"/>
          <p14:tracePt t="74297" x="3048000" y="5143500"/>
          <p14:tracePt t="75044" x="3054350" y="5149850"/>
          <p14:tracePt t="75055" x="3060700" y="5149850"/>
          <p14:tracePt t="75066" x="3060700" y="5156200"/>
          <p14:tracePt t="75087" x="3067050" y="5162550"/>
          <p14:tracePt t="75097" x="3073400" y="5168900"/>
          <p14:tracePt t="75111" x="3079750" y="5181600"/>
          <p14:tracePt t="75129" x="3092450" y="5207000"/>
          <p14:tracePt t="75145" x="3105150" y="5219700"/>
          <p14:tracePt t="75162" x="3111500" y="5238750"/>
          <p14:tracePt t="75179" x="3117850" y="5251450"/>
          <p14:tracePt t="75196" x="3130550" y="5264150"/>
          <p14:tracePt t="75212" x="3143250" y="5264150"/>
          <p14:tracePt t="75228" x="3143250" y="5270500"/>
          <p14:tracePt t="75245" x="3149600" y="5270500"/>
          <p14:tracePt t="75735" x="3168650" y="5270500"/>
          <p14:tracePt t="75747" x="3187700" y="5270500"/>
          <p14:tracePt t="75758" x="3219450" y="5270500"/>
          <p14:tracePt t="75766" x="3244850" y="5270500"/>
          <p14:tracePt t="75780" x="3276600" y="5270500"/>
          <p14:tracePt t="75795" x="3327400" y="5270500"/>
          <p14:tracePt t="75811" x="3403600" y="5270500"/>
          <p14:tracePt t="75828" x="3517900" y="5283200"/>
          <p14:tracePt t="75846" x="3575050" y="5302250"/>
          <p14:tracePt t="75862" x="3683000" y="5334000"/>
          <p14:tracePt t="75881" x="3733800" y="5353050"/>
          <p14:tracePt t="75897" x="3759200" y="5359400"/>
          <p14:tracePt t="75914" x="3790950" y="5378450"/>
          <p14:tracePt t="75932" x="3803650" y="5384800"/>
          <p14:tracePt t="75946" x="3822700" y="5384800"/>
          <p14:tracePt t="75964" x="3835400" y="5391150"/>
          <p14:tracePt t="76623" x="3848100" y="5391150"/>
          <p14:tracePt t="76633" x="3873500" y="5391150"/>
          <p14:tracePt t="76646" x="3911600" y="5391150"/>
          <p14:tracePt t="76663" x="4089400" y="5365750"/>
          <p14:tracePt t="76680" x="4216400" y="5334000"/>
          <p14:tracePt t="76697" x="4673600" y="5308600"/>
          <p14:tracePt t="76712" x="4889500" y="5295900"/>
          <p14:tracePt t="76728" x="5226050" y="5314950"/>
          <p14:tracePt t="76747" x="5461000" y="5353050"/>
          <p14:tracePt t="76762" x="5537200" y="5372100"/>
          <p14:tracePt t="76780" x="5645150" y="5403850"/>
          <p14:tracePt t="76795" x="5670550" y="5410200"/>
          <p14:tracePt t="76811" x="5695950" y="5410200"/>
          <p14:tracePt t="76852" x="5702300" y="5410200"/>
          <p14:tracePt t="78555" x="5702300" y="5416550"/>
          <p14:tracePt t="78566" x="5695950" y="5422900"/>
          <p14:tracePt t="78578" x="5670550" y="5429250"/>
          <p14:tracePt t="78594" x="5645150" y="5435600"/>
          <p14:tracePt t="78610" x="5511800" y="5441950"/>
          <p14:tracePt t="78628" x="5372100" y="5441950"/>
          <p14:tracePt t="78643" x="5295900" y="5441950"/>
          <p14:tracePt t="78662" x="5022850" y="5416550"/>
          <p14:tracePt t="78679" x="4921250" y="5397500"/>
          <p14:tracePt t="78694" x="4730750" y="5378450"/>
          <p14:tracePt t="78712" x="4603750" y="5365750"/>
          <p14:tracePt t="78728" x="4546600" y="5365750"/>
          <p14:tracePt t="78733" x="4521200" y="5365750"/>
          <p14:tracePt t="78744" x="4508500" y="5365750"/>
          <p14:tracePt t="78760" x="4502150" y="5365750"/>
          <p14:tracePt t="78777" x="4483100" y="5365750"/>
          <p14:tracePt t="78795" x="4476750" y="5365750"/>
          <p14:tracePt t="78827" x="4476750" y="5353050"/>
          <p14:tracePt t="79788" x="4483100" y="5353050"/>
          <p14:tracePt t="79797" x="4502150" y="5359400"/>
          <p14:tracePt t="79810" x="4521200" y="5372100"/>
          <p14:tracePt t="79827" x="4610100" y="5422900"/>
          <p14:tracePt t="79842" x="4667250" y="5448300"/>
          <p14:tracePt t="79860" x="4921250" y="5562600"/>
          <p14:tracePt t="79876" x="5080000" y="5613400"/>
          <p14:tracePt t="79892" x="5327650" y="5676900"/>
          <p14:tracePt t="79910" x="5461000" y="5721350"/>
          <p14:tracePt t="79925" x="5664200" y="5778500"/>
          <p14:tracePt t="79943" x="5810250" y="5822950"/>
          <p14:tracePt t="79959" x="5867400" y="5848350"/>
          <p14:tracePt t="79977" x="5988050" y="5867400"/>
          <p14:tracePt t="79994" x="6026150" y="5873750"/>
          <p14:tracePt t="80010" x="6076950" y="5880100"/>
          <p14:tracePt t="80026" x="6096000" y="5886450"/>
          <p14:tracePt t="80042" x="6102350" y="5886450"/>
          <p14:tracePt t="80059" x="6108700" y="5886450"/>
          <p14:tracePt t="80445" x="6115050" y="5880100"/>
          <p14:tracePt t="80453" x="6121400" y="5867400"/>
          <p14:tracePt t="80464" x="6134100" y="5861050"/>
          <p14:tracePt t="80478" x="6140450" y="5848350"/>
          <p14:tracePt t="80491" x="6153150" y="5829300"/>
          <p14:tracePt t="80507" x="6191250" y="5791200"/>
          <p14:tracePt t="80525" x="6210300" y="5778500"/>
          <p14:tracePt t="80540" x="6311900" y="5715000"/>
          <p14:tracePt t="80559" x="6445250" y="5657850"/>
          <p14:tracePt t="80575" x="6534150" y="5626100"/>
          <p14:tracePt t="80592" x="6813550" y="5594350"/>
          <p14:tracePt t="80610" x="6997700" y="5594350"/>
          <p14:tracePt t="80625" x="7099300" y="5594350"/>
          <p14:tracePt t="80642" x="7308850" y="5619750"/>
          <p14:tracePt t="80658" x="7385050" y="5632450"/>
          <p14:tracePt t="80675" x="7454900" y="5638800"/>
          <p14:tracePt t="80693" x="7505700" y="5651500"/>
          <p14:tracePt t="80710" x="7512050" y="5657850"/>
          <p14:tracePt t="80727" x="7524750" y="5657850"/>
          <p14:tracePt t="80746" x="7531100" y="5657850"/>
          <p14:tracePt t="80767" x="7537450" y="5657850"/>
          <p14:tracePt t="80809" x="7543800" y="5657850"/>
          <p14:tracePt t="80852" x="7550150" y="5657850"/>
          <p14:tracePt t="80883" x="7556500" y="5657850"/>
          <p14:tracePt t="80904" x="7562850" y="5657850"/>
          <p14:tracePt t="80914" x="7562850" y="5651500"/>
          <p14:tracePt t="80935" x="7569200" y="5638800"/>
          <p14:tracePt t="80945" x="7575550" y="5632450"/>
          <p14:tracePt t="80958" x="7575550" y="5619750"/>
          <p14:tracePt t="80977" x="7581900" y="5600700"/>
          <p14:tracePt t="80992" x="7588250" y="5594350"/>
          <p14:tracePt t="81009" x="7594600" y="5588000"/>
          <p14:tracePt t="81027" x="7594600" y="5581650"/>
          <p14:tracePt t="81043" x="7594600" y="5575300"/>
          <p14:tracePt t="81058" x="7600950" y="5568950"/>
          <p14:tracePt t="81102" x="7600950" y="5562600"/>
          <p14:tracePt t="81122" x="7600950" y="554990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637111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Como entender o teste F geral da ANOVA </a:t>
                </a:r>
              </a:p>
              <a:p>
                <a:pPr lvl="1"/>
                <a:r>
                  <a:rPr lang="pt-BR" sz="2000" dirty="0" smtClean="0"/>
                  <a:t>Testa se existe ao menos um coeficiente significativo no modelo (diferente de zero).</a:t>
                </a:r>
                <a:r>
                  <a:rPr lang="pt-BR" sz="2000" dirty="0"/>
                  <a:t> </a:t>
                </a:r>
                <a:endParaRPr lang="pt-BR" sz="2000" dirty="0" smtClean="0"/>
              </a:p>
              <a:p>
                <a:endParaRPr lang="pt-BR" sz="2400" dirty="0"/>
              </a:p>
              <a:p>
                <a:endParaRPr lang="pt-BR" sz="2400" dirty="0" smtClean="0"/>
              </a:p>
              <a:p>
                <a:endParaRPr lang="pt-BR" sz="2400" dirty="0"/>
              </a:p>
              <a:p>
                <a:r>
                  <a:rPr lang="pt-BR" sz="2400" dirty="0" smtClean="0"/>
                  <a:t>Estatística-teste (F de </a:t>
                </a:r>
                <a:r>
                  <a:rPr lang="pt-BR" sz="2400" dirty="0" err="1" smtClean="0"/>
                  <a:t>Snedecor</a:t>
                </a:r>
                <a:r>
                  <a:rPr lang="pt-BR" sz="2400" dirty="0" smtClean="0"/>
                  <a:t>):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𝑄𝑀𝑀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𝑄𝑀𝑅</m:t>
                        </m:r>
                      </m:den>
                    </m:f>
                  </m:oMath>
                </a14:m>
                <a:endParaRPr lang="pt-BR" sz="2400" dirty="0"/>
              </a:p>
              <a:p>
                <a:pPr lvl="1"/>
                <a:r>
                  <a:rPr lang="pt-BR" sz="2000" dirty="0" smtClean="0"/>
                  <a:t>Se p-valor &lt; </a:t>
                </a:r>
                <a:r>
                  <a:rPr lang="el-GR" sz="2000" dirty="0" smtClean="0"/>
                  <a:t>α</a:t>
                </a:r>
                <a:r>
                  <a:rPr lang="pt-BR" sz="2000" dirty="0" smtClean="0"/>
                  <a:t>. Rejeito H</a:t>
                </a:r>
                <a:r>
                  <a:rPr lang="pt-BR" sz="2000" baseline="-25000" dirty="0" smtClean="0"/>
                  <a:t>0</a:t>
                </a:r>
                <a:r>
                  <a:rPr lang="pt-BR" sz="2000" dirty="0" smtClean="0"/>
                  <a:t>, existe ao menos um coeficiente diferente de zero (ou significativo) no modelo</a:t>
                </a:r>
                <a:r>
                  <a:rPr lang="pt-BR" sz="2000" dirty="0"/>
                  <a:t>.</a:t>
                </a:r>
              </a:p>
              <a:p>
                <a:pPr lvl="1"/>
                <a:r>
                  <a:rPr lang="pt-BR" sz="2000" dirty="0" smtClean="0"/>
                  <a:t>Caso deseje olhar a tabela F, o valor crítico é determinado por </a:t>
                </a:r>
                <a:r>
                  <a:rPr lang="pt-BR" sz="2000" dirty="0"/>
                  <a:t>&gt;</a:t>
                </a:r>
                <a:r>
                  <a:rPr lang="pt-BR" sz="2000" dirty="0" smtClean="0"/>
                  <a:t>F</a:t>
                </a:r>
                <a:r>
                  <a:rPr lang="pt-BR" sz="2000" baseline="-25000" dirty="0" smtClean="0"/>
                  <a:t>k,n-k-1,1-</a:t>
                </a:r>
                <a:r>
                  <a:rPr lang="el-GR" sz="2000" baseline="-25000" dirty="0" smtClean="0"/>
                  <a:t>α</a:t>
                </a:r>
                <a:r>
                  <a:rPr lang="pt-BR" sz="2000" dirty="0" smtClean="0"/>
                  <a:t>.</a:t>
                </a:r>
              </a:p>
              <a:p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637111"/>
              </a:xfrm>
              <a:blipFill rotWithShape="0">
                <a:blip r:embed="rId4"/>
                <a:stretch>
                  <a:fillRect l="-963" t="-1053" r="-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22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475656" y="2852936"/>
                <a:ext cx="252028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2520280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have direita 28"/>
          <p:cNvSpPr/>
          <p:nvPr/>
        </p:nvSpPr>
        <p:spPr>
          <a:xfrm rot="5400000">
            <a:off x="2538557" y="3213759"/>
            <a:ext cx="304469" cy="990110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196346" y="3861049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Linear simples</a:t>
            </a:r>
            <a:endParaRPr lang="pt-B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905927" y="2791672"/>
                <a:ext cx="491454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t-BR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≠0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𝐵𝑘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7" y="2791672"/>
                <a:ext cx="491454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have direita 34"/>
          <p:cNvSpPr/>
          <p:nvPr/>
        </p:nvSpPr>
        <p:spPr>
          <a:xfrm rot="5400000">
            <a:off x="6216812" y="1479719"/>
            <a:ext cx="238765" cy="4248472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5940762" y="3789041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Linear múltiplo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878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43"/>
    </mc:Choice>
    <mc:Fallback xmlns="">
      <p:transition spd="slow" advTm="667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12" x="7600950" y="5530850"/>
          <p14:tracePt t="2223" x="7600950" y="5511800"/>
          <p14:tracePt t="2231" x="7600950" y="5473700"/>
          <p14:tracePt t="2246" x="7600950" y="5448300"/>
          <p14:tracePt t="2263" x="7600950" y="5334000"/>
          <p14:tracePt t="2279" x="7600950" y="5264150"/>
          <p14:tracePt t="2296" x="7600950" y="5137150"/>
          <p14:tracePt t="2314" x="7588250" y="5041900"/>
          <p14:tracePt t="2330" x="7588250" y="5003800"/>
          <p14:tracePt t="2349" x="7575550" y="4876800"/>
          <p14:tracePt t="2368" x="7569200" y="4819650"/>
          <p14:tracePt t="2381" x="7562850" y="4743450"/>
          <p14:tracePt t="2399" x="7550150" y="4648200"/>
          <p14:tracePt t="2416" x="7543800" y="4597400"/>
          <p14:tracePt t="2431" x="7512050" y="4451350"/>
          <p14:tracePt t="2449" x="7493000" y="4349750"/>
          <p14:tracePt t="2465" x="7429500" y="4114800"/>
          <p14:tracePt t="2482" x="7289800" y="3784600"/>
          <p14:tracePt t="2498" x="7194550" y="3587750"/>
          <p14:tracePt t="2515" x="7067550" y="3327400"/>
          <p14:tracePt t="2531" x="7004050" y="3219450"/>
          <p14:tracePt t="2556" x="6985000" y="3187700"/>
          <p14:tracePt t="2568" x="6965950" y="3162300"/>
          <p14:tracePt t="2582" x="6953250" y="3143250"/>
          <p14:tracePt t="3452" x="6946900" y="3136900"/>
          <p14:tracePt t="3465" x="6927850" y="3130550"/>
          <p14:tracePt t="3475" x="6896100" y="3117850"/>
          <p14:tracePt t="3483" x="6838950" y="3079750"/>
          <p14:tracePt t="3497" x="6769100" y="3041650"/>
          <p14:tracePt t="3515" x="6546850" y="2908300"/>
          <p14:tracePt t="3530" x="6375400" y="2825750"/>
          <p14:tracePt t="3547" x="6127750" y="2711450"/>
          <p14:tracePt t="3564" x="6032500" y="2673350"/>
          <p14:tracePt t="3580" x="5911850" y="2635250"/>
          <p14:tracePt t="3599" x="5854700" y="2628900"/>
          <p14:tracePt t="3615" x="5842000" y="2628900"/>
          <p14:tracePt t="3631" x="5835650" y="2628900"/>
          <p14:tracePt t="6960" x="5829300" y="2628900"/>
          <p14:tracePt t="6968" x="5816600" y="2635250"/>
          <p14:tracePt t="6981" x="5797550" y="2641600"/>
          <p14:tracePt t="6994" x="5765800" y="2667000"/>
          <p14:tracePt t="7011" x="5645150" y="2698750"/>
          <p14:tracePt t="7028" x="5568950" y="2705100"/>
          <p14:tracePt t="7032" x="5416550" y="2705100"/>
          <p14:tracePt t="7044" x="5257800" y="2705100"/>
          <p14:tracePt t="7061" x="5156200" y="2705100"/>
          <p14:tracePt t="7077" x="4838700" y="2692400"/>
          <p14:tracePt t="7094" x="4559300" y="2692400"/>
          <p14:tracePt t="7111" x="4445000" y="2692400"/>
          <p14:tracePt t="7126" x="4165600" y="2692400"/>
          <p14:tracePt t="7143" x="4064000" y="2692400"/>
          <p14:tracePt t="7159" x="3879850" y="2711450"/>
          <p14:tracePt t="7177" x="3752850" y="2730500"/>
          <p14:tracePt t="7193" x="3695700" y="2730500"/>
          <p14:tracePt t="7209" x="3619500" y="2743200"/>
          <p14:tracePt t="7226" x="3587750" y="2749550"/>
          <p14:tracePt t="7242" x="3556000" y="2755900"/>
          <p14:tracePt t="7259" x="3543300" y="2755900"/>
          <p14:tracePt t="7730" x="3536950" y="2755900"/>
          <p14:tracePt t="7742" x="3524250" y="2755900"/>
          <p14:tracePt t="7752" x="3505200" y="2755900"/>
          <p14:tracePt t="7762" x="3492500" y="2755900"/>
          <p14:tracePt t="7776" x="3473450" y="2755900"/>
          <p14:tracePt t="7793" x="3422650" y="2755900"/>
          <p14:tracePt t="7809" x="3397250" y="2755900"/>
          <p14:tracePt t="7826" x="3327400" y="2755900"/>
          <p14:tracePt t="7844" x="3225800" y="2755900"/>
          <p14:tracePt t="7859" x="3175000" y="2755900"/>
          <p14:tracePt t="7878" x="3092450" y="2755900"/>
          <p14:tracePt t="7893" x="3054350" y="2755900"/>
          <p14:tracePt t="7912" x="2965450" y="2755900"/>
          <p14:tracePt t="7927" x="2895600" y="2755900"/>
          <p14:tracePt t="7943" x="2876550" y="2755900"/>
          <p14:tracePt t="7959" x="2844800" y="2755900"/>
          <p14:tracePt t="7975" x="2832100" y="2755900"/>
          <p14:tracePt t="7992" x="2813050" y="2755900"/>
          <p14:tracePt t="8009" x="2806700" y="2755900"/>
          <p14:tracePt t="8026" x="2800350" y="2755900"/>
          <p14:tracePt t="8042" x="2794000" y="2755900"/>
          <p14:tracePt t="8074" x="2787650" y="2755900"/>
          <p14:tracePt t="8117" x="2781300" y="2755900"/>
          <p14:tracePt t="8127" x="2781300" y="2762250"/>
          <p14:tracePt t="8138" x="2781300" y="2768600"/>
          <p14:tracePt t="8149" x="2781300" y="2774950"/>
          <p14:tracePt t="8160" x="2781300" y="2787650"/>
          <p14:tracePt t="8174" x="2794000" y="2794000"/>
          <p14:tracePt t="8191" x="2870200" y="2825750"/>
          <p14:tracePt t="8210" x="2978150" y="2851150"/>
          <p14:tracePt t="8225" x="3054350" y="2863850"/>
          <p14:tracePt t="8241" x="3270250" y="2882900"/>
          <p14:tracePt t="8258" x="3384550" y="2882900"/>
          <p14:tracePt t="8274" x="3575050" y="2901950"/>
          <p14:tracePt t="8294" x="3790950" y="2921000"/>
          <p14:tracePt t="8309" x="3860800" y="2933700"/>
          <p14:tracePt t="8327" x="3949700" y="2940050"/>
          <p14:tracePt t="8342" x="3968750" y="2940050"/>
          <p14:tracePt t="8359" x="3987800" y="2940050"/>
          <p14:tracePt t="8376" x="4000500" y="2940050"/>
          <p14:tracePt t="8393" x="4006850" y="2940050"/>
          <p14:tracePt t="11273" x="4000500" y="2927350"/>
          <p14:tracePt t="11283" x="3987800" y="2914650"/>
          <p14:tracePt t="11294" x="3975100" y="2908300"/>
          <p14:tracePt t="11305" x="3962400" y="2895600"/>
          <p14:tracePt t="11321" x="3937000" y="2882900"/>
          <p14:tracePt t="11338" x="3854450" y="2851150"/>
          <p14:tracePt t="11355" x="3803650" y="2832100"/>
          <p14:tracePt t="11371" x="3714750" y="2806700"/>
          <p14:tracePt t="11389" x="3600450" y="2787650"/>
          <p14:tracePt t="11406" x="3517900" y="2774950"/>
          <p14:tracePt t="11422" x="3378200" y="2768600"/>
          <p14:tracePt t="11440" x="3270250" y="2755900"/>
          <p14:tracePt t="11456" x="3219450" y="2755900"/>
          <p14:tracePt t="11474" x="3130550" y="2749550"/>
          <p14:tracePt t="11491" x="3067050" y="2749550"/>
          <p14:tracePt t="11506" x="2984500" y="2749550"/>
          <p14:tracePt t="11524" x="2946400" y="2749550"/>
          <p14:tracePt t="11527" x="2927350" y="2749550"/>
          <p14:tracePt t="11541" x="2901950" y="2749550"/>
          <p14:tracePt t="11558" x="2882900" y="2749550"/>
          <p14:tracePt t="11571" x="2870200" y="2755900"/>
          <p14:tracePt t="11588" x="2857500" y="2762250"/>
          <p14:tracePt t="11604" x="2851150" y="2762250"/>
          <p14:tracePt t="11621" x="2832100" y="2768600"/>
          <p14:tracePt t="11638" x="2825750" y="2774950"/>
          <p14:tracePt t="11654" x="2825750" y="2781300"/>
          <p14:tracePt t="11671" x="2813050" y="2813050"/>
          <p14:tracePt t="11688" x="2800350" y="2838450"/>
          <p14:tracePt t="11704" x="2800350" y="2908300"/>
          <p14:tracePt t="11721" x="2800350" y="2959100"/>
          <p14:tracePt t="11740" x="2806700" y="2978150"/>
          <p14:tracePt t="11757" x="2908300" y="3041650"/>
          <p14:tracePt t="11775" x="2984500" y="3073400"/>
          <p14:tracePt t="11790" x="3143250" y="3098800"/>
          <p14:tracePt t="11808" x="3295650" y="3098800"/>
          <p14:tracePt t="11823" x="3397250" y="3098800"/>
          <p14:tracePt t="11839" x="3517900" y="3098800"/>
          <p14:tracePt t="11858" x="3556000" y="3086100"/>
          <p14:tracePt t="11872" x="3562350" y="3079750"/>
          <p14:tracePt t="11890" x="3575050" y="3067050"/>
          <p14:tracePt t="11906" x="3575050" y="3048000"/>
          <p14:tracePt t="11924" x="3517900" y="2971800"/>
          <p14:tracePt t="11941" x="3448050" y="2908300"/>
          <p14:tracePt t="11956" x="3289300" y="2819400"/>
          <p14:tracePt t="11975" x="3092450" y="2781300"/>
          <p14:tracePt t="11990" x="3003550" y="2781300"/>
          <p14:tracePt t="12005" x="2895600" y="2800350"/>
          <p14:tracePt t="12021" x="2857500" y="2844800"/>
          <p14:tracePt t="12037" x="2800350" y="2914650"/>
          <p14:tracePt t="12054" x="2774950" y="2959100"/>
          <p14:tracePt t="12073" x="2762250" y="3041650"/>
          <p14:tracePt t="12089" x="2762250" y="3086100"/>
          <p14:tracePt t="12105" x="2774950" y="3111500"/>
          <p14:tracePt t="12121" x="2870200" y="3175000"/>
          <p14:tracePt t="12139" x="3054350" y="3194050"/>
          <p14:tracePt t="12155" x="3105150" y="3194050"/>
          <p14:tracePt t="12171" x="3200400" y="3194050"/>
          <p14:tracePt t="12189" x="3232150" y="3175000"/>
          <p14:tracePt t="12206" x="3257550" y="3162300"/>
          <p14:tracePt t="12221" x="3263900" y="3162300"/>
          <p14:tracePt t="12237" x="3263900" y="3155950"/>
          <p14:tracePt t="12254" x="3263900" y="3149600"/>
          <p14:tracePt t="12272" x="3263900" y="3143250"/>
          <p14:tracePt t="12288" x="3263900" y="3130550"/>
          <p14:tracePt t="13174" x="3263900" y="3124200"/>
          <p14:tracePt t="13183" x="3263900" y="3111500"/>
          <p14:tracePt t="13196" x="3263900" y="3105150"/>
          <p14:tracePt t="13206" x="3257550" y="3105150"/>
          <p14:tracePt t="13220" x="3244850" y="3092450"/>
          <p14:tracePt t="13236" x="3206750" y="3060700"/>
          <p14:tracePt t="13253" x="3194050" y="3048000"/>
          <p14:tracePt t="13270" x="3168650" y="3028950"/>
          <p14:tracePt t="13288" x="3143250" y="3016250"/>
          <p14:tracePt t="13303" x="3130550" y="3009900"/>
          <p14:tracePt t="13320" x="3079750" y="2978150"/>
          <p14:tracePt t="13336" x="3048000" y="2971800"/>
          <p14:tracePt t="13353" x="2990850" y="2952750"/>
          <p14:tracePt t="13370" x="2946400" y="2927350"/>
          <p14:tracePt t="13386" x="2927350" y="2927350"/>
          <p14:tracePt t="13403" x="2876550" y="2927350"/>
          <p14:tracePt t="13419" x="2857500" y="2927350"/>
          <p14:tracePt t="13436" x="2806700" y="2933700"/>
          <p14:tracePt t="13453" x="2762250" y="2940050"/>
          <p14:tracePt t="13469" x="2749550" y="2940050"/>
          <p14:tracePt t="13486" x="2743200" y="2946400"/>
          <p14:tracePt t="13503" x="2736850" y="2946400"/>
          <p14:tracePt t="13520" x="2730500" y="2946400"/>
          <p14:tracePt t="15636" x="2724150" y="2946400"/>
          <p14:tracePt t="15648" x="2717800" y="2946400"/>
          <p14:tracePt t="15657" x="2711450" y="2946400"/>
          <p14:tracePt t="15680" x="2698750" y="2946400"/>
          <p14:tracePt t="15688" x="2692400" y="2940050"/>
          <p14:tracePt t="15704" x="2679700" y="2940050"/>
          <p14:tracePt t="15719" x="2667000" y="2940050"/>
          <p14:tracePt t="15752" x="2654300" y="2940050"/>
          <p14:tracePt t="15787" x="2647950" y="2940050"/>
          <p14:tracePt t="15824" x="2641600" y="2940050"/>
          <p14:tracePt t="15836" x="2641600" y="2946400"/>
          <p14:tracePt t="15845" x="2641600" y="2952750"/>
          <p14:tracePt t="15856" x="2641600" y="2965450"/>
          <p14:tracePt t="15870" x="2647950" y="2990850"/>
          <p14:tracePt t="15887" x="2686050" y="3035300"/>
          <p14:tracePt t="15902" x="2717800" y="3048000"/>
          <p14:tracePt t="15919" x="2806700" y="3079750"/>
          <p14:tracePt t="15938" x="2895600" y="3079750"/>
          <p14:tracePt t="15952" x="2921000" y="3079750"/>
          <p14:tracePt t="15969" x="2952750" y="3079750"/>
          <p14:tracePt t="15986" x="2952750" y="3073400"/>
          <p14:tracePt t="16002" x="2965450" y="2978150"/>
          <p14:tracePt t="16019" x="2952750" y="2940050"/>
          <p14:tracePt t="16036" x="2882900" y="2857500"/>
          <p14:tracePt t="16054" x="2806700" y="2813050"/>
          <p14:tracePt t="16069" x="2762250" y="2800350"/>
          <p14:tracePt t="16087" x="2692400" y="2800350"/>
          <p14:tracePt t="16105" x="2667000" y="2800350"/>
          <p14:tracePt t="16120" x="2635250" y="2825750"/>
          <p14:tracePt t="16136" x="2622550" y="2882900"/>
          <p14:tracePt t="16152" x="2622550" y="2927350"/>
          <p14:tracePt t="16169" x="2622550" y="2984500"/>
          <p14:tracePt t="16186" x="2647950" y="3003550"/>
          <p14:tracePt t="16204" x="2692400" y="3041650"/>
          <p14:tracePt t="16218" x="2717800" y="3054350"/>
          <p14:tracePt t="16234" x="2755900" y="3060700"/>
          <p14:tracePt t="16251" x="2762250" y="3060700"/>
          <p14:tracePt t="16345" x="2762250" y="3054350"/>
          <p14:tracePt t="16355" x="2755900" y="3054350"/>
          <p14:tracePt t="16369" x="2749550" y="3054350"/>
          <p14:tracePt t="16387" x="2743200" y="3054350"/>
          <p14:tracePt t="16402" x="2736850" y="3054350"/>
          <p14:tracePt t="17170" x="2743200" y="3060700"/>
          <p14:tracePt t="17181" x="2762250" y="3079750"/>
          <p14:tracePt t="17190" x="2787650" y="3092450"/>
          <p14:tracePt t="17203" x="2813050" y="3098800"/>
          <p14:tracePt t="17221" x="2863850" y="3111500"/>
          <p14:tracePt t="17233" x="2889250" y="3111500"/>
          <p14:tracePt t="17249" x="2901950" y="3117850"/>
          <p14:tracePt t="17266" x="2908300" y="3117850"/>
          <p14:tracePt t="17283" x="2914650" y="3117850"/>
          <p14:tracePt t="17319" x="2914650" y="3111500"/>
          <p14:tracePt t="17338" x="2895600" y="3079750"/>
          <p14:tracePt t="17352" x="2870200" y="3048000"/>
          <p14:tracePt t="17370" x="2794000" y="3003550"/>
          <p14:tracePt t="17385" x="2762250" y="2990850"/>
          <p14:tracePt t="17404" x="2724150" y="2984500"/>
          <p14:tracePt t="17419" x="2698750" y="2984500"/>
          <p14:tracePt t="17434" x="2679700" y="2984500"/>
          <p14:tracePt t="17452" x="2660650" y="2984500"/>
          <p14:tracePt t="17468" x="2654300" y="2984500"/>
          <p14:tracePt t="17501" x="2647950" y="2984500"/>
          <p14:tracePt t="17565" x="2647950" y="2990850"/>
          <p14:tracePt t="18682" x="2647950" y="2984500"/>
          <p14:tracePt t="18703" x="2647950" y="2978150"/>
          <p14:tracePt t="18725" x="2647950" y="2971800"/>
          <p14:tracePt t="18890" x="2654300" y="2978150"/>
          <p14:tracePt t="18903" x="2660650" y="2984500"/>
          <p14:tracePt t="18912" x="2673350" y="2990850"/>
          <p14:tracePt t="18921" x="2686050" y="2990850"/>
          <p14:tracePt t="18944" x="2692400" y="2990850"/>
          <p14:tracePt t="18953" x="2698750" y="2990850"/>
          <p14:tracePt t="19038" x="2692400" y="2990850"/>
          <p14:tracePt t="19047" x="2686050" y="2984500"/>
          <p14:tracePt t="19058" x="2673350" y="2978150"/>
          <p14:tracePt t="19070" x="2667000" y="2978150"/>
          <p14:tracePt t="19083" x="2660650" y="2978150"/>
          <p14:tracePt t="19101" x="2654300" y="2971800"/>
          <p14:tracePt t="19121" x="2647950" y="2971800"/>
          <p14:tracePt t="19257" x="2654300" y="2971800"/>
          <p14:tracePt t="19266" x="2660650" y="2971800"/>
          <p14:tracePt t="19276" x="2667000" y="2971800"/>
          <p14:tracePt t="19285" x="2686050" y="2971800"/>
          <p14:tracePt t="19298" x="2711450" y="2971800"/>
          <p14:tracePt t="19314" x="2736850" y="2971800"/>
          <p14:tracePt t="19331" x="2819400" y="2971800"/>
          <p14:tracePt t="19348" x="2908300" y="2978150"/>
          <p14:tracePt t="19365" x="2971800" y="2978150"/>
          <p14:tracePt t="19382" x="3041650" y="2978150"/>
          <p14:tracePt t="19399" x="3073400" y="2978150"/>
          <p14:tracePt t="19416" x="3105150" y="2978150"/>
          <p14:tracePt t="19433" x="3130550" y="2984500"/>
          <p14:tracePt t="19465" x="3136900" y="2984500"/>
          <p14:tracePt t="19481" x="3143250" y="2984500"/>
          <p14:tracePt t="19515" x="3149600" y="2984500"/>
          <p14:tracePt t="19684" x="3155950" y="2984500"/>
          <p14:tracePt t="20059" x="3143250" y="2984500"/>
          <p14:tracePt t="20071" x="3136900" y="2984500"/>
          <p14:tracePt t="20084" x="3124200" y="2984500"/>
          <p14:tracePt t="20102" x="3111500" y="2978150"/>
          <p14:tracePt t="20117" x="3098800" y="2978150"/>
          <p14:tracePt t="20133" x="3067050" y="2971800"/>
          <p14:tracePt t="20151" x="3035300" y="2971800"/>
          <p14:tracePt t="20167" x="3003550" y="2971800"/>
          <p14:tracePt t="20183" x="2971800" y="2971800"/>
          <p14:tracePt t="20200" x="2952750" y="2971800"/>
          <p14:tracePt t="20216" x="2927350" y="2971800"/>
          <p14:tracePt t="20230" x="2914650" y="2978150"/>
          <p14:tracePt t="20247" x="2882900" y="3003550"/>
          <p14:tracePt t="20263" x="2870200" y="3016250"/>
          <p14:tracePt t="20280" x="2844800" y="3048000"/>
          <p14:tracePt t="20297" x="2825750" y="3067050"/>
          <p14:tracePt t="20313" x="2819400" y="3079750"/>
          <p14:tracePt t="20330" x="2813050" y="3092450"/>
          <p14:tracePt t="20347" x="2806700" y="3105150"/>
          <p14:tracePt t="20365" x="2800350" y="3124200"/>
          <p14:tracePt t="20380" x="2800350" y="3130550"/>
          <p14:tracePt t="20397" x="2800350" y="3143250"/>
          <p14:tracePt t="20414" x="2800350" y="3155950"/>
          <p14:tracePt t="20430" x="2800350" y="3168650"/>
          <p14:tracePt t="20447" x="2800350" y="3181350"/>
          <p14:tracePt t="20464" x="2806700" y="3206750"/>
          <p14:tracePt t="20480" x="2813050" y="3213100"/>
          <p14:tracePt t="20497" x="2825750" y="3232150"/>
          <p14:tracePt t="20513" x="2825750" y="3238500"/>
          <p14:tracePt t="20530" x="2832100" y="3244850"/>
          <p14:tracePt t="20547" x="2838450" y="3251200"/>
          <p14:tracePt t="20665" x="2838450" y="3257550"/>
          <p14:tracePt t="20872" x="2825750" y="3257550"/>
          <p14:tracePt t="20885" x="2813050" y="3257550"/>
          <p14:tracePt t="20893" x="2806700" y="3257550"/>
          <p14:tracePt t="20903" x="2794000" y="3257550"/>
          <p14:tracePt t="20924" x="2787650" y="3257550"/>
          <p14:tracePt t="20935" x="2781300" y="3257550"/>
          <p14:tracePt t="20949" x="2774950" y="3257550"/>
          <p14:tracePt t="20967" x="2768600" y="3257550"/>
          <p14:tracePt t="20986" x="2762250" y="3257550"/>
          <p14:tracePt t="21041" x="2755900" y="3257550"/>
          <p14:tracePt t="21093" x="2755900" y="3263900"/>
          <p14:tracePt t="21102" x="2755900" y="3276600"/>
          <p14:tracePt t="21116" x="2755900" y="3289300"/>
          <p14:tracePt t="21133" x="2755900" y="3308350"/>
          <p14:tracePt t="21164" x="2755900" y="3327400"/>
          <p14:tracePt t="21181" x="2755900" y="3333750"/>
          <p14:tracePt t="21197" x="2762250" y="3346450"/>
          <p14:tracePt t="21214" x="2768600" y="3346450"/>
          <p14:tracePt t="21248" x="2774950" y="3352800"/>
          <p14:tracePt t="21263" x="2781300" y="3352800"/>
          <p14:tracePt t="21279" x="2781300" y="3359150"/>
          <p14:tracePt t="21904" x="2774950" y="3359150"/>
          <p14:tracePt t="21919" x="2762250" y="3359150"/>
          <p14:tracePt t="21925" x="2755900" y="3359150"/>
          <p14:tracePt t="21936" x="2749550" y="3359150"/>
          <p14:tracePt t="21968" x="2743200" y="3359150"/>
          <p14:tracePt t="22019" x="2743200" y="3352800"/>
          <p14:tracePt t="22050" x="2749550" y="3346450"/>
          <p14:tracePt t="22061" x="2768600" y="3340100"/>
          <p14:tracePt t="22073" x="2794000" y="3340100"/>
          <p14:tracePt t="22083" x="2825750" y="3327400"/>
          <p14:tracePt t="22097" x="2844800" y="3327400"/>
          <p14:tracePt t="22115" x="2895600" y="3327400"/>
          <p14:tracePt t="22131" x="2914650" y="3327400"/>
          <p14:tracePt t="22149" x="2978150" y="3340100"/>
          <p14:tracePt t="22166" x="3048000" y="3346450"/>
          <p14:tracePt t="22182" x="3073400" y="3352800"/>
          <p14:tracePt t="22199" x="3111500" y="3371850"/>
          <p14:tracePt t="22212" x="3117850" y="3371850"/>
          <p14:tracePt t="22229" x="3143250" y="3378200"/>
          <p14:tracePt t="22246" x="3155950" y="3378200"/>
          <p14:tracePt t="22263" x="3168650" y="3378200"/>
          <p14:tracePt t="22279" x="3187700" y="3378200"/>
          <p14:tracePt t="22296" x="3194050" y="3378200"/>
          <p14:tracePt t="22312" x="3200400" y="3378200"/>
          <p14:tracePt t="22329" x="3206750" y="3378200"/>
          <p14:tracePt t="22345" x="3213100" y="3378200"/>
          <p14:tracePt t="23543" x="3213100" y="3371850"/>
          <p14:tracePt t="23563" x="3219450" y="3365500"/>
          <p14:tracePt t="23573" x="3219450" y="3359150"/>
          <p14:tracePt t="23586" x="3225800" y="3352800"/>
          <p14:tracePt t="23596" x="3225800" y="3346450"/>
          <p14:tracePt t="23612" x="3232150" y="3340100"/>
          <p14:tracePt t="23648" x="3238500" y="3333750"/>
          <p14:tracePt t="23657" x="3238500" y="3327400"/>
          <p14:tracePt t="23667" x="3244850" y="3327400"/>
          <p14:tracePt t="23681" x="3251200" y="3321050"/>
          <p14:tracePt t="23699" x="3257550" y="3314700"/>
          <p14:tracePt t="23713" x="3263900" y="3314700"/>
          <p14:tracePt t="23730" x="3270250" y="3308350"/>
          <p14:tracePt t="23750" x="3276600" y="3308350"/>
          <p14:tracePt t="23761" x="3282950" y="3308350"/>
          <p14:tracePt t="23777" x="3289300" y="3308350"/>
          <p14:tracePt t="23794" x="3302000" y="3308350"/>
          <p14:tracePt t="23812" x="3308350" y="3308350"/>
          <p14:tracePt t="23827" x="3321050" y="3308350"/>
          <p14:tracePt t="23844" x="3333750" y="3308350"/>
          <p14:tracePt t="23860" x="3346450" y="3308350"/>
          <p14:tracePt t="23877" x="3378200" y="3314700"/>
          <p14:tracePt t="23894" x="3390900" y="3321050"/>
          <p14:tracePt t="23910" x="3435350" y="3327400"/>
          <p14:tracePt t="23928" x="3473450" y="3327400"/>
          <p14:tracePt t="23944" x="3486150" y="3327400"/>
          <p14:tracePt t="23961" x="3517900" y="3327400"/>
          <p14:tracePt t="23977" x="3530600" y="3327400"/>
          <p14:tracePt t="23994" x="3606800" y="3327400"/>
          <p14:tracePt t="24011" x="3695700" y="3327400"/>
          <p14:tracePt t="24027" x="3765550" y="3314700"/>
          <p14:tracePt t="24044" x="3905250" y="3295650"/>
          <p14:tracePt t="24061" x="4032250" y="3282950"/>
          <p14:tracePt t="24077" x="4260850" y="3263900"/>
          <p14:tracePt t="24094" x="4470400" y="3257550"/>
          <p14:tracePt t="24110" x="4603750" y="3244850"/>
          <p14:tracePt t="24127" x="4768850" y="3244850"/>
          <p14:tracePt t="24144" x="4813300" y="3244850"/>
          <p14:tracePt t="24160" x="4857750" y="3244850"/>
          <p14:tracePt t="24761" x="4864100" y="3238500"/>
          <p14:tracePt t="24772" x="4864100" y="3225800"/>
          <p14:tracePt t="24782" x="4870450" y="3213100"/>
          <p14:tracePt t="24795" x="4876800" y="3194050"/>
          <p14:tracePt t="24811" x="4883150" y="3181350"/>
          <p14:tracePt t="24829" x="4908550" y="3136900"/>
          <p14:tracePt t="24844" x="4921250" y="3098800"/>
          <p14:tracePt t="24861" x="4946650" y="3035300"/>
          <p14:tracePt t="24878" x="4972050" y="2984500"/>
          <p14:tracePt t="24894" x="4991100" y="2965450"/>
          <p14:tracePt t="24911" x="5016500" y="2927350"/>
          <p14:tracePt t="24930" x="5048250" y="2914650"/>
          <p14:tracePt t="24946" x="5099050" y="2882900"/>
          <p14:tracePt t="24963" x="5149850" y="2870200"/>
          <p14:tracePt t="24977" x="5168900" y="2863850"/>
          <p14:tracePt t="24993" x="5194300" y="2863850"/>
          <p14:tracePt t="25009" x="5213350" y="2863850"/>
          <p14:tracePt t="25026" x="5238750" y="2863850"/>
          <p14:tracePt t="25044" x="5264150" y="2863850"/>
          <p14:tracePt t="25059" x="5276850" y="2863850"/>
          <p14:tracePt t="25076" x="5295900" y="2870200"/>
          <p14:tracePt t="25092" x="5308600" y="2876550"/>
          <p14:tracePt t="25110" x="5334000" y="2895600"/>
          <p14:tracePt t="25126" x="5353050" y="2901950"/>
          <p14:tracePt t="25143" x="5353050" y="2908300"/>
          <p14:tracePt t="25994" x="5359400" y="2901950"/>
          <p14:tracePt t="26004" x="5365750" y="2895600"/>
          <p14:tracePt t="26014" x="5372100" y="2882900"/>
          <p14:tracePt t="26028" x="5384800" y="2876550"/>
          <p14:tracePt t="26044" x="5397500" y="2857500"/>
          <p14:tracePt t="26060" x="5410200" y="2844800"/>
          <p14:tracePt t="26077" x="5422900" y="2838450"/>
          <p14:tracePt t="26093" x="5435600" y="2832100"/>
          <p14:tracePt t="26110" x="5441950" y="2819400"/>
          <p14:tracePt t="26128" x="5454650" y="2813050"/>
          <p14:tracePt t="26143" x="5467350" y="2813050"/>
          <p14:tracePt t="26160" x="5473700" y="2806700"/>
          <p14:tracePt t="26179" x="5480050" y="2806700"/>
          <p14:tracePt t="26195" x="5499100" y="2806700"/>
          <p14:tracePt t="26212" x="5505450" y="2806700"/>
          <p14:tracePt t="26227" x="5518150" y="2806700"/>
          <p14:tracePt t="26245" x="5530850" y="2806700"/>
          <p14:tracePt t="26260" x="5537200" y="2806700"/>
          <p14:tracePt t="26278" x="5543550" y="2813050"/>
          <p14:tracePt t="26292" x="5549900" y="2819400"/>
          <p14:tracePt t="26308" x="5556250" y="2825750"/>
          <p14:tracePt t="26327" x="5562600" y="2832100"/>
          <p14:tracePt t="26358" x="5575300" y="2838450"/>
          <p14:tracePt t="26375" x="5581650" y="2838450"/>
          <p14:tracePt t="26392" x="5588000" y="2851150"/>
          <p14:tracePt t="26409" x="5600700" y="2863850"/>
          <p14:tracePt t="26425" x="5600700" y="2876550"/>
          <p14:tracePt t="26443" x="5613400" y="2889250"/>
          <p14:tracePt t="26459" x="5619750" y="2901950"/>
          <p14:tracePt t="26476" x="5626100" y="2921000"/>
          <p14:tracePt t="26493" x="5632450" y="2933700"/>
          <p14:tracePt t="26509" x="5632450" y="2940050"/>
          <p14:tracePt t="26526" x="5638800" y="2946400"/>
          <p14:tracePt t="26542" x="5638800" y="2952750"/>
          <p14:tracePt t="26558" x="5638800" y="2959100"/>
          <p14:tracePt t="26994" x="5638800" y="2952750"/>
          <p14:tracePt t="27015" x="5638800" y="2946400"/>
          <p14:tracePt t="27028" x="5638800" y="2933700"/>
          <p14:tracePt t="27039" x="5638800" y="2921000"/>
          <p14:tracePt t="27046" x="5645150" y="2908300"/>
          <p14:tracePt t="27060" x="5645150" y="2895600"/>
          <p14:tracePt t="27077" x="5657850" y="2870200"/>
          <p14:tracePt t="27092" x="5664200" y="2851150"/>
          <p14:tracePt t="27109" x="5676900" y="2825750"/>
          <p14:tracePt t="27126" x="5689600" y="2806700"/>
          <p14:tracePt t="27143" x="5702300" y="2781300"/>
          <p14:tracePt t="27161" x="5727700" y="2755900"/>
          <p14:tracePt t="27176" x="5727700" y="2749550"/>
          <p14:tracePt t="27192" x="5746750" y="2743200"/>
          <p14:tracePt t="27211" x="5765800" y="2730500"/>
          <p14:tracePt t="27225" x="5791200" y="2711450"/>
          <p14:tracePt t="27241" x="5822950" y="2705100"/>
          <p14:tracePt t="27257" x="5861050" y="2692400"/>
          <p14:tracePt t="27275" x="5905500" y="2692400"/>
          <p14:tracePt t="27291" x="5918200" y="2692400"/>
          <p14:tracePt t="27308" x="5943600" y="2692400"/>
          <p14:tracePt t="27325" x="5949950" y="2692400"/>
          <p14:tracePt t="27341" x="5962650" y="2692400"/>
          <p14:tracePt t="27358" x="5975350" y="2698750"/>
          <p14:tracePt t="27374" x="5981700" y="2705100"/>
          <p14:tracePt t="27391" x="6000750" y="2730500"/>
          <p14:tracePt t="27407" x="6007100" y="2743200"/>
          <p14:tracePt t="27424" x="6032500" y="2794000"/>
          <p14:tracePt t="27441" x="6051550" y="2819400"/>
          <p14:tracePt t="27457" x="6057900" y="2832100"/>
          <p14:tracePt t="27476" x="6089650" y="2870200"/>
          <p14:tracePt t="27492" x="6102350" y="2882900"/>
          <p14:tracePt t="27508" x="6127750" y="2921000"/>
          <p14:tracePt t="27526" x="6153150" y="2952750"/>
          <p14:tracePt t="27541" x="6153150" y="2959100"/>
          <p14:tracePt t="27839" x="6159500" y="2952750"/>
          <p14:tracePt t="27850" x="6165850" y="2940050"/>
          <p14:tracePt t="27860" x="6184900" y="2933700"/>
          <p14:tracePt t="27876" x="6191250" y="2908300"/>
          <p14:tracePt t="27892" x="6216650" y="2882900"/>
          <p14:tracePt t="27908" x="6229350" y="2876550"/>
          <p14:tracePt t="27929" x="6267450" y="2838450"/>
          <p14:tracePt t="27940" x="6286500" y="2832100"/>
          <p14:tracePt t="27957" x="6330950" y="2800350"/>
          <p14:tracePt t="27974" x="6381750" y="2774950"/>
          <p14:tracePt t="27991" x="6407150" y="2774950"/>
          <p14:tracePt t="28007" x="6464300" y="2768600"/>
          <p14:tracePt t="28024" x="6496050" y="2768600"/>
          <p14:tracePt t="28028" x="6515100" y="2768600"/>
          <p14:tracePt t="28040" x="6527800" y="2768600"/>
          <p14:tracePt t="28057" x="6559550" y="2768600"/>
          <p14:tracePt t="28074" x="6572250" y="2774950"/>
          <p14:tracePt t="28090" x="6604000" y="2794000"/>
          <p14:tracePt t="28108" x="6616700" y="2813050"/>
          <p14:tracePt t="28123" x="6629400" y="2825750"/>
          <p14:tracePt t="28139" x="6661150" y="2863850"/>
          <p14:tracePt t="28157" x="6667500" y="2882900"/>
          <p14:tracePt t="28173" x="6692900" y="2927350"/>
          <p14:tracePt t="28190" x="6711950" y="2946400"/>
          <p14:tracePt t="28207" x="6731000" y="2971800"/>
          <p14:tracePt t="28223" x="6737350" y="2990850"/>
          <p14:tracePt t="28241" x="6743700" y="2997200"/>
          <p14:tracePt t="28496" x="6756400" y="2984500"/>
          <p14:tracePt t="28508" x="6769100" y="2965450"/>
          <p14:tracePt t="28517" x="6788150" y="2933700"/>
          <p14:tracePt t="28528" x="6807200" y="2914650"/>
          <p14:tracePt t="28542" x="6858000" y="2863850"/>
          <p14:tracePt t="28559" x="6959600" y="2794000"/>
          <p14:tracePt t="28575" x="7016750" y="2762250"/>
          <p14:tracePt t="28591" x="7131050" y="2705100"/>
          <p14:tracePt t="28608" x="7181850" y="2692400"/>
          <p14:tracePt t="28626" x="7277100" y="2673350"/>
          <p14:tracePt t="28642" x="7397750" y="2660650"/>
          <p14:tracePt t="28658" x="7435850" y="2660650"/>
          <p14:tracePt t="28673" x="7493000" y="2673350"/>
          <p14:tracePt t="28690" x="7524750" y="2686050"/>
          <p14:tracePt t="28706" x="7588250" y="2711450"/>
          <p14:tracePt t="28723" x="7607300" y="2724150"/>
          <p14:tracePt t="28740" x="7651750" y="2743200"/>
          <p14:tracePt t="28756" x="7670800" y="2762250"/>
          <p14:tracePt t="28774" x="7677150" y="2768600"/>
          <p14:tracePt t="28790" x="7702550" y="2787650"/>
          <p14:tracePt t="28808" x="7715250" y="2800350"/>
          <p14:tracePt t="28823" x="7759700" y="2825750"/>
          <p14:tracePt t="28841" x="7810500" y="2851150"/>
          <p14:tracePt t="28856" x="7823200" y="2863850"/>
          <p14:tracePt t="28873" x="7861300" y="2882900"/>
          <p14:tracePt t="28889" x="7867650" y="2882900"/>
          <p14:tracePt t="28906" x="7874000" y="2889250"/>
          <p14:tracePt t="28923" x="7880350" y="2895600"/>
          <p14:tracePt t="28939" x="7886700" y="2895600"/>
          <p14:tracePt t="28973" x="7886700" y="2901950"/>
          <p14:tracePt t="28990" x="7893050" y="2901950"/>
          <p14:tracePt t="29134" x="7899400" y="2901950"/>
          <p14:tracePt t="29195" x="7905750" y="2901950"/>
          <p14:tracePt t="29248" x="7905750" y="2895600"/>
          <p14:tracePt t="29259" x="7880350" y="2889250"/>
          <p14:tracePt t="29268" x="7854950" y="2882900"/>
          <p14:tracePt t="29278" x="7810500" y="2876550"/>
          <p14:tracePt t="29292" x="7785100" y="2876550"/>
          <p14:tracePt t="29307" x="7753350" y="2876550"/>
          <p14:tracePt t="29324" x="7721600" y="2876550"/>
          <p14:tracePt t="29342" x="7696200" y="2882900"/>
          <p14:tracePt t="29357" x="7689850" y="2882900"/>
          <p14:tracePt t="29373" x="7683500" y="2889250"/>
          <p14:tracePt t="29389" x="7683500" y="2895600"/>
          <p14:tracePt t="29406" x="7683500" y="2908300"/>
          <p14:tracePt t="29423" x="7727950" y="2946400"/>
          <p14:tracePt t="29439" x="7785100" y="2971800"/>
          <p14:tracePt t="29455" x="7874000" y="3009900"/>
          <p14:tracePt t="29472" x="7893050" y="3009900"/>
          <p14:tracePt t="29489" x="7924800" y="3009900"/>
          <p14:tracePt t="29507" x="7937500" y="3003550"/>
          <p14:tracePt t="29523" x="7943850" y="2978150"/>
          <p14:tracePt t="29539" x="7943850" y="2921000"/>
          <p14:tracePt t="29556" x="7931150" y="2882900"/>
          <p14:tracePt t="29573" x="7886700" y="2844800"/>
          <p14:tracePt t="29590" x="7816850" y="2838450"/>
          <p14:tracePt t="29605" x="7778750" y="2838450"/>
          <p14:tracePt t="29623" x="7734300" y="2857500"/>
          <p14:tracePt t="29639" x="7721600" y="2882900"/>
          <p14:tracePt t="29656" x="7702550" y="2927350"/>
          <p14:tracePt t="29674" x="7702550" y="2946400"/>
          <p14:tracePt t="29688" x="7702550" y="2952750"/>
          <p14:tracePt t="29706" x="7702550" y="2965450"/>
          <p14:tracePt t="29722" x="7721600" y="2965450"/>
          <p14:tracePt t="29739" x="7747000" y="2965450"/>
          <p14:tracePt t="29773" x="7759700" y="2965450"/>
          <p14:tracePt t="29789" x="7766050" y="2965450"/>
          <p14:tracePt t="29809" x="7772400" y="2965450"/>
          <p14:tracePt t="29861" x="7778750" y="2965450"/>
          <p14:tracePt t="30447" x="7785100" y="2965450"/>
          <p14:tracePt t="30457" x="7791450" y="2965450"/>
          <p14:tracePt t="30769" x="7785100" y="2965450"/>
          <p14:tracePt t="30781" x="7772400" y="2965450"/>
          <p14:tracePt t="30792" x="7759700" y="2965450"/>
          <p14:tracePt t="30807" x="7740650" y="2965450"/>
          <p14:tracePt t="30821" x="7645400" y="2952750"/>
          <p14:tracePt t="30837" x="7531100" y="2940050"/>
          <p14:tracePt t="30854" x="7264400" y="2921000"/>
          <p14:tracePt t="30871" x="7054850" y="2921000"/>
          <p14:tracePt t="30888" x="6464300" y="3060700"/>
          <p14:tracePt t="30904" x="5708650" y="3302000"/>
          <p14:tracePt t="30921" x="5543550" y="3378200"/>
          <p14:tracePt t="30937" x="5207000" y="3524250"/>
          <p14:tracePt t="30954" x="5118100" y="3568700"/>
          <p14:tracePt t="30971" x="4984750" y="3606800"/>
          <p14:tracePt t="30987" x="4933950" y="3613150"/>
          <p14:tracePt t="31004" x="4921250" y="3613150"/>
          <p14:tracePt t="31022" x="4914900" y="3613150"/>
          <p14:tracePt t="31458" x="4908550" y="3613150"/>
          <p14:tracePt t="31468" x="4902200" y="3613150"/>
          <p14:tracePt t="31482" x="4895850" y="3600450"/>
          <p14:tracePt t="31492" x="4895850" y="3594100"/>
          <p14:tracePt t="31506" x="4889500" y="3587750"/>
          <p14:tracePt t="31524" x="4864100" y="3562350"/>
          <p14:tracePt t="31538" x="4851400" y="3549650"/>
          <p14:tracePt t="31555" x="4819650" y="3517900"/>
          <p14:tracePt t="31572" x="4775200" y="3479800"/>
          <p14:tracePt t="31588" x="4762500" y="3460750"/>
          <p14:tracePt t="31604" x="4705350" y="3409950"/>
          <p14:tracePt t="31622" x="4673600" y="3378200"/>
          <p14:tracePt t="31637" x="4610100" y="3327400"/>
          <p14:tracePt t="31654" x="4572000" y="3302000"/>
          <p14:tracePt t="31670" x="4495800" y="3251200"/>
          <p14:tracePt t="31687" x="4432300" y="3219450"/>
          <p14:tracePt t="31704" x="4406900" y="3213100"/>
          <p14:tracePt t="31720" x="4375150" y="3194050"/>
          <p14:tracePt t="31737" x="4362450" y="3187700"/>
          <p14:tracePt t="31754" x="4349750" y="3181350"/>
          <p14:tracePt t="31770" x="4337050" y="3175000"/>
          <p14:tracePt t="31787" x="4330700" y="3175000"/>
          <p14:tracePt t="31804" x="4324350" y="3168650"/>
          <p14:tracePt t="31837" x="4318000" y="3168650"/>
          <p14:tracePt t="31864" x="4311650" y="3168650"/>
          <p14:tracePt t="32356" x="4311650" y="3175000"/>
          <p14:tracePt t="32367" x="4311650" y="3187700"/>
          <p14:tracePt t="32376" x="4311650" y="3194050"/>
          <p14:tracePt t="32389" x="4311650" y="3200400"/>
          <p14:tracePt t="32408" x="4311650" y="3219450"/>
          <p14:tracePt t="32422" x="4311650" y="3225800"/>
          <p14:tracePt t="32438" x="4311650" y="3238500"/>
          <p14:tracePt t="32471" x="4324350" y="3244850"/>
          <p14:tracePt t="32487" x="4330700" y="3251200"/>
          <p14:tracePt t="32504" x="4362450" y="3263900"/>
          <p14:tracePt t="32521" x="4406900" y="3276600"/>
          <p14:tracePt t="32540" x="4425950" y="3289300"/>
          <p14:tracePt t="32544" x="4445000" y="3295650"/>
          <p14:tracePt t="32556" x="4470400" y="3302000"/>
          <p14:tracePt t="32571" x="4489450" y="3308350"/>
          <p14:tracePt t="32589" x="4521200" y="3314700"/>
          <p14:tracePt t="32605" x="4559300" y="3327400"/>
          <p14:tracePt t="32621" x="4572000" y="3333750"/>
          <p14:tracePt t="32638" x="4584700" y="3340100"/>
          <p14:tracePt t="32671" x="4597400" y="3340100"/>
          <p14:tracePt t="33399" x="4597400" y="3333750"/>
          <p14:tracePt t="33408" x="4597400" y="3321050"/>
          <p14:tracePt t="33430" x="4597400" y="3314700"/>
          <p14:tracePt t="33438" x="4597400" y="3308350"/>
          <p14:tracePt t="33452" x="4597400" y="3302000"/>
          <p14:tracePt t="33470" x="4597400" y="3295650"/>
          <p14:tracePt t="33512" x="4597400" y="3289300"/>
          <p14:tracePt t="33576" x="4603750" y="3289300"/>
          <p14:tracePt t="33587" x="4610100" y="3289300"/>
          <p14:tracePt t="33597" x="4622800" y="3289300"/>
          <p14:tracePt t="33619" x="4629150" y="3295650"/>
          <p14:tracePt t="33627" x="4629150" y="3302000"/>
          <p14:tracePt t="33639" x="4635500" y="3302000"/>
          <p14:tracePt t="33653" x="4641850" y="3302000"/>
          <p14:tracePt t="33670" x="4641850" y="3308350"/>
          <p14:tracePt t="33687" x="4648200" y="3308350"/>
          <p14:tracePt t="33713" x="4648200" y="3314700"/>
          <p14:tracePt t="33744" x="4654550" y="3314700"/>
          <p14:tracePt t="35328" x="4660900" y="3314700"/>
          <p14:tracePt t="35361" x="4667250" y="3314700"/>
          <p14:tracePt t="35369" x="4673600" y="3321050"/>
          <p14:tracePt t="35379" x="4679950" y="3333750"/>
          <p14:tracePt t="35389" x="4692650" y="3340100"/>
          <p14:tracePt t="35402" x="4718050" y="3352800"/>
          <p14:tracePt t="35420" x="4730750" y="3371850"/>
          <p14:tracePt t="35436" x="4845050" y="3435350"/>
          <p14:tracePt t="35452" x="4959350" y="3467100"/>
          <p14:tracePt t="35467" x="5010150" y="3486150"/>
          <p14:tracePt t="35483" x="5105400" y="3505200"/>
          <p14:tracePt t="35500" x="5137150" y="3511550"/>
          <p14:tracePt t="35517" x="5207000" y="3511550"/>
          <p14:tracePt t="35534" x="5264150" y="3511550"/>
          <p14:tracePt t="35550" x="5283200" y="3511550"/>
          <p14:tracePt t="35566" x="5308600" y="3511550"/>
          <p14:tracePt t="35583" x="5314950" y="3511550"/>
          <p14:tracePt t="35618" x="5321300" y="3511550"/>
          <p14:tracePt t="35985" x="5321300" y="3492500"/>
          <p14:tracePt t="35996" x="5321300" y="3473450"/>
          <p14:tracePt t="36005" x="5321300" y="3448050"/>
          <p14:tracePt t="36017" x="5321300" y="3422650"/>
          <p14:tracePt t="36033" x="5321300" y="3403600"/>
          <p14:tracePt t="36050" x="5314950" y="3384550"/>
          <p14:tracePt t="36066" x="5314950" y="3378200"/>
          <p14:tracePt t="36083" x="5314950" y="3371850"/>
          <p14:tracePt t="36100" x="5314950" y="3365500"/>
          <p14:tracePt t="36139" x="5314950" y="3359150"/>
          <p14:tracePt t="36622" x="5327650" y="3359150"/>
          <p14:tracePt t="36632" x="5346700" y="3359150"/>
          <p14:tracePt t="36641" x="5378450" y="3378200"/>
          <p14:tracePt t="36654" x="5410200" y="3390900"/>
          <p14:tracePt t="36668" x="5454650" y="3409950"/>
          <p14:tracePt t="36685" x="5530850" y="3416300"/>
          <p14:tracePt t="36700" x="5575300" y="3416300"/>
          <p14:tracePt t="36718" x="5613400" y="3416300"/>
          <p14:tracePt t="36734" x="5638800" y="3416300"/>
          <p14:tracePt t="36750" x="5651500" y="3416300"/>
          <p14:tracePt t="36768" x="5657850" y="3416300"/>
          <p14:tracePt t="36783" x="5657850" y="3409950"/>
          <p14:tracePt t="36800" x="5657850" y="3397250"/>
          <p14:tracePt t="36818" x="5657850" y="3371850"/>
          <p14:tracePt t="36833" x="5657850" y="3365500"/>
          <p14:tracePt t="36849" x="5651500" y="3352800"/>
          <p14:tracePt t="36866" x="5645150" y="3346450"/>
          <p14:tracePt t="36883" x="5638800" y="3346450"/>
          <p14:tracePt t="36900" x="5638800" y="3340100"/>
          <p14:tracePt t="36915" x="5632450" y="3340100"/>
          <p14:tracePt t="36933" x="5632450" y="3333750"/>
          <p14:tracePt t="37015" x="5638800" y="3333750"/>
          <p14:tracePt t="37027" x="5657850" y="3346450"/>
          <p14:tracePt t="37036" x="5689600" y="3371850"/>
          <p14:tracePt t="37049" x="5721350" y="3397250"/>
          <p14:tracePt t="37065" x="5753100" y="3409950"/>
          <p14:tracePt t="37082" x="5816600" y="3441700"/>
          <p14:tracePt t="37099" x="5854700" y="3454400"/>
          <p14:tracePt t="37444" x="5873750" y="3448050"/>
          <p14:tracePt t="37453" x="5892800" y="3441700"/>
          <p14:tracePt t="37466" x="5924550" y="3435350"/>
          <p14:tracePt t="37482" x="5949950" y="3416300"/>
          <p14:tracePt t="37498" x="6045200" y="3403600"/>
          <p14:tracePt t="37515" x="6115050" y="3390900"/>
          <p14:tracePt t="37531" x="6242050" y="3384550"/>
          <p14:tracePt t="37548" x="6337300" y="3365500"/>
          <p14:tracePt t="37565" x="6375400" y="3359150"/>
          <p14:tracePt t="37583" x="6438900" y="3346450"/>
          <p14:tracePt t="37600" x="6496050" y="3340100"/>
          <p14:tracePt t="37618" x="6515100" y="3340100"/>
          <p14:tracePt t="37634" x="6534150" y="3333750"/>
          <p14:tracePt t="37651" x="6546850" y="3333750"/>
          <p14:tracePt t="37667" x="6553200" y="3333750"/>
          <p14:tracePt t="37705" x="6559550" y="3333750"/>
          <p14:tracePt t="38040" x="6572250" y="3333750"/>
          <p14:tracePt t="38049" x="6584950" y="3333750"/>
          <p14:tracePt t="38059" x="6604000" y="3333750"/>
          <p14:tracePt t="38072" x="6629400" y="3333750"/>
          <p14:tracePt t="38083" x="6661150" y="3333750"/>
          <p14:tracePt t="38101" x="6718300" y="3333750"/>
          <p14:tracePt t="38117" x="6756400" y="3333750"/>
          <p14:tracePt t="38133" x="6908800" y="3333750"/>
          <p14:tracePt t="38150" x="6972300" y="3333750"/>
          <p14:tracePt t="38167" x="7054850" y="3333750"/>
          <p14:tracePt t="38185" x="7092950" y="3333750"/>
          <p14:tracePt t="38201" x="7137400" y="3333750"/>
          <p14:tracePt t="38216" x="7188200" y="3333750"/>
          <p14:tracePt t="38234" x="7200900" y="3333750"/>
          <p14:tracePt t="38249" x="7226300" y="3333750"/>
          <p14:tracePt t="38266" x="7239000" y="3333750"/>
          <p14:tracePt t="38282" x="7245350" y="3333750"/>
          <p14:tracePt t="38675" x="7258050" y="3333750"/>
          <p14:tracePt t="38685" x="7283450" y="3333750"/>
          <p14:tracePt t="38699" x="7340600" y="3333750"/>
          <p14:tracePt t="38713" x="7442200" y="3333750"/>
          <p14:tracePt t="38731" x="7600950" y="3333750"/>
          <p14:tracePt t="38748" x="7823200" y="3333750"/>
          <p14:tracePt t="38763" x="7912100" y="3333750"/>
          <p14:tracePt t="38780" x="8039100" y="3333750"/>
          <p14:tracePt t="38798" x="8083550" y="3333750"/>
          <p14:tracePt t="38814" x="8172450" y="3333750"/>
          <p14:tracePt t="38831" x="8261350" y="3333750"/>
          <p14:tracePt t="38847" x="8299450" y="3333750"/>
          <p14:tracePt t="38864" x="8369300" y="3333750"/>
          <p14:tracePt t="38883" x="8413750" y="3333750"/>
          <p14:tracePt t="38898" x="8426450" y="3340100"/>
          <p14:tracePt t="38914" x="8439150" y="3340100"/>
          <p14:tracePt t="38947" x="8445500" y="3340100"/>
          <p14:tracePt t="38998" x="8439150" y="3327400"/>
          <p14:tracePt t="39008" x="8420100" y="3295650"/>
          <p14:tracePt t="39018" x="8394700" y="3276600"/>
          <p14:tracePt t="39030" x="8362950" y="3251200"/>
          <p14:tracePt t="39047" x="8343900" y="3238500"/>
          <p14:tracePt t="39063" x="8318500" y="3225800"/>
          <p14:tracePt t="39080" x="8299450" y="3213100"/>
          <p14:tracePt t="39097" x="8293100" y="3213100"/>
          <p14:tracePt t="39114" x="8286750" y="3213100"/>
          <p14:tracePt t="39148" x="8286750" y="3225800"/>
          <p14:tracePt t="39164" x="8286750" y="3244850"/>
          <p14:tracePt t="39181" x="8299450" y="3257550"/>
          <p14:tracePt t="39198" x="8324850" y="3263900"/>
          <p14:tracePt t="39214" x="8337550" y="3263900"/>
          <p14:tracePt t="39230" x="8343900" y="3263900"/>
          <p14:tracePt t="39247" x="8350250" y="3263900"/>
          <p14:tracePt t="39263" x="8356600" y="3263900"/>
          <p14:tracePt t="39885" x="8343900" y="3276600"/>
          <p14:tracePt t="39895" x="8305800" y="3302000"/>
          <p14:tracePt t="39906" x="8235950" y="3321050"/>
          <p14:tracePt t="39918" x="8147050" y="3352800"/>
          <p14:tracePt t="39931" x="8013700" y="3397250"/>
          <p14:tracePt t="39949" x="7740650" y="3486150"/>
          <p14:tracePt t="39965" x="7626350" y="3536950"/>
          <p14:tracePt t="39982" x="7353300" y="3651250"/>
          <p14:tracePt t="39999" x="7124700" y="3752850"/>
          <p14:tracePt t="40014" x="7042150" y="3790950"/>
          <p14:tracePt t="40031" x="6896100" y="3860800"/>
          <p14:tracePt t="40049" x="6788150" y="3911600"/>
          <p14:tracePt t="40062" x="6648450" y="3981450"/>
          <p14:tracePt t="40760" x="6642100" y="3987800"/>
          <p14:tracePt t="40771" x="6635750" y="3987800"/>
          <p14:tracePt t="40782" x="6623050" y="3994150"/>
          <p14:tracePt t="40797" x="6616700" y="4000500"/>
          <p14:tracePt t="40814" x="6584950" y="4000500"/>
          <p14:tracePt t="40831" x="6565900" y="4000500"/>
          <p14:tracePt t="40847" x="6502400" y="4000500"/>
          <p14:tracePt t="40864" x="6445250" y="4000500"/>
          <p14:tracePt t="40880" x="6413500" y="4000500"/>
          <p14:tracePt t="40897" x="6362700" y="4000500"/>
          <p14:tracePt t="40915" x="6337300" y="4000500"/>
          <p14:tracePt t="40931" x="6280150" y="4000500"/>
          <p14:tracePt t="40948" x="6203950" y="4000500"/>
          <p14:tracePt t="40964" x="6172200" y="4000500"/>
          <p14:tracePt t="40981" x="6134100" y="4000500"/>
          <p14:tracePt t="40997" x="6108700" y="4000500"/>
          <p14:tracePt t="41013" x="6045200" y="4019550"/>
          <p14:tracePt t="41031" x="5943600" y="4057650"/>
          <p14:tracePt t="41048" x="5905500" y="4064000"/>
          <p14:tracePt t="41063" x="5835650" y="4114800"/>
          <p14:tracePt t="41079" x="5803900" y="4140200"/>
          <p14:tracePt t="41094" x="5759450" y="4197350"/>
          <p14:tracePt t="41111" x="5746750" y="4210050"/>
          <p14:tracePt t="41128" x="5715000" y="4248150"/>
          <p14:tracePt t="41145" x="5695950" y="4298950"/>
          <p14:tracePt t="41162" x="5689600" y="4330700"/>
          <p14:tracePt t="41179" x="5676900" y="4438650"/>
          <p14:tracePt t="41196" x="5676900" y="4502150"/>
          <p14:tracePt t="41212" x="5695950" y="4584700"/>
          <p14:tracePt t="41229" x="5734050" y="4635500"/>
          <p14:tracePt t="41245" x="5765800" y="4660900"/>
          <p14:tracePt t="41261" x="5918200" y="4724400"/>
          <p14:tracePt t="41278" x="5981700" y="4743450"/>
          <p14:tracePt t="41295" x="6089650" y="4743450"/>
          <p14:tracePt t="41312" x="6153150" y="4743450"/>
          <p14:tracePt t="41328" x="6178550" y="4737100"/>
          <p14:tracePt t="41345" x="6203950" y="4718050"/>
          <p14:tracePt t="41361" x="6216650" y="4679950"/>
          <p14:tracePt t="41378" x="6210300" y="4559300"/>
          <p14:tracePt t="41395" x="6153150" y="4483100"/>
          <p14:tracePt t="41411" x="6121400" y="4451350"/>
          <p14:tracePt t="41429" x="5969000" y="4368800"/>
          <p14:tracePt t="41445" x="5905500" y="4362450"/>
          <p14:tracePt t="41462" x="5829300" y="4349750"/>
          <p14:tracePt t="41479" x="5791200" y="4368800"/>
          <p14:tracePt t="41496" x="5772150" y="4381500"/>
          <p14:tracePt t="41512" x="5753100" y="4406900"/>
          <p14:tracePt t="41529" x="5746750" y="4464050"/>
          <p14:tracePt t="41531" x="5746750" y="4495800"/>
          <p14:tracePt t="41545" x="5746750" y="4521200"/>
          <p14:tracePt t="41562" x="5797550" y="4572000"/>
          <p14:tracePt t="41579" x="5848350" y="4597400"/>
          <p14:tracePt t="41595" x="5981700" y="4622800"/>
          <p14:tracePt t="41611" x="6032500" y="4622800"/>
          <p14:tracePt t="41628" x="6121400" y="4610100"/>
          <p14:tracePt t="41645" x="6153150" y="4578350"/>
          <p14:tracePt t="41661" x="6172200" y="4546600"/>
          <p14:tracePt t="41678" x="6178550" y="4489450"/>
          <p14:tracePt t="41695" x="6178550" y="4470400"/>
          <p14:tracePt t="41711" x="6172200" y="4438650"/>
          <p14:tracePt t="41729" x="6153150" y="4413250"/>
          <p14:tracePt t="41745" x="6070600" y="4381500"/>
          <p14:tracePt t="41762" x="5943600" y="4381500"/>
          <p14:tracePt t="41779" x="5899150" y="4394200"/>
          <p14:tracePt t="41795" x="5835650" y="4425950"/>
          <p14:tracePt t="41811" x="5822950" y="4438650"/>
          <p14:tracePt t="41828" x="5791200" y="4470400"/>
          <p14:tracePt t="43110" x="5791200" y="4464050"/>
          <p14:tracePt t="43122" x="5810250" y="4445000"/>
          <p14:tracePt t="43131" x="5816600" y="4438650"/>
          <p14:tracePt t="43146" x="5822950" y="4425950"/>
          <p14:tracePt t="43161" x="5835650" y="4413250"/>
          <p14:tracePt t="43177" x="5848350" y="4394200"/>
          <p14:tracePt t="43193" x="5854700" y="4381500"/>
          <p14:tracePt t="43211" x="5861050" y="4381500"/>
          <p14:tracePt t="43228" x="5867400" y="4375150"/>
          <p14:tracePt t="43244" x="5867400" y="4368800"/>
          <p14:tracePt t="43260" x="5873750" y="4349750"/>
          <p14:tracePt t="43278" x="5873750" y="4324350"/>
          <p14:tracePt t="43294" x="5873750" y="4311650"/>
          <p14:tracePt t="43310" x="5861050" y="4273550"/>
          <p14:tracePt t="43328" x="5835650" y="4235450"/>
          <p14:tracePt t="43343" x="5835650" y="4229100"/>
          <p14:tracePt t="43360" x="5835650" y="4222750"/>
          <p14:tracePt t="43393" x="5829300" y="4216400"/>
          <p14:tracePt t="43466" x="5822950" y="4222750"/>
          <p14:tracePt t="43477" x="5822950" y="4235450"/>
          <p14:tracePt t="43486" x="5822950" y="4248150"/>
          <p14:tracePt t="43498" x="5822950" y="4254500"/>
          <p14:tracePt t="43512" x="5822950" y="4260850"/>
          <p14:tracePt t="43529" x="5822950" y="4273550"/>
          <p14:tracePt t="43543" x="5822950" y="4279900"/>
          <p14:tracePt t="43559" x="5822950" y="4286250"/>
          <p14:tracePt t="44897" x="5816600" y="4286250"/>
          <p14:tracePt t="44907" x="5810250" y="4286250"/>
          <p14:tracePt t="44920" x="5797550" y="4286250"/>
          <p14:tracePt t="44931" x="5791200" y="4292600"/>
          <p14:tracePt t="44943" x="5791200" y="4298950"/>
          <p14:tracePt t="44962" x="5772150" y="4318000"/>
          <p14:tracePt t="44979" x="5765800" y="4337050"/>
          <p14:tracePt t="44992" x="5759450" y="4368800"/>
          <p14:tracePt t="45009" x="5759450" y="4387850"/>
          <p14:tracePt t="45026" x="5759450" y="4432300"/>
          <p14:tracePt t="45042" x="5759450" y="4457700"/>
          <p14:tracePt t="45059" x="5772150" y="4470400"/>
          <p14:tracePt t="45075" x="5803900" y="4495800"/>
          <p14:tracePt t="45092" x="5816600" y="4495800"/>
          <p14:tracePt t="45109" x="5829300" y="4502150"/>
          <p14:tracePt t="45125" x="5835650" y="4508500"/>
          <p14:tracePt t="45141" x="5842000" y="4508500"/>
          <p14:tracePt t="45158" x="5842000" y="4495800"/>
          <p14:tracePt t="45175" x="5842000" y="4483100"/>
          <p14:tracePt t="45191" x="5829300" y="4457700"/>
          <p14:tracePt t="45208" x="5816600" y="4451350"/>
          <p14:tracePt t="45225" x="5803900" y="4445000"/>
          <p14:tracePt t="45242" x="5797550" y="4438650"/>
          <p14:tracePt t="45709" x="5797550" y="4432300"/>
          <p14:tracePt t="45719" x="5803900" y="4419600"/>
          <p14:tracePt t="45731" x="5822950" y="4400550"/>
          <p14:tracePt t="45742" x="5835650" y="4381500"/>
          <p14:tracePt t="45758" x="5842000" y="4368800"/>
          <p14:tracePt t="45776" x="5861050" y="4349750"/>
          <p14:tracePt t="45792" x="5873750" y="4343400"/>
          <p14:tracePt t="45809" x="5886450" y="4324350"/>
          <p14:tracePt t="45824" x="5892800" y="4324350"/>
          <p14:tracePt t="45857" x="5892800" y="4318000"/>
          <p14:tracePt t="45886" x="5892800" y="4311650"/>
          <p14:tracePt t="45907" x="5899150" y="4311650"/>
          <p14:tracePt t="45938" x="5899150" y="4305300"/>
          <p14:tracePt t="45951" x="5905500" y="4305300"/>
          <p14:tracePt t="45983" x="5905500" y="4298950"/>
          <p14:tracePt t="49189" x="5899150" y="4311650"/>
          <p14:tracePt t="49202" x="5892800" y="4343400"/>
          <p14:tracePt t="49212" x="5892800" y="4406900"/>
          <p14:tracePt t="49221" x="5892800" y="4483100"/>
          <p14:tracePt t="49238" x="5905500" y="4572000"/>
          <p14:tracePt t="49254" x="5962650" y="4673600"/>
          <p14:tracePt t="49271" x="6019800" y="4749800"/>
          <p14:tracePt t="49287" x="6045200" y="4775200"/>
          <p14:tracePt t="49304" x="6070600" y="4794250"/>
          <p14:tracePt t="49320" x="6083300" y="4794250"/>
          <p14:tracePt t="49337" x="6089650" y="4794250"/>
          <p14:tracePt t="49354" x="6096000" y="4794250"/>
          <p14:tracePt t="49371" x="6096000" y="4756150"/>
          <p14:tracePt t="49387" x="6076950" y="4705350"/>
          <p14:tracePt t="49403" x="6064250" y="4692650"/>
          <p14:tracePt t="49420" x="6013450" y="4660900"/>
          <p14:tracePt t="49437" x="5969000" y="4654550"/>
          <p14:tracePt t="49454" x="5924550" y="4654550"/>
          <p14:tracePt t="49470" x="5899150" y="4654550"/>
          <p14:tracePt t="49487" x="5886450" y="4654550"/>
          <p14:tracePt t="50316" x="5880100" y="4654550"/>
          <p14:tracePt t="50329" x="5873750" y="4654550"/>
          <p14:tracePt t="50339" x="5848350" y="4648200"/>
          <p14:tracePt t="50355" x="5772150" y="4635500"/>
          <p14:tracePt t="50373" x="5486400" y="4616450"/>
          <p14:tracePt t="50388" x="4876800" y="4654550"/>
          <p14:tracePt t="50405" x="4641850" y="4718050"/>
          <p14:tracePt t="50422" x="4191000" y="4800600"/>
          <p14:tracePt t="51058" x="4184650" y="4787900"/>
          <p14:tracePt t="51067" x="4171950" y="4781550"/>
          <p14:tracePt t="51078" x="4152900" y="4768850"/>
          <p14:tracePt t="51090" x="4133850" y="4762500"/>
          <p14:tracePt t="51106" x="4114800" y="4743450"/>
          <p14:tracePt t="51122" x="4032250" y="4679950"/>
          <p14:tracePt t="51140" x="3905250" y="4591050"/>
          <p14:tracePt t="51154" x="3803650" y="4552950"/>
          <p14:tracePt t="51171" x="3594100" y="4464050"/>
          <p14:tracePt t="51188" x="3511550" y="4438650"/>
          <p14:tracePt t="51206" x="3365500" y="4394200"/>
          <p14:tracePt t="51221" x="3308350" y="4381500"/>
          <p14:tracePt t="51239" x="3244850" y="4362450"/>
          <p14:tracePt t="51994" x="3232150" y="4362450"/>
          <p14:tracePt t="52004" x="3225800" y="4356100"/>
          <p14:tracePt t="52015" x="3213100" y="4356100"/>
          <p14:tracePt t="52027" x="3194050" y="4349750"/>
          <p14:tracePt t="52036" x="3162300" y="4337050"/>
          <p14:tracePt t="52052" x="3136900" y="4330700"/>
          <p14:tracePt t="52068" x="3067050" y="4324350"/>
          <p14:tracePt t="52085" x="3016250" y="4305300"/>
          <p14:tracePt t="52102" x="2946400" y="4298950"/>
          <p14:tracePt t="52120" x="2857500" y="4298950"/>
          <p14:tracePt t="52135" x="2825750" y="4298950"/>
          <p14:tracePt t="52154" x="2768600" y="4298950"/>
          <p14:tracePt t="52170" x="2743200" y="4298950"/>
          <p14:tracePt t="52186" x="2705100" y="4318000"/>
          <p14:tracePt t="52205" x="2673350" y="4349750"/>
          <p14:tracePt t="52219" x="2660650" y="4362450"/>
          <p14:tracePt t="52236" x="2635250" y="4394200"/>
          <p14:tracePt t="52252" x="2628900" y="4419600"/>
          <p14:tracePt t="52269" x="2616200" y="4457700"/>
          <p14:tracePt t="52286" x="2616200" y="4572000"/>
          <p14:tracePt t="52302" x="2616200" y="4635500"/>
          <p14:tracePt t="52319" x="2647950" y="4762500"/>
          <p14:tracePt t="52335" x="2686050" y="4806950"/>
          <p14:tracePt t="52353" x="2787650" y="4908550"/>
          <p14:tracePt t="52370" x="2952750" y="5003800"/>
          <p14:tracePt t="52386" x="3009900" y="5022850"/>
          <p14:tracePt t="52403" x="3086100" y="5029200"/>
          <p14:tracePt t="52419" x="3098800" y="5029200"/>
          <p14:tracePt t="52435" x="3117850" y="5022850"/>
          <p14:tracePt t="52454" x="3130550" y="4965700"/>
          <p14:tracePt t="52469" x="3130550" y="4914900"/>
          <p14:tracePt t="52486" x="3124200" y="4806950"/>
          <p14:tracePt t="52503" x="3098800" y="4762500"/>
          <p14:tracePt t="52519" x="3028950" y="4699000"/>
          <p14:tracePt t="52537" x="2927350" y="4667250"/>
          <p14:tracePt t="52553" x="2889250" y="4660900"/>
          <p14:tracePt t="52569" x="2813050" y="4679950"/>
          <p14:tracePt t="52588" x="2781300" y="4711700"/>
          <p14:tracePt t="52604" x="2730500" y="4857750"/>
          <p14:tracePt t="52621" x="2749550" y="5035550"/>
          <p14:tracePt t="52636" x="2774950" y="5118100"/>
          <p14:tracePt t="52654" x="2889250" y="5270500"/>
          <p14:tracePt t="52670" x="2959100" y="5321300"/>
          <p14:tracePt t="52687" x="3016250" y="5359400"/>
          <p14:tracePt t="52705" x="3028950" y="5365750"/>
          <p14:tracePt t="56835" x="3035300" y="5365750"/>
          <p14:tracePt t="56845" x="3041650" y="5365750"/>
          <p14:tracePt t="56858" x="3054350" y="5346700"/>
          <p14:tracePt t="56868" x="3067050" y="5327650"/>
          <p14:tracePt t="56884" x="3086100" y="5295900"/>
          <p14:tracePt t="56897" x="3111500" y="5245100"/>
          <p14:tracePt t="56914" x="3124200" y="5226050"/>
          <p14:tracePt t="56931" x="3143250" y="5181600"/>
          <p14:tracePt t="56948" x="3149600" y="5143500"/>
          <p14:tracePt t="56964" x="3162300" y="5092700"/>
          <p14:tracePt t="56981" x="3181350" y="5041900"/>
          <p14:tracePt t="56998" x="3187700" y="5022850"/>
          <p14:tracePt t="57014" x="3200400" y="4978400"/>
          <p14:tracePt t="57030" x="3206750" y="4959350"/>
          <p14:tracePt t="57033" x="3206750" y="4940300"/>
          <p14:tracePt t="57047" x="3213100" y="4914900"/>
          <p14:tracePt t="57064" x="3213100" y="4883150"/>
          <p14:tracePt t="57080" x="3213100" y="4864100"/>
          <p14:tracePt t="57097" x="3213100" y="4838700"/>
          <p14:tracePt t="57114" x="3213100" y="4826000"/>
          <p14:tracePt t="57132" x="3213100" y="4813300"/>
          <p14:tracePt t="58934" x="3206750" y="4806950"/>
          <p14:tracePt t="58944" x="3194050" y="4800600"/>
          <p14:tracePt t="58955" x="3175000" y="4794250"/>
          <p14:tracePt t="58967" x="3155950" y="4787900"/>
          <p14:tracePt t="58981" x="3124200" y="4781550"/>
          <p14:tracePt t="58998" x="3041650" y="4756150"/>
          <p14:tracePt t="59013" x="2984500" y="4737100"/>
          <p14:tracePt t="59031" x="2857500" y="4730750"/>
          <p14:tracePt t="59049" x="2736850" y="4730750"/>
          <p14:tracePt t="59064" x="2698750" y="4730750"/>
          <p14:tracePt t="59081" x="2635250" y="4730750"/>
          <p14:tracePt t="59097" x="2603500" y="4730750"/>
          <p14:tracePt t="59113" x="2559050" y="4730750"/>
          <p14:tracePt t="59132" x="2533650" y="4730750"/>
          <p14:tracePt t="59148" x="2527300" y="4730750"/>
          <p14:tracePt t="59163" x="2520950" y="4730750"/>
          <p14:tracePt t="59198" x="2514600" y="4730750"/>
          <p14:tracePt t="59331" x="2520950" y="4730750"/>
          <p14:tracePt t="59341" x="2527300" y="4730750"/>
          <p14:tracePt t="59354" x="2533650" y="4730750"/>
          <p14:tracePt t="59374" x="2552700" y="4730750"/>
          <p14:tracePt t="59383" x="2578100" y="4730750"/>
          <p14:tracePt t="59396" x="2616200" y="4730750"/>
          <p14:tracePt t="59414" x="2705100" y="4737100"/>
          <p14:tracePt t="59433" x="2743200" y="4737100"/>
          <p14:tracePt t="59445" x="2838450" y="4749800"/>
          <p14:tracePt t="59463" x="2901950" y="4749800"/>
          <p14:tracePt t="59479" x="2997200" y="4762500"/>
          <p14:tracePt t="59497" x="3048000" y="4781550"/>
          <p14:tracePt t="59512" x="3067050" y="4781550"/>
          <p14:tracePt t="59528" x="3092450" y="4794250"/>
          <p14:tracePt t="59546" x="3098800" y="4794250"/>
          <p14:tracePt t="59562" x="3111500" y="4800600"/>
          <p14:tracePt t="59580" x="3117850" y="4806950"/>
          <p14:tracePt t="59596" x="3124200" y="4813300"/>
          <p14:tracePt t="59967" x="3117850" y="4813300"/>
          <p14:tracePt t="59978" x="3092450" y="4813300"/>
          <p14:tracePt t="59986" x="3067050" y="4794250"/>
          <p14:tracePt t="59996" x="3009900" y="4787900"/>
          <p14:tracePt t="60011" x="2946400" y="4768850"/>
          <p14:tracePt t="60029" x="2774950" y="4737100"/>
          <p14:tracePt t="60046" x="2698750" y="4737100"/>
          <p14:tracePt t="60062" x="2520950" y="4730750"/>
          <p14:tracePt t="60080" x="2444750" y="4730750"/>
          <p14:tracePt t="60095" x="2292350" y="4730750"/>
          <p14:tracePt t="60112" x="2222500" y="4743450"/>
          <p14:tracePt t="60128" x="2197100" y="4749800"/>
          <p14:tracePt t="60145" x="2146300" y="4762500"/>
          <p14:tracePt t="60161" x="2139950" y="4768850"/>
          <p14:tracePt t="60178" x="2114550" y="4800600"/>
          <p14:tracePt t="60195" x="2114550" y="4845050"/>
          <p14:tracePt t="60213" x="2114550" y="4870450"/>
          <p14:tracePt t="60228" x="2146300" y="4914900"/>
          <p14:tracePt t="60244" x="2203450" y="4953000"/>
          <p14:tracePt t="60261" x="2387600" y="5016500"/>
          <p14:tracePt t="60278" x="2508250" y="5035550"/>
          <p14:tracePt t="60294" x="2559050" y="5035550"/>
          <p14:tracePt t="60310" x="2597150" y="5035550"/>
          <p14:tracePt t="60328" x="2609850" y="5035550"/>
          <p14:tracePt t="60344" x="2616200" y="5029200"/>
          <p14:tracePt t="60362" x="2616200" y="4984750"/>
          <p14:tracePt t="60377" x="2597150" y="4953000"/>
          <p14:tracePt t="60394" x="2540000" y="4902200"/>
          <p14:tracePt t="60416" x="2470150" y="4864100"/>
          <p14:tracePt t="60429" x="2438400" y="4857750"/>
          <p14:tracePt t="60447" x="2406650" y="4857750"/>
          <p14:tracePt t="60463" x="2400300" y="4857750"/>
          <p14:tracePt t="60480" x="2393950" y="4857750"/>
          <p14:tracePt t="60497" x="2387600" y="4857750"/>
          <p14:tracePt t="60512" x="2387600" y="4876800"/>
          <p14:tracePt t="60530" x="2387600" y="4889500"/>
          <p14:tracePt t="60545" x="2413000" y="4902200"/>
          <p14:tracePt t="60563" x="2451100" y="4921250"/>
          <p14:tracePt t="60582" x="2463800" y="4921250"/>
          <p14:tracePt t="60595" x="2501900" y="4927600"/>
          <p14:tracePt t="60613" x="2533650" y="4927600"/>
          <p14:tracePt t="60629" x="2552700" y="4927600"/>
          <p14:tracePt t="60644" x="2590800" y="4927600"/>
          <p14:tracePt t="60661" x="2603500" y="4927600"/>
          <p14:tracePt t="60677" x="2641600" y="4921250"/>
          <p14:tracePt t="60694" x="2647950" y="4921250"/>
          <p14:tracePt t="60711" x="2667000" y="4914900"/>
          <p14:tracePt t="60728" x="2673350" y="4914900"/>
          <p14:tracePt t="61833" x="2673350" y="4902200"/>
          <p14:tracePt t="61844" x="2673350" y="4889500"/>
          <p14:tracePt t="61857" x="2673350" y="4883150"/>
          <p14:tracePt t="61865" x="2667000" y="4883150"/>
          <p14:tracePt t="61879" x="2654300" y="4876800"/>
          <p14:tracePt t="61896" x="2647950" y="4864100"/>
          <p14:tracePt t="61927" x="2635250" y="4864100"/>
          <p14:tracePt t="61947" x="2628900" y="4864100"/>
          <p14:tracePt t="61959" x="2628900" y="4870450"/>
          <p14:tracePt t="61976" x="2628900" y="4895850"/>
          <p14:tracePt t="61993" x="2673350" y="4959350"/>
          <p14:tracePt t="62009" x="2755900" y="5029200"/>
          <p14:tracePt t="62026" x="2787650" y="5054600"/>
          <p14:tracePt t="62043" x="2813050" y="5080000"/>
          <p14:tracePt t="62059" x="2825750" y="5080000"/>
          <p14:tracePt t="62076" x="2844800" y="5080000"/>
          <p14:tracePt t="62092" x="2844800" y="5086350"/>
          <p14:tracePt t="62146" x="2844800" y="5080000"/>
          <p14:tracePt t="62169" x="2844800" y="5067300"/>
          <p14:tracePt t="62178" x="2844800" y="5060950"/>
          <p14:tracePt t="62188" x="2838450" y="5048250"/>
          <p14:tracePt t="62200" x="2825750" y="5041900"/>
          <p14:tracePt t="62214" x="2806700" y="503555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Como entender o teste F geral da ANOVA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23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5" y="2049050"/>
            <a:ext cx="8169291" cy="39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59"/>
    </mc:Choice>
    <mc:Fallback xmlns="">
      <p:transition spd="slow" advTm="542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58" x="2806700" y="5022850"/>
          <p14:tracePt t="1569" x="2806700" y="4997450"/>
          <p14:tracePt t="1581" x="2806700" y="4965700"/>
          <p14:tracePt t="1596" x="2806700" y="4946650"/>
          <p14:tracePt t="1614" x="2806700" y="4927600"/>
          <p14:tracePt t="1631" x="2806700" y="4921250"/>
          <p14:tracePt t="1647" x="2806700" y="4908550"/>
          <p14:tracePt t="1663" x="2813050" y="4870450"/>
          <p14:tracePt t="1679" x="2825750" y="4826000"/>
          <p14:tracePt t="1697" x="2851150" y="4730750"/>
          <p14:tracePt t="1712" x="2882900" y="4673600"/>
          <p14:tracePt t="1729" x="2959100" y="4559300"/>
          <p14:tracePt t="1746" x="3086100" y="4362450"/>
          <p14:tracePt t="1762" x="3162300" y="4267200"/>
          <p14:tracePt t="1779" x="3270250" y="4121150"/>
          <p14:tracePt t="1796" x="3314700" y="4089400"/>
          <p14:tracePt t="1801" x="3371850" y="4038600"/>
          <p14:tracePt t="1812" x="3441700" y="3987800"/>
          <p14:tracePt t="1830" x="3581400" y="3917950"/>
          <p14:tracePt t="1847" x="3657600" y="3898900"/>
          <p14:tracePt t="1863" x="3803650" y="3873500"/>
          <p14:tracePt t="1879" x="3886200" y="3854450"/>
          <p14:tracePt t="1895" x="4114800" y="3822700"/>
          <p14:tracePt t="1915" x="4356100" y="3810000"/>
          <p14:tracePt t="1929" x="4470400" y="3810000"/>
          <p14:tracePt t="1945" x="4762500" y="3816350"/>
          <p14:tracePt t="1962" x="4864100" y="3822700"/>
          <p14:tracePt t="1978" x="5048250" y="3835400"/>
          <p14:tracePt t="1996" x="5245100" y="3835400"/>
          <p14:tracePt t="2012" x="5340350" y="3822700"/>
          <p14:tracePt t="2029" x="5499100" y="3771900"/>
          <p14:tracePt t="2045" x="5556250" y="3714750"/>
          <p14:tracePt t="2063" x="5657850" y="3568700"/>
          <p14:tracePt t="2080" x="5721350" y="3365500"/>
          <p14:tracePt t="2097" x="5740400" y="3270250"/>
          <p14:tracePt t="2113" x="5740400" y="3054350"/>
          <p14:tracePt t="2130" x="5740400" y="2971800"/>
          <p14:tracePt t="2146" x="5689600" y="2819400"/>
          <p14:tracePt t="2163" x="5588000" y="2717800"/>
          <p14:tracePt t="2179" x="5505450" y="2654300"/>
          <p14:tracePt t="2195" x="5372100" y="2584450"/>
          <p14:tracePt t="2211" x="5327650" y="2565400"/>
          <p14:tracePt t="2228" x="5276850" y="2559050"/>
          <p14:tracePt t="2246" x="5245100" y="2584450"/>
          <p14:tracePt t="2262" x="5219700" y="2654300"/>
          <p14:tracePt t="2278" x="5194300" y="2927350"/>
          <p14:tracePt t="2295" x="5207000" y="3067050"/>
          <p14:tracePt t="2301" x="5251450" y="3206750"/>
          <p14:tracePt t="2312" x="5314950" y="3308350"/>
          <p14:tracePt t="2330" x="5391150" y="3416300"/>
          <p14:tracePt t="2346" x="5511800" y="3549650"/>
          <p14:tracePt t="2363" x="5613400" y="3606800"/>
          <p14:tracePt t="2379" x="5651500" y="3606800"/>
          <p14:tracePt t="2393" x="5708650" y="3606800"/>
          <p14:tracePt t="2410" x="5721350" y="3606800"/>
          <p14:tracePt t="2427" x="5759450" y="3562350"/>
          <p14:tracePt t="2443" x="5765800" y="3505200"/>
          <p14:tracePt t="2460" x="5765800" y="3486150"/>
          <p14:tracePt t="2476" x="5765800" y="3448050"/>
          <p14:tracePt t="2511" x="5740400" y="3435350"/>
          <p14:tracePt t="2528" x="5708650" y="3429000"/>
          <p14:tracePt t="2544" x="5695950" y="3429000"/>
          <p14:tracePt t="2561" x="5683250" y="3429000"/>
          <p14:tracePt t="2578" x="5670550" y="3429000"/>
          <p14:tracePt t="2597" x="5664200" y="3429000"/>
          <p14:tracePt t="5569" x="5657850" y="3429000"/>
          <p14:tracePt t="5581" x="5638800" y="3429000"/>
          <p14:tracePt t="5592" x="5613400" y="3422650"/>
          <p14:tracePt t="5609" x="5581650" y="3409950"/>
          <p14:tracePt t="5627" x="5461000" y="3365500"/>
          <p14:tracePt t="5644" x="5238750" y="3302000"/>
          <p14:tracePt t="5659" x="5137150" y="3282950"/>
          <p14:tracePt t="5676" x="4965700" y="3251200"/>
          <p14:tracePt t="5693" x="4895850" y="3219450"/>
          <p14:tracePt t="5709" x="4756150" y="3194050"/>
          <p14:tracePt t="5726" x="4648200" y="3175000"/>
          <p14:tracePt t="5742" x="4591050" y="3168650"/>
          <p14:tracePt t="5759" x="4502150" y="3168650"/>
          <p14:tracePt t="5775" x="4457700" y="3155950"/>
          <p14:tracePt t="5791" x="4279900" y="3155950"/>
          <p14:tracePt t="5809" x="4064000" y="3175000"/>
          <p14:tracePt t="5825" x="3937000" y="3194050"/>
          <p14:tracePt t="5842" x="3454400" y="3263900"/>
          <p14:tracePt t="5858" x="3251200" y="3302000"/>
          <p14:tracePt t="5876" x="2692400" y="3352800"/>
          <p14:tracePt t="5893" x="2330450" y="3314700"/>
          <p14:tracePt t="5910" x="2070100" y="3238500"/>
          <p14:tracePt t="5926" x="1758950" y="3092450"/>
          <p14:tracePt t="5944" x="1587500" y="3009900"/>
          <p14:tracePt t="5959" x="1390650" y="2940050"/>
          <p14:tracePt t="5977" x="1257300" y="2914650"/>
          <p14:tracePt t="5991" x="1231900" y="2901950"/>
          <p14:tracePt t="6007" x="1193800" y="2895600"/>
          <p14:tracePt t="6023" x="1181100" y="2895600"/>
          <p14:tracePt t="6040" x="1168400" y="2895600"/>
          <p14:tracePt t="6057" x="1162050" y="2895600"/>
          <p14:tracePt t="6073" x="1136650" y="2895600"/>
          <p14:tracePt t="6090" x="1123950" y="2895600"/>
          <p14:tracePt t="6123" x="1111250" y="2895600"/>
          <p14:tracePt t="6142" x="1104900" y="2895600"/>
          <p14:tracePt t="6158" x="1098550" y="2895600"/>
          <p14:tracePt t="6175" x="1085850" y="2895600"/>
          <p14:tracePt t="6207" x="1079500" y="2895600"/>
          <p14:tracePt t="6225" x="1073150" y="2895600"/>
          <p14:tracePt t="6289" x="1073150" y="2901950"/>
          <p14:tracePt t="6311" x="1073150" y="2908300"/>
          <p14:tracePt t="6320" x="1073150" y="2914650"/>
          <p14:tracePt t="6331" x="1073150" y="2921000"/>
          <p14:tracePt t="6341" x="1085850" y="2933700"/>
          <p14:tracePt t="6357" x="1098550" y="2946400"/>
          <p14:tracePt t="6374" x="1143000" y="2990850"/>
          <p14:tracePt t="6389" x="1162050" y="3003550"/>
          <p14:tracePt t="6407" x="1193800" y="3022600"/>
          <p14:tracePt t="6423" x="1225550" y="3041650"/>
          <p14:tracePt t="6441" x="1238250" y="3048000"/>
          <p14:tracePt t="6459" x="1257300" y="3060700"/>
          <p14:tracePt t="6474" x="1270000" y="3060700"/>
          <p14:tracePt t="6491" x="1295400" y="3079750"/>
          <p14:tracePt t="6508" x="1320800" y="3092450"/>
          <p14:tracePt t="6525" x="1327150" y="3092450"/>
          <p14:tracePt t="6540" x="1339850" y="3098800"/>
          <p14:tracePt t="6557" x="1352550" y="3105150"/>
          <p14:tracePt t="6574" x="1365250" y="3105150"/>
          <p14:tracePt t="6591" x="1390650" y="3111500"/>
          <p14:tracePt t="6607" x="1403350" y="3111500"/>
          <p14:tracePt t="6624" x="1435100" y="3111500"/>
          <p14:tracePt t="6640" x="1454150" y="3111500"/>
          <p14:tracePt t="6658" x="1504950" y="3111500"/>
          <p14:tracePt t="6675" x="1536700" y="3111500"/>
          <p14:tracePt t="6690" x="1543050" y="3111500"/>
          <p14:tracePt t="6707" x="1549400" y="3111500"/>
          <p14:tracePt t="6723" x="1555750" y="3111500"/>
          <p14:tracePt t="6779" x="1549400" y="3105150"/>
          <p14:tracePt t="6790" x="1524000" y="3092450"/>
          <p14:tracePt t="6801" x="1492250" y="3086100"/>
          <p14:tracePt t="6810" x="1466850" y="3086100"/>
          <p14:tracePt t="6824" x="1435100" y="3086100"/>
          <p14:tracePt t="6842" x="1397000" y="3086100"/>
          <p14:tracePt t="6857" x="1384300" y="3086100"/>
          <p14:tracePt t="6873" x="1358900" y="3124200"/>
          <p14:tracePt t="6889" x="1352550" y="3162300"/>
          <p14:tracePt t="6906" x="1346200" y="3244850"/>
          <p14:tracePt t="6923" x="1346200" y="3270250"/>
          <p14:tracePt t="6940" x="1371600" y="3314700"/>
          <p14:tracePt t="6956" x="1492250" y="3371850"/>
          <p14:tracePt t="6972" x="1555750" y="3371850"/>
          <p14:tracePt t="6989" x="1695450" y="3371850"/>
          <p14:tracePt t="7008" x="1778000" y="3340100"/>
          <p14:tracePt t="7022" x="1955800" y="3257550"/>
          <p14:tracePt t="7040" x="2076450" y="3187700"/>
          <p14:tracePt t="7056" x="2108200" y="3162300"/>
          <p14:tracePt t="7073" x="2165350" y="3124200"/>
          <p14:tracePt t="7089" x="2184400" y="3117850"/>
          <p14:tracePt t="7106" x="2203450" y="3105150"/>
          <p14:tracePt t="7123" x="2222500" y="3092450"/>
          <p14:tracePt t="7656" x="2216150" y="3092450"/>
          <p14:tracePt t="7666" x="2197100" y="3086100"/>
          <p14:tracePt t="7679" x="2159000" y="3086100"/>
          <p14:tracePt t="7692" x="2114550" y="3079750"/>
          <p14:tracePt t="7706" x="2051050" y="3079750"/>
          <p14:tracePt t="7722" x="1936750" y="3079750"/>
          <p14:tracePt t="7739" x="1803400" y="3092450"/>
          <p14:tracePt t="7755" x="1752600" y="3111500"/>
          <p14:tracePt t="7771" x="1689100" y="3136900"/>
          <p14:tracePt t="7788" x="1657350" y="3149600"/>
          <p14:tracePt t="7791" x="1644650" y="3155950"/>
          <p14:tracePt t="7805" x="1638300" y="3162300"/>
          <p14:tracePt t="7822" x="1631950" y="3175000"/>
          <p14:tracePt t="7838" x="1625600" y="3181350"/>
          <p14:tracePt t="7855" x="1619250" y="3181350"/>
          <p14:tracePt t="7871" x="1619250" y="3194050"/>
          <p14:tracePt t="7888" x="1619250" y="3206750"/>
          <p14:tracePt t="7905" x="1619250" y="3219450"/>
          <p14:tracePt t="7939" x="1625600" y="3225800"/>
          <p14:tracePt t="7955" x="1631950" y="3225800"/>
          <p14:tracePt t="7972" x="1638300" y="3232150"/>
          <p14:tracePt t="8005" x="1644650" y="3232150"/>
          <p14:tracePt t="8471" x="1644650" y="3238500"/>
          <p14:tracePt t="8521" x="1651000" y="3244850"/>
          <p14:tracePt t="8534" x="1657350" y="3244850"/>
          <p14:tracePt t="8543" x="1663700" y="3251200"/>
          <p14:tracePt t="8557" x="1676400" y="3251200"/>
          <p14:tracePt t="8573" x="1689100" y="3257550"/>
          <p14:tracePt t="8589" x="1695450" y="3257550"/>
          <p14:tracePt t="8606" x="1727200" y="3257550"/>
          <p14:tracePt t="8622" x="1752600" y="3270250"/>
          <p14:tracePt t="8639" x="1816100" y="3276600"/>
          <p14:tracePt t="8658" x="1873250" y="3276600"/>
          <p14:tracePt t="8674" x="1892300" y="3276600"/>
          <p14:tracePt t="8690" x="1949450" y="3276600"/>
          <p14:tracePt t="8706" x="1987550" y="3276600"/>
          <p14:tracePt t="8724" x="2095500" y="3270250"/>
          <p14:tracePt t="8741" x="2171700" y="3270250"/>
          <p14:tracePt t="8757" x="2203450" y="3270250"/>
          <p14:tracePt t="8773" x="2273300" y="3263900"/>
          <p14:tracePt t="8789" x="2324100" y="3263900"/>
          <p14:tracePt t="8793" x="2374900" y="3263900"/>
          <p14:tracePt t="8805" x="2438400" y="3263900"/>
          <p14:tracePt t="8823" x="2540000" y="3263900"/>
          <p14:tracePt t="8839" x="2578100" y="3263900"/>
          <p14:tracePt t="8856" x="2660650" y="3263900"/>
          <p14:tracePt t="8872" x="2698750" y="3263900"/>
          <p14:tracePt t="8889" x="2787650" y="3263900"/>
          <p14:tracePt t="8907" x="2819400" y="3263900"/>
          <p14:tracePt t="8923" x="2832100" y="3263900"/>
          <p14:tracePt t="8940" x="2844800" y="3263900"/>
          <p14:tracePt t="8956" x="2851150" y="3263900"/>
          <p14:tracePt t="8990" x="2857500" y="3263900"/>
          <p14:tracePt t="9024" x="2863850" y="3263900"/>
          <p14:tracePt t="9128" x="2863850" y="3257550"/>
          <p14:tracePt t="9198" x="2857500" y="3251200"/>
          <p14:tracePt t="9210" x="2844800" y="3251200"/>
          <p14:tracePt t="9221" x="2806700" y="3251200"/>
          <p14:tracePt t="9231" x="2774950" y="3244850"/>
          <p14:tracePt t="9243" x="2711450" y="3238500"/>
          <p14:tracePt t="9257" x="2628900" y="3206750"/>
          <p14:tracePt t="9273" x="2489200" y="3187700"/>
          <p14:tracePt t="9288" x="2425700" y="3187700"/>
          <p14:tracePt t="9292" x="2355850" y="3181350"/>
          <p14:tracePt t="9307" x="2254250" y="3181350"/>
          <p14:tracePt t="9322" x="2178050" y="3181350"/>
          <p14:tracePt t="9338" x="2025650" y="3181350"/>
          <p14:tracePt t="9355" x="1924050" y="3181350"/>
          <p14:tracePt t="9372" x="1885950" y="3181350"/>
          <p14:tracePt t="9389" x="1835150" y="3181350"/>
          <p14:tracePt t="9405" x="1816100" y="3181350"/>
          <p14:tracePt t="9423" x="1797050" y="3181350"/>
          <p14:tracePt t="9440" x="1784350" y="3181350"/>
          <p14:tracePt t="9512" x="1778000" y="3181350"/>
          <p14:tracePt t="9566" x="1771650" y="3181350"/>
          <p14:tracePt t="9586" x="1765300" y="3181350"/>
          <p14:tracePt t="9597" x="1758950" y="3181350"/>
          <p14:tracePt t="9607" x="1752600" y="3181350"/>
          <p14:tracePt t="9622" x="1746250" y="3181350"/>
          <p14:tracePt t="9648" x="1739900" y="3181350"/>
          <p14:tracePt t="9669" x="1733550" y="3181350"/>
          <p14:tracePt t="9709" x="1727200" y="3181350"/>
          <p14:tracePt t="11353" x="1727200" y="3187700"/>
          <p14:tracePt t="11358" x="1733550" y="3200400"/>
          <p14:tracePt t="11369" x="1739900" y="3206750"/>
          <p14:tracePt t="11385" x="1746250" y="3206750"/>
          <p14:tracePt t="11401" x="1752600" y="3219450"/>
          <p14:tracePt t="11418" x="1758950" y="3219450"/>
          <p14:tracePt t="11435" x="1778000" y="3225800"/>
          <p14:tracePt t="11452" x="1803400" y="3232150"/>
          <p14:tracePt t="11468" x="1816100" y="3232150"/>
          <p14:tracePt t="11485" x="1841500" y="3238500"/>
          <p14:tracePt t="11502" x="1854200" y="3238500"/>
          <p14:tracePt t="11518" x="1866900" y="3238500"/>
          <p14:tracePt t="11535" x="1892300" y="3238500"/>
          <p14:tracePt t="11552" x="1905000" y="3244850"/>
          <p14:tracePt t="11568" x="1936750" y="3244850"/>
          <p14:tracePt t="11586" x="1962150" y="3257550"/>
          <p14:tracePt t="11602" x="2000250" y="3257550"/>
          <p14:tracePt t="11619" x="2038350" y="3257550"/>
          <p14:tracePt t="11636" x="2063750" y="3257550"/>
          <p14:tracePt t="11652" x="2095500" y="3257550"/>
          <p14:tracePt t="11669" x="2114550" y="3257550"/>
          <p14:tracePt t="11686" x="2171700" y="3257550"/>
          <p14:tracePt t="11703" x="2241550" y="3263900"/>
          <p14:tracePt t="11719" x="2266950" y="3270250"/>
          <p14:tracePt t="11738" x="2324100" y="3270250"/>
          <p14:tracePt t="11754" x="2349500" y="3276600"/>
          <p14:tracePt t="11771" x="2413000" y="3276600"/>
          <p14:tracePt t="11785" x="2444750" y="3282950"/>
          <p14:tracePt t="11786" x="2470150" y="3282950"/>
          <p14:tracePt t="11801" x="2501900" y="3282950"/>
          <p14:tracePt t="11818" x="2559050" y="3282950"/>
          <p14:tracePt t="11835" x="2578100" y="3282950"/>
          <p14:tracePt t="11852" x="2622550" y="3282950"/>
          <p14:tracePt t="11868" x="2673350" y="3282950"/>
          <p14:tracePt t="11884" x="2762250" y="3282950"/>
          <p14:tracePt t="11902" x="2857500" y="3302000"/>
          <p14:tracePt t="11920" x="2889250" y="3308350"/>
          <p14:tracePt t="11935" x="2940050" y="3321050"/>
          <p14:tracePt t="11953" x="2971800" y="3327400"/>
          <p14:tracePt t="11969" x="2984500" y="3333750"/>
          <p14:tracePt t="11987" x="2997200" y="3340100"/>
          <p14:tracePt t="12004" x="3003550" y="3340100"/>
          <p14:tracePt t="12019" x="3009900" y="3346450"/>
          <p14:tracePt t="12110" x="3003550" y="3346450"/>
          <p14:tracePt t="12121" x="2990850" y="3346450"/>
          <p14:tracePt t="12132" x="2959100" y="3346450"/>
          <p14:tracePt t="12142" x="2933700" y="3346450"/>
          <p14:tracePt t="12153" x="2901950" y="3340100"/>
          <p14:tracePt t="12169" x="2863850" y="3327400"/>
          <p14:tracePt t="12186" x="2794000" y="3321050"/>
          <p14:tracePt t="12203" x="2698750" y="3314700"/>
          <p14:tracePt t="12218" x="2635250" y="3308350"/>
          <p14:tracePt t="12236" x="2527300" y="3295650"/>
          <p14:tracePt t="12253" x="2476500" y="3295650"/>
          <p14:tracePt t="12269" x="2362200" y="3295650"/>
          <p14:tracePt t="12287" x="2311400" y="3295650"/>
          <p14:tracePt t="12291" x="2260600" y="3295650"/>
          <p14:tracePt t="12303" x="2190750" y="3295650"/>
          <p14:tracePt t="12320" x="2114550" y="3295650"/>
          <p14:tracePt t="12335" x="2089150" y="3295650"/>
          <p14:tracePt t="12353" x="2032000" y="3295650"/>
          <p14:tracePt t="12368" x="2000250" y="3295650"/>
          <p14:tracePt t="12385" x="1974850" y="3295650"/>
          <p14:tracePt t="12402" x="1962150" y="3295650"/>
          <p14:tracePt t="12418" x="1955800" y="3295650"/>
          <p14:tracePt t="12569" x="1962150" y="3295650"/>
          <p14:tracePt t="12581" x="1974850" y="3295650"/>
          <p14:tracePt t="12591" x="1993900" y="3295650"/>
          <p14:tracePt t="12603" x="2025650" y="3295650"/>
          <p14:tracePt t="12619" x="2044700" y="3295650"/>
          <p14:tracePt t="12635" x="2089150" y="3295650"/>
          <p14:tracePt t="12653" x="2127250" y="3295650"/>
          <p14:tracePt t="12669" x="2146300" y="3302000"/>
          <p14:tracePt t="12685" x="2216150" y="3302000"/>
          <p14:tracePt t="12702" x="2241550" y="3302000"/>
          <p14:tracePt t="12719" x="2343150" y="3302000"/>
          <p14:tracePt t="12738" x="2406650" y="3302000"/>
          <p14:tracePt t="12753" x="2444750" y="3302000"/>
          <p14:tracePt t="12771" x="2552700" y="3302000"/>
          <p14:tracePt t="12787" x="2603500" y="3302000"/>
          <p14:tracePt t="12790" x="2641600" y="3295650"/>
          <p14:tracePt t="12802" x="2673350" y="3295650"/>
          <p14:tracePt t="12819" x="2705100" y="3289300"/>
          <p14:tracePt t="12835" x="2717800" y="3289300"/>
          <p14:tracePt t="12852" x="2730500" y="3282950"/>
          <p14:tracePt t="12870" x="2736850" y="3282950"/>
          <p14:tracePt t="12885" x="2743200" y="3276600"/>
          <p14:tracePt t="13310" x="2755900" y="3276600"/>
          <p14:tracePt t="13322" x="2774950" y="3276600"/>
          <p14:tracePt t="13332" x="2787650" y="3276600"/>
          <p14:tracePt t="13341" x="2813050" y="3276600"/>
          <p14:tracePt t="13354" x="2825750" y="3282950"/>
          <p14:tracePt t="13368" x="2838450" y="3282950"/>
          <p14:tracePt t="13386" x="2863850" y="3289300"/>
          <p14:tracePt t="13403" x="2870200" y="3289300"/>
          <p14:tracePt t="13418" x="2914650" y="3289300"/>
          <p14:tracePt t="13435" x="2952750" y="3289300"/>
          <p14:tracePt t="13451" x="2971800" y="3289300"/>
          <p14:tracePt t="13467" x="3016250" y="3295650"/>
          <p14:tracePt t="13483" x="3028950" y="3295650"/>
          <p14:tracePt t="13500" x="3060700" y="3295650"/>
          <p14:tracePt t="13518" x="3098800" y="3295650"/>
          <p14:tracePt t="13534" x="3130550" y="3295650"/>
          <p14:tracePt t="13551" x="3187700" y="3295650"/>
          <p14:tracePt t="13568" x="3225800" y="3295650"/>
          <p14:tracePt t="13584" x="3282950" y="3295650"/>
          <p14:tracePt t="13601" x="3359150" y="3302000"/>
          <p14:tracePt t="13618" x="3409950" y="3302000"/>
          <p14:tracePt t="13633" x="3505200" y="3302000"/>
          <p14:tracePt t="13650" x="3556000" y="3302000"/>
          <p14:tracePt t="13667" x="3657600" y="3302000"/>
          <p14:tracePt t="13684" x="3765550" y="3302000"/>
          <p14:tracePt t="13700" x="3816350" y="3302000"/>
          <p14:tracePt t="13717" x="3937000" y="3282950"/>
          <p14:tracePt t="13733" x="3962400" y="3282950"/>
          <p14:tracePt t="13752" x="4032250" y="3276600"/>
          <p14:tracePt t="13768" x="4121150" y="3270250"/>
          <p14:tracePt t="13784" x="4159250" y="3270250"/>
          <p14:tracePt t="13801" x="4210050" y="3270250"/>
          <p14:tracePt t="13816" x="4235450" y="3257550"/>
          <p14:tracePt t="13833" x="4286250" y="3251200"/>
          <p14:tracePt t="13851" x="4318000" y="3251200"/>
          <p14:tracePt t="13866" x="4337050" y="3251200"/>
          <p14:tracePt t="13883" x="4400550" y="3251200"/>
          <p14:tracePt t="13900" x="4438650" y="3251200"/>
          <p14:tracePt t="13916" x="4508500" y="3244850"/>
          <p14:tracePt t="13934" x="4546600" y="3244850"/>
          <p14:tracePt t="13950" x="4603750" y="3244850"/>
          <p14:tracePt t="13966" x="4635500" y="3244850"/>
          <p14:tracePt t="13983" x="4648200" y="3244850"/>
          <p14:tracePt t="14000" x="4654550" y="3244850"/>
          <p14:tracePt t="14016" x="4660900" y="3244850"/>
          <p14:tracePt t="14034" x="4667250" y="3244850"/>
          <p14:tracePt t="14060" x="4673600" y="3244850"/>
          <p14:tracePt t="14103" x="4673600" y="3238500"/>
          <p14:tracePt t="14167" x="4667250" y="3238500"/>
          <p14:tracePt t="14176" x="4654550" y="3238500"/>
          <p14:tracePt t="14186" x="4635500" y="3238500"/>
          <p14:tracePt t="14201" x="4616450" y="3238500"/>
          <p14:tracePt t="14217" x="4565650" y="3238500"/>
          <p14:tracePt t="14234" x="4552950" y="3238500"/>
          <p14:tracePt t="14252" x="4514850" y="3238500"/>
          <p14:tracePt t="14270" x="4457700" y="3238500"/>
          <p14:tracePt t="14286" x="4419600" y="3238500"/>
          <p14:tracePt t="14290" x="4368800" y="3238500"/>
          <p14:tracePt t="14303" x="4330700" y="3238500"/>
          <p14:tracePt t="14318" x="4298950" y="3238500"/>
          <p14:tracePt t="14335" x="4210050" y="3238500"/>
          <p14:tracePt t="14352" x="4171950" y="3238500"/>
          <p14:tracePt t="14367" x="4076700" y="3238500"/>
          <p14:tracePt t="14385" x="3975100" y="3238500"/>
          <p14:tracePt t="14403" x="3937000" y="3238500"/>
          <p14:tracePt t="14417" x="3797300" y="3238500"/>
          <p14:tracePt t="14435" x="3721100" y="3238500"/>
          <p14:tracePt t="14450" x="3594100" y="3238500"/>
          <p14:tracePt t="14468" x="3473450" y="3238500"/>
          <p14:tracePt t="14483" x="3397250" y="3238500"/>
          <p14:tracePt t="14499" x="3257550" y="3238500"/>
          <p14:tracePt t="14516" x="3194050" y="3238500"/>
          <p14:tracePt t="14534" x="3105150" y="3238500"/>
          <p14:tracePt t="14550" x="3003550" y="3238500"/>
          <p14:tracePt t="14567" x="2946400" y="3238500"/>
          <p14:tracePt t="14583" x="2857500" y="3232150"/>
          <p14:tracePt t="14600" x="2825750" y="3232150"/>
          <p14:tracePt t="14617" x="2755900" y="3213100"/>
          <p14:tracePt t="14635" x="2717800" y="3206750"/>
          <p14:tracePt t="14650" x="2686050" y="3206750"/>
          <p14:tracePt t="14667" x="2647950" y="3200400"/>
          <p14:tracePt t="14684" x="2628900" y="3200400"/>
          <p14:tracePt t="14700" x="2609850" y="3200400"/>
          <p14:tracePt t="14717" x="2597150" y="3200400"/>
          <p14:tracePt t="14733" x="2590800" y="3200400"/>
          <p14:tracePt t="14866" x="2597150" y="3200400"/>
          <p14:tracePt t="14874" x="2603500" y="3200400"/>
          <p14:tracePt t="14886" x="2616200" y="3200400"/>
          <p14:tracePt t="14900" x="2622550" y="3200400"/>
          <p14:tracePt t="14917" x="2635250" y="3200400"/>
          <p14:tracePt t="14934" x="2647950" y="3206750"/>
          <p14:tracePt t="14950" x="2667000" y="3213100"/>
          <p14:tracePt t="14968" x="2692400" y="3219450"/>
          <p14:tracePt t="14983" x="2711450" y="3225800"/>
          <p14:tracePt t="15002" x="2749550" y="3232150"/>
          <p14:tracePt t="15017" x="2762250" y="3238500"/>
          <p14:tracePt t="15035" x="2813050" y="3251200"/>
          <p14:tracePt t="15052" x="2857500" y="3270250"/>
          <p14:tracePt t="15067" x="2889250" y="3276600"/>
          <p14:tracePt t="15083" x="2971800" y="3289300"/>
          <p14:tracePt t="15099" x="3016250" y="3302000"/>
          <p14:tracePt t="15115" x="3067050" y="3314700"/>
          <p14:tracePt t="15132" x="3105150" y="3314700"/>
          <p14:tracePt t="15150" x="3194050" y="3321050"/>
          <p14:tracePt t="15165" x="3314700" y="3321050"/>
          <p14:tracePt t="15182" x="3352800" y="3333750"/>
          <p14:tracePt t="15199" x="3473450" y="3340100"/>
          <p14:tracePt t="15215" x="3549650" y="3340100"/>
          <p14:tracePt t="15232" x="3740150" y="3359150"/>
          <p14:tracePt t="15249" x="3905250" y="3371850"/>
          <p14:tracePt t="15265" x="4019550" y="3371850"/>
          <p14:tracePt t="15282" x="4248150" y="3390900"/>
          <p14:tracePt t="15302" x="4387850" y="3403600"/>
          <p14:tracePt t="15318" x="4438650" y="3403600"/>
          <p14:tracePt t="15334" x="4483100" y="3403600"/>
          <p14:tracePt t="15350" x="4489450" y="3403600"/>
          <p14:tracePt t="15729" x="4495800" y="3403600"/>
          <p14:tracePt t="15741" x="4502150" y="3403600"/>
          <p14:tracePt t="15752" x="4514850" y="3403600"/>
          <p14:tracePt t="15766" x="4527550" y="3403600"/>
          <p14:tracePt t="15785" x="4597400" y="3390900"/>
          <p14:tracePt t="15800" x="4629150" y="3384550"/>
          <p14:tracePt t="15818" x="4737100" y="3378200"/>
          <p14:tracePt t="15834" x="4914900" y="3365500"/>
          <p14:tracePt t="15850" x="4991100" y="3365500"/>
          <p14:tracePt t="15868" x="5130800" y="3365500"/>
          <p14:tracePt t="15883" x="5232400" y="3365500"/>
          <p14:tracePt t="15898" x="5359400" y="3365500"/>
          <p14:tracePt t="15915" x="5397500" y="3365500"/>
          <p14:tracePt t="15932" x="5461000" y="3365500"/>
          <p14:tracePt t="15949" x="5480050" y="3365500"/>
          <p14:tracePt t="15964" x="5492750" y="3365500"/>
          <p14:tracePt t="15981" x="5505450" y="3365500"/>
          <p14:tracePt t="15997" x="5511800" y="3365500"/>
          <p14:tracePt t="16014" x="5518150" y="3365500"/>
          <p14:tracePt t="16031" x="5524500" y="3365500"/>
          <p14:tracePt t="16066" x="5530850" y="3365500"/>
          <p14:tracePt t="17456" x="5518150" y="3365500"/>
          <p14:tracePt t="17466" x="5505450" y="3365500"/>
          <p14:tracePt t="17475" x="5480050" y="3365500"/>
          <p14:tracePt t="17484" x="5461000" y="3365500"/>
          <p14:tracePt t="17496" x="5435600" y="3365500"/>
          <p14:tracePt t="17513" x="5403850" y="3365500"/>
          <p14:tracePt t="17530" x="5270500" y="3365500"/>
          <p14:tracePt t="17546" x="5105400" y="3365500"/>
          <p14:tracePt t="17563" x="5029200" y="3371850"/>
          <p14:tracePt t="17581" x="4800600" y="3390900"/>
          <p14:tracePt t="17597" x="4673600" y="3403600"/>
          <p14:tracePt t="17614" x="4489450" y="3429000"/>
          <p14:tracePt t="17631" x="4229100" y="3486150"/>
          <p14:tracePt t="17646" x="4114800" y="3505200"/>
          <p14:tracePt t="17663" x="3905250" y="3562350"/>
          <p14:tracePt t="17680" x="3790950" y="3594100"/>
          <p14:tracePt t="17696" x="3556000" y="3657600"/>
          <p14:tracePt t="17715" x="3384550" y="3733800"/>
          <p14:tracePt t="17730" x="3289300" y="3778250"/>
          <p14:tracePt t="17746" x="3124200" y="3879850"/>
          <p14:tracePt t="17763" x="3035300" y="3930650"/>
          <p14:tracePt t="17780" x="2857500" y="4038600"/>
          <p14:tracePt t="17797" x="2705100" y="4127500"/>
          <p14:tracePt t="17812" x="2616200" y="4165600"/>
          <p14:tracePt t="17829" x="2463800" y="4235450"/>
          <p14:tracePt t="17846" x="2393950" y="4267200"/>
          <p14:tracePt t="17863" x="2305050" y="4330700"/>
          <p14:tracePt t="17880" x="2260600" y="4343400"/>
          <p14:tracePt t="17896" x="2197100" y="4406900"/>
          <p14:tracePt t="17912" x="2133600" y="4445000"/>
          <p14:tracePt t="17930" x="2101850" y="4457700"/>
          <p14:tracePt t="17947" x="2051050" y="4514850"/>
          <p14:tracePt t="17965" x="1987550" y="4572000"/>
          <p14:tracePt t="17981" x="1949450" y="4610100"/>
          <p14:tracePt t="17998" x="1905000" y="4660900"/>
          <p14:tracePt t="18014" x="1885950" y="4686300"/>
          <p14:tracePt t="18031" x="1860550" y="4705350"/>
          <p14:tracePt t="18047" x="1860550" y="4711700"/>
          <p14:tracePt t="18066" x="1854200" y="4718050"/>
          <p14:tracePt t="18098" x="1847850" y="4718050"/>
          <p14:tracePt t="18132" x="1841500" y="4718050"/>
          <p14:tracePt t="18195" x="1835150" y="4718050"/>
          <p14:tracePt t="18216" x="1828800" y="4686300"/>
          <p14:tracePt t="18226" x="1822450" y="4635500"/>
          <p14:tracePt t="18237" x="1809750" y="4578350"/>
          <p14:tracePt t="18246" x="1809750" y="4527550"/>
          <p14:tracePt t="18264" x="1803400" y="4495800"/>
          <p14:tracePt t="18279" x="1803400" y="4451350"/>
          <p14:tracePt t="18296" x="1797050" y="4425950"/>
          <p14:tracePt t="18313" x="1797050" y="4419600"/>
          <p14:tracePt t="18330" x="1797050" y="4406900"/>
          <p14:tracePt t="18347" x="1797050" y="4400550"/>
          <p14:tracePt t="18364" x="1797050" y="4394200"/>
          <p14:tracePt t="18716" x="1790700" y="4387850"/>
          <p14:tracePt t="18726" x="1784350" y="4387850"/>
          <p14:tracePt t="18738" x="1778000" y="4381500"/>
          <p14:tracePt t="18748" x="1765300" y="4362450"/>
          <p14:tracePt t="18763" x="1752600" y="4330700"/>
          <p14:tracePt t="18780" x="1727200" y="4267200"/>
          <p14:tracePt t="18797" x="1714500" y="4248150"/>
          <p14:tracePt t="18801" x="1708150" y="4222750"/>
          <p14:tracePt t="18816" x="1701800" y="4210050"/>
          <p14:tracePt t="18831" x="1689100" y="4191000"/>
          <p14:tracePt t="18848" x="1689100" y="4184650"/>
          <p14:tracePt t="18865" x="1682750" y="4184650"/>
          <p14:tracePt t="18880" x="1676400" y="4184650"/>
          <p14:tracePt t="18896" x="1670050" y="4178300"/>
          <p14:tracePt t="18931" x="1670050" y="4184650"/>
          <p14:tracePt t="18947" x="1651000" y="4229100"/>
          <p14:tracePt t="18963" x="1651000" y="4254500"/>
          <p14:tracePt t="18980" x="1651000" y="4292600"/>
          <p14:tracePt t="18997" x="1682750" y="4330700"/>
          <p14:tracePt t="19013" x="1739900" y="4356100"/>
          <p14:tracePt t="19030" x="1873250" y="4413250"/>
          <p14:tracePt t="19049" x="1987550" y="4438650"/>
          <p14:tracePt t="19066" x="2228850" y="4457700"/>
          <p14:tracePt t="19078" x="2317750" y="4457700"/>
          <p14:tracePt t="19094" x="2438400" y="4457700"/>
          <p14:tracePt t="19112" x="2463800" y="4451350"/>
          <p14:tracePt t="19129" x="2470150" y="4438650"/>
          <p14:tracePt t="19147" x="2457450" y="4311650"/>
          <p14:tracePt t="19165" x="2355850" y="4216400"/>
          <p14:tracePt t="19179" x="2266950" y="4178300"/>
          <p14:tracePt t="19197" x="2082800" y="4133850"/>
          <p14:tracePt t="19214" x="2019300" y="4133850"/>
          <p14:tracePt t="19231" x="1917700" y="4184650"/>
          <p14:tracePt t="19247" x="1873250" y="4229100"/>
          <p14:tracePt t="19261" x="1854200" y="4248150"/>
          <p14:tracePt t="19278" x="1854200" y="4305300"/>
          <p14:tracePt t="19294" x="1866900" y="4337050"/>
          <p14:tracePt t="19311" x="1993900" y="4432300"/>
          <p14:tracePt t="19328" x="2184400" y="4508500"/>
          <p14:tracePt t="19348" x="2508250" y="4572000"/>
          <p14:tracePt t="19365" x="2781300" y="4572000"/>
          <p14:tracePt t="19381" x="2844800" y="4572000"/>
          <p14:tracePt t="19397" x="2908300" y="4552950"/>
          <p14:tracePt t="19415" x="2927350" y="4495800"/>
          <p14:tracePt t="19429" x="2914650" y="4413250"/>
          <p14:tracePt t="19446" x="2838450" y="4298950"/>
          <p14:tracePt t="19464" x="2781300" y="4229100"/>
          <p14:tracePt t="19480" x="2641600" y="4171950"/>
          <p14:tracePt t="19498" x="2489200" y="4171950"/>
          <p14:tracePt t="19513" x="2451100" y="4171950"/>
          <p14:tracePt t="19530" x="2400300" y="4178300"/>
          <p14:tracePt t="19546" x="2387600" y="4184650"/>
          <p14:tracePt t="19563" x="2381250" y="4191000"/>
          <p14:tracePt t="19580" x="2374900" y="4191000"/>
          <p14:tracePt t="19991" x="2368550" y="4191000"/>
          <p14:tracePt t="19999" x="2355850" y="4191000"/>
          <p14:tracePt t="20012" x="2336800" y="4191000"/>
          <p14:tracePt t="20029" x="2298700" y="4191000"/>
          <p14:tracePt t="20046" x="2273300" y="4191000"/>
          <p14:tracePt t="20063" x="2247900" y="4191000"/>
          <p14:tracePt t="20079" x="2235200" y="4191000"/>
          <p14:tracePt t="20097" x="2216150" y="4191000"/>
          <p14:tracePt t="20114" x="2216150" y="4197350"/>
          <p14:tracePt t="20145" x="2209800" y="4203700"/>
          <p14:tracePt t="20178" x="2209800" y="4216400"/>
          <p14:tracePt t="20195" x="2209800" y="4222750"/>
          <p14:tracePt t="20211" x="2222500" y="4241800"/>
          <p14:tracePt t="20228" x="2235200" y="4260850"/>
          <p14:tracePt t="20244" x="2247900" y="4267200"/>
          <p14:tracePt t="20261" x="2286000" y="4286250"/>
          <p14:tracePt t="20277" x="2298700" y="4292600"/>
          <p14:tracePt t="20294" x="2343150" y="4305300"/>
          <p14:tracePt t="20311" x="2374900" y="4324350"/>
          <p14:tracePt t="20327" x="2393950" y="4337050"/>
          <p14:tracePt t="20361" x="2457450" y="4349750"/>
          <p14:tracePt t="20377" x="2482850" y="4356100"/>
          <p14:tracePt t="20394" x="2514600" y="4356100"/>
          <p14:tracePt t="20412" x="2527300" y="4362450"/>
          <p14:tracePt t="20427" x="2578100" y="4362450"/>
          <p14:tracePt t="20444" x="2597150" y="4368800"/>
          <p14:tracePt t="20462" x="2641600" y="4375150"/>
          <p14:tracePt t="20477" x="2673350" y="4381500"/>
          <p14:tracePt t="20494" x="2686050" y="4381500"/>
          <p14:tracePt t="20511" x="2692400" y="4381500"/>
          <p14:tracePt t="20561" x="2686050" y="4381500"/>
          <p14:tracePt t="20571" x="2667000" y="4375150"/>
          <p14:tracePt t="20582" x="2635250" y="4368800"/>
          <p14:tracePt t="20594" x="2603500" y="4368800"/>
          <p14:tracePt t="20611" x="2565400" y="4368800"/>
          <p14:tracePt t="20628" x="2520950" y="4375150"/>
          <p14:tracePt t="20644" x="2482850" y="4406900"/>
          <p14:tracePt t="20662" x="2470150" y="4413250"/>
          <p14:tracePt t="20679" x="2463800" y="4438650"/>
          <p14:tracePt t="20697" x="2470150" y="4476750"/>
          <p14:tracePt t="20712" x="2501900" y="4508500"/>
          <p14:tracePt t="20729" x="2641600" y="4597400"/>
          <p14:tracePt t="20745" x="2736850" y="4654550"/>
          <p14:tracePt t="20763" x="2844800" y="4673600"/>
          <p14:tracePt t="20781" x="2876550" y="4673600"/>
          <p14:tracePt t="20795" x="2889250" y="4673600"/>
          <p14:tracePt t="20813" x="2895600" y="4667250"/>
          <p14:tracePt t="21312" x="2895600" y="4654550"/>
          <p14:tracePt t="21325" x="2895600" y="4635500"/>
          <p14:tracePt t="21336" x="2895600" y="4610100"/>
          <p14:tracePt t="21347" x="2895600" y="4584700"/>
          <p14:tracePt t="21362" x="2895600" y="4552950"/>
          <p14:tracePt t="21379" x="2895600" y="4514850"/>
          <p14:tracePt t="21397" x="2895600" y="4502150"/>
          <p14:tracePt t="21411" x="2895600" y="4476750"/>
          <p14:tracePt t="21429" x="2895600" y="4464050"/>
          <p14:tracePt t="21446" x="2895600" y="4457700"/>
          <p14:tracePt t="21462" x="2882900" y="4438650"/>
          <p14:tracePt t="21477" x="2870200" y="4425950"/>
          <p14:tracePt t="21493" x="2838450" y="4400550"/>
          <p14:tracePt t="21510" x="2813050" y="4387850"/>
          <p14:tracePt t="21526" x="2800350" y="4381500"/>
          <p14:tracePt t="21543" x="2787650" y="4375150"/>
          <p14:tracePt t="21562" x="2768600" y="4375150"/>
          <p14:tracePt t="21576" x="2755900" y="4368800"/>
          <p14:tracePt t="21593" x="2724150" y="4362450"/>
          <p14:tracePt t="21609" x="2698750" y="4349750"/>
          <p14:tracePt t="21626" x="2641600" y="4343400"/>
          <p14:tracePt t="21644" x="2603500" y="4337050"/>
          <p14:tracePt t="21660" x="2546350" y="4337050"/>
          <p14:tracePt t="21677" x="2495550" y="4337050"/>
          <p14:tracePt t="21694" x="2482850" y="4337050"/>
          <p14:tracePt t="21710" x="2444750" y="4337050"/>
          <p14:tracePt t="21727" x="2425700" y="4337050"/>
          <p14:tracePt t="21742" x="2381250" y="4337050"/>
          <p14:tracePt t="21759" x="2349500" y="4337050"/>
          <p14:tracePt t="21776" x="2330450" y="4337050"/>
          <p14:tracePt t="21792" x="2305050" y="4337050"/>
          <p14:tracePt t="21809" x="2298700" y="4337050"/>
          <p14:tracePt t="21825" x="2279650" y="4337050"/>
          <p14:tracePt t="21843" x="2273300" y="4337050"/>
          <p14:tracePt t="21859" x="2247900" y="4337050"/>
          <p14:tracePt t="21875" x="2216150" y="4337050"/>
          <p14:tracePt t="21896" x="2203450" y="4337050"/>
          <p14:tracePt t="21912" x="2171700" y="4343400"/>
          <p14:tracePt t="21929" x="2139950" y="4343400"/>
          <p14:tracePt t="21944" x="2114550" y="4349750"/>
          <p14:tracePt t="21962" x="2089150" y="4349750"/>
          <p14:tracePt t="21977" x="2076450" y="4349750"/>
          <p14:tracePt t="21992" x="2044700" y="4349750"/>
          <p14:tracePt t="22012" x="2032000" y="4349750"/>
          <p14:tracePt t="22029" x="2019300" y="4349750"/>
          <p14:tracePt t="22044" x="1993900" y="4349750"/>
          <p14:tracePt t="22060" x="1981200" y="4349750"/>
          <p14:tracePt t="22077" x="1955800" y="4349750"/>
          <p14:tracePt t="22094" x="1936750" y="4349750"/>
          <p14:tracePt t="22110" x="1930400" y="4349750"/>
          <p14:tracePt t="22129" x="1917700" y="4349750"/>
          <p14:tracePt t="22145" x="1905000" y="4349750"/>
          <p14:tracePt t="22162" x="1898650" y="4349750"/>
          <p14:tracePt t="22177" x="1892300" y="4349750"/>
          <p14:tracePt t="22221" x="1885950" y="4349750"/>
          <p14:tracePt t="22304" x="1885950" y="4356100"/>
          <p14:tracePt t="22316" x="1885950" y="4362450"/>
          <p14:tracePt t="22336" x="1885950" y="4368800"/>
          <p14:tracePt t="22347" x="1885950" y="4375150"/>
          <p14:tracePt t="22368" x="1885950" y="4381500"/>
          <p14:tracePt t="22418" x="1885950" y="4387850"/>
          <p14:tracePt t="22430" x="1892300" y="4394200"/>
          <p14:tracePt t="22439" x="1898650" y="4394200"/>
          <p14:tracePt t="22449" x="1905000" y="4400550"/>
          <p14:tracePt t="22463" x="1917700" y="4406900"/>
          <p14:tracePt t="22476" x="1930400" y="4406900"/>
          <p14:tracePt t="22495" x="1955800" y="4413250"/>
          <p14:tracePt t="22511" x="2000250" y="4419600"/>
          <p14:tracePt t="22527" x="2025650" y="4425950"/>
          <p14:tracePt t="22543" x="2076450" y="4425950"/>
          <p14:tracePt t="22560" x="2101850" y="4432300"/>
          <p14:tracePt t="22576" x="2146300" y="4432300"/>
          <p14:tracePt t="22595" x="2184400" y="4438650"/>
          <p14:tracePt t="22610" x="2209800" y="4438650"/>
          <p14:tracePt t="22628" x="2266950" y="4451350"/>
          <p14:tracePt t="22643" x="2305050" y="4451350"/>
          <p14:tracePt t="22661" x="2362200" y="4457700"/>
          <p14:tracePt t="22679" x="2381250" y="4457700"/>
          <p14:tracePt t="22695" x="2432050" y="4457700"/>
          <p14:tracePt t="22711" x="2476500" y="4457700"/>
          <p14:tracePt t="22727" x="2508250" y="4457700"/>
          <p14:tracePt t="22744" x="2565400" y="4457700"/>
          <p14:tracePt t="22761" x="2622550" y="4457700"/>
          <p14:tracePt t="22776" x="2641600" y="4457700"/>
          <p14:tracePt t="22794" x="2679700" y="4457700"/>
          <p14:tracePt t="22810" x="2711450" y="4457700"/>
          <p14:tracePt t="22825" x="2781300" y="4470400"/>
          <p14:tracePt t="22841" x="2819400" y="4476750"/>
          <p14:tracePt t="22858" x="2952750" y="4489450"/>
          <p14:tracePt t="22875" x="3048000" y="4508500"/>
          <p14:tracePt t="22892" x="3073400" y="4508500"/>
          <p14:tracePt t="22909" x="3155950" y="4521200"/>
          <p14:tracePt t="22925" x="3187700" y="4527550"/>
          <p14:tracePt t="22942" x="3232150" y="4527550"/>
          <p14:tracePt t="22958" x="3244850" y="4527550"/>
          <p14:tracePt t="23523" x="3251200" y="4527550"/>
          <p14:tracePt t="23535" x="3257550" y="4527550"/>
          <p14:tracePt t="23546" x="3263900" y="4527550"/>
          <p14:tracePt t="23559" x="3276600" y="4527550"/>
          <p14:tracePt t="23575" x="3289300" y="4527550"/>
          <p14:tracePt t="23591" x="3295650" y="4527550"/>
          <p14:tracePt t="23609" x="3321050" y="4527550"/>
          <p14:tracePt t="23626" x="3340100" y="4527550"/>
          <p14:tracePt t="23640" x="3371850" y="4521200"/>
          <p14:tracePt t="23657" x="3422650" y="4521200"/>
          <p14:tracePt t="23674" x="3441700" y="4521200"/>
          <p14:tracePt t="23693" x="3492500" y="4521200"/>
          <p14:tracePt t="23711" x="3530600" y="4521200"/>
          <p14:tracePt t="23725" x="3600450" y="4521200"/>
          <p14:tracePt t="23745" x="3657600" y="4521200"/>
          <p14:tracePt t="23759" x="3683000" y="4521200"/>
          <p14:tracePt t="23775" x="3727450" y="4521200"/>
          <p14:tracePt t="23794" x="3746500" y="4521200"/>
          <p14:tracePt t="23809" x="3771900" y="4521200"/>
          <p14:tracePt t="23827" x="3810000" y="4521200"/>
          <p14:tracePt t="23842" x="3829050" y="4521200"/>
          <p14:tracePt t="23857" x="3873500" y="4521200"/>
          <p14:tracePt t="23874" x="3886200" y="4521200"/>
          <p14:tracePt t="23891" x="3905250" y="4521200"/>
          <p14:tracePt t="23909" x="3930650" y="4521200"/>
          <p14:tracePt t="23925" x="3937000" y="4521200"/>
          <p14:tracePt t="23942" x="3949700" y="4521200"/>
          <p14:tracePt t="23958" x="3956050" y="4521200"/>
          <p14:tracePt t="23975" x="3962400" y="4521200"/>
          <p14:tracePt t="24013" x="3968750" y="4521200"/>
          <p14:tracePt t="25077" x="3975100" y="4521200"/>
          <p14:tracePt t="25088" x="3981450" y="4521200"/>
          <p14:tracePt t="25100" x="3994150" y="4521200"/>
          <p14:tracePt t="25109" x="4013200" y="4521200"/>
          <p14:tracePt t="25125" x="4044950" y="4521200"/>
          <p14:tracePt t="25141" x="4146550" y="4521200"/>
          <p14:tracePt t="25157" x="4197350" y="4533900"/>
          <p14:tracePt t="25175" x="4343400" y="4552950"/>
          <p14:tracePt t="25192" x="4489450" y="4572000"/>
          <p14:tracePt t="25209" x="4527550" y="4572000"/>
          <p14:tracePt t="25226" x="4584700" y="4578350"/>
          <p14:tracePt t="25241" x="4597400" y="4584700"/>
          <p14:tracePt t="25609" x="4648200" y="4572000"/>
          <p14:tracePt t="25619" x="4699000" y="4559300"/>
          <p14:tracePt t="25631" x="4768850" y="4533900"/>
          <p14:tracePt t="25640" x="4845050" y="4514850"/>
          <p14:tracePt t="25656" x="4978400" y="4495800"/>
          <p14:tracePt t="25672" x="5359400" y="4457700"/>
          <p14:tracePt t="25690" x="5486400" y="4451350"/>
          <p14:tracePt t="25706" x="5822950" y="4438650"/>
          <p14:tracePt t="25724" x="6083300" y="4438650"/>
          <p14:tracePt t="25740" x="6146800" y="4438650"/>
          <p14:tracePt t="25757" x="6273800" y="4438650"/>
          <p14:tracePt t="25774" x="6311900" y="4438650"/>
          <p14:tracePt t="25789" x="6375400" y="4445000"/>
          <p14:tracePt t="25806" x="6400800" y="4445000"/>
          <p14:tracePt t="25822" x="6407150" y="4451350"/>
          <p14:tracePt t="25839" x="6413500" y="4451350"/>
          <p14:tracePt t="28134" x="6419850" y="4451350"/>
          <p14:tracePt t="28146" x="6426200" y="4445000"/>
          <p14:tracePt t="28155" x="6445250" y="4432300"/>
          <p14:tracePt t="28171" x="6470650" y="4425950"/>
          <p14:tracePt t="28188" x="6527800" y="4394200"/>
          <p14:tracePt t="28206" x="6578600" y="4368800"/>
          <p14:tracePt t="28223" x="6623050" y="4362450"/>
          <p14:tracePt t="28240" x="6705600" y="4324350"/>
          <p14:tracePt t="28258" x="6775450" y="4286250"/>
          <p14:tracePt t="28272" x="6915150" y="4216400"/>
          <p14:tracePt t="28289" x="7016750" y="4133850"/>
          <p14:tracePt t="28306" x="7067550" y="4076700"/>
          <p14:tracePt t="28322" x="7156450" y="3924300"/>
          <p14:tracePt t="28338" x="7200900" y="3841750"/>
          <p14:tracePt t="28355" x="7270750" y="3644900"/>
          <p14:tracePt t="28373" x="7321550" y="3498850"/>
          <p14:tracePt t="28388" x="7340600" y="3429000"/>
          <p14:tracePt t="28405" x="7397750" y="3308350"/>
          <p14:tracePt t="28423" x="7404100" y="3263900"/>
          <p14:tracePt t="28438" x="7423150" y="3149600"/>
          <p14:tracePt t="28453" x="7429500" y="3092450"/>
          <p14:tracePt t="28469" x="7429500" y="3035300"/>
          <p14:tracePt t="28486" x="7429500" y="2984500"/>
          <p14:tracePt t="28503" x="7429500" y="2965450"/>
          <p14:tracePt t="28519" x="7416800" y="2914650"/>
          <p14:tracePt t="28536" x="7416800" y="2908300"/>
          <p14:tracePt t="28554" x="7410450" y="2895600"/>
          <p14:tracePt t="28571" x="7410450" y="2889250"/>
          <p14:tracePt t="28613" x="7416800" y="2889250"/>
          <p14:tracePt t="28622" x="7435850" y="2889250"/>
          <p14:tracePt t="28634" x="7467600" y="2895600"/>
          <p14:tracePt t="28644" x="7486650" y="2908300"/>
          <p14:tracePt t="28654" x="7505700" y="2927350"/>
          <p14:tracePt t="28671" x="7531100" y="2933700"/>
          <p14:tracePt t="28687" x="7569200" y="2946400"/>
          <p14:tracePt t="28703" x="7594600" y="2952750"/>
          <p14:tracePt t="28720" x="7626350" y="2952750"/>
          <p14:tracePt t="28739" x="7651750" y="2952750"/>
          <p14:tracePt t="28755" x="7664450" y="2952750"/>
          <p14:tracePt t="28771" x="7683500" y="2908300"/>
          <p14:tracePt t="28789" x="7689850" y="2870200"/>
          <p14:tracePt t="28791" x="7689850" y="2851150"/>
          <p14:tracePt t="28803" x="7689850" y="2832100"/>
          <p14:tracePt t="28820" x="7683500" y="2794000"/>
          <p14:tracePt t="28837" x="7677150" y="2781300"/>
          <p14:tracePt t="28853" x="7645400" y="2774950"/>
          <p14:tracePt t="28870" x="7632700" y="2774950"/>
          <p14:tracePt t="28887" x="7607300" y="2774950"/>
          <p14:tracePt t="28903" x="7600950" y="2794000"/>
          <p14:tracePt t="28920" x="7594600" y="2813050"/>
          <p14:tracePt t="28937" x="7594600" y="2870200"/>
          <p14:tracePt t="28954" x="7594600" y="2901950"/>
          <p14:tracePt t="28970" x="7620000" y="2952750"/>
          <p14:tracePt t="28988" x="7632700" y="2971800"/>
          <p14:tracePt t="29004" x="7632700" y="2978150"/>
          <p14:tracePt t="29021" x="7645400" y="2984500"/>
          <p14:tracePt t="29038" x="7651750" y="2984500"/>
          <p14:tracePt t="29968" x="7651750" y="2971800"/>
          <p14:tracePt t="29979" x="7651750" y="2959100"/>
          <p14:tracePt t="29993" x="7645400" y="2952750"/>
          <p14:tracePt t="30005" x="7639050" y="2946400"/>
          <p14:tracePt t="30021" x="7620000" y="2927350"/>
          <p14:tracePt t="30038" x="7600950" y="2921000"/>
          <p14:tracePt t="30054" x="7575550" y="2921000"/>
          <p14:tracePt t="30070" x="7562850" y="2921000"/>
          <p14:tracePt t="30087" x="7556500" y="2921000"/>
          <p14:tracePt t="30104" x="7550150" y="2933700"/>
          <p14:tracePt t="30120" x="7550150" y="2952750"/>
          <p14:tracePt t="30136" x="7550150" y="2984500"/>
          <p14:tracePt t="30153" x="7569200" y="2997200"/>
          <p14:tracePt t="30170" x="7588250" y="3016250"/>
          <p14:tracePt t="30187" x="7600950" y="3022600"/>
          <p14:tracePt t="30203" x="7607300" y="3022600"/>
          <p14:tracePt t="30220" x="7620000" y="3022600"/>
          <p14:tracePt t="30239" x="7626350" y="3022600"/>
          <p14:tracePt t="30254" x="7626350" y="2997200"/>
          <p14:tracePt t="30272" x="7626350" y="2971800"/>
          <p14:tracePt t="30288" x="7626350" y="2965450"/>
          <p14:tracePt t="30293" x="7613650" y="2959100"/>
          <p14:tracePt t="30305" x="7594600" y="2952750"/>
          <p14:tracePt t="30320" x="7581900" y="2946400"/>
          <p14:tracePt t="30338" x="7562850" y="2946400"/>
          <p14:tracePt t="30353" x="7556500" y="2946400"/>
          <p14:tracePt t="30750" x="7550150" y="2946400"/>
          <p14:tracePt t="30761" x="7537450" y="2946400"/>
          <p14:tracePt t="30772" x="7518400" y="2940050"/>
          <p14:tracePt t="30787" x="7499350" y="2940050"/>
          <p14:tracePt t="30804" x="7410450" y="2940050"/>
          <p14:tracePt t="30819" x="7346950" y="2940050"/>
          <p14:tracePt t="30837" x="7188200" y="2971800"/>
          <p14:tracePt t="30855" x="7073900" y="2990850"/>
          <p14:tracePt t="30870" x="6686550" y="3073400"/>
          <p14:tracePt t="30886" x="6223000" y="3124200"/>
          <p14:tracePt t="30903" x="5924550" y="3155950"/>
          <p14:tracePt t="30919" x="5276850" y="3276600"/>
          <p14:tracePt t="30938" x="4610100" y="3422650"/>
          <p14:tracePt t="30952" x="4286250" y="3492500"/>
          <p14:tracePt t="30970" x="3835400" y="3562350"/>
          <p14:tracePt t="30986" x="3651250" y="3575050"/>
          <p14:tracePt t="31004" x="3352800" y="3575050"/>
          <p14:tracePt t="31021" x="3251200" y="3556000"/>
          <p14:tracePt t="31037" x="3092450" y="3511550"/>
          <p14:tracePt t="31054" x="2990850" y="3460750"/>
          <p14:tracePt t="31071" x="2959100" y="3435350"/>
          <p14:tracePt t="31086" x="2933700" y="3422650"/>
          <p14:tracePt t="31117" x="2921000" y="3416300"/>
          <p14:tracePt t="31135" x="2914650" y="3409950"/>
          <p14:tracePt t="31168" x="2921000" y="3409950"/>
          <p14:tracePt t="31184" x="2952750" y="3409950"/>
          <p14:tracePt t="31201" x="3035300" y="3429000"/>
          <p14:tracePt t="31219" x="3213100" y="3460750"/>
          <p14:tracePt t="31234" x="3314700" y="3460750"/>
          <p14:tracePt t="31251" x="3429000" y="3460750"/>
          <p14:tracePt t="31269" x="3454400" y="3460750"/>
          <p14:tracePt t="31285" x="3479800" y="3460750"/>
          <p14:tracePt t="31303" x="3479800" y="3454400"/>
          <p14:tracePt t="31318" x="3479800" y="3441700"/>
          <p14:tracePt t="31335" x="3473450" y="3416300"/>
          <p14:tracePt t="31351" x="3454400" y="3403600"/>
          <p14:tracePt t="31368" x="3384550" y="3384550"/>
          <p14:tracePt t="31385" x="3346450" y="3371850"/>
          <p14:tracePt t="31401" x="3333750" y="3371850"/>
          <p14:tracePt t="31418" x="3321050" y="3371850"/>
          <p14:tracePt t="31460" x="3321050" y="3365500"/>
          <p14:tracePt t="31480" x="3327400" y="3365500"/>
          <p14:tracePt t="31491" x="3346450" y="3365500"/>
          <p14:tracePt t="31501" x="3365500" y="3359150"/>
          <p14:tracePt t="31519" x="3378200" y="3359150"/>
          <p14:tracePt t="31536" x="3397250" y="3359150"/>
          <p14:tracePt t="31553" x="3409950" y="3359150"/>
          <p14:tracePt t="31585" x="3422650" y="3359150"/>
          <p14:tracePt t="31601" x="3435350" y="3359150"/>
          <p14:tracePt t="31618" x="3543300" y="3340100"/>
          <p14:tracePt t="31634" x="3619500" y="3340100"/>
          <p14:tracePt t="31651" x="3956050" y="3295650"/>
          <p14:tracePt t="31667" x="4502150" y="3219450"/>
          <p14:tracePt t="31684" x="4883150" y="3149600"/>
          <p14:tracePt t="31701" x="5594350" y="3086100"/>
          <p14:tracePt t="31718" x="6013450" y="3067050"/>
          <p14:tracePt t="31734" x="6686550" y="3067050"/>
          <p14:tracePt t="31751" x="7029450" y="3067050"/>
          <p14:tracePt t="31766" x="7162800" y="3067050"/>
          <p14:tracePt t="31783" x="7340600" y="3067050"/>
          <p14:tracePt t="31800" x="7378700" y="3067050"/>
          <p14:tracePt t="31816" x="7429500" y="3067050"/>
          <p14:tracePt t="31835" x="7461250" y="3060700"/>
          <p14:tracePt t="31851" x="7473950" y="3060700"/>
          <p14:tracePt t="31868" x="7505700" y="3060700"/>
          <p14:tracePt t="31884" x="7518400" y="3060700"/>
          <p14:tracePt t="31900" x="7562850" y="3060700"/>
          <p14:tracePt t="31917" x="7607300" y="3060700"/>
          <p14:tracePt t="31934" x="7639050" y="3060700"/>
          <p14:tracePt t="31950" x="7689850" y="3060700"/>
          <p14:tracePt t="31968" x="7708900" y="3060700"/>
          <p14:tracePt t="31984" x="7734300" y="3060700"/>
          <p14:tracePt t="32001" x="7740650" y="3060700"/>
          <p14:tracePt t="32017" x="7747000" y="3060700"/>
          <p14:tracePt t="32626" x="7727950" y="3073400"/>
          <p14:tracePt t="32638" x="7708900" y="3086100"/>
          <p14:tracePt t="32648" x="7689850" y="3098800"/>
          <p14:tracePt t="32661" x="7639050" y="3124200"/>
          <p14:tracePt t="32670" x="7569200" y="3168650"/>
          <p14:tracePt t="32684" x="7486650" y="3206750"/>
          <p14:tracePt t="32699" x="7308850" y="3321050"/>
          <p14:tracePt t="32716" x="7194550" y="3371850"/>
          <p14:tracePt t="32733" x="6845300" y="3530600"/>
          <p14:tracePt t="32749" x="6724650" y="3581400"/>
          <p14:tracePt t="32766" x="6432550" y="3740150"/>
          <p14:tracePt t="32783" x="6191250" y="3879850"/>
          <p14:tracePt t="32799" x="6096000" y="3943350"/>
          <p14:tracePt t="32816" x="6000750" y="4032250"/>
          <p14:tracePt t="32833" x="5975350" y="4070350"/>
          <p14:tracePt t="32849" x="5937250" y="4146550"/>
          <p14:tracePt t="32866" x="5930900" y="4203700"/>
          <p14:tracePt t="32883" x="5930900" y="4229100"/>
          <p14:tracePt t="32900" x="5975350" y="4286250"/>
          <p14:tracePt t="32916" x="6045200" y="4324350"/>
          <p14:tracePt t="32932" x="6203950" y="4375150"/>
          <p14:tracePt t="32949" x="6324600" y="4375150"/>
          <p14:tracePt t="32966" x="6343650" y="4375150"/>
          <p14:tracePt t="32982" x="6369050" y="4375150"/>
          <p14:tracePt t="33016" x="6375400" y="4375150"/>
          <p14:tracePt t="33034" x="6375400" y="4362450"/>
          <p14:tracePt t="33049" x="6369050" y="4349750"/>
          <p14:tracePt t="33068" x="6280150" y="4337050"/>
          <p14:tracePt t="33086" x="6248400" y="4337050"/>
          <p14:tracePt t="33102" x="6210300" y="4337050"/>
          <p14:tracePt t="33116" x="6197600" y="4349750"/>
          <p14:tracePt t="33132" x="6197600" y="4362450"/>
          <p14:tracePt t="33149" x="6197600" y="4394200"/>
          <p14:tracePt t="33166" x="6203950" y="4406900"/>
          <p14:tracePt t="33183" x="6261100" y="4432300"/>
          <p14:tracePt t="33200" x="6305550" y="4432300"/>
          <p14:tracePt t="33216" x="6324600" y="4432300"/>
          <p14:tracePt t="33232" x="6369050" y="4432300"/>
          <p14:tracePt t="33249" x="6394450" y="4425950"/>
          <p14:tracePt t="33266" x="6477000" y="4406900"/>
          <p14:tracePt t="33283" x="6623050" y="4400550"/>
          <p14:tracePt t="33299" x="6711950" y="4387850"/>
          <p14:tracePt t="33317" x="6953250" y="4375150"/>
          <p14:tracePt t="33333" x="7054850" y="4349750"/>
          <p14:tracePt t="33350" x="7277100" y="4292600"/>
          <p14:tracePt t="33367" x="7537450" y="4171950"/>
          <p14:tracePt t="33383" x="7645400" y="4108450"/>
          <p14:tracePt t="33399" x="7810500" y="3968750"/>
          <p14:tracePt t="33415" x="7867650" y="3911600"/>
          <p14:tracePt t="33433" x="8013700" y="3778250"/>
          <p14:tracePt t="33450" x="8083550" y="3721100"/>
          <p14:tracePt t="33466" x="8185150" y="3625850"/>
          <p14:tracePt t="33482" x="8261350" y="3530600"/>
          <p14:tracePt t="33499" x="8286750" y="3473450"/>
          <p14:tracePt t="33515" x="8343900" y="3365500"/>
          <p14:tracePt t="33533" x="8375650" y="3276600"/>
          <p14:tracePt t="33549" x="8388350" y="3232150"/>
          <p14:tracePt t="33566" x="8401050" y="3194050"/>
          <p14:tracePt t="33583" x="8401050" y="3181350"/>
          <p14:tracePt t="33600" x="8407400" y="3168650"/>
          <p14:tracePt t="33660" x="8401050" y="3168650"/>
          <p14:tracePt t="33669" x="8394700" y="3168650"/>
          <p14:tracePt t="33681" x="8382000" y="3187700"/>
          <p14:tracePt t="33691" x="8382000" y="3206750"/>
          <p14:tracePt t="33701" x="8375650" y="3219450"/>
          <p14:tracePt t="33715" x="8375650" y="3225800"/>
          <p14:tracePt t="33732" x="8375650" y="3232150"/>
          <p14:tracePt t="33748" x="8375650" y="3238500"/>
          <p14:tracePt t="33826" x="8369300" y="3232150"/>
          <p14:tracePt t="33838" x="8362950" y="3219450"/>
          <p14:tracePt t="33849" x="8343900" y="3206750"/>
          <p14:tracePt t="33858" x="8318500" y="3200400"/>
          <p14:tracePt t="33871" x="8305800" y="3187700"/>
          <p14:tracePt t="33883" x="8293100" y="3187700"/>
          <p14:tracePt t="33900" x="8280400" y="3187700"/>
          <p14:tracePt t="33916" x="8267700" y="3187700"/>
          <p14:tracePt t="33932" x="8261350" y="3187700"/>
          <p14:tracePt t="34055" x="8261350" y="3194050"/>
          <p14:tracePt t="34098" x="8248650" y="3194050"/>
          <p14:tracePt t="34109" x="8229600" y="3194050"/>
          <p14:tracePt t="34119" x="8197850" y="3206750"/>
          <p14:tracePt t="34133" x="8153400" y="3244850"/>
          <p14:tracePt t="34151" x="8096250" y="3289300"/>
          <p14:tracePt t="34166" x="8083550" y="3321050"/>
          <p14:tracePt t="34183" x="8058150" y="3365500"/>
          <p14:tracePt t="34199" x="8051800" y="3378200"/>
          <p14:tracePt t="34216" x="8051800" y="3397250"/>
          <p14:tracePt t="35455" x="8045450" y="3397250"/>
          <p14:tracePt t="35466" x="8032750" y="3397250"/>
          <p14:tracePt t="35478" x="8020050" y="3397250"/>
          <p14:tracePt t="35484" x="8007350" y="3397250"/>
          <p14:tracePt t="35497" x="7988300" y="3397250"/>
          <p14:tracePt t="35513" x="7969250" y="3397250"/>
          <p14:tracePt t="35530" x="7937500" y="3397250"/>
          <p14:tracePt t="35547" x="7893050" y="3409950"/>
          <p14:tracePt t="35563" x="7874000" y="3416300"/>
          <p14:tracePt t="35580" x="7835900" y="3422650"/>
          <p14:tracePt t="35598" x="7797800" y="3429000"/>
          <p14:tracePt t="35614" x="7778750" y="3429000"/>
          <p14:tracePt t="35631" x="7734300" y="3429000"/>
          <p14:tracePt t="35647" x="7721600" y="3429000"/>
          <p14:tracePt t="35665" x="7702550" y="3429000"/>
          <p14:tracePt t="35681" x="7689850" y="3429000"/>
          <p14:tracePt t="35697" x="7670800" y="3429000"/>
          <p14:tracePt t="35714" x="7658100" y="3429000"/>
          <p14:tracePt t="35730" x="7651750" y="3429000"/>
          <p14:tracePt t="35747" x="7645400" y="3422650"/>
          <p14:tracePt t="35763" x="7639050" y="3422650"/>
          <p14:tracePt t="35780" x="7626350" y="3403600"/>
          <p14:tracePt t="35797" x="7613650" y="3378200"/>
          <p14:tracePt t="35813" x="7607300" y="3352800"/>
          <p14:tracePt t="35830" x="7594600" y="3340100"/>
          <p14:tracePt t="35848" x="7588250" y="3321050"/>
          <p14:tracePt t="35864" x="7575550" y="3295650"/>
          <p14:tracePt t="35881" x="7569200" y="3270250"/>
          <p14:tracePt t="35896" x="7562850" y="3244850"/>
          <p14:tracePt t="35913" x="7556500" y="3206750"/>
          <p14:tracePt t="35931" x="7556500" y="3194050"/>
          <p14:tracePt t="35948" x="7556500" y="3143250"/>
          <p14:tracePt t="35966" x="7556500" y="3117850"/>
          <p14:tracePt t="35982" x="7556500" y="3105150"/>
          <p14:tracePt t="35998" x="7556500" y="3092450"/>
          <p14:tracePt t="36016" x="7556500" y="3073400"/>
          <p14:tracePt t="36048" x="7556500" y="3060700"/>
          <p14:tracePt t="36090" x="7556500" y="3054350"/>
          <p14:tracePt t="36132" x="7556500" y="3041650"/>
          <p14:tracePt t="36142" x="7556500" y="3035300"/>
          <p14:tracePt t="38411" x="7543800" y="3035300"/>
          <p14:tracePt t="38419" x="7531100" y="3035300"/>
          <p14:tracePt t="38432" x="7512050" y="3035300"/>
          <p14:tracePt t="38447" x="7486650" y="3035300"/>
          <p14:tracePt t="38464" x="7442200" y="3035300"/>
          <p14:tracePt t="38480" x="7410450" y="3035300"/>
          <p14:tracePt t="38495" x="7378700" y="3035300"/>
          <p14:tracePt t="38512" x="7353300" y="3035300"/>
          <p14:tracePt t="38528" x="7340600" y="3028950"/>
          <p14:tracePt t="38545" x="7334250" y="3009900"/>
          <p14:tracePt t="38561" x="7327900" y="2997200"/>
          <p14:tracePt t="38578" x="7327900" y="2959100"/>
          <p14:tracePt t="38596" x="7327900" y="2908300"/>
          <p14:tracePt t="38612" x="7327900" y="2895600"/>
          <p14:tracePt t="38629" x="7359650" y="2870200"/>
          <p14:tracePt t="38646" x="7378700" y="2851150"/>
          <p14:tracePt t="38662" x="7410450" y="2844800"/>
          <p14:tracePt t="38679" x="7429500" y="2844800"/>
          <p14:tracePt t="38695" x="7467600" y="2844800"/>
          <p14:tracePt t="38712" x="7486650" y="2882900"/>
          <p14:tracePt t="38729" x="7499350" y="2914650"/>
          <p14:tracePt t="38744" x="7505700" y="2959100"/>
          <p14:tracePt t="38761" x="7505700" y="2971800"/>
          <p14:tracePt t="38778" x="7505700" y="2990850"/>
          <p14:tracePt t="38794" x="7505700" y="3003550"/>
          <p14:tracePt t="38825" x="7493000" y="3003550"/>
          <p14:tracePt t="38837" x="7486650" y="3003550"/>
          <p14:tracePt t="38846" x="7480300" y="3003550"/>
          <p14:tracePt t="38867" x="7473950" y="2990850"/>
          <p14:tracePt t="38879" x="7473950" y="2984500"/>
          <p14:tracePt t="42111" x="7397750" y="2978150"/>
          <p14:tracePt t="42125" x="7366000" y="2959100"/>
          <p14:tracePt t="42140" x="7353300" y="2933700"/>
          <p14:tracePt t="42157" x="7327900" y="2895600"/>
          <p14:tracePt t="42176" x="7327900" y="2882900"/>
          <p14:tracePt t="42195" x="7327900" y="2851150"/>
          <p14:tracePt t="42209" x="7327900" y="2838450"/>
          <p14:tracePt t="42226" x="7346950" y="2825750"/>
          <p14:tracePt t="42244" x="7404100" y="2825750"/>
          <p14:tracePt t="42262" x="7435850" y="2832100"/>
          <p14:tracePt t="42275" x="7493000" y="2895600"/>
          <p14:tracePt t="42294" x="7537450" y="2990850"/>
          <p14:tracePt t="42309" x="7543800" y="3035300"/>
          <p14:tracePt t="42326" x="7543800" y="3092450"/>
          <p14:tracePt t="42342" x="7543800" y="3111500"/>
          <p14:tracePt t="42359" x="7518400" y="3136900"/>
          <p14:tracePt t="42376" x="7486650" y="3143250"/>
          <p14:tracePt t="42393" x="7473950" y="3130550"/>
          <p14:tracePt t="42409" x="7461250" y="3117850"/>
          <p14:tracePt t="42428" x="7454900" y="3105150"/>
          <p14:tracePt t="42443" x="7454900" y="3079750"/>
          <p14:tracePt t="42461" x="7454900" y="3067050"/>
          <p14:tracePt t="42491" x="7454900" y="3060700"/>
          <p14:tracePt t="43408" x="7454900" y="3073400"/>
          <p14:tracePt t="43418" x="7461250" y="3086100"/>
          <p14:tracePt t="43429" x="7461250" y="3098800"/>
          <p14:tracePt t="43440" x="7461250" y="3105150"/>
          <p14:tracePt t="43456" x="7461250" y="3111500"/>
          <p14:tracePt t="43473" x="7461250" y="3124200"/>
          <p14:tracePt t="43491" x="7461250" y="3136900"/>
          <p14:tracePt t="43508" x="7461250" y="3155950"/>
          <p14:tracePt t="43524" x="7461250" y="3187700"/>
          <p14:tracePt t="43541" x="7467600" y="3200400"/>
          <p14:tracePt t="43556" x="7467600" y="3225800"/>
          <p14:tracePt t="43589" x="7473950" y="3238500"/>
          <p14:tracePt t="43606" x="7473950" y="3251200"/>
          <p14:tracePt t="43623" x="7473950" y="3257550"/>
          <p14:tracePt t="43639" x="7473950" y="3263900"/>
          <p14:tracePt t="43659" x="7473950" y="3270250"/>
          <p14:tracePt t="43674" x="7473950" y="3276600"/>
          <p14:tracePt t="43692" x="7480300" y="3289300"/>
          <p14:tracePt t="43708" x="7486650" y="3295650"/>
          <p14:tracePt t="43725" x="7493000" y="3308350"/>
          <p14:tracePt t="43743" x="7505700" y="3327400"/>
          <p14:tracePt t="43759" x="7512050" y="3333750"/>
          <p14:tracePt t="43775" x="7524750" y="3352800"/>
          <p14:tracePt t="43792" x="7543800" y="3365500"/>
          <p14:tracePt t="43796" x="7562850" y="3378200"/>
          <p14:tracePt t="43809" x="7581900" y="3397250"/>
          <p14:tracePt t="43827" x="7626350" y="3429000"/>
          <p14:tracePt t="43841" x="7658100" y="3435350"/>
          <p14:tracePt t="43858" x="7727950" y="3460750"/>
          <p14:tracePt t="43874" x="7791450" y="3467100"/>
          <p14:tracePt t="43890" x="7924800" y="3467100"/>
          <p14:tracePt t="43909" x="8001000" y="3467100"/>
          <p14:tracePt t="43924" x="8051800" y="3467100"/>
          <p14:tracePt t="43942" x="8128000" y="3435350"/>
          <p14:tracePt t="43959" x="8159750" y="3416300"/>
          <p14:tracePt t="43976" x="8216900" y="3378200"/>
          <p14:tracePt t="43993" x="8248650" y="3346450"/>
          <p14:tracePt t="44009" x="8293100" y="3289300"/>
          <p14:tracePt t="44024" x="8312150" y="3219450"/>
          <p14:tracePt t="44041" x="8312150" y="3181350"/>
          <p14:tracePt t="44058" x="8312150" y="3124200"/>
          <p14:tracePt t="44074" x="8312150" y="3111500"/>
          <p14:tracePt t="44090" x="8280400" y="3105150"/>
          <p14:tracePt t="44108" x="8242300" y="3111500"/>
          <p14:tracePt t="44124" x="8229600" y="3124200"/>
          <p14:tracePt t="44140" x="8204200" y="3168650"/>
          <p14:tracePt t="44157" x="8185150" y="3187700"/>
          <p14:tracePt t="44174" x="8172450" y="3251200"/>
          <p14:tracePt t="44193" x="8172450" y="3289300"/>
          <p14:tracePt t="44208" x="8172450" y="3295650"/>
          <p14:tracePt t="44226" x="8172450" y="3308350"/>
          <p14:tracePt t="44266" x="8178800" y="3308350"/>
          <p14:tracePt t="44276" x="8191500" y="3308350"/>
          <p14:tracePt t="44295" x="8197850" y="3308350"/>
          <p14:tracePt t="44308" x="8204200" y="3308350"/>
          <p14:tracePt t="47802" x="8204200" y="3289300"/>
          <p14:tracePt t="47812" x="8204200" y="3270250"/>
          <p14:tracePt t="47824" x="8210550" y="3251200"/>
          <p14:tracePt t="47837" x="8216900" y="3238500"/>
          <p14:tracePt t="47855" x="8229600" y="3206750"/>
          <p14:tracePt t="47871" x="8235950" y="3194050"/>
          <p14:tracePt t="47887" x="8242300" y="3181350"/>
          <p14:tracePt t="47904" x="8242300" y="3175000"/>
          <p14:tracePt t="47920" x="8248650" y="3162300"/>
          <p14:tracePt t="47938" x="8248650" y="3155950"/>
          <p14:tracePt t="47954" x="8255000" y="3155950"/>
          <p14:tracePt t="47970" x="8255000" y="3149600"/>
          <p14:tracePt t="48062" x="8248650" y="3149600"/>
          <p14:tracePt t="48073" x="8235950" y="3155950"/>
          <p14:tracePt t="48085" x="8223250" y="3162300"/>
          <p14:tracePt t="48093" x="8210550" y="3168650"/>
          <p14:tracePt t="48106" x="8197850" y="3175000"/>
          <p14:tracePt t="48120" x="8178800" y="3187700"/>
          <p14:tracePt t="48137" x="8134350" y="3206750"/>
          <p14:tracePt t="48155" x="8070850" y="3244850"/>
          <p14:tracePt t="50057" x="8064500" y="3244850"/>
          <p14:tracePt t="50065" x="8058150" y="3238500"/>
          <p14:tracePt t="50076" x="8051800" y="3232150"/>
          <p14:tracePt t="50086" x="8045450" y="3206750"/>
          <p14:tracePt t="50100" x="8039100" y="3194050"/>
          <p14:tracePt t="50118" x="8039100" y="318135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dirty="0" smtClean="0"/>
              <a:t>Como entender o teste F geral da ANOVA</a:t>
            </a:r>
          </a:p>
          <a:p>
            <a:pPr lvl="1"/>
            <a:r>
              <a:rPr lang="pt-BR" dirty="0"/>
              <a:t>Soma dos Quadrados Total (SQT):</a:t>
            </a:r>
          </a:p>
          <a:p>
            <a:pPr lvl="2"/>
            <a:r>
              <a:rPr lang="pt-BR" sz="2000" dirty="0"/>
              <a:t>Variabilidade total em Y, antes de considerar o efeito conjunto das variáveis</a:t>
            </a:r>
          </a:p>
          <a:p>
            <a:pPr lvl="1"/>
            <a:r>
              <a:rPr lang="pt-BR" dirty="0"/>
              <a:t>Soma dos Quadrados dos resíduos (SQR):</a:t>
            </a:r>
          </a:p>
          <a:p>
            <a:pPr lvl="2"/>
            <a:r>
              <a:rPr lang="pt-BR" sz="2000" dirty="0"/>
              <a:t>Total da variação em Y não explicada pelas variáveis independentes do modelo</a:t>
            </a:r>
          </a:p>
          <a:p>
            <a:pPr lvl="1"/>
            <a:r>
              <a:rPr lang="pt-BR" dirty="0"/>
              <a:t>Soma dos Quadrados do modelo (SQM):</a:t>
            </a:r>
          </a:p>
          <a:p>
            <a:pPr lvl="2"/>
            <a:r>
              <a:rPr lang="pt-BR" sz="2000" dirty="0"/>
              <a:t>Parte da variabilidade de Y explicada pelas variáveis independentes ajustadas </a:t>
            </a:r>
            <a:r>
              <a:rPr lang="pt-BR" sz="2000" dirty="0" smtClean="0"/>
              <a:t>no modelo de regressão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24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1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30"/>
    </mc:Choice>
    <mc:Fallback xmlns="">
      <p:transition spd="slow" advTm="328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233" x="8020050" y="3181350"/>
          <p14:tracePt t="4242" x="7988300" y="3187700"/>
          <p14:tracePt t="4253" x="7943850" y="3213100"/>
          <p14:tracePt t="4269" x="7874000" y="3244850"/>
          <p14:tracePt t="4287" x="7531100" y="3378200"/>
          <p14:tracePt t="4302" x="7302500" y="3435350"/>
          <p14:tracePt t="4319" x="6788150" y="3556000"/>
          <p14:tracePt t="4337" x="6489700" y="3587750"/>
          <p14:tracePt t="4352" x="6369050" y="3587750"/>
          <p14:tracePt t="4368" x="6178550" y="3587750"/>
          <p14:tracePt t="4385" x="6121400" y="3575050"/>
          <p14:tracePt t="4404" x="6057900" y="3556000"/>
          <p14:tracePt t="4420" x="6038850" y="3543300"/>
          <p14:tracePt t="4436" x="6032500" y="3543300"/>
          <p14:tracePt t="5024" x="6013450" y="3536950"/>
          <p14:tracePt t="5035" x="5975350" y="3524250"/>
          <p14:tracePt t="5046" x="5861050" y="3492500"/>
          <p14:tracePt t="5055" x="5670550" y="3416300"/>
          <p14:tracePt t="5068" x="5429250" y="3327400"/>
          <p14:tracePt t="5084" x="5219700" y="3257550"/>
          <p14:tracePt t="5101" x="4768850" y="3098800"/>
          <p14:tracePt t="5118" x="4578350" y="3003550"/>
          <p14:tracePt t="5135" x="4514850" y="2984500"/>
          <p14:tracePt t="5151" x="4425950" y="2959100"/>
          <p14:tracePt t="5170" x="4406900" y="2959100"/>
          <p14:tracePt t="5185" x="4394200" y="2959100"/>
          <p14:tracePt t="5220" x="4387850" y="2959100"/>
          <p14:tracePt t="5234" x="4387850" y="2952750"/>
          <p14:tracePt t="5579" x="4394200" y="2952750"/>
          <p14:tracePt t="5587" x="4438650" y="2946400"/>
          <p14:tracePt t="5602" x="4495800" y="2933700"/>
          <p14:tracePt t="5617" x="4629150" y="2908300"/>
          <p14:tracePt t="5632" x="4730750" y="2876550"/>
          <p14:tracePt t="5649" x="4889500" y="2838450"/>
          <p14:tracePt t="5665" x="4940300" y="2825750"/>
          <p14:tracePt t="5682" x="4978400" y="2806700"/>
          <p14:tracePt t="5699" x="4991100" y="2806700"/>
          <p14:tracePt t="5717" x="4997450" y="2806700"/>
          <p14:tracePt t="5733" x="5003800" y="2806700"/>
          <p14:tracePt t="5774" x="4997450" y="2806700"/>
          <p14:tracePt t="5784" x="4953000" y="2806700"/>
          <p14:tracePt t="5795" x="4902200" y="2806700"/>
          <p14:tracePt t="5805" x="4813300" y="2806700"/>
          <p14:tracePt t="5816" x="4686300" y="2813050"/>
          <p14:tracePt t="5832" x="4546600" y="2813050"/>
          <p14:tracePt t="5849" x="4343400" y="2819400"/>
          <p14:tracePt t="5866" x="4254500" y="2819400"/>
          <p14:tracePt t="5882" x="4127500" y="2832100"/>
          <p14:tracePt t="5899" x="4064000" y="2851150"/>
          <p14:tracePt t="5917" x="4038600" y="2863850"/>
          <p14:tracePt t="6309" x="4025900" y="2870200"/>
          <p14:tracePt t="6318" x="4013200" y="2876550"/>
          <p14:tracePt t="6329" x="3994150" y="2882900"/>
          <p14:tracePt t="6337" x="3956050" y="2889250"/>
          <p14:tracePt t="6349" x="3873500" y="2901950"/>
          <p14:tracePt t="6366" x="3797300" y="2921000"/>
          <p14:tracePt t="6382" x="3676650" y="2940050"/>
          <p14:tracePt t="6400" x="3517900" y="2965450"/>
          <p14:tracePt t="6415" x="3454400" y="2978150"/>
          <p14:tracePt t="6432" x="3390900" y="2990850"/>
          <p14:tracePt t="6449" x="3365500" y="2997200"/>
          <p14:tracePt t="6466" x="3340100" y="3003550"/>
          <p14:tracePt t="6484" x="3340100" y="3009900"/>
          <p14:tracePt t="6499" x="3327400" y="3009900"/>
          <p14:tracePt t="6567" x="3327400" y="3016250"/>
          <p14:tracePt t="6954" x="3333750" y="3022600"/>
          <p14:tracePt t="6963" x="3352800" y="3022600"/>
          <p14:tracePt t="6973" x="3371850" y="3022600"/>
          <p14:tracePt t="6984" x="3403600" y="3028950"/>
          <p14:tracePt t="6998" x="3422650" y="3028950"/>
          <p14:tracePt t="7015" x="3479800" y="3028950"/>
          <p14:tracePt t="7032" x="3517900" y="3028950"/>
          <p14:tracePt t="7048" x="3632200" y="3028950"/>
          <p14:tracePt t="7064" x="3676650" y="3028950"/>
          <p14:tracePt t="7081" x="3727450" y="3022600"/>
          <p14:tracePt t="7100" x="3784600" y="3016250"/>
          <p14:tracePt t="7116" x="3810000" y="3016250"/>
          <p14:tracePt t="7133" x="3860800" y="3016250"/>
          <p14:tracePt t="7150" x="3879850" y="3016250"/>
          <p14:tracePt t="7166" x="3905250" y="3016250"/>
          <p14:tracePt t="7183" x="3930650" y="3016250"/>
          <p14:tracePt t="7202" x="3937000" y="3016250"/>
          <p14:tracePt t="7218" x="3943350" y="3016250"/>
          <p14:tracePt t="7233" x="3949700" y="3016250"/>
          <p14:tracePt t="7907" x="3956050" y="3016250"/>
          <p14:tracePt t="7915" x="3962400" y="3016250"/>
          <p14:tracePt t="7925" x="3981450" y="3016250"/>
          <p14:tracePt t="7936" x="4000500" y="3016250"/>
          <p14:tracePt t="7949" x="4019550" y="3016250"/>
          <p14:tracePt t="7967" x="4083050" y="3016250"/>
          <p14:tracePt t="7983" x="4102100" y="3016250"/>
          <p14:tracePt t="8000" x="4127500" y="3016250"/>
          <p14:tracePt t="8033" x="4133850" y="3016250"/>
          <p14:tracePt t="8070" x="4133850" y="3009900"/>
          <p14:tracePt t="8082" x="4121150" y="3003550"/>
          <p14:tracePt t="8093" x="4102100" y="2997200"/>
          <p14:tracePt t="8101" x="4083050" y="2997200"/>
          <p14:tracePt t="8116" x="4064000" y="2997200"/>
          <p14:tracePt t="8132" x="4038600" y="2997200"/>
          <p14:tracePt t="8149" x="4032250" y="3003550"/>
          <p14:tracePt t="8165" x="4025900" y="3009900"/>
          <p14:tracePt t="8182" x="4025900" y="3022600"/>
          <p14:tracePt t="8198" x="4025900" y="3048000"/>
          <p14:tracePt t="8218" x="4032250" y="3073400"/>
          <p14:tracePt t="8231" x="4051300" y="3079750"/>
          <p14:tracePt t="8247" x="4089400" y="3086100"/>
          <p14:tracePt t="8263" x="4102100" y="3086100"/>
          <p14:tracePt t="8280" x="4108450" y="3086100"/>
          <p14:tracePt t="8297" x="4114800" y="3086100"/>
          <p14:tracePt t="8314" x="4121150" y="3086100"/>
          <p14:tracePt t="8330" x="4121150" y="3073400"/>
          <p14:tracePt t="9925" x="4121150" y="3067050"/>
          <p14:tracePt t="9936" x="4127500" y="3054350"/>
          <p14:tracePt t="9947" x="4127500" y="3048000"/>
          <p14:tracePt t="9965" x="4133850" y="3022600"/>
          <p14:tracePt t="9999" x="4133850" y="3003550"/>
          <p14:tracePt t="10013" x="4133850" y="2997200"/>
          <p14:tracePt t="10031" x="4133850" y="2990850"/>
          <p14:tracePt t="10048" x="4133850" y="2984500"/>
          <p14:tracePt t="10063" x="4127500" y="2984500"/>
          <p14:tracePt t="10092" x="4121150" y="2984500"/>
          <p14:tracePt t="10205" x="4114800" y="2984500"/>
          <p14:tracePt t="11249" x="4121150" y="2990850"/>
          <p14:tracePt t="11258" x="4127500" y="3003550"/>
          <p14:tracePt t="11269" x="4133850" y="3009900"/>
          <p14:tracePt t="11280" x="4133850" y="3022600"/>
          <p14:tracePt t="11295" x="4140200" y="3028950"/>
          <p14:tracePt t="11312" x="4146550" y="3035300"/>
          <p14:tracePt t="11328" x="4152900" y="3041650"/>
          <p14:tracePt t="11345" x="4152900" y="3048000"/>
          <p14:tracePt t="11378" x="4152900" y="3054350"/>
          <p14:tracePt t="11405" x="4159250" y="3060700"/>
          <p14:tracePt t="11467" x="4159250" y="3067050"/>
          <p14:tracePt t="13588" x="4171950" y="3086100"/>
          <p14:tracePt t="13596" x="4178300" y="3098800"/>
          <p14:tracePt t="13611" x="4203700" y="3124200"/>
          <p14:tracePt t="13627" x="4248150" y="3162300"/>
          <p14:tracePt t="13643" x="4292600" y="3175000"/>
          <p14:tracePt t="13661" x="4387850" y="3225800"/>
          <p14:tracePt t="13679" x="4419600" y="3232150"/>
          <p14:tracePt t="13693" x="4470400" y="3238500"/>
          <p14:tracePt t="13711" x="4495800" y="3244850"/>
          <p14:tracePt t="13726" x="4508500" y="3244850"/>
          <p14:tracePt t="13743" x="4527550" y="3251200"/>
          <p14:tracePt t="14067" x="4533900" y="3244850"/>
          <p14:tracePt t="14077" x="4565650" y="3219450"/>
          <p14:tracePt t="14089" x="4660900" y="3168650"/>
          <p14:tracePt t="14097" x="4851400" y="3092450"/>
          <p14:tracePt t="14111" x="5041900" y="3028950"/>
          <p14:tracePt t="14128" x="5708650" y="2959100"/>
          <p14:tracePt t="14143" x="5899150" y="2946400"/>
          <p14:tracePt t="14162" x="6553200" y="2914650"/>
          <p14:tracePt t="14176" x="6699250" y="2895600"/>
          <p14:tracePt t="14193" x="7131050" y="2851150"/>
          <p14:tracePt t="14209" x="7251700" y="2832100"/>
          <p14:tracePt t="14224" x="7429500" y="2813050"/>
          <p14:tracePt t="14241" x="7531100" y="2800350"/>
          <p14:tracePt t="14259" x="7575550" y="2794000"/>
          <p14:tracePt t="14276" x="7613650" y="2787650"/>
          <p14:tracePt t="14292" x="7620000" y="2787650"/>
          <p14:tracePt t="14311" x="7632700" y="2787650"/>
          <p14:tracePt t="14358" x="7626350" y="2787650"/>
          <p14:tracePt t="14368" x="7620000" y="2787650"/>
          <p14:tracePt t="14378" x="7613650" y="2787650"/>
          <p14:tracePt t="14399" x="7607300" y="2787650"/>
          <p14:tracePt t="14461" x="7607300" y="2800350"/>
          <p14:tracePt t="14472" x="7607300" y="2813050"/>
          <p14:tracePt t="14484" x="7613650" y="2825750"/>
          <p14:tracePt t="14494" x="7626350" y="2838450"/>
          <p14:tracePt t="14510" x="7639050" y="2844800"/>
          <p14:tracePt t="14525" x="7670800" y="2857500"/>
          <p14:tracePt t="14541" x="7696200" y="2857500"/>
          <p14:tracePt t="14557" x="7715250" y="2857500"/>
          <p14:tracePt t="14575" x="7721600" y="2857500"/>
          <p14:tracePt t="14592" x="7740650" y="2832100"/>
          <p14:tracePt t="14608" x="7740650" y="2787650"/>
          <p14:tracePt t="14625" x="7740650" y="2768600"/>
          <p14:tracePt t="14641" x="7740650" y="2749550"/>
          <p14:tracePt t="14658" x="7740650" y="2743200"/>
          <p14:tracePt t="14676" x="7727950" y="2743200"/>
          <p14:tracePt t="14693" x="7683500" y="2755900"/>
          <p14:tracePt t="14709" x="7670800" y="2768600"/>
          <p14:tracePt t="14726" x="7651750" y="2800350"/>
          <p14:tracePt t="14743" x="7651750" y="2832100"/>
          <p14:tracePt t="14759" x="7651750" y="2844800"/>
          <p14:tracePt t="14776" x="7651750" y="2863850"/>
          <p14:tracePt t="14792" x="7670800" y="2876550"/>
          <p14:tracePt t="14811" x="7708900" y="2882900"/>
          <p14:tracePt t="14827" x="7740650" y="2882900"/>
          <p14:tracePt t="14844" x="7747000" y="2882900"/>
          <p14:tracePt t="14860" x="7753350" y="2882900"/>
          <p14:tracePt t="14892" x="7753350" y="2857500"/>
          <p14:tracePt t="14910" x="7740650" y="2825750"/>
          <p14:tracePt t="15330" x="7715250" y="2825750"/>
          <p14:tracePt t="15338" x="7696200" y="2838450"/>
          <p14:tracePt t="15348" x="7664450" y="2844800"/>
          <p14:tracePt t="15360" x="7651750" y="2863850"/>
          <p14:tracePt t="15377" x="7645400" y="2863850"/>
          <p14:tracePt t="15442" x="7645400" y="2870200"/>
          <p14:tracePt t="15454" x="7664450" y="2889250"/>
          <p14:tracePt t="15463" x="7677150" y="2901950"/>
          <p14:tracePt t="15477" x="7689850" y="2908300"/>
          <p14:tracePt t="15491" x="7702550" y="2914650"/>
          <p14:tracePt t="15507" x="7708900" y="2921000"/>
          <p14:tracePt t="15870" x="7708900" y="2940050"/>
          <p14:tracePt t="15880" x="7708900" y="2952750"/>
          <p14:tracePt t="15893" x="7696200" y="2978150"/>
          <p14:tracePt t="15907" x="7670800" y="2997200"/>
          <p14:tracePt t="15923" x="7423150" y="3136900"/>
          <p14:tracePt t="15939" x="7080250" y="3276600"/>
          <p14:tracePt t="15956" x="6165850" y="3606800"/>
          <p14:tracePt t="15973" x="5334000" y="3841750"/>
          <p14:tracePt t="15990" x="5003800" y="3924300"/>
          <p14:tracePt t="16006" x="4419600" y="4051300"/>
          <p14:tracePt t="16023" x="4248150" y="4076700"/>
          <p14:tracePt t="16040" x="4064000" y="4127500"/>
          <p14:tracePt t="16056" x="3975100" y="4152900"/>
          <p14:tracePt t="16527" x="3968750" y="4152900"/>
          <p14:tracePt t="16537" x="3949700" y="4159250"/>
          <p14:tracePt t="16550" x="3930650" y="4159250"/>
          <p14:tracePt t="16560" x="3917950" y="4159250"/>
          <p14:tracePt t="16573" x="3898900" y="4159250"/>
          <p14:tracePt t="16589" x="3848100" y="4159250"/>
          <p14:tracePt t="16607" x="3829050" y="4146550"/>
          <p14:tracePt t="16623" x="3778250" y="4121150"/>
          <p14:tracePt t="16640" x="3733800" y="4102100"/>
          <p14:tracePt t="16657" x="3714750" y="4089400"/>
          <p14:tracePt t="16673" x="3689350" y="4070350"/>
          <p14:tracePt t="16690" x="3683000" y="4064000"/>
          <p14:tracePt t="16706" x="3670300" y="4057650"/>
          <p14:tracePt t="16724" x="3657600" y="4038600"/>
          <p14:tracePt t="16739" x="3651250" y="4025900"/>
          <p14:tracePt t="16756" x="3651250" y="4006850"/>
          <p14:tracePt t="16772" x="3651250" y="4000500"/>
          <p14:tracePt t="16790" x="3651250" y="3994150"/>
          <p14:tracePt t="16807" x="3651250" y="3981450"/>
          <p14:tracePt t="16822" x="3651250" y="3975100"/>
          <p14:tracePt t="16840" x="3651250" y="3962400"/>
          <p14:tracePt t="16873" x="3644900" y="3949700"/>
          <p14:tracePt t="16890" x="3644900" y="3943350"/>
          <p14:tracePt t="16907" x="3644900" y="3937000"/>
          <p14:tracePt t="17436" x="3651250" y="3924300"/>
          <p14:tracePt t="17445" x="3689350" y="3911600"/>
          <p14:tracePt t="17457" x="3746500" y="3879850"/>
          <p14:tracePt t="17473" x="3816350" y="3841750"/>
          <p14:tracePt t="17491" x="4095750" y="3765550"/>
          <p14:tracePt t="17508" x="4394200" y="3714750"/>
          <p14:tracePt t="17524" x="4591050" y="3702050"/>
          <p14:tracePt t="17538" x="4972050" y="3689350"/>
          <p14:tracePt t="17555" x="5086350" y="3689350"/>
          <p14:tracePt t="17572" x="5384800" y="3689350"/>
          <p14:tracePt t="17589" x="5549900" y="3702050"/>
          <p14:tracePt t="17605" x="5613400" y="3714750"/>
          <p14:tracePt t="17621" x="5695950" y="3727450"/>
          <p14:tracePt t="17639" x="5727700" y="3746500"/>
          <p14:tracePt t="17655" x="5778500" y="3759200"/>
          <p14:tracePt t="17673" x="5810250" y="3771900"/>
          <p14:tracePt t="17690" x="5842000" y="3790950"/>
          <p14:tracePt t="17705" x="5861050" y="3797300"/>
          <p14:tracePt t="17722" x="5873750" y="3803650"/>
          <p14:tracePt t="17739" x="5905500" y="3816350"/>
          <p14:tracePt t="17756" x="5937250" y="3829050"/>
          <p14:tracePt t="17772" x="5949950" y="3841750"/>
          <p14:tracePt t="17789" x="5962650" y="3848100"/>
          <p14:tracePt t="17805" x="5969000" y="3848100"/>
          <p14:tracePt t="17822" x="5975350" y="3848100"/>
          <p14:tracePt t="18227" x="5962650" y="3854450"/>
          <p14:tracePt t="18239" x="5924550" y="3860800"/>
          <p14:tracePt t="18246" x="5873750" y="3860800"/>
          <p14:tracePt t="18256" x="5797550" y="3867150"/>
          <p14:tracePt t="18271" x="5702300" y="3886200"/>
          <p14:tracePt t="18288" x="5384800" y="3898900"/>
          <p14:tracePt t="18304" x="5187950" y="3924300"/>
          <p14:tracePt t="18322" x="4730750" y="3968750"/>
          <p14:tracePt t="18341" x="4349750" y="4044950"/>
          <p14:tracePt t="18358" x="4235450" y="4070350"/>
          <p14:tracePt t="18374" x="4013200" y="4140200"/>
          <p14:tracePt t="18391" x="3943350" y="4159250"/>
          <p14:tracePt t="18408" x="3867150" y="4197350"/>
          <p14:tracePt t="20269" x="3873500" y="4197350"/>
          <p14:tracePt t="20280" x="3898900" y="4203700"/>
          <p14:tracePt t="20290" x="3905250" y="4203700"/>
          <p14:tracePt t="20304" x="3930650" y="4203700"/>
          <p14:tracePt t="20321" x="4006850" y="4210050"/>
          <p14:tracePt t="20337" x="4064000" y="4216400"/>
          <p14:tracePt t="20354" x="4165600" y="4229100"/>
          <p14:tracePt t="20371" x="4229100" y="4235450"/>
          <p14:tracePt t="20388" x="4394200" y="4235450"/>
          <p14:tracePt t="20405" x="4527550" y="4248150"/>
          <p14:tracePt t="20422" x="4578350" y="4248150"/>
          <p14:tracePt t="20439" x="4705350" y="4248150"/>
          <p14:tracePt t="20456" x="4756150" y="4248150"/>
          <p14:tracePt t="20472" x="4838700" y="4248150"/>
          <p14:tracePt t="20487" x="4902200" y="4248150"/>
          <p14:tracePt t="20504" x="4933950" y="4248150"/>
          <p14:tracePt t="20521" x="4991100" y="4254500"/>
          <p14:tracePt t="20539" x="5035550" y="4254500"/>
          <p14:tracePt t="20554" x="5054600" y="4254500"/>
          <p14:tracePt t="20571" x="5073650" y="4254500"/>
          <p14:tracePt t="21447" x="5086350" y="4254500"/>
          <p14:tracePt t="21458" x="5130800" y="4235450"/>
          <p14:tracePt t="21470" x="5194300" y="4216400"/>
          <p14:tracePt t="21489" x="5283200" y="4210050"/>
          <p14:tracePt t="21503" x="5619750" y="4171950"/>
          <p14:tracePt t="21520" x="5854700" y="4171950"/>
          <p14:tracePt t="21536" x="5969000" y="4171950"/>
          <p14:tracePt t="21554" x="6121400" y="4171950"/>
          <p14:tracePt t="21570" x="6153150" y="4171950"/>
          <p14:tracePt t="21585" x="6178550" y="4171950"/>
          <p14:tracePt t="21603" x="6191250" y="4171950"/>
          <p14:tracePt t="21990" x="6184900" y="4171950"/>
          <p14:tracePt t="22001" x="6165850" y="4191000"/>
          <p14:tracePt t="22011" x="6115050" y="4197350"/>
          <p14:tracePt t="22021" x="6000750" y="4229100"/>
          <p14:tracePt t="22036" x="5886450" y="4248150"/>
          <p14:tracePt t="22054" x="5581650" y="4279900"/>
          <p14:tracePt t="22069" x="5391150" y="4292600"/>
          <p14:tracePt t="22086" x="5092700" y="4318000"/>
          <p14:tracePt t="22104" x="4876800" y="4318000"/>
          <p14:tracePt t="22119" x="4813300" y="4318000"/>
          <p14:tracePt t="22136" x="4711700" y="4330700"/>
          <p14:tracePt t="22152" x="4686300" y="4337050"/>
          <p14:tracePt t="22170" x="4654550" y="4337050"/>
          <p14:tracePt t="22189" x="4648200" y="4337050"/>
          <p14:tracePt t="22220" x="4641850" y="4337050"/>
          <p14:tracePt t="22236" x="4635500" y="4337050"/>
          <p14:tracePt t="22250" x="4629150" y="4337050"/>
          <p14:tracePt t="22267" x="4622800" y="4343400"/>
          <p14:tracePt t="22284" x="4603750" y="4343400"/>
          <p14:tracePt t="22301" x="4559300" y="4349750"/>
          <p14:tracePt t="22317" x="4527550" y="4349750"/>
          <p14:tracePt t="22334" x="4489450" y="4362450"/>
          <p14:tracePt t="22350" x="4470400" y="4368800"/>
          <p14:tracePt t="22367" x="4445000" y="4368800"/>
          <p14:tracePt t="22384" x="4438650" y="4375150"/>
          <p14:tracePt t="22401" x="4432300" y="4375150"/>
          <p14:tracePt t="22418" x="4425950" y="4375150"/>
          <p14:tracePt t="23849" x="4413250" y="4375150"/>
          <p14:tracePt t="23861" x="4400550" y="4375150"/>
          <p14:tracePt t="23870" x="4387850" y="4381500"/>
          <p14:tracePt t="23884" x="4368800" y="4381500"/>
          <p14:tracePt t="23901" x="4318000" y="4387850"/>
          <p14:tracePt t="23917" x="4279900" y="4387850"/>
          <p14:tracePt t="23936" x="4191000" y="4400550"/>
          <p14:tracePt t="23953" x="4152900" y="4400550"/>
          <p14:tracePt t="23969" x="4044950" y="4406900"/>
          <p14:tracePt t="23986" x="3873500" y="4438650"/>
          <p14:tracePt t="24003" x="3810000" y="4445000"/>
          <p14:tracePt t="24019" x="3714750" y="4470400"/>
          <p14:tracePt t="24037" x="3670300" y="4489450"/>
          <p14:tracePt t="24051" x="3536950" y="4527550"/>
          <p14:tracePt t="24068" x="3429000" y="4565650"/>
          <p14:tracePt t="24085" x="3371850" y="4572000"/>
          <p14:tracePt t="24101" x="3314700" y="4591050"/>
          <p14:tracePt t="24119" x="3263900" y="4603750"/>
          <p14:tracePt t="24136" x="3251200" y="4610100"/>
          <p14:tracePt t="24152" x="3225800" y="4616450"/>
          <p14:tracePt t="24182" x="3219450" y="4616450"/>
          <p14:tracePt t="24199" x="3213100" y="4616450"/>
          <p14:tracePt t="24216" x="3213100" y="4622800"/>
          <p14:tracePt t="24232" x="3206750" y="4635500"/>
          <p14:tracePt t="24249" x="3206750" y="4660900"/>
          <p14:tracePt t="24265" x="3206750" y="4686300"/>
          <p14:tracePt t="24285" x="3206750" y="4692650"/>
          <p14:tracePt t="24302" x="3276600" y="4730750"/>
          <p14:tracePt t="24318" x="3448050" y="4762500"/>
          <p14:tracePt t="24334" x="3562350" y="4762500"/>
          <p14:tracePt t="24351" x="3898900" y="4762500"/>
          <p14:tracePt t="24368" x="4019550" y="4762500"/>
          <p14:tracePt t="24384" x="4419600" y="4762500"/>
          <p14:tracePt t="24402" x="4724400" y="4794250"/>
          <p14:tracePt t="24417" x="4845050" y="4813300"/>
          <p14:tracePt t="24434" x="5086350" y="4845050"/>
          <p14:tracePt t="24452" x="5149850" y="4864100"/>
          <p14:tracePt t="24468" x="5232400" y="4876800"/>
          <p14:tracePt t="24487" x="5251450" y="4883150"/>
          <p14:tracePt t="25195" x="5257800" y="4883150"/>
          <p14:tracePt t="25207" x="5270500" y="4883150"/>
          <p14:tracePt t="25219" x="5283200" y="4883150"/>
          <p14:tracePt t="25236" x="5308600" y="4889500"/>
          <p14:tracePt t="25266" x="5321300" y="4889500"/>
          <p14:tracePt t="25283" x="5346700" y="4895850"/>
          <p14:tracePt t="25299" x="5372100" y="4908550"/>
          <p14:tracePt t="25315" x="5397500" y="4908550"/>
          <p14:tracePt t="25332" x="5441950" y="4908550"/>
          <p14:tracePt t="25348" x="5467350" y="4914900"/>
          <p14:tracePt t="25365" x="5505450" y="4914900"/>
          <p14:tracePt t="25382" x="5543550" y="4914900"/>
          <p14:tracePt t="25398" x="5568950" y="4914900"/>
          <p14:tracePt t="25415" x="5632450" y="4914900"/>
          <p14:tracePt t="25431" x="5664200" y="4914900"/>
          <p14:tracePt t="25448" x="5727700" y="4914900"/>
          <p14:tracePt t="25465" x="5791200" y="4914900"/>
          <p14:tracePt t="25482" x="5848350" y="4914900"/>
          <p14:tracePt t="25499" x="5962650" y="4914900"/>
          <p14:tracePt t="25515" x="6013450" y="4914900"/>
          <p14:tracePt t="25532" x="6076950" y="4914900"/>
          <p14:tracePt t="25548" x="6140450" y="4914900"/>
          <p14:tracePt t="25565" x="6159500" y="4908550"/>
          <p14:tracePt t="25581" x="6216650" y="4902200"/>
          <p14:tracePt t="25601" x="6273800" y="4889500"/>
          <p14:tracePt t="25615" x="6305550" y="4883150"/>
          <p14:tracePt t="25632" x="6343650" y="4876800"/>
          <p14:tracePt t="25648" x="6362700" y="4876800"/>
          <p14:tracePt t="25665" x="6388100" y="4876800"/>
          <p14:tracePt t="25681" x="6407150" y="4870450"/>
          <p14:tracePt t="25698" x="6432550" y="4870450"/>
          <p14:tracePt t="25715" x="6451600" y="4864100"/>
          <p14:tracePt t="25731" x="6464300" y="4857750"/>
          <p14:tracePt t="25750" x="6483350" y="4857750"/>
          <p14:tracePt t="26071" x="6489700" y="4857750"/>
          <p14:tracePt t="26489" x="6489700" y="4864100"/>
          <p14:tracePt t="26500" x="6489700" y="4876800"/>
          <p14:tracePt t="26509" x="6464300" y="4902200"/>
          <p14:tracePt t="26519" x="6432550" y="4933950"/>
          <p14:tracePt t="26534" x="6324600" y="5010150"/>
          <p14:tracePt t="26550" x="6007100" y="5168900"/>
          <p14:tracePt t="26565" x="5645150" y="5270500"/>
          <p14:tracePt t="26583" x="5264150" y="5365750"/>
          <p14:tracePt t="26598" x="4914900" y="5416550"/>
          <p14:tracePt t="26615" x="4584700" y="5441950"/>
          <p14:tracePt t="26633" x="4273550" y="5448300"/>
          <p14:tracePt t="26649" x="4171950" y="5448300"/>
          <p14:tracePt t="26665" x="4032250" y="5448300"/>
          <p14:tracePt t="26686" x="3949700" y="5448300"/>
          <p14:tracePt t="26698" x="3930650" y="5448300"/>
          <p14:tracePt t="28118" x="3937000" y="5448300"/>
          <p14:tracePt t="28129" x="3956050" y="5448300"/>
          <p14:tracePt t="28141" x="3975100" y="5448300"/>
          <p14:tracePt t="28150" x="3994150" y="5448300"/>
          <p14:tracePt t="28164" x="4044950" y="5441950"/>
          <p14:tracePt t="28181" x="4178300" y="5422900"/>
          <p14:tracePt t="28197" x="4229100" y="5403850"/>
          <p14:tracePt t="28212" x="4349750" y="5391150"/>
          <p14:tracePt t="28228" x="4413250" y="5384800"/>
          <p14:tracePt t="28245" x="4533900" y="5378450"/>
          <p14:tracePt t="28262" x="4610100" y="5365750"/>
          <p14:tracePt t="28278" x="4641850" y="5365750"/>
          <p14:tracePt t="28295" x="4699000" y="5359400"/>
          <p14:tracePt t="28312" x="4724400" y="5359400"/>
          <p14:tracePt t="28330" x="4794250" y="5359400"/>
          <p14:tracePt t="28348" x="4864100" y="5359400"/>
          <p14:tracePt t="28363" x="4902200" y="5359400"/>
          <p14:tracePt t="28380" x="4953000" y="5372100"/>
          <p14:tracePt t="28397" x="4972050" y="5372100"/>
          <p14:tracePt t="28413" x="5003800" y="5372100"/>
          <p14:tracePt t="28430" x="5022850" y="5372100"/>
          <p14:tracePt t="28922" x="5029200" y="5372100"/>
          <p14:tracePt t="28931" x="5054600" y="5372100"/>
          <p14:tracePt t="28942" x="5105400" y="5353050"/>
          <p14:tracePt t="28953" x="5162550" y="5321300"/>
          <p14:tracePt t="28964" x="5226050" y="5314950"/>
          <p14:tracePt t="28980" x="5327650" y="5302250"/>
          <p14:tracePt t="28996" x="5632450" y="5302250"/>
          <p14:tracePt t="29016" x="5842000" y="5302250"/>
          <p14:tracePt t="29032" x="5943600" y="5308600"/>
          <p14:tracePt t="29039" x="6032500" y="5308600"/>
          <p14:tracePt t="29047" x="6089650" y="5308600"/>
          <p14:tracePt t="29063" x="6140450" y="5308600"/>
          <p14:tracePt t="29081" x="6210300" y="5308600"/>
          <p14:tracePt t="29098" x="6229350" y="5308600"/>
          <p14:tracePt t="29114" x="6235700" y="5308600"/>
          <p14:tracePt t="29182" x="6216650" y="5308600"/>
          <p14:tracePt t="29192" x="6165850" y="5308600"/>
          <p14:tracePt t="29204" x="6051550" y="5308600"/>
          <p14:tracePt t="29215" x="5759450" y="5270500"/>
          <p14:tracePt t="29228" x="5486400" y="5238750"/>
          <p14:tracePt t="29244" x="4559300" y="5226050"/>
          <p14:tracePt t="29261" x="4064000" y="5226050"/>
          <p14:tracePt t="29278" x="3384550" y="5334000"/>
          <p14:tracePt t="29296" x="3022600" y="5435600"/>
          <p14:tracePt t="29312" x="2946400" y="5454650"/>
          <p14:tracePt t="29328" x="2870200" y="5480050"/>
          <p14:tracePt t="29912" x="2882900" y="5480050"/>
          <p14:tracePt t="29924" x="2895600" y="5486400"/>
          <p14:tracePt t="29932" x="2908300" y="5486400"/>
          <p14:tracePt t="29946" x="2933700" y="5492750"/>
          <p14:tracePt t="29964" x="2965450" y="5511800"/>
          <p14:tracePt t="29979" x="2978150" y="5518150"/>
          <p14:tracePt t="29995" x="3009900" y="5524500"/>
          <p14:tracePt t="30015" x="3016250" y="5524500"/>
          <p14:tracePt t="30029" x="3028950" y="5530850"/>
          <p14:tracePt t="30044" x="3035300" y="5530850"/>
          <p14:tracePt t="30062" x="3041650" y="553085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dirty="0" smtClean="0"/>
              <a:t>Como entender o teste F geral da ANOVA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regmult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+ age, data =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regmult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+ age, data =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Median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3Q      Max 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-2233.11  -499.33     9.44   520.48  1897.84 </a:t>
            </a:r>
          </a:p>
          <a:p>
            <a:pPr marL="0" indent="0">
              <a:buNone/>
            </a:pP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2214.412    299.311   7.398 4.59e-12 ***</a:t>
            </a: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4.177      1.744   2.395   0.0176 *  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   8.089     10.063   0.804   0.4225    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Signif. 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1</a:t>
            </a:r>
          </a:p>
          <a:p>
            <a:pPr marL="0" indent="0">
              <a:buNone/>
            </a:pP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 standard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719.1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186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pt-BR" sz="10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0.03784,	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pt-BR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0.02749 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F-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3.657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186 DF,  p-</a:t>
            </a:r>
            <a:r>
              <a:rPr lang="pt-BR" sz="10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0.02767</a:t>
            </a:r>
            <a:r>
              <a:rPr lang="pt-BR" dirty="0"/>
              <a:t> </a:t>
            </a:r>
            <a:endParaRPr lang="pt-BR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25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267744" y="544522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4" idx="7"/>
          </p:cNvCxnSpPr>
          <p:nvPr/>
        </p:nvCxnSpPr>
        <p:spPr>
          <a:xfrm flipV="1">
            <a:off x="2882371" y="4365104"/>
            <a:ext cx="3273805" cy="1111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228184" y="4009366"/>
                <a:ext cx="927113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𝑄𝑀𝑅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09366"/>
                <a:ext cx="927113" cy="427746"/>
              </a:xfrm>
              <a:prstGeom prst="rect">
                <a:avLst/>
              </a:prstGeom>
              <a:blipFill rotWithShape="0"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47"/>
    </mc:Choice>
    <mc:Fallback xmlns="">
      <p:transition spd="slow" advTm="7134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235" x="3041650" y="5524500"/>
          <p14:tracePt t="4245" x="3054350" y="5511800"/>
          <p14:tracePt t="4255" x="3060700" y="5492750"/>
          <p14:tracePt t="4267" x="3067050" y="5473700"/>
          <p14:tracePt t="4277" x="3073400" y="5454650"/>
          <p14:tracePt t="4291" x="3079750" y="5441950"/>
          <p14:tracePt t="4308" x="3086100" y="5416550"/>
          <p14:tracePt t="4328" x="3092450" y="5403850"/>
          <p14:tracePt t="4344" x="3098800" y="5391150"/>
          <p14:tracePt t="4360" x="3111500" y="5378450"/>
          <p14:tracePt t="4377" x="3111500" y="5365750"/>
          <p14:tracePt t="4394" x="3130550" y="5314950"/>
          <p14:tracePt t="4408" x="3136900" y="5289550"/>
          <p14:tracePt t="4424" x="3175000" y="5200650"/>
          <p14:tracePt t="4442" x="3206750" y="5111750"/>
          <p14:tracePt t="4457" x="3225800" y="5086350"/>
          <p14:tracePt t="4474" x="3263900" y="5016500"/>
          <p14:tracePt t="4491" x="3276600" y="4984750"/>
          <p14:tracePt t="4507" x="3308350" y="4953000"/>
          <p14:tracePt t="4525" x="3346450" y="4889500"/>
          <p14:tracePt t="4541" x="3365500" y="4870450"/>
          <p14:tracePt t="4560" x="3397250" y="4813300"/>
          <p14:tracePt t="4577" x="3409950" y="4800600"/>
          <p14:tracePt t="4593" x="3441700" y="4768850"/>
          <p14:tracePt t="4609" x="3498850" y="4699000"/>
          <p14:tracePt t="4626" x="3536950" y="4654550"/>
          <p14:tracePt t="4643" x="3689350" y="4445000"/>
          <p14:tracePt t="4659" x="3765550" y="4298950"/>
          <p14:tracePt t="4675" x="3867150" y="4083050"/>
          <p14:tracePt t="4694" x="3975100" y="3841750"/>
          <p14:tracePt t="4708" x="4032250" y="3663950"/>
          <p14:tracePt t="4726" x="4127500" y="3454400"/>
          <p14:tracePt t="4742" x="4165600" y="3346450"/>
          <p14:tracePt t="4759" x="4241800" y="3086100"/>
          <p14:tracePt t="4776" x="4273550" y="2940050"/>
          <p14:tracePt t="6714" x="4279900" y="2940050"/>
          <p14:tracePt t="6818" x="4279900" y="2933700"/>
          <p14:tracePt t="6840" x="4279900" y="2927350"/>
          <p14:tracePt t="6849" x="4279900" y="2914650"/>
          <p14:tracePt t="6860" x="4279900" y="2908300"/>
          <p14:tracePt t="6874" x="4279900" y="2895600"/>
          <p14:tracePt t="6891" x="4279900" y="2882900"/>
          <p14:tracePt t="6908" x="4267200" y="2863850"/>
          <p14:tracePt t="6924" x="4260850" y="2851150"/>
          <p14:tracePt t="6939" x="4248150" y="2844800"/>
          <p14:tracePt t="6957" x="4216400" y="2806700"/>
          <p14:tracePt t="8459" x="4210050" y="2794000"/>
          <p14:tracePt t="8470" x="4197350" y="2787650"/>
          <p14:tracePt t="8480" x="4178300" y="2774950"/>
          <p14:tracePt t="8491" x="4133850" y="2755900"/>
          <p14:tracePt t="8505" x="4070350" y="2736850"/>
          <p14:tracePt t="8522" x="3886200" y="2686050"/>
          <p14:tracePt t="8538" x="3797300" y="2679700"/>
          <p14:tracePt t="8557" x="3530600" y="2679700"/>
          <p14:tracePt t="8573" x="3276600" y="2724150"/>
          <p14:tracePt t="8588" x="3187700" y="2768600"/>
          <p14:tracePt t="8605" x="3073400" y="2813050"/>
          <p14:tracePt t="8622" x="3054350" y="2825750"/>
          <p14:tracePt t="8639" x="3035300" y="2851150"/>
          <p14:tracePt t="8658" x="3009900" y="2984500"/>
          <p14:tracePt t="8674" x="3022600" y="3098800"/>
          <p14:tracePt t="8689" x="3111500" y="3251200"/>
          <p14:tracePt t="8705" x="3206750" y="3340100"/>
          <p14:tracePt t="8709" x="3365500" y="3422650"/>
          <p14:tracePt t="8723" x="3486150" y="3454400"/>
          <p14:tracePt t="8741" x="3562350" y="3454400"/>
          <p14:tracePt t="8755" x="3632200" y="3448050"/>
          <p14:tracePt t="8771" x="3708400" y="3308350"/>
          <p14:tracePt t="8787" x="3727450" y="3213100"/>
          <p14:tracePt t="8804" x="3727450" y="3048000"/>
          <p14:tracePt t="8820" x="3714750" y="2971800"/>
          <p14:tracePt t="8837" x="3613150" y="2832100"/>
          <p14:tracePt t="8854" x="3435350" y="2705100"/>
          <p14:tracePt t="8871" x="3359150" y="2679700"/>
          <p14:tracePt t="8888" x="3213100" y="2667000"/>
          <p14:tracePt t="8905" x="3162300" y="2667000"/>
          <p14:tracePt t="8922" x="3124200" y="2667000"/>
          <p14:tracePt t="8938" x="3111500" y="2667000"/>
          <p14:tracePt t="8955" x="3105150" y="2673350"/>
          <p14:tracePt t="11272" x="3098800" y="2673350"/>
          <p14:tracePt t="11284" x="3079750" y="2673350"/>
          <p14:tracePt t="11293" x="3060700" y="2673350"/>
          <p14:tracePt t="11304" x="3022600" y="2673350"/>
          <p14:tracePt t="11319" x="2959100" y="2673350"/>
          <p14:tracePt t="11336" x="2730500" y="2705100"/>
          <p14:tracePt t="11353" x="2622550" y="2736850"/>
          <p14:tracePt t="11369" x="2355850" y="2889250"/>
          <p14:tracePt t="11386" x="2076450" y="3117850"/>
          <p14:tracePt t="11402" x="1955800" y="3276600"/>
          <p14:tracePt t="11418" x="1822450" y="3486150"/>
          <p14:tracePt t="11436" x="1778000" y="3581400"/>
          <p14:tracePt t="11453" x="1758950" y="3708400"/>
          <p14:tracePt t="11470" x="1771650" y="3905250"/>
          <p14:tracePt t="11486" x="1797050" y="3962400"/>
          <p14:tracePt t="11503" x="2025650" y="4095750"/>
          <p14:tracePt t="11519" x="2165350" y="4140200"/>
          <p14:tracePt t="11536" x="2419350" y="4159250"/>
          <p14:tracePt t="11555" x="2622550" y="4146550"/>
          <p14:tracePt t="11569" x="2692400" y="4095750"/>
          <p14:tracePt t="11585" x="2768600" y="3994150"/>
          <p14:tracePt t="11601" x="2794000" y="3911600"/>
          <p14:tracePt t="11618" x="2819400" y="3670300"/>
          <p14:tracePt t="11634" x="2774950" y="3505200"/>
          <p14:tracePt t="11651" x="2647950" y="3327400"/>
          <p14:tracePt t="11668" x="2520950" y="3238500"/>
          <p14:tracePt t="11685" x="2457450" y="3238500"/>
          <p14:tracePt t="11702" x="2266950" y="3390900"/>
          <p14:tracePt t="11719" x="2171700" y="3536950"/>
          <p14:tracePt t="11735" x="2063750" y="3949700"/>
          <p14:tracePt t="11752" x="2089150" y="4159250"/>
          <p14:tracePt t="11769" x="2127250" y="4216400"/>
          <p14:tracePt t="11786" x="2222500" y="4286250"/>
          <p14:tracePt t="11801" x="2273300" y="4305300"/>
          <p14:tracePt t="11817" x="2400300" y="4305300"/>
          <p14:tracePt t="11834" x="2489200" y="4279900"/>
          <p14:tracePt t="11851" x="2508250" y="4273550"/>
          <p14:tracePt t="11867" x="2527300" y="4260850"/>
          <p14:tracePt t="13225" x="2527300" y="4248150"/>
          <p14:tracePt t="13238" x="2527300" y="4229100"/>
          <p14:tracePt t="13246" x="2514600" y="4184650"/>
          <p14:tracePt t="13257" x="2470150" y="4121150"/>
          <p14:tracePt t="13269" x="2419350" y="4038600"/>
          <p14:tracePt t="13285" x="2336800" y="3892550"/>
          <p14:tracePt t="13301" x="2127250" y="3517900"/>
          <p14:tracePt t="13319" x="1993900" y="3282950"/>
          <p14:tracePt t="13334" x="1943100" y="3200400"/>
          <p14:tracePt t="13351" x="1841500" y="2990850"/>
          <p14:tracePt t="13367" x="1809750" y="2908300"/>
          <p14:tracePt t="13385" x="1746250" y="2806700"/>
          <p14:tracePt t="13402" x="1689100" y="2730500"/>
          <p14:tracePt t="13417" x="1676400" y="2698750"/>
          <p14:tracePt t="13436" x="1657350" y="2654300"/>
          <p14:tracePt t="13455" x="1638300" y="2635250"/>
          <p14:tracePt t="13468" x="1619250" y="2603500"/>
          <p14:tracePt t="13485" x="1612900" y="2565400"/>
          <p14:tracePt t="13500" x="1606550" y="2552700"/>
          <p14:tracePt t="13516" x="1593850" y="2514600"/>
          <p14:tracePt t="13532" x="1587500" y="2482850"/>
          <p14:tracePt t="13550" x="1568450" y="2432050"/>
          <p14:tracePt t="13565" x="1562100" y="2419350"/>
          <p14:tracePt t="13582" x="1555750" y="2387600"/>
          <p14:tracePt t="13600" x="1555750" y="2374900"/>
          <p14:tracePt t="13615" x="1549400" y="2343150"/>
          <p14:tracePt t="13632" x="1543050" y="2317750"/>
          <p14:tracePt t="13650" x="1543050" y="2311400"/>
          <p14:tracePt t="13668" x="1543050" y="2298700"/>
          <p14:tracePt t="13683" x="1543050" y="2292350"/>
          <p14:tracePt t="13801" x="1549400" y="2292350"/>
          <p14:tracePt t="13811" x="1568450" y="2292350"/>
          <p14:tracePt t="13820" x="1593850" y="2292350"/>
          <p14:tracePt t="13835" x="1612900" y="2292350"/>
          <p14:tracePt t="13851" x="1638300" y="2298700"/>
          <p14:tracePt t="13867" x="1651000" y="2298700"/>
          <p14:tracePt t="13884" x="1657350" y="2298700"/>
          <p14:tracePt t="13917" x="1663700" y="2298700"/>
          <p14:tracePt t="13945" x="1663700" y="2286000"/>
          <p14:tracePt t="13956" x="1663700" y="2273300"/>
          <p14:tracePt t="13968" x="1663700" y="2260600"/>
          <p14:tracePt t="13984" x="1651000" y="2247900"/>
          <p14:tracePt t="14002" x="1619250" y="2241550"/>
          <p14:tracePt t="14019" x="1574800" y="2241550"/>
          <p14:tracePt t="14035" x="1555750" y="2241550"/>
          <p14:tracePt t="14052" x="1536700" y="2247900"/>
          <p14:tracePt t="14067" x="1530350" y="2254250"/>
          <p14:tracePt t="14084" x="1530350" y="2260600"/>
          <p14:tracePt t="14101" x="1530350" y="2273300"/>
          <p14:tracePt t="14117" x="1530350" y="2279650"/>
          <p14:tracePt t="14133" x="1555750" y="2286000"/>
          <p14:tracePt t="14149" x="1568450" y="2286000"/>
          <p14:tracePt t="14165" x="1587500" y="2286000"/>
          <p14:tracePt t="14182" x="1593850" y="2286000"/>
          <p14:tracePt t="14199" x="1600200" y="2286000"/>
          <p14:tracePt t="14216" x="1606550" y="2286000"/>
          <p14:tracePt t="14247" x="1612900" y="2286000"/>
          <p14:tracePt t="14708" x="1612900" y="2279650"/>
          <p14:tracePt t="14719" x="1612900" y="2266950"/>
          <p14:tracePt t="14738" x="1612900" y="2254250"/>
          <p14:tracePt t="14759" x="1612900" y="2247900"/>
          <p14:tracePt t="14769" x="1606550" y="2241550"/>
          <p14:tracePt t="14789" x="1606550" y="2235200"/>
          <p14:tracePt t="14800" x="1600200" y="2235200"/>
          <p14:tracePt t="14874" x="1600200" y="2241550"/>
          <p14:tracePt t="14885" x="1606550" y="2247900"/>
          <p14:tracePt t="14894" x="1612900" y="2254250"/>
          <p14:tracePt t="14906" x="1619250" y="2254250"/>
          <p14:tracePt t="14937" x="1625600" y="2254250"/>
          <p14:tracePt t="15019" x="1625600" y="2247900"/>
          <p14:tracePt t="15029" x="1619250" y="2247900"/>
          <p14:tracePt t="15040" x="1612900" y="2241550"/>
          <p14:tracePt t="15061" x="1606550" y="2241550"/>
          <p14:tracePt t="15772" x="1606550" y="2260600"/>
          <p14:tracePt t="15782" x="1612900" y="2266950"/>
          <p14:tracePt t="15792" x="1625600" y="2279650"/>
          <p14:tracePt t="15802" x="1631950" y="2279650"/>
          <p14:tracePt t="15816" x="1638300" y="2286000"/>
          <p14:tracePt t="15834" x="1644650" y="2292350"/>
          <p14:tracePt t="15865" x="1651000" y="2292350"/>
          <p14:tracePt t="15876" x="1651000" y="2298700"/>
          <p14:tracePt t="15907" x="1657350" y="2298700"/>
          <p14:tracePt t="17361" x="1657350" y="2292350"/>
          <p14:tracePt t="17369" x="1651000" y="2279650"/>
          <p14:tracePt t="17382" x="1638300" y="2273300"/>
          <p14:tracePt t="17397" x="1631950" y="2266950"/>
          <p14:tracePt t="17412" x="1612900" y="2266950"/>
          <p14:tracePt t="17430" x="1600200" y="2266950"/>
          <p14:tracePt t="17446" x="1581150" y="2266950"/>
          <p14:tracePt t="17463" x="1568450" y="2266950"/>
          <p14:tracePt t="17479" x="1562100" y="2266950"/>
          <p14:tracePt t="17496" x="1562100" y="2292350"/>
          <p14:tracePt t="17514" x="1562100" y="2305050"/>
          <p14:tracePt t="17530" x="1562100" y="2324100"/>
          <p14:tracePt t="17547" x="1581150" y="2330450"/>
          <p14:tracePt t="17563" x="1593850" y="2330450"/>
          <p14:tracePt t="17580" x="1600200" y="2330450"/>
          <p14:tracePt t="17596" x="1612900" y="2324100"/>
          <p14:tracePt t="17612" x="1619250" y="2292350"/>
          <p14:tracePt t="17629" x="1619250" y="2266950"/>
          <p14:tracePt t="17645" x="1619250" y="2254250"/>
          <p14:tracePt t="17662" x="1619250" y="2247900"/>
          <p14:tracePt t="17679" x="1619250" y="2241550"/>
          <p14:tracePt t="17712" x="1606550" y="2241550"/>
          <p14:tracePt t="17729" x="1606550" y="2247900"/>
          <p14:tracePt t="17745" x="1606550" y="2273300"/>
          <p14:tracePt t="17762" x="1606550" y="2286000"/>
          <p14:tracePt t="17779" x="1606550" y="2305050"/>
          <p14:tracePt t="17796" x="1631950" y="2324100"/>
          <p14:tracePt t="17813" x="1644650" y="2324100"/>
          <p14:tracePt t="17830" x="1657350" y="2324100"/>
          <p14:tracePt t="17862" x="1663700" y="2330450"/>
          <p14:tracePt t="18453" x="1663700" y="2349500"/>
          <p14:tracePt t="18463" x="1663700" y="2362200"/>
          <p14:tracePt t="18473" x="1663700" y="2374900"/>
          <p14:tracePt t="18485" x="1663700" y="2387600"/>
          <p14:tracePt t="18497" x="1663700" y="2400300"/>
          <p14:tracePt t="18514" x="1663700" y="2413000"/>
          <p14:tracePt t="18530" x="1682750" y="2438400"/>
          <p14:tracePt t="18548" x="1752600" y="2476500"/>
          <p14:tracePt t="18563" x="1809750" y="2482850"/>
          <p14:tracePt t="18580" x="1911350" y="2495550"/>
          <p14:tracePt t="18597" x="1974850" y="2495550"/>
          <p14:tracePt t="18615" x="2070100" y="2489200"/>
          <p14:tracePt t="18631" x="2114550" y="2470150"/>
          <p14:tracePt t="18646" x="2120900" y="2457450"/>
          <p14:tracePt t="18663" x="2146300" y="2362200"/>
          <p14:tracePt t="18679" x="2146300" y="2311400"/>
          <p14:tracePt t="18696" x="2146300" y="2247900"/>
          <p14:tracePt t="18714" x="2139950" y="2235200"/>
          <p14:tracePt t="18729" x="2127250" y="2228850"/>
          <p14:tracePt t="18746" x="2114550" y="2228850"/>
          <p14:tracePt t="18762" x="2108200" y="2228850"/>
          <p14:tracePt t="18781" x="2101850" y="2228850"/>
          <p14:tracePt t="18799" x="2101850" y="2235200"/>
          <p14:tracePt t="18814" x="2089150" y="2317750"/>
          <p14:tracePt t="20514" x="2089150" y="2324100"/>
          <p14:tracePt t="20524" x="2089150" y="2336800"/>
          <p14:tracePt t="20535" x="2089150" y="2343150"/>
          <p14:tracePt t="20545" x="2089150" y="2355850"/>
          <p14:tracePt t="20559" x="2089150" y="2368550"/>
          <p14:tracePt t="20576" x="2089150" y="2413000"/>
          <p14:tracePt t="20595" x="2101850" y="2451100"/>
          <p14:tracePt t="20612" x="2114550" y="2501900"/>
          <p14:tracePt t="20630" x="2133600" y="2546350"/>
          <p14:tracePt t="20644" x="2133600" y="2565400"/>
          <p14:tracePt t="20662" x="2159000" y="2597150"/>
          <p14:tracePt t="20678" x="2171700" y="2622550"/>
          <p14:tracePt t="20694" x="2184400" y="2667000"/>
          <p14:tracePt t="20711" x="2197100" y="2692400"/>
          <p14:tracePt t="20714" x="2203450" y="2717800"/>
          <p14:tracePt t="20727" x="2222500" y="2749550"/>
          <p14:tracePt t="20744" x="2247900" y="2794000"/>
          <p14:tracePt t="20761" x="2254250" y="2813050"/>
          <p14:tracePt t="20777" x="2279650" y="2857500"/>
          <p14:tracePt t="20797" x="2305050" y="2901950"/>
          <p14:tracePt t="20812" x="2324100" y="2933700"/>
          <p14:tracePt t="20827" x="2349500" y="3003550"/>
          <p14:tracePt t="20844" x="2362200" y="3035300"/>
          <p14:tracePt t="20860" x="2381250" y="3105150"/>
          <p14:tracePt t="20875" x="2381250" y="3143250"/>
          <p14:tracePt t="20893" x="2393950" y="3225800"/>
          <p14:tracePt t="20910" x="2400300" y="3295650"/>
          <p14:tracePt t="20926" x="2413000" y="3327400"/>
          <p14:tracePt t="20942" x="2419350" y="3365500"/>
          <p14:tracePt t="24902" x="2425700" y="3365500"/>
          <p14:tracePt t="24955" x="2425700" y="3371850"/>
          <p14:tracePt t="24964" x="2425700" y="3378200"/>
          <p14:tracePt t="24977" x="2425700" y="3384550"/>
          <p14:tracePt t="24991" x="2425700" y="3390900"/>
          <p14:tracePt t="25007" x="2425700" y="3403600"/>
          <p14:tracePt t="25041" x="2425700" y="3416300"/>
          <p14:tracePt t="25058" x="2425700" y="3429000"/>
          <p14:tracePt t="25073" x="2425700" y="3435350"/>
          <p14:tracePt t="25090" x="2425700" y="3448050"/>
          <p14:tracePt t="25109" x="2425700" y="3460750"/>
          <p14:tracePt t="25125" x="2425700" y="3486150"/>
          <p14:tracePt t="25140" x="2425700" y="3505200"/>
          <p14:tracePt t="25156" x="2425700" y="3536950"/>
          <p14:tracePt t="25173" x="2432050" y="3581400"/>
          <p14:tracePt t="25188" x="2444750" y="3632200"/>
          <p14:tracePt t="25206" x="2540000" y="3816350"/>
          <p14:tracePt t="25222" x="2616200" y="3911600"/>
          <p14:tracePt t="25239" x="2774950" y="4095750"/>
          <p14:tracePt t="25256" x="2940050" y="4216400"/>
          <p14:tracePt t="25272" x="2997200" y="4248150"/>
          <p14:tracePt t="25290" x="3079750" y="4273550"/>
          <p14:tracePt t="25309" x="3149600" y="4273550"/>
          <p14:tracePt t="25323" x="3162300" y="4273550"/>
          <p14:tracePt t="25342" x="3168650" y="4267200"/>
          <p14:tracePt t="25357" x="3168650" y="4260850"/>
          <p14:tracePt t="25375" x="3162300" y="4203700"/>
          <p14:tracePt t="25393" x="3092450" y="4121150"/>
          <p14:tracePt t="25408" x="3035300" y="4070350"/>
          <p14:tracePt t="25426" x="2819400" y="3968750"/>
          <p14:tracePt t="25441" x="2730500" y="3937000"/>
          <p14:tracePt t="25458" x="2584450" y="3924300"/>
          <p14:tracePt t="25476" x="2482850" y="3937000"/>
          <p14:tracePt t="25490" x="2425700" y="3968750"/>
          <p14:tracePt t="25508" x="2355850" y="4025900"/>
          <p14:tracePt t="25525" x="2330450" y="4057650"/>
          <p14:tracePt t="25540" x="2279650" y="4146550"/>
          <p14:tracePt t="25559" x="2235200" y="4235450"/>
          <p14:tracePt t="25573" x="2228850" y="4267200"/>
          <p14:tracePt t="25590" x="2216150" y="4305300"/>
          <p14:tracePt t="25606" x="2216150" y="4324350"/>
          <p14:tracePt t="25624" x="2216150" y="4349750"/>
          <p14:tracePt t="25643" x="2216150" y="4362450"/>
          <p14:tracePt t="25657" x="2216150" y="4381500"/>
          <p14:tracePt t="25673" x="2216150" y="4394200"/>
          <p14:tracePt t="25690" x="2222500" y="4394200"/>
          <p14:tracePt t="25709" x="2247900" y="4400550"/>
          <p14:tracePt t="25723" x="2254250" y="4400550"/>
          <p14:tracePt t="25739" x="2260600" y="4400550"/>
          <p14:tracePt t="25756" x="2266950" y="4400550"/>
          <p14:tracePt t="25809" x="2241550" y="4400550"/>
          <p14:tracePt t="25820" x="2222500" y="4387850"/>
          <p14:tracePt t="25831" x="2209800" y="4387850"/>
          <p14:tracePt t="25841" x="2190750" y="4387850"/>
          <p14:tracePt t="25856" x="2171700" y="4387850"/>
          <p14:tracePt t="25871" x="2101850" y="4387850"/>
          <p14:tracePt t="25890" x="2063750" y="4387850"/>
          <p14:tracePt t="25906" x="1993900" y="4394200"/>
          <p14:tracePt t="25924" x="1955800" y="4406900"/>
          <p14:tracePt t="25940" x="1943100" y="4413250"/>
          <p14:tracePt t="25957" x="1930400" y="4419600"/>
          <p14:tracePt t="25989" x="1924050" y="4419600"/>
          <p14:tracePt t="26007" x="1917700" y="4438650"/>
          <p14:tracePt t="26023" x="1917700" y="4464050"/>
          <p14:tracePt t="26039" x="1917700" y="4502150"/>
          <p14:tracePt t="26055" x="1930400" y="4521200"/>
          <p14:tracePt t="26072" x="1981200" y="4578350"/>
          <p14:tracePt t="26089" x="2038350" y="4610100"/>
          <p14:tracePt t="26106" x="2127250" y="4641850"/>
          <p14:tracePt t="26123" x="2178050" y="4660900"/>
          <p14:tracePt t="26140" x="2197100" y="4660900"/>
          <p14:tracePt t="26156" x="2209800" y="4660900"/>
          <p14:tracePt t="26173" x="2209800" y="4654550"/>
          <p14:tracePt t="26189" x="2209800" y="4629150"/>
          <p14:tracePt t="26207" x="2146300" y="4578350"/>
          <p14:tracePt t="26222" x="2095500" y="4559300"/>
          <p14:tracePt t="26240" x="1987550" y="4552950"/>
          <p14:tracePt t="26255" x="1949450" y="4552950"/>
          <p14:tracePt t="26272" x="1911350" y="4552950"/>
          <p14:tracePt t="26289" x="1892300" y="4552950"/>
          <p14:tracePt t="26305" x="1885950" y="4559300"/>
          <p14:tracePt t="26322" x="1879600" y="4565650"/>
          <p14:tracePt t="26355" x="1879600" y="4572000"/>
          <p14:tracePt t="26373" x="1879600" y="4578350"/>
          <p14:tracePt t="26388" x="1879600" y="4584700"/>
          <p14:tracePt t="26404" x="1885950" y="4597400"/>
          <p14:tracePt t="26422" x="1898650" y="4597400"/>
          <p14:tracePt t="26438" x="1905000" y="4603750"/>
          <p14:tracePt t="26455" x="1911350" y="4603750"/>
          <p14:tracePt t="26499" x="1911350" y="4597400"/>
          <p14:tracePt t="26508" x="1905000" y="4591050"/>
          <p14:tracePt t="26523" x="1898650" y="4584700"/>
          <p14:tracePt t="26539" x="1873250" y="4578350"/>
          <p14:tracePt t="26556" x="1866900" y="4578350"/>
          <p14:tracePt t="26573" x="1841500" y="4578350"/>
          <p14:tracePt t="26589" x="1828800" y="4578350"/>
          <p14:tracePt t="26605" x="1809750" y="4578350"/>
          <p14:tracePt t="26623" x="1797050" y="4591050"/>
          <p14:tracePt t="26640" x="1797050" y="4597400"/>
          <p14:tracePt t="26658" x="1797050" y="4610100"/>
          <p14:tracePt t="26690" x="1822450" y="4616450"/>
          <p14:tracePt t="26709" x="1854200" y="4616450"/>
          <p14:tracePt t="26723" x="1879600" y="4616450"/>
          <p14:tracePt t="26739" x="1885950" y="4616450"/>
          <p14:tracePt t="26759" x="1892300" y="4616450"/>
          <p14:tracePt t="26781" x="1892300" y="4610100"/>
          <p14:tracePt t="26790" x="1892300" y="4603750"/>
          <p14:tracePt t="26805" x="1892300" y="4597400"/>
          <p14:tracePt t="26823" x="1879600" y="4591050"/>
          <p14:tracePt t="26839" x="1873250" y="4591050"/>
          <p14:tracePt t="26856" x="1854200" y="4591050"/>
          <p14:tracePt t="26872" x="1847850" y="4591050"/>
          <p14:tracePt t="26889" x="1841500" y="4591050"/>
          <p14:tracePt t="27365" x="1841500" y="4597400"/>
          <p14:tracePt t="27376" x="1841500" y="4610100"/>
          <p14:tracePt t="27388" x="1873250" y="4616450"/>
          <p14:tracePt t="27404" x="1993900" y="4654550"/>
          <p14:tracePt t="27422" x="2057400" y="4654550"/>
          <p14:tracePt t="27437" x="2178050" y="4660900"/>
          <p14:tracePt t="27455" x="2254250" y="4660900"/>
          <p14:tracePt t="27471" x="2444750" y="4660900"/>
          <p14:tracePt t="27487" x="2533650" y="4660900"/>
          <p14:tracePt t="27505" x="2571750" y="4660900"/>
          <p14:tracePt t="27520" x="2654300" y="4660900"/>
          <p14:tracePt t="27537" x="2705100" y="4673600"/>
          <p14:tracePt t="27554" x="2787650" y="4679950"/>
          <p14:tracePt t="27571" x="2851150" y="4699000"/>
          <p14:tracePt t="27587" x="2870200" y="4699000"/>
          <p14:tracePt t="27604" x="2889250" y="4699000"/>
          <p14:tracePt t="27637" x="2895600" y="4699000"/>
          <p14:tracePt t="27655" x="2895600" y="4660900"/>
          <p14:tracePt t="27671" x="2889250" y="4641850"/>
          <p14:tracePt t="27688" x="2844800" y="4584700"/>
          <p14:tracePt t="27707" x="2813050" y="4565650"/>
          <p14:tracePt t="27710" x="2781300" y="4546600"/>
          <p14:tracePt t="27721" x="2755900" y="4533900"/>
          <p14:tracePt t="27741" x="2724150" y="4521200"/>
          <p14:tracePt t="27754" x="2711450" y="4521200"/>
          <p14:tracePt t="27772" x="2698750" y="4514850"/>
          <p14:tracePt t="27804" x="2692400" y="4514850"/>
          <p14:tracePt t="27822" x="2692400" y="4533900"/>
          <p14:tracePt t="27838" x="2692400" y="4552950"/>
          <p14:tracePt t="27855" x="2692400" y="4565650"/>
          <p14:tracePt t="27871" x="2705100" y="4578350"/>
          <p14:tracePt t="27887" x="2724150" y="4584700"/>
          <p14:tracePt t="27906" x="2730500" y="4584700"/>
          <p14:tracePt t="27922" x="2736850" y="4584700"/>
          <p14:tracePt t="27939" x="2736850" y="4565650"/>
          <p14:tracePt t="27957" x="2736850" y="4552950"/>
          <p14:tracePt t="27971" x="2736850" y="4533900"/>
          <p14:tracePt t="27989" x="2736850" y="4527550"/>
          <p14:tracePt t="28005" x="2736850" y="4521200"/>
          <p14:tracePt t="28037" x="2736850" y="4514850"/>
          <p14:tracePt t="28291" x="2736850" y="4527550"/>
          <p14:tracePt t="28302" x="2736850" y="4540250"/>
          <p14:tracePt t="28315" x="2736850" y="4546600"/>
          <p14:tracePt t="28323" x="2736850" y="4565650"/>
          <p14:tracePt t="28339" x="2736850" y="4572000"/>
          <p14:tracePt t="28355" x="2736850" y="4591050"/>
          <p14:tracePt t="28370" x="2736850" y="4597400"/>
          <p14:tracePt t="28388" x="2736850" y="4610100"/>
          <p14:tracePt t="28490" x="2736850" y="4603750"/>
          <p14:tracePt t="28501" x="2730500" y="4603750"/>
          <p14:tracePt t="28521" x="2730500" y="4597400"/>
          <p14:tracePt t="28533" x="2724150" y="4597400"/>
          <p14:tracePt t="28615" x="2724150" y="4603750"/>
          <p14:tracePt t="28630" x="2743200" y="4616450"/>
          <p14:tracePt t="28637" x="2762250" y="4629150"/>
          <p14:tracePt t="28653" x="2774950" y="4629150"/>
          <p14:tracePt t="28670" x="2794000" y="4641850"/>
          <p14:tracePt t="28980" x="2806700" y="4641850"/>
          <p14:tracePt t="28991" x="2844800" y="4641850"/>
          <p14:tracePt t="29004" x="2895600" y="4641850"/>
          <p14:tracePt t="29022" x="3016250" y="4673600"/>
          <p14:tracePt t="29038" x="3098800" y="4699000"/>
          <p14:tracePt t="29055" x="3308350" y="4775200"/>
          <p14:tracePt t="29070" x="3359150" y="4781550"/>
          <p14:tracePt t="29086" x="3454400" y="4800600"/>
          <p14:tracePt t="29104" x="3492500" y="4800600"/>
          <p14:tracePt t="29120" x="3505200" y="4800600"/>
          <p14:tracePt t="29137" x="3517900" y="4800600"/>
          <p14:tracePt t="29153" x="3524250" y="4800600"/>
          <p14:tracePt t="29188" x="3524250" y="4781550"/>
          <p14:tracePt t="29203" x="3524250" y="4768850"/>
          <p14:tracePt t="29220" x="3517900" y="4743450"/>
          <p14:tracePt t="29237" x="3511550" y="4724400"/>
          <p14:tracePt t="29253" x="3492500" y="4699000"/>
          <p14:tracePt t="29271" x="3467100" y="4686300"/>
          <p14:tracePt t="29285" x="3435350" y="4660900"/>
          <p14:tracePt t="29303" x="3416300" y="4654550"/>
          <p14:tracePt t="29319" x="3409950" y="4648200"/>
          <p14:tracePt t="29335" x="3403600" y="4648200"/>
          <p14:tracePt t="29369" x="3397250" y="4641850"/>
          <p14:tracePt t="29402" x="3403600" y="4648200"/>
          <p14:tracePt t="29419" x="3448050" y="4692650"/>
          <p14:tracePt t="29435" x="3479800" y="4718050"/>
          <p14:tracePt t="29453" x="3517900" y="4730750"/>
          <p14:tracePt t="29469" x="3524250" y="4737100"/>
          <p14:tracePt t="29502" x="3524250" y="4730750"/>
          <p14:tracePt t="29518" x="3524250" y="4718050"/>
          <p14:tracePt t="29535" x="3505200" y="4686300"/>
          <p14:tracePt t="29554" x="3460750" y="4667250"/>
          <p14:tracePt t="29570" x="3441700" y="4660900"/>
          <p14:tracePt t="29586" x="3416300" y="4654550"/>
          <p14:tracePt t="29603" x="3403600" y="4654550"/>
          <p14:tracePt t="29619" x="3397250" y="4654550"/>
          <p14:tracePt t="29660" x="3397250" y="4667250"/>
          <p14:tracePt t="29670" x="3403600" y="4679950"/>
          <p14:tracePt t="29689" x="3409950" y="4686300"/>
          <p14:tracePt t="29704" x="3429000" y="4699000"/>
          <p14:tracePt t="29721" x="3435350" y="4699000"/>
          <p14:tracePt t="29760" x="3435350" y="4692650"/>
          <p14:tracePt t="29771" x="3435350" y="4686300"/>
          <p14:tracePt t="29794" x="3435350" y="4679950"/>
          <p14:tracePt t="29836" x="3435350" y="4673600"/>
          <p14:tracePt t="29940" x="3435350" y="4667250"/>
          <p14:tracePt t="30004" x="3441700" y="4667250"/>
          <p14:tracePt t="30378" x="3448050" y="4667250"/>
          <p14:tracePt t="30389" x="3454400" y="4667250"/>
          <p14:tracePt t="30404" x="3486150" y="4667250"/>
          <p14:tracePt t="30418" x="3581400" y="4667250"/>
          <p14:tracePt t="30433" x="3657600" y="4673600"/>
          <p14:tracePt t="30450" x="3829050" y="4711700"/>
          <p14:tracePt t="30467" x="3898900" y="4724400"/>
          <p14:tracePt t="30484" x="4089400" y="4724400"/>
          <p14:tracePt t="30501" x="4165600" y="4724400"/>
          <p14:tracePt t="30518" x="4241800" y="4730750"/>
          <p14:tracePt t="30534" x="4292600" y="4743450"/>
          <p14:tracePt t="30551" x="4305300" y="4743450"/>
          <p14:tracePt t="30567" x="4324350" y="4749800"/>
          <p14:tracePt t="30600" x="4330700" y="4756150"/>
          <p14:tracePt t="30617" x="4337050" y="4756150"/>
          <p14:tracePt t="30647" x="4343400" y="4756150"/>
          <p14:tracePt t="30848" x="4343400" y="4749800"/>
          <p14:tracePt t="30859" x="4343400" y="4737100"/>
          <p14:tracePt t="30869" x="4330700" y="4724400"/>
          <p14:tracePt t="30885" x="4318000" y="4705350"/>
          <p14:tracePt t="30901" x="4254500" y="4654550"/>
          <p14:tracePt t="30919" x="4197350" y="4616450"/>
          <p14:tracePt t="30935" x="4178300" y="4603750"/>
          <p14:tracePt t="30954" x="4159250" y="4591050"/>
          <p14:tracePt t="30968" x="4152900" y="4591050"/>
          <p14:tracePt t="30986" x="4146550" y="4584700"/>
          <p14:tracePt t="31047" x="4159250" y="4584700"/>
          <p14:tracePt t="31055" x="4203700" y="4584700"/>
          <p14:tracePt t="31069" x="4241800" y="4603750"/>
          <p14:tracePt t="31086" x="4330700" y="4641850"/>
          <p14:tracePt t="31102" x="4349750" y="4654550"/>
          <p14:tracePt t="31117" x="4362450" y="4660900"/>
          <p14:tracePt t="31133" x="4368800" y="4660900"/>
          <p14:tracePt t="31180" x="4362450" y="4660900"/>
          <p14:tracePt t="31189" x="4330700" y="4660900"/>
          <p14:tracePt t="31200" x="4292600" y="4660900"/>
          <p14:tracePt t="31218" x="4267200" y="4660900"/>
          <p14:tracePt t="31234" x="4203700" y="4660900"/>
          <p14:tracePt t="31250" x="4171950" y="4660900"/>
          <p14:tracePt t="31268" x="4140200" y="4660900"/>
          <p14:tracePt t="31286" x="4121150" y="4660900"/>
          <p14:tracePt t="31302" x="4114800" y="4660900"/>
          <p14:tracePt t="31641" x="4102100" y="4660900"/>
          <p14:tracePt t="31651" x="4095750" y="4660900"/>
          <p14:tracePt t="31662" x="4064000" y="4667250"/>
          <p14:tracePt t="31672" x="4044950" y="4667250"/>
          <p14:tracePt t="31683" x="4013200" y="4667250"/>
          <p14:tracePt t="31700" x="3968750" y="4667250"/>
          <p14:tracePt t="31716" x="3822700" y="4654550"/>
          <p14:tracePt t="31735" x="3657600" y="4622800"/>
          <p14:tracePt t="31751" x="3562350" y="4616450"/>
          <p14:tracePt t="31768" x="3321050" y="4584700"/>
          <p14:tracePt t="31785" x="3206750" y="4572000"/>
          <p14:tracePt t="31800" x="3003550" y="4572000"/>
          <p14:tracePt t="31816" x="2787650" y="4572000"/>
          <p14:tracePt t="31834" x="2698750" y="4578350"/>
          <p14:tracePt t="31852" x="2571750" y="4584700"/>
          <p14:tracePt t="31868" x="2457450" y="4584700"/>
          <p14:tracePt t="31885" x="2406650" y="4584700"/>
          <p14:tracePt t="31901" x="2298700" y="4584700"/>
          <p14:tracePt t="31918" x="2254250" y="4565650"/>
          <p14:tracePt t="31934" x="2165350" y="4559300"/>
          <p14:tracePt t="31953" x="2057400" y="4559300"/>
          <p14:tracePt t="31968" x="2032000" y="4559300"/>
          <p14:tracePt t="31986" x="1974850" y="4565650"/>
          <p14:tracePt t="32001" x="1943100" y="4572000"/>
          <p14:tracePt t="32018" x="1866900" y="4597400"/>
          <p14:tracePt t="32037" x="1797050" y="4622800"/>
          <p14:tracePt t="32052" x="1752600" y="4635500"/>
          <p14:tracePt t="32067" x="1714500" y="4654550"/>
          <p14:tracePt t="32084" x="1695450" y="4660900"/>
          <p14:tracePt t="32100" x="1663700" y="4660900"/>
          <p14:tracePt t="32119" x="1657350" y="4660900"/>
          <p14:tracePt t="32134" x="1651000" y="4660900"/>
          <p14:tracePt t="32151" x="1644650" y="4660900"/>
          <p14:tracePt t="32187" x="1638300" y="4660900"/>
          <p14:tracePt t="32267" x="1638300" y="4667250"/>
          <p14:tracePt t="32276" x="1638300" y="4673600"/>
          <p14:tracePt t="32290" x="1638300" y="4679950"/>
          <p14:tracePt t="32300" x="1644650" y="4686300"/>
          <p14:tracePt t="32318" x="1701800" y="4711700"/>
          <p14:tracePt t="32335" x="1733550" y="4718050"/>
          <p14:tracePt t="32350" x="1790700" y="4718050"/>
          <p14:tracePt t="32369" x="1828800" y="4718050"/>
          <p14:tracePt t="32400" x="1841500" y="4705350"/>
          <p14:tracePt t="32415" x="1847850" y="4692650"/>
          <p14:tracePt t="32432" x="1847850" y="4660900"/>
          <p14:tracePt t="32449" x="1847850" y="4654550"/>
          <p14:tracePt t="32469" x="1847850" y="4648200"/>
          <p14:tracePt t="32486" x="1841500" y="4641850"/>
          <p14:tracePt t="32501" x="1835150" y="4641850"/>
          <p14:tracePt t="32518" x="1828800" y="4641850"/>
          <p14:tracePt t="33517" x="1828800" y="4654550"/>
          <p14:tracePt t="33527" x="1835150" y="4692650"/>
          <p14:tracePt t="33538" x="1866900" y="4762500"/>
          <p14:tracePt t="33550" x="1905000" y="4832350"/>
          <p14:tracePt t="33568" x="1955800" y="4927600"/>
          <p14:tracePt t="33583" x="2044700" y="5054600"/>
          <p14:tracePt t="33599" x="2114550" y="5168900"/>
          <p14:tracePt t="33616" x="2152650" y="5232400"/>
          <p14:tracePt t="33633" x="2222500" y="5372100"/>
          <p14:tracePt t="33649" x="2260600" y="5429250"/>
          <p14:tracePt t="33666" x="2336800" y="5556250"/>
          <p14:tracePt t="33684" x="2387600" y="5645150"/>
          <p14:tracePt t="33699" x="2419350" y="5689600"/>
          <p14:tracePt t="33717" x="2457450" y="5765800"/>
          <p14:tracePt t="33732" x="2470150" y="5784850"/>
          <p14:tracePt t="33751" x="2514600" y="5861050"/>
          <p14:tracePt t="33768" x="2527300" y="5892800"/>
          <p14:tracePt t="33784" x="2533650" y="5899150"/>
          <p14:tracePt t="33801" x="2540000" y="5905500"/>
          <p14:tracePt t="33832" x="2571750" y="5911850"/>
          <p14:tracePt t="33849" x="2584450" y="5911850"/>
          <p14:tracePt t="33864" x="2622550" y="5892800"/>
          <p14:tracePt t="33881" x="2647950" y="5867400"/>
          <p14:tracePt t="33898" x="2660650" y="5854700"/>
          <p14:tracePt t="33917" x="2679700" y="5822950"/>
          <p14:tracePt t="33933" x="2679700" y="5778500"/>
          <p14:tracePt t="33949" x="2679700" y="5759450"/>
          <p14:tracePt t="33965" x="2679700" y="5721350"/>
          <p14:tracePt t="33981" x="2667000" y="5702300"/>
          <p14:tracePt t="33998" x="2590800" y="5645150"/>
          <p14:tracePt t="34016" x="2527300" y="5626100"/>
          <p14:tracePt t="34032" x="2413000" y="5588000"/>
          <p14:tracePt t="34049" x="2349500" y="5588000"/>
          <p14:tracePt t="34065" x="2317750" y="5588000"/>
          <p14:tracePt t="34081" x="2286000" y="5600700"/>
          <p14:tracePt t="34098" x="2279650" y="5613400"/>
          <p14:tracePt t="34115" x="2266950" y="5632450"/>
          <p14:tracePt t="34131" x="2266950" y="5683250"/>
          <p14:tracePt t="34147" x="2266950" y="5702300"/>
          <p14:tracePt t="34163" x="2336800" y="5759450"/>
          <p14:tracePt t="34181" x="2387600" y="5791200"/>
          <p14:tracePt t="34198" x="2482850" y="5797550"/>
          <p14:tracePt t="34215" x="2533650" y="5797550"/>
          <p14:tracePt t="34231" x="2552700" y="5797550"/>
          <p14:tracePt t="34248" x="2578100" y="5765800"/>
          <p14:tracePt t="34266" x="2609850" y="5689600"/>
          <p14:tracePt t="34282" x="2622550" y="5651500"/>
          <p14:tracePt t="34299" x="2628900" y="5543550"/>
          <p14:tracePt t="34314" x="2628900" y="5505450"/>
          <p14:tracePt t="34331" x="2616200" y="5473700"/>
          <p14:tracePt t="34348" x="2603500" y="5461000"/>
          <p14:tracePt t="34365" x="2552700" y="5441950"/>
          <p14:tracePt t="34381" x="2508250" y="5441950"/>
          <p14:tracePt t="34398" x="2495550" y="5441950"/>
          <p14:tracePt t="34414" x="2482850" y="5486400"/>
          <p14:tracePt t="34431" x="2482850" y="5511800"/>
          <p14:tracePt t="34447" x="2489200" y="5575300"/>
          <p14:tracePt t="34464" x="2527300" y="5613400"/>
          <p14:tracePt t="34477" x="2540000" y="5626100"/>
          <p14:tracePt t="34486" x="2565400" y="5632450"/>
          <p14:tracePt t="34497" x="2584450" y="5638800"/>
          <p14:tracePt t="34515" x="2603500" y="5638800"/>
          <p14:tracePt t="34532" x="2647950" y="5626100"/>
          <p14:tracePt t="34549" x="2673350" y="5588000"/>
          <p14:tracePt t="34564" x="2686050" y="5575300"/>
          <p14:tracePt t="34582" x="2698750" y="5549900"/>
          <p14:tracePt t="34598" x="2705100" y="5537200"/>
          <p14:tracePt t="34615" x="2705100" y="5530850"/>
          <p14:tracePt t="34631" x="2705100" y="5524500"/>
          <p14:tracePt t="35142" x="2705100" y="5530850"/>
          <p14:tracePt t="35152" x="2705100" y="5549900"/>
          <p14:tracePt t="35163" x="2679700" y="5594350"/>
          <p14:tracePt t="35180" x="2641600" y="5651500"/>
          <p14:tracePt t="35196" x="2552700" y="5816600"/>
          <p14:tracePt t="35214" x="2501900" y="5886450"/>
          <p14:tracePt t="35216" x="2463800" y="5943600"/>
          <p14:tracePt t="35230" x="2393950" y="6013450"/>
          <p14:tracePt t="35247" x="2235200" y="6146800"/>
          <p14:tracePt t="35263" x="2178050" y="6184900"/>
          <p14:tracePt t="35281" x="2089150" y="6235700"/>
          <p14:tracePt t="35297" x="2032000" y="6267450"/>
          <p14:tracePt t="35314" x="1898650" y="6324600"/>
          <p14:tracePt t="35331" x="1790700" y="6362700"/>
          <p14:tracePt t="35347" x="1765300" y="6369050"/>
          <p14:tracePt t="35364" x="1701800" y="6369050"/>
          <p14:tracePt t="35380" x="1682750" y="6369050"/>
          <p14:tracePt t="35397" x="1638300" y="6369050"/>
          <p14:tracePt t="35413" x="1619250" y="6369050"/>
          <p14:tracePt t="35431" x="1606550" y="6369050"/>
          <p14:tracePt t="35447" x="1581150" y="6369050"/>
          <p14:tracePt t="35464" x="1574800" y="6369050"/>
          <p14:tracePt t="35480" x="1555750" y="6369050"/>
          <p14:tracePt t="35497" x="1549400" y="6369050"/>
          <p14:tracePt t="35514" x="1543050" y="6369050"/>
          <p14:tracePt t="35531" x="1530350" y="6362700"/>
          <p14:tracePt t="35564" x="1524000" y="6356350"/>
          <p14:tracePt t="35582" x="1517650" y="6356350"/>
          <p14:tracePt t="35598" x="1511300" y="6356350"/>
          <p14:tracePt t="35615" x="1511300" y="6350000"/>
          <p14:tracePt t="35665" x="1504950" y="6350000"/>
          <p14:tracePt t="35685" x="1498600" y="6343650"/>
          <p14:tracePt t="35699" x="1492250" y="6343650"/>
          <p14:tracePt t="35709" x="1485900" y="6343650"/>
          <p14:tracePt t="35720" x="1479550" y="6337300"/>
          <p14:tracePt t="35730" x="1473200" y="6337300"/>
          <p14:tracePt t="35747" x="1466850" y="6330950"/>
          <p14:tracePt t="35762" x="1460500" y="6330950"/>
          <p14:tracePt t="35779" x="1454150" y="6324600"/>
          <p14:tracePt t="35813" x="1447800" y="6318250"/>
          <p14:tracePt t="35841" x="1441450" y="6318250"/>
          <p14:tracePt t="35894" x="1447800" y="6318250"/>
          <p14:tracePt t="35903" x="1466850" y="6318250"/>
          <p14:tracePt t="35917" x="1504950" y="6318250"/>
          <p14:tracePt t="35930" x="1536700" y="6318250"/>
          <p14:tracePt t="35947" x="1612900" y="6318250"/>
          <p14:tracePt t="35964" x="1682750" y="6330950"/>
          <p14:tracePt t="35981" x="1822450" y="6350000"/>
          <p14:tracePt t="35998" x="1905000" y="6375400"/>
          <p14:tracePt t="36014" x="1930400" y="6381750"/>
          <p14:tracePt t="36032" x="1981200" y="6394450"/>
          <p14:tracePt t="36049" x="1987550" y="6394450"/>
          <p14:tracePt t="36064" x="2006600" y="6400800"/>
          <p14:tracePt t="36081" x="2012950" y="6400800"/>
          <p14:tracePt t="36134" x="2000250" y="6388100"/>
          <p14:tracePt t="36144" x="1943100" y="6337300"/>
          <p14:tracePt t="36157" x="1885950" y="6299200"/>
          <p14:tracePt t="36166" x="1828800" y="6242050"/>
          <p14:tracePt t="36180" x="1771650" y="6203950"/>
          <p14:tracePt t="36197" x="1701800" y="6153150"/>
          <p14:tracePt t="36214" x="1670050" y="6140450"/>
          <p14:tracePt t="36221" x="1657350" y="6140450"/>
          <p14:tracePt t="36230" x="1644650" y="6134100"/>
          <p14:tracePt t="36246" x="1638300" y="6134100"/>
          <p14:tracePt t="36263" x="1631950" y="6134100"/>
          <p14:tracePt t="36279" x="1619250" y="6159500"/>
          <p14:tracePt t="36297" x="1619250" y="6184900"/>
          <p14:tracePt t="36313" x="1619250" y="6229350"/>
          <p14:tracePt t="36329" x="1619250" y="6242050"/>
          <p14:tracePt t="36345" x="1689100" y="6280150"/>
          <p14:tracePt t="36362" x="1746250" y="6292850"/>
          <p14:tracePt t="36378" x="1758950" y="6299200"/>
          <p14:tracePt t="36395" x="1771650" y="6299200"/>
          <p14:tracePt t="36412" x="1778000" y="6292850"/>
          <p14:tracePt t="36429" x="1778000" y="6235700"/>
          <p14:tracePt t="36445" x="1771650" y="6197600"/>
          <p14:tracePt t="36463" x="1752600" y="6184900"/>
          <p14:tracePt t="36479" x="1746250" y="6165850"/>
          <p14:tracePt t="36512" x="1739900" y="6159500"/>
          <p14:tracePt t="36531" x="1733550" y="6159500"/>
          <p14:tracePt t="36545" x="1733550" y="6172200"/>
          <p14:tracePt t="36563" x="1733550" y="6197600"/>
          <p14:tracePt t="36580" x="1733550" y="6210300"/>
          <p14:tracePt t="36596" x="1758950" y="6229350"/>
          <p14:tracePt t="36612" x="1771650" y="6242050"/>
          <p14:tracePt t="37900" x="1778000" y="6242050"/>
          <p14:tracePt t="37913" x="1797050" y="6248400"/>
          <p14:tracePt t="37923" x="1816100" y="6248400"/>
          <p14:tracePt t="37931" x="1841500" y="6254750"/>
          <p14:tracePt t="37945" x="1866900" y="6261100"/>
          <p14:tracePt t="37963" x="1993900" y="6280150"/>
          <p14:tracePt t="37978" x="2095500" y="6292850"/>
          <p14:tracePt t="37997" x="2286000" y="6311900"/>
          <p14:tracePt t="38012" x="2343150" y="6330950"/>
          <p14:tracePt t="38028" x="2527300" y="6356350"/>
          <p14:tracePt t="38046" x="2692400" y="6388100"/>
          <p14:tracePt t="38063" x="2749550" y="6400800"/>
          <p14:tracePt t="38080" x="2844800" y="6413500"/>
          <p14:tracePt t="38096" x="2870200" y="6413500"/>
          <p14:tracePt t="38113" x="2921000" y="6419850"/>
          <p14:tracePt t="38130" x="2971800" y="6432550"/>
          <p14:tracePt t="38146" x="2997200" y="6432550"/>
          <p14:tracePt t="38163" x="3016250" y="6432550"/>
          <p14:tracePt t="38178" x="3028950" y="6432550"/>
          <p14:tracePt t="38195" x="3041650" y="6432550"/>
          <p14:tracePt t="38212" x="3054350" y="6432550"/>
          <p14:tracePt t="38228" x="3054350" y="6419850"/>
          <p14:tracePt t="38246" x="3060700" y="6388100"/>
          <p14:tracePt t="38262" x="3060700" y="6362700"/>
          <p14:tracePt t="38278" x="3060700" y="6299200"/>
          <p14:tracePt t="38297" x="3028950" y="6242050"/>
          <p14:tracePt t="38314" x="3016250" y="6229350"/>
          <p14:tracePt t="38330" x="2990850" y="6216650"/>
          <p14:tracePt t="38346" x="2978150" y="6216650"/>
          <p14:tracePt t="38363" x="2952750" y="6216650"/>
          <p14:tracePt t="38381" x="2933700" y="6229350"/>
          <p14:tracePt t="38395" x="2933700" y="6254750"/>
          <p14:tracePt t="38413" x="2933700" y="6305550"/>
          <p14:tracePt t="38428" x="2933700" y="6330950"/>
          <p14:tracePt t="38445" x="2940050" y="6356350"/>
          <p14:tracePt t="38462" x="2959100" y="6362700"/>
          <p14:tracePt t="38478" x="2971800" y="6362700"/>
          <p14:tracePt t="38496" x="2984500" y="6362700"/>
          <p14:tracePt t="38511" x="2990850" y="6362700"/>
          <p14:tracePt t="38528" x="2997200" y="6356350"/>
          <p14:tracePt t="38548" x="2997200" y="6343650"/>
          <p14:tracePt t="38580" x="2997200" y="6337300"/>
          <p14:tracePt t="45793" x="2990850" y="6324600"/>
          <p14:tracePt t="45801" x="2971800" y="6305550"/>
          <p14:tracePt t="45810" x="2921000" y="6261100"/>
          <p14:tracePt t="45821" x="2876550" y="6210300"/>
          <p14:tracePt t="45837" x="2825750" y="6153150"/>
          <p14:tracePt t="45853" x="2667000" y="5937250"/>
          <p14:tracePt t="45870" x="2527300" y="5683250"/>
          <p14:tracePt t="45886" x="2298700" y="5302250"/>
          <p14:tracePt t="45905" x="2139950" y="5003800"/>
          <p14:tracePt t="45924" x="2082800" y="4864100"/>
          <p14:tracePt t="45937" x="2025650" y="4743450"/>
          <p14:tracePt t="45954" x="2006600" y="4711700"/>
          <p14:tracePt t="45970" x="1987550" y="4667250"/>
          <p14:tracePt t="45987" x="1974850" y="4635500"/>
          <p14:tracePt t="46004" x="1962150" y="4603750"/>
          <p14:tracePt t="46021" x="1943100" y="4572000"/>
          <p14:tracePt t="46039" x="1936750" y="4559300"/>
          <p14:tracePt t="46073" x="1930400" y="4552950"/>
          <p14:tracePt t="46127" x="1924050" y="4552950"/>
          <p14:tracePt t="46146" x="1924050" y="4578350"/>
          <p14:tracePt t="46157" x="1924050" y="4616450"/>
          <p14:tracePt t="46166" x="1924050" y="4648200"/>
          <p14:tracePt t="46176" x="1924050" y="4673600"/>
          <p14:tracePt t="46190" x="1924050" y="4711700"/>
          <p14:tracePt t="46207" x="1924050" y="4743450"/>
          <p14:tracePt t="46222" x="1924050" y="4787900"/>
          <p14:tracePt t="46238" x="1911350" y="4838700"/>
          <p14:tracePt t="46255" x="1892300" y="4895850"/>
          <p14:tracePt t="46274" x="1854200" y="5016500"/>
          <p14:tracePt t="46289" x="1847850" y="5080000"/>
          <p14:tracePt t="46304" x="1809750" y="5194300"/>
          <p14:tracePt t="46319" x="1790700" y="5238750"/>
          <p14:tracePt t="46336" x="1739900" y="5327650"/>
          <p14:tracePt t="46353" x="1663700" y="5429250"/>
          <p14:tracePt t="46369" x="1606550" y="5467350"/>
          <p14:tracePt t="46386" x="1485900" y="5492750"/>
          <p14:tracePt t="46402" x="1422400" y="5492750"/>
          <p14:tracePt t="46419" x="1346200" y="5492750"/>
          <p14:tracePt t="46436" x="1295400" y="5492750"/>
          <p14:tracePt t="46452" x="1282700" y="5492750"/>
          <p14:tracePt t="46470" x="1231900" y="5473700"/>
          <p14:tracePt t="46486" x="1200150" y="5454650"/>
          <p14:tracePt t="46503" x="1143000" y="5435600"/>
          <p14:tracePt t="46520" x="1073150" y="5435600"/>
          <p14:tracePt t="46536" x="1054100" y="5435600"/>
          <p14:tracePt t="46552" x="1028700" y="5435600"/>
          <p14:tracePt t="46569" x="1016000" y="5435600"/>
          <p14:tracePt t="46585" x="1003300" y="5435600"/>
          <p14:tracePt t="46603" x="996950" y="5435600"/>
          <p14:tracePt t="46638" x="996950" y="5441950"/>
          <p14:tracePt t="46656" x="996950" y="5480050"/>
          <p14:tracePt t="46671" x="1009650" y="5492750"/>
          <p14:tracePt t="46686" x="1066800" y="5530850"/>
          <p14:tracePt t="46704" x="1136650" y="5549900"/>
          <p14:tracePt t="46721" x="1276350" y="5556250"/>
          <p14:tracePt t="46736" x="1327150" y="5556250"/>
          <p14:tracePt t="46753" x="1384300" y="5556250"/>
          <p14:tracePt t="46770" x="1403350" y="5556250"/>
          <p14:tracePt t="46787" x="1409700" y="5556250"/>
          <p14:tracePt t="46803" x="1422400" y="5556250"/>
          <p14:tracePt t="46836" x="1409700" y="5530850"/>
          <p14:tracePt t="46854" x="1371600" y="5505450"/>
          <p14:tracePt t="46869" x="1339850" y="5499100"/>
          <p14:tracePt t="46886" x="1301750" y="5499100"/>
          <p14:tracePt t="46903" x="1289050" y="5499100"/>
          <p14:tracePt t="46919" x="1270000" y="5499100"/>
          <p14:tracePt t="46937" x="1257300" y="5537200"/>
          <p14:tracePt t="46954" x="1257300" y="5556250"/>
          <p14:tracePt t="46970" x="1263650" y="5626100"/>
          <p14:tracePt t="46986" x="1327150" y="5670550"/>
          <p14:tracePt t="47003" x="1485900" y="5772150"/>
          <p14:tracePt t="47020" x="1606550" y="5803900"/>
          <p14:tracePt t="47036" x="1638300" y="5803900"/>
          <p14:tracePt t="47053" x="1682750" y="5803900"/>
          <p14:tracePt t="47070" x="1695450" y="5803900"/>
          <p14:tracePt t="47086" x="1714500" y="5734050"/>
          <p14:tracePt t="47103" x="1714500" y="5689600"/>
          <p14:tracePt t="47119" x="1714500" y="5676900"/>
          <p14:tracePt t="47136" x="1714500" y="5670550"/>
          <p14:tracePt t="47152" x="1714500" y="5664200"/>
          <p14:tracePt t="48263" x="1708150" y="5664200"/>
          <p14:tracePt t="48273" x="1701800" y="5664200"/>
          <p14:tracePt t="48286" x="1695450" y="5657850"/>
          <p14:tracePt t="48306" x="1657350" y="5645150"/>
          <p14:tracePt t="48319" x="1631950" y="5632450"/>
          <p14:tracePt t="48337" x="1517650" y="5600700"/>
          <p14:tracePt t="48352" x="1428750" y="5581650"/>
          <p14:tracePt t="48369" x="1244600" y="5549900"/>
          <p14:tracePt t="48388" x="1079500" y="5537200"/>
          <p14:tracePt t="48402" x="1003300" y="5530850"/>
          <p14:tracePt t="48418" x="914400" y="5530850"/>
          <p14:tracePt t="48434" x="882650" y="5530850"/>
          <p14:tracePt t="48452" x="857250" y="5530850"/>
          <p14:tracePt t="48472" x="850900" y="5530850"/>
          <p14:tracePt t="48487" x="844550" y="5530850"/>
          <p14:tracePt t="48785" x="869950" y="5530850"/>
          <p14:tracePt t="48794" x="908050" y="5530850"/>
          <p14:tracePt t="48806" x="933450" y="5530850"/>
          <p14:tracePt t="48819" x="984250" y="5530850"/>
          <p14:tracePt t="48836" x="1149350" y="5562600"/>
          <p14:tracePt t="48853" x="1250950" y="5568950"/>
          <p14:tracePt t="48869" x="1422400" y="5581650"/>
          <p14:tracePt t="48888" x="1612900" y="5588000"/>
          <p14:tracePt t="48902" x="1714500" y="5588000"/>
          <p14:tracePt t="48919" x="1803400" y="5588000"/>
          <p14:tracePt t="48936" x="1822450" y="5588000"/>
          <p14:tracePt t="48955" x="1847850" y="5588000"/>
          <p14:tracePt t="48970" x="1854200" y="5588000"/>
          <p14:tracePt t="48987" x="1866900" y="5588000"/>
          <p14:tracePt t="49024" x="1860550" y="5575300"/>
          <p14:tracePt t="49037" x="1841500" y="5562600"/>
          <p14:tracePt t="49052" x="1816100" y="5556250"/>
          <p14:tracePt t="49069" x="1797050" y="5543550"/>
          <p14:tracePt t="49087" x="1790700" y="5543550"/>
          <p14:tracePt t="49139" x="1803400" y="5549900"/>
          <p14:tracePt t="49148" x="1835150" y="5575300"/>
          <p14:tracePt t="49160" x="1854200" y="5588000"/>
          <p14:tracePt t="49169" x="1879600" y="5600700"/>
          <p14:tracePt t="49183" x="1898650" y="5613400"/>
          <p14:tracePt t="49202" x="1924050" y="5619750"/>
          <p14:tracePt t="49219" x="1930400" y="5619750"/>
          <p14:tracePt t="49224" x="1936750" y="5619750"/>
          <p14:tracePt t="49274" x="1924050" y="5619750"/>
          <p14:tracePt t="49286" x="1879600" y="5600700"/>
          <p14:tracePt t="49295" x="1733550" y="5549900"/>
          <p14:tracePt t="49306" x="1606550" y="5530850"/>
          <p14:tracePt t="49319" x="1441450" y="5492750"/>
          <p14:tracePt t="49336" x="952500" y="5454650"/>
          <p14:tracePt t="49353" x="844550" y="5454650"/>
          <p14:tracePt t="49370" x="666750" y="5454650"/>
          <p14:tracePt t="49384" x="609600" y="5454650"/>
          <p14:tracePt t="49400" x="571500" y="5454650"/>
          <p14:tracePt t="49417" x="558800" y="5454650"/>
          <p14:tracePt t="49433" x="546100" y="5454650"/>
          <p14:tracePt t="49450" x="539750" y="5454650"/>
          <p14:tracePt t="49638" x="546100" y="5461000"/>
          <p14:tracePt t="49648" x="552450" y="5467350"/>
          <p14:tracePt t="49659" x="565150" y="5473700"/>
          <p14:tracePt t="49669" x="596900" y="5499100"/>
          <p14:tracePt t="49683" x="641350" y="5524500"/>
          <p14:tracePt t="49700" x="749300" y="5556250"/>
          <p14:tracePt t="49716" x="793750" y="5575300"/>
          <p14:tracePt t="49733" x="882650" y="5575300"/>
          <p14:tracePt t="49750" x="914400" y="5575300"/>
          <p14:tracePt t="49767" x="946150" y="5575300"/>
          <p14:tracePt t="49783" x="965200" y="5575300"/>
          <p14:tracePt t="49801" x="977900" y="5575300"/>
          <p14:tracePt t="49819" x="984250" y="5575300"/>
          <p14:tracePt t="49859" x="990600" y="5575300"/>
          <p14:tracePt t="50265" x="996950" y="5575300"/>
          <p14:tracePt t="50275" x="1016000" y="5581650"/>
          <p14:tracePt t="50288" x="1054100" y="5600700"/>
          <p14:tracePt t="50302" x="1098550" y="5613400"/>
          <p14:tracePt t="50317" x="1193800" y="5632450"/>
          <p14:tracePt t="50334" x="1238250" y="5638800"/>
          <p14:tracePt t="50352" x="1352550" y="5638800"/>
          <p14:tracePt t="50369" x="1517650" y="5638800"/>
          <p14:tracePt t="50385" x="1568450" y="5638800"/>
          <p14:tracePt t="50401" x="1670050" y="5638800"/>
          <p14:tracePt t="50415" x="1733550" y="5638800"/>
          <p14:tracePt t="50432" x="1860550" y="5638800"/>
          <p14:tracePt t="50449" x="1905000" y="5638800"/>
          <p14:tracePt t="50465" x="1962150" y="5651500"/>
          <p14:tracePt t="50482" x="2012950" y="5651500"/>
          <p14:tracePt t="50502" x="2025650" y="5651500"/>
          <p14:tracePt t="50519" x="2057400" y="5651500"/>
          <p14:tracePt t="50538" x="2120900" y="5651500"/>
          <p14:tracePt t="50552" x="2152650" y="5651500"/>
          <p14:tracePt t="50568" x="2254250" y="5657850"/>
          <p14:tracePt t="50584" x="2279650" y="5657850"/>
          <p14:tracePt t="50602" x="2349500" y="5664200"/>
          <p14:tracePt t="50619" x="2406650" y="5670550"/>
          <p14:tracePt t="50635" x="2438400" y="5676900"/>
          <p14:tracePt t="50651" x="2476500" y="5676900"/>
          <p14:tracePt t="50667" x="2508250" y="5676900"/>
          <p14:tracePt t="50684" x="2527300" y="5676900"/>
          <p14:tracePt t="50703" x="2552700" y="5676900"/>
          <p14:tracePt t="50717" x="2565400" y="5683250"/>
          <p14:tracePt t="50734" x="2584450" y="5683250"/>
          <p14:tracePt t="50751" x="2590800" y="5689600"/>
          <p14:tracePt t="50768" x="2603500" y="5689600"/>
          <p14:tracePt t="50802" x="2616200" y="5689600"/>
          <p14:tracePt t="50819" x="2622550" y="5689600"/>
          <p14:tracePt t="51183" x="2628900" y="5689600"/>
          <p14:tracePt t="51193" x="2635250" y="5689600"/>
          <p14:tracePt t="51205" x="2647950" y="5676900"/>
          <p14:tracePt t="51217" x="2667000" y="5657850"/>
          <p14:tracePt t="51236" x="2717800" y="5632450"/>
          <p14:tracePt t="51250" x="2749550" y="5626100"/>
          <p14:tracePt t="51268" x="2781300" y="5613400"/>
          <p14:tracePt t="51284" x="2794000" y="5600700"/>
          <p14:tracePt t="51301" x="2806700" y="5600700"/>
          <p14:tracePt t="51319" x="2813050" y="5600700"/>
          <p14:tracePt t="51371" x="2819400" y="5600700"/>
          <p14:tracePt t="51799" x="2819400" y="5594350"/>
          <p14:tracePt t="51809" x="2825750" y="5588000"/>
          <p14:tracePt t="51819" x="2838450" y="5581650"/>
          <p14:tracePt t="51833" x="2851150" y="5568950"/>
          <p14:tracePt t="51851" x="2882900" y="5530850"/>
          <p14:tracePt t="51867" x="2901950" y="5511800"/>
          <p14:tracePt t="51883" x="2959100" y="5454650"/>
          <p14:tracePt t="51900" x="2990850" y="5429250"/>
          <p14:tracePt t="51916" x="3105150" y="5359400"/>
          <p14:tracePt t="51933" x="3257550" y="5302250"/>
          <p14:tracePt t="51949" x="3346450" y="5270500"/>
          <p14:tracePt t="51966" x="3562350" y="5232400"/>
          <p14:tracePt t="51982" x="3784600" y="5207000"/>
          <p14:tracePt t="52000" x="4051300" y="5181600"/>
          <p14:tracePt t="52019" x="4451350" y="5181600"/>
          <p14:tracePt t="52034" x="4610100" y="5168900"/>
          <p14:tracePt t="52051" x="4876800" y="5168900"/>
          <p14:tracePt t="52065" x="5048250" y="5168900"/>
          <p14:tracePt t="52083" x="5283200" y="5194300"/>
          <p14:tracePt t="52098" x="5359400" y="5219700"/>
          <p14:tracePt t="52115" x="5518150" y="5295900"/>
          <p14:tracePt t="52132" x="5657850" y="5384800"/>
          <p14:tracePt t="52148" x="5695950" y="5410200"/>
          <p14:tracePt t="52457" x="5702300" y="5403850"/>
          <p14:tracePt t="52466" x="5721350" y="5391150"/>
          <p14:tracePt t="52477" x="5740400" y="5378450"/>
          <p14:tracePt t="52487" x="5759450" y="5359400"/>
          <p14:tracePt t="52499" x="5784850" y="5321300"/>
          <p14:tracePt t="52518" x="5829300" y="5289550"/>
          <p14:tracePt t="52534" x="5924550" y="5207000"/>
          <p14:tracePt t="52550" x="6038850" y="5118100"/>
          <p14:tracePt t="52567" x="6121400" y="5080000"/>
          <p14:tracePt t="52582" x="6254750" y="5016500"/>
          <p14:tracePt t="52601" x="6356350" y="4984750"/>
          <p14:tracePt t="52616" x="6388100" y="4978400"/>
          <p14:tracePt t="52632" x="6445250" y="4953000"/>
          <p14:tracePt t="52649" x="6464300" y="4946650"/>
          <p14:tracePt t="52666" x="6508750" y="4933950"/>
          <p14:tracePt t="52685" x="6540500" y="4921250"/>
          <p14:tracePt t="52699" x="6565900" y="4902200"/>
          <p14:tracePt t="52716" x="6610350" y="4876800"/>
          <p14:tracePt t="52733" x="6623050" y="4870450"/>
          <p14:tracePt t="52748" x="6648450" y="4832350"/>
          <p14:tracePt t="52765" x="6673850" y="4813300"/>
          <p14:tracePt t="52783" x="6705600" y="4737100"/>
          <p14:tracePt t="52799" x="6724650" y="4692650"/>
          <p14:tracePt t="52816" x="6731000" y="4673600"/>
          <p14:tracePt t="52833" x="6737350" y="4597400"/>
          <p14:tracePt t="52849" x="6737350" y="4533900"/>
          <p14:tracePt t="52867" x="6724650" y="4400550"/>
          <p14:tracePt t="52882" x="6692900" y="4324350"/>
          <p14:tracePt t="52899" x="6680200" y="4305300"/>
          <p14:tracePt t="52915" x="6661150" y="4286250"/>
          <p14:tracePt t="52932" x="6654800" y="4279900"/>
          <p14:tracePt t="52948" x="6642100" y="4267200"/>
          <p14:tracePt t="52966" x="6635750" y="4267200"/>
          <p14:tracePt t="53041" x="6635750" y="4273550"/>
          <p14:tracePt t="53050" x="6654800" y="4286250"/>
          <p14:tracePt t="53060" x="6667500" y="4305300"/>
          <p14:tracePt t="53070" x="6680200" y="4318000"/>
          <p14:tracePt t="53084" x="6692900" y="4330700"/>
          <p14:tracePt t="53099" x="6705600" y="4337050"/>
          <p14:tracePt t="53116" x="6718300" y="4343400"/>
          <p14:tracePt t="53133" x="6724650" y="4349750"/>
          <p14:tracePt t="53150" x="6731000" y="4349750"/>
          <p14:tracePt t="53165" x="6737350" y="4349750"/>
          <p14:tracePt t="53182" x="6737350" y="4343400"/>
          <p14:tracePt t="53198" x="6743700" y="4311650"/>
          <p14:tracePt t="53216" x="6743700" y="4273550"/>
          <p14:tracePt t="53239" x="6743700" y="4260850"/>
          <p14:tracePt t="53249" x="6737350" y="4254500"/>
          <p14:tracePt t="53265" x="6731000" y="4248150"/>
          <p14:tracePt t="53283" x="6711950" y="4235450"/>
          <p14:tracePt t="53301" x="6692900" y="4229100"/>
          <p14:tracePt t="53316" x="6686550" y="4229100"/>
          <p14:tracePt t="53333" x="6680200" y="4229100"/>
          <p14:tracePt t="53385" x="6686550" y="4229100"/>
          <p14:tracePt t="53398" x="6692900" y="4229100"/>
          <p14:tracePt t="53403" x="6699250" y="4235450"/>
          <p14:tracePt t="53415" x="6718300" y="4241800"/>
          <p14:tracePt t="53430" x="6718300" y="4248150"/>
          <p14:tracePt t="53446" x="6724650" y="4248150"/>
          <p14:tracePt t="53463" x="6731000" y="4248150"/>
          <p14:tracePt t="53480" x="6731000" y="4254500"/>
          <p14:tracePt t="53666" x="6731000" y="4260850"/>
          <p14:tracePt t="53678" x="6731000" y="4273550"/>
          <p14:tracePt t="53686" x="6731000" y="4279900"/>
          <p14:tracePt t="53698" x="6731000" y="4286250"/>
          <p14:tracePt t="53714" x="6737350" y="4286250"/>
          <p14:tracePt t="53731" x="6743700" y="4292600"/>
          <p14:tracePt t="53748" x="6750050" y="4292600"/>
          <p14:tracePt t="54009" x="6750050" y="4298950"/>
          <p14:tracePt t="54021" x="6756400" y="4311650"/>
          <p14:tracePt t="54033" x="6756400" y="4324350"/>
          <p14:tracePt t="54048" x="6756400" y="4343400"/>
          <p14:tracePt t="55306" x="6756400" y="4349750"/>
          <p14:tracePt t="55316" x="6756400" y="4362450"/>
          <p14:tracePt t="55327" x="6737350" y="4375150"/>
          <p14:tracePt t="55337" x="6718300" y="4406900"/>
          <p14:tracePt t="55350" x="6680200" y="4451350"/>
          <p14:tracePt t="55364" x="6610350" y="4527550"/>
          <p14:tracePt t="55383" x="6426200" y="4692650"/>
          <p14:tracePt t="55396" x="6343650" y="4787900"/>
          <p14:tracePt t="55412" x="6223000" y="4933950"/>
          <p14:tracePt t="55430" x="6134100" y="5035550"/>
          <p14:tracePt t="55445" x="6108700" y="5092700"/>
          <p14:tracePt t="55462" x="6038850" y="5251450"/>
          <p14:tracePt t="55478" x="6007100" y="5359400"/>
          <p14:tracePt t="55495" x="5956300" y="5562600"/>
          <p14:tracePt t="55515" x="5911850" y="5772150"/>
          <p14:tracePt t="55529" x="5905500" y="5861050"/>
          <p14:tracePt t="55549" x="5886450" y="6038850"/>
          <p14:tracePt t="55562" x="5873750" y="6083300"/>
          <p14:tracePt t="55595" x="5873750" y="6134100"/>
          <p14:tracePt t="58897" x="5867400" y="6134100"/>
          <p14:tracePt t="58909" x="5861050" y="6134100"/>
          <p14:tracePt t="58918" x="5848350" y="6134100"/>
          <p14:tracePt t="58929" x="5822950" y="6134100"/>
          <p14:tracePt t="58941" x="5803900" y="6134100"/>
          <p14:tracePt t="58958" x="5778500" y="6127750"/>
          <p14:tracePt t="58974" x="5651500" y="6089650"/>
          <p14:tracePt t="58992" x="5505450" y="6026150"/>
          <p14:tracePt t="59008" x="5435600" y="5994400"/>
          <p14:tracePt t="59024" x="5276850" y="5937250"/>
          <p14:tracePt t="59041" x="5175250" y="5911850"/>
          <p14:tracePt t="59058" x="4978400" y="5861050"/>
          <p14:tracePt t="59074" x="4914900" y="5854700"/>
          <p14:tracePt t="59091" x="4794250" y="5842000"/>
          <p14:tracePt t="59107" x="4641850" y="5842000"/>
          <p14:tracePt t="59124" x="4540250" y="5861050"/>
          <p14:tracePt t="59141" x="4394200" y="5905500"/>
          <p14:tracePt t="59159" x="4349750" y="5924550"/>
          <p14:tracePt t="59175" x="4273550" y="5956300"/>
          <p14:tracePt t="59191" x="4178300" y="6000750"/>
          <p14:tracePt t="59208" x="4133850" y="6032500"/>
          <p14:tracePt t="59224" x="4051300" y="6083300"/>
          <p14:tracePt t="59241" x="4032250" y="6096000"/>
          <p14:tracePt t="59257" x="3987800" y="6127750"/>
          <p14:tracePt t="59274" x="3968750" y="6134100"/>
          <p14:tracePt t="59291" x="3962400" y="6134100"/>
          <p14:tracePt t="59307" x="3956050" y="6134100"/>
          <p14:tracePt t="59324" x="3956050" y="6146800"/>
          <p14:tracePt t="59341" x="3937000" y="6191250"/>
          <p14:tracePt t="59357" x="3930650" y="6242050"/>
          <p14:tracePt t="59374" x="3930650" y="6280150"/>
          <p14:tracePt t="59391" x="3968750" y="6356350"/>
          <p14:tracePt t="59408" x="3994150" y="6400800"/>
          <p14:tracePt t="59424" x="4076700" y="6483350"/>
          <p14:tracePt t="59441" x="4171950" y="6515100"/>
          <p14:tracePt t="59458" x="4229100" y="6515100"/>
          <p14:tracePt t="59474" x="4311650" y="6496050"/>
          <p14:tracePt t="59491" x="4343400" y="6470650"/>
          <p14:tracePt t="59507" x="4375150" y="6400800"/>
          <p14:tracePt t="59524" x="4381500" y="6305550"/>
          <p14:tracePt t="59540" x="4368800" y="6267450"/>
          <p14:tracePt t="59557" x="4349750" y="6223000"/>
          <p14:tracePt t="59574" x="4337050" y="6210300"/>
          <p14:tracePt t="59590" x="4311650" y="6210300"/>
          <p14:tracePt t="59607" x="4286250" y="6210300"/>
          <p14:tracePt t="59624" x="4279900" y="6210300"/>
          <p14:tracePt t="59641" x="4273550" y="6216650"/>
          <p14:tracePt t="59657" x="4267200" y="6229350"/>
          <p14:tracePt t="59674" x="4267200" y="6261100"/>
          <p14:tracePt t="59691" x="4330700" y="6311900"/>
          <p14:tracePt t="59707" x="4368800" y="6318250"/>
          <p14:tracePt t="59724" x="4419600" y="6318250"/>
          <p14:tracePt t="59741" x="4432300" y="6318250"/>
          <p14:tracePt t="59757" x="4445000" y="6311900"/>
          <p14:tracePt t="59774" x="4451350" y="6261100"/>
          <p14:tracePt t="59790" x="4451350" y="6242050"/>
          <p14:tracePt t="59807" x="4425950" y="6223000"/>
          <p14:tracePt t="59824" x="4413250" y="6216650"/>
          <p14:tracePt t="59840" x="4400550" y="6216650"/>
          <p14:tracePt t="60598" x="4394200" y="6216650"/>
          <p14:tracePt t="60608" x="4387850" y="6216650"/>
          <p14:tracePt t="60619" x="4375150" y="6216650"/>
          <p14:tracePt t="60629" x="4362450" y="6216650"/>
          <p14:tracePt t="60640" x="4356100" y="6216650"/>
          <p14:tracePt t="60656" x="4343400" y="6216650"/>
          <p14:tracePt t="60673" x="4292600" y="6216650"/>
          <p14:tracePt t="60690" x="4241800" y="6216650"/>
          <p14:tracePt t="60707" x="4133850" y="6191250"/>
          <p14:tracePt t="60723" x="4013200" y="6172200"/>
          <p14:tracePt t="60740" x="3898900" y="6153150"/>
          <p14:tracePt t="60756" x="3695700" y="6140450"/>
          <p14:tracePt t="60773" x="3594100" y="6140450"/>
          <p14:tracePt t="60790" x="3371850" y="6140450"/>
          <p14:tracePt t="60806" x="3155950" y="6140450"/>
          <p14:tracePt t="60822" x="3079750" y="6140450"/>
          <p14:tracePt t="60839" x="2927350" y="6140450"/>
          <p14:tracePt t="60856" x="2838450" y="6140450"/>
          <p14:tracePt t="60872" x="2635250" y="6140450"/>
          <p14:tracePt t="60890" x="2520950" y="6140450"/>
          <p14:tracePt t="60906" x="2451100" y="6140450"/>
          <p14:tracePt t="60923" x="2336800" y="6140450"/>
          <p14:tracePt t="60939" x="2273300" y="6140450"/>
          <p14:tracePt t="60957" x="2171700" y="6140450"/>
          <p14:tracePt t="60973" x="2108200" y="6134100"/>
          <p14:tracePt t="60990" x="2025650" y="6115050"/>
          <p14:tracePt t="61006" x="1924050" y="6089650"/>
          <p14:tracePt t="61023" x="1860550" y="6083300"/>
          <p14:tracePt t="61039" x="1778000" y="6064250"/>
          <p14:tracePt t="61057" x="1708150" y="6064250"/>
          <p14:tracePt t="61073" x="1689100" y="6064250"/>
          <p14:tracePt t="61089" x="1651000" y="6057900"/>
          <p14:tracePt t="61106" x="1625600" y="6057900"/>
          <p14:tracePt t="61123" x="1619250" y="6057900"/>
          <p14:tracePt t="61139" x="1612900" y="6057900"/>
          <p14:tracePt t="61156" x="1606550" y="6057900"/>
          <p14:tracePt t="61173" x="1600200" y="6057900"/>
          <p14:tracePt t="61255" x="1593850" y="6057900"/>
          <p14:tracePt t="61286" x="1593850" y="6070600"/>
          <p14:tracePt t="61296" x="1593850" y="6083300"/>
          <p14:tracePt t="61307" x="1593850" y="6096000"/>
          <p14:tracePt t="61322" x="1593850" y="6102350"/>
          <p14:tracePt t="61339" x="1593850" y="6121400"/>
          <p14:tracePt t="61356" x="1593850" y="6134100"/>
          <p14:tracePt t="61372" x="1593850" y="6140450"/>
          <p14:tracePt t="61405" x="1593850" y="6146800"/>
          <p14:tracePt t="61432" x="1593850" y="6153150"/>
          <p14:tracePt t="62256" x="1593850" y="6146800"/>
          <p14:tracePt t="62267" x="1593850" y="6140450"/>
          <p14:tracePt t="62277" x="1600200" y="6134100"/>
          <p14:tracePt t="62288" x="1606550" y="6121400"/>
          <p14:tracePt t="62305" x="1612900" y="6115050"/>
          <p14:tracePt t="62322" x="1638300" y="6089650"/>
          <p14:tracePt t="62338" x="1644650" y="6089650"/>
          <p14:tracePt t="62355" x="1670050" y="6076950"/>
          <p14:tracePt t="62372" x="1689100" y="6070600"/>
          <p14:tracePt t="62388" x="1714500" y="6070600"/>
          <p14:tracePt t="62405" x="1758950" y="6064250"/>
          <p14:tracePt t="62421" x="1784350" y="6064250"/>
          <p14:tracePt t="62438" x="1828800" y="6064250"/>
          <p14:tracePt t="62455" x="1873250" y="6064250"/>
          <p14:tracePt t="62472" x="1892300" y="6064250"/>
          <p14:tracePt t="62488" x="1917700" y="6064250"/>
          <p14:tracePt t="62505" x="1930400" y="6064250"/>
          <p14:tracePt t="62521" x="1962150" y="6064250"/>
          <p14:tracePt t="62538" x="1993900" y="6051550"/>
          <p14:tracePt t="62555" x="2019300" y="6038850"/>
          <p14:tracePt t="62571" x="2063750" y="5988050"/>
          <p14:tracePt t="62588" x="2076450" y="5962650"/>
          <p14:tracePt t="62604" x="2133600" y="5899150"/>
          <p14:tracePt t="62621" x="2165350" y="5854700"/>
          <p14:tracePt t="62638" x="2178050" y="5842000"/>
          <p14:tracePt t="62655" x="2216150" y="5810250"/>
          <p14:tracePt t="62671" x="2241550" y="5784850"/>
          <p14:tracePt t="62687" x="2286000" y="5759450"/>
          <p14:tracePt t="62705" x="2324100" y="5734050"/>
          <p14:tracePt t="62721" x="2349500" y="5727700"/>
          <p14:tracePt t="62738" x="2374900" y="5715000"/>
          <p14:tracePt t="62755" x="2387600" y="5708650"/>
          <p14:tracePt t="62771" x="2413000" y="5695950"/>
          <p14:tracePt t="62788" x="2432050" y="5676900"/>
          <p14:tracePt t="62804" x="2444750" y="5676900"/>
          <p14:tracePt t="62821" x="2451100" y="5664200"/>
          <p14:tracePt t="62838" x="2457450" y="5664200"/>
          <p14:tracePt t="62854" x="2463800" y="5664200"/>
          <p14:tracePt t="62888" x="2470150" y="5664200"/>
          <p14:tracePt t="62904" x="2470150" y="5657850"/>
          <p14:tracePt t="62921" x="2476500" y="5657850"/>
          <p14:tracePt t="62938" x="2476500" y="5651500"/>
          <p14:tracePt t="62956" x="2482850" y="5651500"/>
          <p14:tracePt t="62976" x="2482850" y="5645150"/>
          <p14:tracePt t="62996" x="2489200" y="5645150"/>
          <p14:tracePt t="63007" x="2489200" y="5638800"/>
          <p14:tracePt t="63020" x="2495550" y="5638800"/>
          <p14:tracePt t="63038" x="2501900" y="5632450"/>
          <p14:tracePt t="63054" x="2520950" y="5626100"/>
          <p14:tracePt t="63071" x="2527300" y="5626100"/>
          <p14:tracePt t="63087" x="2533650" y="5626100"/>
          <p14:tracePt t="63104" x="2546350" y="5619750"/>
          <p14:tracePt t="63120" x="2552700" y="5619750"/>
          <p14:tracePt t="63137" x="2565400" y="5619750"/>
          <p14:tracePt t="63154" x="2565400" y="5613400"/>
          <p14:tracePt t="63187" x="2571750" y="5607050"/>
          <p14:tracePt t="63883" x="2571750" y="5600700"/>
          <p14:tracePt t="63904" x="2565400" y="5600700"/>
          <p14:tracePt t="63914" x="2552700" y="5600700"/>
          <p14:tracePt t="63925" x="2540000" y="5600700"/>
          <p14:tracePt t="63936" x="2527300" y="5600700"/>
          <p14:tracePt t="63953" x="2514600" y="5600700"/>
          <p14:tracePt t="63970" x="2501900" y="5600700"/>
          <p14:tracePt t="63987" x="2495550" y="5600700"/>
          <p14:tracePt t="64003" x="2476500" y="5600700"/>
          <p14:tracePt t="64020" x="2470150" y="5600700"/>
          <p14:tracePt t="64037" x="2463800" y="5600700"/>
          <p14:tracePt t="64053" x="2457450" y="5607050"/>
          <p14:tracePt t="64092" x="2451100" y="5613400"/>
          <p14:tracePt t="64112" x="2451100" y="5619750"/>
          <p14:tracePt t="64133" x="2451100" y="5632450"/>
          <p14:tracePt t="64144" x="2451100" y="5645150"/>
          <p14:tracePt t="64154" x="2451100" y="5651500"/>
          <p14:tracePt t="64169" x="2451100" y="5664200"/>
          <p14:tracePt t="64187" x="2457450" y="5683250"/>
          <p14:tracePt t="64203" x="2463800" y="5683250"/>
          <p14:tracePt t="64220" x="2508250" y="5721350"/>
          <p14:tracePt t="64236" x="2540000" y="5734050"/>
          <p14:tracePt t="64253" x="2571750" y="5759450"/>
          <p14:tracePt t="64270" x="2603500" y="5765800"/>
          <p14:tracePt t="64304" x="2616200" y="5772150"/>
          <p14:tracePt t="64336" x="2622550" y="5772150"/>
          <p14:tracePt t="64394" x="2616200" y="5765800"/>
          <p14:tracePt t="64404" x="2584450" y="5740400"/>
          <p14:tracePt t="64415" x="2552700" y="5721350"/>
          <p14:tracePt t="64426" x="2520950" y="5708650"/>
          <p14:tracePt t="64436" x="2495550" y="5702300"/>
          <p14:tracePt t="64453" x="2482850" y="5702300"/>
          <p14:tracePt t="64470" x="2451100" y="5702300"/>
          <p14:tracePt t="64486" x="2444750" y="5702300"/>
          <p14:tracePt t="64503" x="2438400" y="5702300"/>
          <p14:tracePt t="64520" x="2438400" y="5740400"/>
          <p14:tracePt t="64536" x="2457450" y="5778500"/>
          <p14:tracePt t="64553" x="2609850" y="5905500"/>
          <p14:tracePt t="64570" x="2692400" y="5943600"/>
          <p14:tracePt t="64586" x="2774950" y="5969000"/>
          <p14:tracePt t="64603" x="2800350" y="5969000"/>
          <p14:tracePt t="64619" x="2806700" y="5962650"/>
          <p14:tracePt t="64636" x="2806700" y="5905500"/>
          <p14:tracePt t="64653" x="2794000" y="5861050"/>
          <p14:tracePt t="64669" x="2724150" y="5778500"/>
          <p14:tracePt t="64686" x="2597150" y="5715000"/>
          <p14:tracePt t="64702" x="2565400" y="5708650"/>
          <p14:tracePt t="64719" x="2520950" y="5702300"/>
          <p14:tracePt t="64737" x="2508250" y="5702300"/>
          <p14:tracePt t="64753" x="2495550" y="5702300"/>
          <p14:tracePt t="64790" x="2501900" y="5702300"/>
          <p14:tracePt t="64803" x="2533650" y="5727700"/>
          <p14:tracePt t="64819" x="2590800" y="5759450"/>
          <p14:tracePt t="64836" x="2654300" y="5778500"/>
          <p14:tracePt t="64853" x="2673350" y="5778500"/>
          <p14:tracePt t="64886" x="2673350" y="5772150"/>
          <p14:tracePt t="64902" x="2673350" y="5759450"/>
          <p14:tracePt t="64919" x="2647950" y="5727700"/>
          <p14:tracePt t="64936" x="2603500" y="5708650"/>
          <p14:tracePt t="64952" x="2584450" y="5708650"/>
          <p14:tracePt t="64969" x="2559050" y="5708650"/>
          <p14:tracePt t="64986" x="2552700" y="5708650"/>
          <p14:tracePt t="65003" x="2546350" y="5708650"/>
          <p14:tracePt t="65020" x="2552700" y="5715000"/>
          <p14:tracePt t="65036" x="2584450" y="5727700"/>
          <p14:tracePt t="65052" x="2628900" y="5753100"/>
          <p14:tracePt t="65069" x="2641600" y="5759450"/>
          <p14:tracePt t="65085" x="2647950" y="5759450"/>
          <p14:tracePt t="65102" x="2654300" y="5759450"/>
          <p14:tracePt t="65656" x="2641600" y="5759450"/>
          <p14:tracePt t="65666" x="2616200" y="5753100"/>
          <p14:tracePt t="65677" x="2590800" y="5746750"/>
          <p14:tracePt t="65687" x="2559050" y="5740400"/>
          <p14:tracePt t="65702" x="2527300" y="5734050"/>
          <p14:tracePt t="65718" x="2489200" y="5727700"/>
          <p14:tracePt t="65735" x="2470150" y="5721350"/>
          <p14:tracePt t="65752" x="2444750" y="5721350"/>
          <p14:tracePt t="65768" x="2438400" y="5721350"/>
          <p14:tracePt t="65785" x="2432050" y="5721350"/>
          <p14:tracePt t="65823" x="2432050" y="5727700"/>
          <p14:tracePt t="65835" x="2444750" y="5740400"/>
          <p14:tracePt t="65851" x="2489200" y="5765800"/>
          <p14:tracePt t="65868" x="2647950" y="5822950"/>
          <p14:tracePt t="65885" x="2724150" y="5842000"/>
          <p14:tracePt t="65901" x="2736850" y="5842000"/>
          <p14:tracePt t="65918" x="2743200" y="5835650"/>
          <p14:tracePt t="65935" x="2743200" y="5816600"/>
          <p14:tracePt t="65952" x="2711450" y="5740400"/>
          <p14:tracePt t="65969" x="2628900" y="5676900"/>
          <p14:tracePt t="65985" x="2603500" y="5670550"/>
          <p14:tracePt t="66001" x="2552700" y="5664200"/>
          <p14:tracePt t="66019" x="2540000" y="5664200"/>
          <p14:tracePt t="66035" x="2520950" y="5664200"/>
          <p14:tracePt t="66052" x="2520950" y="5676900"/>
          <p14:tracePt t="66068" x="2520950" y="5683250"/>
          <p14:tracePt t="66085" x="2616200" y="5708650"/>
          <p14:tracePt t="66101" x="2698750" y="5727700"/>
          <p14:tracePt t="66500" x="2711450" y="5740400"/>
          <p14:tracePt t="66511" x="2730500" y="5746750"/>
          <p14:tracePt t="66522" x="2781300" y="5772150"/>
          <p14:tracePt t="66535" x="2870200" y="5797550"/>
          <p14:tracePt t="66551" x="3022600" y="5835650"/>
          <p14:tracePt t="66568" x="3460750" y="5892800"/>
          <p14:tracePt t="66585" x="3803650" y="5937250"/>
          <p14:tracePt t="66601" x="3956050" y="5937250"/>
          <p14:tracePt t="66618" x="4216400" y="5937250"/>
          <p14:tracePt t="66634" x="4318000" y="5937250"/>
          <p14:tracePt t="66651" x="4521200" y="5937250"/>
          <p14:tracePt t="66668" x="4673600" y="5949950"/>
          <p14:tracePt t="66684" x="4737100" y="5956300"/>
          <p14:tracePt t="66700" x="4806950" y="5962650"/>
          <p14:tracePt t="66717" x="4838700" y="5975350"/>
          <p14:tracePt t="66734" x="4870450" y="5975350"/>
          <p14:tracePt t="66751" x="4876800" y="5975350"/>
          <p14:tracePt t="66768" x="4883150" y="5975350"/>
          <p14:tracePt t="66784" x="4889500" y="5975350"/>
          <p14:tracePt t="66817" x="4908550" y="5975350"/>
          <p14:tracePt t="66835" x="4953000" y="5956300"/>
          <p14:tracePt t="66851" x="4972050" y="5949950"/>
          <p14:tracePt t="66867" x="5035550" y="5918200"/>
          <p14:tracePt t="66884" x="5054600" y="5905500"/>
          <p14:tracePt t="66900" x="5080000" y="5880100"/>
          <p14:tracePt t="66918" x="5099050" y="5867400"/>
          <p14:tracePt t="66951" x="5105400" y="5861050"/>
          <p14:tracePt t="66967" x="5105400" y="5854700"/>
          <p14:tracePt t="66991" x="5092700" y="5854700"/>
          <p14:tracePt t="67002" x="5080000" y="5848350"/>
          <p14:tracePt t="67018" x="5067300" y="5848350"/>
          <p14:tracePt t="67034" x="5054600" y="5848350"/>
          <p14:tracePt t="67053" x="5048250" y="5848350"/>
          <p14:tracePt t="67126" x="5060950" y="5848350"/>
          <p14:tracePt t="67137" x="5067300" y="5848350"/>
          <p14:tracePt t="67147" x="5073650" y="5848350"/>
          <p14:tracePt t="67158" x="5080000" y="5848350"/>
          <p14:tracePt t="67178" x="5086350" y="5848350"/>
          <p14:tracePt t="67199" x="5092700" y="5848350"/>
          <p14:tracePt t="70069" x="5086350" y="5848350"/>
          <p14:tracePt t="70081" x="5054600" y="5848350"/>
          <p14:tracePt t="70090" x="5041900" y="5848350"/>
          <p14:tracePt t="70113" x="5035550" y="5848350"/>
          <p14:tracePt t="70122" x="5029200" y="5848350"/>
          <p14:tracePt t="70145" x="5022850" y="5842000"/>
          <p14:tracePt t="70153" x="5022850" y="5822950"/>
          <p14:tracePt t="70167" x="5022850" y="5797550"/>
          <p14:tracePt t="70183" x="5029200" y="5765800"/>
          <p14:tracePt t="70200" x="5054600" y="5740400"/>
          <p14:tracePt t="70217" x="5118100" y="5702300"/>
          <p14:tracePt t="70233" x="5137150" y="5695950"/>
          <p14:tracePt t="70250" x="5207000" y="5676900"/>
          <p14:tracePt t="70269" x="5264150" y="5670550"/>
          <p14:tracePt t="70284" x="5295900" y="5670550"/>
          <p14:tracePt t="70302" x="5384800" y="5670550"/>
          <p14:tracePt t="70316" x="5422900" y="5670550"/>
          <p14:tracePt t="70334" x="5499100" y="5708650"/>
          <p14:tracePt t="70352" x="5575300" y="5753100"/>
          <p14:tracePt t="70368" x="5588000" y="5759450"/>
          <p14:tracePt t="70385" x="5613400" y="5765800"/>
          <p14:tracePt t="70399" x="5619750" y="5772150"/>
          <p14:tracePt t="70416" x="5638800" y="5772150"/>
          <p14:tracePt t="70434" x="5683250" y="5772150"/>
          <p14:tracePt t="70449" x="5708650" y="5765800"/>
          <p14:tracePt t="70466" x="5765800" y="5746750"/>
          <p14:tracePt t="70483" x="5784850" y="5740400"/>
          <p14:tracePt t="70499" x="5816600" y="5721350"/>
          <p14:tracePt t="70517" x="5861050" y="5695950"/>
          <p14:tracePt t="70532" x="5899150" y="5670550"/>
          <p14:tracePt t="70551" x="5994400" y="5600700"/>
          <p14:tracePt t="70566" x="6038850" y="5562600"/>
          <p14:tracePt t="70584" x="6178550" y="5391150"/>
          <p14:tracePt t="70601" x="6235700" y="530225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dirty="0" smtClean="0"/>
              <a:t>Co</a:t>
            </a:r>
            <a:r>
              <a:rPr lang="pt-BR" sz="2800" dirty="0" smtClean="0"/>
              <a:t>mo entender o teste F geral da ANOVA</a:t>
            </a:r>
          </a:p>
          <a:p>
            <a:pPr lvl="1"/>
            <a:r>
              <a:rPr lang="pt-BR" sz="2400" dirty="0"/>
              <a:t>p-</a:t>
            </a:r>
            <a:r>
              <a:rPr lang="pt-BR" sz="2400" dirty="0" err="1"/>
              <a:t>value</a:t>
            </a:r>
            <a:r>
              <a:rPr lang="pt-BR" sz="2400" dirty="0"/>
              <a:t>: </a:t>
            </a:r>
            <a:r>
              <a:rPr lang="pt-BR" sz="2400" dirty="0" smtClean="0"/>
              <a:t>0.02767 &lt; 0.05 </a:t>
            </a:r>
            <a:r>
              <a:rPr lang="pt-BR" sz="2400" dirty="0"/>
              <a:t>→ Rejeito H</a:t>
            </a:r>
            <a:r>
              <a:rPr lang="pt-BR" sz="2400" baseline="-25000" dirty="0"/>
              <a:t>0</a:t>
            </a:r>
            <a:r>
              <a:rPr lang="pt-BR" sz="2400" dirty="0"/>
              <a:t>. Existem evidências estatísticas suficientes ao nível de 5% para afirmar que existe pelo menos um coeficiente (idade ou peso da mãe) diferente de 0.</a:t>
            </a:r>
          </a:p>
          <a:p>
            <a:pPr lvl="1"/>
            <a:r>
              <a:rPr lang="pt-BR" sz="2400" dirty="0"/>
              <a:t>ou</a:t>
            </a:r>
          </a:p>
          <a:p>
            <a:pPr lvl="1"/>
            <a:r>
              <a:rPr lang="pt-BR" sz="2400" dirty="0"/>
              <a:t>A contribuição conjunta das variáveis idade e peso da mãe aumenta significantemente a explicação da variabilidade do peso ao </a:t>
            </a:r>
            <a:r>
              <a:rPr lang="pt-BR" sz="2400" dirty="0" smtClean="0"/>
              <a:t>nascer quando comparado ao modelo nulo (sem preditores).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26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3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42"/>
    </mc:Choice>
    <mc:Fallback xmlns="">
      <p:transition spd="slow" advTm="6804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355" x="6235700" y="5289550"/>
          <p14:tracePt t="3366" x="6223000" y="5264150"/>
          <p14:tracePt t="3378" x="6210300" y="5245100"/>
          <p14:tracePt t="3387" x="6184900" y="5213350"/>
          <p14:tracePt t="3398" x="6146800" y="5156200"/>
          <p14:tracePt t="3415" x="6096000" y="5086350"/>
          <p14:tracePt t="3431" x="5988050" y="4933950"/>
          <p14:tracePt t="3449" x="5746750" y="4737100"/>
          <p14:tracePt t="3464" x="5607050" y="4622800"/>
          <p14:tracePt t="3481" x="5321300" y="4438650"/>
          <p14:tracePt t="3500" x="5187950" y="4337050"/>
          <p14:tracePt t="3516" x="4895850" y="4197350"/>
          <p14:tracePt t="3533" x="4775200" y="4152900"/>
          <p14:tracePt t="3547" x="4578350" y="4089400"/>
          <p14:tracePt t="3565" x="4349750" y="4025900"/>
          <p14:tracePt t="3581" x="4267200" y="3994150"/>
          <p14:tracePt t="3598" x="4127500" y="3917950"/>
          <p14:tracePt t="3616" x="4070350" y="3892550"/>
          <p14:tracePt t="3630" x="3949700" y="3835400"/>
          <p14:tracePt t="3647" x="3886200" y="3810000"/>
          <p14:tracePt t="3664" x="3867150" y="3803650"/>
          <p14:tracePt t="3681" x="3829050" y="3784600"/>
          <p14:tracePt t="3698" x="3822700" y="3784600"/>
          <p14:tracePt t="3714" x="3816350" y="3784600"/>
          <p14:tracePt t="3732" x="3810000" y="3784600"/>
          <p14:tracePt t="3747" x="3810000" y="3778250"/>
          <p14:tracePt t="3766" x="3784600" y="3727450"/>
          <p14:tracePt t="3781" x="3759200" y="3657600"/>
          <p14:tracePt t="3798" x="3695700" y="3486150"/>
          <p14:tracePt t="3816" x="3619500" y="3244850"/>
          <p14:tracePt t="3832" x="3587750" y="3124200"/>
          <p14:tracePt t="3849" x="3517900" y="2952750"/>
          <p14:tracePt t="3867" x="3479800" y="2882900"/>
          <p14:tracePt t="3871" x="3448050" y="2838450"/>
          <p14:tracePt t="3880" x="3422650" y="2794000"/>
          <p14:tracePt t="3897" x="3340100" y="2705100"/>
          <p14:tracePt t="3914" x="3314700" y="2667000"/>
          <p14:tracePt t="3930" x="3251200" y="2609850"/>
          <p14:tracePt t="3947" x="3213100" y="2584450"/>
          <p14:tracePt t="3964" x="3181350" y="2552700"/>
          <p14:tracePt t="3981" x="3162300" y="2540000"/>
          <p14:tracePt t="4000" x="3162300" y="2533650"/>
          <p14:tracePt t="4016" x="3155950" y="2527300"/>
          <p14:tracePt t="4032" x="3149600" y="2527300"/>
          <p14:tracePt t="4095" x="3143250" y="2527300"/>
          <p14:tracePt t="4109" x="3143250" y="2520950"/>
          <p14:tracePt t="4117" x="3136900" y="2520950"/>
          <p14:tracePt t="4131" x="3124200" y="2514600"/>
          <p14:tracePt t="4150" x="3117850" y="2508250"/>
          <p14:tracePt t="4164" x="3092450" y="2495550"/>
          <p14:tracePt t="4181" x="3067050" y="2482850"/>
          <p14:tracePt t="4197" x="3054350" y="2476500"/>
          <p14:tracePt t="4214" x="3035300" y="2463800"/>
          <p14:tracePt t="4229" x="3022600" y="2457450"/>
          <p14:tracePt t="4245" x="3009900" y="2457450"/>
          <p14:tracePt t="4262" x="3003550" y="2457450"/>
          <p14:tracePt t="4734" x="3003550" y="2451100"/>
          <p14:tracePt t="4743" x="3003550" y="2438400"/>
          <p14:tracePt t="4755" x="3003550" y="2432050"/>
          <p14:tracePt t="4766" x="2997200" y="2419350"/>
          <p14:tracePt t="4780" x="2997200" y="2406650"/>
          <p14:tracePt t="4798" x="2978150" y="2381250"/>
          <p14:tracePt t="4815" x="2971800" y="2374900"/>
          <p14:tracePt t="4831" x="2933700" y="2343150"/>
          <p14:tracePt t="4848" x="2876550" y="2305050"/>
          <p14:tracePt t="4863" x="2844800" y="2286000"/>
          <p14:tracePt t="4868" x="2813050" y="2273300"/>
          <p14:tracePt t="4880" x="2787650" y="2260600"/>
          <p14:tracePt t="4897" x="2762250" y="2254250"/>
          <p14:tracePt t="4914" x="2711450" y="2235200"/>
          <p14:tracePt t="4930" x="2660650" y="2222500"/>
          <p14:tracePt t="4946" x="2641600" y="2222500"/>
          <p14:tracePt t="4963" x="2609850" y="2222500"/>
          <p14:tracePt t="4979" x="2584450" y="2222500"/>
          <p14:tracePt t="4996" x="2546350" y="2222500"/>
          <p14:tracePt t="5015" x="2520950" y="2222500"/>
          <p14:tracePt t="5030" x="2508250" y="2222500"/>
          <p14:tracePt t="5048" x="2482850" y="2228850"/>
          <p14:tracePt t="5063" x="2476500" y="2228850"/>
          <p14:tracePt t="5079" x="2444750" y="2228850"/>
          <p14:tracePt t="5095" x="2432050" y="2228850"/>
          <p14:tracePt t="5112" x="2413000" y="2228850"/>
          <p14:tracePt t="5128" x="2393950" y="2228850"/>
          <p14:tracePt t="5146" x="2381250" y="2228850"/>
          <p14:tracePt t="5161" x="2368550" y="2228850"/>
          <p14:tracePt t="5178" x="2362200" y="2235200"/>
          <p14:tracePt t="5211" x="2355850" y="2235200"/>
          <p14:tracePt t="5228" x="2349500" y="2241550"/>
          <p14:tracePt t="5245" x="2343150" y="2247900"/>
          <p14:tracePt t="5261" x="2343150" y="2254250"/>
          <p14:tracePt t="5278" x="2336800" y="2260600"/>
          <p14:tracePt t="5295" x="2336800" y="2286000"/>
          <p14:tracePt t="5312" x="2336800" y="2298700"/>
          <p14:tracePt t="5329" x="2336800" y="2330450"/>
          <p14:tracePt t="5345" x="2336800" y="2336800"/>
          <p14:tracePt t="5362" x="2336800" y="2355850"/>
          <p14:tracePt t="5378" x="2336800" y="2362200"/>
          <p14:tracePt t="5396" x="2343150" y="2368550"/>
          <p14:tracePt t="5411" x="2343150" y="2374900"/>
          <p14:tracePt t="5428" x="2349500" y="2381250"/>
          <p14:tracePt t="5453" x="2349500" y="2387600"/>
          <p14:tracePt t="5462" x="2355850" y="2387600"/>
          <p14:tracePt t="5579" x="2362200" y="2381250"/>
          <p14:tracePt t="5588" x="2368550" y="2355850"/>
          <p14:tracePt t="5598" x="2381250" y="2343150"/>
          <p14:tracePt t="5614" x="2387600" y="2324100"/>
          <p14:tracePt t="5631" x="2406650" y="2298700"/>
          <p14:tracePt t="5647" x="2413000" y="2292350"/>
          <p14:tracePt t="5663" x="2425700" y="2279650"/>
          <p14:tracePt t="5680" x="2438400" y="2273300"/>
          <p14:tracePt t="5695" x="2463800" y="2273300"/>
          <p14:tracePt t="5713" x="2489200" y="2273300"/>
          <p14:tracePt t="5729" x="2495550" y="2273300"/>
          <p14:tracePt t="5745" x="2514600" y="2305050"/>
          <p14:tracePt t="5762" x="2520950" y="2330450"/>
          <p14:tracePt t="5778" x="2533650" y="2355850"/>
          <p14:tracePt t="5797" x="2533650" y="2362200"/>
          <p14:tracePt t="5830" x="2540000" y="2362200"/>
          <p14:tracePt t="5848" x="2540000" y="2368550"/>
          <p14:tracePt t="5892" x="2546350" y="2368550"/>
          <p14:tracePt t="5913" x="2552700" y="2368550"/>
          <p14:tracePt t="5923" x="2559050" y="2362200"/>
          <p14:tracePt t="5932" x="2559050" y="2355850"/>
          <p14:tracePt t="5946" x="2571750" y="2343150"/>
          <p14:tracePt t="5963" x="2584450" y="2330450"/>
          <p14:tracePt t="5979" x="2590800" y="2317750"/>
          <p14:tracePt t="5995" x="2603500" y="2311400"/>
          <p14:tracePt t="6012" x="2609850" y="2305050"/>
          <p14:tracePt t="6028" x="2628900" y="2305050"/>
          <p14:tracePt t="6048" x="2635250" y="2305050"/>
          <p14:tracePt t="6062" x="2641600" y="2305050"/>
          <p14:tracePt t="6078" x="2654300" y="2317750"/>
          <p14:tracePt t="6094" x="2660650" y="2324100"/>
          <p14:tracePt t="6111" x="2667000" y="2330450"/>
          <p14:tracePt t="6127" x="2673350" y="2330450"/>
          <p14:tracePt t="6143" x="2679700" y="2336800"/>
          <p14:tracePt t="6161" x="2686050" y="2343150"/>
          <p14:tracePt t="6177" x="2692400" y="2349500"/>
          <p14:tracePt t="6194" x="2698750" y="2349500"/>
          <p14:tracePt t="6212" x="2705100" y="2355850"/>
          <p14:tracePt t="6243" x="2717800" y="2362200"/>
          <p14:tracePt t="6260" x="2724150" y="2368550"/>
          <p14:tracePt t="6277" x="2736850" y="2368550"/>
          <p14:tracePt t="6293" x="2749550" y="2374900"/>
          <p14:tracePt t="6311" x="2762250" y="2374900"/>
          <p14:tracePt t="6328" x="2781300" y="2387600"/>
          <p14:tracePt t="7352" x="2794000" y="2393950"/>
          <p14:tracePt t="7365" x="2825750" y="2425700"/>
          <p14:tracePt t="7371" x="2857500" y="2463800"/>
          <p14:tracePt t="7381" x="2914650" y="2489200"/>
          <p14:tracePt t="7395" x="2959100" y="2514600"/>
          <p14:tracePt t="7411" x="2997200" y="2540000"/>
          <p14:tracePt t="7429" x="3073400" y="2584450"/>
          <p14:tracePt t="7445" x="3143250" y="2628900"/>
          <p14:tracePt t="7461" x="3200400" y="2641600"/>
          <p14:tracePt t="7477" x="3321050" y="2692400"/>
          <p14:tracePt t="7496" x="3422650" y="2724150"/>
          <p14:tracePt t="7510" x="3473450" y="2736850"/>
          <p14:tracePt t="7528" x="3536950" y="2749550"/>
          <p14:tracePt t="7543" x="3562350" y="2749550"/>
          <p14:tracePt t="7562" x="3619500" y="2755900"/>
          <p14:tracePt t="7579" x="3638550" y="2755900"/>
          <p14:tracePt t="7595" x="3663950" y="2755900"/>
          <p14:tracePt t="7613" x="3683000" y="2762250"/>
          <p14:tracePt t="7627" x="3689350" y="2762250"/>
          <p14:tracePt t="7644" x="3695700" y="2762250"/>
          <p14:tracePt t="7660" x="3702050" y="2762250"/>
          <p14:tracePt t="7677" x="3714750" y="2762250"/>
          <p14:tracePt t="7695" x="3733800" y="2768600"/>
          <p14:tracePt t="7710" x="3740150" y="2768600"/>
          <p14:tracePt t="7727" x="3759200" y="2768600"/>
          <p14:tracePt t="7745" x="3765550" y="2768600"/>
          <p14:tracePt t="7760" x="3771900" y="2768600"/>
          <p14:tracePt t="7777" x="3790950" y="2768600"/>
          <p14:tracePt t="7812" x="3816350" y="2755900"/>
          <p14:tracePt t="7829" x="3841750" y="2743200"/>
          <p14:tracePt t="7844" x="3886200" y="2711450"/>
          <p14:tracePt t="7862" x="3917950" y="2698750"/>
          <p14:tracePt t="7877" x="3930650" y="2692400"/>
          <p14:tracePt t="7894" x="3956050" y="2673350"/>
          <p14:tracePt t="7911" x="3962400" y="2667000"/>
          <p14:tracePt t="7927" x="3975100" y="2660650"/>
          <p14:tracePt t="7944" x="3987800" y="2647950"/>
          <p14:tracePt t="7961" x="3994150" y="2647950"/>
          <p14:tracePt t="8027" x="4000500" y="2647950"/>
          <p14:tracePt t="8080" x="3994150" y="2647950"/>
          <p14:tracePt t="8090" x="3981450" y="2647950"/>
          <p14:tracePt t="8102" x="3956050" y="2647950"/>
          <p14:tracePt t="8113" x="3930650" y="2647950"/>
          <p14:tracePt t="8127" x="3917950" y="2647950"/>
          <p14:tracePt t="8145" x="3867150" y="2647950"/>
          <p14:tracePt t="8178" x="3848100" y="2647950"/>
          <p14:tracePt t="8195" x="3835400" y="2647950"/>
          <p14:tracePt t="8238" x="3829050" y="2647950"/>
          <p14:tracePt t="8300" x="3835400" y="2647950"/>
          <p14:tracePt t="8310" x="3854450" y="2647950"/>
          <p14:tracePt t="8320" x="3873500" y="2647950"/>
          <p14:tracePt t="8331" x="3898900" y="2647950"/>
          <p14:tracePt t="8344" x="3911600" y="2647950"/>
          <p14:tracePt t="8362" x="3930650" y="2647950"/>
          <p14:tracePt t="8376" x="3943350" y="2641600"/>
          <p14:tracePt t="8394" x="3956050" y="2628900"/>
          <p14:tracePt t="8410" x="3962400" y="2622550"/>
          <p14:tracePt t="8426" x="3968750" y="2616200"/>
          <p14:tracePt t="8443" x="3975100" y="2616200"/>
          <p14:tracePt t="8459" x="3981450" y="2609850"/>
          <p14:tracePt t="9532" x="3994150" y="2609850"/>
          <p14:tracePt t="9542" x="4006850" y="2609850"/>
          <p14:tracePt t="9552" x="4038600" y="2609850"/>
          <p14:tracePt t="9562" x="4057650" y="2609850"/>
          <p14:tracePt t="9575" x="4095750" y="2609850"/>
          <p14:tracePt t="9594" x="4210050" y="2609850"/>
          <p14:tracePt t="9610" x="4273550" y="2609850"/>
          <p14:tracePt t="9626" x="4394200" y="2616200"/>
          <p14:tracePt t="9645" x="4470400" y="2622550"/>
          <p14:tracePt t="9660" x="4635500" y="2635250"/>
          <p14:tracePt t="9677" x="4756150" y="2641600"/>
          <p14:tracePt t="9693" x="4806950" y="2654300"/>
          <p14:tracePt t="9709" x="4883150" y="2654300"/>
          <p14:tracePt t="9725" x="4927600" y="2654300"/>
          <p14:tracePt t="9742" x="5003800" y="2654300"/>
          <p14:tracePt t="9760" x="5054600" y="2654300"/>
          <p14:tracePt t="9775" x="5067300" y="2654300"/>
          <p14:tracePt t="9794" x="5086350" y="2654300"/>
          <p14:tracePt t="9829" x="5105400" y="2654300"/>
          <p14:tracePt t="9842" x="5137150" y="2654300"/>
          <p14:tracePt t="9857" x="5162550" y="2628900"/>
          <p14:tracePt t="9874" x="5207000" y="2597150"/>
          <p14:tracePt t="9891" x="5226050" y="2571750"/>
          <p14:tracePt t="9908" x="5257800" y="2546350"/>
          <p14:tracePt t="9925" x="5302250" y="2482850"/>
          <p14:tracePt t="9941" x="5314950" y="2451100"/>
          <p14:tracePt t="9958" x="5314950" y="2336800"/>
          <p14:tracePt t="9973" x="5314950" y="2292350"/>
          <p14:tracePt t="9990" x="5289550" y="2241550"/>
          <p14:tracePt t="10008" x="5276850" y="2228850"/>
          <p14:tracePt t="10024" x="5238750" y="2216150"/>
          <p14:tracePt t="10041" x="5194300" y="2216150"/>
          <p14:tracePt t="10057" x="5175250" y="2222500"/>
          <p14:tracePt t="10074" x="5156200" y="2266950"/>
          <p14:tracePt t="10090" x="5143500" y="2305050"/>
          <p14:tracePt t="10107" x="5143500" y="2419350"/>
          <p14:tracePt t="10125" x="5187950" y="2584450"/>
          <p14:tracePt t="10141" x="5207000" y="2635250"/>
          <p14:tracePt t="10157" x="5245100" y="2686050"/>
          <p14:tracePt t="10173" x="5251450" y="2698750"/>
          <p14:tracePt t="10190" x="5270500" y="2711450"/>
          <p14:tracePt t="10207" x="5289550" y="2724150"/>
          <p14:tracePt t="10240" x="5295900" y="2724150"/>
          <p14:tracePt t="10269" x="5302250" y="2730500"/>
          <p14:tracePt t="10290" x="5308600" y="2730500"/>
          <p14:tracePt t="12372" x="5314950" y="2730500"/>
          <p14:tracePt t="12383" x="5321300" y="2730500"/>
          <p14:tracePt t="12393" x="5327650" y="2730500"/>
          <p14:tracePt t="12407" x="5334000" y="2730500"/>
          <p14:tracePt t="12424" x="5353050" y="2724150"/>
          <p14:tracePt t="12440" x="5365750" y="2717800"/>
          <p14:tracePt t="12457" x="5410200" y="2698750"/>
          <p14:tracePt t="12473" x="5429250" y="2692400"/>
          <p14:tracePt t="12489" x="5473700" y="2679700"/>
          <p14:tracePt t="12507" x="5499100" y="2667000"/>
          <p14:tracePt t="12523" x="5511800" y="2660650"/>
          <p14:tracePt t="12539" x="5518150" y="2654300"/>
          <p14:tracePt t="12556" x="5524500" y="2654300"/>
          <p14:tracePt t="12572" x="5530850" y="2647950"/>
          <p14:tracePt t="12614" x="5537200" y="2647950"/>
          <p14:tracePt t="14670" x="5537200" y="2641600"/>
          <p14:tracePt t="14680" x="5543550" y="2635250"/>
          <p14:tracePt t="14690" x="5556250" y="2628900"/>
          <p14:tracePt t="14705" x="5568950" y="2616200"/>
          <p14:tracePt t="14722" x="5632450" y="2597150"/>
          <p14:tracePt t="14738" x="5651500" y="2571750"/>
          <p14:tracePt t="14755" x="5727700" y="2546350"/>
          <p14:tracePt t="14770" x="5746750" y="2533650"/>
          <p14:tracePt t="14788" x="5810250" y="2501900"/>
          <p14:tracePt t="14805" x="5867400" y="2489200"/>
          <p14:tracePt t="14821" x="5899150" y="2482850"/>
          <p14:tracePt t="14837" x="5949950" y="2470150"/>
          <p14:tracePt t="14854" x="5969000" y="2470150"/>
          <p14:tracePt t="14870" x="6000750" y="2470150"/>
          <p14:tracePt t="14889" x="6026150" y="2489200"/>
          <p14:tracePt t="14904" x="6032500" y="2501900"/>
          <p14:tracePt t="14922" x="6064250" y="2533650"/>
          <p14:tracePt t="14941" x="6076950" y="2590800"/>
          <p14:tracePt t="14958" x="6083300" y="2635250"/>
          <p14:tracePt t="14969" x="6083300" y="2660650"/>
          <p14:tracePt t="14986" x="6083300" y="2711450"/>
          <p14:tracePt t="15002" x="6083300" y="2749550"/>
          <p14:tracePt t="15019" x="6083300" y="2762250"/>
          <p14:tracePt t="15036" x="6083300" y="2768600"/>
          <p14:tracePt t="25911" x="6083300" y="2774950"/>
          <p14:tracePt t="25920" x="6083300" y="2781300"/>
          <p14:tracePt t="25940" x="6083300" y="2787650"/>
          <p14:tracePt t="25951" x="6083300" y="2794000"/>
          <p14:tracePt t="25963" x="6083300" y="2800350"/>
          <p14:tracePt t="25981" x="6083300" y="2806700"/>
          <p14:tracePt t="26002" x="6083300" y="2813050"/>
          <p14:tracePt t="26012" x="6083300" y="2819400"/>
          <p14:tracePt t="26034" x="6083300" y="2825750"/>
          <p14:tracePt t="26056" x="6083300" y="2832100"/>
          <p14:tracePt t="26085" x="6083300" y="2838450"/>
          <p14:tracePt t="26106" x="6083300" y="2844800"/>
          <p14:tracePt t="26116" x="6083300" y="2851150"/>
          <p14:tracePt t="26128" x="6089650" y="2857500"/>
          <p14:tracePt t="26143" x="6089650" y="2863850"/>
          <p14:tracePt t="26159" x="6096000" y="2889250"/>
          <p14:tracePt t="26176" x="6096000" y="2901950"/>
          <p14:tracePt t="26193" x="6102350" y="2908300"/>
          <p14:tracePt t="26209" x="6108700" y="2914650"/>
          <p14:tracePt t="26225" x="6108700" y="2927350"/>
          <p14:tracePt t="26242" x="6115050" y="2933700"/>
          <p14:tracePt t="26275" x="6115050" y="2940050"/>
          <p14:tracePt t="26420" x="6115050" y="2946400"/>
          <p14:tracePt t="26450" x="6115050" y="2952750"/>
          <p14:tracePt t="26461" x="6115050" y="2959100"/>
          <p14:tracePt t="26471" x="6115050" y="2965450"/>
          <p14:tracePt t="26482" x="6115050" y="2971800"/>
          <p14:tracePt t="26493" x="6115050" y="2978150"/>
          <p14:tracePt t="26523" x="6121400" y="2984500"/>
          <p14:tracePt t="26535" x="6121400" y="2990850"/>
          <p14:tracePt t="26544" x="6121400" y="2997200"/>
          <p14:tracePt t="26566" x="6121400" y="3003550"/>
          <p14:tracePt t="27737" x="6127750" y="2997200"/>
          <p14:tracePt t="27745" x="6127750" y="2990850"/>
          <p14:tracePt t="27767" x="6127750" y="2984500"/>
          <p14:tracePt t="27777" x="6127750" y="2978150"/>
          <p14:tracePt t="27799" x="6127750" y="2971800"/>
          <p14:tracePt t="27809" x="6115050" y="2965450"/>
          <p14:tracePt t="27825" x="6089650" y="2965450"/>
          <p14:tracePt t="27842" x="6007100" y="2965450"/>
          <p14:tracePt t="27860" x="5930900" y="2997200"/>
          <p14:tracePt t="27877" x="5905500" y="3003550"/>
          <p14:tracePt t="27894" x="5873750" y="3041650"/>
          <p14:tracePt t="27912" x="5854700" y="3073400"/>
          <p14:tracePt t="27926" x="5835650" y="3130550"/>
          <p14:tracePt t="27941" x="5835650" y="3187700"/>
          <p14:tracePt t="27958" x="5835650" y="3200400"/>
          <p14:tracePt t="27974" x="5861050" y="3225800"/>
          <p14:tracePt t="27991" x="5873750" y="3232150"/>
          <p14:tracePt t="28007" x="5918200" y="3244850"/>
          <p14:tracePt t="28024" x="5943600" y="3232150"/>
          <p14:tracePt t="28041" x="5988050" y="3187700"/>
          <p14:tracePt t="28057" x="6032500" y="3073400"/>
          <p14:tracePt t="28074" x="6051550" y="3035300"/>
          <p14:tracePt t="28091" x="6057900" y="2978150"/>
          <p14:tracePt t="28107" x="6057900" y="2952750"/>
          <p14:tracePt t="28124" x="6057900" y="2946400"/>
          <p14:tracePt t="28141" x="6057900" y="2940050"/>
          <p14:tracePt t="28694" x="6057900" y="2952750"/>
          <p14:tracePt t="28706" x="6064250" y="2971800"/>
          <p14:tracePt t="28715" x="6064250" y="2984500"/>
          <p14:tracePt t="28727" x="6070600" y="2997200"/>
          <p14:tracePt t="28741" x="6070600" y="3009900"/>
          <p14:tracePt t="28758" x="6070600" y="3016250"/>
          <p14:tracePt t="28778" x="6070600" y="3022600"/>
          <p14:tracePt t="28818" x="6070600" y="3028950"/>
          <p14:tracePt t="28914" x="6070600" y="3035300"/>
          <p14:tracePt t="29665" x="6076950" y="3041650"/>
          <p14:tracePt t="29676" x="6076950" y="3048000"/>
          <p14:tracePt t="29685" x="6076950" y="3054350"/>
          <p14:tracePt t="29708" x="6076950" y="3060700"/>
          <p14:tracePt t="29717" x="6076950" y="3067050"/>
          <p14:tracePt t="29739" x="6076950" y="3073400"/>
          <p14:tracePt t="29758" x="6076950" y="3079750"/>
          <p14:tracePt t="29779" x="6076950" y="3086100"/>
          <p14:tracePt t="29841" x="6076950" y="3079750"/>
          <p14:tracePt t="29852" x="6070600" y="3067050"/>
          <p14:tracePt t="29867" x="6070600" y="3060700"/>
          <p14:tracePt t="29874" x="6064250" y="3054350"/>
          <p14:tracePt t="29894" x="6057900" y="3048000"/>
          <p14:tracePt t="29909" x="6051550" y="3041650"/>
          <p14:tracePt t="29927" x="6045200" y="3041650"/>
          <p14:tracePt t="29940" x="6032500" y="3035300"/>
          <p14:tracePt t="29958" x="6019800" y="3035300"/>
          <p14:tracePt t="29991" x="6013450" y="3035300"/>
          <p14:tracePt t="30010" x="6007100" y="3035300"/>
          <p14:tracePt t="30060" x="6007100" y="3041650"/>
          <p14:tracePt t="30083" x="6007100" y="3048000"/>
          <p14:tracePt t="30112" x="6013450" y="3054350"/>
          <p14:tracePt t="30123" x="6013450" y="3060700"/>
          <p14:tracePt t="30132" x="6019800" y="3060700"/>
          <p14:tracePt t="30143" x="6032500" y="3067050"/>
          <p14:tracePt t="31502" x="6038850" y="3073400"/>
          <p14:tracePt t="31512" x="6045200" y="3079750"/>
          <p14:tracePt t="31523" x="6057900" y="3086100"/>
          <p14:tracePt t="31537" x="6076950" y="3098800"/>
          <p14:tracePt t="31554" x="6121400" y="3117850"/>
          <p14:tracePt t="31570" x="6146800" y="3124200"/>
          <p14:tracePt t="31587" x="6267450" y="3155950"/>
          <p14:tracePt t="31604" x="6330950" y="3155950"/>
          <p14:tracePt t="31620" x="6426200" y="3162300"/>
          <p14:tracePt t="31637" x="6508750" y="3175000"/>
          <p14:tracePt t="31654" x="6534150" y="3175000"/>
          <p14:tracePt t="31670" x="6616700" y="3187700"/>
          <p14:tracePt t="31687" x="6642100" y="3187700"/>
          <p14:tracePt t="31705" x="6699250" y="3194050"/>
          <p14:tracePt t="31721" x="6750050" y="3200400"/>
          <p14:tracePt t="31738" x="6769100" y="3200400"/>
          <p14:tracePt t="31755" x="6813550" y="3206750"/>
          <p14:tracePt t="31770" x="6838950" y="3206750"/>
          <p14:tracePt t="31787" x="6902450" y="3225800"/>
          <p14:tracePt t="31804" x="6959600" y="3232150"/>
          <p14:tracePt t="31820" x="6978650" y="3232150"/>
          <p14:tracePt t="31837" x="7023100" y="3238500"/>
          <p14:tracePt t="31854" x="7029450" y="3238500"/>
          <p14:tracePt t="31870" x="7035800" y="3238500"/>
          <p14:tracePt t="32994" x="7042150" y="3238500"/>
          <p14:tracePt t="33006" x="7048500" y="3238500"/>
          <p14:tracePt t="33019" x="7061200" y="3238500"/>
          <p14:tracePt t="33026" x="7067550" y="3238500"/>
          <p14:tracePt t="33040" x="7080250" y="3238500"/>
          <p14:tracePt t="33056" x="7086600" y="3238500"/>
          <p14:tracePt t="33070" x="7092950" y="3238500"/>
          <p14:tracePt t="33087" x="7099300" y="3238500"/>
          <p14:tracePt t="33103" x="7105650" y="3238500"/>
          <p14:tracePt t="33120" x="7112000" y="3238500"/>
          <p14:tracePt t="34677" x="7105650" y="3244850"/>
          <p14:tracePt t="34687" x="7073900" y="3257550"/>
          <p14:tracePt t="34698" x="7054850" y="3263900"/>
          <p14:tracePt t="34710" x="7004050" y="3282950"/>
          <p14:tracePt t="34721" x="6927850" y="3282950"/>
          <p14:tracePt t="34739" x="6819900" y="3302000"/>
          <p14:tracePt t="34753" x="6470650" y="3327400"/>
          <p14:tracePt t="34770" x="5918200" y="3340100"/>
          <p14:tracePt t="34787" x="5581650" y="3340100"/>
          <p14:tracePt t="34803" x="5143500" y="3397250"/>
          <p14:tracePt t="34819" x="4991100" y="3429000"/>
          <p14:tracePt t="34836" x="4775200" y="3454400"/>
          <p14:tracePt t="34853" x="4667250" y="3460750"/>
          <p14:tracePt t="34870" x="4654550" y="3460750"/>
          <p14:tracePt t="37952" x="4673600" y="3460750"/>
          <p14:tracePt t="37962" x="4692650" y="3467100"/>
          <p14:tracePt t="37975" x="4711700" y="3479800"/>
          <p14:tracePt t="37984" x="4743450" y="3505200"/>
          <p14:tracePt t="37999" x="4768850" y="3530600"/>
          <p14:tracePt t="38018" x="4813300" y="3562350"/>
          <p14:tracePt t="38037" x="4845050" y="3581400"/>
          <p14:tracePt t="38052" x="4933950" y="3632200"/>
          <p14:tracePt t="38066" x="5080000" y="3683000"/>
          <p14:tracePt t="38082" x="5124450" y="3702050"/>
          <p14:tracePt t="38098" x="5213350" y="3708400"/>
          <p14:tracePt t="38115" x="5264150" y="3708400"/>
          <p14:tracePt t="38131" x="5397500" y="3708400"/>
          <p14:tracePt t="38148" x="5537200" y="3708400"/>
          <p14:tracePt t="38164" x="5588000" y="3695700"/>
          <p14:tracePt t="38181" x="5708650" y="3676650"/>
          <p14:tracePt t="38198" x="5753100" y="3663950"/>
          <p14:tracePt t="38215" x="5829300" y="3619500"/>
          <p14:tracePt t="38232" x="5899150" y="3524250"/>
          <p14:tracePt t="38247" x="5943600" y="3448050"/>
          <p14:tracePt t="38264" x="5994400" y="3213100"/>
          <p14:tracePt t="38281" x="5994400" y="3098800"/>
          <p14:tracePt t="38299" x="5994400" y="2882900"/>
          <p14:tracePt t="38316" x="5994400" y="2825750"/>
          <p14:tracePt t="38331" x="5994400" y="2819400"/>
          <p14:tracePt t="38347" x="5994400" y="2813050"/>
          <p14:tracePt t="38381" x="5994400" y="2851150"/>
          <p14:tracePt t="38397" x="5994400" y="2895600"/>
          <p14:tracePt t="38414" x="6026150" y="2997200"/>
          <p14:tracePt t="38431" x="6051550" y="3041650"/>
          <p14:tracePt t="38447" x="6064250" y="3054350"/>
          <p14:tracePt t="38464" x="6108700" y="3067050"/>
          <p14:tracePt t="38481" x="6134100" y="3067050"/>
          <p14:tracePt t="38498" x="6191250" y="3060700"/>
          <p14:tracePt t="38514" x="6229350" y="3028950"/>
          <p14:tracePt t="38531" x="6261100" y="3016250"/>
          <p14:tracePt t="38548" x="6299200" y="2990850"/>
          <p14:tracePt t="38582" x="6324600" y="2984500"/>
          <p14:tracePt t="38597" x="6343650" y="2984500"/>
          <p14:tracePt t="38614" x="6350000" y="2984500"/>
          <p14:tracePt t="39131" x="6356350" y="2984500"/>
          <p14:tracePt t="39141" x="6381750" y="2984500"/>
          <p14:tracePt t="39150" x="6400800" y="2984500"/>
          <p14:tracePt t="39164" x="6419850" y="2984500"/>
          <p14:tracePt t="39181" x="6483350" y="3016250"/>
          <p14:tracePt t="39197" x="6515100" y="3022600"/>
          <p14:tracePt t="39214" x="6553200" y="3048000"/>
          <p14:tracePt t="39230" x="6578600" y="3060700"/>
          <p14:tracePt t="39247" x="6591300" y="3067050"/>
          <p14:tracePt t="39264" x="6597650" y="3073400"/>
          <p14:tracePt t="39280" x="6604000" y="3079750"/>
          <p14:tracePt t="39314" x="6610350" y="3079750"/>
          <p14:tracePt t="40905" x="6597650" y="3086100"/>
          <p14:tracePt t="40916" x="6578600" y="3092450"/>
          <p14:tracePt t="40927" x="6527800" y="3098800"/>
          <p14:tracePt t="40936" x="6426200" y="3130550"/>
          <p14:tracePt t="40948" x="6280150" y="3155950"/>
          <p14:tracePt t="40964" x="5994400" y="3232150"/>
          <p14:tracePt t="40980" x="5245100" y="3333750"/>
          <p14:tracePt t="40998" x="4629150" y="3397250"/>
          <p14:tracePt t="41014" x="4337050" y="3429000"/>
          <p14:tracePt t="41030" x="3943350" y="3479800"/>
          <p14:tracePt t="41049" x="3746500" y="3505200"/>
          <p14:tracePt t="43431" x="3746500" y="3511550"/>
          <p14:tracePt t="43440" x="3746500" y="3530600"/>
          <p14:tracePt t="43449" x="3759200" y="3549650"/>
          <p14:tracePt t="43462" x="3778250" y="3581400"/>
          <p14:tracePt t="43480" x="3822700" y="3657600"/>
          <p14:tracePt t="43496" x="3860800" y="3702050"/>
          <p14:tracePt t="43510" x="3911600" y="3771900"/>
          <p14:tracePt t="43526" x="3930650" y="3790950"/>
          <p14:tracePt t="43543" x="3987800" y="3860800"/>
          <p14:tracePt t="43561" x="4025900" y="3892550"/>
          <p14:tracePt t="43578" x="4095750" y="3975100"/>
          <p14:tracePt t="43597" x="4178300" y="4070350"/>
          <p14:tracePt t="43613" x="4229100" y="4114800"/>
          <p14:tracePt t="43628" x="4286250" y="4203700"/>
          <p14:tracePt t="43646" x="4311650" y="4241800"/>
          <p14:tracePt t="43663" x="4362450" y="4305300"/>
          <p14:tracePt t="43680" x="4400550" y="4349750"/>
          <p14:tracePt t="43694" x="4419600" y="4362450"/>
          <p14:tracePt t="43713" x="4464050" y="4406900"/>
          <p14:tracePt t="54507" x="4451350" y="4413250"/>
          <p14:tracePt t="54519" x="4400550" y="4432300"/>
          <p14:tracePt t="54530" x="4324350" y="4451350"/>
          <p14:tracePt t="54539" x="4241800" y="4457700"/>
          <p14:tracePt t="54553" x="4127500" y="4470400"/>
          <p14:tracePt t="54570" x="3752850" y="4495800"/>
          <p14:tracePt t="54585" x="3625850" y="4495800"/>
          <p14:tracePt t="54601" x="3213100" y="4508500"/>
          <p14:tracePt t="54620" x="3009900" y="4527550"/>
          <p14:tracePt t="54635" x="2921000" y="4540250"/>
          <p14:tracePt t="54651" x="2774950" y="4559300"/>
          <p14:tracePt t="54669" x="2730500" y="4565650"/>
          <p14:tracePt t="54685" x="2667000" y="4572000"/>
          <p14:tracePt t="54701" x="2654300" y="4572000"/>
          <p14:tracePt t="54718" x="2628900" y="4578350"/>
          <p14:tracePt t="54735" x="2609850" y="4584700"/>
          <p14:tracePt t="54750" x="2597150" y="4584700"/>
          <p14:tracePt t="54767" x="2578100" y="4597400"/>
          <p14:tracePt t="54783" x="2565400" y="4603750"/>
          <p14:tracePt t="54801" x="2533650" y="4660900"/>
          <p14:tracePt t="54818" x="2476500" y="4781550"/>
          <p14:tracePt t="54834" x="2463800" y="4826000"/>
          <p14:tracePt t="54851" x="2432050" y="4933950"/>
          <p14:tracePt t="54866" x="2425700" y="4972050"/>
          <p14:tracePt t="54870" x="2419350" y="5003800"/>
          <p14:tracePt t="54885" x="2413000" y="5035550"/>
          <p14:tracePt t="54901" x="2413000" y="5099050"/>
          <p14:tracePt t="54918" x="2413000" y="5130800"/>
          <p14:tracePt t="54935" x="2419350" y="5168900"/>
          <p14:tracePt t="54952" x="2425700" y="5187950"/>
          <p14:tracePt t="54966" x="2444750" y="5200650"/>
          <p14:tracePt t="54984" x="2451100" y="5207000"/>
          <p14:tracePt t="55001" x="2457450" y="5213350"/>
          <p14:tracePt t="55016" x="2463800" y="5213350"/>
          <p14:tracePt t="55032" x="2470150" y="5219700"/>
          <p14:tracePt t="55067" x="2476500" y="5219700"/>
          <p14:tracePt t="56458" x="2482850" y="5219700"/>
          <p14:tracePt t="56478" x="2489200" y="5219700"/>
          <p14:tracePt t="56489" x="2495550" y="5219700"/>
          <p14:tracePt t="56498" x="2520950" y="5213350"/>
          <p14:tracePt t="56515" x="2546350" y="5200650"/>
          <p14:tracePt t="56531" x="2635250" y="5162550"/>
          <p14:tracePt t="56549" x="2870200" y="5105400"/>
          <p14:tracePt t="56566" x="3035300" y="5073650"/>
          <p14:tracePt t="56583" x="3486150" y="4991100"/>
          <p14:tracePt t="56599" x="3759200" y="4940300"/>
          <p14:tracePt t="56615" x="4178300" y="4889500"/>
          <p14:tracePt t="56632" x="4514850" y="4864100"/>
          <p14:tracePt t="56648" x="4616450" y="4864100"/>
          <p14:tracePt t="56665" x="4883150" y="4864100"/>
          <p14:tracePt t="56681" x="4997450" y="4864100"/>
          <p14:tracePt t="56698" x="5137150" y="4870450"/>
          <p14:tracePt t="56716" x="5251450" y="4914900"/>
          <p14:tracePt t="56731" x="5289550" y="4933950"/>
          <p14:tracePt t="56748" x="5340350" y="4946650"/>
          <p14:tracePt t="56765" x="5353050" y="4953000"/>
          <p14:tracePt t="57083" x="5365750" y="4953000"/>
          <p14:tracePt t="57092" x="5397500" y="4953000"/>
          <p14:tracePt t="57103" x="5435600" y="4953000"/>
          <p14:tracePt t="57117" x="5486400" y="4953000"/>
          <p14:tracePt t="57134" x="5607050" y="4972050"/>
          <p14:tracePt t="57151" x="5708650" y="4991100"/>
          <p14:tracePt t="57167" x="5918200" y="5048250"/>
          <p14:tracePt t="57182" x="6007100" y="5073650"/>
          <p14:tracePt t="57199" x="6178550" y="5118100"/>
          <p14:tracePt t="57217" x="6356350" y="5124450"/>
          <p14:tracePt t="57233" x="6432550" y="5137150"/>
          <p14:tracePt t="57249" x="6565900" y="5162550"/>
          <p14:tracePt t="57266" x="6610350" y="5181600"/>
          <p14:tracePt t="57282" x="6705600" y="5207000"/>
          <p14:tracePt t="57302" x="6826250" y="5257800"/>
          <p14:tracePt t="57317" x="6896100" y="5283200"/>
          <p14:tracePt t="57334" x="6997700" y="5321300"/>
          <p14:tracePt t="57350" x="7035800" y="5340350"/>
          <p14:tracePt t="57365" x="7112000" y="5372100"/>
          <p14:tracePt t="57381" x="7156450" y="5391150"/>
          <p14:tracePt t="57398" x="7213600" y="5410200"/>
          <p14:tracePt t="57415" x="7264400" y="5422900"/>
          <p14:tracePt t="57431" x="7289800" y="5422900"/>
          <p14:tracePt t="57448" x="7321550" y="5422900"/>
          <p14:tracePt t="57465" x="7334250" y="5422900"/>
          <p14:tracePt t="57481" x="7346950" y="5422900"/>
          <p14:tracePt t="57499" x="7366000" y="5422900"/>
          <p14:tracePt t="57514" x="7372350" y="5422900"/>
          <p14:tracePt t="57531" x="7378700" y="5422900"/>
          <p14:tracePt t="57548" x="7385050" y="5422900"/>
          <p14:tracePt t="57591" x="7391400" y="5416550"/>
          <p14:tracePt t="57602" x="7391400" y="5410200"/>
          <p14:tracePt t="57614" x="7397750" y="5410200"/>
          <p14:tracePt t="57631" x="7397750" y="5397500"/>
          <p14:tracePt t="57648" x="7404100" y="5384800"/>
          <p14:tracePt t="57665" x="7410450" y="5365750"/>
          <p14:tracePt t="57681" x="7410450" y="5340350"/>
          <p14:tracePt t="57698" x="7410450" y="5314950"/>
          <p14:tracePt t="57731" x="7410450" y="5308600"/>
          <p14:tracePt t="57748" x="7410450" y="5302250"/>
          <p14:tracePt t="57781" x="7410450" y="5295900"/>
          <p14:tracePt t="57822" x="7410450" y="5289550"/>
          <p14:tracePt t="57874" x="7410450" y="5283200"/>
          <p14:tracePt t="58427" x="7410450" y="5276850"/>
          <p14:tracePt t="58438" x="7410450" y="5270500"/>
          <p14:tracePt t="58450" x="7391400" y="5245100"/>
          <p14:tracePt t="58465" x="7366000" y="5226050"/>
          <p14:tracePt t="58481" x="7315200" y="5200650"/>
          <p14:tracePt t="58499" x="7283450" y="5194300"/>
          <p14:tracePt t="58516" x="7270750" y="5187950"/>
          <p14:tracePt t="58531" x="7258050" y="5187950"/>
          <p14:tracePt t="58551" x="7251700" y="5187950"/>
          <p14:tracePt t="58603" x="7258050" y="5194300"/>
          <p14:tracePt t="58615" x="7277100" y="5200650"/>
          <p14:tracePt t="58624" x="7302500" y="5213350"/>
          <p14:tracePt t="58635" x="7321550" y="5213350"/>
          <p14:tracePt t="58648" x="7340600" y="5213350"/>
          <p14:tracePt t="58663" x="7346950" y="5213350"/>
          <p14:tracePt t="58680" x="7366000" y="5213350"/>
          <p14:tracePt t="58698" x="7372350" y="5213350"/>
          <p14:tracePt t="58762" x="7340600" y="5207000"/>
          <p14:tracePt t="58770" x="7327900" y="5200650"/>
          <p14:tracePt t="58781" x="7308850" y="5200650"/>
          <p14:tracePt t="58796" x="7296150" y="5200650"/>
          <p14:tracePt t="58813" x="7277100" y="5200650"/>
          <p14:tracePt t="58829" x="7264400" y="5200650"/>
          <p14:tracePt t="59545" x="7245350" y="5200650"/>
          <p14:tracePt t="59555" x="7213600" y="5200650"/>
          <p14:tracePt t="59566" x="7162800" y="5213350"/>
          <p14:tracePt t="59582" x="7099300" y="5219700"/>
          <p14:tracePt t="59598" x="6889750" y="5270500"/>
          <p14:tracePt t="59616" x="6667500" y="5308600"/>
          <p14:tracePt t="59630" x="6235700" y="5353050"/>
          <p14:tracePt t="59648" x="5632450" y="5384800"/>
          <p14:tracePt t="59664" x="5232400" y="5416550"/>
          <p14:tracePt t="59680" x="4711700" y="5435600"/>
          <p14:tracePt t="59699" x="4445000" y="5448300"/>
          <p14:tracePt t="59713" x="4121150" y="5461000"/>
          <p14:tracePt t="59730" x="3892550" y="5492750"/>
          <p14:tracePt t="59748" x="3790950" y="5524500"/>
          <p14:tracePt t="59765" x="3613150" y="5530850"/>
          <p14:tracePt t="59780" x="3568700" y="5530850"/>
          <p14:tracePt t="59797" x="3505200" y="5530850"/>
          <p14:tracePt t="59815" x="3454400" y="5524500"/>
          <p14:tracePt t="59832" x="3441700" y="5518150"/>
          <p14:tracePt t="59848" x="3422650" y="5511800"/>
          <p14:tracePt t="59865" x="3409950" y="5505450"/>
          <p14:tracePt t="59870" x="3403600" y="5499100"/>
          <p14:tracePt t="59880" x="3397250" y="549910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sz="2800" dirty="0" smtClean="0"/>
              <a:t>Se o teste F global (ANOVA) aponta significância, então o melhor modelo é o ajustado</a:t>
            </a:r>
            <a:r>
              <a:rPr lang="pt-BR" sz="2800" dirty="0"/>
              <a:t>?</a:t>
            </a:r>
          </a:p>
          <a:p>
            <a:pPr lvl="1"/>
            <a:r>
              <a:rPr lang="pt-BR" sz="2400" dirty="0" smtClean="0"/>
              <a:t>Não, o teste apenas indica que existe pelo menos uma variável que explica de forma importante a variabilidade dos dados em Y (desfecho</a:t>
            </a:r>
            <a:r>
              <a:rPr lang="pt-BR" sz="2400" dirty="0"/>
              <a:t>).</a:t>
            </a:r>
          </a:p>
          <a:p>
            <a:pPr lvl="1"/>
            <a:r>
              <a:rPr lang="pt-BR" sz="2400" dirty="0" smtClean="0"/>
              <a:t>Pode ser que uma das variáveis incluídas não tenha uma contribuição importante.</a:t>
            </a:r>
            <a:endParaRPr lang="pt-BR" sz="2400" dirty="0"/>
          </a:p>
          <a:p>
            <a:pPr lvl="1"/>
            <a:r>
              <a:rPr lang="pt-BR" sz="2400" dirty="0" smtClean="0"/>
              <a:t>Sempre buscar o modelo mais parcimonioso (complexidade </a:t>
            </a:r>
            <a:r>
              <a:rPr lang="pt-BR" sz="2400" dirty="0" err="1" smtClean="0"/>
              <a:t>vs</a:t>
            </a:r>
            <a:r>
              <a:rPr lang="pt-BR" sz="2400" dirty="0" smtClean="0"/>
              <a:t> desempenho </a:t>
            </a:r>
            <a:r>
              <a:rPr lang="pt-BR" sz="2400" dirty="0" err="1" smtClean="0"/>
              <a:t>vs</a:t>
            </a:r>
            <a:r>
              <a:rPr lang="pt-BR" sz="2400" dirty="0" smtClean="0"/>
              <a:t> aplicabilidade).</a:t>
            </a:r>
            <a:endParaRPr lang="pt-BR" sz="2400" dirty="0"/>
          </a:p>
          <a:p>
            <a:pPr lvl="1"/>
            <a:r>
              <a:rPr lang="pt-BR" sz="2400" dirty="0" smtClean="0"/>
              <a:t>Soluções: observar a contribuição de cada variável por testes de hipóteses, F parcial ou teste t.</a:t>
            </a:r>
            <a:endParaRPr lang="pt-BR" sz="24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27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7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82"/>
    </mc:Choice>
    <mc:Fallback xmlns="">
      <p:transition spd="slow" advTm="8898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757" x="3397250" y="5486400"/>
          <p14:tracePt t="2767" x="3403600" y="5486400"/>
          <p14:tracePt t="2780" x="3416300" y="5473700"/>
          <p14:tracePt t="2795" x="3435350" y="5429250"/>
          <p14:tracePt t="2813" x="3441700" y="5327650"/>
          <p14:tracePt t="2828" x="3441700" y="5264150"/>
          <p14:tracePt t="2833" x="3422650" y="5099050"/>
          <p14:tracePt t="2846" x="3352800" y="4864100"/>
          <p14:tracePt t="2861" x="3187700" y="4413250"/>
          <p14:tracePt t="2877" x="3105150" y="4083050"/>
          <p14:tracePt t="2893" x="3035300" y="3752850"/>
          <p14:tracePt t="2910" x="3003550" y="3625850"/>
          <p14:tracePt t="2928" x="2959100" y="3352800"/>
          <p14:tracePt t="2944" x="2940050" y="3124200"/>
          <p14:tracePt t="2963" x="2927350" y="3035300"/>
          <p14:tracePt t="2980" x="2927350" y="2857500"/>
          <p14:tracePt t="2997" x="2927350" y="2692400"/>
          <p14:tracePt t="3011" x="2927350" y="2603500"/>
          <p14:tracePt t="3029" x="2927350" y="2482850"/>
          <p14:tracePt t="3046" x="2927350" y="2457450"/>
          <p14:tracePt t="3061" x="2927350" y="2406650"/>
          <p14:tracePt t="3079" x="2927350" y="2374900"/>
          <p14:tracePt t="3095" x="2927350" y="2362200"/>
          <p14:tracePt t="3116" x="2927350" y="2317750"/>
          <p14:tracePt t="3129" x="2921000" y="2286000"/>
          <p14:tracePt t="3144" x="2914650" y="2228850"/>
          <p14:tracePt t="3160" x="2914650" y="2209800"/>
          <p14:tracePt t="3176" x="2908300" y="2159000"/>
          <p14:tracePt t="3193" x="2908300" y="2114550"/>
          <p14:tracePt t="3226" x="2908300" y="2095500"/>
          <p14:tracePt t="3243" x="2908300" y="2089150"/>
          <p14:tracePt t="3260" x="2908300" y="2082800"/>
          <p14:tracePt t="3298" x="2908300" y="2076450"/>
          <p14:tracePt t="4448" x="2921000" y="2082800"/>
          <p14:tracePt t="4460" x="2946400" y="2101850"/>
          <p14:tracePt t="4468" x="2971800" y="2108200"/>
          <p14:tracePt t="4480" x="2997200" y="2114550"/>
          <p14:tracePt t="4495" x="3016250" y="2120900"/>
          <p14:tracePt t="4511" x="3048000" y="2133600"/>
          <p14:tracePt t="4529" x="3073400" y="2139950"/>
          <p14:tracePt t="4545" x="3105150" y="2152650"/>
          <p14:tracePt t="4562" x="3149600" y="2165350"/>
          <p14:tracePt t="4577" x="3168650" y="2178050"/>
          <p14:tracePt t="4594" x="3213100" y="2209800"/>
          <p14:tracePt t="4610" x="3232150" y="2216150"/>
          <p14:tracePt t="4627" x="3257550" y="2254250"/>
          <p14:tracePt t="4644" x="3289300" y="2286000"/>
          <p14:tracePt t="4660" x="3295650" y="2311400"/>
          <p14:tracePt t="4677" x="3308350" y="2343150"/>
          <p14:tracePt t="4693" x="3314700" y="2349500"/>
          <p14:tracePt t="5646" x="3308350" y="2349500"/>
          <p14:tracePt t="5658" x="3302000" y="2349500"/>
          <p14:tracePt t="5667" x="3289300" y="2349500"/>
          <p14:tracePt t="5678" x="3276600" y="2349500"/>
          <p14:tracePt t="5692" x="3257550" y="2349500"/>
          <p14:tracePt t="5709" x="3225800" y="2349500"/>
          <p14:tracePt t="5725" x="3187700" y="2343150"/>
          <p14:tracePt t="5744" x="3117850" y="2343150"/>
          <p14:tracePt t="5759" x="3092450" y="2343150"/>
          <p14:tracePt t="5773" x="3086100" y="2343150"/>
          <p14:tracePt t="5790" x="3079750" y="2343150"/>
          <p14:tracePt t="5807" x="3073400" y="2343150"/>
          <p14:tracePt t="8679" x="3073400" y="2336800"/>
          <p14:tracePt t="8704" x="3098800" y="2330450"/>
          <p14:tracePt t="8710" x="3124200" y="2324100"/>
          <p14:tracePt t="8723" x="3168650" y="2324100"/>
          <p14:tracePt t="8740" x="3232150" y="2324100"/>
          <p14:tracePt t="8756" x="3282950" y="2324100"/>
          <p14:tracePt t="8773" x="3378200" y="2349500"/>
          <p14:tracePt t="8792" x="3435350" y="2381250"/>
          <p14:tracePt t="8807" x="3524250" y="2425700"/>
          <p14:tracePt t="8826" x="3575050" y="2463800"/>
          <p14:tracePt t="8841" x="3594100" y="2482850"/>
          <p14:tracePt t="8858" x="3619500" y="2508250"/>
          <p14:tracePt t="8875" x="3632200" y="2527300"/>
          <p14:tracePt t="8889" x="3657600" y="2559050"/>
          <p14:tracePt t="8906" x="3670300" y="2578100"/>
          <p14:tracePt t="8922" x="3689350" y="2597150"/>
          <p14:tracePt t="8938" x="3702050" y="2616200"/>
          <p14:tracePt t="8955" x="3714750" y="2622550"/>
          <p14:tracePt t="8973" x="3727450" y="2628900"/>
          <p14:tracePt t="8988" x="3733800" y="2635250"/>
          <p14:tracePt t="10507" x="3733800" y="2628900"/>
          <p14:tracePt t="10518" x="3733800" y="2616200"/>
          <p14:tracePt t="10529" x="3740150" y="2609850"/>
          <p14:tracePt t="10539" x="3746500" y="2609850"/>
          <p14:tracePt t="10556" x="3752850" y="2597150"/>
          <p14:tracePt t="10574" x="3759200" y="2578100"/>
          <p14:tracePt t="10589" x="3771900" y="2565400"/>
          <p14:tracePt t="10603" x="3790950" y="2546350"/>
          <p14:tracePt t="10621" x="3816350" y="2533650"/>
          <p14:tracePt t="10636" x="3829050" y="2527300"/>
          <p14:tracePt t="10654" x="3841750" y="2520950"/>
          <p14:tracePt t="10671" x="3854450" y="2514600"/>
          <p14:tracePt t="10686" x="3886200" y="2514600"/>
          <p14:tracePt t="10704" x="3924300" y="2514600"/>
          <p14:tracePt t="10720" x="3949700" y="2514600"/>
          <p14:tracePt t="10736" x="3994150" y="2514600"/>
          <p14:tracePt t="10754" x="4006850" y="2514600"/>
          <p14:tracePt t="10770" x="4032250" y="2514600"/>
          <p14:tracePt t="10788" x="4044950" y="2514600"/>
          <p14:tracePt t="10804" x="4051300" y="2514600"/>
          <p14:tracePt t="14170" x="4038600" y="2520950"/>
          <p14:tracePt t="14180" x="4013200" y="2533650"/>
          <p14:tracePt t="14191" x="3987800" y="2552700"/>
          <p14:tracePt t="14203" x="3930650" y="2578100"/>
          <p14:tracePt t="14219" x="3810000" y="2609850"/>
          <p14:tracePt t="14235" x="3498850" y="2679700"/>
          <p14:tracePt t="14252" x="3162300" y="2730500"/>
          <p14:tracePt t="14268" x="2971800" y="2743200"/>
          <p14:tracePt t="14284" x="2755900" y="2755900"/>
          <p14:tracePt t="14302" x="2628900" y="2755900"/>
          <p14:tracePt t="14318" x="2400300" y="2762250"/>
          <p14:tracePt t="14336" x="2235200" y="2762250"/>
          <p14:tracePt t="14351" x="2184400" y="2762250"/>
          <p14:tracePt t="14369" x="2057400" y="2762250"/>
          <p14:tracePt t="14386" x="2006600" y="2762250"/>
          <p14:tracePt t="14403" x="1898650" y="2762250"/>
          <p14:tracePt t="14420" x="1873250" y="2762250"/>
          <p14:tracePt t="14434" x="1841500" y="2762250"/>
          <p14:tracePt t="14453" x="1803400" y="2755900"/>
          <p14:tracePt t="14470" x="1790700" y="2749550"/>
          <p14:tracePt t="14485" x="1784350" y="2749550"/>
          <p14:tracePt t="14500" x="1771650" y="2749550"/>
          <p14:tracePt t="14517" x="1752600" y="2743200"/>
          <p14:tracePt t="14533" x="1733550" y="2736850"/>
          <p14:tracePt t="14550" x="1727200" y="2736850"/>
          <p14:tracePt t="14566" x="1720850" y="2730500"/>
          <p14:tracePt t="14583" x="1714500" y="2730500"/>
          <p14:tracePt t="14617" x="1708150" y="2730500"/>
          <p14:tracePt t="14661" x="1701800" y="2730500"/>
          <p14:tracePt t="14702" x="1695450" y="2730500"/>
          <p14:tracePt t="14713" x="1689100" y="2749550"/>
          <p14:tracePt t="14722" x="1689100" y="2774950"/>
          <p14:tracePt t="14735" x="1682750" y="2806700"/>
          <p14:tracePt t="14753" x="1682750" y="2863850"/>
          <p14:tracePt t="14766" x="1682750" y="2882900"/>
          <p14:tracePt t="14783" x="1682750" y="2895600"/>
          <p14:tracePt t="14799" x="1682750" y="2908300"/>
          <p14:tracePt t="14815" x="1682750" y="2914650"/>
          <p14:tracePt t="19286" x="1682750" y="2921000"/>
          <p14:tracePt t="19297" x="1682750" y="2927350"/>
          <p14:tracePt t="19309" x="1682750" y="2940050"/>
          <p14:tracePt t="19317" x="1689100" y="2952750"/>
          <p14:tracePt t="19331" x="1695450" y="2965450"/>
          <p14:tracePt t="19347" x="1701800" y="2984500"/>
          <p14:tracePt t="19363" x="1708150" y="3022600"/>
          <p14:tracePt t="19380" x="1720850" y="3060700"/>
          <p14:tracePt t="19396" x="1733550" y="3111500"/>
          <p14:tracePt t="19413" x="1752600" y="3175000"/>
          <p14:tracePt t="19430" x="1765300" y="3213100"/>
          <p14:tracePt t="19446" x="1784350" y="3282950"/>
          <p14:tracePt t="19464" x="1822450" y="3371850"/>
          <p14:tracePt t="19481" x="1841500" y="3416300"/>
          <p14:tracePt t="19498" x="1892300" y="3517900"/>
          <p14:tracePt t="19515" x="1917700" y="3562350"/>
          <p14:tracePt t="19531" x="1987550" y="3663950"/>
          <p14:tracePt t="19547" x="2038350" y="3752850"/>
          <p14:tracePt t="19563" x="2051050" y="3784600"/>
          <p14:tracePt t="19581" x="2095500" y="3848100"/>
          <p14:tracePt t="19599" x="2114550" y="3867150"/>
          <p14:tracePt t="19613" x="2152650" y="3924300"/>
          <p14:tracePt t="19631" x="2184400" y="3956050"/>
          <p14:tracePt t="19646" x="2190750" y="3968750"/>
          <p14:tracePt t="19663" x="2222500" y="4006850"/>
          <p14:tracePt t="19680" x="2247900" y="4025900"/>
          <p14:tracePt t="19696" x="2266950" y="4057650"/>
          <p14:tracePt t="19714" x="2286000" y="4064000"/>
          <p14:tracePt t="19731" x="2292350" y="4070350"/>
          <p14:tracePt t="19747" x="2292350" y="4076700"/>
          <p14:tracePt t="20497" x="2305050" y="4076700"/>
          <p14:tracePt t="20507" x="2330450" y="4076700"/>
          <p14:tracePt t="20517" x="2349500" y="4076700"/>
          <p14:tracePt t="20531" x="2368550" y="4076700"/>
          <p14:tracePt t="20548" x="2406650" y="4076700"/>
          <p14:tracePt t="20563" x="2501900" y="4064000"/>
          <p14:tracePt t="20581" x="2571750" y="4057650"/>
          <p14:tracePt t="20595" x="2597150" y="4057650"/>
          <p14:tracePt t="20613" x="2667000" y="4044950"/>
          <p14:tracePt t="20629" x="2686050" y="4044950"/>
          <p14:tracePt t="20646" x="2768600" y="4044950"/>
          <p14:tracePt t="20663" x="2908300" y="4044950"/>
          <p14:tracePt t="20678" x="2997200" y="4044950"/>
          <p14:tracePt t="20695" x="3257550" y="4083050"/>
          <p14:tracePt t="20712" x="3409950" y="4114800"/>
          <p14:tracePt t="20731" x="3606800" y="4178300"/>
          <p14:tracePt t="20748" x="3740150" y="4222750"/>
          <p14:tracePt t="39126" x="3746500" y="4222750"/>
          <p14:tracePt t="39134" x="3752850" y="4222750"/>
          <p14:tracePt t="39146" x="3759200" y="4222750"/>
          <p14:tracePt t="39162" x="3765550" y="4229100"/>
          <p14:tracePt t="39179" x="3784600" y="4235450"/>
          <p14:tracePt t="39196" x="3797300" y="4241800"/>
          <p14:tracePt t="39212" x="3810000" y="4254500"/>
          <p14:tracePt t="39231" x="3829050" y="4267200"/>
          <p14:tracePt t="39244" x="3841750" y="4279900"/>
          <p14:tracePt t="39261" x="3860800" y="4305300"/>
          <p14:tracePt t="39277" x="3867150" y="4318000"/>
          <p14:tracePt t="39294" x="3879850" y="4330700"/>
          <p14:tracePt t="39311" x="3886200" y="4337050"/>
          <p14:tracePt t="39343" x="3905250" y="4356100"/>
          <p14:tracePt t="39361" x="3911600" y="4356100"/>
          <p14:tracePt t="39377" x="3937000" y="4381500"/>
          <p14:tracePt t="39393" x="3949700" y="4400550"/>
          <p14:tracePt t="39410" x="3968750" y="4413250"/>
          <p14:tracePt t="39427" x="3987800" y="4445000"/>
          <p14:tracePt t="39443" x="4000500" y="4457700"/>
          <p14:tracePt t="39460" x="4025900" y="4483100"/>
          <p14:tracePt t="39477" x="4057650" y="4527550"/>
          <p14:tracePt t="39493" x="4070350" y="4546600"/>
          <p14:tracePt t="39512" x="4095750" y="4584700"/>
          <p14:tracePt t="39529" x="4108450" y="4597400"/>
          <p14:tracePt t="39546" x="4121150" y="4616450"/>
          <p14:tracePt t="39562" x="4127500" y="4622800"/>
          <p14:tracePt t="39578" x="4133850" y="4622800"/>
          <p14:tracePt t="39595" x="4133850" y="4629150"/>
          <p14:tracePt t="39611" x="4140200" y="4629150"/>
          <p14:tracePt t="39628" x="4146550" y="4635500"/>
          <p14:tracePt t="39645" x="4152900" y="4648200"/>
          <p14:tracePt t="39678" x="4165600" y="4654550"/>
          <p14:tracePt t="39711" x="4171950" y="4660900"/>
          <p14:tracePt t="40751" x="4171950" y="4667250"/>
          <p14:tracePt t="40764" x="4184650" y="4679950"/>
          <p14:tracePt t="40772" x="4191000" y="4699000"/>
          <p14:tracePt t="40783" x="4203700" y="4724400"/>
          <p14:tracePt t="40795" x="4216400" y="4743450"/>
          <p14:tracePt t="40811" x="4235450" y="4756150"/>
          <p14:tracePt t="40829" x="4248150" y="4781550"/>
          <p14:tracePt t="40846" x="4254500" y="4800600"/>
          <p14:tracePt t="40860" x="4254500" y="4813300"/>
          <p14:tracePt t="40878" x="4254500" y="4832350"/>
          <p14:tracePt t="40894" x="4254500" y="4838700"/>
          <p14:tracePt t="40911" x="4210050" y="4864100"/>
          <p14:tracePt t="40928" x="4159250" y="4876800"/>
          <p14:tracePt t="40944" x="4140200" y="4876800"/>
          <p14:tracePt t="40961" x="4121150" y="4876800"/>
          <p14:tracePt t="40994" x="4121150" y="4870450"/>
          <p14:tracePt t="41011" x="4146550" y="4838700"/>
          <p14:tracePt t="41025" x="4178300" y="4813300"/>
          <p14:tracePt t="41042" x="4273550" y="4787900"/>
          <p14:tracePt t="41059" x="4349750" y="4787900"/>
          <p14:tracePt t="41076" x="4445000" y="4826000"/>
          <p14:tracePt t="41094" x="4483100" y="4857750"/>
          <p14:tracePt t="41110" x="4533900" y="4959350"/>
          <p14:tracePt t="41126" x="4546600" y="5067300"/>
          <p14:tracePt t="41142" x="4546600" y="5092700"/>
          <p14:tracePt t="41160" x="4521200" y="5156200"/>
          <p14:tracePt t="41175" x="4489450" y="5181600"/>
          <p14:tracePt t="41192" x="4425950" y="5194300"/>
          <p14:tracePt t="41209" x="4375150" y="5187950"/>
          <p14:tracePt t="41226" x="4343400" y="5149850"/>
          <p14:tracePt t="41242" x="4305300" y="5029200"/>
          <p14:tracePt t="41259" x="4305300" y="4997450"/>
          <p14:tracePt t="41276" x="4311650" y="4965700"/>
          <p14:tracePt t="41294" x="4394200" y="4953000"/>
          <p14:tracePt t="41309" x="4457700" y="4965700"/>
          <p14:tracePt t="41326" x="4552950" y="5035550"/>
          <p14:tracePt t="41342" x="4597400" y="5073650"/>
          <p14:tracePt t="41359" x="4635500" y="5105400"/>
          <p14:tracePt t="41376" x="4648200" y="5130800"/>
          <p14:tracePt t="41392" x="4648200" y="5137150"/>
          <p14:tracePt t="41409" x="4648200" y="5143500"/>
          <p14:tracePt t="45432" x="4635500" y="5143500"/>
          <p14:tracePt t="45442" x="4622800" y="5143500"/>
          <p14:tracePt t="45455" x="4616450" y="5149850"/>
          <p14:tracePt t="45464" x="4610100" y="5149850"/>
          <p14:tracePt t="45474" x="4603750" y="5149850"/>
          <p14:tracePt t="45494" x="4597400" y="5149850"/>
          <p14:tracePt t="45507" x="4591050" y="5149850"/>
          <p14:tracePt t="45525" x="4584700" y="5149850"/>
          <p14:tracePt t="45539" x="4578350" y="5149850"/>
          <p14:tracePt t="45556" x="4572000" y="5149850"/>
          <p14:tracePt t="45573" x="4565650" y="5143500"/>
          <p14:tracePt t="45590" x="4559300" y="5124450"/>
          <p14:tracePt t="45609" x="4552950" y="5124450"/>
          <p14:tracePt t="45624" x="4552950" y="5105400"/>
          <p14:tracePt t="45639" x="4552950" y="5092700"/>
          <p14:tracePt t="45672" x="4552950" y="5086350"/>
          <p14:tracePt t="45691" x="4552950" y="5080000"/>
          <p14:tracePt t="46819" x="4552950" y="5067300"/>
          <p14:tracePt t="46833" x="4552950" y="5048250"/>
          <p14:tracePt t="46842" x="4552950" y="5035550"/>
          <p14:tracePt t="46857" x="4559300" y="5010150"/>
          <p14:tracePt t="46873" x="4572000" y="4984750"/>
          <p14:tracePt t="46889" x="4578350" y="4972050"/>
          <p14:tracePt t="46906" x="4597400" y="4946650"/>
          <p14:tracePt t="46926" x="4635500" y="4921250"/>
          <p14:tracePt t="46939" x="4654550" y="4895850"/>
          <p14:tracePt t="46955" x="4730750" y="4845050"/>
          <p14:tracePt t="46971" x="4775200" y="4819650"/>
          <p14:tracePt t="46987" x="4864100" y="4762500"/>
          <p14:tracePt t="47006" x="4927600" y="4730750"/>
          <p14:tracePt t="47020" x="4978400" y="4705350"/>
          <p14:tracePt t="47037" x="5080000" y="4679950"/>
          <p14:tracePt t="47053" x="5118100" y="4673600"/>
          <p14:tracePt t="47070" x="5200650" y="4667250"/>
          <p14:tracePt t="47090" x="5251450" y="4667250"/>
          <p14:tracePt t="47105" x="5270500" y="4667250"/>
          <p14:tracePt t="47123" x="5302250" y="4667250"/>
          <p14:tracePt t="47138" x="5308600" y="4667250"/>
          <p14:tracePt t="47157" x="5327650" y="4667250"/>
          <p14:tracePt t="47171" x="5340350" y="4667250"/>
          <p14:tracePt t="47187" x="5365750" y="4667250"/>
          <p14:tracePt t="47205" x="5391150" y="4667250"/>
          <p14:tracePt t="47220" x="5410200" y="4667250"/>
          <p14:tracePt t="47236" x="5435600" y="4667250"/>
          <p14:tracePt t="47253" x="5441950" y="4667250"/>
          <p14:tracePt t="47269" x="5461000" y="4667250"/>
          <p14:tracePt t="47287" x="5467350" y="4667250"/>
          <p14:tracePt t="47303" x="5473700" y="4667250"/>
          <p14:tracePt t="47340" x="5480050" y="4667250"/>
          <p14:tracePt t="47371" x="5486400" y="4667250"/>
          <p14:tracePt t="47405" x="5492750" y="4673600"/>
          <p14:tracePt t="47476" x="5492750" y="4679950"/>
          <p14:tracePt t="47499" x="5492750" y="4686300"/>
          <p14:tracePt t="47530" x="5492750" y="4692650"/>
          <p14:tracePt t="47592" x="5492750" y="4699000"/>
          <p14:tracePt t="47789" x="5492750" y="4705350"/>
          <p14:tracePt t="47800" x="5480050" y="4711700"/>
          <p14:tracePt t="47812" x="5461000" y="4711700"/>
          <p14:tracePt t="47822" x="5429250" y="4718050"/>
          <p14:tracePt t="47838" x="5403850" y="4718050"/>
          <p14:tracePt t="47854" x="5302250" y="4718050"/>
          <p14:tracePt t="47874" x="5143500" y="4699000"/>
          <p14:tracePt t="47886" x="5060950" y="4654550"/>
          <p14:tracePt t="47903" x="4876800" y="4603750"/>
          <p14:tracePt t="47919" x="4762500" y="4584700"/>
          <p14:tracePt t="47935" x="4533900" y="4540250"/>
          <p14:tracePt t="47955" x="4445000" y="4533900"/>
          <p14:tracePt t="47971" x="4178300" y="4533900"/>
          <p14:tracePt t="47987" x="3962400" y="4533900"/>
          <p14:tracePt t="48004" x="3873500" y="4533900"/>
          <p14:tracePt t="48020" x="3657600" y="4559300"/>
          <p14:tracePt t="48037" x="3556000" y="4559300"/>
          <p14:tracePt t="48053" x="3390900" y="4559300"/>
          <p14:tracePt t="48071" x="3251200" y="4565650"/>
          <p14:tracePt t="48088" x="3175000" y="4565650"/>
          <p14:tracePt t="48104" x="3041650" y="4578350"/>
          <p14:tracePt t="48120" x="2978150" y="4578350"/>
          <p14:tracePt t="48138" x="2882900" y="4584700"/>
          <p14:tracePt t="48155" x="2813050" y="4597400"/>
          <p14:tracePt t="48172" x="2794000" y="4603750"/>
          <p14:tracePt t="48188" x="2730500" y="4629150"/>
          <p14:tracePt t="48203" x="2711450" y="4641850"/>
          <p14:tracePt t="48220" x="2660650" y="4679950"/>
          <p14:tracePt t="48237" x="2603500" y="4711700"/>
          <p14:tracePt t="48253" x="2584450" y="4724400"/>
          <p14:tracePt t="48270" x="2546350" y="4749800"/>
          <p14:tracePt t="48286" x="2533650" y="4768850"/>
          <p14:tracePt t="48304" x="2520950" y="4781550"/>
          <p14:tracePt t="48321" x="2495550" y="4819650"/>
          <p14:tracePt t="48336" x="2489200" y="4838700"/>
          <p14:tracePt t="48353" x="2470150" y="4883150"/>
          <p14:tracePt t="48370" x="2463800" y="4902200"/>
          <p14:tracePt t="48388" x="2451100" y="4933950"/>
          <p14:tracePt t="48405" x="2444750" y="4946650"/>
          <p14:tracePt t="48421" x="2444750" y="4953000"/>
          <p14:tracePt t="48438" x="2438400" y="4959350"/>
          <p14:tracePt t="48478" x="2438400" y="4965700"/>
          <p14:tracePt t="48552" x="2438400" y="4978400"/>
          <p14:tracePt t="48563" x="2438400" y="4984750"/>
          <p14:tracePt t="48572" x="2432050" y="4997450"/>
          <p14:tracePt t="48587" x="2432050" y="5010150"/>
          <p14:tracePt t="48604" x="2425700" y="5029200"/>
          <p14:tracePt t="48639" x="2425700" y="5048250"/>
          <p14:tracePt t="48655" x="2419350" y="5054600"/>
          <p14:tracePt t="48671" x="2419350" y="5060950"/>
          <p14:tracePt t="48702" x="2413000" y="5067300"/>
          <p14:tracePt t="48739" x="2413000" y="5073650"/>
          <p14:tracePt t="49992" x="2413000" y="5080000"/>
          <p14:tracePt t="50003" x="2413000" y="5086350"/>
          <p14:tracePt t="50014" x="2413000" y="5092700"/>
          <p14:tracePt t="50022" x="2413000" y="5099050"/>
          <p14:tracePt t="50055" x="2413000" y="5105400"/>
          <p14:tracePt t="50107" x="2413000" y="5111750"/>
          <p14:tracePt t="52633" x="2419350" y="5105400"/>
          <p14:tracePt t="52645" x="2425700" y="5099050"/>
          <p14:tracePt t="52655" x="2432050" y="5092700"/>
          <p14:tracePt t="52667" x="2444750" y="5086350"/>
          <p14:tracePt t="52686" x="2451100" y="5073650"/>
          <p14:tracePt t="52702" x="2463800" y="5073650"/>
          <p14:tracePt t="52718" x="2476500" y="5054600"/>
          <p14:tracePt t="52735" x="2489200" y="5048250"/>
          <p14:tracePt t="52751" x="2520950" y="5016500"/>
          <p14:tracePt t="52769" x="2559050" y="4984750"/>
          <p14:tracePt t="52784" x="2571750" y="4978400"/>
          <p14:tracePt t="52801" x="2609850" y="4946650"/>
          <p14:tracePt t="52815" x="2622550" y="4940300"/>
          <p14:tracePt t="52832" x="2654300" y="4921250"/>
          <p14:tracePt t="52849" x="2667000" y="4914900"/>
          <p14:tracePt t="52865" x="2692400" y="4895850"/>
          <p14:tracePt t="52883" x="2717800" y="4889500"/>
          <p14:tracePt t="52899" x="2730500" y="4883150"/>
          <p14:tracePt t="52915" x="2749550" y="4876800"/>
          <p14:tracePt t="52932" x="2762250" y="4876800"/>
          <p14:tracePt t="52948" x="2794000" y="4870450"/>
          <p14:tracePt t="52966" x="2825750" y="4870450"/>
          <p14:tracePt t="52984" x="2838450" y="4870450"/>
          <p14:tracePt t="53000" x="2863850" y="4870450"/>
          <p14:tracePt t="53016" x="2876550" y="4870450"/>
          <p14:tracePt t="53034" x="2895600" y="4870450"/>
          <p14:tracePt t="53048" x="2921000" y="4870450"/>
          <p14:tracePt t="53081" x="2946400" y="4870450"/>
          <p14:tracePt t="53098" x="2959100" y="4870450"/>
          <p14:tracePt t="53114" x="2990850" y="4864100"/>
          <p14:tracePt t="53131" x="3035300" y="4864100"/>
          <p14:tracePt t="53147" x="3073400" y="4864100"/>
          <p14:tracePt t="53164" x="3181350" y="4883150"/>
          <p14:tracePt t="53181" x="3282950" y="4933950"/>
          <p14:tracePt t="53197" x="3505200" y="5022850"/>
          <p14:tracePt t="53214" x="3600450" y="5048250"/>
          <p14:tracePt t="53232" x="3721100" y="5099050"/>
          <p14:tracePt t="53248" x="3771900" y="5111750"/>
          <p14:tracePt t="53265" x="3784600" y="5118100"/>
          <p14:tracePt t="53281" x="3803650" y="5124450"/>
          <p14:tracePt t="53298" x="3816350" y="5130800"/>
          <p14:tracePt t="53315" x="3854450" y="5137150"/>
          <p14:tracePt t="53331" x="3917950" y="5149850"/>
          <p14:tracePt t="53347" x="3949700" y="5168900"/>
          <p14:tracePt t="53365" x="4013200" y="5194300"/>
          <p14:tracePt t="53381" x="4032250" y="5200650"/>
          <p14:tracePt t="53397" x="4057650" y="5219700"/>
          <p14:tracePt t="53414" x="4070350" y="5226050"/>
          <p14:tracePt t="53432" x="4076700" y="5226050"/>
          <p14:tracePt t="53448" x="4083050" y="5232400"/>
          <p14:tracePt t="53482" x="4089400" y="5232400"/>
          <p14:tracePt t="54271" x="4089400" y="5226050"/>
          <p14:tracePt t="54291" x="4089400" y="5219700"/>
          <p14:tracePt t="54302" x="4095750" y="5213350"/>
          <p14:tracePt t="54324" x="4095750" y="5207000"/>
          <p14:tracePt t="54333" x="4095750" y="5200650"/>
          <p14:tracePt t="54348" x="4102100" y="5194300"/>
          <p14:tracePt t="54365" x="4102100" y="5181600"/>
          <p14:tracePt t="54382" x="4108450" y="5168900"/>
          <p14:tracePt t="54398" x="4114800" y="5149850"/>
          <p14:tracePt t="54416" x="4121150" y="5130800"/>
          <p14:tracePt t="54432" x="4121150" y="5124450"/>
          <p14:tracePt t="54448" x="4133850" y="5105400"/>
          <p14:tracePt t="54465" x="4140200" y="5092700"/>
          <p14:tracePt t="54484" x="4178300" y="5060950"/>
          <p14:tracePt t="54500" x="4241800" y="5016500"/>
          <p14:tracePt t="54517" x="4273550" y="4997450"/>
          <p14:tracePt t="54533" x="4362450" y="4940300"/>
          <p14:tracePt t="54548" x="4419600" y="4914900"/>
          <p14:tracePt t="54566" x="4546600" y="4845050"/>
          <p14:tracePt t="54583" x="4648200" y="4794250"/>
          <p14:tracePt t="54599" x="4686300" y="4775200"/>
          <p14:tracePt t="54616" x="4768850" y="4724400"/>
          <p14:tracePt t="54631" x="4806950" y="4705350"/>
          <p14:tracePt t="54646" x="4895850" y="4679950"/>
          <p14:tracePt t="54663" x="4933950" y="4673600"/>
          <p14:tracePt t="54679" x="5029200" y="4660900"/>
          <p14:tracePt t="54698" x="5099050" y="4648200"/>
          <p14:tracePt t="54714" x="5124450" y="4648200"/>
          <p14:tracePt t="54733" x="5181600" y="4648200"/>
          <p14:tracePt t="54748" x="5207000" y="4648200"/>
          <p14:tracePt t="54764" x="5251450" y="4648200"/>
          <p14:tracePt t="54780" x="5302250" y="4648200"/>
          <p14:tracePt t="54797" x="5327650" y="4648200"/>
          <p14:tracePt t="54815" x="5365750" y="4648200"/>
          <p14:tracePt t="54833" x="5384800" y="4648200"/>
          <p14:tracePt t="54836" x="5397500" y="4660900"/>
          <p14:tracePt t="54848" x="5416550" y="4660900"/>
          <p14:tracePt t="54864" x="5441950" y="4673600"/>
          <p14:tracePt t="54881" x="5454650" y="4686300"/>
          <p14:tracePt t="54897" x="5480050" y="4705350"/>
          <p14:tracePt t="54914" x="5492750" y="4718050"/>
          <p14:tracePt t="54931" x="5537200" y="4749800"/>
          <p14:tracePt t="54947" x="5600700" y="4794250"/>
          <p14:tracePt t="54964" x="5632450" y="4819650"/>
          <p14:tracePt t="54982" x="5676900" y="4864100"/>
          <p14:tracePt t="54998" x="5702300" y="4876800"/>
          <p14:tracePt t="55015" x="5708650" y="4902200"/>
          <p14:tracePt t="55451" x="5721350" y="4902200"/>
          <p14:tracePt t="55459" x="5734050" y="4902200"/>
          <p14:tracePt t="55472" x="5746750" y="4902200"/>
          <p14:tracePt t="55482" x="5753100" y="4902200"/>
          <p14:tracePt t="55499" x="5765800" y="4902200"/>
          <p14:tracePt t="55516" x="5784850" y="4902200"/>
          <p14:tracePt t="55532" x="5797550" y="4908550"/>
          <p14:tracePt t="55548" x="5810250" y="4914900"/>
          <p14:tracePt t="55564" x="5842000" y="4933950"/>
          <p14:tracePt t="55581" x="5842000" y="4940300"/>
          <p14:tracePt t="55598" x="5854700" y="4946650"/>
          <p14:tracePt t="55616" x="5861050" y="4946650"/>
          <p14:tracePt t="55630" x="5867400" y="4953000"/>
          <p14:tracePt t="55648" x="5873750" y="4953000"/>
          <p14:tracePt t="55668" x="5880100" y="4953000"/>
          <p14:tracePt t="55689" x="5880100" y="4959350"/>
          <p14:tracePt t="55710" x="5886450" y="4959350"/>
          <p14:tracePt t="55732" x="5886450" y="4965700"/>
          <p14:tracePt t="62620" x="5886450" y="4978400"/>
          <p14:tracePt t="62631" x="5880100" y="4991100"/>
          <p14:tracePt t="62673" x="5822950" y="5048250"/>
          <p14:tracePt t="62675" x="5765800" y="5086350"/>
          <p14:tracePt t="62689" x="5372100" y="5194300"/>
          <p14:tracePt t="62706" x="5022850" y="5194300"/>
          <p14:tracePt t="62723" x="4597400" y="5041900"/>
          <p14:tracePt t="62739" x="4381500" y="4940300"/>
          <p14:tracePt t="62755" x="4159250" y="4857750"/>
          <p14:tracePt t="62772" x="4064000" y="4826000"/>
          <p14:tracePt t="62789" x="3917950" y="4775200"/>
          <p14:tracePt t="62807" x="3860800" y="4762500"/>
          <p14:tracePt t="62824" x="3848100" y="4762500"/>
          <p14:tracePt t="62841" x="3841750" y="4762500"/>
          <p14:tracePt t="63267" x="3835400" y="4762500"/>
          <p14:tracePt t="63277" x="3829050" y="4762500"/>
          <p14:tracePt t="63290" x="3822700" y="4762500"/>
          <p14:tracePt t="63319" x="3816350" y="4762500"/>
          <p14:tracePt t="63351" x="3810000" y="4762500"/>
          <p14:tracePt t="63382" x="3803650" y="4762500"/>
          <p14:tracePt t="63393" x="3797300" y="4762500"/>
          <p14:tracePt t="63403" x="3790950" y="4762500"/>
          <p14:tracePt t="63424" x="3784600" y="4762500"/>
          <p14:tracePt t="63436" x="3771900" y="4762500"/>
          <p14:tracePt t="63444" x="3765550" y="4762500"/>
          <p14:tracePt t="63467" x="3759200" y="4762500"/>
          <p14:tracePt t="63477" x="3752850" y="4756150"/>
          <p14:tracePt t="63490" x="3752850" y="4737100"/>
          <p14:tracePt t="63506" x="3752850" y="4629150"/>
          <p14:tracePt t="63522" x="3759200" y="4502150"/>
          <p14:tracePt t="63538" x="3797300" y="4311650"/>
          <p14:tracePt t="63555" x="3829050" y="4216400"/>
          <p14:tracePt t="63572" x="3873500" y="4000500"/>
          <p14:tracePt t="63589" x="3886200" y="3930650"/>
          <p14:tracePt t="63605" x="3886200" y="3917950"/>
          <p14:tracePt t="63621" x="3892550" y="3905250"/>
          <p14:tracePt t="63639" x="3898900" y="3898900"/>
          <p14:tracePt t="63656" x="3898900" y="3892550"/>
          <p14:tracePt t="63690" x="3898900" y="3886200"/>
          <p14:tracePt t="63769" x="3905250" y="3886200"/>
          <p14:tracePt t="63791" x="3911600" y="3886200"/>
          <p14:tracePt t="63800" x="3917950" y="3886200"/>
          <p14:tracePt t="63812" x="3917950" y="3898900"/>
          <p14:tracePt t="63823" x="3924300" y="3911600"/>
          <p14:tracePt t="63840" x="3943350" y="3956050"/>
          <p14:tracePt t="63856" x="3949700" y="3981450"/>
          <p14:tracePt t="63875" x="3968750" y="4038600"/>
          <p14:tracePt t="63890" x="3981450" y="4083050"/>
          <p14:tracePt t="63906" x="3994150" y="4146550"/>
          <p14:tracePt t="63925" x="3994150" y="4178300"/>
          <p14:tracePt t="63940" x="4000500" y="4191000"/>
          <p14:tracePt t="63958" x="4000500" y="4203700"/>
          <p14:tracePt t="63973" x="4006850" y="4210050"/>
          <p14:tracePt t="63990" x="4006850" y="4229100"/>
          <p14:tracePt t="64008" x="4006850" y="4235450"/>
          <p14:tracePt t="64038" x="4006850" y="4241800"/>
          <p14:tracePt t="64068" x="4006850" y="4248150"/>
          <p14:tracePt t="64089" x="4006850" y="4254500"/>
          <p14:tracePt t="64100" x="4006850" y="4267200"/>
          <p14:tracePt t="64110" x="4006850" y="4279900"/>
          <p14:tracePt t="64121" x="4006850" y="4311650"/>
          <p14:tracePt t="64138" x="4000500" y="4337050"/>
          <p14:tracePt t="64155" x="3968750" y="4483100"/>
          <p14:tracePt t="64172" x="3949700" y="4559300"/>
          <p14:tracePt t="64190" x="3911600" y="4699000"/>
          <p14:tracePt t="64208" x="3879850" y="4826000"/>
          <p14:tracePt t="64223" x="3873500" y="4895850"/>
          <p14:tracePt t="64239" x="3854450" y="4965700"/>
          <p14:tracePt t="64258" x="3848100" y="4997450"/>
          <p14:tracePt t="64273" x="3848100" y="5003800"/>
          <p14:tracePt t="64289" x="3848100" y="5010150"/>
          <p14:tracePt t="64306" x="3848100" y="5016500"/>
          <p14:tracePt t="64374" x="3848100" y="5022850"/>
          <p14:tracePt t="64406" x="3848100" y="5029200"/>
          <p14:tracePt t="64414" x="3848100" y="5035550"/>
          <p14:tracePt t="64427" x="3848100" y="5041900"/>
          <p14:tracePt t="64440" x="3848100" y="5048250"/>
          <p14:tracePt t="64459" x="3848100" y="5054600"/>
          <p14:tracePt t="64473" x="3848100" y="5060950"/>
          <p14:tracePt t="64489" x="3848100" y="5073650"/>
          <p14:tracePt t="64506" x="3848100" y="5080000"/>
          <p14:tracePt t="64523" x="3848100" y="5092700"/>
          <p14:tracePt t="64538" x="3854450" y="5099050"/>
          <p14:tracePt t="64555" x="3854450" y="5105400"/>
          <p14:tracePt t="64571" x="3860800" y="5124450"/>
          <p14:tracePt t="64588" x="3860800" y="5137150"/>
          <p14:tracePt t="64605" x="3867150" y="5162550"/>
          <p14:tracePt t="64623" x="3867150" y="5181600"/>
          <p14:tracePt t="64639" x="3867150" y="5194300"/>
          <p14:tracePt t="64655" x="3867150" y="5213350"/>
          <p14:tracePt t="64672" x="3867150" y="5219700"/>
          <p14:tracePt t="64688" x="3867150" y="5245100"/>
          <p14:tracePt t="64707" x="3867150" y="5257800"/>
          <p14:tracePt t="64721" x="3873500" y="5270500"/>
          <p14:tracePt t="64738" x="3873500" y="5295900"/>
          <p14:tracePt t="64754" x="3873500" y="5308600"/>
          <p14:tracePt t="64771" x="3873500" y="5340350"/>
          <p14:tracePt t="64789" x="3873500" y="5391150"/>
          <p14:tracePt t="64805" x="3873500" y="5403850"/>
          <p14:tracePt t="64822" x="3873500" y="5435600"/>
          <p14:tracePt t="64838" x="3873500" y="5448300"/>
          <p14:tracePt t="64841" x="3873500" y="5461000"/>
          <p14:tracePt t="64854" x="3873500" y="5467350"/>
          <p14:tracePt t="64872" x="3873500" y="5480050"/>
          <p14:tracePt t="64889" x="3873500" y="5492750"/>
          <p14:tracePt t="65237" x="3879850" y="5492750"/>
          <p14:tracePt t="65249" x="3886200" y="5499100"/>
          <p14:tracePt t="65258" x="3898900" y="5505450"/>
          <p14:tracePt t="65271" x="3905250" y="5518150"/>
          <p14:tracePt t="65287" x="3917950" y="5524500"/>
          <p14:tracePt t="65304" x="3943350" y="5543550"/>
          <p14:tracePt t="65320" x="3962400" y="5562600"/>
          <p14:tracePt t="65337" x="3975100" y="5588000"/>
          <p14:tracePt t="65355" x="3987800" y="5632450"/>
          <p14:tracePt t="65372" x="3994150" y="5651500"/>
          <p14:tracePt t="65390" x="4006850" y="5689600"/>
          <p14:tracePt t="65406" x="4006850" y="5708650"/>
          <p14:tracePt t="65424" x="4006850" y="5721350"/>
          <p14:tracePt t="65469" x="4006850" y="5727700"/>
          <p14:tracePt t="65510" x="4006850" y="5734050"/>
          <p14:tracePt t="65645" x="4006850" y="5740400"/>
          <p14:tracePt t="66188" x="4006850" y="5746750"/>
          <p14:tracePt t="70026" x="4013200" y="5746750"/>
          <p14:tracePt t="76346" x="4006850" y="5746750"/>
          <p14:tracePt t="76355" x="4000500" y="5746750"/>
          <p14:tracePt t="76366" x="3994150" y="5746750"/>
          <p14:tracePt t="76379" x="3987800" y="5746750"/>
          <p14:tracePt t="76397" x="3968750" y="5746750"/>
          <p14:tracePt t="76412" x="3968750" y="5740400"/>
          <p14:tracePt t="76429" x="3943350" y="5734050"/>
          <p14:tracePt t="76445" x="3930650" y="5727700"/>
          <p14:tracePt t="76462" x="3911600" y="5721350"/>
          <p14:tracePt t="76480" x="3905250" y="5715000"/>
          <p14:tracePt t="76495" x="3898900" y="5715000"/>
          <p14:tracePt t="76512" x="3892550" y="5715000"/>
          <p14:tracePt t="76529" x="3892550" y="5708650"/>
          <p14:tracePt t="76605" x="3886200" y="5708650"/>
          <p14:tracePt t="76824" x="3886200" y="5715000"/>
          <p14:tracePt t="76847" x="3886200" y="5721350"/>
          <p14:tracePt t="76856" x="3886200" y="5727700"/>
          <p14:tracePt t="76879" x="3886200" y="5734050"/>
          <p14:tracePt t="76899" x="3886200" y="5740400"/>
          <p14:tracePt t="76941" x="3892550" y="5746750"/>
          <p14:tracePt t="76972" x="3892550" y="5753100"/>
          <p14:tracePt t="76993" x="3898900" y="5753100"/>
          <p14:tracePt t="77022" x="3898900" y="5759450"/>
          <p14:tracePt t="77378" x="3898900" y="5765800"/>
          <p14:tracePt t="77431" x="3898900" y="5772150"/>
          <p14:tracePt t="77596" x="3905250" y="5772150"/>
          <p14:tracePt t="77607" x="3905250" y="5778500"/>
          <p14:tracePt t="77628" x="3911600" y="5778500"/>
          <p14:tracePt t="77648" x="3917950" y="5778500"/>
          <p14:tracePt t="77660" x="3924300" y="5778500"/>
          <p14:tracePt t="77689" x="3924300" y="5784850"/>
          <p14:tracePt t="77699" x="3930650" y="5784850"/>
          <p14:tracePt t="77721" x="3937000" y="5784850"/>
          <p14:tracePt t="77741" x="3943350" y="5784850"/>
          <p14:tracePt t="77794" x="3949700" y="5784850"/>
          <p14:tracePt t="77805" x="3949700" y="5791200"/>
          <p14:tracePt t="77815" x="3956050" y="5791200"/>
          <p14:tracePt t="77848" x="3956050" y="5797550"/>
          <p14:tracePt t="77868" x="3962400" y="5803900"/>
          <p14:tracePt t="77880" x="3962400" y="5810250"/>
          <p14:tracePt t="77890" x="3968750" y="5816600"/>
          <p14:tracePt t="77911" x="3975100" y="5816600"/>
          <p14:tracePt t="77920" x="3975100" y="5822950"/>
          <p14:tracePt t="77930" x="3981450" y="5822950"/>
          <p14:tracePt t="77944" x="3981450" y="5829300"/>
          <p14:tracePt t="77960" x="3987800" y="5835650"/>
          <p14:tracePt t="77977" x="3994150" y="5842000"/>
          <p14:tracePt t="77995" x="4000500" y="5848350"/>
          <p14:tracePt t="78009" x="4006850" y="5861050"/>
          <p14:tracePt t="78025" x="4025900" y="5873750"/>
          <p14:tracePt t="78042" x="4044950" y="5899150"/>
          <p14:tracePt t="78058" x="4070350" y="5918200"/>
          <p14:tracePt t="83783" x="4070350" y="5905500"/>
          <p14:tracePt t="83791" x="4070350" y="5892800"/>
          <p14:tracePt t="83803" x="4070350" y="5880100"/>
          <p14:tracePt t="83821" x="4070350" y="5867400"/>
          <p14:tracePt t="83837" x="4070350" y="5842000"/>
          <p14:tracePt t="83854" x="4070350" y="5822950"/>
          <p14:tracePt t="83870" x="4064000" y="5816600"/>
          <p14:tracePt t="83888" x="4051300" y="5797550"/>
          <p14:tracePt t="83907" x="4032250" y="5791200"/>
          <p14:tracePt t="83923" x="4025900" y="5784850"/>
          <p14:tracePt t="83939" x="3994150" y="5784850"/>
          <p14:tracePt t="83957" x="3987800" y="5784850"/>
          <p14:tracePt t="83972" x="3968750" y="5784850"/>
          <p14:tracePt t="83989" x="3962400" y="5797550"/>
          <p14:tracePt t="84006" x="3962400" y="5810250"/>
          <p14:tracePt t="84023" x="3962400" y="5842000"/>
          <p14:tracePt t="84037" x="3987800" y="5861050"/>
          <p14:tracePt t="84054" x="4133850" y="5905500"/>
          <p14:tracePt t="84070" x="4210050" y="5911850"/>
          <p14:tracePt t="84087" x="4318000" y="5918200"/>
          <p14:tracePt t="84104" x="4394200" y="5918200"/>
          <p14:tracePt t="84121" x="4425950" y="5918200"/>
          <p14:tracePt t="84137" x="4451350" y="5918200"/>
          <p14:tracePt t="84153" x="4457700" y="5918200"/>
          <p14:tracePt t="84169" x="4464050" y="5911850"/>
          <p14:tracePt t="84187" x="4425950" y="5822950"/>
          <p14:tracePt t="84204" x="4394200" y="5791200"/>
          <p14:tracePt t="84221" x="4298950" y="5734050"/>
          <p14:tracePt t="84237" x="4273550" y="5734050"/>
          <p14:tracePt t="84254" x="4191000" y="5759450"/>
          <p14:tracePt t="84270" x="4152900" y="5791200"/>
          <p14:tracePt t="84287" x="4140200" y="5835650"/>
          <p14:tracePt t="84303" x="4127500" y="6000750"/>
          <p14:tracePt t="84320" x="4171950" y="6083300"/>
          <p14:tracePt t="84337" x="4286250" y="6223000"/>
          <p14:tracePt t="84354" x="4476750" y="6350000"/>
          <p14:tracePt t="84370" x="4552950" y="6369050"/>
          <p14:tracePt t="84386" x="4635500" y="6369050"/>
          <p14:tracePt t="84403" x="4654550" y="6369050"/>
          <p14:tracePt t="84421" x="4667250" y="6369050"/>
          <p14:tracePt t="84885" x="4667250" y="6362700"/>
          <p14:tracePt t="84896" x="4673600" y="6330950"/>
          <p14:tracePt t="84906" x="4673600" y="6305550"/>
          <p14:tracePt t="84919" x="4673600" y="6273800"/>
          <p14:tracePt t="84936" x="4673600" y="6248400"/>
          <p14:tracePt t="84954" x="4673600" y="6172200"/>
          <p14:tracePt t="84970" x="4622800" y="6070600"/>
          <p14:tracePt t="84987" x="4597400" y="6026150"/>
          <p14:tracePt t="85004" x="4578350" y="6000750"/>
          <p14:tracePt t="85035" x="4514850" y="5943600"/>
          <p14:tracePt t="85052" x="4483100" y="5918200"/>
          <p14:tracePt t="85069" x="4457700" y="5918200"/>
          <p14:tracePt t="85085" x="4432300" y="5918200"/>
          <p14:tracePt t="85102" x="4425950" y="5918200"/>
          <p14:tracePt t="85120" x="4394200" y="5930900"/>
          <p14:tracePt t="85137" x="4375150" y="5994400"/>
          <p14:tracePt t="85154" x="4375150" y="6045200"/>
          <p14:tracePt t="85170" x="4375150" y="6115050"/>
          <p14:tracePt t="85187" x="4375150" y="6140450"/>
          <p14:tracePt t="85205" x="4406900" y="6178550"/>
          <p14:tracePt t="85221" x="4451350" y="6191250"/>
          <p14:tracePt t="85237" x="4470400" y="6197600"/>
          <p14:tracePt t="85254" x="4514850" y="6197600"/>
          <p14:tracePt t="85270" x="4527550" y="6191250"/>
          <p14:tracePt t="85286" x="4540250" y="6108700"/>
          <p14:tracePt t="85304" x="4540250" y="5994400"/>
          <p14:tracePt t="85320" x="4540250" y="5962650"/>
          <p14:tracePt t="85336" x="4533900" y="5930900"/>
          <p14:tracePt t="85354" x="4521200" y="5918200"/>
          <p14:tracePt t="85370" x="4495800" y="5905500"/>
          <p14:tracePt t="85387" x="4470400" y="5905500"/>
          <p14:tracePt t="85403" x="4451350" y="5905500"/>
          <p14:tracePt t="86316" x="4457700" y="5905500"/>
          <p14:tracePt t="86338" x="4508500" y="5905500"/>
          <p14:tracePt t="86346" x="4533900" y="5911850"/>
          <p14:tracePt t="86356" x="4565650" y="5911850"/>
          <p14:tracePt t="86368" x="4591050" y="5918200"/>
          <p14:tracePt t="86386" x="4641850" y="5918200"/>
          <p14:tracePt t="86404" x="4838700" y="5930900"/>
          <p14:tracePt t="86419" x="5029200" y="5949950"/>
          <p14:tracePt t="86435" x="5143500" y="5962650"/>
          <p14:tracePt t="86452" x="5397500" y="5969000"/>
          <p14:tracePt t="86469" x="5499100" y="5981700"/>
          <p14:tracePt t="86486" x="5664200" y="5981700"/>
          <p14:tracePt t="86503" x="5829300" y="5981700"/>
          <p14:tracePt t="86518" x="5892800" y="5981700"/>
          <p14:tracePt t="86536" x="5962650" y="5981700"/>
          <p14:tracePt t="86552" x="5981700" y="5975350"/>
          <p14:tracePt t="86568" x="6013450" y="5969000"/>
          <p14:tracePt t="86587" x="6032500" y="5956300"/>
          <p14:tracePt t="86603" x="6038850" y="5956300"/>
          <p14:tracePt t="86620" x="6045200" y="5943600"/>
          <p14:tracePt t="86636" x="6051550" y="5918200"/>
          <p14:tracePt t="86653" x="6076950" y="5835650"/>
          <p14:tracePt t="86670" x="6083300" y="5778500"/>
          <p14:tracePt t="86686" x="6083300" y="5753100"/>
          <p14:tracePt t="86704" x="6083300" y="5734050"/>
          <p14:tracePt t="86720" x="6083300" y="5727700"/>
          <p14:tracePt t="86737" x="6083300" y="5715000"/>
          <p14:tracePt t="86754" x="6051550" y="5708650"/>
          <p14:tracePt t="86769" x="6013450" y="5708650"/>
          <p14:tracePt t="86787" x="5956300" y="5708650"/>
          <p14:tracePt t="86803" x="5937250" y="5708650"/>
          <p14:tracePt t="86820" x="5918200" y="5727700"/>
          <p14:tracePt t="86837" x="5905500" y="5753100"/>
          <p14:tracePt t="86852" x="5905500" y="5772150"/>
          <p14:tracePt t="86869" x="5911850" y="5829300"/>
          <p14:tracePt t="86886" x="5937250" y="5854700"/>
          <p14:tracePt t="86902" x="6000750" y="5905500"/>
          <p14:tracePt t="86920" x="6045200" y="5918200"/>
          <p14:tracePt t="86935" x="6057900" y="5918200"/>
          <p14:tracePt t="86956" x="6076950" y="5918200"/>
          <p14:tracePt t="86970" x="6083300" y="5918200"/>
          <p14:tracePt t="86987" x="6096000" y="5911850"/>
          <p14:tracePt t="87006" x="6096000" y="5899150"/>
          <p14:tracePt t="87020" x="6096000" y="5892800"/>
          <p14:tracePt t="87037" x="6083300" y="5880100"/>
          <p14:tracePt t="87053" x="6057900" y="5880100"/>
          <p14:tracePt t="87069" x="6007100" y="5880100"/>
          <p14:tracePt t="87087" x="5981700" y="5886450"/>
          <p14:tracePt t="87103" x="5975350" y="5892800"/>
          <p14:tracePt t="87119" x="5969000" y="589915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sz="2800" dirty="0" smtClean="0"/>
              <a:t>Como selecionar preditores para o modelo final com o F parcial?</a:t>
            </a:r>
            <a:endParaRPr lang="pt-BR" sz="2800" dirty="0"/>
          </a:p>
          <a:p>
            <a:pPr lvl="1"/>
            <a:r>
              <a:rPr lang="pt-BR" dirty="0" smtClean="0"/>
              <a:t>Teste F parcial</a:t>
            </a:r>
          </a:p>
          <a:p>
            <a:pPr lvl="2"/>
            <a:r>
              <a:rPr lang="pt-BR" dirty="0" smtClean="0"/>
              <a:t>Verifica a contribuição parcial de cada variável (explicativa/preditora) na explicação da variável dependente (resposta) Y</a:t>
            </a:r>
            <a:endParaRPr lang="pt-BR" dirty="0"/>
          </a:p>
          <a:p>
            <a:pPr lvl="2"/>
            <a:r>
              <a:rPr lang="pt-BR" dirty="0" smtClean="0"/>
              <a:t>Testa se a inclusão de uma variável aumenta de forma importante a explicação do desfecho em relação ao modelo sem essa determinada variável</a:t>
            </a:r>
            <a:endParaRPr lang="pt-BR" dirty="0"/>
          </a:p>
          <a:p>
            <a:pPr lvl="2"/>
            <a:r>
              <a:rPr lang="pt-BR" dirty="0" smtClean="0"/>
              <a:t>Para isso compara dois modelos de regressão ajustada (um com a inclusão da variável e um sem a variável</a:t>
            </a:r>
            <a:r>
              <a:rPr lang="pt-BR" dirty="0"/>
              <a:t>)</a:t>
            </a:r>
          </a:p>
          <a:p>
            <a:pPr lvl="2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28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9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6"/>
    </mc:Choice>
    <mc:Fallback xmlns="">
      <p:transition spd="slow" advTm="6173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786" x="5949950" y="5899150"/>
          <p14:tracePt t="7795" x="5905500" y="5899150"/>
          <p14:tracePt t="7807" x="5848350" y="5899150"/>
          <p14:tracePt t="7818" x="5746750" y="5873750"/>
          <p14:tracePt t="7829" x="5645150" y="5842000"/>
          <p14:tracePt t="7846" x="5524500" y="5784850"/>
          <p14:tracePt t="7862" x="5327650" y="5670550"/>
          <p14:tracePt t="7880" x="5092700" y="5518150"/>
          <p14:tracePt t="7896" x="4953000" y="5384800"/>
          <p14:tracePt t="7912" x="4603750" y="4914900"/>
          <p14:tracePt t="7930" x="4489450" y="4711700"/>
          <p14:tracePt t="7946" x="4159250" y="4152900"/>
          <p14:tracePt t="7961" x="3937000" y="3835400"/>
          <p14:tracePt t="7981" x="3873500" y="3727450"/>
          <p14:tracePt t="7995" x="3759200" y="3486150"/>
          <p14:tracePt t="8011" x="3714750" y="3327400"/>
          <p14:tracePt t="8029" x="3663950" y="3155950"/>
          <p14:tracePt t="8045" x="3638550" y="3073400"/>
          <p14:tracePt t="8060" x="3632200" y="3041650"/>
          <p14:tracePt t="8077" x="3619500" y="3016250"/>
          <p14:tracePt t="8110" x="3619500" y="3009900"/>
          <p14:tracePt t="8128" x="3619500" y="3003550"/>
          <p14:tracePt t="8149" x="3619500" y="2997200"/>
          <p14:tracePt t="8852" x="3625850" y="2997200"/>
          <p14:tracePt t="9266" x="3625850" y="2990850"/>
          <p14:tracePt t="9611" x="3619500" y="2984500"/>
          <p14:tracePt t="9621" x="3600450" y="2978150"/>
          <p14:tracePt t="9633" x="3575050" y="2959100"/>
          <p14:tracePt t="9644" x="3549650" y="2940050"/>
          <p14:tracePt t="9663" x="3511550" y="2914650"/>
          <p14:tracePt t="9678" x="3448050" y="2863850"/>
          <p14:tracePt t="9696" x="3333750" y="2819400"/>
          <p14:tracePt t="9710" x="3282950" y="2813050"/>
          <p14:tracePt t="9728" x="3175000" y="2781300"/>
          <p14:tracePt t="9743" x="3136900" y="2781300"/>
          <p14:tracePt t="9760" x="3079750" y="2781300"/>
          <p14:tracePt t="9777" x="3035300" y="2781300"/>
          <p14:tracePt t="9793" x="3016250" y="2781300"/>
          <p14:tracePt t="9810" x="2990850" y="2781300"/>
          <p14:tracePt t="9826" x="2978150" y="2781300"/>
          <p14:tracePt t="9843" x="2965450" y="2781300"/>
          <p14:tracePt t="9860" x="2952750" y="2787650"/>
          <p14:tracePt t="9876" x="2946400" y="2787650"/>
          <p14:tracePt t="9922" x="2940050" y="2787650"/>
          <p14:tracePt t="10048" x="2933700" y="2787650"/>
          <p14:tracePt t="10070" x="2933700" y="2794000"/>
          <p14:tracePt t="10079" x="2927350" y="2800350"/>
          <p14:tracePt t="10092" x="2927350" y="2806700"/>
          <p14:tracePt t="10110" x="2921000" y="2825750"/>
          <p14:tracePt t="10124" x="2914650" y="2838450"/>
          <p14:tracePt t="10141" x="2901950" y="2863850"/>
          <p14:tracePt t="10157" x="2889250" y="2882900"/>
          <p14:tracePt t="10176" x="2889250" y="2901950"/>
          <p14:tracePt t="10195" x="2889250" y="2908300"/>
          <p14:tracePt t="10227" x="2882900" y="2914650"/>
          <p14:tracePt t="10243" x="2882900" y="2921000"/>
          <p14:tracePt t="10270" x="2876550" y="2927350"/>
          <p14:tracePt t="10278" x="2870200" y="2927350"/>
          <p14:tracePt t="10293" x="2863850" y="2933700"/>
          <p14:tracePt t="10309" x="2844800" y="2946400"/>
          <p14:tracePt t="10326" x="2832100" y="2952750"/>
          <p14:tracePt t="10342" x="2806700" y="2965450"/>
          <p14:tracePt t="10361" x="2781300" y="2971800"/>
          <p14:tracePt t="10376" x="2768600" y="2978150"/>
          <p14:tracePt t="10393" x="2743200" y="2984500"/>
          <p14:tracePt t="10410" x="2736850" y="2990850"/>
          <p14:tracePt t="10427" x="2730500" y="2997200"/>
          <p14:tracePt t="10445" x="2724150" y="3003550"/>
          <p14:tracePt t="10459" x="2711450" y="3009900"/>
          <p14:tracePt t="10476" x="2705100" y="3016250"/>
          <p14:tracePt t="10494" x="2698750" y="3022600"/>
          <p14:tracePt t="10509" x="2698750" y="3028950"/>
          <p14:tracePt t="10526" x="2698750" y="3035300"/>
          <p14:tracePt t="10543" x="2692400" y="3035300"/>
          <p14:tracePt t="10559" x="2692400" y="3041650"/>
          <p14:tracePt t="10576" x="2692400" y="3048000"/>
          <p14:tracePt t="10592" x="2692400" y="3054350"/>
          <p14:tracePt t="10609" x="2705100" y="3060700"/>
          <p14:tracePt t="10625" x="2774950" y="3073400"/>
          <p14:tracePt t="10642" x="2876550" y="3086100"/>
          <p14:tracePt t="10661" x="2965450" y="3086100"/>
          <p14:tracePt t="10677" x="3130550" y="3086100"/>
          <p14:tracePt t="10691" x="3200400" y="3105150"/>
          <p14:tracePt t="10707" x="3378200" y="3111500"/>
          <p14:tracePt t="10725" x="3530600" y="3124200"/>
          <p14:tracePt t="10741" x="3581400" y="3124200"/>
          <p14:tracePt t="10758" x="3676650" y="3143250"/>
          <p14:tracePt t="10774" x="3733800" y="3149600"/>
          <p14:tracePt t="10791" x="3829050" y="3175000"/>
          <p14:tracePt t="10809" x="3873500" y="3181350"/>
          <p14:tracePt t="10824" x="3943350" y="3206750"/>
          <p14:tracePt t="10841" x="4025900" y="3225800"/>
          <p14:tracePt t="10858" x="4057650" y="3232150"/>
          <p14:tracePt t="10860" x="4076700" y="3232150"/>
          <p14:tracePt t="11886" x="4083050" y="3232150"/>
          <p14:tracePt t="11897" x="4102100" y="3225800"/>
          <p14:tracePt t="11907" x="4127500" y="3219450"/>
          <p14:tracePt t="11927" x="4298950" y="3168650"/>
          <p14:tracePt t="11943" x="4387850" y="3155950"/>
          <p14:tracePt t="11958" x="4832350" y="3092450"/>
          <p14:tracePt t="11975" x="4959350" y="3060700"/>
          <p14:tracePt t="11992" x="5384800" y="2978150"/>
          <p14:tracePt t="12010" x="5651500" y="2933700"/>
          <p14:tracePt t="12026" x="5765800" y="2914650"/>
          <p14:tracePt t="12040" x="5994400" y="2882900"/>
          <p14:tracePt t="12056" x="6070600" y="2882900"/>
          <p14:tracePt t="12072" x="6178550" y="2882900"/>
          <p14:tracePt t="12089" x="6229350" y="2882900"/>
          <p14:tracePt t="12106" x="6280150" y="2882900"/>
          <p14:tracePt t="12123" x="6299200" y="2889250"/>
          <p14:tracePt t="12139" x="6305550" y="2889250"/>
          <p14:tracePt t="12157" x="6311900" y="2895600"/>
          <p14:tracePt t="15950" x="6305550" y="2908300"/>
          <p14:tracePt t="15960" x="6292850" y="2921000"/>
          <p14:tracePt t="15973" x="6273800" y="2933700"/>
          <p14:tracePt t="15991" x="6242050" y="2946400"/>
          <p14:tracePt t="16006" x="6178550" y="2971800"/>
          <p14:tracePt t="16024" x="6045200" y="3003550"/>
          <p14:tracePt t="16039" x="5956300" y="3022600"/>
          <p14:tracePt t="16055" x="5791200" y="3035300"/>
          <p14:tracePt t="16071" x="5702300" y="3041650"/>
          <p14:tracePt t="16085" x="5448300" y="3073400"/>
          <p14:tracePt t="16102" x="5353050" y="3086100"/>
          <p14:tracePt t="16119" x="5175250" y="3105150"/>
          <p14:tracePt t="16136" x="5016500" y="3187700"/>
          <p14:tracePt t="16153" x="4946650" y="3213100"/>
          <p14:tracePt t="16169" x="4857750" y="3270250"/>
          <p14:tracePt t="16186" x="4832350" y="3282950"/>
          <p14:tracePt t="16203" x="4819650" y="3295650"/>
          <p14:tracePt t="16219" x="4813300" y="3295650"/>
          <p14:tracePt t="16681" x="4800600" y="3302000"/>
          <p14:tracePt t="16690" x="4775200" y="3314700"/>
          <p14:tracePt t="16703" x="4756150" y="3327400"/>
          <p14:tracePt t="16721" x="4692650" y="3359150"/>
          <p14:tracePt t="16737" x="4654550" y="3378200"/>
          <p14:tracePt t="16756" x="4552950" y="3409950"/>
          <p14:tracePt t="16770" x="4508500" y="3429000"/>
          <p14:tracePt t="16787" x="4413250" y="3473450"/>
          <p14:tracePt t="16806" x="4337050" y="3517900"/>
          <p14:tracePt t="16822" x="4292600" y="3556000"/>
          <p14:tracePt t="16838" x="4222750" y="3606800"/>
          <p14:tracePt t="16854" x="4184650" y="3651250"/>
          <p14:tracePt t="16858" x="4152900" y="3695700"/>
          <p14:tracePt t="16871" x="4121150" y="3740150"/>
          <p14:tracePt t="16888" x="4083050" y="3829050"/>
          <p14:tracePt t="16903" x="4057650" y="3892550"/>
          <p14:tracePt t="16920" x="4044950" y="4000500"/>
          <p14:tracePt t="16936" x="4044950" y="4032250"/>
          <p14:tracePt t="16953" x="4044950" y="4089400"/>
          <p14:tracePt t="16971" x="4051300" y="4114800"/>
          <p14:tracePt t="16987" x="4083050" y="4127500"/>
          <p14:tracePt t="17005" x="4140200" y="4133850"/>
          <p14:tracePt t="17018" x="4165600" y="4133850"/>
          <p14:tracePt t="17035" x="4235450" y="4127500"/>
          <p14:tracePt t="17051" x="4292600" y="4089400"/>
          <p14:tracePt t="17069" x="4337050" y="4051300"/>
          <p14:tracePt t="17085" x="4349750" y="4000500"/>
          <p14:tracePt t="17101" x="4349750" y="3981450"/>
          <p14:tracePt t="17119" x="4349750" y="3956050"/>
          <p14:tracePt t="17135" x="4349750" y="3949700"/>
          <p14:tracePt t="17151" x="4318000" y="3937000"/>
          <p14:tracePt t="17170" x="4292600" y="3937000"/>
          <p14:tracePt t="17186" x="4279900" y="3937000"/>
          <p14:tracePt t="17219" x="4273550" y="3937000"/>
          <p14:tracePt t="20867" x="4279900" y="3943350"/>
          <p14:tracePt t="20877" x="4286250" y="3956050"/>
          <p14:tracePt t="20887" x="4298950" y="3968750"/>
          <p14:tracePt t="20901" x="4330700" y="3987800"/>
          <p14:tracePt t="20918" x="4381500" y="4025900"/>
          <p14:tracePt t="20933" x="4400550" y="4038600"/>
          <p14:tracePt t="20951" x="4457700" y="4076700"/>
          <p14:tracePt t="20966" x="4476750" y="4095750"/>
          <p14:tracePt t="20984" x="4565650" y="4152900"/>
          <p14:tracePt t="21001" x="4654550" y="4203700"/>
          <p14:tracePt t="21016" x="4692650" y="4229100"/>
          <p14:tracePt t="21034" x="4743450" y="4267200"/>
          <p14:tracePt t="21049" x="4762500" y="4279900"/>
          <p14:tracePt t="21064" x="4813300" y="4311650"/>
          <p14:tracePt t="21081" x="4832350" y="4324350"/>
          <p14:tracePt t="21098" x="4870450" y="4343400"/>
          <p14:tracePt t="21115" x="4908550" y="4368800"/>
          <p14:tracePt t="22571" x="4908550" y="4381500"/>
          <p14:tracePt t="22583" x="4895850" y="4394200"/>
          <p14:tracePt t="22591" x="4870450" y="4406900"/>
          <p14:tracePt t="22602" x="4845050" y="4425950"/>
          <p14:tracePt t="22616" x="4787900" y="4464050"/>
          <p14:tracePt t="22633" x="4660900" y="4508500"/>
          <p14:tracePt t="22652" x="4591050" y="4540250"/>
          <p14:tracePt t="22667" x="4464050" y="4565650"/>
          <p14:tracePt t="22681" x="4381500" y="4597400"/>
          <p14:tracePt t="22698" x="4235450" y="4622800"/>
          <p14:tracePt t="22715" x="4140200" y="4654550"/>
          <p14:tracePt t="22731" x="4102100" y="4660900"/>
          <p14:tracePt t="22749" x="4032250" y="4686300"/>
          <p14:tracePt t="22764" x="4006850" y="4699000"/>
          <p14:tracePt t="22781" x="3943350" y="4711700"/>
          <p14:tracePt t="22799" x="3911600" y="4724400"/>
          <p14:tracePt t="22814" x="3898900" y="4730750"/>
          <p14:tracePt t="22834" x="3886200" y="4737100"/>
          <p14:tracePt t="22851" x="3879850" y="4737100"/>
          <p14:tracePt t="22855" x="3879850" y="4743450"/>
          <p14:tracePt t="22873" x="3873500" y="4743450"/>
          <p14:tracePt t="24156" x="3879850" y="4743450"/>
          <p14:tracePt t="24167" x="3886200" y="4743450"/>
          <p14:tracePt t="24178" x="3917950" y="4743450"/>
          <p14:tracePt t="24186" x="3968750" y="4743450"/>
          <p14:tracePt t="24199" x="4019550" y="4743450"/>
          <p14:tracePt t="24215" x="4083050" y="4724400"/>
          <p14:tracePt t="24230" x="4279900" y="4705350"/>
          <p14:tracePt t="24249" x="4381500" y="4679950"/>
          <p14:tracePt t="24263" x="4565650" y="4654550"/>
          <p14:tracePt t="24281" x="4768850" y="4629150"/>
          <p14:tracePt t="24297" x="4845050" y="4622800"/>
          <p14:tracePt t="24314" x="4965700" y="4610100"/>
          <p14:tracePt t="24331" x="5054600" y="4610100"/>
          <p14:tracePt t="24346" x="5105400" y="4610100"/>
          <p14:tracePt t="24364" x="5194300" y="4610100"/>
          <p14:tracePt t="24381" x="5270500" y="4610100"/>
          <p14:tracePt t="24397" x="5410200" y="4622800"/>
          <p14:tracePt t="24416" x="5530850" y="4641850"/>
          <p14:tracePt t="24431" x="5588000" y="4660900"/>
          <p14:tracePt t="24448" x="5676900" y="4673600"/>
          <p14:tracePt t="24464" x="5708650" y="4679950"/>
          <p14:tracePt t="24480" x="5740400" y="4686300"/>
          <p14:tracePt t="25756" x="5746750" y="4686300"/>
          <p14:tracePt t="25765" x="5765800" y="4692650"/>
          <p14:tracePt t="25779" x="5810250" y="4692650"/>
          <p14:tracePt t="25796" x="5943600" y="4692650"/>
          <p14:tracePt t="25810" x="6045200" y="4686300"/>
          <p14:tracePt t="25827" x="6216650" y="4635500"/>
          <p14:tracePt t="25843" x="6292850" y="4629150"/>
          <p14:tracePt t="25860" x="6381750" y="4591050"/>
          <p14:tracePt t="25878" x="6413500" y="4578350"/>
          <p14:tracePt t="25894" x="6419850" y="4578350"/>
          <p14:tracePt t="25911" x="6426200" y="4572000"/>
          <p14:tracePt t="25945" x="6407150" y="4565650"/>
          <p14:tracePt t="25961" x="6343650" y="4565650"/>
          <p14:tracePt t="25978" x="6076950" y="4559300"/>
          <p14:tracePt t="25994" x="5822950" y="4546600"/>
          <p14:tracePt t="26010" x="5721350" y="4546600"/>
          <p14:tracePt t="26027" x="5480050" y="4552950"/>
          <p14:tracePt t="26044" x="5416550" y="4572000"/>
          <p14:tracePt t="26735" x="5403850" y="4578350"/>
          <p14:tracePt t="26748" x="5378450" y="4584700"/>
          <p14:tracePt t="26757" x="5359400" y="4591050"/>
          <p14:tracePt t="26766" x="5327650" y="4597400"/>
          <p14:tracePt t="26779" x="5308600" y="4597400"/>
          <p14:tracePt t="26797" x="5251450" y="4597400"/>
          <p14:tracePt t="26811" x="5232400" y="4597400"/>
          <p14:tracePt t="26828" x="5200650" y="4597400"/>
          <p14:tracePt t="26844" x="5194300" y="4597400"/>
          <p14:tracePt t="26861" x="5181600" y="4597400"/>
          <p14:tracePt t="26882" x="5175250" y="4597400"/>
          <p14:tracePt t="27893" x="5175250" y="4603750"/>
          <p14:tracePt t="27903" x="5175250" y="4616450"/>
          <p14:tracePt t="27914" x="5181600" y="4629150"/>
          <p14:tracePt t="27928" x="5194300" y="4641850"/>
          <p14:tracePt t="27946" x="5219700" y="4667250"/>
          <p14:tracePt t="27960" x="5238750" y="4686300"/>
          <p14:tracePt t="27978" x="5270500" y="4705350"/>
          <p14:tracePt t="27995" x="5283200" y="4711700"/>
          <p14:tracePt t="28010" x="5321300" y="4730750"/>
          <p14:tracePt t="28028" x="5384800" y="4743450"/>
          <p14:tracePt t="28042" x="5410200" y="4762500"/>
          <p14:tracePt t="28059" x="5480050" y="4768850"/>
          <p14:tracePt t="28076" x="5505450" y="4775200"/>
          <p14:tracePt t="28092" x="5543550" y="4794250"/>
          <p14:tracePt t="28109" x="5568950" y="4794250"/>
          <p14:tracePt t="28125" x="5600700" y="4806950"/>
          <p14:tracePt t="28142" x="5632450" y="4813300"/>
          <p14:tracePt t="28158" x="5645150" y="4819650"/>
          <p14:tracePt t="28176" x="5670550" y="4832350"/>
          <p14:tracePt t="28193" x="5683250" y="4838700"/>
          <p14:tracePt t="28208" x="5708650" y="4851400"/>
          <p14:tracePt t="28226" x="5727700" y="4851400"/>
          <p14:tracePt t="28244" x="5740400" y="4857750"/>
          <p14:tracePt t="28261" x="5753100" y="4864100"/>
          <p14:tracePt t="28278" x="5759450" y="4876800"/>
          <p14:tracePt t="28293" x="5765800" y="4883150"/>
          <p14:tracePt t="28310" x="5772150" y="4889500"/>
          <p14:tracePt t="31764" x="5778500" y="4895850"/>
          <p14:tracePt t="31775" x="5784850" y="4902200"/>
          <p14:tracePt t="31784" x="5803900" y="4908550"/>
          <p14:tracePt t="31794" x="5816600" y="4927600"/>
          <p14:tracePt t="31809" x="5848350" y="4940300"/>
          <p14:tracePt t="31825" x="5911850" y="4965700"/>
          <p14:tracePt t="31838" x="5949950" y="4972050"/>
          <p14:tracePt t="31855" x="6007100" y="4984750"/>
          <p14:tracePt t="31872" x="6051550" y="4997450"/>
          <p14:tracePt t="31888" x="6165850" y="5003800"/>
          <p14:tracePt t="31905" x="6210300" y="5003800"/>
          <p14:tracePt t="31923" x="6311900" y="5003800"/>
          <p14:tracePt t="31939" x="6362700" y="5003800"/>
          <p14:tracePt t="31956" x="6375400" y="4997450"/>
          <p14:tracePt t="31975" x="6400800" y="4959350"/>
          <p14:tracePt t="31991" x="6400800" y="4921250"/>
          <p14:tracePt t="32009" x="6400800" y="4819650"/>
          <p14:tracePt t="32023" x="6388100" y="4775200"/>
          <p14:tracePt t="32040" x="6381750" y="4762500"/>
          <p14:tracePt t="32055" x="6343650" y="4749800"/>
          <p14:tracePt t="32071" x="6330950" y="4749800"/>
          <p14:tracePt t="32087" x="6305550" y="4762500"/>
          <p14:tracePt t="32104" x="6292850" y="4794250"/>
          <p14:tracePt t="32121" x="6273800" y="4914900"/>
          <p14:tracePt t="32138" x="6299200" y="5067300"/>
          <p14:tracePt t="32155" x="6324600" y="5124450"/>
          <p14:tracePt t="32171" x="6381750" y="5194300"/>
          <p14:tracePt t="32187" x="6407150" y="5207000"/>
          <p14:tracePt t="32204" x="6457950" y="5238750"/>
          <p14:tracePt t="32221" x="6496050" y="5238750"/>
          <p14:tracePt t="32240" x="6521450" y="5238750"/>
          <p14:tracePt t="32257" x="6540500" y="5168900"/>
          <p14:tracePt t="32275" x="6559550" y="5067300"/>
          <p14:tracePt t="32289" x="6559550" y="5022850"/>
          <p14:tracePt t="32307" x="6559550" y="4991100"/>
          <p14:tracePt t="32323" x="6559550" y="4978400"/>
          <p14:tracePt t="37735" x="6527800" y="4984750"/>
          <p14:tracePt t="37747" x="6477000" y="4984750"/>
          <p14:tracePt t="37759" x="6388100" y="4984750"/>
          <p14:tracePt t="37768" x="6273800" y="4984750"/>
          <p14:tracePt t="37785" x="6026150" y="4984750"/>
          <p14:tracePt t="37801" x="5632450" y="4933950"/>
          <p14:tracePt t="37820" x="5226050" y="4908550"/>
          <p14:tracePt t="37836" x="5111750" y="4902200"/>
          <p14:tracePt t="37854" x="4959350" y="4902200"/>
          <p14:tracePt t="37868" x="4895850" y="4902200"/>
          <p14:tracePt t="37884" x="4806950" y="4902200"/>
          <p14:tracePt t="37902" x="4756150" y="4902200"/>
          <p14:tracePt t="37918" x="4743450" y="4902200"/>
          <p14:tracePt t="37935" x="4724400" y="4895850"/>
          <p14:tracePt t="38446" x="4718050" y="4895850"/>
          <p14:tracePt t="38455" x="4705350" y="4895850"/>
          <p14:tracePt t="38467" x="4679950" y="4895850"/>
          <p14:tracePt t="38484" x="4654550" y="4895850"/>
          <p14:tracePt t="38500" x="4584700" y="4895850"/>
          <p14:tracePt t="38517" x="4514850" y="4902200"/>
          <p14:tracePt t="38534" x="4476750" y="4902200"/>
          <p14:tracePt t="38550" x="4438650" y="4902200"/>
          <p14:tracePt t="38568" x="4419600" y="4902200"/>
          <p14:tracePt t="38584" x="4387850" y="4902200"/>
          <p14:tracePt t="38603" x="4368800" y="4902200"/>
          <p14:tracePt t="38618" x="4362450" y="4902200"/>
          <p14:tracePt t="38636" x="4349750" y="4908550"/>
          <p14:tracePt t="38652" x="4343400" y="4908550"/>
          <p14:tracePt t="39934" x="4337050" y="4908550"/>
          <p14:tracePt t="39945" x="4311650" y="4908550"/>
          <p14:tracePt t="39956" x="4292600" y="4914900"/>
          <p14:tracePt t="39966" x="4273550" y="4940300"/>
          <p14:tracePt t="39981" x="4241800" y="4953000"/>
          <p14:tracePt t="39997" x="4178300" y="4984750"/>
          <p14:tracePt t="40014" x="4146550" y="5003800"/>
          <p14:tracePt t="40030" x="4095750" y="5022850"/>
          <p14:tracePt t="40047" x="4070350" y="5035550"/>
          <p14:tracePt t="40064" x="4044950" y="5048250"/>
          <p14:tracePt t="40080" x="4038600" y="5054600"/>
          <p14:tracePt t="40097" x="4032250" y="5060950"/>
          <p14:tracePt t="40114" x="4025900" y="5073650"/>
          <p14:tracePt t="40131" x="4019550" y="5086350"/>
          <p14:tracePt t="40147" x="4006850" y="5118100"/>
          <p14:tracePt t="40164" x="3994150" y="5194300"/>
          <p14:tracePt t="40181" x="3987800" y="5245100"/>
          <p14:tracePt t="40197" x="3975100" y="5295900"/>
          <p14:tracePt t="40214" x="3975100" y="5314950"/>
          <p14:tracePt t="40231" x="3975100" y="5359400"/>
          <p14:tracePt t="40248" x="3975100" y="5372100"/>
          <p14:tracePt t="40264" x="3975100" y="5384800"/>
          <p14:tracePt t="40281" x="3975100" y="5410200"/>
          <p14:tracePt t="40297" x="3975100" y="5416550"/>
          <p14:tracePt t="40314" x="3975100" y="5429250"/>
          <p14:tracePt t="40347" x="3975100" y="5435600"/>
          <p14:tracePt t="40363" x="3975100" y="5441950"/>
          <p14:tracePt t="40381" x="3975100" y="5448300"/>
          <p14:tracePt t="40397" x="3975100" y="5461000"/>
          <p14:tracePt t="40414" x="3975100" y="5486400"/>
          <p14:tracePt t="40431" x="3975100" y="5499100"/>
          <p14:tracePt t="40447" x="3987800" y="5518150"/>
          <p14:tracePt t="40464" x="3994150" y="5524500"/>
          <p14:tracePt t="40481" x="3994150" y="5537200"/>
          <p14:tracePt t="40497" x="3994150" y="5543550"/>
          <p14:tracePt t="40514" x="4000500" y="5549900"/>
          <p14:tracePt t="41524" x="4006850" y="5549900"/>
          <p14:tracePt t="41532" x="4019550" y="5549900"/>
          <p14:tracePt t="41547" x="4038600" y="5549900"/>
          <p14:tracePt t="41565" x="4089400" y="5518150"/>
          <p14:tracePt t="41582" x="4121150" y="5505450"/>
          <p14:tracePt t="41598" x="4191000" y="5461000"/>
          <p14:tracePt t="41617" x="4260850" y="5429250"/>
          <p14:tracePt t="41632" x="4330700" y="5410200"/>
          <p14:tracePt t="41648" x="4425950" y="5384800"/>
          <p14:tracePt t="41665" x="4464050" y="5384800"/>
          <p14:tracePt t="41682" x="4559300" y="5378450"/>
          <p14:tracePt t="41699" x="4699000" y="5378450"/>
          <p14:tracePt t="41715" x="4762500" y="5378450"/>
          <p14:tracePt t="41732" x="4889500" y="5378450"/>
          <p14:tracePt t="41746" x="4959350" y="5391150"/>
          <p14:tracePt t="41762" x="5124450" y="5416550"/>
          <p14:tracePt t="41779" x="5232400" y="5448300"/>
          <p14:tracePt t="41797" x="5372100" y="5480050"/>
          <p14:tracePt t="41814" x="5461000" y="5505450"/>
          <p14:tracePt t="41830" x="5480050" y="5505450"/>
          <p14:tracePt t="41848" x="5499100" y="5511800"/>
          <p14:tracePt t="41867" x="5505450" y="5511800"/>
          <p14:tracePt t="42231" x="5518150" y="5511800"/>
          <p14:tracePt t="42242" x="5530850" y="5511800"/>
          <p14:tracePt t="42252" x="5549900" y="5511800"/>
          <p14:tracePt t="42264" x="5575300" y="5511800"/>
          <p14:tracePt t="42281" x="5600700" y="5511800"/>
          <p14:tracePt t="42297" x="5664200" y="5492750"/>
          <p14:tracePt t="42314" x="5784850" y="5467350"/>
          <p14:tracePt t="42330" x="5835650" y="5448300"/>
          <p14:tracePt t="42346" x="5930900" y="5429250"/>
          <p14:tracePt t="42363" x="5994400" y="5429250"/>
          <p14:tracePt t="42365" x="6045200" y="5429250"/>
          <p14:tracePt t="42379" x="6089650" y="5429250"/>
          <p14:tracePt t="42397" x="6153150" y="5429250"/>
          <p14:tracePt t="42413" x="6172200" y="5429250"/>
          <p14:tracePt t="42429" x="6197600" y="5429250"/>
          <p14:tracePt t="42446" x="6210300" y="5429250"/>
          <p14:tracePt t="42462" x="6235700" y="5429250"/>
          <p14:tracePt t="42481" x="6261100" y="5448300"/>
          <p14:tracePt t="42496" x="6286500" y="5461000"/>
          <p14:tracePt t="42512" x="6318250" y="5480050"/>
          <p14:tracePt t="42529" x="6337300" y="5492750"/>
          <p14:tracePt t="42547" x="6388100" y="5511800"/>
          <p14:tracePt t="42563" x="6413500" y="5524500"/>
          <p14:tracePt t="42579" x="6445250" y="5543550"/>
          <p14:tracePt t="42596" x="6470650" y="5556250"/>
          <p14:tracePt t="42612" x="6477000" y="5556250"/>
          <p14:tracePt t="42919" x="6489700" y="5556250"/>
          <p14:tracePt t="42932" x="6508750" y="5556250"/>
          <p14:tracePt t="42939" x="6540500" y="5556250"/>
          <p14:tracePt t="42949" x="6572250" y="5537200"/>
          <p14:tracePt t="42961" x="6648450" y="5530850"/>
          <p14:tracePt t="42978" x="6724650" y="5518150"/>
          <p14:tracePt t="42995" x="6845300" y="5511800"/>
          <p14:tracePt t="43015" x="7061200" y="5499100"/>
          <p14:tracePt t="43030" x="7150100" y="5486400"/>
          <p14:tracePt t="43046" x="7277100" y="5486400"/>
          <p14:tracePt t="43063" x="7327900" y="5486400"/>
          <p14:tracePt t="43079" x="7442200" y="5486400"/>
          <p14:tracePt t="43097" x="7550150" y="5486400"/>
          <p14:tracePt t="43113" x="7588250" y="5486400"/>
          <p14:tracePt t="43132" x="7645400" y="5492750"/>
          <p14:tracePt t="43150" x="7677150" y="5499100"/>
          <p14:tracePt t="43163" x="7689850" y="5499100"/>
          <p14:tracePt t="43181" x="7715250" y="5505450"/>
          <p14:tracePt t="43197" x="7721600" y="5511800"/>
          <p14:tracePt t="43213" x="7727950" y="5511800"/>
          <p14:tracePt t="44546" x="7734300" y="5511800"/>
          <p14:tracePt t="44567" x="7740650" y="5511800"/>
          <p14:tracePt t="45508" x="7747000" y="5511800"/>
          <p14:tracePt t="47123" x="7740650" y="5511800"/>
          <p14:tracePt t="47135" x="7702550" y="5511800"/>
          <p14:tracePt t="47144" x="7651750" y="5505450"/>
          <p14:tracePt t="47159" x="7600950" y="5505450"/>
          <p14:tracePt t="47176" x="7493000" y="5505450"/>
          <p14:tracePt t="47195" x="7467600" y="5505450"/>
          <p14:tracePt t="47211" x="7385050" y="5492750"/>
          <p14:tracePt t="47229" x="7296150" y="5480050"/>
          <p14:tracePt t="47243" x="7264400" y="5480050"/>
          <p14:tracePt t="47260" x="7207250" y="5467350"/>
          <p14:tracePt t="47277" x="7188200" y="5467350"/>
          <p14:tracePt t="47292" x="7162800" y="5461000"/>
          <p14:tracePt t="47311" x="7131050" y="5461000"/>
          <p14:tracePt t="47327" x="7105650" y="5454650"/>
          <p14:tracePt t="47344" x="7048500" y="5448300"/>
          <p14:tracePt t="47357" x="7023100" y="5441950"/>
          <p14:tracePt t="47374" x="6972300" y="5422900"/>
          <p14:tracePt t="47391" x="6953250" y="5422900"/>
          <p14:tracePt t="47407" x="6915150" y="5416550"/>
          <p14:tracePt t="47424" x="6896100" y="5410200"/>
          <p14:tracePt t="47441" x="6889750" y="5403850"/>
          <p14:tracePt t="47457" x="6877050" y="5403850"/>
          <p14:tracePt t="47475" x="6870700" y="5403850"/>
          <p14:tracePt t="47491" x="6864350" y="5397500"/>
          <p14:tracePt t="47528" x="6858000" y="5397500"/>
          <p14:tracePt t="47572" x="6851650" y="5397500"/>
          <p14:tracePt t="47613" x="6845300" y="5403850"/>
          <p14:tracePt t="47623" x="6845300" y="5416550"/>
          <p14:tracePt t="47634" x="6838950" y="5422900"/>
          <p14:tracePt t="47645" x="6832600" y="5429250"/>
          <p14:tracePt t="47659" x="6832600" y="5435600"/>
          <p14:tracePt t="47676" x="6826250" y="5435600"/>
          <p14:tracePt t="47692" x="6826250" y="5441950"/>
          <p14:tracePt t="47710" x="6819900" y="5441950"/>
          <p14:tracePt t="47730" x="6819900" y="5448300"/>
          <p14:tracePt t="47832" x="6819900" y="5429250"/>
          <p14:tracePt t="47842" x="6826250" y="5416550"/>
          <p14:tracePt t="47856" x="6851650" y="5403850"/>
          <p14:tracePt t="47863" x="6870700" y="5391150"/>
          <p14:tracePt t="47876" x="6915150" y="5365750"/>
          <p14:tracePt t="47894" x="7010400" y="5327650"/>
          <p14:tracePt t="47909" x="7042150" y="5321300"/>
          <p14:tracePt t="47926" x="7080250" y="5321300"/>
          <p14:tracePt t="47942" x="7105650" y="5321300"/>
          <p14:tracePt t="47960" x="7137400" y="5334000"/>
          <p14:tracePt t="47979" x="7181850" y="5403850"/>
          <p14:tracePt t="47993" x="7207250" y="5435600"/>
          <p14:tracePt t="48010" x="7251700" y="5511800"/>
          <p14:tracePt t="48027" x="7258050" y="5530850"/>
          <p14:tracePt t="48040" x="7277100" y="5562600"/>
          <p14:tracePt t="48058" x="7283450" y="5581650"/>
          <p14:tracePt t="48075" x="7283450" y="5588000"/>
          <p14:tracePt t="48091" x="7289800" y="5594350"/>
          <p14:tracePt t="48107" x="7296150" y="5594350"/>
          <p14:tracePt t="48140" x="7296150" y="5600700"/>
          <p14:tracePt t="49126" x="7302500" y="5594350"/>
          <p14:tracePt t="49137" x="7302500" y="5588000"/>
          <p14:tracePt t="49148" x="7308850" y="5588000"/>
          <p14:tracePt t="49158" x="7308850" y="5581650"/>
          <p14:tracePt t="49175" x="7308850" y="5575300"/>
          <p14:tracePt t="49191" x="7308850" y="5562600"/>
          <p14:tracePt t="49229" x="7315200" y="5556250"/>
          <p14:tracePt t="49357" x="7315200" y="5549900"/>
          <p14:tracePt t="49375" x="7321550" y="5537200"/>
          <p14:tracePt t="49385" x="7321550" y="5530850"/>
          <p14:tracePt t="49395" x="7327900" y="5524500"/>
          <p14:tracePt t="49406" x="7327900" y="5518150"/>
          <p14:tracePt t="49422" x="7334250" y="5511800"/>
          <p14:tracePt t="49866" x="7334250" y="5499100"/>
          <p14:tracePt t="49876" x="7334250" y="5480050"/>
          <p14:tracePt t="49886" x="7334250" y="5461000"/>
          <p14:tracePt t="49899" x="7334250" y="5441950"/>
          <p14:tracePt t="49908" x="7334250" y="5422900"/>
          <p14:tracePt t="49923" x="7346950" y="5397500"/>
          <p14:tracePt t="49939" x="7359650" y="5372100"/>
          <p14:tracePt t="49956" x="7366000" y="5359400"/>
          <p14:tracePt t="49972" x="7391400" y="5340350"/>
          <p14:tracePt t="49989" x="7410450" y="5334000"/>
          <p14:tracePt t="50006" x="7423150" y="5327650"/>
          <p14:tracePt t="50023" x="7442200" y="5327650"/>
          <p14:tracePt t="50040" x="7454900" y="5327650"/>
          <p14:tracePt t="50056" x="7467600" y="5334000"/>
          <p14:tracePt t="50073" x="7486650" y="5378450"/>
          <p14:tracePt t="50089" x="7493000" y="5391150"/>
          <p14:tracePt t="50107" x="7505700" y="5429250"/>
          <p14:tracePt t="50123" x="7512050" y="5448300"/>
          <p14:tracePt t="50140" x="7518400" y="5486400"/>
          <p14:tracePt t="50157" x="7531100" y="5511800"/>
          <p14:tracePt t="50199" x="7531100" y="5518150"/>
          <p14:tracePt t="50658" x="7531100" y="5511800"/>
          <p14:tracePt t="50668" x="7531100" y="5492750"/>
          <p14:tracePt t="50681" x="7531100" y="5467350"/>
          <p14:tracePt t="50691" x="7543800" y="5441950"/>
          <p14:tracePt t="50706" x="7550150" y="5422900"/>
          <p14:tracePt t="50723" x="7575550" y="5365750"/>
          <p14:tracePt t="50742" x="7613650" y="5327650"/>
          <p14:tracePt t="50758" x="7645400" y="5302250"/>
          <p14:tracePt t="50776" x="7689850" y="5245100"/>
          <p14:tracePt t="50791" x="7715250" y="5232400"/>
          <p14:tracePt t="50805" x="7753350" y="5213350"/>
          <p14:tracePt t="50822" x="7766050" y="5213350"/>
          <p14:tracePt t="50838" x="7797800" y="5213350"/>
          <p14:tracePt t="50855" x="7842250" y="5232400"/>
          <p14:tracePt t="50871" x="7854950" y="5245100"/>
          <p14:tracePt t="50888" x="7899400" y="5283200"/>
          <p14:tracePt t="50905" x="7924800" y="5302250"/>
          <p14:tracePt t="50921" x="7950200" y="5334000"/>
          <p14:tracePt t="50938" x="7975600" y="5359400"/>
          <p14:tracePt t="50956" x="7988300" y="5378450"/>
          <p14:tracePt t="50971" x="8013700" y="5416550"/>
          <p14:tracePt t="50988" x="8026400" y="5448300"/>
          <p14:tracePt t="51005" x="8045450" y="5480050"/>
          <p14:tracePt t="51022" x="8051800" y="5505450"/>
          <p14:tracePt t="51038" x="8058150" y="5511800"/>
          <p14:tracePt t="51056" x="8058150" y="5524500"/>
          <p14:tracePt t="58496" x="8051800" y="5524500"/>
          <p14:tracePt t="58505" x="8032750" y="5524500"/>
          <p14:tracePt t="58517" x="8013700" y="5524500"/>
          <p14:tracePt t="58532" x="7994650" y="5524500"/>
          <p14:tracePt t="58549" x="7931150" y="5505450"/>
          <p14:tracePt t="58567" x="7823200" y="5480050"/>
          <p14:tracePt t="58583" x="7759700" y="5473700"/>
          <p14:tracePt t="58599" x="7639050" y="5435600"/>
          <p14:tracePt t="58617" x="7607300" y="5429250"/>
          <p14:tracePt t="58634" x="7588250" y="5416550"/>
          <p14:tracePt t="59536" x="7556500" y="5416550"/>
          <p14:tracePt t="59547" x="7480300" y="5410200"/>
          <p14:tracePt t="59564" x="7353300" y="5397500"/>
          <p14:tracePt t="59580" x="7086600" y="5365750"/>
          <p14:tracePt t="59599" x="6769100" y="5334000"/>
          <p14:tracePt t="59614" x="6680200" y="5321300"/>
          <p14:tracePt t="59630" x="6553200" y="5321300"/>
          <p14:tracePt t="59648" x="6502400" y="5314950"/>
          <p14:tracePt t="59665" x="6470650" y="5314950"/>
          <p14:tracePt t="60540" x="6445250" y="5314950"/>
          <p14:tracePt t="60549" x="6407150" y="5314950"/>
          <p14:tracePt t="60564" x="6305550" y="5302250"/>
          <p14:tracePt t="60581" x="6127750" y="5302250"/>
          <p14:tracePt t="60597" x="6000750" y="5302250"/>
          <p14:tracePt t="60616" x="5734050" y="5302250"/>
          <p14:tracePt t="60632" x="5556250" y="5302250"/>
          <p14:tracePt t="60650" x="5480050" y="5302250"/>
          <p14:tracePt t="60665" x="5353050" y="5314950"/>
          <p14:tracePt t="60681" x="5295900" y="5314950"/>
          <p14:tracePt t="60699" x="5238750" y="5314950"/>
          <p14:tracePt t="60715" x="5213350" y="5314950"/>
          <p14:tracePt t="60730" x="5207000" y="5314950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r>
              <a:rPr lang="pt-BR" sz="2800" dirty="0" smtClean="0"/>
              <a:t>Como analisar se a inclusão da variável tabagismo melhora de forma significativa a explicação do modelo com idade da mãe (anos) e peso da mãe (libras)?</a:t>
            </a:r>
          </a:p>
          <a:p>
            <a:pPr lvl="1"/>
            <a:r>
              <a:rPr lang="pt-BR" sz="2000" dirty="0" smtClean="0"/>
              <a:t>São comparados dois modelos para a avaliação da contribuição parcial.</a:t>
            </a:r>
            <a:endParaRPr lang="pt-BR" sz="2000" dirty="0"/>
          </a:p>
          <a:p>
            <a:pPr marL="457200" lvl="1" indent="0">
              <a:buNone/>
            </a:pPr>
            <a:endParaRPr lang="pt-BR" sz="24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29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491" y="3933056"/>
            <a:ext cx="4044733" cy="23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85"/>
    </mc:Choice>
    <mc:Fallback xmlns="">
      <p:transition spd="slow" advTm="8888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49" x="5200650" y="5302250"/>
          <p14:tracePt t="1658" x="5200650" y="5264150"/>
          <p14:tracePt t="1669" x="5194300" y="5226050"/>
          <p14:tracePt t="1680" x="5187950" y="5168900"/>
          <p14:tracePt t="1692" x="5187950" y="5118100"/>
          <p14:tracePt t="1712" x="5168900" y="4991100"/>
          <p14:tracePt t="1726" x="5156200" y="4864100"/>
          <p14:tracePt t="1744" x="5156200" y="4673600"/>
          <p14:tracePt t="1759" x="5156200" y="4597400"/>
          <p14:tracePt t="1775" x="5156200" y="4445000"/>
          <p14:tracePt t="1793" x="5156200" y="4216400"/>
          <p14:tracePt t="1809" x="5156200" y="4127500"/>
          <p14:tracePt t="1824" x="5156200" y="3962400"/>
          <p14:tracePt t="1840" x="5162550" y="3848100"/>
          <p14:tracePt t="1857" x="5175250" y="3543300"/>
          <p14:tracePt t="1874" x="5181600" y="3441700"/>
          <p14:tracePt t="1890" x="5200650" y="3282950"/>
          <p14:tracePt t="1908" x="5207000" y="3206750"/>
          <p14:tracePt t="1924" x="5219700" y="3149600"/>
          <p14:tracePt t="3066" x="5219700" y="3143250"/>
          <p14:tracePt t="3089" x="5219700" y="3130550"/>
          <p14:tracePt t="3097" x="5226050" y="3124200"/>
          <p14:tracePt t="3109" x="5226050" y="3111500"/>
          <p14:tracePt t="3125" x="5232400" y="3098800"/>
          <p14:tracePt t="3141" x="5238750" y="3079750"/>
          <p14:tracePt t="3159" x="5238750" y="3067050"/>
          <p14:tracePt t="3174" x="5238750" y="3054350"/>
          <p14:tracePt t="3191" x="5245100" y="3048000"/>
          <p14:tracePt t="3210" x="5245100" y="3041650"/>
          <p14:tracePt t="3224" x="5245100" y="3035300"/>
          <p14:tracePt t="3243" x="5245100" y="3028950"/>
          <p14:tracePt t="3258" x="5251450" y="3028950"/>
          <p14:tracePt t="5235" x="5251450" y="3022600"/>
          <p14:tracePt t="5632" x="5257800" y="3022600"/>
          <p14:tracePt t="18314" x="5245100" y="3022600"/>
          <p14:tracePt t="18336" x="5232400" y="3022600"/>
          <p14:tracePt t="18346" x="5207000" y="3022600"/>
          <p14:tracePt t="18356" x="5181600" y="3022600"/>
          <p14:tracePt t="18368" x="5143500" y="3022600"/>
          <p14:tracePt t="18377" x="5118100" y="3022600"/>
          <p14:tracePt t="18393" x="5054600" y="3022600"/>
          <p14:tracePt t="18409" x="4857750" y="3073400"/>
          <p14:tracePt t="18426" x="4743450" y="3117850"/>
          <p14:tracePt t="18442" x="4521200" y="3213100"/>
          <p14:tracePt t="18460" x="4248150" y="3327400"/>
          <p14:tracePt t="18477" x="4140200" y="3371850"/>
          <p14:tracePt t="18493" x="3968750" y="3460750"/>
          <p14:tracePt t="18510" x="3898900" y="3498850"/>
          <p14:tracePt t="18526" x="3784600" y="3600450"/>
          <p14:tracePt t="18544" x="3727450" y="3638550"/>
          <p14:tracePt t="18560" x="3663950" y="3695700"/>
          <p14:tracePt t="18576" x="3638550" y="3714750"/>
          <p14:tracePt t="18592" x="3625850" y="3721100"/>
          <p14:tracePt t="18610" x="3625850" y="3727450"/>
          <p14:tracePt t="18993" x="3619500" y="3727450"/>
          <p14:tracePt t="19003" x="3613150" y="3727450"/>
          <p14:tracePt t="19025" x="3606800" y="3727450"/>
          <p14:tracePt t="19034" x="3600450" y="3727450"/>
          <p14:tracePt t="19044" x="3587750" y="3721100"/>
          <p14:tracePt t="19058" x="3581400" y="3714750"/>
          <p14:tracePt t="19076" x="3549650" y="3702050"/>
          <p14:tracePt t="19092" x="3530600" y="3695700"/>
          <p14:tracePt t="19108" x="3486150" y="3689350"/>
          <p14:tracePt t="19126" x="3467100" y="3689350"/>
          <p14:tracePt t="19132" x="3448050" y="3689350"/>
          <p14:tracePt t="19143" x="3429000" y="3689350"/>
          <p14:tracePt t="19159" x="3390900" y="3714750"/>
          <p14:tracePt t="19175" x="3371850" y="3733800"/>
          <p14:tracePt t="19192" x="3327400" y="3778250"/>
          <p14:tracePt t="19208" x="3302000" y="3810000"/>
          <p14:tracePt t="19226" x="3257550" y="3886200"/>
          <p14:tracePt t="19244" x="3251200" y="3937000"/>
          <p14:tracePt t="19259" x="3244850" y="3994150"/>
          <p14:tracePt t="19276" x="3244850" y="4038600"/>
          <p14:tracePt t="19291" x="3244850" y="4051300"/>
          <p14:tracePt t="19310" x="3263900" y="4070350"/>
          <p14:tracePt t="19326" x="3295650" y="4076700"/>
          <p14:tracePt t="19343" x="3308350" y="4076700"/>
          <p14:tracePt t="19359" x="3333750" y="4070350"/>
          <p14:tracePt t="19375" x="3346450" y="4044950"/>
          <p14:tracePt t="19392" x="3371850" y="3987800"/>
          <p14:tracePt t="19410" x="3371850" y="3937000"/>
          <p14:tracePt t="19425" x="3371850" y="3917950"/>
          <p14:tracePt t="19442" x="3371850" y="3898900"/>
          <p14:tracePt t="19476" x="3359150" y="3892550"/>
          <p14:tracePt t="19495" x="3352800" y="3886200"/>
          <p14:tracePt t="19510" x="3340100" y="3886200"/>
          <p14:tracePt t="19527" x="3333750" y="3886200"/>
          <p14:tracePt t="19543" x="3327400" y="3886200"/>
          <p14:tracePt t="19577" x="3321050" y="3886200"/>
          <p14:tracePt t="19797" x="3327400" y="3886200"/>
          <p14:tracePt t="19809" x="3340100" y="3886200"/>
          <p14:tracePt t="19818" x="3359150" y="3886200"/>
          <p14:tracePt t="19829" x="3397250" y="3886200"/>
          <p14:tracePt t="19843" x="3435350" y="3886200"/>
          <p14:tracePt t="19860" x="3549650" y="3924300"/>
          <p14:tracePt t="19875" x="3638550" y="3981450"/>
          <p14:tracePt t="19894" x="3803650" y="4083050"/>
          <p14:tracePt t="19910" x="3886200" y="4121150"/>
          <p14:tracePt t="19925" x="3962400" y="4171950"/>
          <p14:tracePt t="19942" x="3994150" y="4184650"/>
          <p14:tracePt t="19959" x="4006850" y="4191000"/>
          <p14:tracePt t="19977" x="4019550" y="4191000"/>
          <p14:tracePt t="19995" x="4025900" y="4191000"/>
          <p14:tracePt t="20009" x="4038600" y="4191000"/>
          <p14:tracePt t="20025" x="4051300" y="4159250"/>
          <p14:tracePt t="20042" x="4051300" y="4140200"/>
          <p14:tracePt t="20058" x="4051300" y="4108450"/>
          <p14:tracePt t="20075" x="4051300" y="4095750"/>
          <p14:tracePt t="20092" x="4051300" y="4076700"/>
          <p14:tracePt t="20109" x="4051300" y="4070350"/>
          <p14:tracePt t="20124" x="4044950" y="4070350"/>
          <p14:tracePt t="20141" x="4032250" y="4064000"/>
          <p14:tracePt t="20174" x="4025900" y="4064000"/>
          <p14:tracePt t="20214" x="4025900" y="4070350"/>
          <p14:tracePt t="20245" x="4025900" y="4076700"/>
          <p14:tracePt t="20267" x="4032250" y="4076700"/>
          <p14:tracePt t="20276" x="4044950" y="4076700"/>
          <p14:tracePt t="20287" x="4051300" y="4076700"/>
          <p14:tracePt t="20298" x="4057650" y="4076700"/>
          <p14:tracePt t="20309" x="4064000" y="4076700"/>
          <p14:tracePt t="20328" x="4064000" y="4064000"/>
          <p14:tracePt t="20342" x="4064000" y="4038600"/>
          <p14:tracePt t="20360" x="4064000" y="4025900"/>
          <p14:tracePt t="20375" x="4057650" y="4019550"/>
          <p14:tracePt t="20393" x="4025900" y="4019550"/>
          <p14:tracePt t="20408" x="4013200" y="4019550"/>
          <p14:tracePt t="20425" x="3994150" y="4019550"/>
          <p14:tracePt t="20443" x="3987800" y="4044950"/>
          <p14:tracePt t="20458" x="3987800" y="4057650"/>
          <p14:tracePt t="20474" x="3994150" y="4083050"/>
          <p14:tracePt t="20492" x="4000500" y="4095750"/>
          <p14:tracePt t="20507" x="4025900" y="4095750"/>
          <p14:tracePt t="20524" x="4038600" y="4095750"/>
          <p14:tracePt t="20540" x="4051300" y="4095750"/>
          <p14:tracePt t="20557" x="4057650" y="4076700"/>
          <p14:tracePt t="20576" x="4057650" y="4064000"/>
          <p14:tracePt t="20594" x="4057650" y="4051300"/>
          <p14:tracePt t="20609" x="4057650" y="4044950"/>
          <p14:tracePt t="20631" x="4051300" y="4044950"/>
          <p14:tracePt t="20644" x="4044950" y="4044950"/>
          <p14:tracePt t="22514" x="4038600" y="4044950"/>
          <p14:tracePt t="22525" x="4032250" y="4044950"/>
          <p14:tracePt t="22533" x="4025900" y="4038600"/>
          <p14:tracePt t="22544" x="4025900" y="4032250"/>
          <p14:tracePt t="22559" x="4019550" y="4032250"/>
          <p14:tracePt t="22575" x="4013200" y="4025900"/>
          <p14:tracePt t="22591" x="4006850" y="4019550"/>
          <p14:tracePt t="22608" x="4000500" y="4019550"/>
          <p14:tracePt t="22625" x="3994150" y="4019550"/>
          <p14:tracePt t="22650" x="3987800" y="4019550"/>
          <p14:tracePt t="23378" x="3981450" y="4019550"/>
          <p14:tracePt t="23401" x="3975100" y="4025900"/>
          <p14:tracePt t="23410" x="3968750" y="4032250"/>
          <p14:tracePt t="23423" x="3962400" y="4038600"/>
          <p14:tracePt t="23440" x="3949700" y="4070350"/>
          <p14:tracePt t="23456" x="3943350" y="4083050"/>
          <p14:tracePt t="23473" x="3943350" y="4102100"/>
          <p14:tracePt t="23489" x="3943350" y="4108450"/>
          <p14:tracePt t="23505" x="3943350" y="4121150"/>
          <p14:tracePt t="23566" x="3949700" y="4121150"/>
          <p14:tracePt t="23576" x="3962400" y="4114800"/>
          <p14:tracePt t="23589" x="3968750" y="4095750"/>
          <p14:tracePt t="23607" x="3975100" y="4064000"/>
          <p14:tracePt t="23624" x="3975100" y="4051300"/>
          <p14:tracePt t="23640" x="3975100" y="4044950"/>
          <p14:tracePt t="23655" x="3975100" y="4038600"/>
          <p14:tracePt t="24340" x="3994150" y="4051300"/>
          <p14:tracePt t="24346" x="4006850" y="4064000"/>
          <p14:tracePt t="24357" x="4025900" y="4076700"/>
          <p14:tracePt t="24370" x="4057650" y="4095750"/>
          <p14:tracePt t="24386" x="4102100" y="4108450"/>
          <p14:tracePt t="24405" x="4178300" y="4140200"/>
          <p14:tracePt t="24422" x="4286250" y="4159250"/>
          <p14:tracePt t="24438" x="4349750" y="4171950"/>
          <p14:tracePt t="24455" x="4425950" y="4171950"/>
          <p14:tracePt t="24473" x="4476750" y="4171950"/>
          <p14:tracePt t="24488" x="4483100" y="4171950"/>
          <p14:tracePt t="24506" x="4495800" y="4171950"/>
          <p14:tracePt t="24538" x="4495800" y="4140200"/>
          <p14:tracePt t="24557" x="4489450" y="4083050"/>
          <p14:tracePt t="24572" x="4470400" y="4038600"/>
          <p14:tracePt t="24588" x="4445000" y="4006850"/>
          <p14:tracePt t="24603" x="4432300" y="4000500"/>
          <p14:tracePt t="24621" x="4413250" y="4000500"/>
          <p14:tracePt t="24637" x="4406900" y="4000500"/>
          <p14:tracePt t="24653" x="4400550" y="4000500"/>
          <p14:tracePt t="24672" x="4394200" y="4013200"/>
          <p14:tracePt t="24687" x="4387850" y="4025900"/>
          <p14:tracePt t="24704" x="4387850" y="4038600"/>
          <p14:tracePt t="24721" x="4387850" y="4051300"/>
          <p14:tracePt t="24738" x="4387850" y="4057650"/>
          <p14:tracePt t="24777" x="4394200" y="4057650"/>
          <p14:tracePt t="24790" x="4400550" y="4057650"/>
          <p14:tracePt t="24807" x="4400550" y="4051300"/>
          <p14:tracePt t="24822" x="4400550" y="4044950"/>
          <p14:tracePt t="24839" x="4400550" y="4038600"/>
          <p14:tracePt t="26732" x="4394200" y="4038600"/>
          <p14:tracePt t="26743" x="4387850" y="4038600"/>
          <p14:tracePt t="26753" x="4381500" y="4038600"/>
          <p14:tracePt t="26769" x="4375150" y="4038600"/>
          <p14:tracePt t="26796" x="4368800" y="4038600"/>
          <p14:tracePt t="26807" x="4362450" y="4038600"/>
          <p14:tracePt t="26819" x="4356100" y="4038600"/>
          <p14:tracePt t="26838" x="4337050" y="4038600"/>
          <p14:tracePt t="26854" x="4330700" y="4038600"/>
          <p14:tracePt t="26869" x="4324350" y="4032250"/>
          <p14:tracePt t="26885" x="4318000" y="4032250"/>
          <p14:tracePt t="26901" x="4305300" y="4032250"/>
          <p14:tracePt t="26918" x="4292600" y="4032250"/>
          <p14:tracePt t="26951" x="4286250" y="4032250"/>
          <p14:tracePt t="26971" x="4273550" y="4032250"/>
          <p14:tracePt t="26986" x="4267200" y="4032250"/>
          <p14:tracePt t="27003" x="4254500" y="4032250"/>
          <p14:tracePt t="27036" x="4241800" y="4032250"/>
          <p14:tracePt t="27055" x="4229100" y="4032250"/>
          <p14:tracePt t="27071" x="4222750" y="4032250"/>
          <p14:tracePt t="27089" x="4216400" y="4032250"/>
          <p14:tracePt t="27104" x="4210050" y="4032250"/>
          <p14:tracePt t="27121" x="4197350" y="4032250"/>
          <p14:tracePt t="27139" x="4191000" y="4032250"/>
          <p14:tracePt t="27153" x="4184650" y="4032250"/>
          <p14:tracePt t="27181" x="4178300" y="4032250"/>
          <p14:tracePt t="27203" x="4171950" y="4032250"/>
          <p14:tracePt t="27222" x="4165600" y="4032250"/>
          <p14:tracePt t="27232" x="4159250" y="4032250"/>
          <p14:tracePt t="27246" x="4152900" y="4032250"/>
          <p14:tracePt t="27254" x="4146550" y="4032250"/>
          <p14:tracePt t="27276" x="4140200" y="4032250"/>
          <p14:tracePt t="27286" x="4133850" y="4038600"/>
          <p14:tracePt t="27302" x="4127500" y="4038600"/>
          <p14:tracePt t="27319" x="4108450" y="4044950"/>
          <p14:tracePt t="27337" x="4102100" y="4044950"/>
          <p14:tracePt t="27352" x="4095750" y="4044950"/>
          <p14:tracePt t="27371" x="4076700" y="4044950"/>
          <p14:tracePt t="27386" x="4070350" y="4044950"/>
          <p14:tracePt t="27404" x="4057650" y="4044950"/>
          <p14:tracePt t="27422" x="4044950" y="4044950"/>
          <p14:tracePt t="27434" x="4038600" y="4044950"/>
          <p14:tracePt t="27450" x="4025900" y="4044950"/>
          <p14:tracePt t="27467" x="4019550" y="4044950"/>
          <p14:tracePt t="27483" x="4019550" y="4051300"/>
          <p14:tracePt t="27501" x="4013200" y="4051300"/>
          <p14:tracePt t="27517" x="4006850" y="4051300"/>
          <p14:tracePt t="27551" x="4000500" y="4051300"/>
          <p14:tracePt t="28215" x="4000500" y="4057650"/>
          <p14:tracePt t="28223" x="4000500" y="4070350"/>
          <p14:tracePt t="28235" x="4000500" y="4083050"/>
          <p14:tracePt t="28252" x="4000500" y="4102100"/>
          <p14:tracePt t="28268" x="4000500" y="4121150"/>
          <p14:tracePt t="28285" x="4000500" y="4133850"/>
          <p14:tracePt t="28348" x="4000500" y="4127500"/>
          <p14:tracePt t="28358" x="4000500" y="4114800"/>
          <p14:tracePt t="28371" x="4000500" y="4102100"/>
          <p14:tracePt t="28385" x="4000500" y="4089400"/>
          <p14:tracePt t="28402" x="4000500" y="4076700"/>
          <p14:tracePt t="28435" x="3987800" y="4070350"/>
          <p14:tracePt t="28469" x="3981450" y="4070350"/>
          <p14:tracePt t="28485" x="3975100" y="4070350"/>
          <p14:tracePt t="29801" x="3994150" y="4089400"/>
          <p14:tracePt t="29811" x="4013200" y="4102100"/>
          <p14:tracePt t="29824" x="4032250" y="4127500"/>
          <p14:tracePt t="29834" x="4076700" y="4152900"/>
          <p14:tracePt t="29850" x="4102100" y="4165600"/>
          <p14:tracePt t="29868" x="4197350" y="4210050"/>
          <p14:tracePt t="29885" x="4305300" y="4235450"/>
          <p14:tracePt t="29900" x="4337050" y="4248150"/>
          <p14:tracePt t="29918" x="4394200" y="4248150"/>
          <p14:tracePt t="29934" x="4406900" y="4248150"/>
          <p14:tracePt t="29951" x="4419600" y="4248150"/>
          <p14:tracePt t="29967" x="4425950" y="4248150"/>
          <p14:tracePt t="29983" x="4432300" y="4248150"/>
          <p14:tracePt t="30000" x="4432300" y="4203700"/>
          <p14:tracePt t="30016" x="4425950" y="4171950"/>
          <p14:tracePt t="30033" x="4394200" y="4133850"/>
          <p14:tracePt t="30051" x="4362450" y="4108450"/>
          <p14:tracePt t="30066" x="4349750" y="4108450"/>
          <p14:tracePt t="30083" x="4324350" y="4102100"/>
          <p14:tracePt t="30100" x="4318000" y="4102100"/>
          <p14:tracePt t="30115" x="4305300" y="4102100"/>
          <p14:tracePt t="30132" x="4305300" y="4114800"/>
          <p14:tracePt t="30135" x="4298950" y="4127500"/>
          <p14:tracePt t="30150" x="4298950" y="4133850"/>
          <p14:tracePt t="30166" x="4298950" y="4152900"/>
          <p14:tracePt t="30182" x="4298950" y="4159250"/>
          <p14:tracePt t="30199" x="4305300" y="4165600"/>
          <p14:tracePt t="30216" x="4311650" y="4165600"/>
          <p14:tracePt t="30248" x="4318000" y="4165600"/>
          <p14:tracePt t="30283" x="4318000" y="4159250"/>
          <p14:tracePt t="32350" x="4318000" y="4146550"/>
          <p14:tracePt t="32373" x="4318000" y="4133850"/>
          <p14:tracePt t="32382" x="4318000" y="4127500"/>
          <p14:tracePt t="32392" x="4318000" y="4114800"/>
          <p14:tracePt t="32403" x="4318000" y="4102100"/>
          <p14:tracePt t="32416" x="4318000" y="4095750"/>
          <p14:tracePt t="32432" x="4318000" y="4089400"/>
          <p14:tracePt t="32449" x="4318000" y="4070350"/>
          <p14:tracePt t="32467" x="4318000" y="4057650"/>
          <p14:tracePt t="32481" x="4305300" y="4044950"/>
          <p14:tracePt t="32500" x="4292600" y="4025900"/>
          <p14:tracePt t="32514" x="4273550" y="4013200"/>
          <p14:tracePt t="32531" x="4248150" y="3994150"/>
          <p14:tracePt t="32548" x="4222750" y="3975100"/>
          <p14:tracePt t="32564" x="4210050" y="3962400"/>
          <p14:tracePt t="32581" x="4171950" y="3943350"/>
          <p14:tracePt t="32597" x="4159250" y="3937000"/>
          <p14:tracePt t="32614" x="4133850" y="3930650"/>
          <p14:tracePt t="32632" x="4108450" y="3917950"/>
          <p14:tracePt t="32647" x="4095750" y="3917950"/>
          <p14:tracePt t="32665" x="4064000" y="3905250"/>
          <p14:tracePt t="32682" x="4032250" y="3898900"/>
          <p14:tracePt t="32697" x="3975100" y="3898900"/>
          <p14:tracePt t="32714" x="3956050" y="3892550"/>
          <p14:tracePt t="32729" x="3905250" y="3892550"/>
          <p14:tracePt t="32746" x="3873500" y="3886200"/>
          <p14:tracePt t="32763" x="3854450" y="3886200"/>
          <p14:tracePt t="32780" x="3803650" y="3886200"/>
          <p14:tracePt t="32796" x="3784600" y="3879850"/>
          <p14:tracePt t="32812" x="3733800" y="3879850"/>
          <p14:tracePt t="32829" x="3702050" y="3879850"/>
          <p14:tracePt t="32846" x="3683000" y="3879850"/>
          <p14:tracePt t="32863" x="3657600" y="3879850"/>
          <p14:tracePt t="32879" x="3644900" y="3879850"/>
          <p14:tracePt t="32896" x="3619500" y="3879850"/>
          <p14:tracePt t="32913" x="3587750" y="3879850"/>
          <p14:tracePt t="32930" x="3568700" y="3879850"/>
          <p14:tracePt t="32947" x="3536950" y="3879850"/>
          <p14:tracePt t="32964" x="3511550" y="3879850"/>
          <p14:tracePt t="32980" x="3479800" y="3886200"/>
          <p14:tracePt t="32997" x="3448050" y="3892550"/>
          <p14:tracePt t="33013" x="3435350" y="3898900"/>
          <p14:tracePt t="33029" x="3409950" y="3911600"/>
          <p14:tracePt t="33047" x="3403600" y="3917950"/>
          <p14:tracePt t="33063" x="3384550" y="3930650"/>
          <p14:tracePt t="33079" x="3365500" y="3949700"/>
          <p14:tracePt t="33096" x="3352800" y="3956050"/>
          <p14:tracePt t="33113" x="3340100" y="3975100"/>
          <p14:tracePt t="33129" x="3333750" y="3981450"/>
          <p14:tracePt t="33132" x="3327400" y="3987800"/>
          <p14:tracePt t="33146" x="3321050" y="3987800"/>
          <p14:tracePt t="33164" x="3314700" y="3994150"/>
          <p14:tracePt t="33180" x="3308350" y="4000500"/>
          <p14:tracePt t="33197" x="3302000" y="4006850"/>
          <p14:tracePt t="33229" x="3302000" y="4013200"/>
          <p14:tracePt t="33248" x="3295650" y="4019550"/>
          <p14:tracePt t="33263" x="3295650" y="4025900"/>
          <p14:tracePt t="33279" x="3289300" y="4032250"/>
          <p14:tracePt t="33297" x="3282950" y="4044950"/>
          <p14:tracePt t="33312" x="3282950" y="4064000"/>
          <p14:tracePt t="33329" x="3282950" y="4076700"/>
          <p14:tracePt t="33346" x="3289300" y="4083050"/>
          <p14:tracePt t="33362" x="3314700" y="4095750"/>
          <p14:tracePt t="33379" x="3340100" y="4095750"/>
          <p14:tracePt t="33396" x="3371850" y="4095750"/>
          <p14:tracePt t="33413" x="3390900" y="4095750"/>
          <p14:tracePt t="33455" x="3390900" y="4089400"/>
          <p14:tracePt t="33465" x="3390900" y="4076700"/>
          <p14:tracePt t="33480" x="3390900" y="4064000"/>
          <p14:tracePt t="33498" x="3359150" y="4051300"/>
          <p14:tracePt t="33514" x="3327400" y="4044950"/>
          <p14:tracePt t="33529" x="3282950" y="4044950"/>
          <p14:tracePt t="33546" x="3270250" y="4044950"/>
          <p14:tracePt t="33562" x="3257550" y="4044950"/>
          <p14:tracePt t="33579" x="3251200" y="4044950"/>
          <p14:tracePt t="33596" x="3244850" y="4044950"/>
          <p14:tracePt t="33634" x="3244850" y="4051300"/>
          <p14:tracePt t="33654" x="3244850" y="4057650"/>
          <p14:tracePt t="33684" x="3244850" y="4064000"/>
          <p14:tracePt t="33696" x="3251200" y="4064000"/>
          <p14:tracePt t="36637" x="3244850" y="4064000"/>
          <p14:tracePt t="36647" x="3244850" y="4051300"/>
          <p14:tracePt t="36659" x="3244850" y="4038600"/>
          <p14:tracePt t="36669" x="3244850" y="4025900"/>
          <p14:tracePt t="36679" x="3244850" y="4006850"/>
          <p14:tracePt t="36692" x="3244850" y="3994150"/>
          <p14:tracePt t="36710" x="3244850" y="3962400"/>
          <p14:tracePt t="36727" x="3244850" y="3956050"/>
          <p14:tracePt t="36744" x="3244850" y="3943350"/>
          <p14:tracePt t="36760" x="3244850" y="3937000"/>
          <p14:tracePt t="36777" x="3251200" y="3924300"/>
          <p14:tracePt t="36794" x="3251200" y="3917950"/>
          <p14:tracePt t="36810" x="3263900" y="3905250"/>
          <p14:tracePt t="36826" x="3282950" y="3886200"/>
          <p14:tracePt t="36843" x="3295650" y="3873500"/>
          <p14:tracePt t="36859" x="3321050" y="3860800"/>
          <p14:tracePt t="36876" x="3333750" y="3854450"/>
          <p14:tracePt t="36892" x="3359150" y="3848100"/>
          <p14:tracePt t="36909" x="3384550" y="3848100"/>
          <p14:tracePt t="36927" x="3397250" y="3848100"/>
          <p14:tracePt t="36944" x="3409950" y="3848100"/>
          <p14:tracePt t="36961" x="3422650" y="3848100"/>
          <p14:tracePt t="36979" x="3429000" y="3848100"/>
          <p14:tracePt t="36996" x="3448050" y="3854450"/>
          <p14:tracePt t="37011" x="3454400" y="3854450"/>
          <p14:tracePt t="37028" x="3467100" y="3867150"/>
          <p14:tracePt t="37044" x="3473450" y="3873500"/>
          <p14:tracePt t="37062" x="3486150" y="3879850"/>
          <p14:tracePt t="37077" x="3498850" y="3886200"/>
          <p14:tracePt t="37093" x="3505200" y="3886200"/>
          <p14:tracePt t="37110" x="3511550" y="3886200"/>
          <p14:tracePt t="37128" x="3524250" y="3892550"/>
          <p14:tracePt t="37143" x="3530600" y="3898900"/>
          <p14:tracePt t="37160" x="3543300" y="3911600"/>
          <p14:tracePt t="37176" x="3549650" y="3917950"/>
          <p14:tracePt t="37193" x="3568700" y="3924300"/>
          <p14:tracePt t="37211" x="3594100" y="3943350"/>
          <p14:tracePt t="37227" x="3619500" y="3949700"/>
          <p14:tracePt t="37246" x="3644900" y="3962400"/>
          <p14:tracePt t="37261" x="3657600" y="3962400"/>
          <p14:tracePt t="37277" x="3683000" y="3975100"/>
          <p14:tracePt t="37297" x="3702050" y="3975100"/>
          <p14:tracePt t="37326" x="3708400" y="3975100"/>
          <p14:tracePt t="37347" x="3708400" y="3968750"/>
          <p14:tracePt t="37358" x="3708400" y="3962400"/>
          <p14:tracePt t="37375" x="3702050" y="3949700"/>
          <p14:tracePt t="37392" x="3657600" y="3917950"/>
          <p14:tracePt t="37409" x="3581400" y="3873500"/>
          <p14:tracePt t="37425" x="3543300" y="3867150"/>
          <p14:tracePt t="37442" x="3492500" y="3867150"/>
          <p14:tracePt t="37458" x="3479800" y="3867150"/>
          <p14:tracePt t="37475" x="3454400" y="3867150"/>
          <p14:tracePt t="37493" x="3435350" y="3886200"/>
          <p14:tracePt t="37509" x="3429000" y="3892550"/>
          <p14:tracePt t="37525" x="3416300" y="3930650"/>
          <p14:tracePt t="37542" x="3416300" y="3949700"/>
          <p14:tracePt t="37558" x="3416300" y="3981450"/>
          <p14:tracePt t="37577" x="3460750" y="4019550"/>
          <p14:tracePt t="37592" x="3498850" y="4044950"/>
          <p14:tracePt t="37608" x="3530600" y="4064000"/>
          <p14:tracePt t="37625" x="3543300" y="4064000"/>
          <p14:tracePt t="37642" x="3562350" y="4064000"/>
          <p14:tracePt t="37659" x="3568700" y="4057650"/>
          <p14:tracePt t="37675" x="3568700" y="4051300"/>
          <p14:tracePt t="37692" x="3556000" y="4006850"/>
          <p14:tracePt t="37708" x="3524250" y="3981450"/>
          <p14:tracePt t="37725" x="3454400" y="3949700"/>
          <p14:tracePt t="37744" x="3384550" y="3943350"/>
          <p14:tracePt t="37759" x="3346450" y="3943350"/>
          <p14:tracePt t="37776" x="3295650" y="3943350"/>
          <p14:tracePt t="37792" x="3282950" y="3949700"/>
          <p14:tracePt t="37808" x="3263900" y="3962400"/>
          <p14:tracePt t="37826" x="3257550" y="3975100"/>
          <p14:tracePt t="37843" x="3257550" y="3987800"/>
          <p14:tracePt t="37858" x="3263900" y="4032250"/>
          <p14:tracePt t="37875" x="3295650" y="4057650"/>
          <p14:tracePt t="37892" x="3409950" y="4133850"/>
          <p14:tracePt t="37908" x="3492500" y="4152900"/>
          <p14:tracePt t="37925" x="3600450" y="4178300"/>
          <p14:tracePt t="37942" x="3638550" y="4178300"/>
          <p14:tracePt t="37958" x="3644900" y="4178300"/>
          <p14:tracePt t="37975" x="3651250" y="4171950"/>
          <p14:tracePt t="37993" x="3651250" y="4152900"/>
          <p14:tracePt t="38009" x="3619500" y="4089400"/>
          <p14:tracePt t="38026" x="3517900" y="4013200"/>
          <p14:tracePt t="38042" x="3460750" y="3987800"/>
          <p14:tracePt t="38058" x="3327400" y="3968750"/>
          <p14:tracePt t="38075" x="3276600" y="3968750"/>
          <p14:tracePt t="38092" x="3219450" y="3968750"/>
          <p14:tracePt t="38108" x="3200400" y="3968750"/>
          <p14:tracePt t="38124" x="3194050" y="3975100"/>
          <p14:tracePt t="38142" x="3194050" y="3987800"/>
          <p14:tracePt t="38158" x="3194050" y="4000500"/>
          <p14:tracePt t="38174" x="3219450" y="4025900"/>
          <p14:tracePt t="38191" x="3257550" y="4057650"/>
          <p14:tracePt t="38208" x="3276600" y="4070350"/>
          <p14:tracePt t="38225" x="3282950" y="4076700"/>
          <p14:tracePt t="38241" x="3289300" y="4076700"/>
          <p14:tracePt t="38258" x="3295650" y="4083050"/>
          <p14:tracePt t="38295" x="3302000" y="4083050"/>
          <p14:tracePt t="40022" x="3308350" y="4083050"/>
          <p14:tracePt t="40032" x="3314700" y="4083050"/>
          <p14:tracePt t="40054" x="3327400" y="4083050"/>
          <p14:tracePt t="40063" x="3346450" y="4083050"/>
          <p14:tracePt t="40075" x="3359150" y="4083050"/>
          <p14:tracePt t="40091" x="3384550" y="4083050"/>
          <p14:tracePt t="40108" x="3416300" y="4083050"/>
          <p14:tracePt t="40127" x="3429000" y="4083050"/>
          <p14:tracePt t="40131" x="3435350" y="4083050"/>
          <p14:tracePt t="40141" x="3448050" y="4083050"/>
          <p14:tracePt t="40157" x="3467100" y="4089400"/>
          <p14:tracePt t="40175" x="3479800" y="4089400"/>
          <p14:tracePt t="40190" x="3486150" y="4089400"/>
          <p14:tracePt t="40207" x="3492500" y="4089400"/>
          <p14:tracePt t="40225" x="3498850" y="4089400"/>
          <p14:tracePt t="40272" x="3505200" y="4089400"/>
          <p14:tracePt t="40292" x="3511550" y="4089400"/>
          <p14:tracePt t="40323" x="3517900" y="4089400"/>
          <p14:tracePt t="40333" x="3524250" y="4089400"/>
          <p14:tracePt t="40344" x="3530600" y="4089400"/>
          <p14:tracePt t="40356" x="3543300" y="4095750"/>
          <p14:tracePt t="40376" x="3549650" y="4095750"/>
          <p14:tracePt t="40389" x="3556000" y="4095750"/>
          <p14:tracePt t="40406" x="3562350" y="4095750"/>
          <p14:tracePt t="40423" x="3568700" y="4095750"/>
          <p14:tracePt t="40449" x="3575050" y="4095750"/>
          <p14:tracePt t="41076" x="3575050" y="4089400"/>
          <p14:tracePt t="41085" x="3575050" y="4076700"/>
          <p14:tracePt t="41096" x="3581400" y="4064000"/>
          <p14:tracePt t="41107" x="3587750" y="4057650"/>
          <p14:tracePt t="41124" x="3587750" y="4044950"/>
          <p14:tracePt t="41141" x="3606800" y="4019550"/>
          <p14:tracePt t="41158" x="3613150" y="3994150"/>
          <p14:tracePt t="41173" x="3619500" y="3987800"/>
          <p14:tracePt t="41190" x="3625850" y="3968750"/>
          <p14:tracePt t="41206" x="3632200" y="3956050"/>
          <p14:tracePt t="41223" x="3644900" y="3943350"/>
          <p14:tracePt t="41241" x="3657600" y="3930650"/>
          <p14:tracePt t="41256" x="3663950" y="3924300"/>
          <p14:tracePt t="41275" x="3670300" y="3905250"/>
          <p14:tracePt t="41290" x="3676650" y="3905250"/>
          <p14:tracePt t="41308" x="3695700" y="3898900"/>
          <p14:tracePt t="41325" x="3714750" y="3898900"/>
          <p14:tracePt t="41339" x="3727450" y="3898900"/>
          <p14:tracePt t="41355" x="3746500" y="3898900"/>
          <p14:tracePt t="41372" x="3759200" y="3898900"/>
          <p14:tracePt t="41390" x="3797300" y="3898900"/>
          <p14:tracePt t="41408" x="3822700" y="3905250"/>
          <p14:tracePt t="41423" x="3822700" y="3911600"/>
          <p14:tracePt t="41440" x="3841750" y="3917950"/>
          <p14:tracePt t="41456" x="3848100" y="3924300"/>
          <p14:tracePt t="41473" x="3860800" y="3943350"/>
          <p14:tracePt t="41490" x="3867150" y="3956050"/>
          <p14:tracePt t="41506" x="3879850" y="3981450"/>
          <p14:tracePt t="41524" x="3886200" y="4006850"/>
          <p14:tracePt t="41539" x="3892550" y="4013200"/>
          <p14:tracePt t="41558" x="3892550" y="4025900"/>
          <p14:tracePt t="41574" x="3892550" y="4032250"/>
          <p14:tracePt t="41591" x="3892550" y="4038600"/>
          <p14:tracePt t="41624" x="3892550" y="4044950"/>
          <p14:tracePt t="41679" x="3898900" y="4032250"/>
          <p14:tracePt t="41690" x="3898900" y="4013200"/>
          <p14:tracePt t="41701" x="3911600" y="4000500"/>
          <p14:tracePt t="41712" x="3917950" y="3981450"/>
          <p14:tracePt t="41724" x="3930650" y="3956050"/>
          <p14:tracePt t="41739" x="3943350" y="3937000"/>
          <p14:tracePt t="41756" x="3987800" y="3898900"/>
          <p14:tracePt t="41773" x="4006850" y="3886200"/>
          <p14:tracePt t="41790" x="4051300" y="3873500"/>
          <p14:tracePt t="41808" x="4083050" y="3867150"/>
          <p14:tracePt t="41824" x="4108450" y="3860800"/>
          <p14:tracePt t="41842" x="4140200" y="3860800"/>
          <p14:tracePt t="41858" x="4178300" y="3860800"/>
          <p14:tracePt t="41873" x="4191000" y="3860800"/>
          <p14:tracePt t="41889" x="4216400" y="3873500"/>
          <p14:tracePt t="41905" x="4229100" y="3886200"/>
          <p14:tracePt t="41922" x="4248150" y="3905250"/>
          <p14:tracePt t="41939" x="4286250" y="3937000"/>
          <p14:tracePt t="41955" x="4305300" y="3968750"/>
          <p14:tracePt t="41972" x="4349750" y="4057650"/>
          <p14:tracePt t="41988" x="4381500" y="4102100"/>
          <p14:tracePt t="42005" x="4400550" y="4146550"/>
          <p14:tracePt t="42022" x="4419600" y="4178300"/>
          <p14:tracePt t="42038" x="4425950" y="4191000"/>
          <p14:tracePt t="42055" x="4425950" y="4197350"/>
          <p14:tracePt t="42072" x="4432300" y="4203700"/>
          <p14:tracePt t="43211" x="4438650" y="4210050"/>
          <p14:tracePt t="43254" x="4438650" y="4216400"/>
          <p14:tracePt t="43267" x="4438650" y="4222750"/>
          <p14:tracePt t="43277" x="4438650" y="4229100"/>
          <p14:tracePt t="43298" x="4438650" y="4235450"/>
          <p14:tracePt t="43307" x="4438650" y="4241800"/>
          <p14:tracePt t="43320" x="4438650" y="4248150"/>
          <p14:tracePt t="43337" x="4400550" y="4279900"/>
          <p14:tracePt t="43353" x="4362450" y="4292600"/>
          <p14:tracePt t="43371" x="4260850" y="4337050"/>
          <p14:tracePt t="43387" x="4216400" y="4356100"/>
          <p14:tracePt t="43404" x="4083050" y="4387850"/>
          <p14:tracePt t="43421" x="3962400" y="4425950"/>
          <p14:tracePt t="43436" x="3924300" y="4425950"/>
          <p14:tracePt t="43452" x="3841750" y="4432300"/>
          <p14:tracePt t="43469" x="3790950" y="4438650"/>
          <p14:tracePt t="43486" x="3676650" y="4457700"/>
          <p14:tracePt t="43503" x="3543300" y="4470400"/>
          <p14:tracePt t="43519" x="3505200" y="4470400"/>
          <p14:tracePt t="43536" x="3435350" y="4470400"/>
          <p14:tracePt t="43552" x="3416300" y="4470400"/>
          <p14:tracePt t="43569" x="3365500" y="4470400"/>
          <p14:tracePt t="43589" x="3327400" y="4464050"/>
          <p14:tracePt t="43605" x="3308350" y="4457700"/>
          <p14:tracePt t="43623" x="3270250" y="4445000"/>
          <p14:tracePt t="43640" x="3238500" y="4432300"/>
          <p14:tracePt t="43656" x="3225800" y="4425950"/>
          <p14:tracePt t="43670" x="3181350" y="4413250"/>
          <p14:tracePt t="43687" x="3162300" y="4406900"/>
          <p14:tracePt t="43703" x="3117850" y="4394200"/>
          <p14:tracePt t="43720" x="3098800" y="4394200"/>
          <p14:tracePt t="43736" x="3048000" y="4387850"/>
          <p14:tracePt t="43754" x="2990850" y="4387850"/>
          <p14:tracePt t="43769" x="2965450" y="4387850"/>
          <p14:tracePt t="43786" x="2895600" y="4387850"/>
          <p14:tracePt t="43803" x="2870200" y="4387850"/>
          <p14:tracePt t="43819" x="2819400" y="4387850"/>
          <p14:tracePt t="43838" x="2781300" y="4387850"/>
          <p14:tracePt t="43853" x="2768600" y="4387850"/>
          <p14:tracePt t="43870" x="2724150" y="4387850"/>
          <p14:tracePt t="43887" x="2717800" y="4387850"/>
          <p14:tracePt t="43904" x="2698750" y="4387850"/>
          <p14:tracePt t="43920" x="2679700" y="4387850"/>
          <p14:tracePt t="43936" x="2673350" y="4387850"/>
          <p14:tracePt t="43954" x="2667000" y="4387850"/>
          <p14:tracePt t="43969" x="2654300" y="4387850"/>
          <p14:tracePt t="43986" x="2641600" y="4387850"/>
          <p14:tracePt t="44004" x="2628900" y="4387850"/>
          <p14:tracePt t="44036" x="2622550" y="4387850"/>
          <p14:tracePt t="44053" x="2616200" y="4387850"/>
          <p14:tracePt t="44070" x="2609850" y="4394200"/>
          <p14:tracePt t="44087" x="2603500" y="4394200"/>
          <p14:tracePt t="44108" x="2597150" y="4394200"/>
          <p14:tracePt t="44361" x="2603500" y="4387850"/>
          <p14:tracePt t="44373" x="2609850" y="4387850"/>
          <p14:tracePt t="44381" x="2622550" y="4381500"/>
          <p14:tracePt t="44389" x="2635250" y="4362450"/>
          <p14:tracePt t="44402" x="2641600" y="4362450"/>
          <p14:tracePt t="44418" x="2654300" y="4349750"/>
          <p14:tracePt t="44435" x="2673350" y="4343400"/>
          <p14:tracePt t="44453" x="2686050" y="4330700"/>
          <p14:tracePt t="44470" x="2692400" y="4324350"/>
          <p14:tracePt t="44485" x="2717800" y="4318000"/>
          <p14:tracePt t="44502" x="2724150" y="4318000"/>
          <p14:tracePt t="44519" x="2749550" y="4311650"/>
          <p14:tracePt t="44535" x="2768600" y="4311650"/>
          <p14:tracePt t="44569" x="2781300" y="4311650"/>
          <p14:tracePt t="44603" x="2787650" y="4311650"/>
          <p14:tracePt t="44620" x="2794000" y="4311650"/>
          <p14:tracePt t="44652" x="2800350" y="4311650"/>
          <p14:tracePt t="44933" x="2806700" y="4311650"/>
          <p14:tracePt t="44954" x="2813050" y="4305300"/>
          <p14:tracePt t="44966" x="2819400" y="4305300"/>
          <p14:tracePt t="44975" x="2825750" y="4305300"/>
          <p14:tracePt t="44998" x="2832100" y="4305300"/>
          <p14:tracePt t="45006" x="2838450" y="4305300"/>
          <p14:tracePt t="45037" x="2844800" y="4305300"/>
          <p14:tracePt t="45060" x="2851150" y="4305300"/>
          <p14:tracePt t="45079" x="2857500" y="4305300"/>
          <p14:tracePt t="45100" x="2863850" y="4305300"/>
          <p14:tracePt t="45110" x="2870200" y="4305300"/>
          <p14:tracePt t="45133" x="2876550" y="4305300"/>
          <p14:tracePt t="45156" x="2882900" y="4305300"/>
          <p14:tracePt t="45173" x="2889250" y="4311650"/>
          <p14:tracePt t="45182" x="2901950" y="4318000"/>
          <p14:tracePt t="45193" x="2908300" y="4318000"/>
          <p14:tracePt t="45204" x="2914650" y="4324350"/>
          <p14:tracePt t="45218" x="2921000" y="4324350"/>
          <p14:tracePt t="45235" x="2927350" y="4324350"/>
          <p14:tracePt t="45251" x="2933700" y="4330700"/>
          <p14:tracePt t="45268" x="2952750" y="4337050"/>
          <p14:tracePt t="45285" x="2965450" y="4343400"/>
          <p14:tracePt t="45302" x="2971800" y="4356100"/>
          <p14:tracePt t="45318" x="2990850" y="4362450"/>
          <p14:tracePt t="45334" x="2997200" y="4368800"/>
          <p14:tracePt t="45351" x="3003550" y="4375150"/>
          <p14:tracePt t="45367" x="3009900" y="4381500"/>
          <p14:tracePt t="45385" x="3016250" y="4387850"/>
          <p14:tracePt t="45401" x="3028950" y="4413250"/>
          <p14:tracePt t="45418" x="3035300" y="4425950"/>
          <p14:tracePt t="45434" x="3041650" y="4445000"/>
          <p14:tracePt t="45451" x="3048000" y="4451350"/>
          <p14:tracePt t="45468" x="3054350" y="4470400"/>
          <p14:tracePt t="45484" x="3060700" y="4483100"/>
          <p14:tracePt t="45501" x="3060700" y="4495800"/>
          <p14:tracePt t="45517" x="3067050" y="4502150"/>
          <p14:tracePt t="45534" x="3067050" y="4508500"/>
          <p14:tracePt t="45568" x="3067050" y="4514850"/>
          <p14:tracePt t="45882" x="3067050" y="4508500"/>
          <p14:tracePt t="45893" x="3067050" y="4476750"/>
          <p14:tracePt t="45904" x="3073400" y="4451350"/>
          <p14:tracePt t="45921" x="3086100" y="4425950"/>
          <p14:tracePt t="45937" x="3111500" y="4387850"/>
          <p14:tracePt t="45951" x="3124200" y="4368800"/>
          <p14:tracePt t="45968" x="3149600" y="4356100"/>
          <p14:tracePt t="45985" x="3175000" y="4349750"/>
          <p14:tracePt t="46001" x="3187700" y="4349750"/>
          <p14:tracePt t="46018" x="3206750" y="4368800"/>
          <p14:tracePt t="46034" x="3219450" y="4394200"/>
          <p14:tracePt t="46051" x="3244850" y="4445000"/>
          <p14:tracePt t="46069" x="3282950" y="4489450"/>
          <p14:tracePt t="46084" x="3308350" y="4502150"/>
          <p14:tracePt t="46101" x="3327400" y="4521200"/>
          <p14:tracePt t="46119" x="3333750" y="4527550"/>
          <p14:tracePt t="46122" x="3340100" y="4527550"/>
          <p14:tracePt t="46152" x="3340100" y="4521200"/>
          <p14:tracePt t="46163" x="3333750" y="4502150"/>
          <p14:tracePt t="46176" x="3308350" y="4470400"/>
          <p14:tracePt t="46185" x="3276600" y="4425950"/>
          <p14:tracePt t="46201" x="3232150" y="4394200"/>
          <p14:tracePt t="46219" x="3168650" y="4362450"/>
          <p14:tracePt t="46234" x="3136900" y="4362450"/>
          <p14:tracePt t="46251" x="3105150" y="4362450"/>
          <p14:tracePt t="46267" x="3092450" y="4368800"/>
          <p14:tracePt t="46284" x="3092450" y="4381500"/>
          <p14:tracePt t="46301" x="3092450" y="4400550"/>
          <p14:tracePt t="46319" x="3092450" y="4413250"/>
          <p14:tracePt t="46334" x="3092450" y="4419600"/>
          <p14:tracePt t="46350" x="3117850" y="4419600"/>
          <p14:tracePt t="46371" x="3124200" y="4419600"/>
          <p14:tracePt t="46386" x="3136900" y="4419600"/>
          <p14:tracePt t="46420" x="3143250" y="4419600"/>
          <p14:tracePt t="46437" x="3149600" y="4419600"/>
          <p14:tracePt t="46822" x="3155950" y="4419600"/>
          <p14:tracePt t="46831" x="3168650" y="4419600"/>
          <p14:tracePt t="46843" x="3181350" y="4419600"/>
          <p14:tracePt t="46854" x="3194050" y="4419600"/>
          <p14:tracePt t="46870" x="3206750" y="4419600"/>
          <p14:tracePt t="46885" x="3251200" y="4419600"/>
          <p14:tracePt t="46902" x="3282950" y="4425950"/>
          <p14:tracePt t="46919" x="3352800" y="4445000"/>
          <p14:tracePt t="46935" x="3403600" y="4464050"/>
          <p14:tracePt t="46953" x="3416300" y="4476750"/>
          <p14:tracePt t="46968" x="3448050" y="4508500"/>
          <p14:tracePt t="46984" x="3467100" y="4540250"/>
          <p14:tracePt t="47000" x="3498850" y="4578350"/>
          <p14:tracePt t="47016" x="3511550" y="4603750"/>
          <p14:tracePt t="47032" x="3530600" y="4629150"/>
          <p14:tracePt t="47049" x="3543300" y="4641850"/>
          <p14:tracePt t="47083" x="3549650" y="4641850"/>
          <p14:tracePt t="47101" x="3556000" y="4641850"/>
          <p14:tracePt t="47117" x="3556000" y="4610100"/>
          <p14:tracePt t="47134" x="3549650" y="4533900"/>
          <p14:tracePt t="47151" x="3530600" y="4476750"/>
          <p14:tracePt t="47167" x="3511550" y="4425950"/>
          <p14:tracePt t="47184" x="3492500" y="4413250"/>
          <p14:tracePt t="47200" x="3479800" y="4413250"/>
          <p14:tracePt t="47217" x="3454400" y="4419600"/>
          <p14:tracePt t="47233" x="3448050" y="4438650"/>
          <p14:tracePt t="47250" x="3441700" y="4502150"/>
          <p14:tracePt t="47266" x="3441700" y="4521200"/>
          <p14:tracePt t="47283" x="3448050" y="4552950"/>
          <p14:tracePt t="47300" x="3473450" y="4572000"/>
          <p14:tracePt t="47316" x="3486150" y="4578350"/>
          <p14:tracePt t="47333" x="3505200" y="4578350"/>
          <p14:tracePt t="48261" x="3505200" y="4572000"/>
          <p14:tracePt t="48281" x="3505200" y="4565650"/>
          <p14:tracePt t="48293" x="3511550" y="4559300"/>
          <p14:tracePt t="48303" x="3511550" y="4546600"/>
          <p14:tracePt t="48316" x="3517900" y="4533900"/>
          <p14:tracePt t="48333" x="3543300" y="4489450"/>
          <p14:tracePt t="48348" x="3549650" y="4476750"/>
          <p14:tracePt t="48365" x="3575050" y="4451350"/>
          <p14:tracePt t="48381" x="3581400" y="4438650"/>
          <p14:tracePt t="48398" x="3606800" y="4406900"/>
          <p14:tracePt t="48415" x="3638550" y="4375150"/>
          <p14:tracePt t="48432" x="3651250" y="4362450"/>
          <p14:tracePt t="48450" x="3676650" y="4343400"/>
          <p14:tracePt t="48465" x="3689350" y="4324350"/>
          <p14:tracePt t="48482" x="3714750" y="4305300"/>
          <p14:tracePt t="48498" x="3759200" y="4292600"/>
          <p14:tracePt t="48515" x="3790950" y="4279900"/>
          <p14:tracePt t="48531" x="3835400" y="4279900"/>
          <p14:tracePt t="48548" x="3854450" y="4279900"/>
          <p14:tracePt t="48564" x="3905250" y="4279900"/>
          <p14:tracePt t="48582" x="3949700" y="4279900"/>
          <p14:tracePt t="48598" x="3962400" y="4286250"/>
          <p14:tracePt t="48615" x="3994150" y="4305300"/>
          <p14:tracePt t="48632" x="4000500" y="4311650"/>
          <p14:tracePt t="48636" x="4013200" y="4324350"/>
          <p14:tracePt t="48649" x="4025900" y="4337050"/>
          <p14:tracePt t="48667" x="4051300" y="4368800"/>
          <p14:tracePt t="48683" x="4057650" y="4394200"/>
          <p14:tracePt t="48700" x="4089400" y="4432300"/>
          <p14:tracePt t="48716" x="4095750" y="4457700"/>
          <p14:tracePt t="48732" x="4108450" y="4476750"/>
          <p14:tracePt t="48749" x="4114800" y="4483100"/>
          <p14:tracePt t="48766" x="4121150" y="4489450"/>
          <p14:tracePt t="48783" x="4121150" y="4495800"/>
          <p14:tracePt t="48815" x="4121150" y="4502150"/>
          <p14:tracePt t="50534" x="4121150" y="4508500"/>
          <p14:tracePt t="50543" x="4108450" y="4508500"/>
          <p14:tracePt t="50553" x="4095750" y="4508500"/>
          <p14:tracePt t="50565" x="4089400" y="4508500"/>
          <p14:tracePt t="50580" x="4083050" y="4508500"/>
          <p14:tracePt t="50596" x="4057650" y="4508500"/>
          <p14:tracePt t="50613" x="4044950" y="4483100"/>
          <p14:tracePt t="50630" x="4025900" y="4425950"/>
          <p14:tracePt t="50647" x="4000500" y="4362450"/>
          <p14:tracePt t="50663" x="4000500" y="4349750"/>
          <p14:tracePt t="50680" x="3994150" y="4324350"/>
          <p14:tracePt t="50763" x="3994150" y="4337050"/>
          <p14:tracePt t="50773" x="3994150" y="4362450"/>
          <p14:tracePt t="50784" x="3994150" y="4381500"/>
          <p14:tracePt t="50798" x="3994150" y="4413250"/>
          <p14:tracePt t="50815" x="3994150" y="4425950"/>
          <p14:tracePt t="50877" x="3994150" y="4400550"/>
          <p14:tracePt t="50889" x="3994150" y="4394200"/>
          <p14:tracePt t="50899" x="3994150" y="4368800"/>
          <p14:tracePt t="50914" x="3994150" y="4356100"/>
          <p14:tracePt t="50932" x="3994150" y="4343400"/>
          <p14:tracePt t="50948" x="3994150" y="4337050"/>
          <p14:tracePt t="50966" x="3994150" y="4330700"/>
          <p14:tracePt t="51399" x="4006850" y="4330700"/>
          <p14:tracePt t="51409" x="4019550" y="4330700"/>
          <p14:tracePt t="51421" x="4038600" y="4330700"/>
          <p14:tracePt t="51432" x="4057650" y="4330700"/>
          <p14:tracePt t="51448" x="4070350" y="4330700"/>
          <p14:tracePt t="51465" x="4095750" y="4330700"/>
          <p14:tracePt t="51481" x="4108450" y="4330700"/>
          <p14:tracePt t="51498" x="4127500" y="4318000"/>
          <p14:tracePt t="51514" x="4140200" y="4311650"/>
          <p14:tracePt t="51532" x="4152900" y="4311650"/>
          <p14:tracePt t="51548" x="4159250" y="4305300"/>
          <p14:tracePt t="51562" x="4165600" y="4305300"/>
          <p14:tracePt t="51579" x="4171950" y="4298950"/>
          <p14:tracePt t="51597" x="4178300" y="4298950"/>
          <p14:tracePt t="51617" x="4184650" y="4298950"/>
          <p14:tracePt t="51629" x="4191000" y="4298950"/>
          <p14:tracePt t="51645" x="4197350" y="4298950"/>
          <p14:tracePt t="51662" x="4203700" y="4298950"/>
          <p14:tracePt t="51679" x="4210050" y="4305300"/>
          <p14:tracePt t="51695" x="4210050" y="4311650"/>
          <p14:tracePt t="51712" x="4216400" y="4318000"/>
          <p14:tracePt t="51729" x="4222750" y="4324350"/>
          <p14:tracePt t="51746" x="4229100" y="4330700"/>
          <p14:tracePt t="51763" x="4241800" y="4343400"/>
          <p14:tracePt t="51780" x="4248150" y="4356100"/>
          <p14:tracePt t="51796" x="4254500" y="4381500"/>
          <p14:tracePt t="51812" x="4260850" y="4400550"/>
          <p14:tracePt t="51829" x="4273550" y="4425950"/>
          <p14:tracePt t="51846" x="4286250" y="4451350"/>
          <p14:tracePt t="51862" x="4286250" y="4464050"/>
          <p14:tracePt t="51879" x="4286250" y="4489450"/>
          <p14:tracePt t="51895" x="4292600" y="4495800"/>
          <p14:tracePt t="55606" x="4292600" y="4508500"/>
          <p14:tracePt t="55616" x="4286250" y="4521200"/>
          <p14:tracePt t="55628" x="4286250" y="4533900"/>
          <p14:tracePt t="55645" x="4286250" y="4546600"/>
          <p14:tracePt t="55659" x="4286250" y="4559300"/>
          <p14:tracePt t="55676" x="4286250" y="4578350"/>
          <p14:tracePt t="55692" x="4286250" y="4591050"/>
          <p14:tracePt t="55709" x="4286250" y="4597400"/>
          <p14:tracePt t="55725" x="4286250" y="4603750"/>
          <p14:tracePt t="56107" x="4286250" y="4610100"/>
          <p14:tracePt t="56127" x="4286250" y="4616450"/>
          <p14:tracePt t="56157" x="4286250" y="4622800"/>
          <p14:tracePt t="56178" x="4279900" y="4622800"/>
          <p14:tracePt t="56189" x="4273550" y="4629150"/>
          <p14:tracePt t="56201" x="4260850" y="4629150"/>
          <p14:tracePt t="56210" x="4248150" y="4629150"/>
          <p14:tracePt t="56227" x="4235450" y="4635500"/>
          <p14:tracePt t="56243" x="4203700" y="4635500"/>
          <p14:tracePt t="56261" x="4184650" y="4635500"/>
          <p14:tracePt t="56276" x="4133850" y="4641850"/>
          <p14:tracePt t="56292" x="4032250" y="4641850"/>
          <p14:tracePt t="56308" x="3956050" y="4648200"/>
          <p14:tracePt t="56325" x="3822700" y="4679950"/>
          <p14:tracePt t="56341" x="3746500" y="4699000"/>
          <p14:tracePt t="56358" x="3556000" y="4794250"/>
          <p14:tracePt t="56375" x="3359150" y="4876800"/>
          <p14:tracePt t="56391" x="3276600" y="4927600"/>
          <p14:tracePt t="56408" x="3124200" y="5035550"/>
          <p14:tracePt t="56424" x="3041650" y="5086350"/>
          <p14:tracePt t="56441" x="2940050" y="5156200"/>
          <p14:tracePt t="56458" x="2863850" y="5213350"/>
          <p14:tracePt t="56474" x="2844800" y="5232400"/>
          <p14:tracePt t="56491" x="2800350" y="5257800"/>
          <p14:tracePt t="56508" x="2794000" y="5264150"/>
          <p14:tracePt t="56527" x="2774950" y="5276850"/>
          <p14:tracePt t="56543" x="2762250" y="5283200"/>
          <p14:tracePt t="56558" x="2755900" y="5283200"/>
          <p14:tracePt t="56576" x="2749550" y="5283200"/>
          <p14:tracePt t="56593" x="2749550" y="5289550"/>
          <p14:tracePt t="56608" x="2743200" y="5289550"/>
          <p14:tracePt t="56626" x="2743200" y="5295900"/>
          <p14:tracePt t="56642" x="2736850" y="5295900"/>
          <p14:tracePt t="56764" x="2736850" y="5276850"/>
          <p14:tracePt t="56773" x="2736850" y="5264150"/>
          <p14:tracePt t="56784" x="2736850" y="5251450"/>
          <p14:tracePt t="56796" x="2743200" y="5232400"/>
          <p14:tracePt t="56811" x="2743200" y="5219700"/>
          <p14:tracePt t="56827" x="2755900" y="5207000"/>
          <p14:tracePt t="56859" x="2762250" y="5200650"/>
          <p14:tracePt t="56878" x="2768600" y="5200650"/>
          <p14:tracePt t="56892" x="2768600" y="5194300"/>
          <p14:tracePt t="57722" x="2774950" y="5181600"/>
          <p14:tracePt t="57733" x="2774950" y="5168900"/>
          <p14:tracePt t="57745" x="2781300" y="5156200"/>
          <p14:tracePt t="57758" x="2781300" y="5149850"/>
          <p14:tracePt t="57777" x="2781300" y="5137150"/>
          <p14:tracePt t="57794" x="2781300" y="5130800"/>
          <p14:tracePt t="57809" x="2781300" y="5118100"/>
          <p14:tracePt t="57827" x="2781300" y="5111750"/>
          <p14:tracePt t="57843" x="2781300" y="5099050"/>
          <p14:tracePt t="57858" x="2781300" y="5092700"/>
          <p14:tracePt t="57875" x="2781300" y="5086350"/>
          <p14:tracePt t="57890" x="2781300" y="5067300"/>
          <p14:tracePt t="57907" x="2781300" y="5060950"/>
          <p14:tracePt t="57925" x="2781300" y="5048250"/>
          <p14:tracePt t="57941" x="2774950" y="5041900"/>
          <p14:tracePt t="57958" x="2774950" y="5029200"/>
          <p14:tracePt t="57975" x="2768600" y="5029200"/>
          <p14:tracePt t="57993" x="2768600" y="5022850"/>
          <p14:tracePt t="58008" x="2762250" y="5016500"/>
          <p14:tracePt t="58024" x="2762250" y="5010150"/>
          <p14:tracePt t="58267" x="2755900" y="5010150"/>
          <p14:tracePt t="58275" x="2749550" y="5010150"/>
          <p14:tracePt t="58297" x="2743200" y="5010150"/>
          <p14:tracePt t="58308" x="2736850" y="5010150"/>
          <p14:tracePt t="58317" x="2730500" y="5010150"/>
          <p14:tracePt t="58328" x="2724150" y="5010150"/>
          <p14:tracePt t="58342" x="2711450" y="5010150"/>
          <p14:tracePt t="58358" x="2686050" y="5010150"/>
          <p14:tracePt t="58375" x="2673350" y="5016500"/>
          <p14:tracePt t="58392" x="2647950" y="5041900"/>
          <p14:tracePt t="58409" x="2622550" y="5067300"/>
          <p14:tracePt t="58426" x="2609850" y="5080000"/>
          <p14:tracePt t="58440" x="2590800" y="5105400"/>
          <p14:tracePt t="58456" x="2584450" y="5118100"/>
          <p14:tracePt t="58473" x="2559050" y="5143500"/>
          <p14:tracePt t="58489" x="2552700" y="5156200"/>
          <p14:tracePt t="58506" x="2527300" y="5187950"/>
          <p14:tracePt t="58523" x="2508250" y="5219700"/>
          <p14:tracePt t="58540" x="2495550" y="5245100"/>
          <p14:tracePt t="58557" x="2463800" y="5314950"/>
          <p14:tracePt t="58573" x="2444750" y="5365750"/>
          <p14:tracePt t="58590" x="2419350" y="5454650"/>
          <p14:tracePt t="58608" x="2381250" y="5537200"/>
          <p14:tracePt t="58622" x="2368550" y="5581650"/>
          <p14:tracePt t="58639" x="2349500" y="5664200"/>
          <p14:tracePt t="58656" x="2349500" y="5702300"/>
          <p14:tracePt t="58673" x="2349500" y="5759450"/>
          <p14:tracePt t="58690" x="2349500" y="5803900"/>
          <p14:tracePt t="58706" x="2349500" y="5810250"/>
          <p14:tracePt t="58722" x="2355850" y="5835650"/>
          <p14:tracePt t="58739" x="2362200" y="5848350"/>
          <p14:tracePt t="58757" x="2381250" y="5854700"/>
          <p14:tracePt t="58775" x="2432050" y="5880100"/>
          <p14:tracePt t="58792" x="2451100" y="5886450"/>
          <p14:tracePt t="58809" x="2489200" y="5899150"/>
          <p14:tracePt t="58827" x="2514600" y="5899150"/>
          <p14:tracePt t="58841" x="2578100" y="5899150"/>
          <p14:tracePt t="58859" x="2609850" y="5899150"/>
          <p14:tracePt t="58875" x="2616200" y="5899150"/>
          <p14:tracePt t="58891" x="2628900" y="5899150"/>
          <p14:tracePt t="58907" x="2635250" y="5899150"/>
          <p14:tracePt t="58941" x="2641600" y="5899150"/>
          <p14:tracePt t="59298" x="2647950" y="5899150"/>
          <p14:tracePt t="59309" x="2654300" y="5880100"/>
          <p14:tracePt t="59317" x="2660650" y="5861050"/>
          <p14:tracePt t="59327" x="2667000" y="5829300"/>
          <p14:tracePt t="59341" x="2679700" y="5778500"/>
          <p14:tracePt t="59358" x="2686050" y="5645150"/>
          <p14:tracePt t="59375" x="2686050" y="5581650"/>
          <p14:tracePt t="59391" x="2673350" y="5378450"/>
          <p14:tracePt t="59408" x="2660650" y="5289550"/>
          <p14:tracePt t="59424" x="2654300" y="5086350"/>
          <p14:tracePt t="59440" x="2641600" y="4997450"/>
          <p14:tracePt t="59457" x="2635250" y="4768850"/>
          <p14:tracePt t="59474" x="2635250" y="4603750"/>
          <p14:tracePt t="59490" x="2635250" y="4527550"/>
          <p14:tracePt t="59507" x="2635250" y="4425950"/>
          <p14:tracePt t="59524" x="2635250" y="4368800"/>
          <p14:tracePt t="59540" x="2635250" y="4311650"/>
          <p14:tracePt t="59558" x="2635250" y="4254500"/>
          <p14:tracePt t="59574" x="2635250" y="4235450"/>
          <p14:tracePt t="59592" x="2635250" y="4210050"/>
          <p14:tracePt t="59607" x="2628900" y="4197350"/>
          <p14:tracePt t="59624" x="2622550" y="4184650"/>
          <p14:tracePt t="59643" x="2622550" y="4178300"/>
          <p14:tracePt t="59656" x="2616200" y="4178300"/>
          <p14:tracePt t="59674" x="2597150" y="4184650"/>
          <p14:tracePt t="59692" x="2584450" y="4216400"/>
          <p14:tracePt t="59706" x="2527300" y="4330700"/>
          <p14:tracePt t="59724" x="2501900" y="4559300"/>
          <p14:tracePt t="59739" x="2495550" y="4641850"/>
          <p14:tracePt t="59756" x="2495550" y="4781550"/>
          <p14:tracePt t="59773" x="2495550" y="4845050"/>
          <p14:tracePt t="59789" x="2495550" y="4940300"/>
          <p14:tracePt t="59808" x="2508250" y="5010150"/>
          <p14:tracePt t="59825" x="2527300" y="5029200"/>
          <p14:tracePt t="59841" x="2540000" y="5054600"/>
          <p14:tracePt t="59856" x="2540000" y="5060950"/>
          <p14:tracePt t="59875" x="2546350" y="5073650"/>
          <p14:tracePt t="59892" x="2546350" y="5080000"/>
          <p14:tracePt t="59923" x="2552700" y="5080000"/>
          <p14:tracePt t="60850" x="2559050" y="5080000"/>
          <p14:tracePt t="60861" x="2565400" y="5073650"/>
          <p14:tracePt t="60874" x="2571750" y="5060950"/>
          <p14:tracePt t="60891" x="2578100" y="5035550"/>
          <p14:tracePt t="60906" x="2578100" y="4978400"/>
          <p14:tracePt t="60923" x="2584450" y="4889500"/>
          <p14:tracePt t="60940" x="2584450" y="4838700"/>
          <p14:tracePt t="60955" x="2584450" y="4699000"/>
          <p14:tracePt t="60972" x="2584450" y="4622800"/>
          <p14:tracePt t="60988" x="2597150" y="4514850"/>
          <p14:tracePt t="61006" x="2597150" y="4438650"/>
          <p14:tracePt t="61022" x="2597150" y="4406900"/>
          <p14:tracePt t="61039" x="2597150" y="4368800"/>
          <p14:tracePt t="61055" x="2597150" y="4356100"/>
          <p14:tracePt t="61072" x="2597150" y="4337050"/>
          <p14:tracePt t="61279" x="2597150" y="4343400"/>
          <p14:tracePt t="61288" x="2590800" y="4356100"/>
          <p14:tracePt t="61300" x="2590800" y="4394200"/>
          <p14:tracePt t="61309" x="2584450" y="4438650"/>
          <p14:tracePt t="61320" x="2565400" y="4470400"/>
          <p14:tracePt t="61337" x="2559050" y="4533900"/>
          <p14:tracePt t="61354" x="2520950" y="4692650"/>
          <p14:tracePt t="61371" x="2476500" y="4933950"/>
          <p14:tracePt t="61387" x="2457450" y="5022850"/>
          <p14:tracePt t="61403" x="2425700" y="5207000"/>
          <p14:tracePt t="61420" x="2413000" y="5283200"/>
          <p14:tracePt t="61437" x="2393950" y="5454650"/>
          <p14:tracePt t="61455" x="2393950" y="5530850"/>
          <p14:tracePt t="61470" x="2393950" y="5568950"/>
          <p14:tracePt t="61487" x="2393950" y="5626100"/>
          <p14:tracePt t="61504" x="2393950" y="5638800"/>
          <p14:tracePt t="61520" x="2393950" y="5670550"/>
          <p14:tracePt t="61537" x="2400300" y="5708650"/>
          <p14:tracePt t="61554" x="2406650" y="5721350"/>
          <p14:tracePt t="61570" x="2413000" y="5753100"/>
          <p14:tracePt t="61587" x="2419350" y="5772150"/>
          <p14:tracePt t="61604" x="2432050" y="5816600"/>
          <p14:tracePt t="61621" x="2438400" y="5842000"/>
          <p14:tracePt t="61622" x="2438400" y="5873750"/>
          <p14:tracePt t="61637" x="2438400" y="5892800"/>
          <p14:tracePt t="61654" x="2438400" y="5943600"/>
          <p14:tracePt t="61670" x="2438400" y="5962650"/>
          <p14:tracePt t="61686" x="2438400" y="5969000"/>
          <p14:tracePt t="61705" x="2438400" y="5981700"/>
          <p14:tracePt t="62179" x="2444750" y="5981700"/>
          <p14:tracePt t="62185" x="2444750" y="5975350"/>
          <p14:tracePt t="62206" x="2451100" y="5962650"/>
          <p14:tracePt t="62217" x="2451100" y="5949950"/>
          <p14:tracePt t="62227" x="2451100" y="5943600"/>
          <p14:tracePt t="62238" x="2451100" y="5930900"/>
          <p14:tracePt t="62255" x="2457450" y="5924550"/>
          <p14:tracePt t="62271" x="2457450" y="5918200"/>
          <p14:tracePt t="62289" x="2457450" y="5911850"/>
          <p14:tracePt t="62310" x="2463800" y="5899150"/>
          <p14:tracePt t="62321" x="2463800" y="5892800"/>
          <p14:tracePt t="62337" x="2470150" y="5880100"/>
          <p14:tracePt t="62355" x="2476500" y="5854700"/>
          <p14:tracePt t="62373" x="2476500" y="5842000"/>
          <p14:tracePt t="62388" x="2482850" y="5829300"/>
          <p14:tracePt t="62406" x="2495550" y="5810250"/>
          <p14:tracePt t="62422" x="2495550" y="5803900"/>
          <p14:tracePt t="62438" x="2508250" y="5791200"/>
          <p14:tracePt t="62456" x="2508250" y="5778500"/>
          <p14:tracePt t="62486" x="2520950" y="5772150"/>
          <p14:tracePt t="62502" x="2533650" y="5765800"/>
          <p14:tracePt t="62520" x="2546350" y="5759450"/>
          <p14:tracePt t="62536" x="2559050" y="5753100"/>
          <p14:tracePt t="62552" x="2578100" y="5753100"/>
          <p14:tracePt t="62569" x="2616200" y="5746750"/>
          <p14:tracePt t="62586" x="2635250" y="5746750"/>
          <p14:tracePt t="62602" x="2686050" y="5746750"/>
          <p14:tracePt t="62621" x="2717800" y="5746750"/>
          <p14:tracePt t="62623" x="2749550" y="5746750"/>
          <p14:tracePt t="62636" x="2774950" y="5746750"/>
          <p14:tracePt t="62654" x="2825750" y="5746750"/>
          <p14:tracePt t="62670" x="2844800" y="5746750"/>
          <p14:tracePt t="62686" x="2914650" y="5746750"/>
          <p14:tracePt t="62702" x="2965450" y="5746750"/>
          <p14:tracePt t="62721" x="3060700" y="5740400"/>
          <p14:tracePt t="62737" x="3105150" y="5727700"/>
          <p14:tracePt t="62753" x="3130550" y="5727700"/>
          <p14:tracePt t="62771" x="3136900" y="5727700"/>
          <p14:tracePt t="62787" x="3143250" y="5721350"/>
          <p14:tracePt t="62804" x="3149600" y="5721350"/>
          <p14:tracePt t="63468" x="3149600" y="5708650"/>
          <p14:tracePt t="63478" x="3149600" y="5702300"/>
          <p14:tracePt t="63488" x="3149600" y="5689600"/>
          <p14:tracePt t="63504" x="3149600" y="5683250"/>
          <p14:tracePt t="63520" x="3155950" y="5683250"/>
          <p14:tracePt t="63536" x="3155950" y="5676900"/>
          <p14:tracePt t="63554" x="3162300" y="5670550"/>
          <p14:tracePt t="63569" x="3162300" y="5664200"/>
          <p14:tracePt t="63587" x="3168650" y="5657850"/>
          <p14:tracePt t="63603" x="3175000" y="5645150"/>
          <p14:tracePt t="63621" x="3181350" y="5645150"/>
          <p14:tracePt t="63625" x="3200400" y="5632450"/>
          <p14:tracePt t="63638" x="3219450" y="5626100"/>
          <p14:tracePt t="63655" x="3251200" y="5619750"/>
          <p14:tracePt t="63671" x="3302000" y="5619750"/>
          <p14:tracePt t="63688" x="3346450" y="5613400"/>
          <p14:tracePt t="63703" x="3378200" y="5613400"/>
          <p14:tracePt t="63719" x="3435350" y="5613400"/>
          <p14:tracePt t="63739" x="3492500" y="5613400"/>
          <p14:tracePt t="63753" x="3524250" y="5613400"/>
          <p14:tracePt t="63770" x="3562350" y="5613400"/>
          <p14:tracePt t="63787" x="3581400" y="5613400"/>
          <p14:tracePt t="63801" x="3613150" y="5613400"/>
          <p14:tracePt t="63818" x="3638550" y="5613400"/>
          <p14:tracePt t="63835" x="3676650" y="5613400"/>
          <p14:tracePt t="63852" x="3746500" y="5619750"/>
          <p14:tracePt t="63868" x="3790950" y="5619750"/>
          <p14:tracePt t="63886" x="3848100" y="5619750"/>
          <p14:tracePt t="63902" x="3879850" y="5619750"/>
          <p14:tracePt t="63918" x="3937000" y="5619750"/>
          <p14:tracePt t="63936" x="3981450" y="5632450"/>
          <p14:tracePt t="63951" x="4013200" y="5632450"/>
          <p14:tracePt t="63968" x="4064000" y="5632450"/>
          <p14:tracePt t="63985" x="4083050" y="5632450"/>
          <p14:tracePt t="64002" x="4133850" y="5632450"/>
          <p14:tracePt t="64019" x="4178300" y="5632450"/>
          <p14:tracePt t="64034" x="4222750" y="5645150"/>
          <p14:tracePt t="64052" x="4318000" y="5664200"/>
          <p14:tracePt t="64068" x="4356100" y="5683250"/>
          <p14:tracePt t="64084" x="4432300" y="5702300"/>
          <p14:tracePt t="64101" x="4464050" y="5721350"/>
          <p14:tracePt t="64118" x="4495800" y="5727700"/>
          <p14:tracePt t="64135" x="4521200" y="5727700"/>
          <p14:tracePt t="64152" x="4533900" y="5727700"/>
          <p14:tracePt t="64472" x="4552950" y="5721350"/>
          <p14:tracePt t="64480" x="4603750" y="5683250"/>
          <p14:tracePt t="64490" x="4660900" y="5632450"/>
          <p14:tracePt t="64504" x="4737100" y="5575300"/>
          <p14:tracePt t="64518" x="4832350" y="5499100"/>
          <p14:tracePt t="64534" x="5016500" y="5365750"/>
          <p14:tracePt t="64551" x="5143500" y="5276850"/>
          <p14:tracePt t="64567" x="5187950" y="5251450"/>
          <p14:tracePt t="64584" x="5232400" y="5226050"/>
          <p14:tracePt t="64600" x="5238750" y="5219700"/>
          <p14:tracePt t="64617" x="5251450" y="5213350"/>
          <p14:tracePt t="64676" x="5238750" y="5207000"/>
          <p14:tracePt t="64687" x="5187950" y="5200650"/>
          <p14:tracePt t="64698" x="5149850" y="5194300"/>
          <p14:tracePt t="64708" x="5105400" y="5175250"/>
          <p14:tracePt t="64719" x="5054600" y="5168900"/>
          <p14:tracePt t="64734" x="4959350" y="5149850"/>
          <p14:tracePt t="64751" x="4806950" y="5137150"/>
          <p14:tracePt t="64768" x="4756150" y="5137150"/>
          <p14:tracePt t="64784" x="4673600" y="5137150"/>
          <p14:tracePt t="64801" x="4584700" y="5137150"/>
          <p14:tracePt t="64818" x="4533900" y="5137150"/>
          <p14:tracePt t="64834" x="4432300" y="5137150"/>
          <p14:tracePt t="64850" x="4362450" y="5137150"/>
          <p14:tracePt t="64868" x="4273550" y="5149850"/>
          <p14:tracePt t="64884" x="4229100" y="5168900"/>
          <p14:tracePt t="64900" x="4121150" y="5194300"/>
          <p14:tracePt t="64917" x="4032250" y="5226050"/>
          <p14:tracePt t="64934" x="4000500" y="5245100"/>
          <p14:tracePt t="64953" x="3949700" y="5289550"/>
          <p14:tracePt t="64969" x="3879850" y="5372100"/>
          <p14:tracePt t="64985" x="3848100" y="5416550"/>
          <p14:tracePt t="65002" x="3816350" y="5480050"/>
          <p14:tracePt t="65018" x="3810000" y="5499100"/>
          <p14:tracePt t="65035" x="3803650" y="5537200"/>
          <p14:tracePt t="65052" x="3803650" y="5581650"/>
          <p14:tracePt t="65068" x="3803650" y="5588000"/>
          <p14:tracePt t="65085" x="3810000" y="5626100"/>
          <p14:tracePt t="65101" x="3835400" y="5645150"/>
          <p14:tracePt t="65118" x="3911600" y="5708650"/>
          <p14:tracePt t="65137" x="4032250" y="5803900"/>
          <p14:tracePt t="65153" x="4076700" y="5854700"/>
          <p14:tracePt t="65169" x="4254500" y="5943600"/>
          <p14:tracePt t="65185" x="4356100" y="5988050"/>
          <p14:tracePt t="65202" x="4527550" y="6045200"/>
          <p14:tracePt t="65220" x="4673600" y="6089650"/>
          <p14:tracePt t="65236" x="4749800" y="6096000"/>
          <p14:tracePt t="65252" x="4991100" y="6096000"/>
          <p14:tracePt t="65268" x="5092700" y="6096000"/>
          <p14:tracePt t="65285" x="5257800" y="6096000"/>
          <p14:tracePt t="65303" x="5473700" y="6070600"/>
          <p14:tracePt t="65318" x="5568950" y="6064250"/>
          <p14:tracePt t="65335" x="5695950" y="6045200"/>
          <p14:tracePt t="65351" x="5740400" y="6026150"/>
          <p14:tracePt t="65368" x="5835650" y="6007100"/>
          <p14:tracePt t="65387" x="5905500" y="5994400"/>
          <p14:tracePt t="65403" x="5937250" y="5988050"/>
          <p14:tracePt t="65419" x="5994400" y="5969000"/>
          <p14:tracePt t="65436" x="6026150" y="5962650"/>
          <p14:tracePt t="65450" x="6070600" y="5956300"/>
          <p14:tracePt t="65467" x="6083300" y="5949950"/>
          <p14:tracePt t="65483" x="6096000" y="5943600"/>
          <p14:tracePt t="65499" x="6108700" y="5924550"/>
          <p14:tracePt t="65517" x="6115050" y="5899150"/>
          <p14:tracePt t="65533" x="6115050" y="5829300"/>
          <p14:tracePt t="65550" x="6115050" y="5810250"/>
          <p14:tracePt t="65566" x="6070600" y="5746750"/>
          <p14:tracePt t="65583" x="5981700" y="5683250"/>
          <p14:tracePt t="65600" x="5937250" y="5657850"/>
          <p14:tracePt t="65616" x="5829300" y="5626100"/>
          <p14:tracePt t="65633" x="5759450" y="5607050"/>
          <p14:tracePt t="65635" x="5695950" y="5588000"/>
          <p14:tracePt t="65650" x="5607050" y="5581650"/>
          <p14:tracePt t="65667" x="5473700" y="5562600"/>
          <p14:tracePt t="65684" x="5372100" y="5537200"/>
          <p14:tracePt t="65700" x="5137150" y="5467350"/>
          <p14:tracePt t="65717" x="5022850" y="5422900"/>
          <p14:tracePt t="65733" x="4864100" y="5372100"/>
          <p14:tracePt t="65752" x="4705350" y="5353050"/>
          <p14:tracePt t="65766" x="4616450" y="5353050"/>
          <p14:tracePt t="65783" x="4451350" y="5353050"/>
          <p14:tracePt t="65800" x="4375150" y="5353050"/>
          <p14:tracePt t="65816" x="4197350" y="5353050"/>
          <p14:tracePt t="65834" x="3994150" y="5334000"/>
          <p14:tracePt t="65850" x="3911600" y="5314950"/>
          <p14:tracePt t="65866" x="3790950" y="5276850"/>
          <p14:tracePt t="65883" x="3689350" y="5264150"/>
          <p14:tracePt t="65899" x="3536950" y="5238750"/>
          <p14:tracePt t="65918" x="3467100" y="5226050"/>
          <p14:tracePt t="65934" x="3365500" y="5219700"/>
          <p14:tracePt t="65951" x="3282950" y="5219700"/>
          <p14:tracePt t="65967" x="3257550" y="5219700"/>
          <p14:tracePt t="65983" x="3200400" y="5219700"/>
          <p14:tracePt t="66000" x="3168650" y="5219700"/>
          <p14:tracePt t="66017" x="3111500" y="5219700"/>
          <p14:tracePt t="66033" x="3073400" y="5232400"/>
          <p14:tracePt t="66049" x="3060700" y="5238750"/>
          <p14:tracePt t="66066" x="3028950" y="5245100"/>
          <p14:tracePt t="66083" x="3022600" y="5251450"/>
          <p14:tracePt t="66100" x="3009900" y="5264150"/>
          <p14:tracePt t="66116" x="2997200" y="5289550"/>
          <p14:tracePt t="66133" x="2984500" y="5302250"/>
          <p14:tracePt t="66137" x="2978150" y="5321300"/>
          <p14:tracePt t="66149" x="2971800" y="5346700"/>
          <p14:tracePt t="66168" x="2971800" y="5365750"/>
          <p14:tracePt t="66184" x="2971800" y="5391150"/>
          <p14:tracePt t="66200" x="2971800" y="5422900"/>
          <p14:tracePt t="66217" x="2971800" y="5435600"/>
          <p14:tracePt t="66232" x="2978150" y="5461000"/>
          <p14:tracePt t="66250" x="2984500" y="5467350"/>
          <p14:tracePt t="66266" x="3009900" y="5492750"/>
          <p14:tracePt t="66283" x="3041650" y="5518150"/>
          <p14:tracePt t="66300" x="3073400" y="5543550"/>
          <p14:tracePt t="66316" x="3117850" y="5568950"/>
          <p14:tracePt t="66335" x="3194050" y="5619750"/>
          <p14:tracePt t="66349" x="3238500" y="5638800"/>
          <p14:tracePt t="66366" x="3352800" y="5695950"/>
          <p14:tracePt t="66382" x="3403600" y="5715000"/>
          <p14:tracePt t="66399" x="3479800" y="5740400"/>
          <p14:tracePt t="66416" x="3517900" y="5746750"/>
          <p14:tracePt t="66433" x="3600450" y="5753100"/>
          <p14:tracePt t="66450" x="3727450" y="5765800"/>
          <p14:tracePt t="66466" x="3797300" y="5765800"/>
          <p14:tracePt t="66482" x="3898900" y="5772150"/>
          <p14:tracePt t="66498" x="3937000" y="5772150"/>
          <p14:tracePt t="66515" x="4064000" y="5772150"/>
          <p14:tracePt t="66533" x="4197350" y="5772150"/>
          <p14:tracePt t="66548" x="4248150" y="5772150"/>
          <p14:tracePt t="66565" x="4311650" y="5772150"/>
          <p14:tracePt t="66582" x="4343400" y="5772150"/>
          <p14:tracePt t="66598" x="4457700" y="5759450"/>
          <p14:tracePt t="66615" x="4603750" y="5740400"/>
          <p14:tracePt t="66631" x="4667250" y="5740400"/>
          <p14:tracePt t="66652" x="4768850" y="5740400"/>
          <p14:tracePt t="66669" x="4826000" y="5721350"/>
          <p14:tracePt t="66685" x="4959350" y="5708650"/>
          <p14:tracePt t="66701" x="5080000" y="5676900"/>
          <p14:tracePt t="66716" x="5130800" y="5657850"/>
          <p14:tracePt t="66732" x="5207000" y="5632450"/>
          <p14:tracePt t="66749" x="5226050" y="5619750"/>
          <p14:tracePt t="66766" x="5251450" y="5594350"/>
          <p14:tracePt t="66783" x="5283200" y="5568950"/>
          <p14:tracePt t="66800" x="5295900" y="5537200"/>
          <p14:tracePt t="66818" x="5302250" y="5486400"/>
          <p14:tracePt t="66832" x="5308600" y="5454650"/>
          <p14:tracePt t="66849" x="5308600" y="5391150"/>
          <p14:tracePt t="66865" x="5308600" y="5340350"/>
          <p14:tracePt t="66881" x="5283200" y="5264150"/>
          <p14:tracePt t="66898" x="5232400" y="5200650"/>
          <p14:tracePt t="66915" x="5187950" y="5168900"/>
          <p14:tracePt t="66933" x="5048250" y="5080000"/>
          <p14:tracePt t="66950" x="4997450" y="5067300"/>
          <p14:tracePt t="66966" x="4895850" y="5016500"/>
          <p14:tracePt t="66982" x="4711700" y="4978400"/>
          <p14:tracePt t="66999" x="4622800" y="4972050"/>
          <p14:tracePt t="67015" x="4445000" y="4972050"/>
          <p14:tracePt t="67032" x="4356100" y="4972050"/>
          <p14:tracePt t="67048" x="4152900" y="4984750"/>
          <p14:tracePt t="67065" x="3956050" y="5022850"/>
          <p14:tracePt t="67082" x="3879850" y="5041900"/>
          <p14:tracePt t="67099" x="3721100" y="5086350"/>
          <p14:tracePt t="67115" x="3638550" y="5111750"/>
          <p14:tracePt t="67131" x="3511550" y="5143500"/>
          <p14:tracePt t="67148" x="3403600" y="5149850"/>
          <p14:tracePt t="67165" x="3365500" y="5149850"/>
          <p14:tracePt t="67182" x="3276600" y="5149850"/>
          <p14:tracePt t="67200" x="3232150" y="5149850"/>
          <p14:tracePt t="67216" x="3130550" y="5149850"/>
          <p14:tracePt t="67232" x="3028950" y="5149850"/>
          <p14:tracePt t="67251" x="2990850" y="5149850"/>
          <p14:tracePt t="67267" x="2921000" y="5149850"/>
          <p14:tracePt t="67284" x="2857500" y="5175250"/>
          <p14:tracePt t="67300" x="2819400" y="5181600"/>
          <p14:tracePt t="67316" x="2794000" y="5194300"/>
          <p14:tracePt t="67333" x="2787650" y="5200650"/>
          <p14:tracePt t="67352" x="2781300" y="5207000"/>
          <p14:tracePt t="67367" x="2768600" y="5232400"/>
          <p14:tracePt t="67382" x="2768600" y="5245100"/>
          <p14:tracePt t="67398" x="2768600" y="5283200"/>
          <p14:tracePt t="67415" x="2768600" y="5314950"/>
          <p14:tracePt t="67432" x="2787650" y="5365750"/>
          <p14:tracePt t="67449" x="2800350" y="5410200"/>
          <p14:tracePt t="67465" x="2857500" y="5486400"/>
          <p14:tracePt t="67482" x="2927350" y="5562600"/>
          <p14:tracePt t="67499" x="2984500" y="5613400"/>
          <p14:tracePt t="67515" x="3111500" y="5670550"/>
          <p14:tracePt t="67532" x="3162300" y="5689600"/>
          <p14:tracePt t="67547" x="3321050" y="5715000"/>
          <p14:tracePt t="67565" x="3549650" y="5727700"/>
          <p14:tracePt t="67583" x="3638550" y="5740400"/>
          <p14:tracePt t="67600" x="3867150" y="5740400"/>
          <p14:tracePt t="67616" x="4019550" y="5740400"/>
          <p14:tracePt t="67633" x="4222750" y="5746750"/>
          <p14:tracePt t="67649" x="4438650" y="5759450"/>
          <p14:tracePt t="67666" x="4565650" y="5772150"/>
          <p14:tracePt t="67684" x="4768850" y="5778500"/>
          <p14:tracePt t="67702" x="4857750" y="5778500"/>
          <p14:tracePt t="67716" x="5048250" y="5778500"/>
          <p14:tracePt t="67733" x="5187950" y="5778500"/>
          <p14:tracePt t="67750" x="5245100" y="5765800"/>
          <p14:tracePt t="67767" x="5283200" y="5753100"/>
          <p14:tracePt t="72631" x="5283200" y="5740400"/>
          <p14:tracePt t="72643" x="5283200" y="5721350"/>
          <p14:tracePt t="72654" x="5283200" y="5702300"/>
          <p14:tracePt t="72663" x="5283200" y="5689600"/>
          <p14:tracePt t="72678" x="5283200" y="5676900"/>
          <p14:tracePt t="72695" x="5276850" y="5651500"/>
          <p14:tracePt t="72711" x="5270500" y="5638800"/>
          <p14:tracePt t="72728" x="5238750" y="5600700"/>
          <p14:tracePt t="72748" x="5143500" y="5530850"/>
          <p14:tracePt t="72762" x="5073650" y="5467350"/>
          <p14:tracePt t="72780" x="4908550" y="5353050"/>
          <p14:tracePt t="72795" x="4806950" y="5314950"/>
          <p14:tracePt t="72813" x="4546600" y="5213350"/>
          <p14:tracePt t="72830" x="4362450" y="5162550"/>
          <p14:tracePt t="72845" x="4248150" y="5137150"/>
          <p14:tracePt t="72861" x="3981450" y="5130800"/>
          <p14:tracePt t="72878" x="3873500" y="5130800"/>
          <p14:tracePt t="72896" x="3657600" y="5130800"/>
          <p14:tracePt t="72913" x="3479800" y="5130800"/>
          <p14:tracePt t="72928" x="3409950" y="5118100"/>
          <p14:tracePt t="72945" x="3308350" y="5111750"/>
          <p14:tracePt t="72960" x="3251200" y="5099050"/>
          <p14:tracePt t="72976" x="3187700" y="5092700"/>
          <p14:tracePt t="72993" x="3155950" y="5092700"/>
          <p14:tracePt t="73010" x="3124200" y="5092700"/>
          <p14:tracePt t="73028" x="3086100" y="5092700"/>
          <p14:tracePt t="73044" x="3073400" y="5092700"/>
          <p14:tracePt t="73060" x="3048000" y="5092700"/>
          <p14:tracePt t="73077" x="3041650" y="5092700"/>
          <p14:tracePt t="73094" x="3022600" y="5099050"/>
          <p14:tracePt t="73110" x="2997200" y="5118100"/>
          <p14:tracePt t="73126" x="2990850" y="5130800"/>
          <p14:tracePt t="73143" x="2965450" y="5175250"/>
          <p14:tracePt t="73160" x="2959100" y="5194300"/>
          <p14:tracePt t="73176" x="2940050" y="5257800"/>
          <p14:tracePt t="73193" x="2927350" y="5302250"/>
          <p14:tracePt t="73209" x="2927350" y="5327650"/>
          <p14:tracePt t="73226" x="2927350" y="5359400"/>
          <p14:tracePt t="73243" x="2927350" y="5378450"/>
          <p14:tracePt t="73260" x="2933700" y="5410200"/>
          <p14:tracePt t="73278" x="2965450" y="5448300"/>
          <p14:tracePt t="73293" x="2984500" y="5461000"/>
          <p14:tracePt t="73310" x="3060700" y="5511800"/>
          <p14:tracePt t="73327" x="3092450" y="5524500"/>
          <p14:tracePt t="73343" x="3149600" y="5549900"/>
          <p14:tracePt t="73361" x="3257550" y="5568950"/>
          <p14:tracePt t="73377" x="3308350" y="5568950"/>
          <p14:tracePt t="73393" x="3435350" y="5568950"/>
          <p14:tracePt t="73409" x="3492500" y="5568950"/>
          <p14:tracePt t="73426" x="3644900" y="5562600"/>
          <p14:tracePt t="73443" x="3797300" y="5556250"/>
          <p14:tracePt t="73459" x="3848100" y="5556250"/>
          <p14:tracePt t="73476" x="3956050" y="5543550"/>
          <p14:tracePt t="73493" x="3994150" y="5543550"/>
          <p14:tracePt t="73509" x="4095750" y="5543550"/>
          <p14:tracePt t="73527" x="4152900" y="5549900"/>
          <p14:tracePt t="73544" x="4248150" y="5562600"/>
          <p14:tracePt t="73560" x="4337050" y="5575300"/>
          <p14:tracePt t="73577" x="4381500" y="5581650"/>
          <p14:tracePt t="73593" x="4502150" y="5619750"/>
          <p14:tracePt t="73610" x="4635500" y="5638800"/>
          <p14:tracePt t="73627" x="4686300" y="5645150"/>
          <p14:tracePt t="73643" x="4781550" y="5664200"/>
          <p14:tracePt t="73659" x="4806950" y="5664200"/>
          <p14:tracePt t="73676" x="4889500" y="5670550"/>
          <p14:tracePt t="73692" x="4927600" y="5683250"/>
          <p14:tracePt t="73709" x="4997450" y="5683250"/>
          <p14:tracePt t="73726" x="5054600" y="5683250"/>
          <p14:tracePt t="73743" x="5080000" y="5689600"/>
          <p14:tracePt t="73759" x="5118100" y="5702300"/>
          <p14:tracePt t="73776" x="5137150" y="5702300"/>
          <p14:tracePt t="73793" x="5168900" y="5708650"/>
          <p14:tracePt t="73810" x="5200650" y="5715000"/>
          <p14:tracePt t="73827" x="5219700" y="5721350"/>
          <p14:tracePt t="73843" x="5226050" y="5721350"/>
          <p14:tracePt t="73860" x="5232400" y="5721350"/>
          <p14:tracePt t="73967" x="5232400" y="5708650"/>
          <p14:tracePt t="73978" x="5232400" y="5689600"/>
          <p14:tracePt t="73988" x="5232400" y="5657850"/>
          <p14:tracePt t="73999" x="5200650" y="5607050"/>
          <p14:tracePt t="74012" x="5187950" y="5575300"/>
          <p14:tracePt t="74031" x="5137150" y="5505450"/>
          <p14:tracePt t="74045" x="5111750" y="5473700"/>
          <p14:tracePt t="74062" x="5060950" y="5429250"/>
          <p14:tracePt t="74078" x="5029200" y="5410200"/>
          <p14:tracePt t="74095" x="4953000" y="5378450"/>
          <p14:tracePt t="74112" x="4857750" y="5340350"/>
          <p14:tracePt t="74127" x="4800600" y="5327650"/>
          <p14:tracePt t="74144" x="4679950" y="5295900"/>
          <p14:tracePt t="74160" x="4629150" y="5289550"/>
          <p14:tracePt t="74177" x="4533900" y="5289550"/>
          <p14:tracePt t="74193" x="4483100" y="5289550"/>
          <p14:tracePt t="74210" x="4387850" y="5314950"/>
          <p14:tracePt t="74227" x="4298950" y="5353050"/>
          <p14:tracePt t="74243" x="4279900" y="5365750"/>
          <p14:tracePt t="74260" x="4235450" y="5391150"/>
          <p14:tracePt t="74279" x="4222750" y="5391150"/>
          <p14:tracePt t="74296" x="4216400" y="5397500"/>
          <p14:tracePt t="74614" x="4203700" y="5410200"/>
          <p14:tracePt t="74627" x="4184650" y="5410200"/>
          <p14:tracePt t="74634" x="4165600" y="5416550"/>
          <p14:tracePt t="74645" x="4146550" y="5422900"/>
          <p14:tracePt t="74659" x="4121150" y="5422900"/>
          <p14:tracePt t="74677" x="4038600" y="5441950"/>
          <p14:tracePt t="74693" x="3987800" y="5448300"/>
          <p14:tracePt t="74711" x="3879850" y="5467350"/>
          <p14:tracePt t="74728" x="3746500" y="5518150"/>
          <p14:tracePt t="74743" x="3676650" y="5537200"/>
          <p14:tracePt t="74760" x="3505200" y="5588000"/>
          <p14:tracePt t="74778" x="3403600" y="5619750"/>
          <p14:tracePt t="74793" x="3270250" y="5664200"/>
          <p14:tracePt t="74810" x="3149600" y="5683250"/>
          <p14:tracePt t="74827" x="3098800" y="5695950"/>
          <p14:tracePt t="74845" x="2990850" y="5708650"/>
          <p14:tracePt t="74861" x="2952750" y="5708650"/>
          <p14:tracePt t="74878" x="2889250" y="5708650"/>
          <p14:tracePt t="74894" x="2838450" y="5708650"/>
          <p14:tracePt t="74908" x="2825750" y="5715000"/>
          <p14:tracePt t="74925" x="2787650" y="5721350"/>
          <p14:tracePt t="74941" x="2768600" y="5721350"/>
          <p14:tracePt t="74958" x="2686050" y="5734050"/>
          <p14:tracePt t="74978" x="2603500" y="5746750"/>
          <p14:tracePt t="74992" x="2578100" y="5753100"/>
          <p14:tracePt t="75011" x="2508250" y="5753100"/>
          <p14:tracePt t="75026" x="2489200" y="5765800"/>
          <p14:tracePt t="75044" x="2444750" y="5765800"/>
          <p14:tracePt t="75062" x="2413000" y="5765800"/>
          <p14:tracePt t="75077" x="2393950" y="5765800"/>
          <p14:tracePt t="75094" x="2368550" y="5765800"/>
          <p14:tracePt t="75110" x="2362200" y="5765800"/>
          <p14:tracePt t="75128" x="2355850" y="5765800"/>
          <p14:tracePt t="75135" x="2349500" y="5765800"/>
          <p14:tracePt t="75159" x="2343150" y="5778500"/>
          <p14:tracePt t="75177" x="2330450" y="5791200"/>
          <p14:tracePt t="75192" x="2317750" y="5810250"/>
          <p14:tracePt t="75210" x="2311400" y="5861050"/>
          <p14:tracePt t="75227" x="2311400" y="5886450"/>
          <p14:tracePt t="75242" x="2311400" y="5937250"/>
          <p14:tracePt t="75259" x="2311400" y="5962650"/>
          <p14:tracePt t="75276" x="2311400" y="5981700"/>
          <p14:tracePt t="75293" x="2324100" y="6000750"/>
          <p14:tracePt t="75312" x="2330450" y="6013450"/>
          <p14:tracePt t="75325" x="2362200" y="6038850"/>
          <p14:tracePt t="75343" x="2425700" y="6076950"/>
          <p14:tracePt t="75357" x="2470150" y="6108700"/>
          <p14:tracePt t="75375" x="2635250" y="6178550"/>
          <p14:tracePt t="75392" x="2705100" y="6203950"/>
          <p14:tracePt t="75409" x="2851150" y="6254750"/>
          <p14:tracePt t="75427" x="3079750" y="6305550"/>
          <p14:tracePt t="75442" x="3194050" y="6318250"/>
          <p14:tracePt t="75459" x="3371850" y="6318250"/>
          <p14:tracePt t="75475" x="3511550" y="6318250"/>
          <p14:tracePt t="75492" x="3790950" y="6318250"/>
          <p14:tracePt t="75509" x="4057650" y="6337300"/>
          <p14:tracePt t="75525" x="4298950" y="6356350"/>
          <p14:tracePt t="75543" x="4629150" y="6426200"/>
          <p14:tracePt t="75561" x="4851400" y="6470650"/>
          <p14:tracePt t="75578" x="5175250" y="6515100"/>
          <p14:tracePt t="75594" x="5295900" y="6546850"/>
          <p14:tracePt t="75907" x="5314950" y="6546850"/>
          <p14:tracePt t="75916" x="5334000" y="6546850"/>
          <p14:tracePt t="75927" x="5416550" y="6546850"/>
          <p14:tracePt t="75942" x="5505450" y="6540500"/>
          <p14:tracePt t="75959" x="5657850" y="6521450"/>
          <p14:tracePt t="75975" x="5778500" y="6508750"/>
          <p14:tracePt t="75991" x="6045200" y="6489700"/>
          <p14:tracePt t="76010" x="6242050" y="6457950"/>
          <p14:tracePt t="76025" x="6369050" y="6438900"/>
          <p14:tracePt t="76040" x="6597650" y="6394450"/>
          <p14:tracePt t="76057" x="6686550" y="6394450"/>
          <p14:tracePt t="76074" x="6832600" y="6375400"/>
          <p14:tracePt t="76092" x="6870700" y="6369050"/>
          <p14:tracePt t="76108" x="6985000" y="6324600"/>
          <p14:tracePt t="76125" x="7048500" y="6280150"/>
          <p14:tracePt t="76141" x="7061200" y="6267450"/>
          <p14:tracePt t="76157" x="7099300" y="6242050"/>
          <p14:tracePt t="76173" x="7105650" y="6229350"/>
          <p14:tracePt t="76189" x="7124700" y="6203950"/>
          <p14:tracePt t="76207" x="7124700" y="6178550"/>
          <p14:tracePt t="76225" x="7124700" y="6165850"/>
          <p14:tracePt t="76241" x="7124700" y="6115050"/>
          <p14:tracePt t="76258" x="7112000" y="6096000"/>
          <p14:tracePt t="76275" x="7067550" y="6019800"/>
          <p14:tracePt t="76292" x="7004050" y="5937250"/>
          <p14:tracePt t="76310" x="6972300" y="5905500"/>
          <p14:tracePt t="76326" x="6870700" y="5842000"/>
          <p14:tracePt t="76341" x="6788150" y="5810250"/>
          <p14:tracePt t="76357" x="6648450" y="5810250"/>
          <p14:tracePt t="76374" x="6464300" y="5867400"/>
          <p14:tracePt t="76390" x="6369050" y="5905500"/>
          <p14:tracePt t="76406" x="6159500" y="5994400"/>
          <p14:tracePt t="76423" x="6083300" y="6019800"/>
          <p14:tracePt t="76440" x="5943600" y="6070600"/>
          <p14:tracePt t="76458" x="5822950" y="6096000"/>
          <p14:tracePt t="76474" x="5746750" y="6108700"/>
          <p14:tracePt t="76490" x="5632450" y="6115050"/>
          <p14:tracePt t="76507" x="5594350" y="6115050"/>
          <p14:tracePt t="76523" x="5511800" y="6115050"/>
          <p14:tracePt t="76542" x="5461000" y="6115050"/>
          <p14:tracePt t="76556" x="5441950" y="6115050"/>
          <p14:tracePt t="76574" x="5429250" y="6115050"/>
          <p14:tracePt t="76981" x="5429250" y="6108700"/>
          <p14:tracePt t="76991" x="5429250" y="6102350"/>
          <p14:tracePt t="77001" x="5429250" y="6096000"/>
          <p14:tracePt t="77014" x="5422900" y="6089650"/>
          <p14:tracePt t="77024" x="5416550" y="6083300"/>
          <p14:tracePt t="77043" x="5391150" y="6064250"/>
          <p14:tracePt t="77059" x="5372100" y="6057900"/>
          <p14:tracePt t="77075" x="5321300" y="6045200"/>
          <p14:tracePt t="77092" x="5295900" y="6045200"/>
          <p14:tracePt t="77108" x="5251450" y="6045200"/>
          <p14:tracePt t="77126" x="5226050" y="6038850"/>
          <p14:tracePt t="77131" x="5175250" y="6038850"/>
          <p14:tracePt t="77141" x="5105400" y="6038850"/>
          <p14:tracePt t="77160" x="4991100" y="6026150"/>
          <p14:tracePt t="77174" x="4953000" y="6019800"/>
          <p14:tracePt t="77191" x="4819650" y="6000750"/>
          <p14:tracePt t="77209" x="4648200" y="5949950"/>
          <p14:tracePt t="77224" x="4578350" y="5930900"/>
          <p14:tracePt t="77241" x="4432300" y="5892800"/>
          <p14:tracePt t="77257" x="4330700" y="5873750"/>
          <p14:tracePt t="77274" x="4165600" y="5842000"/>
          <p14:tracePt t="77290" x="4083050" y="5822950"/>
          <p14:tracePt t="77307" x="3975100" y="5797550"/>
          <p14:tracePt t="77326" x="3879850" y="5784850"/>
          <p14:tracePt t="77342" x="3829050" y="5765800"/>
          <p14:tracePt t="77358" x="3721100" y="5753100"/>
          <p14:tracePt t="77376" x="3670300" y="5740400"/>
          <p14:tracePt t="77391" x="3594100" y="5727700"/>
          <p14:tracePt t="77408" x="3549650" y="5721350"/>
          <p14:tracePt t="77424" x="3524250" y="5721350"/>
          <p14:tracePt t="77442" x="3505200" y="5721350"/>
          <p14:tracePt t="77457" x="3492500" y="5721350"/>
          <p14:tracePt t="77472" x="3460750" y="5721350"/>
          <p14:tracePt t="77490" x="3435350" y="5721350"/>
          <p14:tracePt t="77506" x="3429000" y="5721350"/>
          <p14:tracePt t="77523" x="3409950" y="5721350"/>
          <p14:tracePt t="77539" x="3403600" y="5721350"/>
          <p14:tracePt t="77572" x="3397250" y="5721350"/>
          <p14:tracePt t="77607" x="3397250" y="5727700"/>
          <p14:tracePt t="77615" x="3397250" y="5734050"/>
          <p14:tracePt t="77626" x="3397250" y="5740400"/>
          <p14:tracePt t="77639" x="3390900" y="5759450"/>
          <p14:tracePt t="77656" x="3384550" y="5778500"/>
          <p14:tracePt t="77673" x="3371850" y="5822950"/>
          <p14:tracePt t="77689" x="3365500" y="5854700"/>
          <p14:tracePt t="77706" x="3365500" y="5873750"/>
          <p14:tracePt t="77723" x="3365500" y="5899150"/>
          <p14:tracePt t="77739" x="3365500" y="5911850"/>
          <p14:tracePt t="77755" x="3365500" y="5937250"/>
          <p14:tracePt t="77772" x="3371850" y="5969000"/>
          <p14:tracePt t="77790" x="3384550" y="5988050"/>
          <p14:tracePt t="77807" x="3403600" y="6026150"/>
          <p14:tracePt t="77825" x="3416300" y="6045200"/>
          <p14:tracePt t="77842" x="3422650" y="6051550"/>
          <p14:tracePt t="77858" x="3435350" y="6064250"/>
          <p14:tracePt t="77874" x="3435350" y="6070600"/>
          <p14:tracePt t="77891" x="3454400" y="6083300"/>
          <p14:tracePt t="77908" x="3479800" y="6096000"/>
          <p14:tracePt t="77923" x="3486150" y="6096000"/>
          <p14:tracePt t="77940" x="3511550" y="6108700"/>
          <p14:tracePt t="77958" x="3524250" y="6108700"/>
          <p14:tracePt t="77973" x="3530600" y="6108700"/>
          <p14:tracePt t="77991" x="3549650" y="6115050"/>
          <p14:tracePt t="78007" x="3562350" y="6115050"/>
          <p14:tracePt t="78023" x="3581400" y="6121400"/>
          <p14:tracePt t="78040" x="3587750" y="6121400"/>
          <p14:tracePt t="78056" x="3613150" y="6134100"/>
          <p14:tracePt t="78076" x="3638550" y="6159500"/>
          <p14:tracePt t="78091" x="3657600" y="6172200"/>
          <p14:tracePt t="78107" x="3695700" y="6203950"/>
          <p14:tracePt t="78125" x="3708400" y="6223000"/>
          <p14:tracePt t="78473" x="3714750" y="6223000"/>
          <p14:tracePt t="78485" x="3721100" y="6223000"/>
          <p14:tracePt t="78493" x="3727450" y="6223000"/>
          <p14:tracePt t="78504" x="3740150" y="6223000"/>
          <p14:tracePt t="78522" x="3752850" y="6223000"/>
          <p14:tracePt t="78538" x="3771900" y="6223000"/>
          <p14:tracePt t="78554" x="3790950" y="6223000"/>
          <p14:tracePt t="78571" x="3797300" y="6223000"/>
          <p14:tracePt t="78588" x="3810000" y="6229350"/>
          <p14:tracePt t="78605" x="3816350" y="6235700"/>
          <p14:tracePt t="78624" x="3829050" y="6242050"/>
          <p14:tracePt t="78628" x="3835400" y="6248400"/>
          <p14:tracePt t="78641" x="3835400" y="6254750"/>
          <p14:tracePt t="78655" x="3835400" y="6261100"/>
          <p14:tracePt t="78671" x="3848100" y="6261100"/>
          <p14:tracePt t="78687" x="3854450" y="6267450"/>
          <p14:tracePt t="78704" x="3867150" y="6273800"/>
          <p14:tracePt t="78721" x="3873500" y="6273800"/>
          <p14:tracePt t="78739" x="3879850" y="6273800"/>
          <p14:tracePt t="78756" x="3898900" y="6273800"/>
          <p14:tracePt t="78773" x="3924300" y="6273800"/>
          <p14:tracePt t="78807" x="3949700" y="6273800"/>
          <p14:tracePt t="78822" x="3956050" y="6273800"/>
          <p14:tracePt t="78841" x="3968750" y="6273800"/>
          <p14:tracePt t="78859" x="3975100" y="6273800"/>
          <p14:tracePt t="78875" x="3981450" y="6267450"/>
          <p14:tracePt t="78890" x="3987800" y="6254750"/>
          <p14:tracePt t="78907" x="3994150" y="6248400"/>
          <p14:tracePt t="78923" x="4000500" y="6223000"/>
          <p14:tracePt t="78940" x="4000500" y="6191250"/>
          <p14:tracePt t="78957" x="4000500" y="6178550"/>
          <p14:tracePt t="78973" x="4000500" y="6153150"/>
          <p14:tracePt t="78990" x="4000500" y="6140450"/>
          <p14:tracePt t="79006" x="4000500" y="6127750"/>
          <p14:tracePt t="79024" x="4000500" y="6089650"/>
          <p14:tracePt t="79039" x="4000500" y="6083300"/>
          <p14:tracePt t="79056" x="4000500" y="6064250"/>
          <p14:tracePt t="79072" x="4000500" y="6051550"/>
          <p14:tracePt t="79091" x="4000500" y="6026150"/>
          <p14:tracePt t="79104" x="4006850" y="6013450"/>
          <p14:tracePt t="79122" x="4013200" y="5988050"/>
          <p14:tracePt t="79138" x="4019550" y="5969000"/>
          <p14:tracePt t="79154" x="4025900" y="5956300"/>
          <p14:tracePt t="79171" x="4032250" y="5924550"/>
          <p14:tracePt t="79188" x="4038600" y="5911850"/>
          <p14:tracePt t="79206" x="4044950" y="5886450"/>
          <p14:tracePt t="79224" x="4057650" y="5854700"/>
          <p14:tracePt t="79239" x="4057650" y="5842000"/>
          <p14:tracePt t="79256" x="4064000" y="5810250"/>
          <p14:tracePt t="79272" x="4070350" y="5803900"/>
          <p14:tracePt t="79289" x="4076700" y="5778500"/>
          <p14:tracePt t="79306" x="4076700" y="5759450"/>
          <p14:tracePt t="79321" x="4076700" y="5753100"/>
          <p14:tracePt t="79337" x="4083050" y="5753100"/>
          <p14:tracePt t="79372" x="4083050" y="5746750"/>
          <p14:tracePt t="79389" x="4089400" y="5727700"/>
          <p14:tracePt t="79405" x="4095750" y="5721350"/>
          <p14:tracePt t="79421" x="4102100" y="5695950"/>
          <p14:tracePt t="79438" x="4108450" y="5683250"/>
          <p14:tracePt t="79454" x="4127500" y="5657850"/>
          <p14:tracePt t="79472" x="4146550" y="5632450"/>
          <p14:tracePt t="79487" x="4159250" y="5619750"/>
          <p14:tracePt t="79504" x="4165600" y="5600700"/>
          <p14:tracePt t="79520" x="4171950" y="5594350"/>
          <p14:tracePt t="80025" x="4184650" y="5594350"/>
          <p14:tracePt t="80036" x="4203700" y="5594350"/>
          <p14:tracePt t="80047" x="4222750" y="5594350"/>
          <p14:tracePt t="80057" x="4254500" y="5594350"/>
          <p14:tracePt t="80069" x="4279900" y="5594350"/>
          <p14:tracePt t="80086" x="4337050" y="5594350"/>
          <p14:tracePt t="80103" x="4356100" y="5594350"/>
          <p14:tracePt t="80119" x="4375150" y="5594350"/>
          <p14:tracePt t="80136" x="4381500" y="5594350"/>
          <p14:tracePt t="80138" x="4387850" y="5594350"/>
          <p14:tracePt t="80159" x="4394200" y="5594350"/>
          <p14:tracePt t="80191" x="4400550" y="5594350"/>
          <p14:tracePt t="80329" x="4394200" y="5600700"/>
          <p14:tracePt t="80338" x="4394200" y="5607050"/>
          <p14:tracePt t="80348" x="4387850" y="5607050"/>
          <p14:tracePt t="80360" x="4387850" y="5613400"/>
          <p14:tracePt t="80373" x="4387850" y="5626100"/>
          <p14:tracePt t="80390" x="4387850" y="5632450"/>
          <p14:tracePt t="80405" x="4387850" y="5638800"/>
          <p14:tracePt t="80422" x="4387850" y="5657850"/>
          <p14:tracePt t="80437" x="4387850" y="5683250"/>
          <p14:tracePt t="80455" x="4400550" y="5772150"/>
          <p14:tracePt t="80473" x="4400550" y="5822950"/>
          <p14:tracePt t="80488" x="4406900" y="5918200"/>
          <p14:tracePt t="80504" x="4406900" y="6019800"/>
          <p14:tracePt t="80522" x="4406900" y="6083300"/>
          <p14:tracePt t="80538" x="4406900" y="6140450"/>
          <p14:tracePt t="80554" x="4406900" y="6159500"/>
          <p14:tracePt t="80572" x="4406900" y="6184900"/>
          <p14:tracePt t="80588" x="4406900" y="6191250"/>
          <p14:tracePt t="80604" x="4406900" y="6197600"/>
          <p14:tracePt t="80641" x="4419600" y="6197600"/>
          <p14:tracePt t="80657" x="4432300" y="6178550"/>
          <p14:tracePt t="80673" x="4489450" y="6115050"/>
          <p14:tracePt t="80688" x="4540250" y="6057900"/>
          <p14:tracePt t="80704" x="4667250" y="5867400"/>
          <p14:tracePt t="80719" x="4749800" y="5727700"/>
          <p14:tracePt t="80737" x="4826000" y="5600700"/>
          <p14:tracePt t="80754" x="4895850" y="5530850"/>
          <p14:tracePt t="80769" x="4914900" y="5505450"/>
          <p14:tracePt t="80786" x="4978400" y="5467350"/>
          <p14:tracePt t="80803" x="5010150" y="5448300"/>
          <p14:tracePt t="80819" x="5073650" y="5448300"/>
          <p14:tracePt t="80836" x="5099050" y="5448300"/>
          <p14:tracePt t="80854" x="5130800" y="5448300"/>
          <p14:tracePt t="80873" x="5168900" y="5448300"/>
          <p14:tracePt t="80906" x="5187950" y="5467350"/>
          <p14:tracePt t="80922" x="5207000" y="5492750"/>
          <p14:tracePt t="80938" x="5219700" y="5524500"/>
          <p14:tracePt t="80955" x="5232400" y="5556250"/>
          <p14:tracePt t="80972" x="5238750" y="5568950"/>
          <p14:tracePt t="80988" x="5251450" y="5594350"/>
          <p14:tracePt t="81003" x="5251450" y="5607050"/>
          <p14:tracePt t="81020" x="5264150" y="5632450"/>
          <p14:tracePt t="81036" x="5270500" y="5676900"/>
          <p14:tracePt t="81053" x="5276850" y="5695950"/>
          <p14:tracePt t="81069" x="5283200" y="5765800"/>
          <p14:tracePt t="81086" x="5283200" y="5816600"/>
          <p14:tracePt t="81103" x="5283200" y="5905500"/>
          <p14:tracePt t="81120" x="5283200" y="6013450"/>
          <p14:tracePt t="81137" x="5283200" y="6051550"/>
          <p14:tracePt t="81141" x="5283200" y="6070600"/>
          <p14:tracePt t="81153" x="5283200" y="6089650"/>
          <p14:tracePt t="81170" x="5283200" y="6096000"/>
          <p14:tracePt t="81187" x="5283200" y="6108700"/>
          <p14:tracePt t="81203" x="5283200" y="6115050"/>
          <p14:tracePt t="81278" x="5283200" y="6096000"/>
          <p14:tracePt t="81287" x="5283200" y="6057900"/>
          <p14:tracePt t="81297" x="5283200" y="5994400"/>
          <p14:tracePt t="81307" x="5283200" y="5918200"/>
          <p14:tracePt t="81318" x="5283200" y="5848350"/>
          <p14:tracePt t="81335" x="5283200" y="5797550"/>
          <p14:tracePt t="81352" x="5283200" y="5708650"/>
          <p14:tracePt t="81369" x="5283200" y="5657850"/>
          <p14:tracePt t="81387" x="5283200" y="5645150"/>
          <p14:tracePt t="81404" x="5283200" y="5638800"/>
          <p14:tracePt t="81466" x="5283200" y="5664200"/>
          <p14:tracePt t="81475" x="5283200" y="5753100"/>
          <p14:tracePt t="81488" x="5283200" y="5829300"/>
          <p14:tracePt t="81503" x="5283200" y="5892800"/>
          <p14:tracePt t="81520" x="5283200" y="6032500"/>
          <p14:tracePt t="81537" x="5283200" y="6184900"/>
          <p14:tracePt t="81553" x="5283200" y="6273800"/>
          <p14:tracePt t="81570" x="5283200" y="6375400"/>
          <p14:tracePt t="81587" x="5283200" y="6407150"/>
          <p14:tracePt t="81603" x="5289550" y="6445250"/>
          <p14:tracePt t="81620" x="5289550" y="6464300"/>
          <p14:tracePt t="81638" x="5295900" y="6470650"/>
          <p14:tracePt t="81693" x="5295900" y="6426200"/>
          <p14:tracePt t="81704" x="5295900" y="6350000"/>
          <p14:tracePt t="81714" x="5295900" y="6286500"/>
          <p14:tracePt t="81724" x="5295900" y="6210300"/>
          <p14:tracePt t="81735" x="5295900" y="6096000"/>
          <p14:tracePt t="81752" x="5283200" y="5994400"/>
          <p14:tracePt t="81770" x="5276850" y="5886450"/>
          <p14:tracePt t="81788" x="5276850" y="5854700"/>
          <p14:tracePt t="81803" x="5276850" y="5848350"/>
          <p14:tracePt t="81820" x="5276850" y="5842000"/>
          <p14:tracePt t="81854" x="5270500" y="5854700"/>
          <p14:tracePt t="81872" x="5251450" y="5981700"/>
          <p14:tracePt t="81889" x="5238750" y="6064250"/>
          <p14:tracePt t="81904" x="5219700" y="6280150"/>
          <p14:tracePt t="81922" x="5213350" y="6318250"/>
          <p14:tracePt t="81939" x="5213350" y="6362700"/>
          <p14:tracePt t="81956" x="5213350" y="6375400"/>
          <p14:tracePt t="82006" x="5213350" y="6350000"/>
          <p14:tracePt t="82019" x="5200650" y="6286500"/>
          <p14:tracePt t="82030" x="5181600" y="6216650"/>
          <p14:tracePt t="82039" x="5175250" y="6089650"/>
          <p14:tracePt t="82053" x="5162550" y="5975350"/>
          <p14:tracePt t="82070" x="5149850" y="5835650"/>
          <p14:tracePt t="82086" x="5149850" y="5797550"/>
          <p14:tracePt t="82103" x="5149850" y="5765800"/>
          <p14:tracePt t="82122" x="5149850" y="5746750"/>
          <p14:tracePt t="82139" x="5149850" y="5740400"/>
          <p14:tracePt t="82839" x="5143500" y="5740400"/>
          <p14:tracePt t="82850" x="5118100" y="5740400"/>
          <p14:tracePt t="82860" x="5073650" y="5740400"/>
          <p14:tracePt t="82870" x="4984750" y="5740400"/>
          <p14:tracePt t="82884" x="4883150" y="5740400"/>
          <p14:tracePt t="82900" x="4794250" y="5746750"/>
          <p14:tracePt t="82917" x="4381500" y="5797550"/>
          <p14:tracePt t="82934" x="4178300" y="5842000"/>
          <p14:tracePt t="82951" x="4114800" y="5848350"/>
          <p14:tracePt t="82968" x="3994150" y="5867400"/>
          <p14:tracePt t="82998" x="3956050" y="5867400"/>
          <p14:tracePt t="83017" x="3879850" y="5867400"/>
          <p14:tracePt t="83034" x="3867150" y="5867400"/>
          <p14:tracePt t="83050" x="3854450" y="5854700"/>
          <p14:tracePt t="83067" x="3841750" y="5835650"/>
          <p14:tracePt t="83083" x="3816350" y="5784850"/>
          <p14:tracePt t="83100" x="3797300" y="5734050"/>
          <p14:tracePt t="83117" x="3790950" y="5715000"/>
          <p14:tracePt t="83133" x="3778250" y="5689600"/>
          <p14:tracePt t="83151" x="3765550" y="5670550"/>
          <p14:tracePt t="83167" x="3746500" y="5651500"/>
          <p14:tracePt t="83184" x="3727450" y="5632450"/>
          <p14:tracePt t="83200" x="3714750" y="5626100"/>
          <p14:tracePt t="83217" x="3689350" y="5613400"/>
          <p14:tracePt t="83234" x="3683000" y="5607050"/>
          <p14:tracePt t="83250" x="3676650" y="5607050"/>
          <p14:tracePt t="83267" x="3676650" y="5600700"/>
          <p14:tracePt t="83283" x="3670300" y="5600700"/>
          <p14:tracePt t="83548" x="3663950" y="5600700"/>
          <p14:tracePt t="83633" x="3657600" y="5600700"/>
          <p14:tracePt t="83645" x="3651250" y="5638800"/>
          <p14:tracePt t="83656" x="3651250" y="5753100"/>
          <p14:tracePt t="83670" x="3651250" y="5842000"/>
          <p14:tracePt t="83687" x="3651250" y="5981700"/>
          <p14:tracePt t="83702" x="3651250" y="6032500"/>
          <p14:tracePt t="83720" x="3651250" y="6089650"/>
          <p14:tracePt t="83735" x="3651250" y="6102350"/>
          <p14:tracePt t="83751" x="3651250" y="6108700"/>
          <p14:tracePt t="83769" x="3651250" y="6115050"/>
          <p14:tracePt t="83862" x="3651250" y="6096000"/>
          <p14:tracePt t="83875" x="3663950" y="6083300"/>
          <p14:tracePt t="83885" x="3689350" y="6051550"/>
          <p14:tracePt t="83902" x="3740150" y="5994400"/>
          <p14:tracePt t="83919" x="3905250" y="5861050"/>
          <p14:tracePt t="83936" x="3987800" y="5797550"/>
          <p14:tracePt t="83952" x="4127500" y="5695950"/>
          <p14:tracePt t="83970" x="4260850" y="5638800"/>
          <p14:tracePt t="83985" x="4318000" y="5632450"/>
          <p14:tracePt t="84001" x="4419600" y="5613400"/>
          <p14:tracePt t="84020" x="4476750" y="5613400"/>
          <p14:tracePt t="84035" x="4508500" y="5613400"/>
          <p14:tracePt t="84051" x="4533900" y="5613400"/>
          <p14:tracePt t="84067" x="4540250" y="5613400"/>
          <p14:tracePt t="84083" x="4546600" y="5613400"/>
          <p14:tracePt t="84099" x="4552950" y="5613400"/>
          <p14:tracePt t="84344" x="4552950" y="5626100"/>
          <p14:tracePt t="84353" x="4552950" y="5645150"/>
          <p14:tracePt t="84368" x="4552950" y="5664200"/>
          <p14:tracePt t="84384" x="4552950" y="5765800"/>
          <p14:tracePt t="84401" x="4540250" y="5867400"/>
          <p14:tracePt t="84419" x="4508500" y="6013450"/>
          <p14:tracePt t="84436" x="4502150" y="6064250"/>
          <p14:tracePt t="84451" x="4495800" y="6127750"/>
          <p14:tracePt t="84468" x="4489450" y="6153150"/>
          <p14:tracePt t="84862" x="4495800" y="6146800"/>
          <p14:tracePt t="84874" x="4527550" y="6115050"/>
          <p14:tracePt t="84883" x="4572000" y="6076950"/>
          <p14:tracePt t="84900" x="4616450" y="6032500"/>
          <p14:tracePt t="84917" x="4756150" y="5943600"/>
          <p14:tracePt t="84936" x="4838700" y="5892800"/>
          <p14:tracePt t="84951" x="5016500" y="5797550"/>
          <p14:tracePt t="84969" x="5111750" y="5753100"/>
          <p14:tracePt t="84984" x="5149850" y="5727700"/>
          <p14:tracePt t="85001" x="5181600" y="5708650"/>
          <p14:tracePt t="85018" x="5187950" y="5702300"/>
          <p14:tracePt t="85033" x="5194300" y="5683250"/>
          <p14:tracePt t="85052" x="5207000" y="5645150"/>
          <p14:tracePt t="85067" x="5207000" y="5619750"/>
          <p14:tracePt t="85085" x="5213350" y="5588000"/>
          <p14:tracePt t="85103" x="5213350" y="5568950"/>
          <p14:tracePt t="85133" x="5219700" y="5568950"/>
          <p14:tracePt t="85157" x="5226050" y="5568950"/>
          <p14:tracePt t="85169" x="5232400" y="5568950"/>
          <p14:tracePt t="85183" x="5245100" y="5588000"/>
          <p14:tracePt t="85202" x="5289550" y="5721350"/>
          <p14:tracePt t="85219" x="5340350" y="5880100"/>
          <p14:tracePt t="85233" x="5359400" y="5981700"/>
          <p14:tracePt t="85251" x="5384800" y="6165850"/>
          <p14:tracePt t="85268" x="5384800" y="6229350"/>
          <p14:tracePt t="85284" x="5391150" y="6318250"/>
          <p14:tracePt t="85303" x="5397500" y="6343650"/>
          <p14:tracePt t="85318" x="5397500" y="6356350"/>
          <p14:tracePt t="85541" x="5397500" y="6337300"/>
          <p14:tracePt t="85552" x="5403850" y="6286500"/>
          <p14:tracePt t="85563" x="5403850" y="6223000"/>
          <p14:tracePt t="85574" x="5403850" y="6146800"/>
          <p14:tracePt t="85584" x="5403850" y="6070600"/>
          <p14:tracePt t="85600" x="5403850" y="5981700"/>
          <p14:tracePt t="85617" x="5391150" y="5861050"/>
          <p14:tracePt t="85633" x="5384800" y="5829300"/>
          <p14:tracePt t="85637" x="5372100" y="5810250"/>
          <p14:tracePt t="85649" x="5365750" y="5791200"/>
          <p14:tracePt t="85667" x="5346700" y="5772150"/>
          <p14:tracePt t="85683" x="5340350" y="5759450"/>
          <p14:tracePt t="85701" x="5327650" y="5740400"/>
          <p14:tracePt t="85720" x="5314950" y="5727700"/>
          <p14:tracePt t="85734" x="5308600" y="5721350"/>
          <p14:tracePt t="85751" x="5308600" y="5708650"/>
          <p14:tracePt t="85783" x="5308600" y="5702300"/>
          <p14:tracePt t="85800" x="5302250" y="5702300"/>
          <p14:tracePt t="85816" x="5302250" y="5695950"/>
          <p14:tracePt t="85865" x="5295900" y="5695950"/>
          <p14:tracePt t="85877" x="5289550" y="5695950"/>
          <p14:tracePt t="85886" x="5283200" y="5695950"/>
          <p14:tracePt t="85899" x="5264150" y="5689600"/>
          <p14:tracePt t="85917" x="5232400" y="5689600"/>
          <p14:tracePt t="85932" x="5207000" y="5689600"/>
          <p14:tracePt t="85951" x="5143500" y="5683250"/>
          <p14:tracePt t="85968" x="5124450" y="5683250"/>
          <p14:tracePt t="85984" x="5067300" y="5683250"/>
          <p14:tracePt t="86001" x="4991100" y="5727700"/>
          <p14:tracePt t="86017" x="4959350" y="5759450"/>
          <p14:tracePt t="86034" x="4870450" y="5899150"/>
          <p14:tracePt t="86050" x="4832350" y="5956300"/>
          <p14:tracePt t="86066" x="4813300" y="6051550"/>
          <p14:tracePt t="86084" x="4826000" y="6159500"/>
          <p14:tracePt t="86099" x="4864100" y="6216650"/>
          <p14:tracePt t="86117" x="4984750" y="6324600"/>
          <p14:tracePt t="86133" x="5060950" y="6362700"/>
          <p14:tracePt t="86137" x="5143500" y="6407150"/>
          <p14:tracePt t="86148" x="5194300" y="6407150"/>
          <p14:tracePt t="86164" x="5226050" y="6407150"/>
          <p14:tracePt t="86181" x="5270500" y="6362700"/>
          <p14:tracePt t="86197" x="5264150" y="6197600"/>
          <p14:tracePt t="86218" x="5200650" y="6076950"/>
          <p14:tracePt t="86233" x="4914900" y="5797550"/>
          <p14:tracePt t="86252" x="4578350" y="5670550"/>
          <p14:tracePt t="86267" x="4457700" y="5670550"/>
          <p14:tracePt t="86282" x="4235450" y="5734050"/>
          <p14:tracePt t="86300" x="4165600" y="5784850"/>
          <p14:tracePt t="86314" x="4108450" y="5829300"/>
          <p14:tracePt t="86331" x="4102100" y="5842000"/>
          <p14:tracePt t="86348" x="4089400" y="5873750"/>
          <p14:tracePt t="86381" x="4089400" y="58801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Regressão linear múltipla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Regressão linear múltipla pretende investigar o efeito </a:t>
            </a:r>
            <a:r>
              <a:rPr lang="pt-BR" sz="2800" u="sng" dirty="0" smtClean="0"/>
              <a:t>conjunto</a:t>
            </a:r>
            <a:r>
              <a:rPr lang="pt-BR" sz="2800" dirty="0" smtClean="0"/>
              <a:t> das variáveis preditoras (quantitativas e qualitativas) na variável resposta.</a:t>
            </a:r>
            <a:endParaRPr lang="pt-BR" sz="2800" dirty="0"/>
          </a:p>
          <a:p>
            <a:r>
              <a:rPr lang="pt-BR" sz="2800" dirty="0" smtClean="0"/>
              <a:t>Verifica a magnitude e direção da associação das variáveis independentes como desfecho</a:t>
            </a:r>
            <a:endParaRPr lang="pt-BR" sz="2800" dirty="0"/>
          </a:p>
          <a:p>
            <a:r>
              <a:rPr lang="pt-BR" sz="2800" dirty="0" smtClean="0"/>
              <a:t>Determina quais das variáveis independentes são importantes na predição do desfecho</a:t>
            </a:r>
            <a:endParaRPr lang="pt-BR" sz="2800" dirty="0"/>
          </a:p>
          <a:p>
            <a:r>
              <a:rPr lang="pt-BR" sz="2800" dirty="0" smtClean="0"/>
              <a:t>Permite investigar </a:t>
            </a:r>
            <a:r>
              <a:rPr lang="pt-BR" sz="2800" dirty="0" err="1" smtClean="0"/>
              <a:t>confundimento</a:t>
            </a:r>
            <a:r>
              <a:rPr lang="pt-BR" sz="2800" dirty="0" smtClean="0"/>
              <a:t> e interação entre variáveis.</a:t>
            </a:r>
            <a:endParaRPr lang="pt-BR" sz="2800" dirty="0"/>
          </a:p>
          <a:p>
            <a:endParaRPr lang="pt-BR" altLang="en-US" sz="2800" dirty="0" smtClean="0"/>
          </a:p>
          <a:p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49"/>
    </mc:Choice>
    <mc:Fallback xmlns="">
      <p:transition spd="slow" advTm="10614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mod1 &lt;-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age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mod2 &lt;-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age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anova(mod1, mod2)</a:t>
            </a:r>
          </a:p>
          <a:p>
            <a:pPr marL="457200" lvl="1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Variance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age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age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Res.Df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RSS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Sum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(&gt;F)  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1    186 96186834                              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2    185 92933286  1   3253548 6.4768 </a:t>
            </a:r>
            <a:r>
              <a:rPr lang="pt-BR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0.01175 *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457200" lvl="1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Signif.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1</a:t>
            </a: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pt-BR" sz="2400" dirty="0" smtClean="0"/>
              <a:t>p-</a:t>
            </a:r>
            <a:r>
              <a:rPr lang="pt-BR" sz="2400" dirty="0" err="1" smtClean="0"/>
              <a:t>value</a:t>
            </a:r>
            <a:r>
              <a:rPr lang="pt-BR" sz="2400" dirty="0" smtClean="0"/>
              <a:t>: 0.01175 &lt; 0,05 → Rejeito H</a:t>
            </a:r>
            <a:r>
              <a:rPr lang="pt-BR" sz="2400" baseline="-25000" dirty="0" smtClean="0"/>
              <a:t>0</a:t>
            </a:r>
            <a:r>
              <a:rPr lang="pt-BR" sz="2400" dirty="0" smtClean="0"/>
              <a:t>. Existe evidência estatística suficiente ao nível de 5% para rejeitar que o coeficiente de tabagismo é zero quando ajustado para idade e peso da mãe.</a:t>
            </a:r>
            <a:endParaRPr lang="pt-BR" sz="24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30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4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77"/>
    </mc:Choice>
    <mc:Fallback xmlns="">
      <p:transition spd="slow" advTm="10197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070" x="4089400" y="5867400"/>
          <p14:tracePt t="2079" x="4095750" y="5848350"/>
          <p14:tracePt t="2094" x="4108450" y="5816600"/>
          <p14:tracePt t="2110" x="4146550" y="5746750"/>
          <p14:tracePt t="2126" x="4165600" y="5676900"/>
          <p14:tracePt t="2144" x="4229100" y="5207000"/>
          <p14:tracePt t="2162" x="4241800" y="5048250"/>
          <p14:tracePt t="2177" x="4241800" y="4375150"/>
          <p14:tracePt t="2195" x="4241800" y="3879850"/>
          <p14:tracePt t="2211" x="4241800" y="3441700"/>
          <p14:tracePt t="2229" x="4241800" y="3092450"/>
          <p14:tracePt t="2246" x="4241800" y="2990850"/>
          <p14:tracePt t="2250" x="4248150" y="2901950"/>
          <p14:tracePt t="2261" x="4248150" y="2774950"/>
          <p14:tracePt t="2276" x="4260850" y="2622550"/>
          <p14:tracePt t="2294" x="4260850" y="2559050"/>
          <p14:tracePt t="2310" x="4260850" y="2495550"/>
          <p14:tracePt t="2326" x="4260850" y="2470150"/>
          <p14:tracePt t="2767" x="4254500" y="2463800"/>
          <p14:tracePt t="2777" x="4222750" y="2444750"/>
          <p14:tracePt t="2789" x="4191000" y="2419350"/>
          <p14:tracePt t="2798" x="4121150" y="2368550"/>
          <p14:tracePt t="2810" x="3994150" y="2286000"/>
          <p14:tracePt t="2826" x="3797300" y="2190750"/>
          <p14:tracePt t="2843" x="3613150" y="2082800"/>
          <p14:tracePt t="2860" x="3422650" y="2000250"/>
          <p14:tracePt t="2876" x="3333750" y="1962150"/>
          <p14:tracePt t="2895" x="3181350" y="1892300"/>
          <p14:tracePt t="2911" x="3105150" y="1873250"/>
          <p14:tracePt t="2927" x="2933700" y="1835150"/>
          <p14:tracePt t="2944" x="2844800" y="1822450"/>
          <p14:tracePt t="2961" x="2705100" y="1809750"/>
          <p14:tracePt t="2975" x="2584450" y="1809750"/>
          <p14:tracePt t="2992" x="2533650" y="1809750"/>
          <p14:tracePt t="3009" x="2451100" y="1822450"/>
          <p14:tracePt t="3025" x="2425700" y="1822450"/>
          <p14:tracePt t="3041" x="2374900" y="1822450"/>
          <p14:tracePt t="3058" x="2349500" y="1822450"/>
          <p14:tracePt t="3075" x="2336800" y="1822450"/>
          <p14:tracePt t="3092" x="2330450" y="1822450"/>
          <p14:tracePt t="6882" x="2324100" y="1822450"/>
          <p14:tracePt t="6890" x="2311400" y="1822450"/>
          <p14:tracePt t="6901" x="2286000" y="1822450"/>
          <p14:tracePt t="6913" x="2273300" y="1822450"/>
          <p14:tracePt t="6923" x="2260600" y="1816100"/>
          <p14:tracePt t="6944" x="2247900" y="1809750"/>
          <p14:tracePt t="6957" x="2222500" y="1803400"/>
          <p14:tracePt t="6975" x="2197100" y="1797050"/>
          <p14:tracePt t="6987" x="2184400" y="1790700"/>
          <p14:tracePt t="7004" x="2139950" y="1784350"/>
          <p14:tracePt t="7022" x="2108200" y="1784350"/>
          <p14:tracePt t="7038" x="2057400" y="1784350"/>
          <p14:tracePt t="7055" x="2032000" y="1784350"/>
          <p14:tracePt t="7071" x="2000250" y="1784350"/>
          <p14:tracePt t="7089" x="1974850" y="1784350"/>
          <p14:tracePt t="7104" x="1962150" y="1784350"/>
          <p14:tracePt t="7121" x="1930400" y="1784350"/>
          <p14:tracePt t="7138" x="1911350" y="1778000"/>
          <p14:tracePt t="7154" x="1873250" y="1765300"/>
          <p14:tracePt t="7171" x="1841500" y="1746250"/>
          <p14:tracePt t="7187" x="1828800" y="1733550"/>
          <p14:tracePt t="7205" x="1803400" y="1720850"/>
          <p14:tracePt t="7221" x="1790700" y="1714500"/>
          <p14:tracePt t="7238" x="1765300" y="1708150"/>
          <p14:tracePt t="7255" x="1739900" y="1701800"/>
          <p14:tracePt t="7271" x="1727200" y="1701800"/>
          <p14:tracePt t="7288" x="1689100" y="1695450"/>
          <p14:tracePt t="7304" x="1670050" y="1689100"/>
          <p14:tracePt t="7321" x="1651000" y="1682750"/>
          <p14:tracePt t="7339" x="1625600" y="1670050"/>
          <p14:tracePt t="7354" x="1612900" y="1670050"/>
          <p14:tracePt t="7370" x="1593850" y="1663700"/>
          <p14:tracePt t="7388" x="1574800" y="1657350"/>
          <p14:tracePt t="7404" x="1555750" y="1657350"/>
          <p14:tracePt t="7421" x="1536700" y="1657350"/>
          <p14:tracePt t="7437" x="1530350" y="1657350"/>
          <p14:tracePt t="7454" x="1504950" y="1657350"/>
          <p14:tracePt t="7470" x="1492250" y="1670050"/>
          <p14:tracePt t="7489" x="1473200" y="1708150"/>
          <p14:tracePt t="7505" x="1441450" y="1733550"/>
          <p14:tracePt t="7520" x="1441450" y="1739900"/>
          <p14:tracePt t="7538" x="1428750" y="1765300"/>
          <p14:tracePt t="7554" x="1422400" y="1771650"/>
          <p14:tracePt t="7571" x="1422400" y="1784350"/>
          <p14:tracePt t="7588" x="1454150" y="1797050"/>
          <p14:tracePt t="7604" x="1498600" y="1809750"/>
          <p14:tracePt t="7620" x="1663700" y="1816100"/>
          <p14:tracePt t="7637" x="1739900" y="1816100"/>
          <p14:tracePt t="7654" x="1797050" y="1816100"/>
          <p14:tracePt t="7671" x="1803400" y="1790700"/>
          <p14:tracePt t="7687" x="1803400" y="1739900"/>
          <p14:tracePt t="7704" x="1758950" y="1651000"/>
          <p14:tracePt t="7720" x="1727200" y="1619250"/>
          <p14:tracePt t="7738" x="1625600" y="1562100"/>
          <p14:tracePt t="7755" x="1555750" y="1555750"/>
          <p14:tracePt t="7771" x="1454150" y="1568450"/>
          <p14:tracePt t="7787" x="1384300" y="1612900"/>
          <p14:tracePt t="7804" x="1371600" y="1625600"/>
          <p14:tracePt t="7821" x="1339850" y="1689100"/>
          <p14:tracePt t="7838" x="1339850" y="1720850"/>
          <p14:tracePt t="7854" x="1339850" y="1758950"/>
          <p14:tracePt t="7870" x="1346200" y="1765300"/>
          <p14:tracePt t="8559" x="1352550" y="1765300"/>
          <p14:tracePt t="8572" x="1365250" y="1778000"/>
          <p14:tracePt t="8582" x="1384300" y="1784350"/>
          <p14:tracePt t="8590" x="1416050" y="1790700"/>
          <p14:tracePt t="8605" x="1441450" y="1790700"/>
          <p14:tracePt t="8622" x="1492250" y="1784350"/>
          <p14:tracePt t="8637" x="1517650" y="1771650"/>
          <p14:tracePt t="8655" x="1543050" y="1727200"/>
          <p14:tracePt t="8674" x="1568450" y="1651000"/>
          <p14:tracePt t="8689" x="1568450" y="1625600"/>
          <p14:tracePt t="8702" x="1568450" y="1612900"/>
          <p14:tracePt t="8719" x="1568450" y="1593850"/>
          <p14:tracePt t="8736" x="1543050" y="1587500"/>
          <p14:tracePt t="8752" x="1530350" y="1587500"/>
          <p14:tracePt t="9930" x="1536700" y="1587500"/>
          <p14:tracePt t="9947" x="1543050" y="1587500"/>
          <p14:tracePt t="9968" x="1549400" y="1600200"/>
          <p14:tracePt t="9979" x="1562100" y="1606550"/>
          <p14:tracePt t="9988" x="1568450" y="1619250"/>
          <p14:tracePt t="10001" x="1574800" y="1631950"/>
          <p14:tracePt t="10019" x="1593850" y="1676400"/>
          <p14:tracePt t="10035" x="1612900" y="1689100"/>
          <p14:tracePt t="10052" x="1631950" y="1720850"/>
          <p14:tracePt t="10069" x="1644650" y="1739900"/>
          <p14:tracePt t="10085" x="1657350" y="1765300"/>
          <p14:tracePt t="10102" x="1676400" y="1790700"/>
          <p14:tracePt t="10118" x="1682750" y="1803400"/>
          <p14:tracePt t="10137" x="1701800" y="1822450"/>
          <p14:tracePt t="10154" x="1714500" y="1847850"/>
          <p14:tracePt t="10169" x="1720850" y="1854200"/>
          <p14:tracePt t="10186" x="1733550" y="1866900"/>
          <p14:tracePt t="10203" x="1733550" y="1873250"/>
          <p14:tracePt t="10220" x="1739900" y="1873250"/>
          <p14:tracePt t="10259" x="1739900" y="1879600"/>
          <p14:tracePt t="10279" x="1733550" y="1879600"/>
          <p14:tracePt t="10289" x="1714500" y="1885950"/>
          <p14:tracePt t="10301" x="1682750" y="1885950"/>
          <p14:tracePt t="10319" x="1657350" y="1885950"/>
          <p14:tracePt t="10335" x="1606550" y="1885950"/>
          <p14:tracePt t="10352" x="1574800" y="1885950"/>
          <p14:tracePt t="10368" x="1555750" y="1885950"/>
          <p14:tracePt t="10385" x="1530350" y="1885950"/>
          <p14:tracePt t="10401" x="1511300" y="1885950"/>
          <p14:tracePt t="10419" x="1485900" y="1892300"/>
          <p14:tracePt t="10435" x="1466850" y="1905000"/>
          <p14:tracePt t="10450" x="1454150" y="1911350"/>
          <p14:tracePt t="10468" x="1441450" y="1917700"/>
          <p14:tracePt t="10484" x="1435100" y="1930400"/>
          <p14:tracePt t="10501" x="1422400" y="1955800"/>
          <p14:tracePt t="10519" x="1422400" y="2006600"/>
          <p14:tracePt t="10536" x="1428750" y="2025650"/>
          <p14:tracePt t="10552" x="1511300" y="2089150"/>
          <p14:tracePt t="10568" x="1543050" y="2101850"/>
          <p14:tracePt t="10585" x="1612900" y="2108200"/>
          <p14:tracePt t="10602" x="1644650" y="2108200"/>
          <p14:tracePt t="10617" x="1657350" y="2108200"/>
          <p14:tracePt t="10635" x="1670050" y="2076450"/>
          <p14:tracePt t="10651" x="1670050" y="2025650"/>
          <p14:tracePt t="10668" x="1631950" y="1943100"/>
          <p14:tracePt t="10686" x="1568450" y="1905000"/>
          <p14:tracePt t="10701" x="1504950" y="1905000"/>
          <p14:tracePt t="10717" x="1435100" y="1917700"/>
          <p14:tracePt t="10734" x="1416050" y="1924050"/>
          <p14:tracePt t="10751" x="1397000" y="1936750"/>
          <p14:tracePt t="10767" x="1390650" y="1949450"/>
          <p14:tracePt t="10785" x="1390650" y="1962150"/>
          <p14:tracePt t="10802" x="1390650" y="1968500"/>
          <p14:tracePt t="10818" x="1397000" y="1974850"/>
          <p14:tracePt t="10835" x="1403350" y="1974850"/>
          <p14:tracePt t="10851" x="1409700" y="1981200"/>
          <p14:tracePt t="10867" x="1416050" y="1981200"/>
          <p14:tracePt t="11668" x="1422400" y="1981200"/>
          <p14:tracePt t="11678" x="1441450" y="1981200"/>
          <p14:tracePt t="11688" x="1460500" y="1981200"/>
          <p14:tracePt t="11701" x="1479550" y="1981200"/>
          <p14:tracePt t="11719" x="1581150" y="2025650"/>
          <p14:tracePt t="11735" x="1663700" y="2089150"/>
          <p14:tracePt t="11751" x="1847850" y="2184400"/>
          <p14:tracePt t="11768" x="1930400" y="2222500"/>
          <p14:tracePt t="11786" x="2076450" y="2260600"/>
          <p14:tracePt t="11804" x="2216150" y="2273300"/>
          <p14:tracePt t="11821" x="2279650" y="2273300"/>
          <p14:tracePt t="11837" x="2400300" y="2266950"/>
          <p14:tracePt t="11851" x="2463800" y="2260600"/>
          <p14:tracePt t="11867" x="2590800" y="2254250"/>
          <p14:tracePt t="11885" x="2660650" y="2222500"/>
          <p14:tracePt t="11900" x="2857500" y="2171700"/>
          <p14:tracePt t="11917" x="2990850" y="2114550"/>
          <p14:tracePt t="11933" x="3048000" y="2095500"/>
          <p14:tracePt t="11950" x="3149600" y="2051050"/>
          <p14:tracePt t="11967" x="3225800" y="2006600"/>
          <p14:tracePt t="11983" x="3327400" y="1955800"/>
          <p14:tracePt t="12001" x="3403600" y="1905000"/>
          <p14:tracePt t="12017" x="3435350" y="1885950"/>
          <p14:tracePt t="12032" x="3479800" y="1854200"/>
          <p14:tracePt t="12049" x="3505200" y="1841500"/>
          <p14:tracePt t="12067" x="3549650" y="1822450"/>
          <p14:tracePt t="12083" x="3619500" y="1797050"/>
          <p14:tracePt t="12099" x="3651250" y="1784350"/>
          <p14:tracePt t="12116" x="3721100" y="1758950"/>
          <p14:tracePt t="12133" x="3746500" y="1752600"/>
          <p14:tracePt t="12150" x="3778250" y="1746250"/>
          <p14:tracePt t="12166" x="3803650" y="1739900"/>
          <p14:tracePt t="12182" x="3810000" y="1733550"/>
          <p14:tracePt t="12199" x="3816350" y="1733550"/>
          <p14:tracePt t="12553" x="3816350" y="1727200"/>
          <p14:tracePt t="12564" x="3810000" y="1727200"/>
          <p14:tracePt t="12575" x="3784600" y="1720850"/>
          <p14:tracePt t="12587" x="3765550" y="1708150"/>
          <p14:tracePt t="12600" x="3733800" y="1695450"/>
          <p14:tracePt t="12618" x="3695700" y="1689100"/>
          <p14:tracePt t="12636" x="3663950" y="1676400"/>
          <p14:tracePt t="12651" x="3651250" y="1676400"/>
          <p14:tracePt t="12669" x="3606800" y="1663700"/>
          <p14:tracePt t="12684" x="3587750" y="1663700"/>
          <p14:tracePt t="12700" x="3543300" y="1657350"/>
          <p14:tracePt t="12717" x="3524250" y="1651000"/>
          <p14:tracePt t="12734" x="3486150" y="1651000"/>
          <p14:tracePt t="12751" x="3454400" y="1644650"/>
          <p14:tracePt t="12767" x="3429000" y="1644650"/>
          <p14:tracePt t="12784" x="3403600" y="1638300"/>
          <p14:tracePt t="12802" x="3384550" y="1638300"/>
          <p14:tracePt t="12819" x="3346450" y="1631950"/>
          <p14:tracePt t="12837" x="3314700" y="1631950"/>
          <p14:tracePt t="12851" x="3302000" y="1631950"/>
          <p14:tracePt t="12869" x="3257550" y="1631950"/>
          <p14:tracePt t="12884" x="3244850" y="1631950"/>
          <p14:tracePt t="12900" x="3219450" y="1631950"/>
          <p14:tracePt t="12918" x="3187700" y="1631950"/>
          <p14:tracePt t="12934" x="3175000" y="1638300"/>
          <p14:tracePt t="12950" x="3143250" y="1644650"/>
          <p14:tracePt t="12967" x="3130550" y="1651000"/>
          <p14:tracePt t="12983" x="3105150" y="1663700"/>
          <p14:tracePt t="12999" x="3098800" y="1663700"/>
          <p14:tracePt t="13016" x="3086100" y="1670050"/>
          <p14:tracePt t="13049" x="3079750" y="1670050"/>
          <p14:tracePt t="13074" x="3079750" y="1676400"/>
          <p14:tracePt t="13105" x="3079750" y="1682750"/>
          <p14:tracePt t="13118" x="3079750" y="1689100"/>
          <p14:tracePt t="13127" x="3079750" y="1695450"/>
          <p14:tracePt t="13139" x="3079750" y="1701800"/>
          <p14:tracePt t="13153" x="3079750" y="1714500"/>
          <p14:tracePt t="13167" x="3079750" y="1727200"/>
          <p14:tracePt t="13181" x="3079750" y="1733550"/>
          <p14:tracePt t="13198" x="3092450" y="1746250"/>
          <p14:tracePt t="13214" x="3098800" y="1752600"/>
          <p14:tracePt t="13231" x="3130550" y="1771650"/>
          <p14:tracePt t="13248" x="3149600" y="1778000"/>
          <p14:tracePt t="13265" x="3213100" y="1790700"/>
          <p14:tracePt t="13282" x="3282950" y="1809750"/>
          <p14:tracePt t="13298" x="3308350" y="1816100"/>
          <p14:tracePt t="13317" x="3359150" y="1822450"/>
          <p14:tracePt t="13336" x="3397250" y="1822450"/>
          <p14:tracePt t="13350" x="3479800" y="1822450"/>
          <p14:tracePt t="13368" x="3568700" y="1822450"/>
          <p14:tracePt t="13383" x="3594100" y="1822450"/>
          <p14:tracePt t="13401" x="3657600" y="1822450"/>
          <p14:tracePt t="13420" x="3714750" y="1822450"/>
          <p14:tracePt t="13433" x="3740150" y="1822450"/>
          <p14:tracePt t="13449" x="3797300" y="1822450"/>
          <p14:tracePt t="13465" x="3829050" y="1822450"/>
          <p14:tracePt t="13495" x="3848100" y="1822450"/>
          <p14:tracePt t="13498" x="3886200" y="1822450"/>
          <p14:tracePt t="13514" x="3905250" y="1822450"/>
          <p14:tracePt t="13531" x="3911600" y="1822450"/>
          <p14:tracePt t="13548" x="3917950" y="1822450"/>
          <p14:tracePt t="13564" x="3917950" y="1816100"/>
          <p14:tracePt t="13596" x="3917950" y="1803400"/>
          <p14:tracePt t="13607" x="3917950" y="1778000"/>
          <p14:tracePt t="13619" x="3917950" y="1758950"/>
          <p14:tracePt t="13633" x="3898900" y="1727200"/>
          <p14:tracePt t="13650" x="3860800" y="1682750"/>
          <p14:tracePt t="13667" x="3829050" y="1663700"/>
          <p14:tracePt t="13682" x="3784600" y="1625600"/>
          <p14:tracePt t="13700" x="3689350" y="1593850"/>
          <p14:tracePt t="13715" x="3625850" y="1593850"/>
          <p14:tracePt t="13732" x="3505200" y="1581150"/>
          <p14:tracePt t="13749" x="3454400" y="1581150"/>
          <p14:tracePt t="13752" x="3416300" y="1581150"/>
          <p14:tracePt t="13765" x="3378200" y="1581150"/>
          <p14:tracePt t="13783" x="3282950" y="1581150"/>
          <p14:tracePt t="13799" x="3244850" y="1581150"/>
          <p14:tracePt t="13817" x="3175000" y="1593850"/>
          <p14:tracePt t="13833" x="3143250" y="1600200"/>
          <p14:tracePt t="13850" x="3105150" y="1619250"/>
          <p14:tracePt t="13868" x="3067050" y="1631950"/>
          <p14:tracePt t="13899" x="3054350" y="1644650"/>
          <p14:tracePt t="13916" x="3048000" y="1644650"/>
          <p14:tracePt t="13932" x="3035300" y="1657350"/>
          <p14:tracePt t="13950" x="3022600" y="1663700"/>
          <p14:tracePt t="13966" x="3022600" y="1670050"/>
          <p14:tracePt t="13983" x="3009900" y="1670050"/>
          <p14:tracePt t="13998" x="3009900" y="1676400"/>
          <p14:tracePt t="14016" x="3003550" y="1676400"/>
          <p14:tracePt t="14033" x="3003550" y="1682750"/>
          <p14:tracePt t="14764" x="3003550" y="1689100"/>
          <p14:tracePt t="14774" x="3003550" y="1695450"/>
          <p14:tracePt t="14784" x="3003550" y="1701800"/>
          <p14:tracePt t="14797" x="3003550" y="1708150"/>
          <p14:tracePt t="14826" x="3003550" y="1714500"/>
          <p14:tracePt t="14836" x="3003550" y="1720850"/>
          <p14:tracePt t="14848" x="3003550" y="1727200"/>
          <p14:tracePt t="14867" x="3003550" y="1733550"/>
          <p14:tracePt t="14881" x="3009900" y="1733550"/>
          <p14:tracePt t="14897" x="3009900" y="1739900"/>
          <p14:tracePt t="14919" x="3016250" y="1739900"/>
          <p14:tracePt t="14930" x="3016250" y="1746250"/>
          <p14:tracePt t="14971" x="3016250" y="1752600"/>
          <p14:tracePt t="15181" x="3022600" y="1752600"/>
          <p14:tracePt t="15193" x="3028950" y="1752600"/>
          <p14:tracePt t="15202" x="3041650" y="1752600"/>
          <p14:tracePt t="15213" x="3054350" y="1752600"/>
          <p14:tracePt t="15230" x="3060700" y="1752600"/>
          <p14:tracePt t="15246" x="3079750" y="1752600"/>
          <p14:tracePt t="15263" x="3105150" y="1752600"/>
          <p14:tracePt t="15279" x="3117850" y="1752600"/>
          <p14:tracePt t="15298" x="3168650" y="1752600"/>
          <p14:tracePt t="15315" x="3181350" y="1752600"/>
          <p14:tracePt t="15332" x="3213100" y="1752600"/>
          <p14:tracePt t="15349" x="3238500" y="1752600"/>
          <p14:tracePt t="15366" x="3251200" y="1752600"/>
          <p14:tracePt t="15383" x="3263900" y="1752600"/>
          <p14:tracePt t="15400" x="3276600" y="1752600"/>
          <p14:tracePt t="15432" x="3282950" y="1752600"/>
          <p14:tracePt t="15446" x="3289300" y="1752600"/>
          <p14:tracePt t="15464" x="3295650" y="1752600"/>
          <p14:tracePt t="15480" x="3308350" y="1758950"/>
          <p14:tracePt t="15496" x="3321050" y="1765300"/>
          <p14:tracePt t="15515" x="3346450" y="1771650"/>
          <p14:tracePt t="15530" x="3352800" y="1771650"/>
          <p14:tracePt t="15546" x="3378200" y="1778000"/>
          <p14:tracePt t="15563" x="3390900" y="1778000"/>
          <p14:tracePt t="15580" x="3416300" y="1784350"/>
          <p14:tracePt t="15598" x="3448050" y="1784350"/>
          <p14:tracePt t="15614" x="3486150" y="1790700"/>
          <p14:tracePt t="15630" x="3562350" y="1790700"/>
          <p14:tracePt t="15647" x="3594100" y="1790700"/>
          <p14:tracePt t="15664" x="3644900" y="1790700"/>
          <p14:tracePt t="15681" x="3683000" y="1790700"/>
          <p14:tracePt t="15697" x="3695700" y="1790700"/>
          <p14:tracePt t="15713" x="3721100" y="1790700"/>
          <p14:tracePt t="15729" x="3727450" y="1790700"/>
          <p14:tracePt t="15746" x="3740150" y="1790700"/>
          <p14:tracePt t="15764" x="3752850" y="1778000"/>
          <p14:tracePt t="15779" x="3759200" y="1778000"/>
          <p14:tracePt t="15796" x="3765550" y="1765300"/>
          <p14:tracePt t="15813" x="3765550" y="1752600"/>
          <p14:tracePt t="15830" x="3765550" y="1733550"/>
          <p14:tracePt t="15846" x="3765550" y="1720850"/>
          <p14:tracePt t="15864" x="3733800" y="1689100"/>
          <p14:tracePt t="15880" x="3689350" y="1651000"/>
          <p14:tracePt t="15897" x="3657600" y="1638300"/>
          <p14:tracePt t="15914" x="3587750" y="1600200"/>
          <p14:tracePt t="15929" x="3543300" y="1587500"/>
          <p14:tracePt t="15946" x="3473450" y="1574800"/>
          <p14:tracePt t="15964" x="3435350" y="1574800"/>
          <p14:tracePt t="15979" x="3409950" y="1574800"/>
          <p14:tracePt t="15996" x="3371850" y="1574800"/>
          <p14:tracePt t="16013" x="3352800" y="1574800"/>
          <p14:tracePt t="16030" x="3308350" y="1574800"/>
          <p14:tracePt t="16046" x="3276600" y="1574800"/>
          <p14:tracePt t="16062" x="3263900" y="1574800"/>
          <p14:tracePt t="16079" x="3219450" y="1606550"/>
          <p14:tracePt t="16095" x="3206750" y="1625600"/>
          <p14:tracePt t="16114" x="3181350" y="1663700"/>
          <p14:tracePt t="16130" x="3162300" y="1695450"/>
          <p14:tracePt t="16147" x="3149600" y="1714500"/>
          <p14:tracePt t="16163" x="3149600" y="1765300"/>
          <p14:tracePt t="16181" x="3149600" y="1803400"/>
          <p14:tracePt t="16196" x="3200400" y="1892300"/>
          <p14:tracePt t="16213" x="3270250" y="1962150"/>
          <p14:tracePt t="16229" x="3314700" y="1987550"/>
          <p14:tracePt t="16246" x="3397250" y="2032000"/>
          <p14:tracePt t="16265" x="3479800" y="2051050"/>
          <p14:tracePt t="16280" x="3549650" y="2051050"/>
          <p14:tracePt t="16296" x="3663950" y="2044700"/>
          <p14:tracePt t="16312" x="3721100" y="2019300"/>
          <p14:tracePt t="16329" x="3797300" y="1974850"/>
          <p14:tracePt t="16346" x="3816350" y="1962150"/>
          <p14:tracePt t="16364" x="3860800" y="1936750"/>
          <p14:tracePt t="16380" x="3879850" y="1924050"/>
          <p14:tracePt t="16396" x="3886200" y="1917700"/>
          <p14:tracePt t="16414" x="3886200" y="1905000"/>
          <p14:tracePt t="17100" x="3873500" y="1905000"/>
          <p14:tracePt t="17111" x="3867150" y="1905000"/>
          <p14:tracePt t="17121" x="3860800" y="1905000"/>
          <p14:tracePt t="17135" x="3854450" y="1905000"/>
          <p14:tracePt t="17148" x="3848100" y="1911350"/>
          <p14:tracePt t="17163" x="3841750" y="1911350"/>
          <p14:tracePt t="17180" x="3835400" y="1911350"/>
          <p14:tracePt t="17196" x="3822700" y="1917700"/>
          <p14:tracePt t="17212" x="3816350" y="1917700"/>
          <p14:tracePt t="17228" x="3810000" y="1917700"/>
          <p14:tracePt t="17245" x="3797300" y="1917700"/>
          <p14:tracePt t="17262" x="3790950" y="1917700"/>
          <p14:tracePt t="17278" x="3778250" y="1924050"/>
          <p14:tracePt t="17295" x="3771900" y="1924050"/>
          <p14:tracePt t="17311" x="3759200" y="1924050"/>
          <p14:tracePt t="17328" x="3740150" y="1924050"/>
          <p14:tracePt t="17345" x="3733800" y="1924050"/>
          <p14:tracePt t="17362" x="3727450" y="1930400"/>
          <p14:tracePt t="17377" x="3714750" y="1930400"/>
          <p14:tracePt t="17395" x="3702050" y="1930400"/>
          <p14:tracePt t="17412" x="3683000" y="1930400"/>
          <p14:tracePt t="17428" x="3670300" y="1930400"/>
          <p14:tracePt t="17445" x="3638550" y="1930400"/>
          <p14:tracePt t="17461" x="3619500" y="1943100"/>
          <p14:tracePt t="17477" x="3587750" y="1943100"/>
          <p14:tracePt t="17495" x="3568700" y="1943100"/>
          <p14:tracePt t="17511" x="3562350" y="1943100"/>
          <p14:tracePt t="17527" x="3543300" y="1943100"/>
          <p14:tracePt t="17544" x="3536950" y="1943100"/>
          <p14:tracePt t="17561" x="3517900" y="1943100"/>
          <p14:tracePt t="17578" x="3492500" y="1943100"/>
          <p14:tracePt t="17594" x="3473450" y="1943100"/>
          <p14:tracePt t="17610" x="3454400" y="1943100"/>
          <p14:tracePt t="17627" x="3448050" y="1943100"/>
          <p14:tracePt t="17645" x="3429000" y="1943100"/>
          <p14:tracePt t="17662" x="3409950" y="1943100"/>
          <p14:tracePt t="17678" x="3403600" y="1943100"/>
          <p14:tracePt t="17694" x="3397250" y="1943100"/>
          <p14:tracePt t="17735" x="3390900" y="1949450"/>
          <p14:tracePt t="17766" x="3384550" y="1955800"/>
          <p14:tracePt t="17777" x="3378200" y="1962150"/>
          <p14:tracePt t="17787" x="3371850" y="1974850"/>
          <p14:tracePt t="17797" x="3371850" y="1993900"/>
          <p14:tracePt t="17810" x="3365500" y="2012950"/>
          <p14:tracePt t="17827" x="3359150" y="2044700"/>
          <p14:tracePt t="17844" x="3359150" y="2070100"/>
          <p14:tracePt t="17860" x="3359150" y="2089150"/>
          <p14:tracePt t="17894" x="3359150" y="2101850"/>
          <p14:tracePt t="17911" x="3359150" y="2114550"/>
          <p14:tracePt t="17927" x="3409950" y="2139950"/>
          <p14:tracePt t="17944" x="3479800" y="2146300"/>
          <p14:tracePt t="17961" x="3505200" y="2152650"/>
          <p14:tracePt t="17977" x="3556000" y="2152650"/>
          <p14:tracePt t="17994" x="3594100" y="2152650"/>
          <p14:tracePt t="18011" x="3683000" y="2152650"/>
          <p14:tracePt t="18027" x="3746500" y="2152650"/>
          <p14:tracePt t="18044" x="3778250" y="2152650"/>
          <p14:tracePt t="18060" x="3835400" y="2146300"/>
          <p14:tracePt t="18077" x="3854450" y="2133600"/>
          <p14:tracePt t="18094" x="3937000" y="2114550"/>
          <p14:tracePt t="18110" x="3987800" y="2095500"/>
          <p14:tracePt t="18127" x="4000500" y="2089150"/>
          <p14:tracePt t="18144" x="4019550" y="2076450"/>
          <p14:tracePt t="18161" x="4025900" y="2076450"/>
          <p14:tracePt t="18195" x="4025900" y="2070100"/>
          <p14:tracePt t="18211" x="4025900" y="2063750"/>
          <p14:tracePt t="18227" x="4025900" y="2044700"/>
          <p14:tracePt t="18244" x="4025900" y="2038350"/>
          <p14:tracePt t="18246" x="4025900" y="2025650"/>
          <p14:tracePt t="18260" x="4006850" y="2012950"/>
          <p14:tracePt t="18277" x="3981450" y="1987550"/>
          <p14:tracePt t="18294" x="3968750" y="1974850"/>
          <p14:tracePt t="18312" x="3949700" y="1955800"/>
          <p14:tracePt t="18330" x="3917950" y="1936750"/>
          <p14:tracePt t="18345" x="3892550" y="1924050"/>
          <p14:tracePt t="18362" x="3835400" y="1917700"/>
          <p14:tracePt t="18379" x="3797300" y="1911350"/>
          <p14:tracePt t="18398" x="3752850" y="1905000"/>
          <p14:tracePt t="18415" x="3714750" y="1905000"/>
          <p14:tracePt t="18429" x="3702050" y="1898650"/>
          <p14:tracePt t="18445" x="3670300" y="1898650"/>
          <p14:tracePt t="18461" x="3644900" y="1898650"/>
          <p14:tracePt t="18477" x="3600450" y="1892300"/>
          <p14:tracePt t="18494" x="3568700" y="1892300"/>
          <p14:tracePt t="18511" x="3530600" y="1892300"/>
          <p14:tracePt t="18527" x="3486150" y="1892300"/>
          <p14:tracePt t="18544" x="3473450" y="1892300"/>
          <p14:tracePt t="18560" x="3454400" y="1892300"/>
          <p14:tracePt t="18577" x="3429000" y="1892300"/>
          <p14:tracePt t="18594" x="3403600" y="1892300"/>
          <p14:tracePt t="18611" x="3365500" y="1892300"/>
          <p14:tracePt t="18627" x="3352800" y="1898650"/>
          <p14:tracePt t="18645" x="3308350" y="1905000"/>
          <p14:tracePt t="18661" x="3289300" y="1911350"/>
          <p14:tracePt t="18678" x="3244850" y="1924050"/>
          <p14:tracePt t="18695" x="3213100" y="1930400"/>
          <p14:tracePt t="18711" x="3200400" y="1936750"/>
          <p14:tracePt t="18727" x="3187700" y="1943100"/>
          <p14:tracePt t="18744" x="3181350" y="1949450"/>
          <p14:tracePt t="18746" x="3175000" y="1955800"/>
          <p14:tracePt t="18761" x="3168650" y="1955800"/>
          <p14:tracePt t="18778" x="3162300" y="1968500"/>
          <p14:tracePt t="18793" x="3155950" y="1974850"/>
          <p14:tracePt t="18810" x="3143250" y="2006600"/>
          <p14:tracePt t="18827" x="3136900" y="2019300"/>
          <p14:tracePt t="18843" x="3136900" y="2032000"/>
          <p14:tracePt t="18861" x="3130550" y="2044700"/>
          <p14:tracePt t="18877" x="3130550" y="2051050"/>
          <p14:tracePt t="18895" x="3130550" y="2057400"/>
          <p14:tracePt t="18965" x="3130550" y="2063750"/>
          <p14:tracePt t="19177" x="3130550" y="2070100"/>
          <p14:tracePt t="19218" x="3136900" y="2070100"/>
          <p14:tracePt t="19228" x="3143250" y="2070100"/>
          <p14:tracePt t="19238" x="3162300" y="2070100"/>
          <p14:tracePt t="19248" x="3175000" y="2076450"/>
          <p14:tracePt t="19262" x="3200400" y="2089150"/>
          <p14:tracePt t="19279" x="3270250" y="2101850"/>
          <p14:tracePt t="19294" x="3302000" y="2101850"/>
          <p14:tracePt t="19311" x="3486150" y="2133600"/>
          <p14:tracePt t="19328" x="3587750" y="2133600"/>
          <p14:tracePt t="19344" x="3771900" y="2159000"/>
          <p14:tracePt t="19363" x="4025900" y="2184400"/>
          <p14:tracePt t="19377" x="4146550" y="2190750"/>
          <p14:tracePt t="19395" x="4330700" y="2203450"/>
          <p14:tracePt t="19412" x="4419600" y="2216150"/>
          <p14:tracePt t="19428" x="4610100" y="2216150"/>
          <p14:tracePt t="19447" x="4686300" y="2216150"/>
          <p14:tracePt t="19462" x="4768850" y="2203450"/>
          <p14:tracePt t="19478" x="4806950" y="2190750"/>
          <p14:tracePt t="19495" x="4819650" y="2184400"/>
          <p14:tracePt t="19511" x="4845050" y="2178050"/>
          <p14:tracePt t="19528" x="4857750" y="2178050"/>
          <p14:tracePt t="19544" x="4876800" y="2171700"/>
          <p14:tracePt t="19561" x="4889500" y="2159000"/>
          <p14:tracePt t="19577" x="4895850" y="2159000"/>
          <p14:tracePt t="19594" x="4902200" y="2146300"/>
          <p14:tracePt t="19612" x="4908550" y="2146300"/>
          <p14:tracePt t="19627" x="4908550" y="2139950"/>
          <p14:tracePt t="19646" x="4914900" y="2127250"/>
          <p14:tracePt t="19662" x="4914900" y="2108200"/>
          <p14:tracePt t="19677" x="4908550" y="2063750"/>
          <p14:tracePt t="19697" x="4902200" y="2051050"/>
          <p14:tracePt t="19712" x="4864100" y="2025650"/>
          <p14:tracePt t="19727" x="4806950" y="1993900"/>
          <p14:tracePt t="19745" x="4762500" y="1993900"/>
          <p14:tracePt t="19749" x="4711700" y="1981200"/>
          <p14:tracePt t="19762" x="4679950" y="1981200"/>
          <p14:tracePt t="19779" x="4641850" y="1981200"/>
          <p14:tracePt t="19794" x="4629150" y="1981200"/>
          <p14:tracePt t="19811" x="4616450" y="1981200"/>
          <p14:tracePt t="19853" x="4610100" y="1987550"/>
          <p14:tracePt t="19865" x="4610100" y="2006600"/>
          <p14:tracePt t="19877" x="4610100" y="2025650"/>
          <p14:tracePt t="19897" x="4654550" y="2076450"/>
          <p14:tracePt t="19911" x="4718050" y="2114550"/>
          <p14:tracePt t="19929" x="4749800" y="2133600"/>
          <p14:tracePt t="19945" x="4762500" y="2133600"/>
          <p14:tracePt t="19962" x="4768850" y="2139950"/>
          <p14:tracePt t="20009" x="4768850" y="2133600"/>
          <p14:tracePt t="20021" x="4768850" y="2120900"/>
          <p14:tracePt t="20031" x="4756150" y="2114550"/>
          <p14:tracePt t="20042" x="4730750" y="2089150"/>
          <p14:tracePt t="20060" x="4699000" y="2063750"/>
          <p14:tracePt t="20076" x="4673600" y="2057400"/>
          <p14:tracePt t="20092" x="4622800" y="2044700"/>
          <p14:tracePt t="20108" x="4597400" y="2032000"/>
          <p14:tracePt t="20125" x="4552950" y="2032000"/>
          <p14:tracePt t="20159" x="4540250" y="2032000"/>
          <p14:tracePt t="20979" x="4540250" y="2025650"/>
          <p14:tracePt t="20992" x="4540250" y="2019300"/>
          <p14:tracePt t="21000" x="4540250" y="2006600"/>
          <p14:tracePt t="21012" x="4540250" y="2000250"/>
          <p14:tracePt t="21026" x="4533900" y="1987550"/>
          <p14:tracePt t="21043" x="4521200" y="1968500"/>
          <p14:tracePt t="21060" x="4514850" y="1962150"/>
          <p14:tracePt t="21076" x="4489450" y="1955800"/>
          <p14:tracePt t="21094" x="4457700" y="1943100"/>
          <p14:tracePt t="21109" x="4445000" y="1936750"/>
          <p14:tracePt t="21127" x="4419600" y="1936750"/>
          <p14:tracePt t="21143" x="4406900" y="1936750"/>
          <p14:tracePt t="21159" x="4394200" y="1936750"/>
          <p14:tracePt t="21229" x="4394200" y="1943100"/>
          <p14:tracePt t="21240" x="4394200" y="1949450"/>
          <p14:tracePt t="21249" x="4413250" y="1962150"/>
          <p14:tracePt t="21259" x="4438650" y="1981200"/>
          <p14:tracePt t="21274" x="4457700" y="2000250"/>
          <p14:tracePt t="21291" x="4521200" y="2019300"/>
          <p14:tracePt t="21309" x="4540250" y="2019300"/>
          <p14:tracePt t="21326" x="4572000" y="2019300"/>
          <p14:tracePt t="21342" x="4584700" y="2019300"/>
          <p14:tracePt t="21358" x="4597400" y="2019300"/>
          <p14:tracePt t="21375" x="4603750" y="2000250"/>
          <p14:tracePt t="21391" x="4603750" y="1987550"/>
          <p14:tracePt t="21408" x="4578350" y="1943100"/>
          <p14:tracePt t="21427" x="4521200" y="1917700"/>
          <p14:tracePt t="21442" x="4476750" y="1911350"/>
          <p14:tracePt t="21458" x="4425950" y="1911350"/>
          <p14:tracePt t="21474" x="4406900" y="1911350"/>
          <p14:tracePt t="21493" x="4381500" y="1936750"/>
          <p14:tracePt t="21512" x="4375150" y="1943100"/>
          <p14:tracePt t="21526" x="4375150" y="1981200"/>
          <p14:tracePt t="21544" x="4375150" y="2025650"/>
          <p14:tracePt t="21560" x="4381500" y="2044700"/>
          <p14:tracePt t="21574" x="4457700" y="2095500"/>
          <p14:tracePt t="21591" x="4502150" y="2114550"/>
          <p14:tracePt t="21609" x="4559300" y="2114550"/>
          <p14:tracePt t="21627" x="4591050" y="2114550"/>
          <p14:tracePt t="21644" x="4597400" y="2114550"/>
          <p14:tracePt t="21659" x="4622800" y="2082800"/>
          <p14:tracePt t="21678" x="4629150" y="2057400"/>
          <p14:tracePt t="21694" x="4635500" y="2019300"/>
          <p14:tracePt t="21710" x="4635500" y="1981200"/>
          <p14:tracePt t="21727" x="4629150" y="1949450"/>
          <p14:tracePt t="21744" x="4552950" y="1905000"/>
          <p14:tracePt t="21762" x="4495800" y="1905000"/>
          <p14:tracePt t="21775" x="4470400" y="1905000"/>
          <p14:tracePt t="21793" x="4438650" y="1905000"/>
          <p14:tracePt t="21808" x="4432300" y="1911350"/>
          <p14:tracePt t="21826" x="4425950" y="1936750"/>
          <p14:tracePt t="21844" x="4438650" y="1974850"/>
          <p14:tracePt t="21858" x="4476750" y="2019300"/>
          <p14:tracePt t="21875" x="4616450" y="2120900"/>
          <p14:tracePt t="21892" x="4660900" y="2133600"/>
          <p14:tracePt t="21909" x="4711700" y="2152650"/>
          <p14:tracePt t="21928" x="4730750" y="2152650"/>
          <p14:tracePt t="21943" x="4756150" y="2152650"/>
          <p14:tracePt t="21960" x="4762500" y="2133600"/>
          <p14:tracePt t="21977" x="4762500" y="2101850"/>
          <p14:tracePt t="21993" x="4756150" y="2025650"/>
          <p14:tracePt t="22010" x="4705350" y="1981200"/>
          <p14:tracePt t="22026" x="4591050" y="1911350"/>
          <p14:tracePt t="22043" x="4514850" y="1905000"/>
          <p14:tracePt t="22058" x="4489450" y="1905000"/>
          <p14:tracePt t="22076" x="4457700" y="1905000"/>
          <p14:tracePt t="22093" x="4451350" y="1911350"/>
          <p14:tracePt t="22107" x="4451350" y="1930400"/>
          <p14:tracePt t="22125" x="4464050" y="1981200"/>
          <p14:tracePt t="22140" x="4495800" y="2012950"/>
          <p14:tracePt t="22157" x="4584700" y="2076450"/>
          <p14:tracePt t="22176" x="4616450" y="2089150"/>
          <p14:tracePt t="22190" x="4641850" y="2089150"/>
          <p14:tracePt t="22210" x="4667250" y="2082800"/>
          <p14:tracePt t="22225" x="4673600" y="2076450"/>
          <p14:tracePt t="22242" x="4679950" y="2051050"/>
          <p14:tracePt t="22258" x="4679950" y="2025650"/>
          <p14:tracePt t="22274" x="4648200" y="1987550"/>
          <p14:tracePt t="22292" x="4603750" y="1955800"/>
          <p14:tracePt t="22307" x="4546600" y="1949450"/>
          <p14:tracePt t="22324" x="4514850" y="1949450"/>
          <p14:tracePt t="22341" x="4502150" y="1949450"/>
          <p14:tracePt t="22357" x="4489450" y="1962150"/>
          <p14:tracePt t="22374" x="4489450" y="1981200"/>
          <p14:tracePt t="22390" x="4508500" y="2032000"/>
          <p14:tracePt t="22407" x="4597400" y="2108200"/>
          <p14:tracePt t="22425" x="4641850" y="2133600"/>
          <p14:tracePt t="22441" x="4692650" y="2146300"/>
          <p14:tracePt t="22458" x="4705350" y="2146300"/>
          <p14:tracePt t="22474" x="4718050" y="2146300"/>
          <p14:tracePt t="22492" x="4724400" y="2139950"/>
          <p14:tracePt t="22508" x="4724400" y="2133600"/>
          <p14:tracePt t="22524" x="4699000" y="2108200"/>
          <p14:tracePt t="22541" x="4667250" y="2082800"/>
          <p14:tracePt t="22557" x="4597400" y="2076450"/>
          <p14:tracePt t="22574" x="4565650" y="2076450"/>
          <p14:tracePt t="22589" x="4559300" y="2076450"/>
          <p14:tracePt t="22606" x="4552950" y="2076450"/>
          <p14:tracePt t="22623" x="4546600" y="2076450"/>
          <p14:tracePt t="22667" x="4552950" y="2076450"/>
          <p14:tracePt t="22678" x="4572000" y="2076450"/>
          <p14:tracePt t="22689" x="4584700" y="2070100"/>
          <p14:tracePt t="22706" x="4591050" y="2070100"/>
          <p14:tracePt t="22723" x="4610100" y="2044700"/>
          <p14:tracePt t="22740" x="4610100" y="2019300"/>
          <p14:tracePt t="22756" x="4610100" y="2006600"/>
          <p14:tracePt t="22773" x="4603750" y="1993900"/>
          <p14:tracePt t="22790" x="4591050" y="1993900"/>
          <p14:tracePt t="22806" x="4565650" y="1993900"/>
          <p14:tracePt t="22824" x="4552950" y="1993900"/>
          <p14:tracePt t="22887" x="4559300" y="2012950"/>
          <p14:tracePt t="22899" x="4578350" y="2044700"/>
          <p14:tracePt t="23326" x="4584700" y="2044700"/>
          <p14:tracePt t="23338" x="4591050" y="2032000"/>
          <p14:tracePt t="23346" x="4591050" y="2019300"/>
          <p14:tracePt t="23358" x="4591050" y="2006600"/>
          <p14:tracePt t="23374" x="4597400" y="2000250"/>
          <p14:tracePt t="23392" x="4597400" y="1993900"/>
          <p14:tracePt t="23428" x="4597400" y="1981200"/>
          <p14:tracePt t="23439" x="4597400" y="1974850"/>
          <p14:tracePt t="23449" x="4591050" y="1968500"/>
          <p14:tracePt t="23461" x="4578350" y="1962150"/>
          <p14:tracePt t="23474" x="4565650" y="1955800"/>
          <p14:tracePt t="23490" x="4546600" y="1949450"/>
          <p14:tracePt t="23507" x="4521200" y="1949450"/>
          <p14:tracePt t="23523" x="4508500" y="1949450"/>
          <p14:tracePt t="23539" x="4502150" y="1949450"/>
          <p14:tracePt t="23556" x="4495800" y="1949450"/>
          <p14:tracePt t="23589" x="4495800" y="1955800"/>
          <p14:tracePt t="23606" x="4521200" y="1974850"/>
          <p14:tracePt t="23622" x="4540250" y="1987550"/>
          <p14:tracePt t="23639" x="4565650" y="2000250"/>
          <p14:tracePt t="23656" x="4578350" y="2000250"/>
          <p14:tracePt t="23672" x="4597400" y="2000250"/>
          <p14:tracePt t="23706" x="4603750" y="1993900"/>
          <p14:tracePt t="23724" x="4603750" y="1968500"/>
          <p14:tracePt t="23756" x="4603750" y="1949450"/>
          <p14:tracePt t="23772" x="4591050" y="1943100"/>
          <p14:tracePt t="23790" x="4572000" y="1943100"/>
          <p14:tracePt t="23807" x="4552950" y="1943100"/>
          <p14:tracePt t="23822" x="4546600" y="1943100"/>
          <p14:tracePt t="23838" x="4533900" y="1949450"/>
          <p14:tracePt t="23856" x="4533900" y="1955800"/>
          <p14:tracePt t="23873" x="4533900" y="1962150"/>
          <p14:tracePt t="23889" x="4533900" y="1968500"/>
          <p14:tracePt t="28751" x="4527550" y="1974850"/>
          <p14:tracePt t="28761" x="4514850" y="1987550"/>
          <p14:tracePt t="28775" x="4495800" y="1987550"/>
          <p14:tracePt t="28787" x="4476750" y="1993900"/>
          <p14:tracePt t="28805" x="4438650" y="2006600"/>
          <p14:tracePt t="28820" x="4413250" y="2006600"/>
          <p14:tracePt t="28837" x="4305300" y="2025650"/>
          <p14:tracePt t="28855" x="4165600" y="2025650"/>
          <p14:tracePt t="28871" x="4089400" y="2025650"/>
          <p14:tracePt t="28886" x="3949700" y="2025650"/>
          <p14:tracePt t="28902" x="3860800" y="2025650"/>
          <p14:tracePt t="28920" x="3714750" y="2044700"/>
          <p14:tracePt t="28938" x="3606800" y="2070100"/>
          <p14:tracePt t="28952" x="3568700" y="2082800"/>
          <p14:tracePt t="28971" x="3467100" y="2108200"/>
          <p14:tracePt t="28986" x="3416300" y="2127250"/>
          <p14:tracePt t="29002" x="3352800" y="2133600"/>
          <p14:tracePt t="29019" x="3333750" y="2139950"/>
          <p14:tracePt t="29036" x="3314700" y="2139950"/>
          <p14:tracePt t="30086" x="3302000" y="2139950"/>
          <p14:tracePt t="30096" x="3282950" y="2139950"/>
          <p14:tracePt t="30108" x="3251200" y="2133600"/>
          <p14:tracePt t="30119" x="3213100" y="2127250"/>
          <p14:tracePt t="30136" x="3136900" y="2114550"/>
          <p14:tracePt t="30151" x="2914650" y="2095500"/>
          <p14:tracePt t="30168" x="2736850" y="2095500"/>
          <p14:tracePt t="30186" x="2628900" y="2095500"/>
          <p14:tracePt t="30203" x="2413000" y="2082800"/>
          <p14:tracePt t="30216" x="2317750" y="2051050"/>
          <p14:tracePt t="30233" x="2133600" y="2000250"/>
          <p14:tracePt t="30249" x="2044700" y="1981200"/>
          <p14:tracePt t="30251" x="1968500" y="1974850"/>
          <p14:tracePt t="30266" x="1898650" y="1955800"/>
          <p14:tracePt t="30283" x="1803400" y="1936750"/>
          <p14:tracePt t="30299" x="1752600" y="1917700"/>
          <p14:tracePt t="30316" x="1676400" y="1885950"/>
          <p14:tracePt t="30334" x="1651000" y="1879600"/>
          <p14:tracePt t="30350" x="1593850" y="1847850"/>
          <p14:tracePt t="30367" x="1517650" y="1816100"/>
          <p14:tracePt t="30383" x="1473200" y="1790700"/>
          <p14:tracePt t="30400" x="1390650" y="1752600"/>
          <p14:tracePt t="30418" x="1358900" y="1739900"/>
          <p14:tracePt t="30433" x="1295400" y="1708150"/>
          <p14:tracePt t="30449" x="1270000" y="1689100"/>
          <p14:tracePt t="30466" x="1250950" y="1676400"/>
          <p14:tracePt t="30482" x="1231900" y="1657350"/>
          <p14:tracePt t="30516" x="1225550" y="1644650"/>
          <p14:tracePt t="30533" x="1219200" y="1644650"/>
          <p14:tracePt t="30566" x="1212850" y="1670050"/>
          <p14:tracePt t="30583" x="1212850" y="1708150"/>
          <p14:tracePt t="30600" x="1212850" y="1860550"/>
          <p14:tracePt t="30617" x="1212850" y="1949450"/>
          <p14:tracePt t="30633" x="1212850" y="1974850"/>
          <p14:tracePt t="30650" x="1212850" y="1981200"/>
          <p14:tracePt t="30666" x="1212850" y="1987550"/>
          <p14:tracePt t="30683" x="1219200" y="1981200"/>
          <p14:tracePt t="30700" x="1263650" y="1885950"/>
          <p14:tracePt t="30716" x="1276350" y="1828800"/>
          <p14:tracePt t="30732" x="1295400" y="1778000"/>
          <p14:tracePt t="30750" x="1301750" y="1765300"/>
          <p14:tracePt t="30752" x="1301750" y="1752600"/>
          <p14:tracePt t="30766" x="1308100" y="1752600"/>
          <p14:tracePt t="30783" x="1308100" y="1746250"/>
          <p14:tracePt t="30856" x="1314450" y="1765300"/>
          <p14:tracePt t="30870" x="1314450" y="1771650"/>
          <p14:tracePt t="30878" x="1320800" y="1790700"/>
          <p14:tracePt t="30889" x="1333500" y="1816100"/>
          <p14:tracePt t="30902" x="1339850" y="1828800"/>
          <p14:tracePt t="30919" x="1346200" y="1841500"/>
          <p14:tracePt t="30934" x="1365250" y="1860550"/>
          <p14:tracePt t="30952" x="1377950" y="1866900"/>
          <p14:tracePt t="30968" x="1377950" y="1873250"/>
          <p14:tracePt t="31000" x="1384300" y="1866900"/>
          <p14:tracePt t="31017" x="1403350" y="1809750"/>
          <p14:tracePt t="31034" x="1409700" y="1752600"/>
          <p14:tracePt t="31051" x="1409700" y="1720850"/>
          <p14:tracePt t="31068" x="1409700" y="1689100"/>
          <p14:tracePt t="31089" x="1409700" y="1670050"/>
          <p14:tracePt t="31129" x="1403350" y="1670050"/>
          <p14:tracePt t="31139" x="1390650" y="1670050"/>
          <p14:tracePt t="31151" x="1377950" y="1676400"/>
          <p14:tracePt t="31167" x="1365250" y="1720850"/>
          <p14:tracePt t="31184" x="1352550" y="1860550"/>
          <p14:tracePt t="31201" x="1352550" y="1930400"/>
          <p14:tracePt t="31217" x="1352550" y="1943100"/>
          <p14:tracePt t="31234" x="1390650" y="1968500"/>
          <p14:tracePt t="31250" x="1409700" y="1974850"/>
          <p14:tracePt t="31254" x="1428750" y="1974850"/>
          <p14:tracePt t="31267" x="1441450" y="1974850"/>
          <p14:tracePt t="31285" x="1473200" y="1936750"/>
          <p14:tracePt t="31300" x="1485900" y="1879600"/>
          <p14:tracePt t="31319" x="1498600" y="1790700"/>
          <p14:tracePt t="31335" x="1498600" y="1758950"/>
          <p14:tracePt t="31351" x="1498600" y="1727200"/>
          <p14:tracePt t="31370" x="1498600" y="1714500"/>
          <p14:tracePt t="31384" x="1492250" y="1714500"/>
          <p14:tracePt t="31401" x="1473200" y="1714500"/>
          <p14:tracePt t="31418" x="1466850" y="1720850"/>
          <p14:tracePt t="31433" x="1441450" y="1841500"/>
          <p14:tracePt t="31452" x="1441450" y="1930400"/>
          <p14:tracePt t="31467" x="1441450" y="1962150"/>
          <p14:tracePt t="31485" x="1447800" y="2000250"/>
          <p14:tracePt t="31500" x="1466850" y="2012950"/>
          <p14:tracePt t="31517" x="1473200" y="2032000"/>
          <p14:tracePt t="31535" x="1473200" y="2044700"/>
          <p14:tracePt t="31550" x="1479550" y="2044700"/>
          <p14:tracePt t="31568" x="1479550" y="2051050"/>
          <p14:tracePt t="32391" x="1479550" y="2057400"/>
          <p14:tracePt t="32401" x="1473200" y="2063750"/>
          <p14:tracePt t="32413" x="1460500" y="2070100"/>
          <p14:tracePt t="32422" x="1454150" y="2070100"/>
          <p14:tracePt t="32432" x="1447800" y="2070100"/>
          <p14:tracePt t="32448" x="1441450" y="2076450"/>
          <p14:tracePt t="32465" x="1435100" y="2082800"/>
          <p14:tracePt t="32481" x="1428750" y="2089150"/>
          <p14:tracePt t="32498" x="1422400" y="2095500"/>
          <p14:tracePt t="32515" x="1416050" y="2101850"/>
          <p14:tracePt t="32531" x="1409700" y="2101850"/>
          <p14:tracePt t="32548" x="1409700" y="2108200"/>
          <p14:tracePt t="32581" x="1403350" y="2108200"/>
          <p14:tracePt t="32599" x="1403350" y="2114550"/>
          <p14:tracePt t="32616" x="1397000" y="2114550"/>
          <p14:tracePt t="32632" x="1390650" y="2120900"/>
          <p14:tracePt t="32648" x="1390650" y="2127250"/>
          <p14:tracePt t="32665" x="1384300" y="2127250"/>
          <p14:tracePt t="32681" x="1371600" y="2133600"/>
          <p14:tracePt t="32698" x="1365250" y="2139950"/>
          <p14:tracePt t="32715" x="1358900" y="2146300"/>
          <p14:tracePt t="32731" x="1352550" y="2146300"/>
          <p14:tracePt t="32748" x="1339850" y="2146300"/>
          <p14:tracePt t="32765" x="1327150" y="2152650"/>
          <p14:tracePt t="32798" x="1327150" y="2159000"/>
          <p14:tracePt t="32818" x="1320800" y="2159000"/>
          <p14:tracePt t="32859" x="1314450" y="2165350"/>
          <p14:tracePt t="32871" x="1314450" y="2171700"/>
          <p14:tracePt t="32881" x="1308100" y="2178050"/>
          <p14:tracePt t="32890" x="1308100" y="2184400"/>
          <p14:tracePt t="32900" x="1301750" y="2197100"/>
          <p14:tracePt t="32915" x="1301750" y="2203450"/>
          <p14:tracePt t="32932" x="1295400" y="2228850"/>
          <p14:tracePt t="32948" x="1295400" y="2235200"/>
          <p14:tracePt t="32964" x="1295400" y="2241550"/>
          <p14:tracePt t="32981" x="1295400" y="2247900"/>
          <p14:tracePt t="33047" x="1295400" y="2254250"/>
          <p14:tracePt t="33100" x="1295400" y="2260600"/>
          <p14:tracePt t="34569" x="1289050" y="2260600"/>
          <p14:tracePt t="34685" x="1295400" y="2260600"/>
          <p14:tracePt t="34699" x="1308100" y="2260600"/>
          <p14:tracePt t="34707" x="1333500" y="2260600"/>
          <p14:tracePt t="34717" x="1365250" y="2260600"/>
          <p14:tracePt t="34731" x="1384300" y="2260600"/>
          <p14:tracePt t="34748" x="1422400" y="2260600"/>
          <p14:tracePt t="34764" x="1447800" y="2260600"/>
          <p14:tracePt t="34781" x="1479550" y="2260600"/>
          <p14:tracePt t="34799" x="1517650" y="2260600"/>
          <p14:tracePt t="34814" x="1549400" y="2260600"/>
          <p14:tracePt t="34831" x="1612900" y="2279650"/>
          <p14:tracePt t="34847" x="1644650" y="2286000"/>
          <p14:tracePt t="34863" x="1695450" y="2292350"/>
          <p14:tracePt t="34880" x="1708150" y="2298700"/>
          <p14:tracePt t="34897" x="1727200" y="2298700"/>
          <p14:tracePt t="34913" x="1733550" y="2298700"/>
          <p14:tracePt t="34966" x="1727200" y="2298700"/>
          <p14:tracePt t="34977" x="1695450" y="2298700"/>
          <p14:tracePt t="34987" x="1651000" y="2279650"/>
          <p14:tracePt t="34997" x="1593850" y="2254250"/>
          <p14:tracePt t="35012" x="1530350" y="2241550"/>
          <p14:tracePt t="35029" x="1416050" y="2241550"/>
          <p14:tracePt t="35046" x="1377950" y="2241550"/>
          <p14:tracePt t="35063" x="1333500" y="2241550"/>
          <p14:tracePt t="35079" x="1327150" y="2241550"/>
          <p14:tracePt t="35096" x="1320800" y="2241550"/>
          <p14:tracePt t="35132" x="1333500" y="2247900"/>
          <p14:tracePt t="35147" x="1358900" y="2260600"/>
          <p14:tracePt t="35164" x="1460500" y="2298700"/>
          <p14:tracePt t="35180" x="1530350" y="2305050"/>
          <p14:tracePt t="35196" x="1587500" y="2311400"/>
          <p14:tracePt t="35212" x="1600200" y="2317750"/>
          <p14:tracePt t="35229" x="1619250" y="2317750"/>
          <p14:tracePt t="35988" x="1619250" y="2311400"/>
          <p14:tracePt t="35999" x="1619250" y="2298700"/>
          <p14:tracePt t="36013" x="1619250" y="2279650"/>
          <p14:tracePt t="36030" x="1619250" y="2241550"/>
          <p14:tracePt t="36046" x="1638300" y="2222500"/>
          <p14:tracePt t="36063" x="1670050" y="2178050"/>
          <p14:tracePt t="36082" x="1739900" y="2108200"/>
          <p14:tracePt t="36095" x="1784350" y="2082800"/>
          <p14:tracePt t="36112" x="1847850" y="2044700"/>
          <p14:tracePt t="36128" x="1879600" y="2038350"/>
          <p14:tracePt t="36146" x="1930400" y="2032000"/>
          <p14:tracePt t="36162" x="1949450" y="2032000"/>
          <p14:tracePt t="36179" x="1968500" y="2032000"/>
          <p14:tracePt t="36197" x="1981200" y="2032000"/>
          <p14:tracePt t="36212" x="1981200" y="2038350"/>
          <p14:tracePt t="36228" x="2006600" y="2082800"/>
          <p14:tracePt t="36245" x="2012950" y="2120900"/>
          <p14:tracePt t="36248" x="2025650" y="2152650"/>
          <p14:tracePt t="36262" x="2038350" y="2171700"/>
          <p14:tracePt t="36278" x="2044700" y="2197100"/>
          <p14:tracePt t="36294" x="2051050" y="2222500"/>
          <p14:tracePt t="36310" x="2057400" y="2228850"/>
          <p14:tracePt t="36346" x="2057400" y="2235200"/>
          <p14:tracePt t="36366" x="2057400" y="2241550"/>
          <p14:tracePt t="36437" x="2063750" y="2235200"/>
          <p14:tracePt t="36449" x="2070100" y="2222500"/>
          <p14:tracePt t="36460" x="2095500" y="2203450"/>
          <p14:tracePt t="36468" x="2139950" y="2165350"/>
          <p14:tracePt t="36480" x="2209800" y="2114550"/>
          <p14:tracePt t="36496" x="2292350" y="2076450"/>
          <p14:tracePt t="36512" x="2406650" y="2006600"/>
          <p14:tracePt t="36530" x="2533650" y="1987550"/>
          <p14:tracePt t="36545" x="2584450" y="1987550"/>
          <p14:tracePt t="36562" x="2667000" y="1987550"/>
          <p14:tracePt t="36579" x="2698750" y="1987550"/>
          <p14:tracePt t="36596" x="2724150" y="2019300"/>
          <p14:tracePt t="36613" x="2736850" y="2051050"/>
          <p14:tracePt t="36629" x="2743200" y="2070100"/>
          <p14:tracePt t="36647" x="2749550" y="2095500"/>
          <p14:tracePt t="36663" x="2755900" y="2101850"/>
          <p14:tracePt t="36679" x="2755900" y="2108200"/>
          <p14:tracePt t="36699" x="2755900" y="2120900"/>
          <p14:tracePt t="36714" x="2762250" y="2139950"/>
          <p14:tracePt t="36730" x="2768600" y="2184400"/>
          <p14:tracePt t="36747" x="2774950" y="2209800"/>
          <p14:tracePt t="36751" x="2774950" y="2222500"/>
          <p14:tracePt t="36762" x="2781300" y="2235200"/>
          <p14:tracePt t="36780" x="2781300" y="2247900"/>
          <p14:tracePt t="36795" x="2781300" y="2254250"/>
          <p14:tracePt t="38077" x="2781300" y="2266950"/>
          <p14:tracePt t="38088" x="2781300" y="2279650"/>
          <p14:tracePt t="38098" x="2781300" y="2286000"/>
          <p14:tracePt t="38112" x="2781300" y="2311400"/>
          <p14:tracePt t="38127" x="2794000" y="2330450"/>
          <p14:tracePt t="38143" x="2813050" y="2374900"/>
          <p14:tracePt t="38160" x="2832100" y="2413000"/>
          <p14:tracePt t="38176" x="2857500" y="2444750"/>
          <p14:tracePt t="38194" x="2908300" y="2520950"/>
          <p14:tracePt t="38210" x="2933700" y="2559050"/>
          <p14:tracePt t="38227" x="2997200" y="2635250"/>
          <p14:tracePt t="38244" x="3086100" y="2730500"/>
          <p14:tracePt t="38261" x="3149600" y="2774950"/>
          <p14:tracePt t="38277" x="3251200" y="2851150"/>
          <p14:tracePt t="38294" x="3314700" y="2870200"/>
          <p14:tracePt t="38309" x="3454400" y="2940050"/>
          <p14:tracePt t="38326" x="3587750" y="2965450"/>
          <p14:tracePt t="38343" x="3619500" y="2978150"/>
          <p14:tracePt t="38359" x="3663950" y="2990850"/>
          <p14:tracePt t="38376" x="3689350" y="2997200"/>
          <p14:tracePt t="38393" x="3702050" y="2997200"/>
          <p14:tracePt t="39433" x="3689350" y="3003550"/>
          <p14:tracePt t="39445" x="3676650" y="3009900"/>
          <p14:tracePt t="39453" x="3644900" y="3022600"/>
          <p14:tracePt t="39463" x="3606800" y="3035300"/>
          <p14:tracePt t="39475" x="3549650" y="3054350"/>
          <p14:tracePt t="39492" x="3511550" y="3060700"/>
          <p14:tracePt t="39508" x="3435350" y="3086100"/>
          <p14:tracePt t="39526" x="3378200" y="3092450"/>
          <p14:tracePt t="39542" x="3340100" y="3098800"/>
          <p14:tracePt t="39559" x="3244850" y="3105150"/>
          <p14:tracePt t="39575" x="3200400" y="3117850"/>
          <p14:tracePt t="39592" x="3130550" y="3130550"/>
          <p14:tracePt t="39609" x="3079750" y="3155950"/>
          <p14:tracePt t="39625" x="3060700" y="3168650"/>
          <p14:tracePt t="39641" x="3009900" y="3187700"/>
          <p14:tracePt t="39658" x="2990850" y="3206750"/>
          <p14:tracePt t="39675" x="2952750" y="3219450"/>
          <p14:tracePt t="39691" x="2940050" y="3225800"/>
          <p14:tracePt t="39709" x="2933700" y="3232150"/>
          <p14:tracePt t="39725" x="2927350" y="3232150"/>
          <p14:tracePt t="41958" x="2946400" y="3238500"/>
          <p14:tracePt t="41968" x="2984500" y="3257550"/>
          <p14:tracePt t="41979" x="3060700" y="3289300"/>
          <p14:tracePt t="41992" x="3232150" y="3333750"/>
          <p14:tracePt t="42008" x="3403600" y="3416300"/>
          <p14:tracePt t="42024" x="3905250" y="3517900"/>
          <p14:tracePt t="42043" x="4140200" y="3562350"/>
          <p14:tracePt t="42058" x="4273550" y="3568700"/>
          <p14:tracePt t="42075" x="4476750" y="3568700"/>
          <p14:tracePt t="42093" x="4578350" y="3581400"/>
          <p14:tracePt t="42107" x="4699000" y="3600450"/>
          <p14:tracePt t="42124" x="4762500" y="3613150"/>
          <p14:tracePt t="42140" x="4794250" y="3619500"/>
          <p14:tracePt t="42158" x="4832350" y="3632200"/>
          <p14:tracePt t="42174" x="4864100" y="3644900"/>
          <p14:tracePt t="42190" x="4921250" y="3657600"/>
          <p14:tracePt t="42207" x="4991100" y="3670300"/>
          <p14:tracePt t="42222" x="5029200" y="3670300"/>
          <p14:tracePt t="42239" x="5073650" y="3670300"/>
          <p14:tracePt t="42258" x="5092700" y="3670300"/>
          <p14:tracePt t="42260" x="5111750" y="3670300"/>
          <p14:tracePt t="42273" x="5124450" y="3670300"/>
          <p14:tracePt t="42290" x="5137150" y="3657600"/>
          <p14:tracePt t="42307" x="5175250" y="3587750"/>
          <p14:tracePt t="42324" x="5175250" y="3479800"/>
          <p14:tracePt t="42340" x="5175250" y="3429000"/>
          <p14:tracePt t="42356" x="5143500" y="3346450"/>
          <p14:tracePt t="42372" x="5099050" y="3308350"/>
          <p14:tracePt t="42389" x="4953000" y="3251200"/>
          <p14:tracePt t="42406" x="4832350" y="3251200"/>
          <p14:tracePt t="42422" x="4794250" y="3251200"/>
          <p14:tracePt t="42439" x="4737100" y="3263900"/>
          <p14:tracePt t="42456" x="4718050" y="3276600"/>
          <p14:tracePt t="42472" x="4699000" y="3295650"/>
          <p14:tracePt t="42491" x="4699000" y="3321050"/>
          <p14:tracePt t="42506" x="4699000" y="3327400"/>
          <p14:tracePt t="42523" x="4699000" y="3333750"/>
          <p14:tracePt t="42555" x="4711700" y="3333750"/>
          <p14:tracePt t="42573" x="4756150" y="3327400"/>
          <p14:tracePt t="42589" x="4768850" y="3321050"/>
          <p14:tracePt t="42605" x="4800600" y="3308350"/>
          <p14:tracePt t="42622" x="4813300" y="3308350"/>
          <p14:tracePt t="42639" x="4832350" y="3302000"/>
          <p14:tracePt t="44369" x="4819650" y="3302000"/>
          <p14:tracePt t="44378" x="4800600" y="3308350"/>
          <p14:tracePt t="44390" x="4756150" y="3314700"/>
          <p14:tracePt t="44406" x="4692650" y="3333750"/>
          <p14:tracePt t="44422" x="4483100" y="3378200"/>
          <p14:tracePt t="44440" x="4254500" y="3397250"/>
          <p14:tracePt t="44455" x="4057650" y="3422650"/>
          <p14:tracePt t="44472" x="3803650" y="3429000"/>
          <p14:tracePt t="44488" x="3702050" y="3429000"/>
          <p14:tracePt t="44505" x="3429000" y="3429000"/>
          <p14:tracePt t="44525" x="3314700" y="3429000"/>
          <p14:tracePt t="44539" x="3162300" y="3429000"/>
          <p14:tracePt t="44556" x="3022600" y="3429000"/>
          <p14:tracePt t="44573" x="2952750" y="3441700"/>
          <p14:tracePt t="44590" x="2895600" y="3441700"/>
          <p14:tracePt t="44605" x="2863850" y="3448050"/>
          <p14:tracePt t="45875" x="2857500" y="3448050"/>
          <p14:tracePt t="45884" x="2857500" y="3454400"/>
          <p14:tracePt t="45894" x="2844800" y="3460750"/>
          <p14:tracePt t="45905" x="2832100" y="3460750"/>
          <p14:tracePt t="45922" x="2819400" y="3467100"/>
          <p14:tracePt t="45938" x="2781300" y="3473450"/>
          <p14:tracePt t="45955" x="2743200" y="3492500"/>
          <p14:tracePt t="45969" x="2717800" y="3498850"/>
          <p14:tracePt t="45986" x="2679700" y="3511550"/>
          <p14:tracePt t="46002" x="2667000" y="3517900"/>
          <p14:tracePt t="46019" x="2628900" y="3536950"/>
          <p14:tracePt t="46035" x="2616200" y="3543300"/>
          <p14:tracePt t="46052" x="2584450" y="3549650"/>
          <p14:tracePt t="46070" x="2559050" y="3562350"/>
          <p14:tracePt t="46086" x="2546350" y="3568700"/>
          <p14:tracePt t="46102" x="2527300" y="3581400"/>
          <p14:tracePt t="46120" x="2520950" y="3581400"/>
          <p14:tracePt t="46136" x="2520950" y="3587750"/>
          <p14:tracePt t="46152" x="2514600" y="3587750"/>
          <p14:tracePt t="46169" x="2508250" y="3587750"/>
          <p14:tracePt t="46186" x="2508250" y="3594100"/>
          <p14:tracePt t="46219" x="2501900" y="3600450"/>
          <p14:tracePt t="46236" x="2495550" y="3606800"/>
          <p14:tracePt t="46252" x="2482850" y="3619500"/>
          <p14:tracePt t="46269" x="2482850" y="3632200"/>
          <p14:tracePt t="46286" x="2476500" y="3644900"/>
          <p14:tracePt t="46303" x="2470150" y="3657600"/>
          <p14:tracePt t="46320" x="2463800" y="3670300"/>
          <p14:tracePt t="46353" x="2457450" y="3676650"/>
          <p14:tracePt t="46386" x="2457450" y="3683000"/>
          <p14:tracePt t="46414" x="2457450" y="3689350"/>
          <p14:tracePt t="46466" x="2457450" y="3695700"/>
          <p14:tracePt t="46488" x="2463800" y="3702050"/>
          <p14:tracePt t="46498" x="2476500" y="3702050"/>
          <p14:tracePt t="46510" x="2501900" y="3708400"/>
          <p14:tracePt t="46520" x="2533650" y="3714750"/>
          <p14:tracePt t="46539" x="2578100" y="3721100"/>
          <p14:tracePt t="46555" x="2692400" y="3746500"/>
          <p14:tracePt t="46572" x="2889250" y="3765550"/>
          <p14:tracePt t="46588" x="2952750" y="3765550"/>
          <p14:tracePt t="46604" x="3054350" y="3771900"/>
          <p14:tracePt t="46620" x="3130550" y="3784600"/>
          <p14:tracePt t="46636" x="3302000" y="3803650"/>
          <p14:tracePt t="46652" x="3352800" y="3822700"/>
          <p14:tracePt t="46669" x="3454400" y="3854450"/>
          <p14:tracePt t="46685" x="3492500" y="3867150"/>
          <p14:tracePt t="46702" x="3517900" y="3879850"/>
          <p14:tracePt t="46718" x="3524250" y="3879850"/>
          <p14:tracePt t="47092" x="3536950" y="3879850"/>
          <p14:tracePt t="47105" x="3549650" y="3860800"/>
          <p14:tracePt t="47114" x="3575050" y="3848100"/>
          <p14:tracePt t="47124" x="3594100" y="3835400"/>
          <p14:tracePt t="47135" x="3619500" y="3829050"/>
          <p14:tracePt t="47151" x="3644900" y="3810000"/>
          <p14:tracePt t="47168" x="3708400" y="3784600"/>
          <p14:tracePt t="47185" x="3759200" y="3765550"/>
          <p14:tracePt t="47201" x="3778250" y="3759200"/>
          <p14:tracePt t="47218" x="3816350" y="3752850"/>
          <p14:tracePt t="47235" x="3829050" y="3746500"/>
          <p14:tracePt t="47251" x="3841750" y="3740150"/>
          <p14:tracePt t="47269" x="3854450" y="3740150"/>
          <p14:tracePt t="47302" x="3860800" y="3740150"/>
          <p14:tracePt t="47321" x="3867150" y="3740150"/>
          <p14:tracePt t="47384" x="3873500" y="3740150"/>
          <p14:tracePt t="48804" x="3879850" y="3740150"/>
          <p14:tracePt t="48824" x="3886200" y="3740150"/>
          <p14:tracePt t="48836" x="3898900" y="3740150"/>
          <p14:tracePt t="48845" x="3911600" y="3740150"/>
          <p14:tracePt t="48855" x="3943350" y="3740150"/>
          <p14:tracePt t="48869" x="3962400" y="3740150"/>
          <p14:tracePt t="48887" x="4019550" y="3733800"/>
          <p14:tracePt t="48901" x="4057650" y="3733800"/>
          <p14:tracePt t="48918" x="4127500" y="3727450"/>
          <p14:tracePt t="48934" x="4165600" y="3721100"/>
          <p14:tracePt t="48951" x="4222750" y="3708400"/>
          <p14:tracePt t="48969" x="4267200" y="3702050"/>
          <p14:tracePt t="48984" x="4286250" y="3695700"/>
          <p14:tracePt t="49001" x="4311650" y="3695700"/>
          <p14:tracePt t="49018" x="4330700" y="3695700"/>
          <p14:tracePt t="49034" x="4343400" y="3695700"/>
          <p14:tracePt t="49053" x="4349750" y="3695700"/>
          <p14:tracePt t="49368" x="4362450" y="3695700"/>
          <p14:tracePt t="49376" x="4400550" y="3695700"/>
          <p14:tracePt t="49388" x="4451350" y="3695700"/>
          <p14:tracePt t="49402" x="4527550" y="3695700"/>
          <p14:tracePt t="49419" x="4648200" y="3695700"/>
          <p14:tracePt t="49435" x="4724400" y="3695700"/>
          <p14:tracePt t="49450" x="4889500" y="3702050"/>
          <p14:tracePt t="49466" x="4914900" y="3708400"/>
          <p14:tracePt t="49482" x="4978400" y="3714750"/>
          <p14:tracePt t="49500" x="5010150" y="3721100"/>
          <p14:tracePt t="49516" x="5022850" y="3721100"/>
          <p14:tracePt t="49533" x="5041900" y="3727450"/>
          <p14:tracePt t="49549" x="5048250" y="3727450"/>
          <p14:tracePt t="49566" x="5054600" y="3727450"/>
          <p14:tracePt t="49582" x="5060950" y="3727450"/>
          <p14:tracePt t="49599" x="5080000" y="3727450"/>
          <p14:tracePt t="49617" x="5099050" y="3727450"/>
          <p14:tracePt t="49633" x="5105400" y="3727450"/>
          <p14:tracePt t="49650" x="5118100" y="3727450"/>
          <p14:tracePt t="49667" x="5130800" y="3727450"/>
          <p14:tracePt t="49683" x="5149850" y="3632200"/>
          <p14:tracePt t="49700" x="5149850" y="3492500"/>
          <p14:tracePt t="49716" x="5137150" y="3422650"/>
          <p14:tracePt t="49732" x="5111750" y="3352800"/>
          <p14:tracePt t="49750" x="5105400" y="3346450"/>
          <p14:tracePt t="49752" x="5105400" y="3340100"/>
          <p14:tracePt t="49804" x="5099050" y="3359150"/>
          <p14:tracePt t="49813" x="5099050" y="3409950"/>
          <p14:tracePt t="49825" x="5099050" y="3479800"/>
          <p14:tracePt t="49835" x="5111750" y="3530600"/>
          <p14:tracePt t="49849" x="5137150" y="3575050"/>
          <p14:tracePt t="49867" x="5187950" y="3632200"/>
          <p14:tracePt t="49883" x="5200650" y="3657600"/>
          <p14:tracePt t="49899" x="5232400" y="3670300"/>
          <p14:tracePt t="49916" x="5238750" y="3676650"/>
          <p14:tracePt t="49932" x="5251450" y="3683000"/>
          <p14:tracePt t="49950" x="5257800" y="3683000"/>
          <p14:tracePt t="50213" x="5251450" y="3683000"/>
          <p14:tracePt t="50221" x="5232400" y="3683000"/>
          <p14:tracePt t="50234" x="5213350" y="3676650"/>
          <p14:tracePt t="50250" x="5194300" y="3670300"/>
          <p14:tracePt t="50267" x="5168900" y="3657600"/>
          <p14:tracePt t="50284" x="5137150" y="3644900"/>
          <p14:tracePt t="50300" x="5111750" y="3638550"/>
          <p14:tracePt t="50317" x="5073650" y="3619500"/>
          <p14:tracePt t="50333" x="5060950" y="3600450"/>
          <p14:tracePt t="50351" x="5016500" y="3594100"/>
          <p14:tracePt t="50368" x="4984750" y="3587750"/>
          <p14:tracePt t="50382" x="4965700" y="3587750"/>
          <p14:tracePt t="50400" x="4946650" y="3587750"/>
          <p14:tracePt t="50416" x="4940300" y="3587750"/>
          <p14:tracePt t="50433" x="4933950" y="3587750"/>
          <p14:tracePt t="50481" x="4927600" y="3587750"/>
          <p14:tracePt t="50596" x="4921250" y="3587750"/>
          <p14:tracePt t="50628" x="4914900" y="3587750"/>
          <p14:tracePt t="50640" x="4908550" y="3587750"/>
          <p14:tracePt t="50651" x="4902200" y="3587750"/>
          <p14:tracePt t="50669" x="4895850" y="3587750"/>
          <p14:tracePt t="50681" x="4889500" y="3587750"/>
          <p14:tracePt t="50700" x="4883150" y="3587750"/>
          <p14:tracePt t="50720" x="4876800" y="3587750"/>
          <p14:tracePt t="50731" x="4870450" y="3587750"/>
          <p14:tracePt t="50748" x="4857750" y="3587750"/>
          <p14:tracePt t="50764" x="4838700" y="3625850"/>
          <p14:tracePt t="50782" x="4813300" y="3657600"/>
          <p14:tracePt t="50798" x="4756150" y="3829050"/>
          <p14:tracePt t="50815" x="4724400" y="4006850"/>
          <p14:tracePt t="50831" x="4724400" y="4070350"/>
          <p14:tracePt t="50848" x="4724400" y="4165600"/>
          <p14:tracePt t="50867" x="4743450" y="4210050"/>
          <p14:tracePt t="50882" x="4845050" y="4279900"/>
          <p14:tracePt t="50898" x="4965700" y="4298950"/>
          <p14:tracePt t="50916" x="5003800" y="4298950"/>
          <p14:tracePt t="50932" x="5054600" y="4292600"/>
          <p14:tracePt t="50949" x="5080000" y="4260850"/>
          <p14:tracePt t="50966" x="5105400" y="4140200"/>
          <p14:tracePt t="50981" x="5105400" y="4013200"/>
          <p14:tracePt t="50998" x="5092700" y="3968750"/>
          <p14:tracePt t="51015" x="5016500" y="3911600"/>
          <p14:tracePt t="51031" x="4946650" y="3892550"/>
          <p14:tracePt t="51048" x="4819650" y="3879850"/>
          <p14:tracePt t="51065" x="4737100" y="3956050"/>
          <p14:tracePt t="51081" x="4705350" y="4013200"/>
          <p14:tracePt t="51098" x="4667250" y="4102100"/>
          <p14:tracePt t="51114" x="4654550" y="4127500"/>
          <p14:tracePt t="51132" x="4654550" y="4171950"/>
          <p14:tracePt t="51148" x="4660900" y="4191000"/>
          <p14:tracePt t="51165" x="4705350" y="4197350"/>
          <p14:tracePt t="51181" x="4749800" y="4197350"/>
          <p14:tracePt t="51198" x="4775200" y="4191000"/>
          <p14:tracePt t="51215" x="4813300" y="4114800"/>
          <p14:tracePt t="51233" x="4819650" y="4019550"/>
          <p14:tracePt t="51248" x="4819650" y="4000500"/>
          <p14:tracePt t="51264" x="4800600" y="3981450"/>
          <p14:tracePt t="51281" x="4781550" y="3975100"/>
          <p14:tracePt t="51298" x="4737100" y="3987800"/>
          <p14:tracePt t="51315" x="4699000" y="4064000"/>
          <p14:tracePt t="51331" x="4679950" y="4095750"/>
          <p14:tracePt t="51347" x="4667250" y="4140200"/>
          <p14:tracePt t="51364" x="4667250" y="4152900"/>
          <p14:tracePt t="51381" x="4667250" y="4165600"/>
          <p14:tracePt t="51398" x="4673600" y="4165600"/>
          <p14:tracePt t="51415" x="4686300" y="4165600"/>
          <p14:tracePt t="51431" x="4711700" y="4165600"/>
          <p14:tracePt t="51464" x="4718050" y="4159250"/>
          <p14:tracePt t="51483" x="4718050" y="4146550"/>
          <p14:tracePt t="51498" x="4718050" y="4140200"/>
          <p14:tracePt t="51531" x="4711700" y="4140200"/>
          <p14:tracePt t="51548" x="4699000" y="4140200"/>
          <p14:tracePt t="51565" x="4686300" y="4140200"/>
          <p14:tracePt t="51598" x="4679950" y="4140200"/>
          <p14:tracePt t="52248" x="4686300" y="4140200"/>
          <p14:tracePt t="52255" x="4699000" y="4140200"/>
          <p14:tracePt t="52265" x="4724400" y="4159250"/>
          <p14:tracePt t="52282" x="4737100" y="4165600"/>
          <p14:tracePt t="52298" x="4768850" y="4178300"/>
          <p14:tracePt t="52315" x="4775200" y="4178300"/>
          <p14:tracePt t="52331" x="4787900" y="4178300"/>
          <p14:tracePt t="52349" x="4787900" y="4171950"/>
          <p14:tracePt t="52364" x="4787900" y="4159250"/>
          <p14:tracePt t="52381" x="4762500" y="4121150"/>
          <p14:tracePt t="52400" x="4730750" y="4102100"/>
          <p14:tracePt t="52414" x="4597400" y="4070350"/>
          <p14:tracePt t="52430" x="4502150" y="4083050"/>
          <p14:tracePt t="52447" x="4470400" y="4095750"/>
          <p14:tracePt t="52463" x="4451350" y="4121150"/>
          <p14:tracePt t="52481" x="4445000" y="4133850"/>
          <p14:tracePt t="52498" x="4445000" y="4152900"/>
          <p14:tracePt t="52514" x="4483100" y="4178300"/>
          <p14:tracePt t="52530" x="4514850" y="4184650"/>
          <p14:tracePt t="52547" x="4572000" y="4184650"/>
          <p14:tracePt t="52565" x="4591050" y="4184650"/>
          <p14:tracePt t="52580" x="4616450" y="4140200"/>
          <p14:tracePt t="52598" x="4629150" y="4083050"/>
          <p14:tracePt t="52617" x="4629150" y="4070350"/>
          <p14:tracePt t="52630" x="4629150" y="4051300"/>
          <p14:tracePt t="52648" x="4629150" y="4044950"/>
          <p14:tracePt t="52665" x="4616450" y="4038600"/>
          <p14:tracePt t="54062" x="4629150" y="4038600"/>
          <p14:tracePt t="54074" x="4641850" y="4044950"/>
          <p14:tracePt t="54083" x="4648200" y="4051300"/>
          <p14:tracePt t="54096" x="4667250" y="4057650"/>
          <p14:tracePt t="54113" x="4699000" y="4083050"/>
          <p14:tracePt t="54130" x="4743450" y="4102100"/>
          <p14:tracePt t="54147" x="4883150" y="4184650"/>
          <p14:tracePt t="54163" x="4946650" y="4210050"/>
          <p14:tracePt t="54179" x="5086350" y="4260850"/>
          <p14:tracePt t="54197" x="5149850" y="4279900"/>
          <p14:tracePt t="54213" x="5308600" y="4311650"/>
          <p14:tracePt t="54229" x="5422900" y="4311650"/>
          <p14:tracePt t="54246" x="5467350" y="4318000"/>
          <p14:tracePt t="54248" x="5505450" y="4318000"/>
          <p14:tracePt t="54261" x="5543550" y="4318000"/>
          <p14:tracePt t="54278" x="5568950" y="4318000"/>
          <p14:tracePt t="54295" x="5651500" y="4318000"/>
          <p14:tracePt t="54312" x="5702300" y="4286250"/>
          <p14:tracePt t="54328" x="5715000" y="4279900"/>
          <p14:tracePt t="54345" x="5734050" y="4254500"/>
          <p14:tracePt t="54361" x="5746750" y="4235450"/>
          <p14:tracePt t="54378" x="5759450" y="4165600"/>
          <p14:tracePt t="54395" x="5727700" y="4108450"/>
          <p14:tracePt t="54411" x="5708650" y="4089400"/>
          <p14:tracePt t="54429" x="5638800" y="4057650"/>
          <p14:tracePt t="54446" x="5588000" y="4057650"/>
          <p14:tracePt t="54462" x="5518150" y="4064000"/>
          <p14:tracePt t="54477" x="5473700" y="4089400"/>
          <p14:tracePt t="54494" x="5467350" y="4102100"/>
          <p14:tracePt t="54511" x="5461000" y="4121150"/>
          <p14:tracePt t="54527" x="5461000" y="4146550"/>
          <p14:tracePt t="54544" x="5492750" y="4184650"/>
          <p14:tracePt t="54561" x="5543550" y="4216400"/>
          <p14:tracePt t="54577" x="5568950" y="4216400"/>
          <p14:tracePt t="54594" x="5600700" y="4216400"/>
          <p14:tracePt t="54611" x="5607050" y="4216400"/>
          <p14:tracePt t="54627" x="5613400" y="4216400"/>
          <p14:tracePt t="54644" x="5613400" y="4203700"/>
          <p14:tracePt t="54661" x="5613400" y="4197350"/>
          <p14:tracePt t="54677" x="5613400" y="4191000"/>
          <p14:tracePt t="54711" x="5613400" y="4184650"/>
          <p14:tracePt t="55513" x="5600700" y="4191000"/>
          <p14:tracePt t="55523" x="5568950" y="4216400"/>
          <p14:tracePt t="55532" x="5518150" y="4235450"/>
          <p14:tracePt t="55545" x="5422900" y="4254500"/>
          <p14:tracePt t="55563" x="5245100" y="4260850"/>
          <p14:tracePt t="55579" x="5156200" y="4260850"/>
          <p14:tracePt t="55595" x="4845050" y="4222750"/>
          <p14:tracePt t="55611" x="4705350" y="4165600"/>
          <p14:tracePt t="55629" x="4406900" y="4095750"/>
          <p14:tracePt t="55647" x="4038600" y="4032250"/>
          <p14:tracePt t="55661" x="3949700" y="4019550"/>
          <p14:tracePt t="55680" x="3670300" y="4013200"/>
          <p14:tracePt t="55697" x="3556000" y="4013200"/>
          <p14:tracePt t="55712" x="3365500" y="4000500"/>
          <p14:tracePt t="55730" x="3149600" y="4000500"/>
          <p14:tracePt t="55746" x="3048000" y="4000500"/>
          <p14:tracePt t="55751" x="2946400" y="4000500"/>
          <p14:tracePt t="55762" x="2870200" y="4000500"/>
          <p14:tracePt t="55779" x="2806700" y="4000500"/>
          <p14:tracePt t="55795" x="2641600" y="4000500"/>
          <p14:tracePt t="55814" x="2514600" y="4000500"/>
          <p14:tracePt t="55828" x="2451100" y="4000500"/>
          <p14:tracePt t="55845" x="2362200" y="4000500"/>
          <p14:tracePt t="55861" x="2317750" y="4000500"/>
          <p14:tracePt t="55878" x="2260600" y="4000500"/>
          <p14:tracePt t="55895" x="2222500" y="4000500"/>
          <p14:tracePt t="55911" x="2178050" y="4000500"/>
          <p14:tracePt t="55930" x="2127250" y="4000500"/>
          <p14:tracePt t="55947" x="2108200" y="4000500"/>
          <p14:tracePt t="55962" x="2063750" y="3994150"/>
          <p14:tracePt t="55980" x="2044700" y="3987800"/>
          <p14:tracePt t="56012" x="2038350" y="3987800"/>
          <p14:tracePt t="56514" x="2051050" y="3987800"/>
          <p14:tracePt t="56524" x="2063750" y="3987800"/>
          <p14:tracePt t="56533" x="2076450" y="3987800"/>
          <p14:tracePt t="56545" x="2101850" y="3994150"/>
          <p14:tracePt t="56561" x="2127250" y="4000500"/>
          <p14:tracePt t="56578" x="2209800" y="4019550"/>
          <p14:tracePt t="56595" x="2292350" y="4038600"/>
          <p14:tracePt t="56611" x="2324100" y="4038600"/>
          <p14:tracePt t="56629" x="2381250" y="4044950"/>
          <p14:tracePt t="56644" x="2400300" y="4051300"/>
          <p14:tracePt t="56661" x="2444750" y="4057650"/>
          <p14:tracePt t="56679" x="2476500" y="4057650"/>
          <p14:tracePt t="56695" x="2489200" y="4057650"/>
          <p14:tracePt t="56711" x="2495550" y="4057650"/>
          <p14:tracePt t="56727" x="2501900" y="4057650"/>
          <p14:tracePt t="56760" x="2508250" y="4057650"/>
          <p14:tracePt t="56794" x="2514600" y="4057650"/>
          <p14:tracePt t="57357" x="2520950" y="4057650"/>
          <p14:tracePt t="57526" x="2527300" y="4057650"/>
          <p14:tracePt t="58183" x="2527300" y="4064000"/>
          <p14:tracePt t="59630" x="2533650" y="4064000"/>
          <p14:tracePt t="60269" x="2540000" y="4064000"/>
          <p14:tracePt t="60279" x="2552700" y="4064000"/>
          <p14:tracePt t="60292" x="2571750" y="4064000"/>
          <p14:tracePt t="60311" x="2590800" y="4064000"/>
          <p14:tracePt t="60324" x="2730500" y="4070350"/>
          <p14:tracePt t="60341" x="2901950" y="4089400"/>
          <p14:tracePt t="60358" x="3028950" y="4114800"/>
          <p14:tracePt t="60374" x="3460750" y="4140200"/>
          <p14:tracePt t="60392" x="3937000" y="4165600"/>
          <p14:tracePt t="60407" x="4197350" y="4165600"/>
          <p14:tracePt t="60424" x="4540250" y="4216400"/>
          <p14:tracePt t="60440" x="4737100" y="4241800"/>
          <p14:tracePt t="60455" x="4953000" y="4292600"/>
          <p14:tracePt t="60472" x="5035550" y="4305300"/>
          <p14:tracePt t="60490" x="5137150" y="4318000"/>
          <p14:tracePt t="60507" x="5213350" y="4337050"/>
          <p14:tracePt t="60524" x="5232400" y="4343400"/>
          <p14:tracePt t="60540" x="5270500" y="4349750"/>
          <p14:tracePt t="60556" x="5283200" y="4349750"/>
          <p14:tracePt t="60573" x="5321300" y="4356100"/>
          <p14:tracePt t="60589" x="5359400" y="4368800"/>
          <p14:tracePt t="60606" x="5378450" y="4387850"/>
          <p14:tracePt t="60622" x="5429250" y="4400550"/>
          <p14:tracePt t="60641" x="5473700" y="4413250"/>
          <p14:tracePt t="60656" x="5543550" y="4438650"/>
          <p14:tracePt t="60673" x="5619750" y="4464050"/>
          <p14:tracePt t="60689" x="5651500" y="4483100"/>
          <p14:tracePt t="60706" x="5708650" y="4508500"/>
          <p14:tracePt t="61352" x="5695950" y="4508500"/>
          <p14:tracePt t="61361" x="5683250" y="4508500"/>
          <p14:tracePt t="61375" x="5664200" y="4508500"/>
          <p14:tracePt t="61392" x="5638800" y="4502150"/>
          <p14:tracePt t="61407" x="5619750" y="4502150"/>
          <p14:tracePt t="61423" x="5588000" y="4495800"/>
          <p14:tracePt t="61438" x="5556250" y="4483100"/>
          <p14:tracePt t="61454" x="5454650" y="4445000"/>
          <p14:tracePt t="61471" x="5391150" y="4419600"/>
          <p14:tracePt t="61488" x="5226050" y="4337050"/>
          <p14:tracePt t="61505" x="4984750" y="4273550"/>
          <p14:tracePt t="61521" x="4876800" y="4241800"/>
          <p14:tracePt t="61538" x="4730750" y="4210050"/>
          <p14:tracePt t="61555" x="4667250" y="4203700"/>
          <p14:tracePt t="61571" x="4527550" y="4191000"/>
          <p14:tracePt t="61588" x="4476750" y="4191000"/>
          <p14:tracePt t="61604" x="4368800" y="4178300"/>
          <p14:tracePt t="61621" x="4305300" y="4171950"/>
          <p14:tracePt t="61638" x="4279900" y="4159250"/>
          <p14:tracePt t="61654" x="4241800" y="4146550"/>
          <p14:tracePt t="61671" x="4229100" y="4140200"/>
          <p14:tracePt t="61688" x="4197350" y="4133850"/>
          <p14:tracePt t="61705" x="4178300" y="4114800"/>
          <p14:tracePt t="61721" x="4159250" y="4108450"/>
          <p14:tracePt t="61738" x="4121150" y="4089400"/>
          <p14:tracePt t="61754" x="4095750" y="4083050"/>
          <p14:tracePt t="61756" x="4070350" y="4076700"/>
          <p14:tracePt t="61771" x="4044950" y="4064000"/>
          <p14:tracePt t="61788" x="3987800" y="4051300"/>
          <p14:tracePt t="61805" x="3968750" y="4044950"/>
          <p14:tracePt t="61821" x="3924300" y="4038600"/>
          <p14:tracePt t="61838" x="3911600" y="4032250"/>
          <p14:tracePt t="61854" x="3873500" y="4019550"/>
          <p14:tracePt t="61871" x="3848100" y="4013200"/>
          <p14:tracePt t="61889" x="3841750" y="4006850"/>
          <p14:tracePt t="61906" x="3829050" y="4006850"/>
          <p14:tracePt t="61923" x="3829050" y="4000500"/>
          <p14:tracePt t="61940" x="3822700" y="4000500"/>
          <p14:tracePt t="62465" x="3822700" y="3981450"/>
          <p14:tracePt t="62477" x="3822700" y="3943350"/>
          <p14:tracePt t="62486" x="3822700" y="3905250"/>
          <p14:tracePt t="62497" x="3803650" y="3848100"/>
          <p14:tracePt t="62509" x="3771900" y="3759200"/>
          <p14:tracePt t="62521" x="3752850" y="3651250"/>
          <p14:tracePt t="62538" x="3702050" y="3454400"/>
          <p14:tracePt t="62555" x="3689350" y="3403600"/>
          <p14:tracePt t="62571" x="3676650" y="3352800"/>
          <p14:tracePt t="62588" x="3676650" y="3346450"/>
          <p14:tracePt t="62604" x="3670300" y="3340100"/>
          <p14:tracePt t="62622" x="3663950" y="3340100"/>
          <p14:tracePt t="62638" x="3644900" y="3365500"/>
          <p14:tracePt t="62654" x="3619500" y="3460750"/>
          <p14:tracePt t="62671" x="3613150" y="3536950"/>
          <p14:tracePt t="62687" x="3600450" y="3848100"/>
          <p14:tracePt t="62705" x="3613150" y="4032250"/>
          <p14:tracePt t="62721" x="3625850" y="4095750"/>
          <p14:tracePt t="62738" x="3670300" y="4184650"/>
          <p14:tracePt t="62754" x="3689350" y="4203700"/>
          <p14:tracePt t="62770" x="3714750" y="4229100"/>
          <p14:tracePt t="62789" x="3740150" y="4235450"/>
          <p14:tracePt t="62805" x="3765550" y="4235450"/>
          <p14:tracePt t="62821" x="3778250" y="4235450"/>
          <p14:tracePt t="62838" x="3790950" y="4235450"/>
          <p14:tracePt t="62854" x="3803650" y="4197350"/>
          <p14:tracePt t="62871" x="3803650" y="4159250"/>
          <p14:tracePt t="62888" x="3803650" y="4121150"/>
          <p14:tracePt t="62904" x="3803650" y="4102100"/>
          <p14:tracePt t="62938" x="3803650" y="4095750"/>
          <p14:tracePt t="62954" x="3797300" y="4095750"/>
          <p14:tracePt t="62970" x="3784600" y="4133850"/>
          <p14:tracePt t="62987" x="3784600" y="4248150"/>
          <p14:tracePt t="63004" x="3797300" y="4311650"/>
          <p14:tracePt t="63020" x="3835400" y="4387850"/>
          <p14:tracePt t="63037" x="3854450" y="4406900"/>
          <p14:tracePt t="63055" x="3873500" y="4425950"/>
          <p14:tracePt t="63071" x="3879850" y="4425950"/>
          <p14:tracePt t="63088" x="3886200" y="4425950"/>
          <p14:tracePt t="63363" x="3905250" y="4425950"/>
          <p14:tracePt t="63374" x="3937000" y="4419600"/>
          <p14:tracePt t="63386" x="3975100" y="4413250"/>
          <p14:tracePt t="63395" x="4064000" y="4406900"/>
          <p14:tracePt t="63406" x="4191000" y="4381500"/>
          <p14:tracePt t="63421" x="4292600" y="4381500"/>
          <p14:tracePt t="63438" x="4495800" y="4381500"/>
          <p14:tracePt t="63456" x="4667250" y="4362450"/>
          <p14:tracePt t="63471" x="4718050" y="4356100"/>
          <p14:tracePt t="63489" x="4762500" y="4343400"/>
          <p14:tracePt t="63504" x="4768850" y="4337050"/>
          <p14:tracePt t="63522" x="4781550" y="4286250"/>
          <p14:tracePt t="63541" x="4768850" y="4203700"/>
          <p14:tracePt t="63555" x="4737100" y="4133850"/>
          <p14:tracePt t="63573" x="4679950" y="4064000"/>
          <p14:tracePt t="63590" x="4648200" y="4044950"/>
          <p14:tracePt t="63604" x="4603750" y="4019550"/>
          <p14:tracePt t="63620" x="4584700" y="4013200"/>
          <p14:tracePt t="63636" x="4559300" y="4013200"/>
          <p14:tracePt t="63653" x="4546600" y="4025900"/>
          <p14:tracePt t="63669" x="4540250" y="4095750"/>
          <p14:tracePt t="63686" x="4540250" y="4159250"/>
          <p14:tracePt t="63703" x="4546600" y="4184650"/>
          <p14:tracePt t="63719" x="4597400" y="4210050"/>
          <p14:tracePt t="63736" x="4616450" y="4216400"/>
          <p14:tracePt t="63752" x="4641850" y="4222750"/>
          <p14:tracePt t="63769" x="4660900" y="4222750"/>
          <p14:tracePt t="63786" x="4667250" y="4222750"/>
          <p14:tracePt t="63802" x="4673600" y="4210050"/>
          <p14:tracePt t="63819" x="4673600" y="4203700"/>
          <p14:tracePt t="63836" x="4673600" y="4197350"/>
          <p14:tracePt t="65958" x="4679950" y="4197350"/>
          <p14:tracePt t="65969" x="4686300" y="4197350"/>
          <p14:tracePt t="65980" x="4692650" y="4197350"/>
          <p14:tracePt t="65989" x="4699000" y="4191000"/>
          <p14:tracePt t="66002" x="4705350" y="4184650"/>
          <p14:tracePt t="66020" x="4718050" y="4165600"/>
          <p14:tracePt t="66035" x="4724400" y="4146550"/>
          <p14:tracePt t="66052" x="4724400" y="4089400"/>
          <p14:tracePt t="66069" x="4724400" y="4044950"/>
          <p14:tracePt t="66087" x="4724400" y="3994150"/>
          <p14:tracePt t="66105" x="4724400" y="3981450"/>
          <p14:tracePt t="66121" x="4718050" y="3968750"/>
          <p14:tracePt t="66137" x="4711700" y="3962400"/>
          <p14:tracePt t="66170" x="4699000" y="3975100"/>
          <p14:tracePt t="66184" x="4699000" y="3994150"/>
          <p14:tracePt t="66201" x="4699000" y="4032250"/>
          <p14:tracePt t="66219" x="4699000" y="4064000"/>
          <p14:tracePt t="66235" x="4699000" y="4070350"/>
          <p14:tracePt t="66251" x="4724400" y="4083050"/>
          <p14:tracePt t="66267" x="4730750" y="4083050"/>
          <p14:tracePt t="66284" x="4749800" y="4070350"/>
          <p14:tracePt t="66302" x="4762500" y="3994150"/>
          <p14:tracePt t="66319" x="4762500" y="3956050"/>
          <p14:tracePt t="66336" x="4762500" y="3911600"/>
          <p14:tracePt t="66355" x="4756150" y="3892550"/>
          <p14:tracePt t="66368" x="4737100" y="3886200"/>
          <p14:tracePt t="66385" x="4711700" y="3886200"/>
          <p14:tracePt t="66401" x="4692650" y="3886200"/>
          <p14:tracePt t="66418" x="4679950" y="3892550"/>
          <p14:tracePt t="66434" x="4673600" y="3892550"/>
          <p14:tracePt t="67893" x="4673600" y="3898900"/>
          <p14:tracePt t="67903" x="4667250" y="3911600"/>
          <p14:tracePt t="67912" x="4660900" y="3930650"/>
          <p14:tracePt t="67921" x="4654550" y="3949700"/>
          <p14:tracePt t="67934" x="4648200" y="3981450"/>
          <p14:tracePt t="67951" x="4648200" y="4019550"/>
          <p14:tracePt t="67966" x="4648200" y="4089400"/>
          <p14:tracePt t="67983" x="4654550" y="4121150"/>
          <p14:tracePt t="67999" x="4667250" y="4127500"/>
          <p14:tracePt t="68016" x="4686300" y="4127500"/>
          <p14:tracePt t="68032" x="4699000" y="4127500"/>
          <p14:tracePt t="68049" x="4724400" y="4102100"/>
          <p14:tracePt t="68067" x="4743450" y="4057650"/>
          <p14:tracePt t="68082" x="4749800" y="4032250"/>
          <p14:tracePt t="68100" x="4749800" y="3994150"/>
          <p14:tracePt t="68116" x="4749800" y="3987800"/>
          <p14:tracePt t="68133" x="4749800" y="3975100"/>
          <p14:tracePt t="68150" x="4749800" y="3968750"/>
          <p14:tracePt t="68166" x="4749800" y="3962400"/>
          <p14:tracePt t="68620" x="4762500" y="3981450"/>
          <p14:tracePt t="68630" x="4781550" y="4000500"/>
          <p14:tracePt t="68641" x="4794250" y="4025900"/>
          <p14:tracePt t="68652" x="4813300" y="4044950"/>
          <p14:tracePt t="68666" x="4826000" y="4057650"/>
          <p14:tracePt t="68682" x="4883150" y="4095750"/>
          <p14:tracePt t="68700" x="4902200" y="4108450"/>
          <p14:tracePt t="68717" x="4946650" y="4133850"/>
          <p14:tracePt t="68732" x="4972050" y="4146550"/>
          <p14:tracePt t="68749" x="5029200" y="4171950"/>
          <p14:tracePt t="68766" x="5073650" y="4184650"/>
          <p14:tracePt t="68782" x="5105400" y="4191000"/>
          <p14:tracePt t="68799" x="5156200" y="4203700"/>
          <p14:tracePt t="68815" x="5175250" y="4203700"/>
          <p14:tracePt t="68832" x="5226050" y="4210050"/>
          <p14:tracePt t="68849" x="5245100" y="4210050"/>
          <p14:tracePt t="68865" x="5257800" y="4210050"/>
          <p14:tracePt t="68882" x="5270500" y="4210050"/>
          <p14:tracePt t="68899" x="5283200" y="4191000"/>
          <p14:tracePt t="68915" x="5295900" y="4095750"/>
          <p14:tracePt t="68933" x="5295900" y="3968750"/>
          <p14:tracePt t="68949" x="5289550" y="3905250"/>
          <p14:tracePt t="68966" x="5238750" y="3816350"/>
          <p14:tracePt t="68983" x="5213350" y="3784600"/>
          <p14:tracePt t="68998" x="5156200" y="3746500"/>
          <p14:tracePt t="69016" x="5111750" y="3727450"/>
          <p14:tracePt t="69033" x="5086350" y="3727450"/>
          <p14:tracePt t="69049" x="5054600" y="3727450"/>
          <p14:tracePt t="69065" x="5041900" y="3759200"/>
          <p14:tracePt t="69082" x="5022850" y="3854450"/>
          <p14:tracePt t="69100" x="5035550" y="3975100"/>
          <p14:tracePt t="69115" x="5073650" y="4032250"/>
          <p14:tracePt t="69132" x="5168900" y="4114800"/>
          <p14:tracePt t="69150" x="5226050" y="4152900"/>
          <p14:tracePt t="69166" x="5302250" y="4197350"/>
          <p14:tracePt t="69183" x="5359400" y="4203700"/>
          <p14:tracePt t="69199" x="5378450" y="4203700"/>
          <p14:tracePt t="69217" x="5410200" y="4203700"/>
          <p14:tracePt t="69232" x="5416550" y="4203700"/>
          <p14:tracePt t="69249" x="5429250" y="4203700"/>
          <p14:tracePt t="69266" x="5429250" y="4178300"/>
          <p14:tracePt t="69282" x="5429250" y="4165600"/>
          <p14:tracePt t="69299" x="5429250" y="4159250"/>
          <p14:tracePt t="69748" x="5429250" y="4152900"/>
          <p14:tracePt t="69758" x="5429250" y="4146550"/>
          <p14:tracePt t="69768" x="5429250" y="4140200"/>
          <p14:tracePt t="69782" x="5429250" y="4127500"/>
          <p14:tracePt t="69799" x="5429250" y="4114800"/>
          <p14:tracePt t="69833" x="5429250" y="4108450"/>
          <p14:tracePt t="69851" x="5429250" y="4102100"/>
          <p14:tracePt t="69866" x="5422900" y="4102100"/>
          <p14:tracePt t="69903" x="5422900" y="4114800"/>
          <p14:tracePt t="69917" x="5422900" y="4171950"/>
          <p14:tracePt t="69925" x="5448300" y="4260850"/>
          <p14:tracePt t="69935" x="5543550" y="4425950"/>
          <p14:tracePt t="69949" x="5619750" y="4533900"/>
          <p14:tracePt t="69966" x="5727700" y="4629150"/>
          <p14:tracePt t="69984" x="5759450" y="4654550"/>
          <p14:tracePt t="69999" x="5778500" y="4667250"/>
          <p14:tracePt t="70015" x="5784850" y="4667250"/>
          <p14:tracePt t="70032" x="5791200" y="4667250"/>
          <p14:tracePt t="70050" x="5791200" y="4635500"/>
          <p14:tracePt t="70065" x="5791200" y="4610100"/>
          <p14:tracePt t="70082" x="5778500" y="4572000"/>
          <p14:tracePt t="70099" x="5765800" y="4559300"/>
          <p14:tracePt t="70115" x="5759450" y="4546600"/>
          <p14:tracePt t="70135" x="5759450" y="4533900"/>
          <p14:tracePt t="70150" x="5759450" y="4527550"/>
          <p14:tracePt t="70167" x="5734050" y="4495800"/>
          <p14:tracePt t="70183" x="5727700" y="4464050"/>
          <p14:tracePt t="70199" x="5708650" y="4406900"/>
          <p14:tracePt t="70217" x="5670550" y="4305300"/>
          <p14:tracePt t="70233" x="5651500" y="4267200"/>
          <p14:tracePt t="70250" x="5613400" y="4152900"/>
          <p14:tracePt t="70266" x="5600700" y="4121150"/>
          <p14:tracePt t="70282" x="5568950" y="4070350"/>
          <p14:tracePt t="70297" x="5562600" y="4051300"/>
          <p14:tracePt t="70313" x="5543550" y="4032250"/>
          <p14:tracePt t="70331" x="5537200" y="4025900"/>
          <p14:tracePt t="70347" x="5530850" y="4019550"/>
          <p14:tracePt t="70364" x="5530850" y="4013200"/>
          <p14:tracePt t="70478" x="5530850" y="4019550"/>
          <p14:tracePt t="70540" x="5530850" y="4025900"/>
          <p14:tracePt t="73081" x="5530850" y="4032250"/>
          <p14:tracePt t="73093" x="5524500" y="4038600"/>
          <p14:tracePt t="73103" x="5511800" y="4044950"/>
          <p14:tracePt t="73113" x="5486400" y="4070350"/>
          <p14:tracePt t="73129" x="5454650" y="4114800"/>
          <p14:tracePt t="73146" x="5359400" y="4292600"/>
          <p14:tracePt t="73164" x="5264150" y="4597400"/>
          <p14:tracePt t="73179" x="5232400" y="4699000"/>
          <p14:tracePt t="73198" x="5207000" y="4857750"/>
          <p14:tracePt t="73214" x="5194300" y="4933950"/>
          <p14:tracePt t="73230" x="5194300" y="5035550"/>
          <p14:tracePt t="73249" x="5194300" y="5143500"/>
          <p14:tracePt t="73263" x="5200650" y="5194300"/>
          <p14:tracePt t="73280" x="5232400" y="5257800"/>
          <p14:tracePt t="73296" x="5251450" y="5289550"/>
          <p14:tracePt t="73313" x="5308600" y="5378450"/>
          <p14:tracePt t="73332" x="5359400" y="5454650"/>
          <p14:tracePt t="73345" x="5384800" y="5492750"/>
          <p14:tracePt t="73363" x="5403850" y="5524500"/>
          <p14:tracePt t="73379" x="5410200" y="5537200"/>
          <p14:tracePt t="73396" x="5416550" y="5543550"/>
          <p14:tracePt t="73468" x="5410200" y="5537200"/>
          <p14:tracePt t="73479" x="5403850" y="5524500"/>
          <p14:tracePt t="73488" x="5391150" y="5505450"/>
          <p14:tracePt t="73499" x="5378450" y="5486400"/>
          <p14:tracePt t="73514" x="5359400" y="5435600"/>
          <p14:tracePt t="73529" x="5314950" y="5346700"/>
          <p14:tracePt t="73546" x="5283200" y="5302250"/>
          <p14:tracePt t="73563" x="5181600" y="5181600"/>
          <p14:tracePt t="73579" x="5099050" y="5124450"/>
          <p14:tracePt t="73596" x="5010150" y="5067300"/>
          <p14:tracePt t="73612" x="4965700" y="5048250"/>
          <p14:tracePt t="73629" x="4953000" y="5041900"/>
          <p14:tracePt t="73646" x="4940300" y="5041900"/>
          <p14:tracePt t="73680" x="4933950" y="5041900"/>
          <p14:tracePt t="73729" x="4946650" y="5048250"/>
          <p14:tracePt t="73739" x="4984750" y="5067300"/>
          <p14:tracePt t="73751" x="5041900" y="5086350"/>
          <p14:tracePt t="73763" x="5080000" y="5099050"/>
          <p14:tracePt t="73777" x="5105400" y="5105400"/>
          <p14:tracePt t="73795" x="5137150" y="5105400"/>
          <p14:tracePt t="73811" x="5143500" y="5105400"/>
          <p14:tracePt t="73844" x="5149850" y="5086350"/>
          <p14:tracePt t="73861" x="5149850" y="5067300"/>
          <p14:tracePt t="73877" x="5118100" y="5029200"/>
          <p14:tracePt t="73894" x="5067300" y="4997450"/>
          <p14:tracePt t="73910" x="5035550" y="4991100"/>
          <p14:tracePt t="73928" x="5003800" y="4991100"/>
          <p14:tracePt t="73944" x="4991100" y="4991100"/>
          <p14:tracePt t="73962" x="4984750" y="4991100"/>
          <p14:tracePt t="74008" x="4984750" y="4997450"/>
          <p14:tracePt t="74060" x="4984750" y="5003800"/>
          <p14:tracePt t="74312" x="4978400" y="5003800"/>
          <p14:tracePt t="74324" x="4972050" y="5003800"/>
          <p14:tracePt t="74333" x="4965700" y="5003800"/>
          <p14:tracePt t="74344" x="4959350" y="5003800"/>
          <p14:tracePt t="74361" x="4946650" y="4997450"/>
          <p14:tracePt t="74377" x="4940300" y="4997450"/>
          <p14:tracePt t="74394" x="4933950" y="4997450"/>
          <p14:tracePt t="74416" x="4927600" y="4997450"/>
          <p14:tracePt t="74530" x="4933950" y="5003800"/>
          <p14:tracePt t="74583" x="4933950" y="5010150"/>
          <p14:tracePt t="74625" x="4940300" y="5010150"/>
          <p14:tracePt t="75095" x="4940300" y="4997450"/>
          <p14:tracePt t="75125" x="4940300" y="4991100"/>
          <p14:tracePt t="75136" x="4940300" y="4984750"/>
          <p14:tracePt t="75147" x="4940300" y="4978400"/>
          <p14:tracePt t="75169" x="4940300" y="4972050"/>
          <p14:tracePt t="75179" x="4933950" y="4965700"/>
          <p14:tracePt t="75198" x="4914900" y="4959350"/>
          <p14:tracePt t="75210" x="4908550" y="4959350"/>
          <p14:tracePt t="75225" x="4902200" y="4959350"/>
          <p14:tracePt t="75243" x="4895850" y="4959350"/>
          <p14:tracePt t="75730" x="4895850" y="4965700"/>
          <p14:tracePt t="75751" x="4895850" y="4972050"/>
          <p14:tracePt t="75764" x="4902200" y="4972050"/>
          <p14:tracePt t="75772" x="4902200" y="4978400"/>
          <p14:tracePt t="75781" x="4908550" y="4978400"/>
          <p14:tracePt t="75813" x="4908550" y="4984750"/>
          <p14:tracePt t="75825" x="4914900" y="4984750"/>
          <p14:tracePt t="75887" x="4921250" y="4984750"/>
          <p14:tracePt t="75959" x="4921250" y="4991100"/>
          <p14:tracePt t="76983" x="4914900" y="4991100"/>
          <p14:tracePt t="76994" x="4908550" y="4991100"/>
          <p14:tracePt t="77002" x="4902200" y="4991100"/>
          <p14:tracePt t="77013" x="4895850" y="4991100"/>
          <p14:tracePt t="77076" x="4895850" y="4997450"/>
          <p14:tracePt t="77086" x="4895850" y="5010150"/>
          <p14:tracePt t="77096" x="4895850" y="5022850"/>
          <p14:tracePt t="77110" x="4908550" y="5035550"/>
          <p14:tracePt t="77127" x="4953000" y="5073650"/>
          <p14:tracePt t="77141" x="4997450" y="5092700"/>
          <p14:tracePt t="77158" x="5035550" y="5105400"/>
          <p14:tracePt t="77174" x="5048250" y="5105400"/>
          <p14:tracePt t="77191" x="5067300" y="5105400"/>
          <p14:tracePt t="77208" x="5073650" y="5105400"/>
          <p14:tracePt t="77224" x="5080000" y="5060950"/>
          <p14:tracePt t="77241" x="5073650" y="5016500"/>
          <p14:tracePt t="77258" x="5048250" y="4984750"/>
          <p14:tracePt t="77274" x="4959350" y="4953000"/>
          <p14:tracePt t="77292" x="4921250" y="4946650"/>
          <p14:tracePt t="77309" x="4838700" y="4946650"/>
          <p14:tracePt t="77325" x="4800600" y="4946650"/>
          <p14:tracePt t="77341" x="4787900" y="4946650"/>
          <p14:tracePt t="77357" x="4781550" y="4953000"/>
          <p14:tracePt t="77374" x="4781550" y="4965700"/>
          <p14:tracePt t="77391" x="4787900" y="4991100"/>
          <p14:tracePt t="77408" x="4838700" y="5016500"/>
          <p14:tracePt t="77425" x="4857750" y="5016500"/>
          <p14:tracePt t="77441" x="4889500" y="5016500"/>
          <p14:tracePt t="77473" x="4902200" y="5016500"/>
          <p14:tracePt t="77512" x="4908550" y="5016500"/>
          <p14:tracePt t="80240" x="4921250" y="5016500"/>
          <p14:tracePt t="80250" x="4940300" y="5016500"/>
          <p14:tracePt t="80262" x="4965700" y="5016500"/>
          <p14:tracePt t="80273" x="5016500" y="5016500"/>
          <p14:tracePt t="80291" x="5118100" y="5022850"/>
          <p14:tracePt t="80307" x="5340350" y="5099050"/>
          <p14:tracePt t="80324" x="5638800" y="5175250"/>
          <p14:tracePt t="80340" x="5765800" y="5207000"/>
          <p14:tracePt t="80356" x="5924550" y="5219700"/>
          <p14:tracePt t="80373" x="5988050" y="5219700"/>
          <p14:tracePt t="80390" x="6076950" y="5219700"/>
          <p14:tracePt t="80406" x="6172200" y="5207000"/>
          <p14:tracePt t="80424" x="6203950" y="5200650"/>
          <p14:tracePt t="80440" x="6261100" y="5200650"/>
          <p14:tracePt t="80456" x="6280150" y="5200650"/>
          <p14:tracePt t="80472" x="6311900" y="5200650"/>
          <p14:tracePt t="80489" x="6330950" y="5200650"/>
          <p14:tracePt t="80505" x="6337300" y="5200650"/>
          <p14:tracePt t="80521" x="6337300" y="5207000"/>
          <p14:tracePt t="80538" x="6343650" y="5207000"/>
          <p14:tracePt t="80574" x="6350000" y="5207000"/>
          <p14:tracePt t="80615" x="6356350" y="5207000"/>
          <p14:tracePt t="81460" x="6350000" y="5207000"/>
          <p14:tracePt t="81472" x="6324600" y="5207000"/>
          <p14:tracePt t="81481" x="6292850" y="5207000"/>
          <p14:tracePt t="81490" x="6273800" y="5200650"/>
          <p14:tracePt t="81504" x="6254750" y="5200650"/>
          <p14:tracePt t="81520" x="6229350" y="5200650"/>
          <p14:tracePt t="81536" x="6216650" y="5200650"/>
          <p14:tracePt t="81553" x="6210300" y="5200650"/>
          <p14:tracePt t="81570" x="6203950" y="5200650"/>
          <p14:tracePt t="81627" x="6203950" y="5194300"/>
          <p14:tracePt t="81640" x="6203950" y="5181600"/>
          <p14:tracePt t="81648" x="6223000" y="5175250"/>
          <p14:tracePt t="81658" x="6254750" y="5149850"/>
          <p14:tracePt t="81673" x="6280150" y="5137150"/>
          <p14:tracePt t="81691" x="6305550" y="5118100"/>
          <p14:tracePt t="81723" x="6305550" y="5086350"/>
          <p14:tracePt t="81738" x="6286500" y="5060950"/>
          <p14:tracePt t="81755" x="6184900" y="4997450"/>
          <p14:tracePt t="81773" x="6019800" y="4978400"/>
          <p14:tracePt t="81787" x="5969000" y="4978400"/>
          <p14:tracePt t="81804" x="5892800" y="4984750"/>
          <p14:tracePt t="81820" x="5873750" y="5016500"/>
          <p14:tracePt t="81838" x="5835650" y="5092700"/>
          <p14:tracePt t="81854" x="5835650" y="5130800"/>
          <p14:tracePt t="81871" x="5848350" y="5200650"/>
          <p14:tracePt t="81887" x="5924550" y="5257800"/>
          <p14:tracePt t="81903" x="5981700" y="5289550"/>
          <p14:tracePt t="81920" x="6045200" y="5314950"/>
          <p14:tracePt t="81937" x="6057900" y="5314950"/>
          <p14:tracePt t="81953" x="6076950" y="5321300"/>
          <p14:tracePt t="81991" x="6064250" y="5308600"/>
          <p14:tracePt t="82004" x="6000750" y="5283200"/>
          <p14:tracePt t="82020" x="5949950" y="5264150"/>
          <p14:tracePt t="82036" x="5816600" y="5213350"/>
          <p14:tracePt t="82053" x="5664200" y="5168900"/>
          <p14:tracePt t="82069" x="5600700" y="5156200"/>
          <p14:tracePt t="82087" x="5499100" y="5149850"/>
          <p14:tracePt t="82103" x="5454650" y="5137150"/>
          <p14:tracePt t="82120" x="5403850" y="5137150"/>
          <p14:tracePt t="82137" x="5372100" y="5130800"/>
          <p14:tracePt t="82152" x="5353050" y="5130800"/>
          <p14:tracePt t="82169" x="5334000" y="5124450"/>
          <p14:tracePt t="82186" x="5327650" y="5124450"/>
          <p14:tracePt t="82218" x="5321300" y="5118100"/>
          <p14:tracePt t="82236" x="5314950" y="5118100"/>
          <p14:tracePt t="82670" x="5321300" y="5118100"/>
          <p14:tracePt t="82682" x="5353050" y="5118100"/>
          <p14:tracePt t="82691" x="5378450" y="5118100"/>
          <p14:tracePt t="82705" x="5416550" y="5118100"/>
          <p14:tracePt t="82722" x="5543550" y="5118100"/>
          <p14:tracePt t="82738" x="5600700" y="5118100"/>
          <p14:tracePt t="82753" x="5689600" y="5118100"/>
          <p14:tracePt t="82769" x="5727700" y="5118100"/>
          <p14:tracePt t="82785" x="5765800" y="5118100"/>
          <p14:tracePt t="82802" x="5772150" y="5118100"/>
          <p14:tracePt t="82819" x="5791200" y="5118100"/>
          <p14:tracePt t="82837" x="5803900" y="5118100"/>
          <p14:tracePt t="82853" x="5810250" y="5118100"/>
          <p14:tracePt t="82870" x="5822950" y="5118100"/>
          <p14:tracePt t="82886" x="5829300" y="5118100"/>
          <p14:tracePt t="82904" x="5854700" y="5130800"/>
          <p14:tracePt t="82920" x="5880100" y="5143500"/>
          <p14:tracePt t="82936" x="5899150" y="5149850"/>
          <p14:tracePt t="82952" x="5924550" y="5156200"/>
          <p14:tracePt t="82969" x="5949950" y="5168900"/>
          <p14:tracePt t="82985" x="5981700" y="5187950"/>
          <p14:tracePt t="83828" x="5949950" y="5187950"/>
          <p14:tracePt t="83836" x="5924550" y="5187950"/>
          <p14:tracePt t="83847" x="5873750" y="5187950"/>
          <p14:tracePt t="83859" x="5822950" y="5187950"/>
          <p14:tracePt t="83872" x="5695950" y="5187950"/>
          <p14:tracePt t="83887" x="5556250" y="5187950"/>
          <p14:tracePt t="83905" x="5264150" y="5245100"/>
          <p14:tracePt t="83922" x="4857750" y="5321300"/>
          <p14:tracePt t="83938" x="4743450" y="5353050"/>
          <p14:tracePt t="83954" x="4356100" y="5416550"/>
          <p14:tracePt t="83970" x="4191000" y="5441950"/>
          <p14:tracePt t="83985" x="3911600" y="5454650"/>
          <p14:tracePt t="84001" x="3740150" y="5454650"/>
          <p14:tracePt t="84018" x="3505200" y="5416550"/>
          <p14:tracePt t="84035" x="3359150" y="5378450"/>
          <p14:tracePt t="84051" x="3321050" y="5372100"/>
          <p14:tracePt t="84068" x="3276600" y="5365750"/>
          <p14:tracePt t="84717" x="3270250" y="5365750"/>
          <p14:tracePt t="84724" x="3263900" y="5365750"/>
          <p14:tracePt t="84736" x="3251200" y="5365750"/>
          <p14:tracePt t="84751" x="3238500" y="5365750"/>
          <p14:tracePt t="84768" x="3219450" y="5365750"/>
          <p14:tracePt t="84784" x="3206750" y="5365750"/>
          <p14:tracePt t="84801" x="3200400" y="5365750"/>
          <p14:tracePt t="84860" x="3200400" y="5372100"/>
          <p14:tracePt t="84873" x="3206750" y="5378450"/>
          <p14:tracePt t="84881" x="3238500" y="5384800"/>
          <p14:tracePt t="84891" x="3263900" y="5391150"/>
          <p14:tracePt t="84904" x="3308350" y="5410200"/>
          <p14:tracePt t="84919" x="3390900" y="5441950"/>
          <p14:tracePt t="84935" x="3575050" y="5492750"/>
          <p14:tracePt t="84954" x="3733800" y="5549900"/>
          <p14:tracePt t="84971" x="3797300" y="5581650"/>
          <p14:tracePt t="84986" x="3962400" y="5638800"/>
          <p14:tracePt t="85002" x="4013200" y="5657850"/>
          <p14:tracePt t="85019" x="4089400" y="5695950"/>
          <p14:tracePt t="85037" x="4133850" y="5715000"/>
          <p14:tracePt t="85052" x="4140200" y="5721350"/>
          <p14:tracePt t="85069" x="4146550" y="5734050"/>
          <p14:tracePt t="85569" x="4152900" y="5734050"/>
          <p14:tracePt t="85580" x="4159250" y="5734050"/>
          <p14:tracePt t="85592" x="4165600" y="5734050"/>
          <p14:tracePt t="85603" x="4171950" y="5734050"/>
          <p14:tracePt t="85620" x="4184650" y="5734050"/>
          <p14:tracePt t="85635" x="4210050" y="5727700"/>
          <p14:tracePt t="85653" x="4222750" y="5721350"/>
          <p14:tracePt t="85686" x="4298950" y="5689600"/>
          <p14:tracePt t="85700" x="4356100" y="5664200"/>
          <p14:tracePt t="85716" x="4400550" y="5645150"/>
          <p14:tracePt t="85733" x="4413250" y="5626100"/>
          <p14:tracePt t="85751" x="4445000" y="5607050"/>
          <p14:tracePt t="85766" x="4464050" y="5600700"/>
          <p14:tracePt t="85783" x="4476750" y="5594350"/>
          <p14:tracePt t="85800" x="4489450" y="5588000"/>
          <p14:tracePt t="85833" x="4495800" y="5581650"/>
          <p14:tracePt t="85850" x="4502150" y="5581650"/>
          <p14:tracePt t="85883" x="4527550" y="5575300"/>
          <p14:tracePt t="85901" x="4546600" y="5562600"/>
          <p14:tracePt t="85917" x="4584700" y="5556250"/>
          <p14:tracePt t="85933" x="4622800" y="5549900"/>
          <p14:tracePt t="85951" x="4641850" y="5549900"/>
          <p14:tracePt t="85967" x="4686300" y="5543550"/>
          <p14:tracePt t="85984" x="4699000" y="5543550"/>
          <p14:tracePt t="86000" x="4724400" y="5537200"/>
          <p14:tracePt t="86017" x="4730750" y="5537200"/>
          <p14:tracePt t="86320" x="4743450" y="5530850"/>
          <p14:tracePt t="86330" x="4768850" y="5530850"/>
          <p14:tracePt t="86342" x="4781550" y="5524500"/>
          <p14:tracePt t="86351" x="4800600" y="5524500"/>
          <p14:tracePt t="86367" x="4819650" y="5518150"/>
          <p14:tracePt t="86385" x="4870450" y="5511800"/>
          <p14:tracePt t="86403" x="4889500" y="5505450"/>
          <p14:tracePt t="86420" x="4921250" y="5499100"/>
          <p14:tracePt t="86434" x="4959350" y="5492750"/>
          <p14:tracePt t="86450" x="4972050" y="5492750"/>
          <p14:tracePt t="86466" x="5003800" y="5492750"/>
          <p14:tracePt t="86482" x="5016500" y="5492750"/>
          <p14:tracePt t="86499" x="5022850" y="5492750"/>
          <p14:tracePt t="86518" x="5041900" y="5492750"/>
          <p14:tracePt t="86549" x="5054600" y="5492750"/>
          <p14:tracePt t="86583" x="5060950" y="5492750"/>
          <p14:tracePt t="86601" x="5067300" y="5492750"/>
          <p14:tracePt t="86616" x="5073650" y="5492750"/>
          <p14:tracePt t="86633" x="5080000" y="5492750"/>
          <p14:tracePt t="86654" x="5086350" y="5499100"/>
          <p14:tracePt t="86684" x="5092700" y="5499100"/>
          <p14:tracePt t="86694" x="5092700" y="5505450"/>
          <p14:tracePt t="86757" x="5092700" y="5511800"/>
          <p14:tracePt t="86778" x="5099050" y="5511800"/>
          <p14:tracePt t="86810" x="5105400" y="5518150"/>
          <p14:tracePt t="86840" x="5111750" y="5518150"/>
          <p14:tracePt t="86872" x="5111750" y="5524500"/>
          <p14:tracePt t="86913" x="5118100" y="5524500"/>
          <p14:tracePt t="89592" x="5124450" y="5524500"/>
          <p14:tracePt t="89601" x="5137150" y="5524500"/>
          <p14:tracePt t="89624" x="5149850" y="5524500"/>
          <p14:tracePt t="89632" x="5175250" y="5530850"/>
          <p14:tracePt t="89646" x="5194300" y="5530850"/>
          <p14:tracePt t="89663" x="5257800" y="5530850"/>
          <p14:tracePt t="89680" x="5289550" y="5530850"/>
          <p14:tracePt t="89697" x="5353050" y="5537200"/>
          <p14:tracePt t="89715" x="5384800" y="5537200"/>
          <p14:tracePt t="89730" x="5441950" y="5537200"/>
          <p14:tracePt t="89748" x="5486400" y="5537200"/>
          <p14:tracePt t="89764" x="5511800" y="5537200"/>
          <p14:tracePt t="89780" x="5543550" y="5537200"/>
          <p14:tracePt t="89796" x="5549900" y="5537200"/>
          <p14:tracePt t="89812" x="5556250" y="5537200"/>
          <p14:tracePt t="89830" x="5568950" y="5543550"/>
          <p14:tracePt t="89846" x="5575300" y="5543550"/>
          <p14:tracePt t="89863" x="5594350" y="5543550"/>
          <p14:tracePt t="89880" x="5600700" y="5549900"/>
          <p14:tracePt t="89896" x="5613400" y="5556250"/>
          <p14:tracePt t="89913" x="5632450" y="5562600"/>
          <p14:tracePt t="89929" x="5645150" y="5562600"/>
          <p14:tracePt t="93219" x="5619750" y="5562600"/>
          <p14:tracePt t="93231" x="5594350" y="5562600"/>
          <p14:tracePt t="93239" x="5543550" y="5562600"/>
          <p14:tracePt t="93250" x="5429250" y="5562600"/>
          <p14:tracePt t="93263" x="5257800" y="5562600"/>
          <p14:tracePt t="93280" x="5073650" y="5562600"/>
          <p14:tracePt t="93296" x="4349750" y="5562600"/>
          <p14:tracePt t="93314" x="3695700" y="5537200"/>
          <p14:tracePt t="93328" x="3479800" y="5524500"/>
          <p14:tracePt t="93345" x="3219450" y="5524500"/>
          <p14:tracePt t="93361" x="3117850" y="5524500"/>
          <p14:tracePt t="93378" x="2984500" y="5524500"/>
          <p14:tracePt t="93396" x="2921000" y="5524500"/>
          <p14:tracePt t="93411" x="2901950" y="5524500"/>
          <p14:tracePt t="93428" x="2863850" y="5518150"/>
          <p14:tracePt t="93444" x="2857500" y="5518150"/>
          <p14:tracePt t="93461" x="2851150" y="5518150"/>
          <p14:tracePt t="93479" x="2844800" y="5518150"/>
          <p14:tracePt t="93496" x="2838450" y="5518150"/>
          <p14:tracePt t="93531" x="2832100" y="5518150"/>
          <p14:tracePt t="93576" x="2825750" y="5518150"/>
          <p14:tracePt t="93584" x="2819400" y="5518150"/>
          <p14:tracePt t="93606" x="2806700" y="5518150"/>
          <p14:tracePt t="93615" x="2787650" y="5518150"/>
          <p14:tracePt t="93628" x="2755900" y="5530850"/>
          <p14:tracePt t="93646" x="2711450" y="5543550"/>
          <p14:tracePt t="93661" x="2635250" y="5600700"/>
          <p14:tracePt t="93678" x="2540000" y="5670550"/>
          <p14:tracePt t="93694" x="2495550" y="5695950"/>
          <p14:tracePt t="93712" x="2438400" y="5753100"/>
          <p14:tracePt t="93726" x="2419350" y="5765800"/>
          <p14:tracePt t="93742" x="2387600" y="5803900"/>
          <p14:tracePt t="93760" x="2355850" y="5816600"/>
          <p14:tracePt t="93776" x="2355850" y="5822950"/>
          <p14:tracePt t="93793" x="2349500" y="5829300"/>
          <p14:tracePt t="93812" x="2343150" y="5835650"/>
          <p14:tracePt t="93854" x="2336800" y="5835650"/>
          <p14:tracePt t="93950" x="2343150" y="5835650"/>
          <p14:tracePt t="93960" x="2349500" y="5835650"/>
          <p14:tracePt t="93970" x="2362200" y="5835650"/>
          <p14:tracePt t="93982" x="2368550" y="5835650"/>
          <p14:tracePt t="93996" x="2387600" y="5842000"/>
          <p14:tracePt t="94013" x="2400300" y="5842000"/>
          <p14:tracePt t="94028" x="2406650" y="5842000"/>
          <p14:tracePt t="94045" x="2432050" y="5842000"/>
          <p14:tracePt t="94061" x="2444750" y="5842000"/>
          <p14:tracePt t="94079" x="2470150" y="5842000"/>
          <p14:tracePt t="94096" x="2501900" y="5842000"/>
          <p14:tracePt t="94111" x="2520950" y="5842000"/>
          <p14:tracePt t="94128" x="2571750" y="5848350"/>
          <p14:tracePt t="94146" x="2679700" y="5848350"/>
          <p14:tracePt t="94160" x="2755900" y="5848350"/>
          <p14:tracePt t="94178" x="2889250" y="5848350"/>
          <p14:tracePt t="94193" x="2965450" y="5842000"/>
          <p14:tracePt t="94209" x="3168650" y="5810250"/>
          <p14:tracePt t="94227" x="3257550" y="5803900"/>
          <p14:tracePt t="94242" x="3416300" y="5791200"/>
          <p14:tracePt t="94259" x="3492500" y="5784850"/>
          <p14:tracePt t="94263" x="3581400" y="5784850"/>
          <p14:tracePt t="94277" x="3657600" y="5784850"/>
          <p14:tracePt t="94293" x="3784600" y="5784850"/>
          <p14:tracePt t="94309" x="3822700" y="5784850"/>
          <p14:tracePt t="94326" x="3886200" y="5784850"/>
          <p14:tracePt t="94342" x="3911600" y="5791200"/>
          <p14:tracePt t="94359" x="4006850" y="5810250"/>
          <p14:tracePt t="94376" x="4114800" y="5816600"/>
          <p14:tracePt t="94392" x="4178300" y="5835650"/>
          <p14:tracePt t="94409" x="4241800" y="5854700"/>
          <p14:tracePt t="94425" x="4260850" y="5854700"/>
          <p14:tracePt t="94442" x="4279900" y="5861050"/>
          <p14:tracePt t="94816" x="4286250" y="5861050"/>
          <p14:tracePt t="94827" x="4298950" y="5861050"/>
          <p14:tracePt t="94835" x="4311650" y="5861050"/>
          <p14:tracePt t="94846" x="4330700" y="5861050"/>
          <p14:tracePt t="94860" x="4356100" y="5861050"/>
          <p14:tracePt t="94876" x="4425950" y="5861050"/>
          <p14:tracePt t="94892" x="4451350" y="5861050"/>
          <p14:tracePt t="94909" x="4514850" y="5854700"/>
          <p14:tracePt t="94925" x="4565650" y="5842000"/>
          <p14:tracePt t="94942" x="4711700" y="5816600"/>
          <p14:tracePt t="94959" x="4806950" y="5797550"/>
          <p14:tracePt t="94975" x="4845050" y="5797550"/>
          <p14:tracePt t="94992" x="4940300" y="5791200"/>
          <p14:tracePt t="95008" x="5003800" y="5791200"/>
          <p14:tracePt t="95026" x="5092700" y="5791200"/>
          <p14:tracePt t="95044" x="5162550" y="5791200"/>
          <p14:tracePt t="95061" x="5187950" y="5791200"/>
          <p14:tracePt t="95076" x="5245100" y="5791200"/>
          <p14:tracePt t="95093" x="5283200" y="5797550"/>
          <p14:tracePt t="95107" x="5378450" y="5816600"/>
          <p14:tracePt t="95124" x="5422900" y="5822950"/>
          <p14:tracePt t="95141" x="5473700" y="5835650"/>
          <p14:tracePt t="95157" x="5499100" y="5835650"/>
          <p14:tracePt t="95175" x="5499100" y="5842000"/>
          <p14:tracePt t="95191" x="5511800" y="5842000"/>
          <p14:tracePt t="95691" x="5518150" y="5842000"/>
          <p14:tracePt t="95702" x="5543550" y="5842000"/>
          <p14:tracePt t="95711" x="5600700" y="5822950"/>
          <p14:tracePt t="95726" x="5664200" y="5803900"/>
          <p14:tracePt t="95742" x="5822950" y="5784850"/>
          <p14:tracePt t="95763" x="5937250" y="5784850"/>
          <p14:tracePt t="95767" x="6057900" y="5784850"/>
          <p14:tracePt t="95778" x="6172200" y="5784850"/>
          <p14:tracePt t="95792" x="6261100" y="5784850"/>
          <p14:tracePt t="95809" x="6515100" y="5791200"/>
          <p14:tracePt t="95825" x="6705600" y="5810250"/>
          <p14:tracePt t="95842" x="6775450" y="5822950"/>
          <p14:tracePt t="95858" x="6858000" y="5835650"/>
          <p14:tracePt t="95875" x="6883400" y="5835650"/>
          <p14:tracePt t="95892" x="6915150" y="5842000"/>
          <p14:tracePt t="95908" x="6927850" y="5842000"/>
          <p14:tracePt t="95941" x="6934200" y="5842000"/>
          <p14:tracePt t="95958" x="6934200" y="5848350"/>
          <p14:tracePt t="95974" x="6858000" y="5854700"/>
          <p14:tracePt t="95992" x="6584950" y="5892800"/>
          <p14:tracePt t="96007" x="6210300" y="5924550"/>
          <p14:tracePt t="96024" x="5416550" y="6013450"/>
          <p14:tracePt t="96041" x="5041900" y="6064250"/>
          <p14:tracePt t="96059" x="4381500" y="6191250"/>
          <p14:tracePt t="96075" x="3937000" y="6337300"/>
          <p14:tracePt t="96092" x="3810000" y="6356350"/>
          <p14:tracePt t="96108" x="3625850" y="6394450"/>
          <p14:tracePt t="96124" x="3562350" y="6407150"/>
          <p14:tracePt t="96141" x="3505200" y="6413500"/>
          <p14:tracePt t="96158" x="3473450" y="6413500"/>
          <p14:tracePt t="96513" x="3467100" y="6413500"/>
          <p14:tracePt t="96523" x="3454400" y="6413500"/>
          <p14:tracePt t="96534" x="3429000" y="6407150"/>
          <p14:tracePt t="96545" x="3359150" y="6356350"/>
          <p14:tracePt t="96557" x="3238500" y="6299200"/>
          <p14:tracePt t="96573" x="3079750" y="6229350"/>
          <p14:tracePt t="96590" x="2876550" y="6159500"/>
          <p14:tracePt t="96607" x="2705100" y="6127750"/>
          <p14:tracePt t="96623" x="2667000" y="6127750"/>
          <p14:tracePt t="96639" x="2597150" y="6121400"/>
          <p14:tracePt t="96656" x="2590800" y="6121400"/>
          <p14:tracePt t="96673" x="2578100" y="6121400"/>
          <p14:tracePt t="96690" x="2571750" y="612140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Autofit/>
          </a:bodyPr>
          <a:lstStyle/>
          <a:p>
            <a:r>
              <a:rPr lang="pt-BR" dirty="0" smtClean="0"/>
              <a:t>Teste F parcial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31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76" y="2269975"/>
            <a:ext cx="6998616" cy="40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"/>
    </mc:Choice>
    <mc:Fallback xmlns="">
      <p:transition spd="slow" advTm="209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Autofit/>
          </a:bodyPr>
          <a:lstStyle/>
          <a:p>
            <a:r>
              <a:rPr lang="pt-BR" sz="2800" dirty="0" smtClean="0"/>
              <a:t>Selecionando preditores com ANOVA.</a:t>
            </a:r>
          </a:p>
          <a:p>
            <a:pPr lvl="1"/>
            <a:r>
              <a:rPr lang="pt-BR" sz="2000" dirty="0"/>
              <a:t>Como vimos, precisaríamos realizar inúmeros testes F </a:t>
            </a:r>
            <a:r>
              <a:rPr lang="pt-BR" sz="2000" dirty="0" smtClean="0"/>
              <a:t>parciais para </a:t>
            </a:r>
            <a:r>
              <a:rPr lang="pt-BR" sz="2000" dirty="0"/>
              <a:t>verificar a contribuição parcial de cada variável na regressão</a:t>
            </a:r>
          </a:p>
          <a:p>
            <a:pPr lvl="1"/>
            <a:r>
              <a:rPr lang="pt-BR" sz="2000" dirty="0" smtClean="0"/>
              <a:t>Há </a:t>
            </a:r>
            <a:r>
              <a:rPr lang="pt-BR" sz="2000" dirty="0"/>
              <a:t>métodos padronizados que realizam todos </a:t>
            </a:r>
            <a:r>
              <a:rPr lang="pt-BR" sz="2000" dirty="0" smtClean="0"/>
              <a:t>os testes </a:t>
            </a:r>
            <a:r>
              <a:rPr lang="pt-BR" sz="2000" dirty="0"/>
              <a:t>F parciais de uma única vez</a:t>
            </a:r>
          </a:p>
          <a:p>
            <a:pPr lvl="1"/>
            <a:r>
              <a:rPr lang="pt-BR" sz="2000" dirty="0" smtClean="0"/>
              <a:t>Existem </a:t>
            </a:r>
            <a:r>
              <a:rPr lang="pt-BR" sz="2000" dirty="0"/>
              <a:t>inúmeros testes </a:t>
            </a:r>
            <a:r>
              <a:rPr lang="pt-BR" sz="2000" dirty="0" smtClean="0"/>
              <a:t>alternativos inseridos </a:t>
            </a:r>
            <a:r>
              <a:rPr lang="pt-BR" sz="2000" dirty="0"/>
              <a:t>nos softwares </a:t>
            </a:r>
            <a:r>
              <a:rPr lang="pt-BR" sz="2000" dirty="0" smtClean="0"/>
              <a:t>estatísticos.</a:t>
            </a:r>
            <a:endParaRPr lang="pt-BR" sz="2000" dirty="0"/>
          </a:p>
          <a:p>
            <a:pPr lvl="1"/>
            <a:r>
              <a:rPr lang="pt-BR" sz="2000" dirty="0" smtClean="0"/>
              <a:t>Os </a:t>
            </a:r>
            <a:r>
              <a:rPr lang="pt-BR" sz="2000" dirty="0"/>
              <a:t>mais conhecidos são:</a:t>
            </a:r>
          </a:p>
          <a:p>
            <a:pPr lvl="2"/>
            <a:r>
              <a:rPr lang="pt-BR" sz="1800" dirty="0" smtClean="0"/>
              <a:t>Anova </a:t>
            </a:r>
            <a:r>
              <a:rPr lang="pt-BR" sz="1800" dirty="0"/>
              <a:t>tipo II-Parcialmente sequencial</a:t>
            </a:r>
          </a:p>
          <a:p>
            <a:pPr lvl="2"/>
            <a:r>
              <a:rPr lang="pt-BR" sz="1800" dirty="0" smtClean="0"/>
              <a:t>Anova </a:t>
            </a:r>
            <a:r>
              <a:rPr lang="pt-BR" sz="1800" dirty="0"/>
              <a:t>tipo I- Sequencial</a:t>
            </a:r>
          </a:p>
          <a:p>
            <a:pPr lvl="2"/>
            <a:r>
              <a:rPr lang="pt-BR" sz="1800" dirty="0" smtClean="0"/>
              <a:t>Anova </a:t>
            </a:r>
            <a:r>
              <a:rPr lang="pt-BR" sz="1800" dirty="0"/>
              <a:t>tipo III-Marginal</a:t>
            </a:r>
          </a:p>
          <a:p>
            <a:pPr lvl="1"/>
            <a:r>
              <a:rPr lang="pt-BR" sz="2200" dirty="0" smtClean="0"/>
              <a:t>Diferentes estratégias de seleção podem resultar em diferentes conjuntos de preditores no modelo final.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32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48"/>
    </mc:Choice>
    <mc:Fallback xmlns="">
      <p:transition spd="slow" advTm="10104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52" x="7181850" y="5943600"/>
          <p14:tracePt t="1160" x="7181850" y="5924550"/>
          <p14:tracePt t="1171" x="7181850" y="5905500"/>
          <p14:tracePt t="1187" x="7181850" y="5886450"/>
          <p14:tracePt t="1203" x="7181850" y="5842000"/>
          <p14:tracePt t="1220" x="7181850" y="5778500"/>
          <p14:tracePt t="1237" x="7181850" y="5715000"/>
          <p14:tracePt t="1254" x="7181850" y="5568950"/>
          <p14:tracePt t="1270" x="7181850" y="5492750"/>
          <p14:tracePt t="1288" x="7213600" y="5334000"/>
          <p14:tracePt t="1304" x="7239000" y="5207000"/>
          <p14:tracePt t="1320" x="7258050" y="5175250"/>
          <p14:tracePt t="1337" x="7283450" y="5130800"/>
          <p14:tracePt t="1353" x="7296150" y="5099050"/>
          <p14:tracePt t="1370" x="7334250" y="5022850"/>
          <p14:tracePt t="1387" x="7366000" y="4965700"/>
          <p14:tracePt t="1404" x="7378700" y="4933950"/>
          <p14:tracePt t="1420" x="7391400" y="4889500"/>
          <p14:tracePt t="1436" x="7397750" y="4870450"/>
          <p14:tracePt t="1453" x="7416800" y="4832350"/>
          <p14:tracePt t="1471" x="7429500" y="4794250"/>
          <p14:tracePt t="1486" x="7435850" y="4756150"/>
          <p14:tracePt t="1504" x="7461250" y="4667250"/>
          <p14:tracePt t="1520" x="7467600" y="4641850"/>
          <p14:tracePt t="1538" x="7493000" y="4565650"/>
          <p14:tracePt t="1553" x="7499350" y="4527550"/>
          <p14:tracePt t="1571" x="7518400" y="4483100"/>
          <p14:tracePt t="1586" x="7550150" y="4381500"/>
          <p14:tracePt t="1604" x="7556500" y="4349750"/>
          <p14:tracePt t="1622" x="7581900" y="4279900"/>
          <p14:tracePt t="1639" x="7613650" y="4203700"/>
          <p14:tracePt t="1655" x="7632700" y="4146550"/>
          <p14:tracePt t="1672" x="7658100" y="4064000"/>
          <p14:tracePt t="1688" x="7658100" y="4000500"/>
          <p14:tracePt t="1705" x="7677150" y="3892550"/>
          <p14:tracePt t="1724" x="7683500" y="3835400"/>
          <p14:tracePt t="1740" x="7689850" y="3810000"/>
          <p14:tracePt t="1756" x="7696200" y="3765550"/>
          <p14:tracePt t="1775" x="7702550" y="3746500"/>
          <p14:tracePt t="1788" x="7702550" y="3714750"/>
          <p14:tracePt t="1806" x="7702550" y="3670300"/>
          <p14:tracePt t="1821" x="7702550" y="3657600"/>
          <p14:tracePt t="1838" x="7702550" y="3625850"/>
          <p14:tracePt t="1855" x="7702550" y="3606800"/>
          <p14:tracePt t="1871" x="7702550" y="3556000"/>
          <p14:tracePt t="1889" x="7715250" y="3498850"/>
          <p14:tracePt t="1905" x="7715250" y="3479800"/>
          <p14:tracePt t="1922" x="7727950" y="3416300"/>
          <p14:tracePt t="1937" x="7734300" y="3390900"/>
          <p14:tracePt t="1953" x="7747000" y="3327400"/>
          <p14:tracePt t="1970" x="7759700" y="3289300"/>
          <p14:tracePt t="1988" x="7785100" y="3168650"/>
          <p14:tracePt t="2005" x="7810500" y="3060700"/>
          <p14:tracePt t="2020" x="7823200" y="3016250"/>
          <p14:tracePt t="2037" x="7842250" y="2946400"/>
          <p14:tracePt t="2054" x="7854950" y="2927350"/>
          <p14:tracePt t="2070" x="7886700" y="2851150"/>
          <p14:tracePt t="2087" x="7899400" y="2825750"/>
          <p14:tracePt t="2103" x="7912100" y="2806700"/>
          <p14:tracePt t="2120" x="7924800" y="2787650"/>
          <p14:tracePt t="2137" x="7931150" y="2781300"/>
          <p14:tracePt t="2139" x="7931150" y="2774950"/>
          <p14:tracePt t="2153" x="7937500" y="2768600"/>
          <p14:tracePt t="2651" x="7937500" y="2762250"/>
          <p14:tracePt t="2663" x="7943850" y="2755900"/>
          <p14:tracePt t="2672" x="7943850" y="2743200"/>
          <p14:tracePt t="2687" x="7950200" y="2724150"/>
          <p14:tracePt t="2705" x="7956550" y="2686050"/>
          <p14:tracePt t="2721" x="7962900" y="2667000"/>
          <p14:tracePt t="2739" x="7975600" y="2628900"/>
          <p14:tracePt t="2756" x="7981950" y="2603500"/>
          <p14:tracePt t="2772" x="7981950" y="2597150"/>
          <p14:tracePt t="2789" x="7981950" y="2578100"/>
          <p14:tracePt t="2805" x="7988300" y="2565400"/>
          <p14:tracePt t="2822" x="7988300" y="2540000"/>
          <p14:tracePt t="2839" x="7988300" y="2520950"/>
          <p14:tracePt t="2855" x="7988300" y="2508250"/>
          <p14:tracePt t="2870" x="7988300" y="2482850"/>
          <p14:tracePt t="2886" x="7988300" y="2470150"/>
          <p14:tracePt t="2903" x="7988300" y="2451100"/>
          <p14:tracePt t="2920" x="7988300" y="2444750"/>
          <p14:tracePt t="2936" x="7988300" y="2425700"/>
          <p14:tracePt t="2953" x="7988300" y="2400300"/>
          <p14:tracePt t="2969" x="7988300" y="2387600"/>
          <p14:tracePt t="2986" x="7988300" y="2362200"/>
          <p14:tracePt t="3004" x="7988300" y="2349500"/>
          <p14:tracePt t="3020" x="7988300" y="2317750"/>
          <p14:tracePt t="3037" x="7988300" y="2286000"/>
          <p14:tracePt t="3053" x="7988300" y="2273300"/>
          <p14:tracePt t="3069" x="7994650" y="2247900"/>
          <p14:tracePt t="3087" x="7994650" y="2241550"/>
          <p14:tracePt t="3104" x="7994650" y="2235200"/>
          <p14:tracePt t="3119" x="7994650" y="2222500"/>
          <p14:tracePt t="3136" x="7994650" y="2209800"/>
          <p14:tracePt t="3162" x="8007350" y="2165350"/>
          <p14:tracePt t="3185" x="8013700" y="2127250"/>
          <p14:tracePt t="3202" x="8020050" y="2082800"/>
          <p14:tracePt t="3218" x="8026400" y="2051050"/>
          <p14:tracePt t="3238" x="8032750" y="2000250"/>
          <p14:tracePt t="3257" x="8039100" y="1968500"/>
          <p14:tracePt t="3271" x="8045450" y="1930400"/>
          <p14:tracePt t="3288" x="8051800" y="1905000"/>
          <p14:tracePt t="3305" x="8051800" y="1892300"/>
          <p14:tracePt t="3319" x="8058150" y="1873250"/>
          <p14:tracePt t="3337" x="8058150" y="1866900"/>
          <p14:tracePt t="3352" x="8058150" y="1860550"/>
          <p14:tracePt t="3368" x="8064500" y="1854200"/>
          <p14:tracePt t="45643" x="8064500" y="1860550"/>
          <p14:tracePt t="45654" x="8064500" y="1905000"/>
          <p14:tracePt t="45670" x="8070850" y="1936750"/>
          <p14:tracePt t="45685" x="8070850" y="1962150"/>
          <p14:tracePt t="45700" x="8083550" y="2006600"/>
          <p14:tracePt t="45716" x="8083550" y="2025650"/>
          <p14:tracePt t="45731" x="8083550" y="2038350"/>
          <p14:tracePt t="45748" x="8089900" y="2051050"/>
          <p14:tracePt t="45765" x="8089900" y="2063750"/>
          <p14:tracePt t="45781" x="8096250" y="2095500"/>
          <p14:tracePt t="45798" x="8096250" y="2146300"/>
          <p14:tracePt t="45814" x="8108950" y="2190750"/>
          <p14:tracePt t="45831" x="8108950" y="2228850"/>
          <p14:tracePt t="45847" x="8108950" y="2241550"/>
          <p14:tracePt t="45864" x="8115300" y="2266950"/>
          <p14:tracePt t="45882" x="8115300" y="2273300"/>
          <p14:tracePt t="45898" x="8115300" y="2298700"/>
          <p14:tracePt t="45915" x="8121650" y="2330450"/>
          <p14:tracePt t="45931" x="8121650" y="2349500"/>
          <p14:tracePt t="45947" x="8128000" y="2381250"/>
          <p14:tracePt t="45964" x="8134350" y="2413000"/>
          <p14:tracePt t="45981" x="8140700" y="2457450"/>
          <p14:tracePt t="45997" x="8140700" y="2501900"/>
          <p14:tracePt t="46014" x="8147050" y="2527300"/>
          <p14:tracePt t="46031" x="8147050" y="2559050"/>
          <p14:tracePt t="46047" x="8147050" y="2571750"/>
          <p14:tracePt t="46064" x="8147050" y="2603500"/>
          <p14:tracePt t="46080" x="8153400" y="2616200"/>
          <p14:tracePt t="46097" x="8153400" y="2628900"/>
          <p14:tracePt t="46114" x="8153400" y="2641600"/>
          <p14:tracePt t="46130" x="8153400" y="2647950"/>
          <p14:tracePt t="46147" x="8159750" y="2660650"/>
          <p14:tracePt t="46165" x="8159750" y="2667000"/>
          <p14:tracePt t="46181" x="8166100" y="2673350"/>
          <p14:tracePt t="46197" x="8166100" y="2686050"/>
          <p14:tracePt t="46214" x="8172450" y="2692400"/>
          <p14:tracePt t="46231" x="8172450" y="2698750"/>
          <p14:tracePt t="46247" x="8178800" y="2711450"/>
          <p14:tracePt t="46265" x="8178800" y="2724150"/>
          <p14:tracePt t="46282" x="8178800" y="2743200"/>
          <p14:tracePt t="46298" x="8178800" y="2755900"/>
          <p14:tracePt t="46317" x="8185150" y="2787650"/>
          <p14:tracePt t="46333" x="8185150" y="2832100"/>
          <p14:tracePt t="46347" x="8185150" y="2863850"/>
          <p14:tracePt t="46363" x="8185150" y="2921000"/>
          <p14:tracePt t="46380" x="8185150" y="2940050"/>
          <p14:tracePt t="46397" x="8185150" y="2971800"/>
          <p14:tracePt t="46904" x="8185150" y="2978150"/>
          <p14:tracePt t="46916" x="8185150" y="2997200"/>
          <p14:tracePt t="46925" x="8185150" y="3016250"/>
          <p14:tracePt t="46935" x="8185150" y="3048000"/>
          <p14:tracePt t="46946" x="8185150" y="3067050"/>
          <p14:tracePt t="46963" x="8197850" y="3086100"/>
          <p14:tracePt t="46983" x="8197850" y="3136900"/>
          <p14:tracePt t="46999" x="8197850" y="3187700"/>
          <p14:tracePt t="47015" x="8197850" y="3232150"/>
          <p14:tracePt t="47032" x="8197850" y="3295650"/>
          <p14:tracePt t="47047" x="8197850" y="3314700"/>
          <p14:tracePt t="47064" x="8197850" y="3346450"/>
          <p14:tracePt t="47081" x="8197850" y="3365500"/>
          <p14:tracePt t="47097" x="8197850" y="3397250"/>
          <p14:tracePt t="47114" x="8197850" y="3422650"/>
          <p14:tracePt t="47132" x="8197850" y="3435350"/>
          <p14:tracePt t="47138" x="8197850" y="3448050"/>
          <p14:tracePt t="47149" x="8197850" y="3467100"/>
          <p14:tracePt t="47166" x="8197850" y="3505200"/>
          <p14:tracePt t="47181" x="8197850" y="3530600"/>
          <p14:tracePt t="47197" x="8197850" y="3568700"/>
          <p14:tracePt t="47215" x="8197850" y="3581400"/>
          <p14:tracePt t="47231" x="8197850" y="3613150"/>
          <p14:tracePt t="47248" x="8197850" y="3632200"/>
          <p14:tracePt t="47265" x="8197850" y="3663950"/>
          <p14:tracePt t="47281" x="8191500" y="3708400"/>
          <p14:tracePt t="47299" x="8191500" y="3727450"/>
          <p14:tracePt t="47315" x="8191500" y="3752850"/>
          <p14:tracePt t="47329" x="8185150" y="3771900"/>
          <p14:tracePt t="47345" x="8185150" y="3816350"/>
          <p14:tracePt t="47363" x="8185150" y="3848100"/>
          <p14:tracePt t="47379" x="8185150" y="3867150"/>
          <p14:tracePt t="47396" x="8185150" y="3886200"/>
          <p14:tracePt t="47414" x="8185150" y="3898900"/>
          <p14:tracePt t="47429" x="8185150" y="3905250"/>
          <p14:tracePt t="52202" x="8178800" y="3911600"/>
          <p14:tracePt t="52213" x="8159750" y="3924300"/>
          <p14:tracePt t="52221" x="8134350" y="3943350"/>
          <p14:tracePt t="52231" x="8089900" y="3949700"/>
          <p14:tracePt t="52244" x="7988300" y="3968750"/>
          <p14:tracePt t="52264" x="7747000" y="3994150"/>
          <p14:tracePt t="52276" x="7607300" y="3994150"/>
          <p14:tracePt t="52294" x="7118350" y="3898900"/>
          <p14:tracePt t="52308" x="6934200" y="3848100"/>
          <p14:tracePt t="52325" x="6610350" y="3721100"/>
          <p14:tracePt t="52342" x="6515100" y="3670300"/>
          <p14:tracePt t="52358" x="6400800" y="3594100"/>
          <p14:tracePt t="52374" x="6369050" y="3568700"/>
          <p14:tracePt t="52963" x="6362700" y="3568700"/>
          <p14:tracePt t="52971" x="6350000" y="3568700"/>
          <p14:tracePt t="52982" x="6330950" y="3568700"/>
          <p14:tracePt t="52993" x="6305550" y="3568700"/>
          <p14:tracePt t="53010" x="6254750" y="3568700"/>
          <p14:tracePt t="53025" x="6184900" y="3568700"/>
          <p14:tracePt t="53042" x="6159500" y="3568700"/>
          <p14:tracePt t="53058" x="6102350" y="3568700"/>
          <p14:tracePt t="53076" x="6045200" y="3568700"/>
          <p14:tracePt t="53090" x="6013450" y="3568700"/>
          <p14:tracePt t="53107" x="5975350" y="3562350"/>
          <p14:tracePt t="53123" x="5956300" y="3556000"/>
          <p14:tracePt t="53140" x="5911850" y="3536950"/>
          <p14:tracePt t="53157" x="5899150" y="3530600"/>
          <p14:tracePt t="53173" x="5861050" y="3511550"/>
          <p14:tracePt t="53190" x="5835650" y="3492500"/>
          <p14:tracePt t="53208" x="5822950" y="3486150"/>
          <p14:tracePt t="53223" x="5810250" y="3467100"/>
          <p14:tracePt t="53240" x="5810250" y="3460750"/>
          <p14:tracePt t="53257" x="5803900" y="3448050"/>
          <p14:tracePt t="53660" x="5803900" y="3435350"/>
          <p14:tracePt t="53670" x="5829300" y="3416300"/>
          <p14:tracePt t="53682" x="5867400" y="3403600"/>
          <p14:tracePt t="53692" x="5949950" y="3371850"/>
          <p14:tracePt t="53707" x="6026150" y="3340100"/>
          <p14:tracePt t="53724" x="6197600" y="3302000"/>
          <p14:tracePt t="53741" x="6267450" y="3282950"/>
          <p14:tracePt t="53758" x="6496050" y="3238500"/>
          <p14:tracePt t="53774" x="6584950" y="3219450"/>
          <p14:tracePt t="53790" x="6718300" y="3200400"/>
          <p14:tracePt t="53806" x="6826250" y="3194050"/>
          <p14:tracePt t="53823" x="6851650" y="3194050"/>
          <p14:tracePt t="53840" x="6902450" y="3194050"/>
          <p14:tracePt t="53858" x="6921500" y="3194050"/>
          <p14:tracePt t="53873" x="6946900" y="3194050"/>
          <p14:tracePt t="53890" x="6965950" y="3194050"/>
          <p14:tracePt t="53906" x="6972300" y="3194050"/>
          <p14:tracePt t="53923" x="6978650" y="3194050"/>
          <p14:tracePt t="53956" x="6985000" y="3194050"/>
          <p14:tracePt t="53973" x="6991350" y="3194050"/>
          <p14:tracePt t="54421" x="7004050" y="3194050"/>
          <p14:tracePt t="54431" x="7023100" y="3194050"/>
          <p14:tracePt t="54442" x="7042150" y="3194050"/>
          <p14:tracePt t="54456" x="7067550" y="3194050"/>
          <p14:tracePt t="54473" x="7150100" y="3200400"/>
          <p14:tracePt t="54489" x="7200900" y="3200400"/>
          <p14:tracePt t="54507" x="7327900" y="3200400"/>
          <p14:tracePt t="54523" x="7366000" y="3200400"/>
          <p14:tracePt t="54540" x="7423150" y="3200400"/>
          <p14:tracePt t="54557" x="7454900" y="3200400"/>
          <p14:tracePt t="54574" x="7467600" y="3200400"/>
          <p14:tracePt t="54590" x="7480300" y="3200400"/>
          <p14:tracePt t="54606" x="7486650" y="3200400"/>
          <p14:tracePt t="54623" x="7493000" y="3200400"/>
          <p14:tracePt t="54682" x="7499350" y="3200400"/>
          <p14:tracePt t="55455" x="7493000" y="3200400"/>
          <p14:tracePt t="55466" x="7467600" y="3200400"/>
          <p14:tracePt t="55477" x="7410450" y="3200400"/>
          <p14:tracePt t="55489" x="7270750" y="3200400"/>
          <p14:tracePt t="55506" x="6699250" y="3225800"/>
          <p14:tracePt t="55522" x="6229350" y="3276600"/>
          <p14:tracePt t="55539" x="5295900" y="3276600"/>
          <p14:tracePt t="55556" x="4933950" y="3295650"/>
          <p14:tracePt t="55572" x="4483100" y="3295650"/>
          <p14:tracePt t="68345" x="4476750" y="3295650"/>
          <p14:tracePt t="68356" x="4457700" y="3295650"/>
          <p14:tracePt t="68365" x="4432300" y="3295650"/>
          <p14:tracePt t="68377" x="4394200" y="3295650"/>
          <p14:tracePt t="68394" x="4362450" y="3295650"/>
          <p14:tracePt t="68410" x="4241800" y="3302000"/>
          <p14:tracePt t="68426" x="4152900" y="3314700"/>
          <p14:tracePt t="68443" x="4025900" y="3314700"/>
          <p14:tracePt t="68460" x="3943350" y="3314700"/>
          <p14:tracePt t="68478" x="3924300" y="3314700"/>
          <p14:tracePt t="68493" x="3886200" y="3314700"/>
          <p14:tracePt t="68510" x="3873500" y="3314700"/>
          <p14:tracePt t="68526" x="3854450" y="3314700"/>
          <p14:tracePt t="68543" x="3848100" y="3314700"/>
          <p14:tracePt t="68576" x="3848100" y="3321050"/>
          <p14:tracePt t="68593" x="3848100" y="3333750"/>
          <p14:tracePt t="68610" x="3848100" y="3371850"/>
          <p14:tracePt t="68626" x="3860800" y="3416300"/>
          <p14:tracePt t="68643" x="3867150" y="3429000"/>
          <p14:tracePt t="68660" x="3898900" y="3454400"/>
          <p14:tracePt t="68677" x="3911600" y="3467100"/>
          <p14:tracePt t="68693" x="3975100" y="3498850"/>
          <p14:tracePt t="68710" x="4019550" y="3511550"/>
          <p14:tracePt t="68726" x="4044950" y="3511550"/>
          <p14:tracePt t="68744" x="4076700" y="3524250"/>
          <p14:tracePt t="68760" x="4089400" y="3524250"/>
          <p14:tracePt t="68776" x="4102100" y="3524250"/>
          <p14:tracePt t="68793" x="4102100" y="3530600"/>
          <p14:tracePt t="68809" x="4108450" y="3530600"/>
          <p14:tracePt t="68843" x="4114800" y="3530600"/>
          <p14:tracePt t="68908" x="4114800" y="3536950"/>
          <p14:tracePt t="68919" x="4121150" y="3536950"/>
          <p14:tracePt t="68929" x="4121150" y="3549650"/>
          <p14:tracePt t="68943" x="4121150" y="3562350"/>
          <p14:tracePt t="68960" x="4127500" y="3600450"/>
          <p14:tracePt t="68977" x="4140200" y="3632200"/>
          <p14:tracePt t="68993" x="4165600" y="3695700"/>
          <p14:tracePt t="69013" x="4171950" y="3714750"/>
          <p14:tracePt t="69030" x="4191000" y="3752850"/>
          <p14:tracePt t="69046" x="4222750" y="3784600"/>
          <p14:tracePt t="69061" x="4241800" y="3810000"/>
          <p14:tracePt t="69076" x="4267200" y="3835400"/>
          <p14:tracePt t="69092" x="4292600" y="3854450"/>
          <p14:tracePt t="69109" x="4298950" y="3867150"/>
          <p14:tracePt t="69485" x="4311650" y="3867150"/>
          <p14:tracePt t="69497" x="4337050" y="3867150"/>
          <p14:tracePt t="69504" x="4368800" y="3867150"/>
          <p14:tracePt t="69515" x="4406900" y="3867150"/>
          <p14:tracePt t="69528" x="4445000" y="3867150"/>
          <p14:tracePt t="69546" x="4495800" y="3867150"/>
          <p14:tracePt t="69562" x="4692650" y="3898900"/>
          <p14:tracePt t="69577" x="4857750" y="3930650"/>
          <p14:tracePt t="69595" x="4959350" y="3943350"/>
          <p14:tracePt t="69610" x="5207000" y="4013200"/>
          <p14:tracePt t="69626" x="5295900" y="4032250"/>
          <p14:tracePt t="69642" x="5505450" y="4089400"/>
          <p14:tracePt t="69659" x="5721350" y="4108450"/>
          <p14:tracePt t="69675" x="5810250" y="4114800"/>
          <p14:tracePt t="69692" x="5994400" y="4165600"/>
          <p14:tracePt t="69708" x="6064250" y="4197350"/>
          <p14:tracePt t="69725" x="6134100" y="4235450"/>
          <p14:tracePt t="70078" x="6134100" y="4229100"/>
          <p14:tracePt t="70090" x="6134100" y="4216400"/>
          <p14:tracePt t="70111" x="6140450" y="4203700"/>
          <p14:tracePt t="70121" x="6146800" y="4191000"/>
          <p14:tracePt t="70131" x="6153150" y="4184650"/>
          <p14:tracePt t="70141" x="6153150" y="4171950"/>
          <p14:tracePt t="70158" x="6165850" y="4165600"/>
          <p14:tracePt t="70175" x="6210300" y="4133850"/>
          <p14:tracePt t="70191" x="6286500" y="4114800"/>
          <p14:tracePt t="70210" x="6318250" y="4102100"/>
          <p14:tracePt t="70228" x="6394450" y="4095750"/>
          <p14:tracePt t="70246" x="6477000" y="4095750"/>
          <p14:tracePt t="70261" x="6540500" y="4095750"/>
          <p14:tracePt t="70278" x="6642100" y="4102100"/>
          <p14:tracePt t="70294" x="6673850" y="4102100"/>
          <p14:tracePt t="70312" x="6724650" y="4114800"/>
          <p14:tracePt t="70325" x="6743700" y="4114800"/>
          <p14:tracePt t="70343" x="6794500" y="4121150"/>
          <p14:tracePt t="70359" x="6838950" y="4127500"/>
          <p14:tracePt t="70375" x="6883400" y="4133850"/>
          <p14:tracePt t="70392" x="6946900" y="4133850"/>
          <p14:tracePt t="70411" x="6997700" y="4133850"/>
          <p14:tracePt t="70427" x="7016750" y="4133850"/>
          <p14:tracePt t="70444" x="7042150" y="4121150"/>
          <p14:tracePt t="70460" x="7048500" y="4108450"/>
          <p14:tracePt t="70477" x="7073900" y="4025900"/>
          <p14:tracePt t="70496" x="7073900" y="3937000"/>
          <p14:tracePt t="70511" x="7029450" y="3790950"/>
          <p14:tracePt t="70529" x="6940550" y="3651250"/>
          <p14:tracePt t="70545" x="6883400" y="3606800"/>
          <p14:tracePt t="70559" x="6769100" y="3536950"/>
          <p14:tracePt t="70575" x="6724650" y="3517900"/>
          <p14:tracePt t="70592" x="6635750" y="3517900"/>
          <p14:tracePt t="70609" x="6578600" y="3530600"/>
          <p14:tracePt t="70625" x="6559550" y="3543300"/>
          <p14:tracePt t="70642" x="6546850" y="3575050"/>
          <p14:tracePt t="70658" x="6546850" y="3606800"/>
          <p14:tracePt t="70675" x="6559550" y="3644900"/>
          <p14:tracePt t="70693" x="6584950" y="3676650"/>
          <p14:tracePt t="70710" x="6604000" y="3689350"/>
          <p14:tracePt t="70726" x="6667500" y="3695700"/>
          <p14:tracePt t="70745" x="6724650" y="3695700"/>
          <p14:tracePt t="70761" x="6743700" y="3695700"/>
          <p14:tracePt t="70778" x="6775450" y="3683000"/>
          <p14:tracePt t="70794" x="6788150" y="3676650"/>
          <p14:tracePt t="70811" x="6794500" y="3644900"/>
          <p14:tracePt t="70828" x="6794500" y="3625850"/>
          <p14:tracePt t="70843" x="6788150" y="3587750"/>
          <p14:tracePt t="70860" x="6762750" y="3581400"/>
          <p14:tracePt t="70876" x="6737350" y="3581400"/>
          <p14:tracePt t="70893" x="6699250" y="3581400"/>
          <p14:tracePt t="70910" x="6680200" y="3587750"/>
          <p14:tracePt t="70926" x="6648450" y="3625850"/>
          <p14:tracePt t="70943" x="6616700" y="3670300"/>
          <p14:tracePt t="70959" x="6597650" y="3683000"/>
          <p14:tracePt t="73684" x="6578600" y="3695700"/>
          <p14:tracePt t="73693" x="6534150" y="3721100"/>
          <p14:tracePt t="73707" x="6464300" y="3759200"/>
          <p14:tracePt t="73724" x="6305550" y="3816350"/>
          <p14:tracePt t="73740" x="6229350" y="3841750"/>
          <p14:tracePt t="73757" x="5956300" y="3879850"/>
          <p14:tracePt t="73773" x="5829300" y="3892550"/>
          <p14:tracePt t="73792" x="5562600" y="3905250"/>
          <p14:tracePt t="73809" x="5162550" y="3917950"/>
          <p14:tracePt t="73824" x="5035550" y="3917950"/>
          <p14:tracePt t="73841" x="4845050" y="3924300"/>
          <p14:tracePt t="73856" x="4756150" y="3924300"/>
          <p14:tracePt t="73874" x="4667250" y="3924300"/>
          <p14:tracePt t="74390" x="4660900" y="3924300"/>
          <p14:tracePt t="74404" x="4654550" y="3930650"/>
          <p14:tracePt t="74413" x="4635500" y="3937000"/>
          <p14:tracePt t="74425" x="4610100" y="3956050"/>
          <p14:tracePt t="74439" x="4565650" y="3962400"/>
          <p14:tracePt t="74456" x="4495800" y="3975100"/>
          <p14:tracePt t="74473" x="4432300" y="3975100"/>
          <p14:tracePt t="74491" x="4254500" y="3975100"/>
          <p14:tracePt t="74506" x="4114800" y="3975100"/>
          <p14:tracePt t="74523" x="4038600" y="3975100"/>
          <p14:tracePt t="74541" x="3879850" y="3962400"/>
          <p14:tracePt t="74555" x="3765550" y="3956050"/>
          <p14:tracePt t="74573" x="3638550" y="3943350"/>
          <p14:tracePt t="74590" x="3530600" y="3924300"/>
          <p14:tracePt t="74606" x="3479800" y="3924300"/>
          <p14:tracePt t="74621" x="3289300" y="3917950"/>
          <p14:tracePt t="74638" x="3213100" y="3917950"/>
          <p14:tracePt t="74655" x="3067050" y="3917950"/>
          <p14:tracePt t="74671" x="3003550" y="3917950"/>
          <p14:tracePt t="74687" x="2787650" y="3930650"/>
          <p14:tracePt t="74706" x="2647950" y="3949700"/>
          <p14:tracePt t="74722" x="2590800" y="3949700"/>
          <p14:tracePt t="74738" x="2501900" y="3968750"/>
          <p14:tracePt t="74755" x="2457450" y="3968750"/>
          <p14:tracePt t="75147" x="2451100" y="3975100"/>
          <p14:tracePt t="75153" x="2444750" y="3981450"/>
          <p14:tracePt t="75163" x="2425700" y="3994150"/>
          <p14:tracePt t="75173" x="2400300" y="4000500"/>
          <p14:tracePt t="75187" x="2368550" y="4006850"/>
          <p14:tracePt t="75204" x="2311400" y="4013200"/>
          <p14:tracePt t="75222" x="2292350" y="4013200"/>
          <p14:tracePt t="75239" x="2241550" y="4013200"/>
          <p14:tracePt t="75257" x="2178050" y="4013200"/>
          <p14:tracePt t="75272" x="2146300" y="4013200"/>
          <p14:tracePt t="75289" x="2108200" y="4013200"/>
          <p14:tracePt t="75306" x="2101850" y="4013200"/>
          <p14:tracePt t="75324" x="2089150" y="4013200"/>
          <p14:tracePt t="75338" x="2082800" y="4013200"/>
          <p14:tracePt t="75371" x="2076450" y="4013200"/>
          <p14:tracePt t="75404" x="2082800" y="4025900"/>
          <p14:tracePt t="75416" x="2101850" y="4044950"/>
          <p14:tracePt t="75424" x="2120900" y="4070350"/>
          <p14:tracePt t="75438" x="2159000" y="4114800"/>
          <p14:tracePt t="75456" x="2286000" y="4216400"/>
          <p14:tracePt t="75472" x="2368550" y="4254500"/>
          <p14:tracePt t="75489" x="2540000" y="4349750"/>
          <p14:tracePt t="75505" x="2597150" y="4375150"/>
          <p14:tracePt t="75522" x="2686050" y="4406900"/>
          <p14:tracePt t="75541" x="2736850" y="4425950"/>
          <p14:tracePt t="75557" x="2743200" y="4425950"/>
          <p14:tracePt t="75570" x="2755900" y="4432300"/>
          <p14:tracePt t="75604" x="2762250" y="4432300"/>
          <p14:tracePt t="75622" x="2768600" y="4432300"/>
          <p14:tracePt t="75781" x="2768600" y="4438650"/>
          <p14:tracePt t="75802" x="2762250" y="4445000"/>
          <p14:tracePt t="75810" x="2749550" y="4451350"/>
          <p14:tracePt t="75824" x="2736850" y="4451350"/>
          <p14:tracePt t="75840" x="2717800" y="4457700"/>
          <p14:tracePt t="75856" x="2679700" y="4464050"/>
          <p14:tracePt t="75872" x="2647950" y="4464050"/>
          <p14:tracePt t="75888" x="2597150" y="4464050"/>
          <p14:tracePt t="75907" x="2552700" y="4470400"/>
          <p14:tracePt t="75923" x="2520950" y="4483100"/>
          <p14:tracePt t="75938" x="2476500" y="4495800"/>
          <p14:tracePt t="75956" x="2438400" y="4508500"/>
          <p14:tracePt t="75972" x="2432050" y="4508500"/>
          <p14:tracePt t="75988" x="2413000" y="4521200"/>
          <p14:tracePt t="76004" x="2406650" y="4533900"/>
          <p14:tracePt t="76021" x="2387600" y="4552950"/>
          <p14:tracePt t="76041" x="2381250" y="4572000"/>
          <p14:tracePt t="76054" x="2381250" y="4578350"/>
          <p14:tracePt t="76073" x="2381250" y="4591050"/>
          <p14:tracePt t="76104" x="2381250" y="4597400"/>
          <p14:tracePt t="76132" x="2381250" y="4603750"/>
          <p14:tracePt t="76541" x="2381250" y="4610100"/>
          <p14:tracePt t="76612" x="2374900" y="4610100"/>
          <p14:tracePt t="76634" x="2374900" y="4616450"/>
          <p14:tracePt t="76644" x="2368550" y="4629150"/>
          <p14:tracePt t="76654" x="2368550" y="4641850"/>
          <p14:tracePt t="76669" x="2362200" y="4654550"/>
          <p14:tracePt t="76686" x="2362200" y="4686300"/>
          <p14:tracePt t="76703" x="2355850" y="4711700"/>
          <p14:tracePt t="76719" x="2355850" y="4743450"/>
          <p14:tracePt t="76736" x="2355850" y="4756150"/>
          <p14:tracePt t="76753" x="2349500" y="4768850"/>
          <p14:tracePt t="76771" x="2349500" y="4775200"/>
          <p14:tracePt t="76788" x="2349500" y="4781550"/>
          <p14:tracePt t="76804" x="2349500" y="4787900"/>
          <p14:tracePt t="76823" x="2349500" y="4800600"/>
          <p14:tracePt t="76839" x="2349500" y="4806950"/>
          <p14:tracePt t="76856" x="2349500" y="4826000"/>
          <p14:tracePt t="76873" x="2349500" y="4838700"/>
          <p14:tracePt t="76889" x="2349500" y="4870450"/>
          <p14:tracePt t="76906" x="2349500" y="4895850"/>
          <p14:tracePt t="76921" x="2349500" y="4902200"/>
          <p14:tracePt t="76938" x="2349500" y="4921250"/>
          <p14:tracePt t="76989" x="2349500" y="4927600"/>
          <p14:tracePt t="77030" x="2349500" y="4933950"/>
          <p14:tracePt t="77074" x="2349500" y="4940300"/>
          <p14:tracePt t="77093" x="2349500" y="4946650"/>
          <p14:tracePt t="77105" x="2349500" y="4953000"/>
          <p14:tracePt t="77138" x="2349500" y="4959350"/>
          <p14:tracePt t="77177" x="2349500" y="4965700"/>
          <p14:tracePt t="78710" x="2349500" y="4972050"/>
          <p14:tracePt t="78720" x="2349500" y="4978400"/>
          <p14:tracePt t="78732" x="2349500" y="4984750"/>
          <p14:tracePt t="78742" x="2362200" y="4997450"/>
          <p14:tracePt t="78753" x="2381250" y="5029200"/>
          <p14:tracePt t="78769" x="2425700" y="5054600"/>
          <p14:tracePt t="78786" x="2520950" y="5124450"/>
          <p14:tracePt t="78803" x="2609850" y="5187950"/>
          <p14:tracePt t="78819" x="2654300" y="5219700"/>
          <p14:tracePt t="78836" x="2787650" y="5283200"/>
          <p14:tracePt t="78855" x="2838450" y="5314950"/>
          <p14:tracePt t="78870" x="2908300" y="5334000"/>
          <p14:tracePt t="78888" x="2965450" y="5353050"/>
          <p14:tracePt t="78903" x="2990850" y="5353050"/>
          <p14:tracePt t="78921" x="3048000" y="5353050"/>
          <p14:tracePt t="78936" x="3054350" y="5353050"/>
          <p14:tracePt t="78952" x="3079750" y="5353050"/>
          <p14:tracePt t="78970" x="3098800" y="5340350"/>
          <p14:tracePt t="78986" x="3105150" y="5340350"/>
          <p14:tracePt t="79002" x="3111500" y="5327650"/>
          <p14:tracePt t="79019" x="3111500" y="5314950"/>
          <p14:tracePt t="79035" x="3111500" y="5302250"/>
          <p14:tracePt t="79054" x="3111500" y="5289550"/>
          <p14:tracePt t="79085" x="3092450" y="5283200"/>
          <p14:tracePt t="79120" x="3086100" y="5283200"/>
          <p14:tracePt t="79139" x="3079750" y="5308600"/>
          <p14:tracePt t="79153" x="3079750" y="5321300"/>
          <p14:tracePt t="79168" x="3079750" y="5359400"/>
          <p14:tracePt t="79184" x="3079750" y="5372100"/>
          <p14:tracePt t="79200" x="3111500" y="5397500"/>
          <p14:tracePt t="79217" x="3136900" y="5410200"/>
          <p14:tracePt t="79237" x="3181350" y="5416550"/>
          <p14:tracePt t="79252" x="3200400" y="5416550"/>
          <p14:tracePt t="79269" x="3213100" y="5416550"/>
          <p14:tracePt t="79285" x="3225800" y="5416550"/>
          <p14:tracePt t="79319" x="3232150" y="5416550"/>
          <p14:tracePt t="82762" x="3232150" y="5410200"/>
          <p14:tracePt t="82783" x="3232150" y="5403850"/>
          <p14:tracePt t="82793" x="3232150" y="5397500"/>
          <p14:tracePt t="82803" x="3232150" y="5391150"/>
          <p14:tracePt t="82817" x="3232150" y="5384800"/>
          <p14:tracePt t="82830" x="3232150" y="5378450"/>
          <p14:tracePt t="82847" x="3232150" y="5365750"/>
          <p14:tracePt t="82864" x="3225800" y="5346700"/>
          <p14:tracePt t="82881" x="3219450" y="5340350"/>
          <p14:tracePt t="82897" x="3213100" y="5327650"/>
          <p14:tracePt t="82914" x="3206750" y="5321300"/>
          <p14:tracePt t="82932" x="3200400" y="5321300"/>
          <p14:tracePt t="83021" x="3206750" y="5321300"/>
          <p14:tracePt t="83032" x="3225800" y="5321300"/>
          <p14:tracePt t="83044" x="3238500" y="5321300"/>
          <p14:tracePt t="83053" x="3263900" y="5321300"/>
          <p14:tracePt t="83066" x="3276600" y="5321300"/>
          <p14:tracePt t="83084" x="3308350" y="5327650"/>
          <p14:tracePt t="83098" x="3314700" y="5327650"/>
          <p14:tracePt t="83114" x="3333750" y="5327650"/>
          <p14:tracePt t="83130" x="3340100" y="5327650"/>
          <p14:tracePt t="83146" x="3346450" y="5327650"/>
          <p14:tracePt t="83167" x="3346450" y="5308600"/>
          <p14:tracePt t="83180" x="3346450" y="5295900"/>
          <p14:tracePt t="83200" x="3327400" y="5276850"/>
          <p14:tracePt t="83216" x="3295650" y="5264150"/>
          <p14:tracePt t="83232" x="3232150" y="5238750"/>
          <p14:tracePt t="83249" x="3219450" y="5238750"/>
          <p14:tracePt t="83266" x="3206750" y="5238750"/>
          <p14:tracePt t="83295" x="3200400" y="5245100"/>
          <p14:tracePt t="83305" x="3200400" y="5257800"/>
          <p14:tracePt t="83316" x="3200400" y="5283200"/>
          <p14:tracePt t="83332" x="3200400" y="5308600"/>
          <p14:tracePt t="83348" x="3244850" y="5340350"/>
          <p14:tracePt t="83365" x="3282950" y="5378450"/>
          <p14:tracePt t="83381" x="3308350" y="5384800"/>
          <p14:tracePt t="83398" x="3340100" y="5391150"/>
          <p14:tracePt t="83414" x="3352800" y="5391150"/>
          <p14:tracePt t="83433" x="3365500" y="5391150"/>
          <p14:tracePt t="83465" x="3371850" y="5391150"/>
          <p14:tracePt t="86649" x="3390900" y="5391150"/>
          <p14:tracePt t="86659" x="3409950" y="5391150"/>
          <p14:tracePt t="86672" x="3435350" y="5391150"/>
          <p14:tracePt t="86681" x="3454400" y="5391150"/>
          <p14:tracePt t="86695" x="3479800" y="5391150"/>
          <p14:tracePt t="86713" x="3568700" y="5391150"/>
          <p14:tracePt t="86729" x="3619500" y="5391150"/>
          <p14:tracePt t="86744" x="3695700" y="5372100"/>
          <p14:tracePt t="86762" x="3721100" y="5365750"/>
          <p14:tracePt t="86778" x="3778250" y="5359400"/>
          <p14:tracePt t="86795" x="3835400" y="5359400"/>
          <p14:tracePt t="86811" x="3860800" y="5359400"/>
          <p14:tracePt t="86829" x="3892550" y="5359400"/>
          <p14:tracePt t="86860" x="3911600" y="5359400"/>
          <p14:tracePt t="86877" x="3930650" y="5359400"/>
          <p14:tracePt t="86894" x="3937000" y="5359400"/>
          <p14:tracePt t="86912" x="3956050" y="5359400"/>
          <p14:tracePt t="86928" x="3968750" y="5359400"/>
          <p14:tracePt t="86945" x="4000500" y="5359400"/>
          <p14:tracePt t="86962" x="4019550" y="5359400"/>
          <p14:tracePt t="86980" x="4025900" y="5359400"/>
          <p14:tracePt t="86997" x="4038600" y="5359400"/>
          <p14:tracePt t="87026" x="4044950" y="5359400"/>
          <p14:tracePt t="94538" x="4044950" y="5365750"/>
          <p14:tracePt t="94544" x="4051300" y="5378450"/>
          <p14:tracePt t="94555" x="4064000" y="5391150"/>
          <p14:tracePt t="94573" x="4127500" y="5429250"/>
          <p14:tracePt t="94588" x="4159250" y="5454650"/>
          <p14:tracePt t="94607" x="4241800" y="5486400"/>
          <p14:tracePt t="94622" x="4286250" y="5505450"/>
          <p14:tracePt t="94641" x="4425950" y="5511800"/>
          <p14:tracePt t="94648" x="4495800" y="5511800"/>
          <p14:tracePt t="94656" x="4546600" y="5511800"/>
          <p14:tracePt t="94671" x="4597400" y="5511800"/>
          <p14:tracePt t="94689" x="4654550" y="5511800"/>
          <p14:tracePt t="94704" x="4667250" y="5505450"/>
          <p14:tracePt t="94721" x="4692650" y="5492750"/>
          <p14:tracePt t="94739" x="4699000" y="5492750"/>
          <p14:tracePt t="94755" x="4705350" y="5429250"/>
          <p14:tracePt t="94815" x="4673600" y="5429250"/>
          <p14:tracePt t="94827" x="4629150" y="5454650"/>
          <p14:tracePt t="94836" x="4597400" y="5473700"/>
          <p14:tracePt t="94853" x="4540250" y="5575300"/>
          <p14:tracePt t="94870" x="4514850" y="5645150"/>
          <p14:tracePt t="94887" x="4502150" y="5899150"/>
          <p14:tracePt t="94903" x="4502150" y="6000750"/>
          <p14:tracePt t="94922" x="4540250" y="6108700"/>
          <p14:tracePt t="94939" x="4597400" y="6165850"/>
          <p14:tracePt t="94954" x="4641850" y="6197600"/>
          <p14:tracePt t="94971" x="4705350" y="6216650"/>
          <p14:tracePt t="94991" x="4737100" y="6223000"/>
          <p14:tracePt t="95004" x="4749800" y="6229350"/>
          <p14:tracePt t="95022" x="4762500" y="6229350"/>
          <p14:tracePt t="95037" x="4768850" y="6229350"/>
          <p14:tracePt t="95085" x="4775200" y="6229350"/>
          <p14:tracePt t="96142" x="4781550" y="6229350"/>
          <p14:tracePt t="96148" x="4794250" y="6229350"/>
          <p14:tracePt t="96159" x="4806950" y="6229350"/>
          <p14:tracePt t="96171" x="4819650" y="6229350"/>
          <p14:tracePt t="96188" x="4832350" y="6229350"/>
          <p14:tracePt t="96203" x="4851400" y="6229350"/>
          <p14:tracePt t="96223" x="4883150" y="6229350"/>
          <p14:tracePt t="96238" x="4895850" y="6229350"/>
          <p14:tracePt t="96253" x="4927600" y="6223000"/>
          <p14:tracePt t="96270" x="4953000" y="6216650"/>
          <p14:tracePt t="96286" x="4991100" y="6210300"/>
          <p14:tracePt t="96304" x="5022850" y="6203950"/>
          <p14:tracePt t="96320" x="5041900" y="6203950"/>
          <p14:tracePt t="96336" x="5080000" y="6203950"/>
          <p14:tracePt t="96354" x="5105400" y="6203950"/>
          <p14:tracePt t="96371" x="5168900" y="6203950"/>
          <p14:tracePt t="96389" x="5219700" y="6203950"/>
          <p14:tracePt t="96404" x="5238750" y="6203950"/>
          <p14:tracePt t="98269" x="5238750" y="6191250"/>
          <p14:tracePt t="98279" x="5238750" y="6178550"/>
          <p14:tracePt t="98289" x="5238750" y="6159500"/>
          <p14:tracePt t="98300" x="5238750" y="6140450"/>
          <p14:tracePt t="98319" x="5238750" y="6121400"/>
          <p14:tracePt t="98335" x="5213350" y="6026150"/>
          <p14:tracePt t="98349" x="5194300" y="5981700"/>
          <p14:tracePt t="98366" x="5156200" y="5810250"/>
          <p14:tracePt t="98383" x="5124450" y="5676900"/>
          <p14:tracePt t="98400" x="5118100" y="5651500"/>
          <p14:tracePt t="98420" x="5111750" y="5632450"/>
          <p14:tracePt t="98438" x="5111750" y="5619750"/>
          <p14:tracePt t="98488" x="5111750" y="5645150"/>
          <p14:tracePt t="98499" x="5124450" y="5676900"/>
          <p14:tracePt t="98509" x="5168900" y="5734050"/>
          <p14:tracePt t="98520" x="5232400" y="5810250"/>
          <p14:tracePt t="98534" x="5302250" y="5867400"/>
          <p14:tracePt t="98552" x="5416550" y="5943600"/>
          <p14:tracePt t="98568" x="5448300" y="5962650"/>
          <p14:tracePt t="98584" x="5543550" y="5969000"/>
          <p14:tracePt t="98603" x="5638800" y="5918200"/>
          <p14:tracePt t="98618" x="5664200" y="588645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Selecionando preditores com F </a:t>
            </a:r>
            <a:r>
              <a:rPr lang="pt-BR" dirty="0"/>
              <a:t>parcial </a:t>
            </a:r>
            <a:r>
              <a:rPr lang="pt-BR" dirty="0" smtClean="0"/>
              <a:t>automatizado.</a:t>
            </a:r>
          </a:p>
          <a:p>
            <a:pPr lvl="1"/>
            <a:r>
              <a:rPr lang="pt-BR" sz="2400" dirty="0" smtClean="0"/>
              <a:t>Vantagens</a:t>
            </a:r>
            <a:r>
              <a:rPr lang="pt-BR" sz="2400" dirty="0"/>
              <a:t>:</a:t>
            </a:r>
          </a:p>
          <a:p>
            <a:pPr lvl="2"/>
            <a:r>
              <a:rPr lang="pt-BR" sz="1800" dirty="0" smtClean="0"/>
              <a:t>Para evitar a realização de diversos modelos na avaliação das contribuições parciais</a:t>
            </a:r>
            <a:endParaRPr lang="pt-BR" sz="1800" dirty="0"/>
          </a:p>
          <a:p>
            <a:pPr lvl="2"/>
            <a:r>
              <a:rPr lang="pt-BR" sz="1800" dirty="0" smtClean="0"/>
              <a:t>Um único comando no software realiza todas as possíveis contribuições parciais</a:t>
            </a:r>
            <a:endParaRPr lang="pt-BR" dirty="0"/>
          </a:p>
          <a:p>
            <a:pPr lvl="1"/>
            <a:r>
              <a:rPr lang="pt-BR" sz="2400" dirty="0" smtClean="0"/>
              <a:t>Como proceder</a:t>
            </a:r>
            <a:r>
              <a:rPr lang="pt-BR" sz="2400" dirty="0"/>
              <a:t>:</a:t>
            </a:r>
          </a:p>
          <a:p>
            <a:pPr lvl="2"/>
            <a:r>
              <a:rPr lang="pt-BR" sz="1800" dirty="0" smtClean="0"/>
              <a:t>Realize o modelo múltiplo desejado com todas as variáveis pré-selecionadas para a modelagem</a:t>
            </a:r>
            <a:endParaRPr lang="pt-BR" sz="1800" dirty="0"/>
          </a:p>
          <a:p>
            <a:pPr lvl="2"/>
            <a:r>
              <a:rPr lang="pt-BR" sz="1800" dirty="0" smtClean="0"/>
              <a:t>Utilize o comando “Anova” do pacote “</a:t>
            </a:r>
            <a:r>
              <a:rPr lang="pt-BR" sz="1800" dirty="0" err="1" smtClean="0"/>
              <a:t>car</a:t>
            </a:r>
            <a:r>
              <a:rPr lang="pt-BR" sz="1800" dirty="0" smtClean="0"/>
              <a:t>” (para o tipo II)</a:t>
            </a:r>
            <a:endParaRPr lang="pt-BR" sz="1800" dirty="0"/>
          </a:p>
          <a:p>
            <a:pPr lvl="2"/>
            <a:r>
              <a:rPr lang="pt-BR" sz="1800" dirty="0" smtClean="0"/>
              <a:t>Cada p-valor lista do refere-se a um teste F parcial realizado para testar a inclusão daquela variável</a:t>
            </a:r>
            <a:endParaRPr lang="pt-BR" sz="1800" dirty="0"/>
          </a:p>
          <a:p>
            <a:pPr lvl="2"/>
            <a:r>
              <a:rPr lang="pt-BR" sz="1800" dirty="0" smtClean="0"/>
              <a:t>Ou seja, compara o modelo sem e com a variável desejada</a:t>
            </a:r>
            <a:endParaRPr lang="pt-BR" sz="1800" dirty="0"/>
          </a:p>
          <a:p>
            <a:pPr lvl="2"/>
            <a:endParaRPr lang="pt-BR" sz="1800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33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08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7"/>
    </mc:Choice>
    <mc:Fallback xmlns="">
      <p:transition spd="slow" advTm="12415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585" x="5657850" y="5873750"/>
          <p14:tracePt t="7596" x="5645150" y="5861050"/>
          <p14:tracePt t="7607" x="5626100" y="5848350"/>
          <p14:tracePt t="7615" x="5600700" y="5829300"/>
          <p14:tracePt t="7626" x="5568950" y="5810250"/>
          <p14:tracePt t="7642" x="5486400" y="5746750"/>
          <p14:tracePt t="7658" x="5213350" y="5543550"/>
          <p14:tracePt t="7675" x="4997450" y="5340350"/>
          <p14:tracePt t="7691" x="4330700" y="4781550"/>
          <p14:tracePt t="7708" x="3721100" y="4133850"/>
          <p14:tracePt t="7725" x="3352800" y="3841750"/>
          <p14:tracePt t="7741" x="2838450" y="3390900"/>
          <p14:tracePt t="7757" x="2590800" y="3162300"/>
          <p14:tracePt t="7774" x="2279650" y="2889250"/>
          <p14:tracePt t="7794" x="2184400" y="2787650"/>
          <p14:tracePt t="7883" x="2159000" y="2743200"/>
          <p14:tracePt t="7908" x="2127250" y="2673350"/>
          <p14:tracePt t="8428" x="2139950" y="2673350"/>
          <p14:tracePt t="8438" x="2146300" y="2673350"/>
          <p14:tracePt t="8459" x="2159000" y="2679700"/>
          <p14:tracePt t="8469" x="2165350" y="2686050"/>
          <p14:tracePt t="8480" x="2178050" y="2692400"/>
          <p14:tracePt t="8491" x="2190750" y="2698750"/>
          <p14:tracePt t="8507" x="2203450" y="2705100"/>
          <p14:tracePt t="8523" x="2228850" y="2717800"/>
          <p14:tracePt t="8541" x="2241550" y="2717800"/>
          <p14:tracePt t="8557" x="2254250" y="2717800"/>
          <p14:tracePt t="8574" x="2266950" y="2717800"/>
          <p14:tracePt t="8709" x="2260600" y="2717800"/>
          <p14:tracePt t="8720" x="2254250" y="2724150"/>
          <p14:tracePt t="8731" x="2247900" y="2724150"/>
          <p14:tracePt t="8741" x="2241550" y="2724150"/>
          <p14:tracePt t="8783" x="2235200" y="2724150"/>
          <p14:tracePt t="9379" x="2228850" y="2724150"/>
          <p14:tracePt t="9391" x="2222500" y="2724150"/>
          <p14:tracePt t="9402" x="2216150" y="2724150"/>
          <p14:tracePt t="9410" x="2209800" y="2724150"/>
          <p14:tracePt t="9425" x="2197100" y="2730500"/>
          <p14:tracePt t="9442" x="2190750" y="2736850"/>
          <p14:tracePt t="9458" x="2178050" y="2736850"/>
          <p14:tracePt t="9475" x="2159000" y="2749550"/>
          <p14:tracePt t="9491" x="2146300" y="2755900"/>
          <p14:tracePt t="9508" x="2120900" y="2762250"/>
          <p14:tracePt t="9528" x="2101850" y="2762250"/>
          <p14:tracePt t="9543" x="2095500" y="2762250"/>
          <p14:tracePt t="9560" x="2095500" y="2768600"/>
          <p14:tracePt t="9576" x="2089150" y="2768600"/>
          <p14:tracePt t="9609" x="2082800" y="2768600"/>
          <p14:tracePt t="9624" x="2076450" y="2774950"/>
          <p14:tracePt t="9642" x="2070100" y="2787650"/>
          <p14:tracePt t="9658" x="2063750" y="2800350"/>
          <p14:tracePt t="9674" x="2057400" y="2832100"/>
          <p14:tracePt t="9691" x="2051050" y="2857500"/>
          <p14:tracePt t="9708" x="2051050" y="2870200"/>
          <p14:tracePt t="9725" x="2044700" y="2882900"/>
          <p14:tracePt t="9757" x="2044700" y="2889250"/>
          <p14:tracePt t="9776" x="2044700" y="2895600"/>
          <p14:tracePt t="9792" x="2044700" y="2901950"/>
          <p14:tracePt t="9810" x="2044700" y="2908300"/>
          <p14:tracePt t="9828" x="2044700" y="2914650"/>
          <p14:tracePt t="9842" x="2044700" y="2921000"/>
          <p14:tracePt t="9880" x="2044700" y="2927350"/>
          <p14:tracePt t="9902" x="2044700" y="2933700"/>
          <p14:tracePt t="9923" x="2051050" y="2940050"/>
          <p14:tracePt t="9951" x="2051050" y="2946400"/>
          <p14:tracePt t="9963" x="2057400" y="2946400"/>
          <p14:tracePt t="9993" x="2057400" y="2952750"/>
          <p14:tracePt t="10004" x="2063750" y="2952750"/>
          <p14:tracePt t="10078" x="2063750" y="2959100"/>
          <p14:tracePt t="10224" x="2070100" y="2959100"/>
          <p14:tracePt t="10256" x="2070100" y="2965450"/>
          <p14:tracePt t="10277" x="2076450" y="2971800"/>
          <p14:tracePt t="10307" x="2076450" y="2978150"/>
          <p14:tracePt t="10349" x="2076450" y="2984500"/>
          <p14:tracePt t="10372" x="2076450" y="2990850"/>
          <p14:tracePt t="10393" x="2076450" y="2997200"/>
          <p14:tracePt t="10468" x="2076450" y="3003550"/>
          <p14:tracePt t="10486" x="2076450" y="3009900"/>
          <p14:tracePt t="10507" x="2076450" y="3016250"/>
          <p14:tracePt t="10529" x="2082800" y="3022600"/>
          <p14:tracePt t="10559" x="2082800" y="3028950"/>
          <p14:tracePt t="10581" x="2089150" y="3028950"/>
          <p14:tracePt t="10654" x="2089150" y="3035300"/>
          <p14:tracePt t="10860" x="2095500" y="3035300"/>
          <p14:tracePt t="10881" x="2095500" y="3041650"/>
          <p14:tracePt t="10944" x="2095500" y="3048000"/>
          <p14:tracePt t="10975" x="2101850" y="3048000"/>
          <p14:tracePt t="10998" x="2101850" y="3054350"/>
          <p14:tracePt t="11018" x="2101850" y="3060700"/>
          <p14:tracePt t="11029" x="2108200" y="3060700"/>
          <p14:tracePt t="11040" x="2108200" y="3067050"/>
          <p14:tracePt t="11069" x="2114550" y="3073400"/>
          <p14:tracePt t="11080" x="2127250" y="3079750"/>
          <p14:tracePt t="11094" x="2139950" y="3092450"/>
          <p14:tracePt t="11107" x="2152650" y="3111500"/>
          <p14:tracePt t="11124" x="2197100" y="3149600"/>
          <p14:tracePt t="11142" x="2241550" y="3194050"/>
          <p14:tracePt t="11157" x="2254250" y="3213100"/>
          <p14:tracePt t="11176" x="2286000" y="3232150"/>
          <p14:tracePt t="11190" x="2298700" y="3238500"/>
          <p14:tracePt t="11207" x="2311400" y="3251200"/>
          <p14:tracePt t="11223" x="2311400" y="3257550"/>
          <p14:tracePt t="11256" x="2317750" y="3257550"/>
          <p14:tracePt t="11289" x="2324100" y="3257550"/>
          <p14:tracePt t="11350" x="2330450" y="3257550"/>
          <p14:tracePt t="11373" x="2330450" y="3263900"/>
          <p14:tracePt t="11393" x="2336800" y="3263900"/>
          <p14:tracePt t="11404" x="2336800" y="3270250"/>
          <p14:tracePt t="11413" x="2343150" y="3270250"/>
          <p14:tracePt t="11426" x="2349500" y="3276600"/>
          <p14:tracePt t="11440" x="2349500" y="3282950"/>
          <p14:tracePt t="11456" x="2362200" y="3295650"/>
          <p14:tracePt t="11476" x="2374900" y="3295650"/>
          <p14:tracePt t="11488" x="2381250" y="3302000"/>
          <p14:tracePt t="11504" x="2387600" y="3302000"/>
          <p14:tracePt t="11521" x="2387600" y="3308350"/>
          <p14:tracePt t="11987" x="2393950" y="3308350"/>
          <p14:tracePt t="11996" x="2400300" y="3308350"/>
          <p14:tracePt t="12007" x="2406650" y="3308350"/>
          <p14:tracePt t="12021" x="2413000" y="3308350"/>
          <p14:tracePt t="12038" x="2425700" y="3302000"/>
          <p14:tracePt t="12054" x="2432050" y="3295650"/>
          <p14:tracePt t="12071" x="2470150" y="3289300"/>
          <p14:tracePt t="12089" x="2489200" y="3270250"/>
          <p14:tracePt t="12092" x="2520950" y="3263900"/>
          <p14:tracePt t="12105" x="2546350" y="3257550"/>
          <p14:tracePt t="12121" x="2578100" y="3251200"/>
          <p14:tracePt t="12138" x="2590800" y="3251200"/>
          <p14:tracePt t="12154" x="2616200" y="3251200"/>
          <p14:tracePt t="12172" x="2628900" y="3251200"/>
          <p14:tracePt t="12188" x="2654300" y="3251200"/>
          <p14:tracePt t="12205" x="2667000" y="3251200"/>
          <p14:tracePt t="12221" x="2673350" y="3251200"/>
          <p14:tracePt t="12238" x="2692400" y="3251200"/>
          <p14:tracePt t="12254" x="2705100" y="3251200"/>
          <p14:tracePt t="12271" x="2730500" y="3257550"/>
          <p14:tracePt t="12288" x="2762250" y="3263900"/>
          <p14:tracePt t="12304" x="2774950" y="3263900"/>
          <p14:tracePt t="12321" x="2806700" y="3263900"/>
          <p14:tracePt t="12342" x="2819400" y="3263900"/>
          <p14:tracePt t="12357" x="2844800" y="3270250"/>
          <p14:tracePt t="12373" x="2870200" y="3270250"/>
          <p14:tracePt t="12389" x="2882900" y="3270250"/>
          <p14:tracePt t="12406" x="2914650" y="3270250"/>
          <p14:tracePt t="12423" x="2927350" y="3270250"/>
          <p14:tracePt t="12438" x="2952750" y="3270250"/>
          <p14:tracePt t="12458" x="2978150" y="3270250"/>
          <p14:tracePt t="12472" x="2990850" y="3270250"/>
          <p14:tracePt t="12489" x="3016250" y="3270250"/>
          <p14:tracePt t="12505" x="3022600" y="3270250"/>
          <p14:tracePt t="12522" x="3048000" y="3270250"/>
          <p14:tracePt t="12539" x="3067050" y="3270250"/>
          <p14:tracePt t="12555" x="3079750" y="3270250"/>
          <p14:tracePt t="12573" x="3098800" y="3270250"/>
          <p14:tracePt t="12591" x="3105150" y="3270250"/>
          <p14:tracePt t="12594" x="3111500" y="3270250"/>
          <p14:tracePt t="12607" x="3124200" y="3270250"/>
          <p14:tracePt t="57156" x="3130550" y="3270250"/>
          <p14:tracePt t="57165" x="3136900" y="3270250"/>
          <p14:tracePt t="57175" x="3143250" y="3270250"/>
          <p14:tracePt t="57185" x="3149600" y="3270250"/>
          <p14:tracePt t="57197" x="3155950" y="3276600"/>
          <p14:tracePt t="57213" x="3168650" y="3282950"/>
          <p14:tracePt t="57230" x="3213100" y="3295650"/>
          <p14:tracePt t="57246" x="3263900" y="3314700"/>
          <p14:tracePt t="57263" x="3327400" y="3327400"/>
          <p14:tracePt t="57283" x="3511550" y="3346450"/>
          <p14:tracePt t="57298" x="3575050" y="3352800"/>
          <p14:tracePt t="57314" x="3689350" y="3352800"/>
          <p14:tracePt t="57330" x="3867150" y="3352800"/>
          <p14:tracePt t="57347" x="3949700" y="3340100"/>
          <p14:tracePt t="57364" x="4038600" y="3327400"/>
          <p14:tracePt t="57380" x="4070350" y="3321050"/>
          <p14:tracePt t="57397" x="4102100" y="3308350"/>
          <p14:tracePt t="57414" x="4127500" y="3295650"/>
          <p14:tracePt t="57447" x="4140200" y="3295650"/>
          <p14:tracePt t="57487" x="4146550" y="3295650"/>
          <p14:tracePt t="57508" x="4152900" y="3295650"/>
          <p14:tracePt t="57519" x="4159250" y="3295650"/>
          <p14:tracePt t="57530" x="4171950" y="3302000"/>
          <p14:tracePt t="57546" x="4184650" y="3327400"/>
          <p14:tracePt t="57564" x="4241800" y="3384550"/>
          <p14:tracePt t="57582" x="4311650" y="3460750"/>
          <p14:tracePt t="57599" x="4349750" y="3505200"/>
          <p14:tracePt t="57602" x="4375150" y="3549650"/>
          <p14:tracePt t="57614" x="4400550" y="3594100"/>
          <p14:tracePt t="57630" x="4425950" y="3632200"/>
          <p14:tracePt t="57648" x="4451350" y="3695700"/>
          <p14:tracePt t="57665" x="4457700" y="3721100"/>
          <p14:tracePt t="57680" x="4464050" y="3727450"/>
          <p14:tracePt t="58241" x="4470400" y="3727450"/>
          <p14:tracePt t="58251" x="4470400" y="3721100"/>
          <p14:tracePt t="58265" x="4489450" y="3695700"/>
          <p14:tracePt t="58282" x="4546600" y="3638550"/>
          <p14:tracePt t="58297" x="4565650" y="3619500"/>
          <p14:tracePt t="58313" x="4660900" y="3505200"/>
          <p14:tracePt t="58329" x="4699000" y="3454400"/>
          <p14:tracePt t="58346" x="4756150" y="3397250"/>
          <p14:tracePt t="58363" x="4800600" y="3352800"/>
          <p14:tracePt t="58379" x="4813300" y="3333750"/>
          <p14:tracePt t="58396" x="4838700" y="3314700"/>
          <p14:tracePt t="58412" x="4838700" y="3308350"/>
          <p14:tracePt t="58429" x="4851400" y="3308350"/>
          <p14:tracePt t="58446" x="4851400" y="3302000"/>
          <p14:tracePt t="58489" x="4845050" y="3302000"/>
          <p14:tracePt t="58499" x="4826000" y="3302000"/>
          <p14:tracePt t="58512" x="4806950" y="3302000"/>
          <p14:tracePt t="58528" x="4775200" y="3308350"/>
          <p14:tracePt t="58546" x="4648200" y="3378200"/>
          <p14:tracePt t="58562" x="4514850" y="3448050"/>
          <p14:tracePt t="58579" x="4445000" y="3473450"/>
          <p14:tracePt t="58596" x="4216400" y="3549650"/>
          <p14:tracePt t="58612" x="4038600" y="3587750"/>
          <p14:tracePt t="58630" x="3810000" y="3632200"/>
          <p14:tracePt t="58647" x="3498850" y="3676650"/>
          <p14:tracePt t="58663" x="3371850" y="3708400"/>
          <p14:tracePt t="58680" x="3130550" y="3752850"/>
          <p14:tracePt t="58697" x="2997200" y="3784600"/>
          <p14:tracePt t="58713" x="2768600" y="3848100"/>
          <p14:tracePt t="58730" x="2590800" y="3930650"/>
          <p14:tracePt t="58746" x="2501900" y="3981450"/>
          <p14:tracePt t="58763" x="2444750" y="4032250"/>
          <p14:tracePt t="59190" x="2476500" y="4032250"/>
          <p14:tracePt t="59199" x="2527300" y="4032250"/>
          <p14:tracePt t="59213" x="2616200" y="4032250"/>
          <p14:tracePt t="59230" x="2838450" y="4032250"/>
          <p14:tracePt t="59246" x="3067050" y="4032250"/>
          <p14:tracePt t="59266" x="3295650" y="4032250"/>
          <p14:tracePt t="59283" x="3409950" y="4032250"/>
          <p14:tracePt t="59297" x="3587750" y="4032250"/>
          <p14:tracePt t="59315" x="3695700" y="4038600"/>
          <p14:tracePt t="59329" x="3714750" y="4038600"/>
          <p14:tracePt t="59347" x="3740150" y="4044950"/>
          <p14:tracePt t="59366" x="3759200" y="4051300"/>
          <p14:tracePt t="59380" x="3765550" y="4051300"/>
          <p14:tracePt t="59431" x="3771900" y="4051300"/>
          <p14:tracePt t="59481" x="3778250" y="4051300"/>
          <p14:tracePt t="59534" x="3778250" y="4057650"/>
          <p14:tracePt t="59575" x="3784600" y="4057650"/>
          <p14:tracePt t="60283" x="3784600" y="4064000"/>
          <p14:tracePt t="60294" x="3784600" y="4070350"/>
          <p14:tracePt t="60304" x="3790950" y="4076700"/>
          <p14:tracePt t="60314" x="3790950" y="4083050"/>
          <p14:tracePt t="60328" x="3790950" y="4089400"/>
          <p14:tracePt t="60345" x="3797300" y="4102100"/>
          <p14:tracePt t="60361" x="3803650" y="4102100"/>
          <p14:tracePt t="60377" x="3803650" y="4114800"/>
          <p14:tracePt t="60410" x="3810000" y="4133850"/>
          <p14:tracePt t="60427" x="3810000" y="4146550"/>
          <p14:tracePt t="60445" x="3816350" y="4178300"/>
          <p14:tracePt t="60462" x="3822700" y="4229100"/>
          <p14:tracePt t="60479" x="3835400" y="4248150"/>
          <p14:tracePt t="60495" x="3835400" y="4279900"/>
          <p14:tracePt t="60514" x="3835400" y="4330700"/>
          <p14:tracePt t="60530" x="3835400" y="4356100"/>
          <p14:tracePt t="60543" x="3829050" y="4400550"/>
          <p14:tracePt t="60560" x="3829050" y="4413250"/>
          <p14:tracePt t="60577" x="3829050" y="4445000"/>
          <p14:tracePt t="60594" x="3829050" y="4457700"/>
          <p14:tracePt t="60596" x="3829050" y="4470400"/>
          <p14:tracePt t="60610" x="3829050" y="4476750"/>
          <p14:tracePt t="60629" x="3829050" y="4489450"/>
          <p14:tracePt t="60644" x="3829050" y="4514850"/>
          <p14:tracePt t="60660" x="3829050" y="4533900"/>
          <p14:tracePt t="60677" x="3829050" y="4546600"/>
          <p14:tracePt t="60693" x="3829050" y="4559300"/>
          <p14:tracePt t="60711" x="3829050" y="4584700"/>
          <p14:tracePt t="60726" x="3829050" y="4597400"/>
          <p14:tracePt t="60743" x="3829050" y="4622800"/>
          <p14:tracePt t="60760" x="3829050" y="4629150"/>
          <p14:tracePt t="60777" x="3829050" y="4635500"/>
          <p14:tracePt t="60793" x="3829050" y="4641850"/>
          <p14:tracePt t="66121" x="3841750" y="4641850"/>
          <p14:tracePt t="66132" x="3854450" y="4641850"/>
          <p14:tracePt t="66145" x="3867150" y="4641850"/>
          <p14:tracePt t="66158" x="3898900" y="4629150"/>
          <p14:tracePt t="66175" x="4006850" y="4578350"/>
          <p14:tracePt t="66191" x="4064000" y="4546600"/>
          <p14:tracePt t="66207" x="4178300" y="4502150"/>
          <p14:tracePt t="66225" x="4324350" y="4470400"/>
          <p14:tracePt t="66241" x="4387850" y="4464050"/>
          <p14:tracePt t="66257" x="4521200" y="4445000"/>
          <p14:tracePt t="66274" x="4559300" y="4438650"/>
          <p14:tracePt t="66290" x="4629150" y="4438650"/>
          <p14:tracePt t="66308" x="4718050" y="4438650"/>
          <p14:tracePt t="66323" x="4781550" y="4438650"/>
          <p14:tracePt t="66343" x="4933950" y="4425950"/>
          <p14:tracePt t="66356" x="4997450" y="4425950"/>
          <p14:tracePt t="66372" x="5118100" y="4419600"/>
          <p14:tracePt t="66390" x="5194300" y="4419600"/>
          <p14:tracePt t="66406" x="5372100" y="4419600"/>
          <p14:tracePt t="66423" x="5511800" y="4419600"/>
          <p14:tracePt t="66439" x="5588000" y="4419600"/>
          <p14:tracePt t="66455" x="5759450" y="4451350"/>
          <p14:tracePt t="66472" x="5835650" y="4483100"/>
          <p14:tracePt t="66488" x="5937250" y="4527550"/>
          <p14:tracePt t="66507" x="5981700" y="4546600"/>
          <p14:tracePt t="66523" x="5994400" y="4559300"/>
          <p14:tracePt t="68576" x="5994400" y="4565650"/>
          <p14:tracePt t="68588" x="5994400" y="4578350"/>
          <p14:tracePt t="68600" x="5994400" y="4584700"/>
          <p14:tracePt t="68607" x="5994400" y="4597400"/>
          <p14:tracePt t="68625" x="5988050" y="4610100"/>
          <p14:tracePt t="68638" x="5969000" y="4622800"/>
          <p14:tracePt t="68653" x="5956300" y="4635500"/>
          <p14:tracePt t="68671" x="5905500" y="4654550"/>
          <p14:tracePt t="68688" x="5880100" y="4654550"/>
          <p14:tracePt t="68704" x="5810250" y="4654550"/>
          <p14:tracePt t="68722" x="5765800" y="4654550"/>
          <p14:tracePt t="68737" x="5740400" y="4648200"/>
          <p14:tracePt t="68754" x="5670550" y="4616450"/>
          <p14:tracePt t="68770" x="5645150" y="4591050"/>
          <p14:tracePt t="68787" x="5600700" y="4565650"/>
          <p14:tracePt t="68804" x="5575300" y="4546600"/>
          <p14:tracePt t="68820" x="5568950" y="4533900"/>
          <p14:tracePt t="68837" x="5562600" y="4521200"/>
          <p14:tracePt t="68870" x="5549900" y="4508500"/>
          <p14:tracePt t="68903" x="5543550" y="4502150"/>
          <p14:tracePt t="68921" x="5537200" y="4502150"/>
          <p14:tracePt t="68942" x="5530850" y="4502150"/>
          <p14:tracePt t="68984" x="5524500" y="4502150"/>
          <p14:tracePt t="69182" x="5530850" y="4502150"/>
          <p14:tracePt t="69203" x="5537200" y="4502150"/>
          <p14:tracePt t="69213" x="5537200" y="4508500"/>
          <p14:tracePt t="69235" x="5543550" y="4508500"/>
          <p14:tracePt t="69275" x="5549900" y="4508500"/>
          <p14:tracePt t="70057" x="5556250" y="4502150"/>
          <p14:tracePt t="70068" x="5562600" y="4489450"/>
          <p14:tracePt t="70079" x="5568950" y="4476750"/>
          <p14:tracePt t="70089" x="5575300" y="4451350"/>
          <p14:tracePt t="70103" x="5588000" y="4425950"/>
          <p14:tracePt t="70120" x="5632450" y="4356100"/>
          <p14:tracePt t="70136" x="5645150" y="4330700"/>
          <p14:tracePt t="70153" x="5676900" y="4286250"/>
          <p14:tracePt t="70173" x="5702300" y="4273550"/>
          <p14:tracePt t="70188" x="5753100" y="4248150"/>
          <p14:tracePt t="70205" x="5803900" y="4229100"/>
          <p14:tracePt t="70221" x="5835650" y="4222750"/>
          <p14:tracePt t="70238" x="5880100" y="4222750"/>
          <p14:tracePt t="70256" x="5892800" y="4222750"/>
          <p14:tracePt t="70271" x="5924550" y="4222750"/>
          <p14:tracePt t="70288" x="5969000" y="4229100"/>
          <p14:tracePt t="70304" x="6000750" y="4248150"/>
          <p14:tracePt t="70320" x="6051550" y="4267200"/>
          <p14:tracePt t="70336" x="6076950" y="4273550"/>
          <p14:tracePt t="70353" x="6121400" y="4305300"/>
          <p14:tracePt t="70370" x="6159500" y="4330700"/>
          <p14:tracePt t="70386" x="6172200" y="4343400"/>
          <p14:tracePt t="70403" x="6197600" y="4375150"/>
          <p14:tracePt t="70420" x="6203950" y="4375150"/>
          <p14:tracePt t="70437" x="6216650" y="4394200"/>
          <p14:tracePt t="70454" x="6223000" y="4406900"/>
          <p14:tracePt t="70471" x="6223000" y="4413250"/>
          <p14:tracePt t="70488" x="6229350" y="4419600"/>
          <p14:tracePt t="70520" x="6235700" y="4425950"/>
          <p14:tracePt t="70537" x="6242050" y="4438650"/>
          <p14:tracePt t="70975" x="6248400" y="4438650"/>
          <p14:tracePt t="70987" x="6254750" y="4438650"/>
          <p14:tracePt t="70997" x="6267450" y="4425950"/>
          <p14:tracePt t="71007" x="6280150" y="4413250"/>
          <p14:tracePt t="71020" x="6299200" y="4400550"/>
          <p14:tracePt t="71037" x="6343650" y="4356100"/>
          <p14:tracePt t="71054" x="6375400" y="4330700"/>
          <p14:tracePt t="71070" x="6451600" y="4279900"/>
          <p14:tracePt t="71086" x="6508750" y="4248150"/>
          <p14:tracePt t="71101" x="6604000" y="4222750"/>
          <p14:tracePt t="71118" x="6648450" y="4216400"/>
          <p14:tracePt t="71134" x="6718300" y="4216400"/>
          <p14:tracePt t="71151" x="6788150" y="4235450"/>
          <p14:tracePt t="71167" x="6819900" y="4248150"/>
          <p14:tracePt t="71184" x="6858000" y="4260850"/>
          <p14:tracePt t="71205" x="6870700" y="4267200"/>
          <p14:tracePt t="71220" x="6883400" y="4273550"/>
          <p14:tracePt t="71237" x="6896100" y="4279900"/>
          <p14:tracePt t="71254" x="6896100" y="4286250"/>
          <p14:tracePt t="71300" x="6902450" y="4286250"/>
          <p14:tracePt t="71340" x="6908800" y="4286250"/>
          <p14:tracePt t="84866" x="6896100" y="4286250"/>
          <p14:tracePt t="84879" x="6877050" y="4286250"/>
          <p14:tracePt t="84889" x="6826250" y="4286250"/>
          <p14:tracePt t="84898" x="6800850" y="4292600"/>
          <p14:tracePt t="84909" x="6756400" y="4318000"/>
          <p14:tracePt t="84922" x="6699250" y="4349750"/>
          <p14:tracePt t="84938" x="6604000" y="4432300"/>
          <p14:tracePt t="84955" x="6350000" y="4629150"/>
          <p14:tracePt t="84972" x="6159500" y="4781550"/>
          <p14:tracePt t="84989" x="6032500" y="4857750"/>
          <p14:tracePt t="85006" x="5772150" y="4984750"/>
          <p14:tracePt t="85021" x="5689600" y="5016500"/>
          <p14:tracePt t="85038" x="5530850" y="5054600"/>
          <p14:tracePt t="85055" x="5359400" y="5086350"/>
          <p14:tracePt t="85071" x="5308600" y="5086350"/>
          <p14:tracePt t="85088" x="5232400" y="5092700"/>
          <p14:tracePt t="85105" x="5207000" y="5092700"/>
          <p14:tracePt t="85107" x="5200650" y="5092700"/>
          <p14:tracePt t="85121" x="5194300" y="5092700"/>
          <p14:tracePt t="85138" x="5181600" y="5099050"/>
          <p14:tracePt t="85172" x="5168900" y="5099050"/>
          <p14:tracePt t="85189" x="5168900" y="5105400"/>
          <p14:tracePt t="85222" x="5162550" y="5105400"/>
          <p14:tracePt t="85422" x="5156200" y="5105400"/>
          <p14:tracePt t="85432" x="5149850" y="5105400"/>
          <p14:tracePt t="85444" x="5143500" y="5105400"/>
          <p14:tracePt t="85458" x="5130800" y="5105400"/>
          <p14:tracePt t="85472" x="5092700" y="5099050"/>
          <p14:tracePt t="85488" x="5067300" y="5092700"/>
          <p14:tracePt t="85504" x="4991100" y="5073650"/>
          <p14:tracePt t="85521" x="4959350" y="5067300"/>
          <p14:tracePt t="85538" x="4876800" y="5035550"/>
          <p14:tracePt t="85555" x="4775200" y="4991100"/>
          <p14:tracePt t="85571" x="4749800" y="4965700"/>
          <p14:tracePt t="85588" x="4711700" y="4959350"/>
          <p14:tracePt t="85604" x="4705350" y="4953000"/>
          <p14:tracePt t="85621" x="4692650" y="4946650"/>
          <p14:tracePt t="86631" x="4692650" y="4940300"/>
          <p14:tracePt t="86643" x="4686300" y="4940300"/>
          <p14:tracePt t="86655" x="4686300" y="4933950"/>
          <p14:tracePt t="86675" x="4686300" y="4927600"/>
          <p14:tracePt t="86691" x="4686300" y="4921250"/>
          <p14:tracePt t="86706" x="4686300" y="4908550"/>
          <p14:tracePt t="86722" x="4686300" y="4902200"/>
          <p14:tracePt t="86737" x="4692650" y="4895850"/>
          <p14:tracePt t="86755" x="4749800" y="4864100"/>
          <p14:tracePt t="86770" x="4794250" y="4845050"/>
          <p14:tracePt t="86787" x="4864100" y="4832350"/>
          <p14:tracePt t="86804" x="4895850" y="4826000"/>
          <p14:tracePt t="86821" x="4984750" y="4813300"/>
          <p14:tracePt t="86836" x="5041900" y="4813300"/>
          <p14:tracePt t="86853" x="5092700" y="4813300"/>
          <p14:tracePt t="86870" x="5137150" y="4813300"/>
          <p14:tracePt t="86886" x="5156200" y="4826000"/>
          <p14:tracePt t="86903" x="5194300" y="4864100"/>
          <p14:tracePt t="86920" x="5213350" y="4908550"/>
          <p14:tracePt t="86937" x="5238750" y="4991100"/>
          <p14:tracePt t="86953" x="5251450" y="5054600"/>
          <p14:tracePt t="86971" x="5251450" y="5080000"/>
          <p14:tracePt t="86986" x="5245100" y="5124450"/>
          <p14:tracePt t="87003" x="5207000" y="5149850"/>
          <p14:tracePt t="87020" x="5035550" y="5187950"/>
          <p14:tracePt t="87037" x="4927600" y="5175250"/>
          <p14:tracePt t="87053" x="4883150" y="5162550"/>
          <p14:tracePt t="87070" x="4826000" y="5105400"/>
          <p14:tracePt t="87086" x="4800600" y="5073650"/>
          <p14:tracePt t="87103" x="4781550" y="4997450"/>
          <p14:tracePt t="87120" x="4781550" y="4959350"/>
          <p14:tracePt t="87137" x="4781550" y="4953000"/>
          <p14:tracePt t="87153" x="4787900" y="4946650"/>
          <p14:tracePt t="87169" x="4800600" y="4946650"/>
          <p14:tracePt t="87186" x="4832350" y="5003800"/>
          <p14:tracePt t="87204" x="4838700" y="5080000"/>
          <p14:tracePt t="87220" x="4832350" y="5124450"/>
          <p14:tracePt t="87236" x="4705350" y="5245100"/>
          <p14:tracePt t="87253" x="4514850" y="5321300"/>
          <p14:tracePt t="87270" x="4178300" y="5410200"/>
          <p14:tracePt t="87287" x="3867150" y="5422900"/>
          <p14:tracePt t="87303" x="3771900" y="5410200"/>
          <p14:tracePt t="87319" x="3594100" y="5365750"/>
          <p14:tracePt t="87336" x="3536950" y="5346700"/>
          <p14:tracePt t="87352" x="3429000" y="5321300"/>
          <p14:tracePt t="87370" x="3371850" y="5308600"/>
          <p14:tracePt t="87386" x="3359150" y="5302250"/>
          <p14:tracePt t="87403" x="3340100" y="5289550"/>
          <p14:tracePt t="87420" x="3327400" y="5289550"/>
          <p14:tracePt t="87435" x="3321050" y="5276850"/>
          <p14:tracePt t="87454" x="3314700" y="5270500"/>
          <p14:tracePt t="87470" x="3308350" y="5264150"/>
          <p14:tracePt t="87486" x="3308350" y="5251450"/>
          <p14:tracePt t="87503" x="3302000" y="5238750"/>
          <p14:tracePt t="87519" x="3289300" y="5187950"/>
          <p14:tracePt t="87536" x="3282950" y="5168900"/>
          <p14:tracePt t="87552" x="3282950" y="5124450"/>
          <p14:tracePt t="87569" x="3282950" y="5099050"/>
          <p14:tracePt t="87602" x="3282950" y="5086350"/>
          <p14:tracePt t="87622" x="3295650" y="5080000"/>
          <p14:tracePt t="87637" x="3308350" y="5080000"/>
          <p14:tracePt t="87652" x="3359150" y="5080000"/>
          <p14:tracePt t="87669" x="3397250" y="5099050"/>
          <p14:tracePt t="87685" x="3511550" y="5143500"/>
          <p14:tracePt t="87703" x="3562350" y="5156200"/>
          <p14:tracePt t="87720" x="3632200" y="5156200"/>
          <p14:tracePt t="87736" x="3651250" y="5156200"/>
          <p14:tracePt t="87753" x="3663950" y="5118100"/>
          <p14:tracePt t="87769" x="3663950" y="5041900"/>
          <p14:tracePt t="87786" x="3663950" y="5010150"/>
          <p14:tracePt t="87802" x="3638550" y="4984750"/>
          <p14:tracePt t="87819" x="3613150" y="4959350"/>
          <p14:tracePt t="87835" x="3594100" y="4959350"/>
          <p14:tracePt t="87852" x="3581400" y="4953000"/>
          <p14:tracePt t="87869" x="3575050" y="4953000"/>
          <p14:tracePt t="87923" x="3575050" y="4965700"/>
          <p14:tracePt t="87934" x="3606800" y="4978400"/>
          <p14:tracePt t="87944" x="3651250" y="4997450"/>
          <p14:tracePt t="87954" x="3695700" y="5003800"/>
          <p14:tracePt t="87969" x="3746500" y="5022850"/>
          <p14:tracePt t="87986" x="3905250" y="5041900"/>
          <p14:tracePt t="88002" x="4006850" y="5041900"/>
          <p14:tracePt t="88019" x="4133850" y="5041900"/>
          <p14:tracePt t="88035" x="4184650" y="5041900"/>
          <p14:tracePt t="88052" x="4311650" y="5041900"/>
          <p14:tracePt t="88069" x="4425950" y="5041900"/>
          <p14:tracePt t="88086" x="4457700" y="5048250"/>
          <p14:tracePt t="88373" x="4470400" y="5048250"/>
          <p14:tracePt t="88384" x="4495800" y="5048250"/>
          <p14:tracePt t="88396" x="4546600" y="5022850"/>
          <p14:tracePt t="88406" x="4584700" y="5003800"/>
          <p14:tracePt t="88421" x="4667250" y="4984750"/>
          <p14:tracePt t="88435" x="4870450" y="4972050"/>
          <p14:tracePt t="88453" x="4959350" y="4972050"/>
          <p14:tracePt t="88470" x="5086350" y="4972050"/>
          <p14:tracePt t="88485" x="5137150" y="4972050"/>
          <p14:tracePt t="88502" x="5226050" y="4972050"/>
          <p14:tracePt t="88519" x="5270500" y="4972050"/>
          <p14:tracePt t="88535" x="5289550" y="4972050"/>
          <p14:tracePt t="88552" x="5321300" y="4984750"/>
          <p14:tracePt t="88569" x="5340350" y="5003800"/>
          <p14:tracePt t="88585" x="5391150" y="5099050"/>
          <p14:tracePt t="88602" x="5435600" y="5187950"/>
          <p14:tracePt t="88618" x="5448300" y="5219700"/>
          <p14:tracePt t="88635" x="5467350" y="5245100"/>
          <p14:tracePt t="88652" x="5467350" y="5257800"/>
          <p14:tracePt t="88669" x="5480050" y="5264150"/>
          <p14:tracePt t="88685" x="5499100" y="5264150"/>
          <p14:tracePt t="88719" x="5524500" y="5194300"/>
          <p14:tracePt t="88736" x="5524500" y="5130800"/>
          <p14:tracePt t="88752" x="5511800" y="5010150"/>
          <p14:tracePt t="88770" x="5461000" y="4908550"/>
          <p14:tracePt t="88786" x="5416550" y="4883150"/>
          <p14:tracePt t="88802" x="5302250" y="4826000"/>
          <p14:tracePt t="88819" x="5264150" y="4826000"/>
          <p14:tracePt t="88835" x="5213350" y="4826000"/>
          <p14:tracePt t="88852" x="5194300" y="4832350"/>
          <p14:tracePt t="88869" x="5187950" y="4851400"/>
          <p14:tracePt t="88885" x="5187950" y="4908550"/>
          <p14:tracePt t="88901" x="5200650" y="4940300"/>
          <p14:tracePt t="88918" x="5276850" y="4997450"/>
          <p14:tracePt t="88935" x="5353050" y="5041900"/>
          <p14:tracePt t="88951" x="5372100" y="5048250"/>
          <p14:tracePt t="88968" x="5397500" y="5048250"/>
          <p14:tracePt t="88985" x="5403850" y="5048250"/>
          <p14:tracePt t="89019" x="5410200" y="5048250"/>
          <p14:tracePt t="90665" x="5416550" y="5029200"/>
          <p14:tracePt t="90677" x="5416550" y="5022850"/>
          <p14:tracePt t="90687" x="5416550" y="5010150"/>
          <p14:tracePt t="90701" x="5416550" y="4984750"/>
          <p14:tracePt t="90718" x="5416550" y="4972050"/>
          <p14:tracePt t="90733" x="5403850" y="4965700"/>
          <p14:tracePt t="90751" x="5391150" y="4959350"/>
          <p14:tracePt t="90768" x="5384800" y="4959350"/>
          <p14:tracePt t="90783" x="5365750" y="4959350"/>
          <p14:tracePt t="90801" x="5353050" y="4959350"/>
          <p14:tracePt t="90833" x="5353050" y="4965700"/>
          <p14:tracePt t="90852" x="5353050" y="4978400"/>
          <p14:tracePt t="90867" x="5353050" y="4991100"/>
          <p14:tracePt t="90883" x="5391150" y="5010150"/>
          <p14:tracePt t="90900" x="5397500" y="5016500"/>
          <p14:tracePt t="90917" x="5403850" y="5029200"/>
          <p14:tracePt t="90933" x="5410200" y="5029200"/>
          <p14:tracePt t="90950" x="5416550" y="5029200"/>
          <p14:tracePt t="90967" x="5416550" y="5035550"/>
          <p14:tracePt t="90983" x="5422900" y="5035550"/>
          <p14:tracePt t="92147" x="5422900" y="5029200"/>
          <p14:tracePt t="92157" x="5422900" y="5022850"/>
          <p14:tracePt t="92168" x="5422900" y="5010150"/>
          <p14:tracePt t="92190" x="5416550" y="4997450"/>
          <p14:tracePt t="92200" x="5403850" y="4984750"/>
          <p14:tracePt t="92216" x="5384800" y="4965700"/>
          <p14:tracePt t="92232" x="5346700" y="4946650"/>
          <p14:tracePt t="92252" x="5302250" y="4921250"/>
          <p14:tracePt t="92266" x="5283200" y="4908550"/>
          <p14:tracePt t="92282" x="5213350" y="4870450"/>
          <p14:tracePt t="92299" x="5156200" y="4864100"/>
          <p14:tracePt t="92315" x="5086350" y="4845050"/>
          <p14:tracePt t="92332" x="5060950" y="4845050"/>
          <p14:tracePt t="92349" x="5003800" y="4838700"/>
          <p14:tracePt t="92365" x="4953000" y="4838700"/>
          <p14:tracePt t="92381" x="4921250" y="4838700"/>
          <p14:tracePt t="92398" x="4857750" y="4832350"/>
          <p14:tracePt t="92415" x="4826000" y="4832350"/>
          <p14:tracePt t="92431" x="4762500" y="4826000"/>
          <p14:tracePt t="92448" x="4705350" y="4826000"/>
          <p14:tracePt t="92465" x="4673600" y="4826000"/>
          <p14:tracePt t="92481" x="4616450" y="4826000"/>
          <p14:tracePt t="92498" x="4572000" y="4813300"/>
          <p14:tracePt t="92514" x="4495800" y="4813300"/>
          <p14:tracePt t="92532" x="4425950" y="4806950"/>
          <p14:tracePt t="92551" x="4400550" y="4806950"/>
          <p14:tracePt t="92568" x="4356100" y="4800600"/>
          <p14:tracePt t="92584" x="4292600" y="4800600"/>
          <p14:tracePt t="92598" x="4254500" y="4800600"/>
          <p14:tracePt t="92615" x="4197350" y="4800600"/>
          <p14:tracePt t="92631" x="4165600" y="4800600"/>
          <p14:tracePt t="92648" x="4108450" y="4800600"/>
          <p14:tracePt t="92665" x="4089400" y="4800600"/>
          <p14:tracePt t="92681" x="4051300" y="4800600"/>
          <p14:tracePt t="92698" x="4013200" y="4813300"/>
          <p14:tracePt t="92714" x="4000500" y="4819650"/>
          <p14:tracePt t="92731" x="3981450" y="4832350"/>
          <p14:tracePt t="92748" x="3975100" y="4832350"/>
          <p14:tracePt t="92764" x="3968750" y="4832350"/>
          <p14:tracePt t="92802" x="3962400" y="4838700"/>
          <p14:tracePt t="92823" x="3962400" y="4845050"/>
          <p14:tracePt t="92834" x="3962400" y="4851400"/>
          <p14:tracePt t="92848" x="3962400" y="4857750"/>
          <p14:tracePt t="92866" x="3962400" y="4864100"/>
          <p14:tracePt t="92881" x="3962400" y="4870450"/>
          <p14:tracePt t="92897" x="3994150" y="4889500"/>
          <p14:tracePt t="92915" x="4025900" y="4895850"/>
          <p14:tracePt t="92931" x="4089400" y="4895850"/>
          <p14:tracePt t="92948" x="4159250" y="4895850"/>
          <p14:tracePt t="92964" x="4178300" y="4895850"/>
          <p14:tracePt t="92981" x="4229100" y="4895850"/>
          <p14:tracePt t="92998" x="4248150" y="4895850"/>
          <p14:tracePt t="93014" x="4273550" y="4895850"/>
          <p14:tracePt t="93033" x="4292600" y="4895850"/>
          <p14:tracePt t="93065" x="4298950" y="4895850"/>
          <p14:tracePt t="93084" x="4305300" y="4895850"/>
          <p14:tracePt t="93117" x="4311650" y="4895850"/>
          <p14:tracePt t="93150" x="4318000" y="4895850"/>
          <p14:tracePt t="93201" x="4324350" y="4895850"/>
          <p14:tracePt t="93367" x="4330700" y="4895850"/>
          <p14:tracePt t="95076" x="4337050" y="4895850"/>
          <p14:tracePt t="95087" x="4343400" y="4895850"/>
          <p14:tracePt t="95098" x="4349750" y="4895850"/>
          <p14:tracePt t="95112" x="4356100" y="4895850"/>
          <p14:tracePt t="95131" x="4381500" y="4895850"/>
          <p14:tracePt t="95146" x="4400550" y="4895850"/>
          <p14:tracePt t="95162" x="4451350" y="4889500"/>
          <p14:tracePt t="95179" x="4476750" y="4883150"/>
          <p14:tracePt t="95196" x="4527550" y="4876800"/>
          <p14:tracePt t="95212" x="4559300" y="4876800"/>
          <p14:tracePt t="95229" x="4572000" y="4876800"/>
          <p14:tracePt t="95245" x="4597400" y="4876800"/>
          <p14:tracePt t="95262" x="4603750" y="4876800"/>
          <p14:tracePt t="95279" x="4616450" y="4876800"/>
          <p14:tracePt t="95295" x="4629150" y="4883150"/>
          <p14:tracePt t="95312" x="4635500" y="4883150"/>
          <p14:tracePt t="95330" x="4641850" y="4889500"/>
          <p14:tracePt t="95350" x="4648200" y="4889500"/>
          <p14:tracePt t="95382" x="4648200" y="4895850"/>
          <p14:tracePt t="95413" x="4648200" y="4902200"/>
          <p14:tracePt t="101934" x="4648200" y="4895850"/>
          <p14:tracePt t="101956" x="4635500" y="4889500"/>
          <p14:tracePt t="101966" x="4610100" y="4889500"/>
          <p14:tracePt t="101978" x="4584700" y="4876800"/>
          <p14:tracePt t="101992" x="4552950" y="4870450"/>
          <p14:tracePt t="102008" x="4470400" y="4857750"/>
          <p14:tracePt t="102026" x="4406900" y="4845050"/>
          <p14:tracePt t="102041" x="4298950" y="4826000"/>
          <p14:tracePt t="102060" x="4191000" y="4819650"/>
          <p14:tracePt t="102075" x="4152900" y="4819650"/>
          <p14:tracePt t="102092" x="4095750" y="4813300"/>
          <p14:tracePt t="102108" x="4070350" y="4813300"/>
          <p14:tracePt t="102112" x="4044950" y="4813300"/>
          <p14:tracePt t="102125" x="4025900" y="4813300"/>
          <p14:tracePt t="102144" x="3975100" y="4813300"/>
          <p14:tracePt t="102159" x="3956050" y="4813300"/>
          <p14:tracePt t="102176" x="3917950" y="4813300"/>
          <p14:tracePt t="102192" x="3905250" y="4813300"/>
          <p14:tracePt t="102208" x="3886200" y="4813300"/>
          <p14:tracePt t="102225" x="3873500" y="4813300"/>
          <p14:tracePt t="102242" x="3867150" y="4813300"/>
          <p14:tracePt t="102729" x="3867150" y="4826000"/>
          <p14:tracePt t="102738" x="3867150" y="4838700"/>
          <p14:tracePt t="102749" x="3867150" y="4857750"/>
          <p14:tracePt t="102759" x="3867150" y="4876800"/>
          <p14:tracePt t="102774" x="3873500" y="4895850"/>
          <p14:tracePt t="102792" x="3911600" y="4940300"/>
          <p14:tracePt t="102807" x="3924300" y="4953000"/>
          <p14:tracePt t="102824" x="3987800" y="5003800"/>
          <p14:tracePt t="102841" x="4006850" y="5022850"/>
          <p14:tracePt t="102857" x="4051300" y="5048250"/>
          <p14:tracePt t="102875" x="4083050" y="5060950"/>
          <p14:tracePt t="102891" x="4095750" y="5067300"/>
          <p14:tracePt t="102909" x="4114800" y="5073650"/>
          <p14:tracePt t="102927" x="4121150" y="5073650"/>
          <p14:tracePt t="102959" x="4127500" y="5080000"/>
          <p14:tracePt t="103312" x="4127500" y="5060950"/>
          <p14:tracePt t="103324" x="4127500" y="5041900"/>
          <p14:tracePt t="103333" x="4127500" y="5016500"/>
          <p14:tracePt t="103344" x="4102100" y="4997450"/>
          <p14:tracePt t="103356" x="4089400" y="4965700"/>
          <p14:tracePt t="103374" x="4044950" y="4927600"/>
          <p14:tracePt t="103390" x="4006850" y="4914900"/>
          <p14:tracePt t="103408" x="3905250" y="4889500"/>
          <p14:tracePt t="103425" x="3867150" y="4889500"/>
          <p14:tracePt t="103440" x="3816350" y="4889500"/>
          <p14:tracePt t="103458" x="3784600" y="4908550"/>
          <p14:tracePt t="103475" x="3778250" y="4914900"/>
          <p14:tracePt t="103491" x="3778250" y="4946650"/>
          <p14:tracePt t="103510" x="3778250" y="4965700"/>
          <p14:tracePt t="103524" x="3816350" y="5003800"/>
          <p14:tracePt t="103541" x="3892550" y="5048250"/>
          <p14:tracePt t="103555" x="3937000" y="5054600"/>
          <p14:tracePt t="103572" x="3975100" y="5060950"/>
          <p14:tracePt t="103590" x="3987800" y="5060950"/>
          <p14:tracePt t="103606" x="4006850" y="5060950"/>
          <p14:tracePt t="103624" x="4013200" y="5060950"/>
          <p14:tracePt t="103640" x="4019550" y="5060950"/>
          <p14:tracePt t="103678" x="4025900" y="5054600"/>
          <p14:tracePt t="103687" x="4025900" y="5035550"/>
          <p14:tracePt t="111400" x="4025900" y="5029200"/>
          <p14:tracePt t="111421" x="4019550" y="5022850"/>
          <p14:tracePt t="111431" x="4013200" y="5016500"/>
          <p14:tracePt t="111443" x="4006850" y="5010150"/>
          <p14:tracePt t="111453" x="4000500" y="5010150"/>
          <p14:tracePt t="111466" x="3994150" y="4997450"/>
          <p14:tracePt t="111483" x="3987800" y="4991100"/>
          <p14:tracePt t="111499" x="3981450" y="4972050"/>
          <p14:tracePt t="111514" x="3968750" y="4953000"/>
          <p14:tracePt t="111531" x="3962400" y="4953000"/>
          <p14:tracePt t="111547" x="3956050" y="4940300"/>
          <p14:tracePt t="112225" x="3949700" y="4940300"/>
          <p14:tracePt t="112234" x="3930650" y="4940300"/>
          <p14:tracePt t="112249" x="3911600" y="4933950"/>
          <p14:tracePt t="112266" x="3860800" y="4914900"/>
          <p14:tracePt t="112284" x="3822700" y="4908550"/>
          <p14:tracePt t="112300" x="3714750" y="4883150"/>
          <p14:tracePt t="112318" x="3657600" y="4864100"/>
          <p14:tracePt t="112332" x="3575050" y="4845050"/>
          <p14:tracePt t="112351" x="3492500" y="4832350"/>
          <p14:tracePt t="112366" x="3441700" y="4819650"/>
          <p14:tracePt t="112383" x="3359150" y="4806950"/>
          <p14:tracePt t="112401" x="3327400" y="4806950"/>
          <p14:tracePt t="112414" x="3270250" y="4800600"/>
          <p14:tracePt t="112431" x="3219450" y="4800600"/>
          <p14:tracePt t="112446" x="3194050" y="4800600"/>
          <p14:tracePt t="112463" x="3117850" y="4800600"/>
          <p14:tracePt t="112480" x="3073400" y="4800600"/>
          <p14:tracePt t="112497" x="3016250" y="4813300"/>
          <p14:tracePt t="112513" x="2997200" y="4819650"/>
          <p14:tracePt t="112530" x="2952750" y="4838700"/>
          <p14:tracePt t="112546" x="2908300" y="4864100"/>
          <p14:tracePt t="112563" x="2889250" y="4876800"/>
          <p14:tracePt t="112581" x="2844800" y="4902200"/>
          <p14:tracePt t="112600" x="2794000" y="4927600"/>
          <p14:tracePt t="112616" x="2774950" y="4946650"/>
          <p14:tracePt t="112632" x="2730500" y="4959350"/>
          <p14:tracePt t="112649" x="2717800" y="4965700"/>
          <p14:tracePt t="112665" x="2686050" y="4984750"/>
          <p14:tracePt t="112681" x="2673350" y="4984750"/>
          <p14:tracePt t="112698" x="2647950" y="4997450"/>
          <p14:tracePt t="112716" x="2635250" y="5003800"/>
          <p14:tracePt t="112731" x="2628900" y="5010150"/>
          <p14:tracePt t="112748" x="2622550" y="5010150"/>
          <p14:tracePt t="112764" x="2622550" y="5016500"/>
          <p14:tracePt t="112781" x="2616200" y="5016500"/>
          <p14:tracePt t="112798" x="2609850" y="5029200"/>
          <p14:tracePt t="112815" x="2609850" y="5035550"/>
          <p14:tracePt t="112832" x="2603500" y="5060950"/>
          <p14:tracePt t="112849" x="2590800" y="5080000"/>
          <p14:tracePt t="112863" x="2584450" y="5130800"/>
          <p14:tracePt t="112883" x="2584450" y="5162550"/>
          <p14:tracePt t="112898" x="2584450" y="5175250"/>
          <p14:tracePt t="112914" x="2584450" y="5200650"/>
          <p14:tracePt t="112933" x="2597150" y="5213350"/>
          <p14:tracePt t="112948" x="2609850" y="5213350"/>
          <p14:tracePt t="112964" x="2647950" y="5213350"/>
          <p14:tracePt t="112981" x="2679700" y="5194300"/>
          <p14:tracePt t="112997" x="2730500" y="5137150"/>
          <p14:tracePt t="113014" x="2743200" y="5105400"/>
          <p14:tracePt t="113031" x="2749550" y="5060950"/>
          <p14:tracePt t="113048" x="2749550" y="5041900"/>
          <p14:tracePt t="113066" x="2736850" y="5041900"/>
          <p14:tracePt t="113081" x="2673350" y="5041900"/>
          <p14:tracePt t="113097" x="2641600" y="5060950"/>
          <p14:tracePt t="113099" x="2597150" y="5099050"/>
          <p14:tracePt t="113113" x="2546350" y="5156200"/>
          <p14:tracePt t="113131" x="2470150" y="5283200"/>
          <p14:tracePt t="113147" x="2444750" y="5327650"/>
          <p14:tracePt t="113163" x="2419350" y="5359400"/>
          <p14:tracePt t="113180" x="2419350" y="5372100"/>
          <p14:tracePt t="113197" x="2419350" y="5384800"/>
          <p14:tracePt t="113214" x="2425700" y="5391150"/>
          <p14:tracePt t="113229" x="2457450" y="5391150"/>
          <p14:tracePt t="113246" x="2540000" y="5391150"/>
          <p14:tracePt t="113263" x="2565400" y="5391150"/>
          <p14:tracePt t="113280" x="2590800" y="5391150"/>
          <p14:tracePt t="113297" x="2590800" y="5378450"/>
          <p14:tracePt t="113313" x="2597150" y="5365750"/>
          <p14:tracePt t="113330" x="2597150" y="5346700"/>
          <p14:tracePt t="113347" x="2597150" y="5340350"/>
          <p14:tracePt t="113363" x="2597150" y="5327650"/>
          <p14:tracePt t="113380" x="2597150" y="5321300"/>
          <p14:tracePt t="113397" x="2597150" y="5302250"/>
          <p14:tracePt t="113413" x="2597150" y="5283200"/>
          <p14:tracePt t="113429" x="2603500" y="5270500"/>
          <p14:tracePt t="113446" x="2628900" y="5245100"/>
          <p14:tracePt t="113463" x="2635250" y="5232400"/>
          <p14:tracePt t="113479" x="2660650" y="5219700"/>
          <p14:tracePt t="113496" x="2686050" y="5213350"/>
          <p14:tracePt t="113513" x="2698750" y="5213350"/>
          <p14:tracePt t="113529" x="2755900" y="5213350"/>
          <p14:tracePt t="113546" x="2781300" y="5213350"/>
          <p14:tracePt t="113563" x="2876550" y="5238750"/>
          <p14:tracePt t="113580" x="2946400" y="5257800"/>
          <p14:tracePt t="113597" x="2978150" y="5257800"/>
          <p14:tracePt t="113599" x="3016250" y="5264150"/>
          <p14:tracePt t="113613" x="3067050" y="5264150"/>
          <p14:tracePt t="113629" x="3105150" y="5264150"/>
          <p14:tracePt t="113646" x="3213100" y="5264150"/>
          <p14:tracePt t="113663" x="3289300" y="5264150"/>
          <p14:tracePt t="113680" x="3327400" y="5264150"/>
          <p14:tracePt t="113696" x="3492500" y="5264150"/>
          <p14:tracePt t="113712" x="3594100" y="5257800"/>
          <p14:tracePt t="113729" x="3740150" y="5251450"/>
          <p14:tracePt t="113746" x="3892550" y="5238750"/>
          <p14:tracePt t="113762" x="3981450" y="5232400"/>
          <p14:tracePt t="113779" x="4178300" y="5200650"/>
          <p14:tracePt t="113796" x="4241800" y="5200650"/>
          <p14:tracePt t="113812" x="4368800" y="5200650"/>
          <p14:tracePt t="113829" x="4502150" y="5213350"/>
          <p14:tracePt t="113847" x="4540250" y="5232400"/>
          <p14:tracePt t="113863" x="4616450" y="5264150"/>
          <p14:tracePt t="113879" x="4629150" y="5276850"/>
          <p14:tracePt t="114197" x="4635500" y="5283200"/>
          <p14:tracePt t="114209" x="4648200" y="5289550"/>
          <p14:tracePt t="114217" x="4679950" y="5295900"/>
          <p14:tracePt t="114230" x="4756150" y="5314950"/>
          <p14:tracePt t="114248" x="4972050" y="5334000"/>
          <p14:tracePt t="114262" x="5073650" y="5346700"/>
          <p14:tracePt t="114280" x="5448300" y="5359400"/>
          <p14:tracePt t="114295" x="5549900" y="5359400"/>
          <p14:tracePt t="114312" x="5765800" y="5359400"/>
          <p14:tracePt t="114330" x="5905500" y="5359400"/>
          <p14:tracePt t="114347" x="5975350" y="5353050"/>
          <p14:tracePt t="114363" x="6019800" y="5353050"/>
          <p14:tracePt t="114380" x="6032500" y="5353050"/>
          <p14:tracePt t="114396" x="6045200" y="5353050"/>
          <p14:tracePt t="114413" x="6051550" y="5353050"/>
          <p14:tracePt t="114445" x="6057900" y="5353050"/>
          <p14:tracePt t="119224" x="6038850" y="5353050"/>
          <p14:tracePt t="119232" x="6007100" y="5353050"/>
          <p14:tracePt t="119245" x="5962650" y="5353050"/>
          <p14:tracePt t="119259" x="5905500" y="5353050"/>
          <p14:tracePt t="119277" x="5816600" y="5346700"/>
          <p14:tracePt t="119292" x="5746750" y="5334000"/>
          <p14:tracePt t="119309" x="5619750" y="5334000"/>
          <p14:tracePt t="119326" x="5505450" y="5334000"/>
          <p14:tracePt t="119342" x="5467350" y="5340350"/>
          <p14:tracePt t="119359" x="5372100" y="5353050"/>
          <p14:tracePt t="119375" x="5327650" y="5372100"/>
          <p14:tracePt t="119394" x="5276850" y="5384800"/>
          <p14:tracePt t="119411" x="5238750" y="5403850"/>
          <p14:tracePt t="119426" x="5226050" y="5403850"/>
          <p14:tracePt t="119444" x="5200650" y="5410200"/>
          <p14:tracePt t="119459" x="5194300" y="5410200"/>
          <p14:tracePt t="119477" x="5168900" y="5416550"/>
          <p14:tracePt t="119493" x="5130800" y="5435600"/>
          <p14:tracePt t="119509" x="5118100" y="5435600"/>
          <p14:tracePt t="119526" x="5060950" y="5454650"/>
          <p14:tracePt t="119545" x="5029200" y="5467350"/>
          <p14:tracePt t="119559" x="4946650" y="5480050"/>
          <p14:tracePt t="119576" x="4876800" y="5505450"/>
          <p14:tracePt t="119592" x="4832350" y="5524500"/>
          <p14:tracePt t="119609" x="4730750" y="5556250"/>
          <p14:tracePt t="119625" x="4692650" y="5575300"/>
          <p14:tracePt t="119642" x="4616450" y="5600700"/>
          <p14:tracePt t="119662" x="4591050" y="5613400"/>
          <p14:tracePt t="119676" x="4584700" y="5613400"/>
          <p14:tracePt t="119694" x="4578350" y="5619750"/>
          <p14:tracePt t="120068" x="4578350" y="5626100"/>
          <p14:tracePt t="120077" x="4572000" y="5626100"/>
          <p14:tracePt t="120092" x="4565650" y="5632450"/>
          <p14:tracePt t="120109" x="4546600" y="5651500"/>
          <p14:tracePt t="120125" x="4527550" y="5657850"/>
          <p14:tracePt t="120142" x="4451350" y="5689600"/>
          <p14:tracePt t="120161" x="4419600" y="5702300"/>
          <p14:tracePt t="120176" x="4349750" y="5715000"/>
          <p14:tracePt t="120192" x="4318000" y="5721350"/>
          <p14:tracePt t="120208" x="4305300" y="5721350"/>
          <p14:tracePt t="120227" x="4279900" y="5727700"/>
          <p14:tracePt t="120241" x="4267200" y="5727700"/>
          <p14:tracePt t="120259" x="4254500" y="5727700"/>
          <p14:tracePt t="120275" x="4235450" y="5734050"/>
          <p14:tracePt t="120290" x="4222750" y="5740400"/>
          <p14:tracePt t="120307" x="4203700" y="5746750"/>
          <p14:tracePt t="120323" x="4191000" y="5753100"/>
          <p14:tracePt t="120339" x="4178300" y="5759450"/>
          <p14:tracePt t="120373" x="4165600" y="5765800"/>
          <p14:tracePt t="120389" x="4159250" y="5765800"/>
          <p14:tracePt t="120406" x="4152900" y="5765800"/>
          <p14:tracePt t="120423" x="4146550" y="5765800"/>
          <p14:tracePt t="120462" x="4140200" y="5765800"/>
          <p14:tracePt t="122738" x="4140200" y="5753100"/>
          <p14:tracePt t="122748" x="4159250" y="5727700"/>
          <p14:tracePt t="122759" x="4178300" y="5695950"/>
          <p14:tracePt t="122774" x="4203700" y="5664200"/>
          <p14:tracePt t="122790" x="4254500" y="5588000"/>
          <p14:tracePt t="122806" x="4279900" y="5562600"/>
          <p14:tracePt t="122823" x="4343400" y="5518150"/>
          <p14:tracePt t="122839" x="4387850" y="5505450"/>
          <p14:tracePt t="122856" x="4476750" y="5505450"/>
          <p14:tracePt t="122873" x="4565650" y="5537200"/>
          <p14:tracePt t="122889" x="4597400" y="5562600"/>
          <p14:tracePt t="122906" x="4641850" y="5613400"/>
          <p14:tracePt t="122923" x="4660900" y="5645150"/>
          <p14:tracePt t="122939" x="4686300" y="5683250"/>
          <p14:tracePt t="122957" x="4699000" y="5702300"/>
          <p14:tracePt t="122974" x="4705350" y="5702300"/>
          <p14:tracePt t="122990" x="4730750" y="5715000"/>
          <p14:tracePt t="123006" x="4749800" y="5715000"/>
          <p14:tracePt t="123024" x="4826000" y="5702300"/>
          <p14:tracePt t="123040" x="4940300" y="5626100"/>
          <p14:tracePt t="123056" x="5003800" y="5568950"/>
          <p14:tracePt t="123074" x="5156200" y="5435600"/>
          <p14:tracePt t="123089" x="5238750" y="5391150"/>
          <p14:tracePt t="123107" x="5340350" y="5340350"/>
          <p14:tracePt t="123124" x="5403850" y="5340350"/>
          <p14:tracePt t="123139" x="5448300" y="5365750"/>
          <p14:tracePt t="123156" x="5549900" y="5518150"/>
          <p14:tracePt t="123172" x="5613400" y="5613400"/>
          <p14:tracePt t="123192" x="5702300" y="5753100"/>
          <p14:tracePt t="123204" x="5734050" y="5797550"/>
          <p14:tracePt t="123221" x="5854700" y="5873750"/>
          <p14:tracePt t="123238" x="5937250" y="5905500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anova(mod2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# TIPO I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Variance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Response: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Sum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(&gt;F)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1   815483  815483  1.6234 0.20422  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1  2967339 2967339  5.9070 </a:t>
            </a:r>
            <a:r>
              <a:rPr lang="pt-BR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0.01604 *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1  3253548 3253548  6.4768 </a:t>
            </a:r>
            <a:r>
              <a:rPr lang="pt-BR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0.01175 *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185 92933286  502342                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Signif.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0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‘***’ 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0.001 ‘**’ 0.01 ‘*’ 0.05 ‘.’ 0.1 ‘ ’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88900" lvl="2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800" dirty="0"/>
              <a:t>p-</a:t>
            </a:r>
            <a:r>
              <a:rPr lang="pt-BR" sz="1800" dirty="0" err="1"/>
              <a:t>value</a:t>
            </a:r>
            <a:r>
              <a:rPr lang="pt-BR" sz="1800" dirty="0"/>
              <a:t>: 0.01175 &lt; 0,05 → Rejeito H0. Há evidências estatísticas suficientes ao nível de 5% para afirmar que a inclusão da variável tabagismo melhora significantemente a explicação do peso da criança. O modelo completo é melhor que o modelo só com idade e peso da mãe.</a:t>
            </a:r>
            <a:endParaRPr lang="pt-B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34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852936"/>
            <a:ext cx="2440632" cy="8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58"/>
    </mc:Choice>
    <mc:Fallback xmlns="">
      <p:transition spd="slow" advTm="14405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665" x="5937250" y="5899150"/>
          <p14:tracePt t="3674" x="5937250" y="5873750"/>
          <p14:tracePt t="3684" x="5937250" y="5835650"/>
          <p14:tracePt t="3696" x="5937250" y="5797550"/>
          <p14:tracePt t="3711" x="5937250" y="5734050"/>
          <p14:tracePt t="3728" x="5937250" y="5626100"/>
          <p14:tracePt t="3747" x="5937250" y="5391150"/>
          <p14:tracePt t="3759" x="5937250" y="5264150"/>
          <p14:tracePt t="3776" x="5905500" y="5048250"/>
          <p14:tracePt t="3794" x="5867400" y="4902200"/>
          <p14:tracePt t="3810" x="5784850" y="4591050"/>
          <p14:tracePt t="3826" x="5740400" y="4470400"/>
          <p14:tracePt t="3843" x="5689600" y="4254500"/>
          <p14:tracePt t="3860" x="5613400" y="4006850"/>
          <p14:tracePt t="3878" x="5562600" y="3848100"/>
          <p14:tracePt t="3894" x="5473700" y="3644900"/>
          <p14:tracePt t="3910" x="5397500" y="3536950"/>
          <p14:tracePt t="3927" x="4997450" y="3079750"/>
          <p14:tracePt t="3945" x="4362450" y="2590800"/>
          <p14:tracePt t="3960" x="4038600" y="2419350"/>
          <p14:tracePt t="3976" x="3505200" y="2133600"/>
          <p14:tracePt t="3993" x="3295650" y="1981200"/>
          <p14:tracePt t="4009" x="3143250" y="1879600"/>
          <p14:tracePt t="4026" x="3098800" y="1854200"/>
          <p14:tracePt t="4458" x="3092450" y="1854200"/>
          <p14:tracePt t="4466" x="3079750" y="1847850"/>
          <p14:tracePt t="4478" x="3048000" y="1822450"/>
          <p14:tracePt t="4494" x="2965450" y="1797050"/>
          <p14:tracePt t="4511" x="2794000" y="1752600"/>
          <p14:tracePt t="4528" x="2578100" y="1733550"/>
          <p14:tracePt t="4543" x="2489200" y="1733550"/>
          <p14:tracePt t="4561" x="2349500" y="1733550"/>
          <p14:tracePt t="4577" x="2273300" y="1739900"/>
          <p14:tracePt t="4593" x="2082800" y="1822450"/>
          <p14:tracePt t="4612" x="1949450" y="1866900"/>
          <p14:tracePt t="4627" x="1905000" y="1898650"/>
          <p14:tracePt t="4645" x="1841500" y="1911350"/>
          <p14:tracePt t="4659" x="1822450" y="1917700"/>
          <p14:tracePt t="4676" x="1784350" y="1924050"/>
          <p14:tracePt t="4695" x="1758950" y="1924050"/>
          <p14:tracePt t="4709" x="1733550" y="1930400"/>
          <p14:tracePt t="4726" x="1714500" y="1936750"/>
          <p14:tracePt t="4759" x="1708150" y="1936750"/>
          <p14:tracePt t="4842" x="1714500" y="1936750"/>
          <p14:tracePt t="4854" x="1733550" y="1936750"/>
          <p14:tracePt t="4864" x="1771650" y="1936750"/>
          <p14:tracePt t="4876" x="1835150" y="1936750"/>
          <p14:tracePt t="4895" x="1987550" y="1936750"/>
          <p14:tracePt t="4912" x="2051050" y="1936750"/>
          <p14:tracePt t="4927" x="2254250" y="1936750"/>
          <p14:tracePt t="4946" x="2368550" y="1936750"/>
          <p14:tracePt t="4950" x="2432050" y="1936750"/>
          <p14:tracePt t="4961" x="2495550" y="1936750"/>
          <p14:tracePt t="4979" x="2571750" y="1936750"/>
          <p14:tracePt t="4992" x="2597150" y="1943100"/>
          <p14:tracePt t="5009" x="2641600" y="1943100"/>
          <p14:tracePt t="5024" x="2654300" y="1949450"/>
          <p14:tracePt t="5041" x="2673350" y="1949450"/>
          <p14:tracePt t="5060" x="2679700" y="1949450"/>
          <p14:tracePt t="5078" x="2686050" y="1949450"/>
          <p14:tracePt t="5122" x="2692400" y="1949450"/>
          <p14:tracePt t="5153" x="2698750" y="1949450"/>
          <p14:tracePt t="5175" x="2711450" y="1949450"/>
          <p14:tracePt t="5185" x="2724150" y="1949450"/>
          <p14:tracePt t="5196" x="2743200" y="1949450"/>
          <p14:tracePt t="5209" x="2762250" y="1949450"/>
          <p14:tracePt t="5225" x="2794000" y="1949450"/>
          <p14:tracePt t="7119" x="2794000" y="1955800"/>
          <p14:tracePt t="7287" x="2794000" y="1962150"/>
          <p14:tracePt t="7308" x="2800350" y="1968500"/>
          <p14:tracePt t="7319" x="2800350" y="1974850"/>
          <p14:tracePt t="7328" x="2806700" y="1987550"/>
          <p14:tracePt t="7342" x="2806700" y="1993900"/>
          <p14:tracePt t="7359" x="2819400" y="2025650"/>
          <p14:tracePt t="7375" x="2832100" y="2063750"/>
          <p14:tracePt t="7391" x="2857500" y="2133600"/>
          <p14:tracePt t="7407" x="2889250" y="2190750"/>
          <p14:tracePt t="7424" x="2940050" y="2292350"/>
          <p14:tracePt t="7444" x="2990850" y="2406650"/>
          <p14:tracePt t="7459" x="3016250" y="2457450"/>
          <p14:tracePt t="7476" x="3060700" y="2584450"/>
          <p14:tracePt t="7493" x="3073400" y="2616200"/>
          <p14:tracePt t="7508" x="3092450" y="2647950"/>
          <p14:tracePt t="7527" x="3105150" y="2673350"/>
          <p14:tracePt t="7541" x="3111500" y="2679700"/>
          <p14:tracePt t="7558" x="3117850" y="2692400"/>
          <p14:tracePt t="7592" x="3124200" y="2698750"/>
          <p14:tracePt t="7608" x="3149600" y="2711450"/>
          <p14:tracePt t="7623" x="3168650" y="2717800"/>
          <p14:tracePt t="7640" x="3206750" y="2736850"/>
          <p14:tracePt t="7656" x="3219450" y="2749550"/>
          <p14:tracePt t="7673" x="3251200" y="2762250"/>
          <p14:tracePt t="7690" x="3263900" y="2762250"/>
          <p14:tracePt t="7707" x="3282950" y="2774950"/>
          <p14:tracePt t="7724" x="3295650" y="2774950"/>
          <p14:tracePt t="7756" x="3308350" y="2774950"/>
          <p14:tracePt t="7774" x="3314700" y="2781300"/>
          <p14:tracePt t="7793" x="3321050" y="2781300"/>
          <p14:tracePt t="7807" x="3321050" y="2787650"/>
          <p14:tracePt t="9986" x="3321050" y="2781300"/>
          <p14:tracePt t="9998" x="3321050" y="2768600"/>
          <p14:tracePt t="10010" x="3314700" y="2743200"/>
          <p14:tracePt t="10023" x="3302000" y="2711450"/>
          <p14:tracePt t="10041" x="3282950" y="2647950"/>
          <p14:tracePt t="10055" x="3263900" y="2609850"/>
          <p14:tracePt t="10072" x="3219450" y="2533650"/>
          <p14:tracePt t="10089" x="3206750" y="2501900"/>
          <p14:tracePt t="10105" x="3175000" y="2444750"/>
          <p14:tracePt t="10122" x="3149600" y="2413000"/>
          <p14:tracePt t="10138" x="3124200" y="2387600"/>
          <p14:tracePt t="10155" x="3048000" y="2317750"/>
          <p14:tracePt t="10172" x="3003550" y="2279650"/>
          <p14:tracePt t="10189" x="2933700" y="2222500"/>
          <p14:tracePt t="10207" x="2863850" y="2165350"/>
          <p14:tracePt t="10223" x="2832100" y="2127250"/>
          <p14:tracePt t="10240" x="2736850" y="2057400"/>
          <p14:tracePt t="10256" x="2679700" y="2019300"/>
          <p14:tracePt t="10274" x="2571750" y="1962150"/>
          <p14:tracePt t="10291" x="2482850" y="1930400"/>
          <p14:tracePt t="10303" x="2425700" y="1911350"/>
          <p14:tracePt t="10320" x="2305050" y="1873250"/>
          <p14:tracePt t="10337" x="2228850" y="1854200"/>
          <p14:tracePt t="10353" x="2095500" y="1822450"/>
          <p14:tracePt t="10370" x="2025650" y="1803400"/>
          <p14:tracePt t="10387" x="1943100" y="1778000"/>
          <p14:tracePt t="10403" x="1860550" y="1752600"/>
          <p14:tracePt t="10420" x="1835150" y="1746250"/>
          <p14:tracePt t="10436" x="1790700" y="1739900"/>
          <p14:tracePt t="10453" x="1765300" y="1733550"/>
          <p14:tracePt t="10455" x="1752600" y="1733550"/>
          <p14:tracePt t="10486" x="1746250" y="1733550"/>
          <p14:tracePt t="10503" x="1739900" y="1733550"/>
          <p14:tracePt t="10542" x="1733550" y="1733550"/>
          <p14:tracePt t="10571" x="1727200" y="1733550"/>
          <p14:tracePt t="10583" x="1720850" y="1733550"/>
          <p14:tracePt t="10603" x="1714500" y="1733550"/>
          <p14:tracePt t="10615" x="1701800" y="1733550"/>
          <p14:tracePt t="10624" x="1695450" y="1733550"/>
          <p14:tracePt t="10638" x="1689100" y="1733550"/>
          <p14:tracePt t="10655" x="1676400" y="1733550"/>
          <p14:tracePt t="10688" x="1670050" y="1733550"/>
          <p14:tracePt t="10708" x="1663700" y="1733550"/>
          <p14:tracePt t="10802" x="1689100" y="1739900"/>
          <p14:tracePt t="10811" x="1708150" y="1746250"/>
          <p14:tracePt t="10824" x="1739900" y="1746250"/>
          <p14:tracePt t="10838" x="1758950" y="1746250"/>
          <p14:tracePt t="10854" x="1778000" y="1746250"/>
          <p14:tracePt t="10905" x="1778000" y="1739900"/>
          <p14:tracePt t="10918" x="1778000" y="1733550"/>
          <p14:tracePt t="10928" x="1765300" y="1727200"/>
          <p14:tracePt t="10938" x="1739900" y="1727200"/>
          <p14:tracePt t="10955" x="1720850" y="1727200"/>
          <p14:tracePt t="10971" x="1676400" y="1727200"/>
          <p14:tracePt t="10989" x="1663700" y="1733550"/>
          <p14:tracePt t="11005" x="1657350" y="1739900"/>
          <p14:tracePt t="11750" x="1682750" y="1739900"/>
          <p14:tracePt t="11760" x="1720850" y="1746250"/>
          <p14:tracePt t="11772" x="1771650" y="1746250"/>
          <p14:tracePt t="11789" x="1822450" y="1758950"/>
          <p14:tracePt t="11804" x="1885950" y="1758950"/>
          <p14:tracePt t="11823" x="1924050" y="1758950"/>
          <p14:tracePt t="11837" x="1930400" y="1758950"/>
          <p14:tracePt t="11854" x="1936750" y="1758950"/>
          <p14:tracePt t="11888" x="1936750" y="1746250"/>
          <p14:tracePt t="11904" x="1917700" y="1739900"/>
          <p14:tracePt t="11919" x="1847850" y="1708150"/>
          <p14:tracePt t="11937" x="1765300" y="1695450"/>
          <p14:tracePt t="11952" x="1739900" y="1695450"/>
          <p14:tracePt t="11969" x="1695450" y="1695450"/>
          <p14:tracePt t="11985" x="1682750" y="1695450"/>
          <p14:tracePt t="12002" x="1670050" y="1695450"/>
          <p14:tracePt t="12021" x="1663700" y="1701800"/>
          <p14:tracePt t="12036" x="1663700" y="1708150"/>
          <p14:tracePt t="12054" x="1657350" y="1727200"/>
          <p14:tracePt t="12070" x="1657350" y="1733550"/>
          <p14:tracePt t="12086" x="1657350" y="1739900"/>
          <p14:tracePt t="12103" x="1657350" y="1752600"/>
          <p14:tracePt t="12136" x="1657350" y="1758950"/>
          <p14:tracePt t="12166" x="1657350" y="1765300"/>
          <p14:tracePt t="13346" x="1657350" y="1778000"/>
          <p14:tracePt t="13356" x="1663700" y="1790700"/>
          <p14:tracePt t="13369" x="1663700" y="1803400"/>
          <p14:tracePt t="13387" x="1670050" y="1828800"/>
          <p14:tracePt t="13403" x="1670050" y="1835150"/>
          <p14:tracePt t="13422" x="1670050" y="1847850"/>
          <p14:tracePt t="13437" x="1676400" y="1854200"/>
          <p14:tracePt t="13450" x="1676400" y="1860550"/>
          <p14:tracePt t="13837" x="1676400" y="1866900"/>
          <p14:tracePt t="13848" x="1682750" y="1873250"/>
          <p14:tracePt t="13857" x="1689100" y="1879600"/>
          <p14:tracePt t="13869" x="1695450" y="1892300"/>
          <p14:tracePt t="13885" x="1714500" y="1917700"/>
          <p14:tracePt t="13902" x="1752600" y="1987550"/>
          <p14:tracePt t="13919" x="1784350" y="2063750"/>
          <p14:tracePt t="13935" x="1790700" y="2101850"/>
          <p14:tracePt t="13952" x="1822450" y="2209800"/>
          <p14:tracePt t="13968" x="1828800" y="2286000"/>
          <p14:tracePt t="13985" x="1860550" y="2470150"/>
          <p14:tracePt t="14002" x="1879600" y="2603500"/>
          <p14:tracePt t="14019" x="1885950" y="2667000"/>
          <p14:tracePt t="14037" x="1917700" y="2787650"/>
          <p14:tracePt t="14056" x="1936750" y="2895600"/>
          <p14:tracePt t="14070" x="1943100" y="2921000"/>
          <p14:tracePt t="14086" x="1955800" y="2984500"/>
          <p14:tracePt t="14101" x="1955800" y="3022600"/>
          <p14:tracePt t="14118" x="1974850" y="3092450"/>
          <p14:tracePt t="14134" x="1974850" y="3117850"/>
          <p14:tracePt t="14150" x="1974850" y="3168650"/>
          <p14:tracePt t="14168" x="1981200" y="3200400"/>
          <p14:tracePt t="14184" x="1981200" y="3213100"/>
          <p14:tracePt t="14545" x="1968500" y="3213100"/>
          <p14:tracePt t="14557" x="1955800" y="3213100"/>
          <p14:tracePt t="14569" x="1936750" y="3213100"/>
          <p14:tracePt t="14588" x="1911350" y="3213100"/>
          <p14:tracePt t="14601" x="1898650" y="3213100"/>
          <p14:tracePt t="14618" x="1866900" y="3213100"/>
          <p14:tracePt t="14634" x="1854200" y="3213100"/>
          <p14:tracePt t="14651" x="1803400" y="3213100"/>
          <p14:tracePt t="14670" x="1778000" y="3213100"/>
          <p14:tracePt t="14684" x="1727200" y="3213100"/>
          <p14:tracePt t="14702" x="1676400" y="3206750"/>
          <p14:tracePt t="14718" x="1657350" y="3200400"/>
          <p14:tracePt t="14735" x="1612900" y="3187700"/>
          <p14:tracePt t="14755" x="1555750" y="3168650"/>
          <p14:tracePt t="14767" x="1536700" y="3162300"/>
          <p14:tracePt t="14786" x="1479550" y="3149600"/>
          <p14:tracePt t="14802" x="1454150" y="3143250"/>
          <p14:tracePt t="14819" x="1409700" y="3136900"/>
          <p14:tracePt t="14835" x="1384300" y="3130550"/>
          <p14:tracePt t="14851" x="1352550" y="3117850"/>
          <p14:tracePt t="14868" x="1320800" y="3111500"/>
          <p14:tracePt t="14884" x="1308100" y="3111500"/>
          <p14:tracePt t="14901" x="1270000" y="3098800"/>
          <p14:tracePt t="14921" x="1263650" y="3098800"/>
          <p14:tracePt t="14934" x="1225550" y="3092450"/>
          <p14:tracePt t="14951" x="1200150" y="3079750"/>
          <p14:tracePt t="14968" x="1187450" y="3079750"/>
          <p14:tracePt t="14984" x="1162050" y="3073400"/>
          <p14:tracePt t="15001" x="1155700" y="3073400"/>
          <p14:tracePt t="15017" x="1136650" y="3067050"/>
          <p14:tracePt t="15037" x="1117600" y="3067050"/>
          <p14:tracePt t="15052" x="1111250" y="3067050"/>
          <p14:tracePt t="15069" x="1092200" y="3067050"/>
          <p14:tracePt t="15103" x="1085850" y="3067050"/>
          <p14:tracePt t="15120" x="1073150" y="3067050"/>
          <p14:tracePt t="15132" x="1066800" y="3067050"/>
          <p14:tracePt t="15150" x="1054100" y="3067050"/>
          <p14:tracePt t="15183" x="1035050" y="3067050"/>
          <p14:tracePt t="15200" x="1028700" y="3067050"/>
          <p14:tracePt t="15216" x="1009650" y="3060700"/>
          <p14:tracePt t="15233" x="1003300" y="3060700"/>
          <p14:tracePt t="15266" x="990600" y="3054350"/>
          <p14:tracePt t="15300" x="984250" y="3054350"/>
          <p14:tracePt t="15413" x="984250" y="3060700"/>
          <p14:tracePt t="15421" x="984250" y="3067050"/>
          <p14:tracePt t="15434" x="984250" y="3079750"/>
          <p14:tracePt t="15452" x="990600" y="3098800"/>
          <p14:tracePt t="15467" x="996950" y="3111500"/>
          <p14:tracePt t="15484" x="996950" y="3124200"/>
          <p14:tracePt t="15517" x="1003300" y="3130550"/>
          <p14:tracePt t="15546" x="1003300" y="3136900"/>
          <p14:tracePt t="15558" x="1003300" y="3143250"/>
          <p14:tracePt t="15578" x="1003300" y="3149600"/>
          <p14:tracePt t="15588" x="1003300" y="3162300"/>
          <p14:tracePt t="15602" x="996950" y="3175000"/>
          <p14:tracePt t="15619" x="984250" y="3206750"/>
          <p14:tracePt t="15635" x="952500" y="3270250"/>
          <p14:tracePt t="15650" x="946150" y="3302000"/>
          <p14:tracePt t="15666" x="939800" y="3314700"/>
          <p14:tracePt t="15682" x="933450" y="3327400"/>
          <p14:tracePt t="15716" x="933450" y="3333750"/>
          <p14:tracePt t="16642" x="946150" y="3333750"/>
          <p14:tracePt t="16652" x="958850" y="3333750"/>
          <p14:tracePt t="16664" x="971550" y="3333750"/>
          <p14:tracePt t="16681" x="990600" y="3333750"/>
          <p14:tracePt t="16697" x="1003300" y="3333750"/>
          <p14:tracePt t="16715" x="1028700" y="3340100"/>
          <p14:tracePt t="16731" x="1041400" y="3346450"/>
          <p14:tracePt t="16748" x="1054100" y="3359150"/>
          <p14:tracePt t="16765" x="1073150" y="3378200"/>
          <p14:tracePt t="16781" x="1079500" y="3390900"/>
          <p14:tracePt t="16798" x="1092200" y="3416300"/>
          <p14:tracePt t="16814" x="1098550" y="3429000"/>
          <p14:tracePt t="16832" x="1104900" y="3448050"/>
          <p14:tracePt t="16849" x="1104900" y="3454400"/>
          <p14:tracePt t="16865" x="1111250" y="3467100"/>
          <p14:tracePt t="16898" x="1111250" y="3473450"/>
          <p14:tracePt t="16922" x="1111250" y="3479800"/>
          <p14:tracePt t="16932" x="1111250" y="3486150"/>
          <p14:tracePt t="16948" x="1111250" y="3492500"/>
          <p14:tracePt t="16965" x="1111250" y="3517900"/>
          <p14:tracePt t="16981" x="1111250" y="3524250"/>
          <p14:tracePt t="16998" x="1111250" y="3549650"/>
          <p14:tracePt t="17016" x="1111250" y="3562350"/>
          <p14:tracePt t="17031" x="1111250" y="3568700"/>
          <p14:tracePt t="17048" x="1111250" y="3575050"/>
          <p14:tracePt t="17064" x="1111250" y="3581400"/>
          <p14:tracePt t="19012" x="1123950" y="3581400"/>
          <p14:tracePt t="19024" x="1136650" y="3581400"/>
          <p14:tracePt t="19033" x="1149350" y="3575050"/>
          <p14:tracePt t="19046" x="1162050" y="3575050"/>
          <p14:tracePt t="19062" x="1174750" y="3568700"/>
          <p14:tracePt t="19079" x="1206500" y="3562350"/>
          <p14:tracePt t="19096" x="1244600" y="3556000"/>
          <p14:tracePt t="19113" x="1270000" y="3556000"/>
          <p14:tracePt t="19131" x="1320800" y="3549650"/>
          <p14:tracePt t="19146" x="1339850" y="3549650"/>
          <p14:tracePt t="19162" x="1397000" y="3543300"/>
          <p14:tracePt t="19179" x="1441450" y="3536950"/>
          <p14:tracePt t="19196" x="1460500" y="3536950"/>
          <p14:tracePt t="19213" x="1498600" y="3536950"/>
          <p14:tracePt t="19229" x="1530350" y="3536950"/>
          <p14:tracePt t="19246" x="1574800" y="3536950"/>
          <p14:tracePt t="19262" x="1625600" y="3536950"/>
          <p14:tracePt t="19278" x="1657350" y="3536950"/>
          <p14:tracePt t="19296" x="1695450" y="3536950"/>
          <p14:tracePt t="19313" x="1720850" y="3536950"/>
          <p14:tracePt t="19331" x="1784350" y="3536950"/>
          <p14:tracePt t="19349" x="1898650" y="3536950"/>
          <p14:tracePt t="19365" x="1936750" y="3536950"/>
          <p14:tracePt t="19382" x="2051050" y="3536950"/>
          <p14:tracePt t="19397" x="2127250" y="3536950"/>
          <p14:tracePt t="19414" x="2317750" y="3536950"/>
          <p14:tracePt t="19429" x="2482850" y="3536950"/>
          <p14:tracePt t="19446" x="2590800" y="3556000"/>
          <p14:tracePt t="19464" x="2825750" y="3644900"/>
          <p14:tracePt t="19479" x="2895600" y="3676650"/>
          <p14:tracePt t="19496" x="2997200" y="3721100"/>
          <p14:tracePt t="19513" x="3054350" y="3746500"/>
          <p14:tracePt t="19912" x="3067050" y="3746500"/>
          <p14:tracePt t="19921" x="3073400" y="3746500"/>
          <p14:tracePt t="19933" x="3086100" y="3746500"/>
          <p14:tracePt t="19948" x="3098800" y="3746500"/>
          <p14:tracePt t="19962" x="3124200" y="3740150"/>
          <p14:tracePt t="19979" x="3130550" y="3740150"/>
          <p14:tracePt t="19995" x="3149600" y="3733800"/>
          <p14:tracePt t="20012" x="3155950" y="3727450"/>
          <p14:tracePt t="20028" x="3168650" y="3714750"/>
          <p14:tracePt t="20045" x="3187700" y="3695700"/>
          <p14:tracePt t="20062" x="3200400" y="3683000"/>
          <p14:tracePt t="20079" x="3238500" y="3663950"/>
          <p14:tracePt t="20095" x="3257550" y="3651250"/>
          <p14:tracePt t="20112" x="3321050" y="3619500"/>
          <p14:tracePt t="20130" x="3365500" y="3600450"/>
          <p14:tracePt t="20145" x="3384550" y="3581400"/>
          <p14:tracePt t="20161" x="3416300" y="3562350"/>
          <p14:tracePt t="20178" x="3441700" y="3556000"/>
          <p14:tracePt t="20195" x="3479800" y="3543300"/>
          <p14:tracePt t="20211" x="3517900" y="3517900"/>
          <p14:tracePt t="20228" x="3536950" y="3511550"/>
          <p14:tracePt t="20244" x="3581400" y="3486150"/>
          <p14:tracePt t="20261" x="3600450" y="3473450"/>
          <p14:tracePt t="20277" x="3663950" y="3422650"/>
          <p14:tracePt t="20294" x="3721100" y="3378200"/>
          <p14:tracePt t="20311" x="3752850" y="3352800"/>
          <p14:tracePt t="20331" x="3829050" y="3302000"/>
          <p14:tracePt t="20346" x="3911600" y="3238500"/>
          <p14:tracePt t="20361" x="3956050" y="3213100"/>
          <p14:tracePt t="20378" x="4006850" y="3175000"/>
          <p14:tracePt t="20395" x="4038600" y="3155950"/>
          <p14:tracePt t="20411" x="4070350" y="3130550"/>
          <p14:tracePt t="20428" x="4083050" y="3124200"/>
          <p14:tracePt t="20445" x="4121150" y="3105150"/>
          <p14:tracePt t="20461" x="4146550" y="3086100"/>
          <p14:tracePt t="20478" x="4159250" y="3079750"/>
          <p14:tracePt t="20494" x="4184650" y="3054350"/>
          <p14:tracePt t="20511" x="4210050" y="3048000"/>
          <p14:tracePt t="20527" x="4235450" y="3035300"/>
          <p14:tracePt t="20545" x="4260850" y="3028950"/>
          <p14:tracePt t="20577" x="4279900" y="3022600"/>
          <p14:tracePt t="20596" x="4286250" y="3022600"/>
          <p14:tracePt t="20613" x="4292600" y="3022600"/>
          <p14:tracePt t="24012" x="4298950" y="3022600"/>
          <p14:tracePt t="24024" x="4311650" y="3016250"/>
          <p14:tracePt t="24033" x="4324350" y="3003550"/>
          <p14:tracePt t="24044" x="4343400" y="2997200"/>
          <p14:tracePt t="24059" x="4375150" y="2965450"/>
          <p14:tracePt t="24076" x="4502150" y="2889250"/>
          <p14:tracePt t="24093" x="4584700" y="2844800"/>
          <p14:tracePt t="24109" x="4749800" y="2743200"/>
          <p14:tracePt t="24128" x="4978400" y="2692400"/>
          <p14:tracePt t="24143" x="5092700" y="2660650"/>
          <p14:tracePt t="24159" x="5302250" y="2628900"/>
          <p14:tracePt t="24177" x="5391150" y="2622550"/>
          <p14:tracePt t="24194" x="5619750" y="2609850"/>
          <p14:tracePt t="24211" x="5797550" y="2597150"/>
          <p14:tracePt t="24224" x="5848350" y="2597150"/>
          <p14:tracePt t="24242" x="5956300" y="2590800"/>
          <p14:tracePt t="24259" x="5994400" y="2590800"/>
          <p14:tracePt t="24276" x="6083300" y="2584450"/>
          <p14:tracePt t="24294" x="6153150" y="2584450"/>
          <p14:tracePt t="24309" x="6191250" y="2584450"/>
          <p14:tracePt t="24326" x="6248400" y="2584450"/>
          <p14:tracePt t="24343" x="6280150" y="2584450"/>
          <p14:tracePt t="24359" x="6311900" y="2590800"/>
          <p14:tracePt t="24376" x="6337300" y="2590800"/>
          <p14:tracePt t="24392" x="6369050" y="2603500"/>
          <p14:tracePt t="24409" x="6419850" y="2622550"/>
          <p14:tracePt t="24426" x="6445250" y="2641600"/>
          <p14:tracePt t="24444" x="6521450" y="2686050"/>
          <p14:tracePt t="24461" x="6578600" y="2730500"/>
          <p14:tracePt t="24478" x="6597650" y="2743200"/>
          <p14:tracePt t="24494" x="6629400" y="2762250"/>
          <p14:tracePt t="24510" x="6642100" y="2768600"/>
          <p14:tracePt t="24527" x="6648450" y="2781300"/>
          <p14:tracePt t="24545" x="6661150" y="2800350"/>
          <p14:tracePt t="24557" x="6673850" y="2813050"/>
          <p14:tracePt t="24574" x="6686550" y="2838450"/>
          <p14:tracePt t="24591" x="6705600" y="2870200"/>
          <p14:tracePt t="24607" x="6731000" y="2921000"/>
          <p14:tracePt t="24624" x="6750050" y="2940050"/>
          <p14:tracePt t="24641" x="6762750" y="2971800"/>
          <p14:tracePt t="25034" x="6769100" y="2971800"/>
          <p14:tracePt t="25044" x="6775450" y="2971800"/>
          <p14:tracePt t="25055" x="6788150" y="2959100"/>
          <p14:tracePt t="25065" x="6800850" y="2940050"/>
          <p14:tracePt t="25077" x="6819900" y="2927350"/>
          <p14:tracePt t="25092" x="6838950" y="2908300"/>
          <p14:tracePt t="25108" x="6877050" y="2882900"/>
          <p14:tracePt t="25125" x="6889750" y="2870200"/>
          <p14:tracePt t="25142" x="6921500" y="2863850"/>
          <p14:tracePt t="25159" x="6946900" y="2863850"/>
          <p14:tracePt t="25175" x="6959600" y="2870200"/>
          <p14:tracePt t="25194" x="6978650" y="2895600"/>
          <p14:tracePt t="25208" x="6991350" y="2908300"/>
          <p14:tracePt t="25224" x="7023100" y="2952750"/>
          <p14:tracePt t="25240" x="7035800" y="2978150"/>
          <p14:tracePt t="25256" x="7080250" y="3022600"/>
          <p14:tracePt t="25273" x="7156450" y="3060700"/>
          <p14:tracePt t="25289" x="7194550" y="3073400"/>
          <p14:tracePt t="25307" x="7277100" y="3073400"/>
          <p14:tracePt t="25323" x="7302500" y="3073400"/>
          <p14:tracePt t="25340" x="7340600" y="3048000"/>
          <p14:tracePt t="25356" x="7346950" y="2965450"/>
          <p14:tracePt t="25373" x="7346950" y="2914650"/>
          <p14:tracePt t="25390" x="7321550" y="2844800"/>
          <p14:tracePt t="25406" x="7302500" y="2825750"/>
          <p14:tracePt t="25424" x="7258050" y="2800350"/>
          <p14:tracePt t="25443" x="7232650" y="2800350"/>
          <p14:tracePt t="25458" x="7219950" y="2800350"/>
          <p14:tracePt t="25475" x="7207250" y="2806700"/>
          <p14:tracePt t="25493" x="7207250" y="2844800"/>
          <p14:tracePt t="25507" x="7213600" y="2863850"/>
          <p14:tracePt t="25525" x="7283450" y="2927350"/>
          <p14:tracePt t="25542" x="7340600" y="2965450"/>
          <p14:tracePt t="25558" x="7416800" y="2978150"/>
          <p14:tracePt t="25575" x="7454900" y="2978150"/>
          <p14:tracePt t="25592" x="7461250" y="2978150"/>
          <p14:tracePt t="25607" x="7467600" y="2971800"/>
          <p14:tracePt t="25640" x="7467600" y="2952750"/>
          <p14:tracePt t="25657" x="7467600" y="2946400"/>
          <p14:tracePt t="25674" x="7448550" y="2946400"/>
          <p14:tracePt t="25693" x="7429500" y="2946400"/>
          <p14:tracePt t="25708" x="7423150" y="2946400"/>
          <p14:tracePt t="25724" x="7423150" y="2952750"/>
          <p14:tracePt t="25742" x="7416800" y="2959100"/>
          <p14:tracePt t="25849" x="7410450" y="2959100"/>
          <p14:tracePt t="27672" x="7404100" y="2959100"/>
          <p14:tracePt t="27682" x="7397750" y="2959100"/>
          <p14:tracePt t="27695" x="7391400" y="2959100"/>
          <p14:tracePt t="27716" x="7378700" y="2959100"/>
          <p14:tracePt t="27726" x="7372350" y="2959100"/>
          <p14:tracePt t="27740" x="7366000" y="2959100"/>
          <p14:tracePt t="27758" x="7353300" y="2959100"/>
          <p14:tracePt t="27772" x="7346950" y="2959100"/>
          <p14:tracePt t="27791" x="7340600" y="2959100"/>
          <p14:tracePt t="27809" x="7321550" y="2959100"/>
          <p14:tracePt t="27824" x="7315200" y="2952750"/>
          <p14:tracePt t="27840" x="7289800" y="2940050"/>
          <p14:tracePt t="27855" x="7270750" y="2933700"/>
          <p14:tracePt t="27871" x="7245350" y="2914650"/>
          <p14:tracePt t="27888" x="7232650" y="2908300"/>
          <p14:tracePt t="27905" x="7207250" y="2895600"/>
          <p14:tracePt t="27922" x="7169150" y="2882900"/>
          <p14:tracePt t="27939" x="7162800" y="2882900"/>
          <p14:tracePt t="27956" x="7092950" y="2876550"/>
          <p14:tracePt t="27972" x="7035800" y="2876550"/>
          <p14:tracePt t="27988" x="6934200" y="2876550"/>
          <p14:tracePt t="28006" x="6864350" y="2870200"/>
          <p14:tracePt t="28022" x="6838950" y="2870200"/>
          <p14:tracePt t="28039" x="6769100" y="2851150"/>
          <p14:tracePt t="28055" x="6724650" y="2844800"/>
          <p14:tracePt t="28072" x="6629400" y="2819400"/>
          <p14:tracePt t="28088" x="6565900" y="2794000"/>
          <p14:tracePt t="28106" x="6540500" y="2787650"/>
          <p14:tracePt t="28122" x="6496050" y="2774950"/>
          <p14:tracePt t="28139" x="6477000" y="2762250"/>
          <p14:tracePt t="28154" x="6407150" y="2743200"/>
          <p14:tracePt t="28171" x="6337300" y="2736850"/>
          <p14:tracePt t="28187" x="6299200" y="2730500"/>
          <p14:tracePt t="28203" x="6229350" y="2730500"/>
          <p14:tracePt t="28220" x="6191250" y="2730500"/>
          <p14:tracePt t="28237" x="6076950" y="2717800"/>
          <p14:tracePt t="28255" x="6007100" y="2717800"/>
          <p14:tracePt t="28274" x="5867400" y="2717800"/>
          <p14:tracePt t="28291" x="5727700" y="2743200"/>
          <p14:tracePt t="28306" x="5645150" y="2762250"/>
          <p14:tracePt t="28325" x="5524500" y="2800350"/>
          <p14:tracePt t="28338" x="5441950" y="2825750"/>
          <p14:tracePt t="28354" x="5416550" y="2832100"/>
          <p14:tracePt t="28371" x="5384800" y="2844800"/>
          <p14:tracePt t="28387" x="5378450" y="2851150"/>
          <p14:tracePt t="28778" x="5372100" y="2851150"/>
          <p14:tracePt t="28799" x="5365750" y="2851150"/>
          <p14:tracePt t="28809" x="5353050" y="2851150"/>
          <p14:tracePt t="28822" x="5346700" y="2851150"/>
          <p14:tracePt t="28841" x="5321300" y="2851150"/>
          <p14:tracePt t="28855" x="5308600" y="2851150"/>
          <p14:tracePt t="28872" x="5283200" y="2838450"/>
          <p14:tracePt t="28888" x="5264150" y="2838450"/>
          <p14:tracePt t="28906" x="5213350" y="2825750"/>
          <p14:tracePt t="28923" x="5175250" y="2819400"/>
          <p14:tracePt t="28938" x="5149850" y="2819400"/>
          <p14:tracePt t="28955" x="5111750" y="2819400"/>
          <p14:tracePt t="28972" x="5080000" y="2819400"/>
          <p14:tracePt t="28988" x="5041900" y="2832100"/>
          <p14:tracePt t="29008" x="5016500" y="2838450"/>
          <p14:tracePt t="29024" x="4959350" y="2863850"/>
          <p14:tracePt t="29040" x="4895850" y="2882900"/>
          <p14:tracePt t="29055" x="4876800" y="2901950"/>
          <p14:tracePt t="29072" x="4845050" y="2908300"/>
          <p14:tracePt t="29088" x="4832350" y="2914650"/>
          <p14:tracePt t="29107" x="4806950" y="2927350"/>
          <p14:tracePt t="29125" x="4781550" y="2940050"/>
          <p14:tracePt t="29137" x="4775200" y="2946400"/>
          <p14:tracePt t="29153" x="4756150" y="2965450"/>
          <p14:tracePt t="29169" x="4749800" y="2965450"/>
          <p14:tracePt t="29186" x="4737100" y="2984500"/>
          <p14:tracePt t="29204" x="4730750" y="3028950"/>
          <p14:tracePt t="29219" x="4730750" y="3054350"/>
          <p14:tracePt t="29237" x="4730750" y="3098800"/>
          <p14:tracePt t="29255" x="4730750" y="3105150"/>
          <p14:tracePt t="29271" x="4737100" y="3136900"/>
          <p14:tracePt t="29289" x="4756150" y="3149600"/>
          <p14:tracePt t="29305" x="4794250" y="3168650"/>
          <p14:tracePt t="29321" x="4857750" y="3181350"/>
          <p14:tracePt t="29338" x="4883150" y="3200400"/>
          <p14:tracePt t="29353" x="4946650" y="3219450"/>
          <p14:tracePt t="29370" x="4978400" y="3225800"/>
          <p14:tracePt t="29386" x="5086350" y="3244850"/>
          <p14:tracePt t="29403" x="5187950" y="3263900"/>
          <p14:tracePt t="29422" x="5238750" y="3263900"/>
          <p14:tracePt t="29437" x="5334000" y="3263900"/>
          <p14:tracePt t="29454" x="5422900" y="3263900"/>
          <p14:tracePt t="29470" x="5461000" y="3263900"/>
          <p14:tracePt t="29487" x="5594350" y="3251200"/>
          <p14:tracePt t="29504" x="5632450" y="3244850"/>
          <p14:tracePt t="29520" x="5695950" y="3213100"/>
          <p14:tracePt t="29540" x="5759450" y="3187700"/>
          <p14:tracePt t="29554" x="5778500" y="3181350"/>
          <p14:tracePt t="29572" x="5816600" y="3168650"/>
          <p14:tracePt t="29587" x="5816600" y="3162300"/>
          <p14:tracePt t="29604" x="5829300" y="3155950"/>
          <p14:tracePt t="29621" x="5835650" y="3155950"/>
          <p14:tracePt t="29637" x="5835650" y="3149600"/>
          <p14:tracePt t="29654" x="5829300" y="3117850"/>
          <p14:tracePt t="29671" x="5816600" y="3098800"/>
          <p14:tracePt t="29687" x="5715000" y="3028950"/>
          <p14:tracePt t="29705" x="5549900" y="2927350"/>
          <p14:tracePt t="29720" x="5467350" y="2882900"/>
          <p14:tracePt t="29737" x="5308600" y="2825750"/>
          <p14:tracePt t="29753" x="5232400" y="2806700"/>
          <p14:tracePt t="29771" x="5016500" y="2794000"/>
          <p14:tracePt t="29789" x="4965700" y="2794000"/>
          <p14:tracePt t="29804" x="4857750" y="2794000"/>
          <p14:tracePt t="29820" x="4781550" y="2794000"/>
          <p14:tracePt t="29838" x="4737100" y="2806700"/>
          <p14:tracePt t="29855" x="4648200" y="2813050"/>
          <p14:tracePt t="29872" x="4584700" y="2819400"/>
          <p14:tracePt t="29888" x="4565650" y="2825750"/>
          <p14:tracePt t="29904" x="4546600" y="2832100"/>
          <p14:tracePt t="29920" x="4540250" y="2832100"/>
          <p14:tracePt t="29937" x="4533900" y="2832100"/>
          <p14:tracePt t="29952" x="4527550" y="2832100"/>
          <p14:tracePt t="30082" x="4527550" y="2838450"/>
          <p14:tracePt t="30093" x="4527550" y="2844800"/>
          <p14:tracePt t="30118" x="4527550" y="2857500"/>
          <p14:tracePt t="30133" x="4527550" y="2863850"/>
          <p14:tracePt t="30143" x="4527550" y="2870200"/>
          <p14:tracePt t="30154" x="4527550" y="2876550"/>
          <p14:tracePt t="30169" x="4533900" y="2882900"/>
          <p14:tracePt t="30186" x="4540250" y="2895600"/>
          <p14:tracePt t="30202" x="4546600" y="2895600"/>
          <p14:tracePt t="30219" x="4559300" y="2908300"/>
          <p14:tracePt t="30236" x="4572000" y="2921000"/>
          <p14:tracePt t="30252" x="4578350" y="2927350"/>
          <p14:tracePt t="30268" x="4597400" y="2946400"/>
          <p14:tracePt t="30289" x="4610100" y="2952750"/>
          <p14:tracePt t="30304" x="4648200" y="2965450"/>
          <p14:tracePt t="30322" x="4692650" y="2978150"/>
          <p14:tracePt t="30338" x="4718050" y="2984500"/>
          <p14:tracePt t="30355" x="4762500" y="2990850"/>
          <p14:tracePt t="30370" x="4787900" y="2997200"/>
          <p14:tracePt t="30387" x="4832350" y="2997200"/>
          <p14:tracePt t="30404" x="4914900" y="2997200"/>
          <p14:tracePt t="30421" x="4940300" y="2997200"/>
          <p14:tracePt t="30437" x="5029200" y="2997200"/>
          <p14:tracePt t="30454" x="5060950" y="2997200"/>
          <p14:tracePt t="30458" x="5080000" y="2990850"/>
          <p14:tracePt t="30470" x="5099050" y="2990850"/>
          <p14:tracePt t="30487" x="5130800" y="2984500"/>
          <p14:tracePt t="30503" x="5156200" y="2984500"/>
          <p14:tracePt t="30522" x="5194300" y="2978150"/>
          <p14:tracePt t="30541" x="5245100" y="2978150"/>
          <p14:tracePt t="30554" x="5264150" y="2971800"/>
          <p14:tracePt t="30572" x="5308600" y="2965450"/>
          <p14:tracePt t="30587" x="5321300" y="2959100"/>
          <p14:tracePt t="30604" x="5346700" y="2946400"/>
          <p14:tracePt t="30620" x="5359400" y="2927350"/>
          <p14:tracePt t="30636" x="5384800" y="2908300"/>
          <p14:tracePt t="30654" x="5403850" y="2876550"/>
          <p14:tracePt t="30671" x="5410200" y="2863850"/>
          <p14:tracePt t="30687" x="5416550" y="2832100"/>
          <p14:tracePt t="30703" x="5416550" y="2806700"/>
          <p14:tracePt t="30720" x="5416550" y="2781300"/>
          <p14:tracePt t="30738" x="5308600" y="2743200"/>
          <p14:tracePt t="30753" x="5257800" y="2724150"/>
          <p14:tracePt t="30772" x="5175250" y="2711450"/>
          <p14:tracePt t="30787" x="5143500" y="2705100"/>
          <p14:tracePt t="30804" x="5067300" y="2705100"/>
          <p14:tracePt t="30823" x="4972050" y="2724150"/>
          <p14:tracePt t="30836" x="4940300" y="2743200"/>
          <p14:tracePt t="30853" x="4895850" y="2762250"/>
          <p14:tracePt t="30870" x="4883150" y="2781300"/>
          <p14:tracePt t="30886" x="4857750" y="2832100"/>
          <p14:tracePt t="30904" x="4845050" y="2901950"/>
          <p14:tracePt t="30920" x="4845050" y="2927350"/>
          <p14:tracePt t="30937" x="4845050" y="2978150"/>
          <p14:tracePt t="30953" x="4851400" y="3009900"/>
          <p14:tracePt t="30958" x="4876800" y="3022600"/>
          <p14:tracePt t="30968" x="4895850" y="3041650"/>
          <p14:tracePt t="30985" x="4940300" y="3073400"/>
          <p14:tracePt t="31002" x="5054600" y="3117850"/>
          <p14:tracePt t="31018" x="5175250" y="3143250"/>
          <p14:tracePt t="31035" x="5238750" y="3143250"/>
          <p14:tracePt t="31052" x="5340350" y="3143250"/>
          <p14:tracePt t="31070" x="5372100" y="3136900"/>
          <p14:tracePt t="31086" x="5397500" y="3117850"/>
          <p14:tracePt t="31103" x="5410200" y="3067050"/>
          <p14:tracePt t="31119" x="5410200" y="3003550"/>
          <p14:tracePt t="31136" x="5353050" y="2901950"/>
          <p14:tracePt t="31152" x="5308600" y="2851150"/>
          <p14:tracePt t="31168" x="5143500" y="2762250"/>
          <p14:tracePt t="31185" x="4914900" y="2736850"/>
          <p14:tracePt t="31201" x="4838700" y="2736850"/>
          <p14:tracePt t="31218" x="4743450" y="2749550"/>
          <p14:tracePt t="31235" x="4711700" y="2755900"/>
          <p14:tracePt t="31251" x="4686300" y="2768600"/>
          <p14:tracePt t="31270" x="4667250" y="2806700"/>
          <p14:tracePt t="31288" x="4667250" y="2825750"/>
          <p14:tracePt t="31303" x="4667250" y="2863850"/>
          <p14:tracePt t="31321" x="4673600" y="2889250"/>
          <p14:tracePt t="31338" x="4762500" y="2946400"/>
          <p14:tracePt t="31354" x="4876800" y="2997200"/>
          <p14:tracePt t="31369" x="4927600" y="3016250"/>
          <p14:tracePt t="31386" x="4997450" y="3022600"/>
          <p14:tracePt t="31401" x="5035550" y="3022600"/>
          <p14:tracePt t="31419" x="5080000" y="3022600"/>
          <p14:tracePt t="31435" x="5099050" y="2984500"/>
          <p14:tracePt t="31451" x="5099050" y="2946400"/>
          <p14:tracePt t="31469" x="5086350" y="2819400"/>
          <p14:tracePt t="31484" x="5060950" y="2774950"/>
          <p14:tracePt t="31501" x="4997450" y="2705100"/>
          <p14:tracePt t="31519" x="4889500" y="2679700"/>
          <p14:tracePt t="31535" x="4826000" y="2679700"/>
          <p14:tracePt t="31552" x="4743450" y="2705100"/>
          <p14:tracePt t="31569" x="4711700" y="2724150"/>
          <p14:tracePt t="31586" x="4673600" y="2768600"/>
          <p14:tracePt t="31604" x="4654550" y="2800350"/>
          <p14:tracePt t="31618" x="4641850" y="2832100"/>
          <p14:tracePt t="31636" x="4654550" y="2870200"/>
          <p14:tracePt t="31652" x="4692650" y="2908300"/>
          <p14:tracePt t="31667" x="4806950" y="2971800"/>
          <p14:tracePt t="31684" x="4876800" y="2990850"/>
          <p14:tracePt t="31701" x="4978400" y="3009900"/>
          <p14:tracePt t="31718" x="5086350" y="3009900"/>
          <p14:tracePt t="31735" x="5137150" y="3009900"/>
          <p14:tracePt t="31751" x="5207000" y="3009900"/>
          <p14:tracePt t="31769" x="5251450" y="3003550"/>
          <p14:tracePt t="31785" x="5270500" y="2997200"/>
          <p14:tracePt t="31802" x="5289550" y="2990850"/>
          <p14:tracePt t="31819" x="5295900" y="2990850"/>
          <p14:tracePt t="31836" x="5302250" y="2984500"/>
          <p14:tracePt t="31868" x="5308600" y="2984500"/>
          <p14:tracePt t="35037" x="5321300" y="2984500"/>
          <p14:tracePt t="35047" x="5359400" y="2984500"/>
          <p14:tracePt t="35058" x="5422900" y="2971800"/>
          <p14:tracePt t="35070" x="5511800" y="2952750"/>
          <p14:tracePt t="35081" x="5607050" y="2940050"/>
          <p14:tracePt t="35099" x="5810250" y="2914650"/>
          <p14:tracePt t="35116" x="5924550" y="2889250"/>
          <p14:tracePt t="35133" x="6057900" y="2863850"/>
          <p14:tracePt t="35148" x="6102350" y="2857500"/>
          <p14:tracePt t="35165" x="6178550" y="2844800"/>
          <p14:tracePt t="35181" x="6273800" y="2844800"/>
          <p14:tracePt t="35197" x="6311900" y="2844800"/>
          <p14:tracePt t="35215" x="6394450" y="2857500"/>
          <p14:tracePt t="35231" x="6419850" y="2857500"/>
          <p14:tracePt t="35248" x="6451600" y="2857500"/>
          <p14:tracePt t="35264" x="6477000" y="2857500"/>
          <p14:tracePt t="35280" x="6483350" y="2857500"/>
          <p14:tracePt t="35297" x="6496050" y="2863850"/>
          <p14:tracePt t="35314" x="6502400" y="2863850"/>
          <p14:tracePt t="35331" x="6534150" y="2882900"/>
          <p14:tracePt t="35350" x="6565900" y="2901950"/>
          <p14:tracePt t="35366" x="6578600" y="2914650"/>
          <p14:tracePt t="35383" x="6597650" y="2921000"/>
          <p14:tracePt t="35401" x="6610350" y="2927350"/>
          <p14:tracePt t="35417" x="6629400" y="2933700"/>
          <p14:tracePt t="35432" x="6654800" y="2946400"/>
          <p14:tracePt t="35448" x="6667500" y="2952750"/>
          <p14:tracePt t="35465" x="6686550" y="2965450"/>
          <p14:tracePt t="35482" x="6699250" y="2978150"/>
          <p14:tracePt t="35499" x="6705600" y="2990850"/>
          <p14:tracePt t="35735" x="6718300" y="2990850"/>
          <p14:tracePt t="35746" x="6737350" y="2990850"/>
          <p14:tracePt t="35758" x="6762750" y="2990850"/>
          <p14:tracePt t="35766" x="6832600" y="2984500"/>
          <p14:tracePt t="35781" x="6889750" y="2984500"/>
          <p14:tracePt t="35797" x="6991350" y="2965450"/>
          <p14:tracePt t="35814" x="7023100" y="2965450"/>
          <p14:tracePt t="35833" x="7054850" y="2965450"/>
          <p14:tracePt t="35851" x="7073900" y="2965450"/>
          <p14:tracePt t="35883" x="7086600" y="2965450"/>
          <p14:tracePt t="35902" x="7112000" y="2965450"/>
          <p14:tracePt t="35917" x="7131050" y="2990850"/>
          <p14:tracePt t="35934" x="7175500" y="3028950"/>
          <p14:tracePt t="35948" x="7188200" y="3041650"/>
          <p14:tracePt t="35954" x="7207250" y="3054350"/>
          <p14:tracePt t="35966" x="7219950" y="3060700"/>
          <p14:tracePt t="35984" x="7232650" y="3067050"/>
          <p14:tracePt t="35999" x="7239000" y="3079750"/>
          <p14:tracePt t="36015" x="7245350" y="3079750"/>
          <p14:tracePt t="36032" x="7251700" y="3079750"/>
          <p14:tracePt t="36048" x="7258050" y="3079750"/>
          <p14:tracePt t="36102" x="7264400" y="3079750"/>
          <p14:tracePt t="36405" x="7258050" y="3079750"/>
          <p14:tracePt t="36415" x="7251700" y="3079750"/>
          <p14:tracePt t="36424" x="7239000" y="3073400"/>
          <p14:tracePt t="36434" x="7226300" y="3060700"/>
          <p14:tracePt t="36448" x="7219950" y="3048000"/>
          <p14:tracePt t="36466" x="7175500" y="3009900"/>
          <p14:tracePt t="36483" x="7143750" y="2984500"/>
          <p14:tracePt t="36498" x="7054850" y="2927350"/>
          <p14:tracePt t="36516" x="6965950" y="2889250"/>
          <p14:tracePt t="36531" x="6921500" y="2857500"/>
          <p14:tracePt t="36548" x="6838950" y="2832100"/>
          <p14:tracePt t="36565" x="6781800" y="2813050"/>
          <p14:tracePt t="36582" x="6699250" y="2781300"/>
          <p14:tracePt t="36598" x="6642100" y="2774950"/>
          <p14:tracePt t="36616" x="6572250" y="2749550"/>
          <p14:tracePt t="36633" x="6515100" y="2736850"/>
          <p14:tracePt t="36648" x="6470650" y="2736850"/>
          <p14:tracePt t="36664" x="6381750" y="2736850"/>
          <p14:tracePt t="36681" x="6343650" y="2736850"/>
          <p14:tracePt t="36696" x="6242050" y="2736850"/>
          <p14:tracePt t="36715" x="6159500" y="2736850"/>
          <p14:tracePt t="36731" x="6108700" y="2736850"/>
          <p14:tracePt t="36747" x="5930900" y="2736850"/>
          <p14:tracePt t="36763" x="5854700" y="2736850"/>
          <p14:tracePt t="36780" x="5734050" y="2736850"/>
          <p14:tracePt t="36797" x="5645150" y="2743200"/>
          <p14:tracePt t="36813" x="5613400" y="2743200"/>
          <p14:tracePt t="36831" x="5562600" y="2755900"/>
          <p14:tracePt t="36846" x="5537200" y="2768600"/>
          <p14:tracePt t="36863" x="5480050" y="2774950"/>
          <p14:tracePt t="36882" x="5448300" y="2787650"/>
          <p14:tracePt t="36897" x="5397500" y="2813050"/>
          <p14:tracePt t="36913" x="5359400" y="2838450"/>
          <p14:tracePt t="36931" x="5346700" y="2844800"/>
          <p14:tracePt t="36948" x="5334000" y="2857500"/>
          <p14:tracePt t="36965" x="5334000" y="2863850"/>
          <p14:tracePt t="36985" x="5327650" y="2870200"/>
          <p14:tracePt t="36997" x="5321300" y="2882900"/>
          <p14:tracePt t="37014" x="5321300" y="2895600"/>
          <p14:tracePt t="37031" x="5314950" y="2921000"/>
          <p14:tracePt t="37048" x="5308600" y="2952750"/>
          <p14:tracePt t="37064" x="5302250" y="2959100"/>
          <p14:tracePt t="37081" x="5302250" y="2978150"/>
          <p14:tracePt t="37101" x="5302250" y="2990850"/>
          <p14:tracePt t="37115" x="5302250" y="2997200"/>
          <p14:tracePt t="37147" x="5302250" y="3003550"/>
          <p14:tracePt t="37893" x="5302250" y="2997200"/>
          <p14:tracePt t="37904" x="5302250" y="2990850"/>
          <p14:tracePt t="37917" x="5302250" y="2978150"/>
          <p14:tracePt t="37930" x="5302250" y="2965450"/>
          <p14:tracePt t="37948" x="5302250" y="2946400"/>
          <p14:tracePt t="37964" x="5302250" y="2940050"/>
          <p14:tracePt t="37982" x="5302250" y="2927350"/>
          <p14:tracePt t="37998" x="5302250" y="2908300"/>
          <p14:tracePt t="38013" x="5302250" y="2895600"/>
          <p14:tracePt t="38030" x="5295900" y="2870200"/>
          <p14:tracePt t="38047" x="5283200" y="2857500"/>
          <p14:tracePt t="38064" x="5276850" y="2832100"/>
          <p14:tracePt t="38081" x="5264150" y="2813050"/>
          <p14:tracePt t="38096" x="5257800" y="2800350"/>
          <p14:tracePt t="38115" x="5251450" y="2794000"/>
          <p14:tracePt t="38133" x="5245100" y="2794000"/>
          <p14:tracePt t="38145" x="5238750" y="2787650"/>
          <p14:tracePt t="38179" x="5232400" y="2787650"/>
          <p14:tracePt t="38196" x="5232400" y="2781300"/>
          <p14:tracePt t="38227" x="5232400" y="2774950"/>
          <p14:tracePt t="38322" x="5226050" y="2774950"/>
          <p14:tracePt t="38363" x="5219700" y="2768600"/>
          <p14:tracePt t="38373" x="5213350" y="2768600"/>
          <p14:tracePt t="38384" x="5207000" y="2768600"/>
          <p14:tracePt t="38399" x="5194300" y="2768600"/>
          <p14:tracePt t="38416" x="5168900" y="2768600"/>
          <p14:tracePt t="38448" x="5149850" y="2768600"/>
          <p14:tracePt t="38464" x="5143500" y="2768600"/>
          <p14:tracePt t="38479" x="5137150" y="2768600"/>
          <p14:tracePt t="38497" x="5130800" y="2774950"/>
          <p14:tracePt t="38634" x="5130800" y="2781300"/>
          <p14:tracePt t="38655" x="5124450" y="2794000"/>
          <p14:tracePt t="38676" x="5124450" y="2813050"/>
          <p14:tracePt t="38686" x="5124450" y="2825750"/>
          <p14:tracePt t="38699" x="5124450" y="2857500"/>
          <p14:tracePt t="38714" x="5124450" y="2876550"/>
          <p14:tracePt t="38729" x="5124450" y="2914650"/>
          <p14:tracePt t="38749" x="5124450" y="2933700"/>
          <p14:tracePt t="38763" x="5124450" y="2940050"/>
          <p14:tracePt t="38779" x="5124450" y="2946400"/>
          <p14:tracePt t="38821" x="5124450" y="2952750"/>
          <p14:tracePt t="39062" x="5124450" y="2959100"/>
          <p14:tracePt t="39074" x="5124450" y="2965450"/>
          <p14:tracePt t="39083" x="5130800" y="2971800"/>
          <p14:tracePt t="39096" x="5149850" y="2978150"/>
          <p14:tracePt t="39113" x="5200650" y="2997200"/>
          <p14:tracePt t="39129" x="5232400" y="3009900"/>
          <p14:tracePt t="39147" x="5264150" y="3009900"/>
          <p14:tracePt t="39164" x="5283200" y="3009900"/>
          <p14:tracePt t="39179" x="5302250" y="3003550"/>
          <p14:tracePt t="39197" x="5321300" y="2952750"/>
          <p14:tracePt t="39214" x="5321300" y="2921000"/>
          <p14:tracePt t="39229" x="5321300" y="2876550"/>
          <p14:tracePt t="39246" x="5321300" y="2851150"/>
          <p14:tracePt t="39264" x="5308600" y="2813050"/>
          <p14:tracePt t="39281" x="5264150" y="2774950"/>
          <p14:tracePt t="39296" x="5232400" y="2768600"/>
          <p14:tracePt t="39313" x="5181600" y="2762250"/>
          <p14:tracePt t="39332" x="5143500" y="2762250"/>
          <p14:tracePt t="39345" x="5137150" y="2762250"/>
          <p14:tracePt t="39364" x="5124450" y="2774950"/>
          <p14:tracePt t="39381" x="5118100" y="2794000"/>
          <p14:tracePt t="39397" x="5130800" y="2889250"/>
          <p14:tracePt t="39414" x="5149850" y="2921000"/>
          <p14:tracePt t="39430" x="5238750" y="2990850"/>
          <p14:tracePt t="39448" x="5327650" y="3035300"/>
          <p14:tracePt t="39461" x="5353050" y="3041650"/>
          <p14:tracePt t="39479" x="5378450" y="3041650"/>
          <p14:tracePt t="39494" x="5384800" y="3041650"/>
          <p14:tracePt t="39511" x="5397500" y="3041650"/>
          <p14:tracePt t="39544" x="5403850" y="3041650"/>
          <p14:tracePt t="44833" x="5410200" y="3035300"/>
          <p14:tracePt t="44842" x="5422900" y="3022600"/>
          <p14:tracePt t="44854" x="5435600" y="3003550"/>
          <p14:tracePt t="44863" x="5448300" y="2978150"/>
          <p14:tracePt t="44875" x="5473700" y="2959100"/>
          <p14:tracePt t="44890" x="5511800" y="2901950"/>
          <p14:tracePt t="44907" x="5594350" y="2806700"/>
          <p14:tracePt t="44925" x="5689600" y="2692400"/>
          <p14:tracePt t="44941" x="5715000" y="2660650"/>
          <p14:tracePt t="44958" x="5772150" y="2603500"/>
          <p14:tracePt t="44976" x="5791200" y="2578100"/>
          <p14:tracePt t="44991" x="5829300" y="2546350"/>
          <p14:tracePt t="45010" x="5880100" y="2520950"/>
          <p14:tracePt t="45025" x="5918200" y="2514600"/>
          <p14:tracePt t="45042" x="6000750" y="2527300"/>
          <p14:tracePt t="45057" x="6057900" y="2546350"/>
          <p14:tracePt t="45074" x="6146800" y="2597150"/>
          <p14:tracePt t="45093" x="6197600" y="2635250"/>
          <p14:tracePt t="45107" x="6223000" y="2654300"/>
          <p14:tracePt t="45125" x="6261100" y="2711450"/>
          <p14:tracePt t="45140" x="6273800" y="2743200"/>
          <p14:tracePt t="45157" x="6305550" y="2794000"/>
          <p14:tracePt t="45175" x="6330950" y="2876550"/>
          <p14:tracePt t="45190" x="6337300" y="2921000"/>
          <p14:tracePt t="45207" x="6350000" y="2971800"/>
          <p14:tracePt t="45227" x="6350000" y="2990850"/>
          <p14:tracePt t="45241" x="6356350" y="2997200"/>
          <p14:tracePt t="45260" x="6356350" y="3009900"/>
          <p14:tracePt t="45292" x="6356350" y="3016250"/>
          <p14:tracePt t="45363" x="6362700" y="3022600"/>
          <p14:tracePt t="45385" x="6369050" y="3022600"/>
          <p14:tracePt t="45395" x="6375400" y="3022600"/>
          <p14:tracePt t="45687" x="6375400" y="3028950"/>
          <p14:tracePt t="45699" x="6375400" y="3035300"/>
          <p14:tracePt t="45720" x="6375400" y="3041650"/>
          <p14:tracePt t="45729" x="6375400" y="3048000"/>
          <p14:tracePt t="45741" x="6375400" y="3054350"/>
          <p14:tracePt t="45759" x="6369050" y="3067050"/>
          <p14:tracePt t="45774" x="6362700" y="3079750"/>
          <p14:tracePt t="45792" x="6343650" y="3092450"/>
          <p14:tracePt t="45806" x="6330950" y="3111500"/>
          <p14:tracePt t="45824" x="6286500" y="3149600"/>
          <p14:tracePt t="45839" x="6254750" y="3175000"/>
          <p14:tracePt t="45857" x="6191250" y="3238500"/>
          <p14:tracePt t="45874" x="6083300" y="3333750"/>
          <p14:tracePt t="45889" x="6013450" y="3371850"/>
          <p14:tracePt t="45906" x="5778500" y="3467100"/>
          <p14:tracePt t="45923" x="5683250" y="3505200"/>
          <p14:tracePt t="45939" x="5505450" y="3549650"/>
          <p14:tracePt t="45958" x="5276850" y="3556000"/>
          <p14:tracePt t="45973" x="5175250" y="3556000"/>
          <p14:tracePt t="45990" x="5003800" y="3517900"/>
          <p14:tracePt t="46008" x="4959350" y="3486150"/>
          <p14:tracePt t="46024" x="4832350" y="3397250"/>
          <p14:tracePt t="46042" x="4762500" y="3352800"/>
          <p14:tracePt t="46056" x="4743450" y="3333750"/>
          <p14:tracePt t="46074" x="4730750" y="3327400"/>
          <p14:tracePt t="49339" x="4705350" y="3321050"/>
          <p14:tracePt t="49350" x="4673600" y="3321050"/>
          <p14:tracePt t="49359" x="4616450" y="3321050"/>
          <p14:tracePt t="49372" x="4514850" y="3308350"/>
          <p14:tracePt t="49386" x="4318000" y="3308350"/>
          <p14:tracePt t="49402" x="3778250" y="3308350"/>
          <p14:tracePt t="49420" x="3390900" y="3308350"/>
          <p14:tracePt t="49435" x="2667000" y="3384550"/>
          <p14:tracePt t="49452" x="2019300" y="3486150"/>
          <p14:tracePt t="49468" x="1778000" y="3498850"/>
          <p14:tracePt t="49485" x="1403350" y="3549650"/>
          <p14:tracePt t="49502" x="1314450" y="3549650"/>
          <p14:tracePt t="49518" x="1123950" y="3562350"/>
          <p14:tracePt t="49535" x="996950" y="3562350"/>
          <p14:tracePt t="49551" x="952500" y="3562350"/>
          <p14:tracePt t="49568" x="914400" y="3562350"/>
          <p14:tracePt t="49585" x="901700" y="3562350"/>
          <p14:tracePt t="49602" x="876300" y="3549650"/>
          <p14:tracePt t="49619" x="850900" y="3536950"/>
          <p14:tracePt t="49635" x="838200" y="3530600"/>
          <p14:tracePt t="49652" x="800100" y="3517900"/>
          <p14:tracePt t="49668" x="774700" y="3511550"/>
          <p14:tracePt t="49685" x="730250" y="3498850"/>
          <p14:tracePt t="49702" x="692150" y="3486150"/>
          <p14:tracePt t="49718" x="666750" y="3479800"/>
          <p14:tracePt t="49735" x="641350" y="3467100"/>
          <p14:tracePt t="49752" x="628650" y="3460750"/>
          <p14:tracePt t="49768" x="603250" y="3448050"/>
          <p14:tracePt t="49786" x="590550" y="3435350"/>
          <p14:tracePt t="49801" x="590550" y="3429000"/>
          <p14:tracePt t="49819" x="584200" y="3422650"/>
          <p14:tracePt t="49835" x="577850" y="3416300"/>
          <p14:tracePt t="49882" x="584200" y="3416300"/>
          <p14:tracePt t="49891" x="609600" y="3416300"/>
          <p14:tracePt t="49905" x="635000" y="3416300"/>
          <p14:tracePt t="49919" x="685800" y="3422650"/>
          <p14:tracePt t="49936" x="882650" y="3486150"/>
          <p14:tracePt t="49953" x="1111250" y="3473450"/>
          <p14:tracePt t="49968" x="1187450" y="3441700"/>
          <p14:tracePt t="49985" x="1270000" y="3390900"/>
          <p14:tracePt t="50001" x="1295400" y="3359150"/>
          <p14:tracePt t="50019" x="1314450" y="3168650"/>
          <p14:tracePt t="50037" x="1263650" y="3016250"/>
          <p14:tracePt t="50054" x="1193800" y="2965450"/>
          <p14:tracePt t="50071" x="984250" y="2901950"/>
          <p14:tracePt t="50087" x="908050" y="2901950"/>
          <p14:tracePt t="50105" x="768350" y="2978150"/>
          <p14:tracePt t="50121" x="660400" y="3086100"/>
          <p14:tracePt t="50138" x="622300" y="3143250"/>
          <p14:tracePt t="50153" x="571500" y="3244850"/>
          <p14:tracePt t="50169" x="558800" y="3295650"/>
          <p14:tracePt t="50187" x="558800" y="3397250"/>
          <p14:tracePt t="50202" x="558800" y="3429000"/>
          <p14:tracePt t="50218" x="590550" y="3454400"/>
          <p14:tracePt t="50235" x="609600" y="3473450"/>
          <p14:tracePt t="50252" x="615950" y="3473450"/>
          <p14:tracePt t="50329" x="609600" y="3473450"/>
          <p14:tracePt t="50340" x="603250" y="3473450"/>
          <p14:tracePt t="50353" x="590550" y="3473450"/>
          <p14:tracePt t="50370" x="584200" y="3473450"/>
          <p14:tracePt t="50393" x="584200" y="3479800"/>
          <p14:tracePt t="50404" x="584200" y="3486150"/>
          <p14:tracePt t="50420" x="584200" y="3492500"/>
          <p14:tracePt t="50436" x="590550" y="3492500"/>
          <p14:tracePt t="51466" x="596900" y="3492500"/>
          <p14:tracePt t="51478" x="615950" y="3492500"/>
          <p14:tracePt t="51487" x="635000" y="3492500"/>
          <p14:tracePt t="51502" x="673100" y="3492500"/>
          <p14:tracePt t="51518" x="844550" y="3467100"/>
          <p14:tracePt t="51534" x="933450" y="3448050"/>
          <p14:tracePt t="51551" x="1162050" y="3441700"/>
          <p14:tracePt t="51572" x="1555750" y="3397250"/>
          <p14:tracePt t="51585" x="1752600" y="3371850"/>
          <p14:tracePt t="51601" x="2273300" y="3302000"/>
          <p14:tracePt t="51617" x="2444750" y="3276600"/>
          <p14:tracePt t="51634" x="2908300" y="3219450"/>
          <p14:tracePt t="51650" x="3054350" y="3194050"/>
          <p14:tracePt t="51668" x="3295650" y="3175000"/>
          <p14:tracePt t="51684" x="3549650" y="3162300"/>
          <p14:tracePt t="51700" x="3638550" y="3162300"/>
          <p14:tracePt t="51716" x="3765550" y="3162300"/>
          <p14:tracePt t="51735" x="3829050" y="3162300"/>
          <p14:tracePt t="51751" x="3949700" y="3162300"/>
          <p14:tracePt t="51768" x="4076700" y="3175000"/>
          <p14:tracePt t="51784" x="4140200" y="3187700"/>
          <p14:tracePt t="51801" x="4254500" y="3213100"/>
          <p14:tracePt t="51818" x="4318000" y="3232150"/>
          <p14:tracePt t="51836" x="4514850" y="3314700"/>
          <p14:tracePt t="51854" x="4699000" y="3378200"/>
          <p14:tracePt t="51869" x="4781550" y="3403600"/>
          <p14:tracePt t="51886" x="4914900" y="3441700"/>
          <p14:tracePt t="51902" x="4984750" y="3473450"/>
          <p14:tracePt t="51919" x="5124450" y="3486150"/>
          <p14:tracePt t="51936" x="5213350" y="3486150"/>
          <p14:tracePt t="51951" x="5257800" y="3479800"/>
          <p14:tracePt t="51967" x="5314950" y="3460750"/>
          <p14:tracePt t="51982" x="5327650" y="3460750"/>
          <p14:tracePt t="51999" x="5353050" y="3454400"/>
          <p14:tracePt t="52016" x="5353050" y="3448050"/>
          <p14:tracePt t="52032" x="5359400" y="3448050"/>
          <p14:tracePt t="52543" x="5365750" y="3441700"/>
          <p14:tracePt t="52551" x="5365750" y="3435350"/>
          <p14:tracePt t="52561" x="5372100" y="3429000"/>
          <p14:tracePt t="52573" x="5378450" y="3422650"/>
          <p14:tracePt t="52585" x="5384800" y="3416300"/>
          <p14:tracePt t="52604" x="5384800" y="3409950"/>
          <p14:tracePt t="52618" x="5397500" y="3390900"/>
          <p14:tracePt t="52634" x="5403850" y="3378200"/>
          <p14:tracePt t="52651" x="5403850" y="3371850"/>
          <p14:tracePt t="52669" x="5410200" y="3371850"/>
          <p14:tracePt t="52707" x="5410200" y="3365500"/>
          <p14:tracePt t="52729" x="5410200" y="3359150"/>
          <p14:tracePt t="52750" x="5410200" y="3352800"/>
          <p14:tracePt t="52770" x="5410200" y="3346450"/>
          <p14:tracePt t="52780" x="5403850" y="3340100"/>
          <p14:tracePt t="52793" x="5391150" y="3333750"/>
          <p14:tracePt t="52802" x="5378450" y="3321050"/>
          <p14:tracePt t="52817" x="5359400" y="3314700"/>
          <p14:tracePt t="52835" x="5314950" y="3302000"/>
          <p14:tracePt t="52851" x="5289550" y="3302000"/>
          <p14:tracePt t="52868" x="5251450" y="3302000"/>
          <p14:tracePt t="52885" x="5207000" y="3302000"/>
          <p14:tracePt t="52901" x="5194300" y="3308350"/>
          <p14:tracePt t="52918" x="5175250" y="3321050"/>
          <p14:tracePt t="52936" x="5175250" y="3327400"/>
          <p14:tracePt t="52951" x="5168900" y="3352800"/>
          <p14:tracePt t="52968" x="5187950" y="3384550"/>
          <p14:tracePt t="52983" x="5219700" y="3416300"/>
          <p14:tracePt t="53000" x="5416550" y="3492500"/>
          <p14:tracePt t="53019" x="5562600" y="3524250"/>
          <p14:tracePt t="53033" x="5588000" y="3524250"/>
          <p14:tracePt t="53051" x="5632450" y="3524250"/>
          <p14:tracePt t="53083" x="5638800" y="3505200"/>
          <p14:tracePt t="53101" x="5638800" y="3479800"/>
          <p14:tracePt t="53117" x="5588000" y="3397250"/>
          <p14:tracePt t="53136" x="5410200" y="3295650"/>
          <p14:tracePt t="53150" x="5346700" y="3276600"/>
          <p14:tracePt t="53166" x="5200650" y="3270250"/>
          <p14:tracePt t="53181" x="5162550" y="3270250"/>
          <p14:tracePt t="53199" x="5118100" y="3282950"/>
          <p14:tracePt t="53216" x="5099050" y="3295650"/>
          <p14:tracePt t="53233" x="5092700" y="3308350"/>
          <p14:tracePt t="53249" x="5086350" y="3321050"/>
          <p14:tracePt t="53301" x="5086350" y="3327400"/>
          <p14:tracePt t="53354" x="5092700" y="3327400"/>
          <p14:tracePt t="53364" x="5092700" y="3333750"/>
          <p14:tracePt t="54849" x="5099050" y="3333750"/>
          <p14:tracePt t="54859" x="5105400" y="3333750"/>
          <p14:tracePt t="54872" x="5111750" y="3333750"/>
          <p14:tracePt t="54884" x="5124450" y="3333750"/>
          <p14:tracePt t="54901" x="5162550" y="3327400"/>
          <p14:tracePt t="54917" x="5181600" y="3327400"/>
          <p14:tracePt t="54932" x="5213350" y="3321050"/>
          <p14:tracePt t="54948" x="5226050" y="3321050"/>
          <p14:tracePt t="54953" x="5238750" y="3314700"/>
          <p14:tracePt t="54967" x="5245100" y="3314700"/>
          <p14:tracePt t="54982" x="5251450" y="3314700"/>
          <p14:tracePt t="54999" x="5257800" y="3314700"/>
          <p14:tracePt t="55018" x="5257800" y="3308350"/>
          <p14:tracePt t="55030" x="5257800" y="3302000"/>
          <p14:tracePt t="55047" x="5257800" y="3282950"/>
          <p14:tracePt t="55064" x="5232400" y="3276600"/>
          <p14:tracePt t="55080" x="5219700" y="3263900"/>
          <p14:tracePt t="55098" x="5200650" y="3263900"/>
          <p14:tracePt t="55113" x="5194300" y="3263900"/>
          <p14:tracePt t="55130" x="5181600" y="3263900"/>
          <p14:tracePt t="55165" x="5181600" y="3276600"/>
          <p14:tracePt t="55182" x="5181600" y="3282950"/>
          <p14:tracePt t="55197" x="5187950" y="3308350"/>
          <p14:tracePt t="55214" x="5219700" y="3327400"/>
          <p14:tracePt t="55230" x="5232400" y="3327400"/>
          <p14:tracePt t="55246" x="5257800" y="3333750"/>
          <p14:tracePt t="55280" x="5264150" y="3333750"/>
          <p14:tracePt t="55296" x="5270500" y="3333750"/>
          <p14:tracePt t="58229" x="5276850" y="3333750"/>
          <p14:tracePt t="58238" x="5283200" y="3321050"/>
          <p14:tracePt t="58249" x="5289550" y="3302000"/>
          <p14:tracePt t="58262" x="5302250" y="3289300"/>
          <p14:tracePt t="58281" x="5334000" y="3251200"/>
          <p14:tracePt t="58298" x="5346700" y="3232150"/>
          <p14:tracePt t="58312" x="5441950" y="3162300"/>
          <p14:tracePt t="58328" x="5524500" y="3117850"/>
          <p14:tracePt t="58345" x="5664200" y="3054350"/>
          <p14:tracePt t="58363" x="5784850" y="2997200"/>
          <p14:tracePt t="58378" x="5854700" y="2965450"/>
          <p14:tracePt t="58395" x="6013450" y="2914650"/>
          <p14:tracePt t="58411" x="6096000" y="2895600"/>
          <p14:tracePt t="58430" x="6235700" y="2870200"/>
          <p14:tracePt t="58448" x="6356350" y="2851150"/>
          <p14:tracePt t="58464" x="6419850" y="2851150"/>
          <p14:tracePt t="58478" x="6521450" y="2851150"/>
          <p14:tracePt t="58493" x="6565900" y="2851150"/>
          <p14:tracePt t="58510" x="6642100" y="2851150"/>
          <p14:tracePt t="58526" x="6661150" y="2851150"/>
          <p14:tracePt t="58545" x="6731000" y="2863850"/>
          <p14:tracePt t="58562" x="6800850" y="2882900"/>
          <p14:tracePt t="58578" x="6845300" y="2895600"/>
          <p14:tracePt t="58595" x="6889750" y="2901950"/>
          <p14:tracePt t="58613" x="6927850" y="2921000"/>
          <p14:tracePt t="58628" x="6934200" y="2921000"/>
          <p14:tracePt t="58646" x="6959600" y="2940050"/>
          <p14:tracePt t="58661" x="6972300" y="2952750"/>
          <p14:tracePt t="58679" x="6991350" y="2984500"/>
          <p14:tracePt t="58698" x="7016750" y="3028950"/>
          <p14:tracePt t="58712" x="7023100" y="3035300"/>
          <p14:tracePt t="58730" x="7029450" y="3041650"/>
          <p14:tracePt t="58745" x="7029450" y="3048000"/>
          <p14:tracePt t="58763" x="7035800" y="3048000"/>
          <p14:tracePt t="58794" x="7035800" y="3054350"/>
          <p14:tracePt t="58811" x="7042150" y="3054350"/>
          <p14:tracePt t="58951" x="7029450" y="3054350"/>
          <p14:tracePt t="58958" x="7010400" y="3048000"/>
          <p14:tracePt t="58968" x="6991350" y="3041650"/>
          <p14:tracePt t="58981" x="6965950" y="3041650"/>
          <p14:tracePt t="58996" x="6953250" y="3041650"/>
          <p14:tracePt t="59013" x="6921500" y="3041650"/>
          <p14:tracePt t="59029" x="6902450" y="3041650"/>
          <p14:tracePt t="59046" x="6858000" y="3054350"/>
          <p14:tracePt t="59061" x="6826250" y="3086100"/>
          <p14:tracePt t="59078" x="6819900" y="3098800"/>
          <p14:tracePt t="59095" x="6800850" y="3124200"/>
          <p14:tracePt t="59111" x="6788150" y="3136900"/>
          <p14:tracePt t="59129" x="6781800" y="3168650"/>
          <p14:tracePt t="59144" x="6781800" y="3213100"/>
          <p14:tracePt t="59160" x="6781800" y="3225800"/>
          <p14:tracePt t="59176" x="6781800" y="3257550"/>
          <p14:tracePt t="59193" x="6788150" y="3270250"/>
          <p14:tracePt t="59210" x="6813550" y="3295650"/>
          <p14:tracePt t="59228" x="6838950" y="3314700"/>
          <p14:tracePt t="59243" x="6858000" y="3321050"/>
          <p14:tracePt t="59260" x="6883400" y="3327400"/>
          <p14:tracePt t="59277" x="6896100" y="3340100"/>
          <p14:tracePt t="59293" x="6934200" y="3346450"/>
          <p14:tracePt t="59309" x="6940550" y="3346450"/>
          <p14:tracePt t="59327" x="6965950" y="3346450"/>
          <p14:tracePt t="59343" x="6991350" y="3346450"/>
          <p14:tracePt t="59359" x="6997700" y="3346450"/>
          <p14:tracePt t="59625" x="7004050" y="3346450"/>
          <p14:tracePt t="59636" x="7010400" y="3340100"/>
          <p14:tracePt t="59646" x="7016750" y="3327400"/>
          <p14:tracePt t="59661" x="7016750" y="3302000"/>
          <p14:tracePt t="59678" x="7016750" y="3238500"/>
          <p14:tracePt t="59692" x="7016750" y="3219450"/>
          <p14:tracePt t="59709" x="7016750" y="3187700"/>
          <p14:tracePt t="59726" x="7016750" y="3181350"/>
          <p14:tracePt t="59744" x="6991350" y="3162300"/>
          <p14:tracePt t="59761" x="6972300" y="3155950"/>
          <p14:tracePt t="59777" x="6965950" y="3155950"/>
          <p14:tracePt t="59793" x="6959600" y="3155950"/>
          <p14:tracePt t="59809" x="6953250" y="3155950"/>
          <p14:tracePt t="59826" x="6940550" y="3175000"/>
          <p14:tracePt t="59844" x="6940550" y="3206750"/>
          <p14:tracePt t="59859" x="6940550" y="3219450"/>
          <p14:tracePt t="59875" x="6946900" y="3238500"/>
          <p14:tracePt t="59895" x="6965950" y="3263900"/>
          <p14:tracePt t="59910" x="6985000" y="3270250"/>
          <p14:tracePt t="59927" x="7023100" y="3282950"/>
          <p14:tracePt t="59947" x="7035800" y="3282950"/>
          <p14:tracePt t="59952" x="7042150" y="3282950"/>
          <p14:tracePt t="59963" x="7042150" y="3289300"/>
          <p14:tracePt t="59981" x="7048500" y="3289300"/>
          <p14:tracePt t="60001" x="7054850" y="3289300"/>
          <p14:tracePt t="61189" x="7061200" y="3289300"/>
          <p14:tracePt t="61221" x="7067550" y="3289300"/>
          <p14:tracePt t="61233" x="7073900" y="3289300"/>
          <p14:tracePt t="61242" x="7086600" y="3289300"/>
          <p14:tracePt t="61258" x="7099300" y="3295650"/>
          <p14:tracePt t="61275" x="7169150" y="3314700"/>
          <p14:tracePt t="61293" x="7219950" y="3333750"/>
          <p14:tracePt t="61308" x="7346950" y="3390900"/>
          <p14:tracePt t="61324" x="7423150" y="3429000"/>
          <p14:tracePt t="61342" x="7480300" y="3460750"/>
          <p14:tracePt t="61358" x="7556500" y="3511550"/>
          <p14:tracePt t="61374" x="7575550" y="3517900"/>
          <p14:tracePt t="61391" x="7607300" y="3530600"/>
          <p14:tracePt t="61408" x="7626350" y="3530600"/>
          <p14:tracePt t="61424" x="7632700" y="3530600"/>
          <p14:tracePt t="61441" x="7658100" y="3530600"/>
          <p14:tracePt t="61457" x="7670800" y="3530600"/>
          <p14:tracePt t="61460" x="7677150" y="3517900"/>
          <p14:tracePt t="61474" x="7689850" y="3511550"/>
          <p14:tracePt t="61491" x="7702550" y="3505200"/>
          <p14:tracePt t="61508" x="7702550" y="3498850"/>
          <p14:tracePt t="61525" x="7708900" y="3473450"/>
          <p14:tracePt t="61541" x="7708900" y="3460750"/>
          <p14:tracePt t="61557" x="7696200" y="3409950"/>
          <p14:tracePt t="61574" x="7639050" y="3365500"/>
          <p14:tracePt t="61591" x="7607300" y="3340100"/>
          <p14:tracePt t="61611" x="7556500" y="3321050"/>
          <p14:tracePt t="61627" x="7537450" y="3314700"/>
          <p14:tracePt t="61660" x="7531100" y="3314700"/>
          <p14:tracePt t="61681" x="7524750" y="3314700"/>
          <p14:tracePt t="61720" x="7531100" y="3314700"/>
          <p14:tracePt t="61731" x="7543800" y="3314700"/>
          <p14:tracePt t="61742" x="7556500" y="3314700"/>
          <p14:tracePt t="61758" x="7569200" y="3314700"/>
          <p14:tracePt t="61775" x="7594600" y="3321050"/>
          <p14:tracePt t="61808" x="7600950" y="3321050"/>
          <p14:tracePt t="61835" x="7600950" y="3308350"/>
          <p14:tracePt t="61846" x="7600950" y="3295650"/>
          <p14:tracePt t="61859" x="7600950" y="3289300"/>
          <p14:tracePt t="61874" x="7600950" y="3282950"/>
          <p14:tracePt t="62545" x="7600950" y="3276600"/>
          <p14:tracePt t="62558" x="7600950" y="3270250"/>
          <p14:tracePt t="62606" x="7600950" y="3263900"/>
          <p14:tracePt t="62617" x="7594600" y="3257550"/>
          <p14:tracePt t="62628" x="7581900" y="3251200"/>
          <p14:tracePt t="62642" x="7575550" y="3244850"/>
          <p14:tracePt t="62659" x="7550150" y="3232150"/>
          <p14:tracePt t="62675" x="7543800" y="3225800"/>
          <p14:tracePt t="62690" x="7512050" y="3213100"/>
          <p14:tracePt t="62706" x="7499350" y="3213100"/>
          <p14:tracePt t="62723" x="7454900" y="3200400"/>
          <p14:tracePt t="62744" x="7410450" y="3187700"/>
          <p14:tracePt t="62760" x="7385050" y="3187700"/>
          <p14:tracePt t="62777" x="7340600" y="3181350"/>
          <p14:tracePt t="62794" x="7327900" y="3181350"/>
          <p14:tracePt t="62808" x="7302500" y="3181350"/>
          <p14:tracePt t="62827" x="7289800" y="3181350"/>
          <p14:tracePt t="62843" x="7258050" y="3181350"/>
          <p14:tracePt t="62860" x="7207250" y="3181350"/>
          <p14:tracePt t="62874" x="7188200" y="3181350"/>
          <p14:tracePt t="62891" x="7150100" y="3181350"/>
          <p14:tracePt t="62906" x="7137400" y="3181350"/>
          <p14:tracePt t="62923" x="7099300" y="3187700"/>
          <p14:tracePt t="62940" x="7086600" y="3194050"/>
          <p14:tracePt t="62956" x="7080250" y="3200400"/>
          <p14:tracePt t="62973" x="7067550" y="3206750"/>
          <p14:tracePt t="62990" x="7061200" y="3213100"/>
          <p14:tracePt t="63006" x="7048500" y="3244850"/>
          <p14:tracePt t="63025" x="7042150" y="3289300"/>
          <p14:tracePt t="63040" x="7042150" y="3314700"/>
          <p14:tracePt t="63056" x="7042150" y="3346450"/>
          <p14:tracePt t="63076" x="7048500" y="3365500"/>
          <p14:tracePt t="63091" x="7061200" y="3371850"/>
          <p14:tracePt t="63108" x="7099300" y="3384550"/>
          <p14:tracePt t="63125" x="7112000" y="3384550"/>
          <p14:tracePt t="63140" x="7150100" y="3384550"/>
          <p14:tracePt t="63173" x="7162800" y="3384550"/>
          <p14:tracePt t="63191" x="7175500" y="3371850"/>
          <p14:tracePt t="63206" x="7175500" y="3352800"/>
          <p14:tracePt t="63223" x="7175500" y="3327400"/>
          <p14:tracePt t="63239" x="7169150" y="3314700"/>
          <p14:tracePt t="63256" x="7124700" y="3295650"/>
          <p14:tracePt t="63275" x="7099300" y="3289300"/>
          <p14:tracePt t="63291" x="7086600" y="3289300"/>
          <p14:tracePt t="63307" x="7080250" y="3289300"/>
          <p14:tracePt t="63341" x="7073900" y="3289300"/>
          <p14:tracePt t="64963" x="7067550" y="3289300"/>
          <p14:tracePt t="64973" x="7054850" y="3282950"/>
          <p14:tracePt t="64983" x="7042150" y="3282950"/>
          <p14:tracePt t="64997" x="7023100" y="3282950"/>
          <p14:tracePt t="65007" x="7010400" y="3276600"/>
          <p14:tracePt t="65023" x="6978650" y="3270250"/>
          <p14:tracePt t="65041" x="6838950" y="3251200"/>
          <p14:tracePt t="65058" x="6667500" y="3219450"/>
          <p14:tracePt t="65073" x="6565900" y="3206750"/>
          <p14:tracePt t="65089" x="6299200" y="3206750"/>
          <p14:tracePt t="65106" x="6197600" y="3206750"/>
          <p14:tracePt t="65124" x="6057900" y="3206750"/>
          <p14:tracePt t="65139" x="5956300" y="3213100"/>
          <p14:tracePt t="65156" x="5772150" y="3232150"/>
          <p14:tracePt t="65173" x="5645150" y="3232150"/>
          <p14:tracePt t="65189" x="5607050" y="3232150"/>
          <p14:tracePt t="65206" x="5530850" y="3232150"/>
          <p14:tracePt t="65225" x="5448300" y="3232150"/>
          <p14:tracePt t="65239" x="5410200" y="3244850"/>
          <p14:tracePt t="65256" x="5340350" y="3244850"/>
          <p14:tracePt t="65273" x="5302250" y="3244850"/>
          <p14:tracePt t="65291" x="5245100" y="3244850"/>
          <p14:tracePt t="65308" x="5207000" y="3251200"/>
          <p14:tracePt t="65324" x="5175250" y="3251200"/>
          <p14:tracePt t="65340" x="5124450" y="3257550"/>
          <p14:tracePt t="65355" x="5105400" y="3263900"/>
          <p14:tracePt t="65373" x="5080000" y="3270250"/>
          <p14:tracePt t="65389" x="5073650" y="3270250"/>
          <p14:tracePt t="65406" x="5060950" y="3270250"/>
          <p14:tracePt t="65797" x="5060950" y="3276600"/>
          <p14:tracePt t="65821" x="5067300" y="3295650"/>
          <p14:tracePt t="65830" x="5080000" y="3314700"/>
          <p14:tracePt t="65842" x="5111750" y="3333750"/>
          <p14:tracePt t="65855" x="5162550" y="3371850"/>
          <p14:tracePt t="65873" x="5245100" y="3403600"/>
          <p14:tracePt t="65888" x="5276850" y="3403600"/>
          <p14:tracePt t="65905" x="5314950" y="3403600"/>
          <p14:tracePt t="65923" x="5340350" y="3403600"/>
          <p14:tracePt t="65938" x="5353050" y="3403600"/>
          <p14:tracePt t="65955" x="5365750" y="3359150"/>
          <p14:tracePt t="65971" x="5365750" y="3327400"/>
          <p14:tracePt t="65988" x="5365750" y="3295650"/>
          <p14:tracePt t="66007" x="5334000" y="3263900"/>
          <p14:tracePt t="66021" x="5302250" y="3263900"/>
          <p14:tracePt t="66040" x="5213350" y="3276600"/>
          <p14:tracePt t="66057" x="5187950" y="3302000"/>
          <p14:tracePt t="66074" x="5156200" y="3365500"/>
          <p14:tracePt t="66091" x="5149850" y="3435350"/>
          <p14:tracePt t="66107" x="5149850" y="3460750"/>
          <p14:tracePt t="66124" x="5168900" y="3498850"/>
          <p14:tracePt t="66138" x="5200650" y="3505200"/>
          <p14:tracePt t="66156" x="5232400" y="3511550"/>
          <p14:tracePt t="66171" x="5251450" y="3511550"/>
          <p14:tracePt t="66188" x="5283200" y="3492500"/>
          <p14:tracePt t="66205" x="5302250" y="3435350"/>
          <p14:tracePt t="66219" x="5308600" y="3416300"/>
          <p14:tracePt t="66236" x="5314950" y="3397250"/>
          <p14:tracePt t="66270" x="5314950" y="3390900"/>
          <p14:tracePt t="68671" x="5314950" y="3384550"/>
          <p14:tracePt t="68683" x="5314950" y="3371850"/>
          <p14:tracePt t="68690" x="5314950" y="3365500"/>
          <p14:tracePt t="68704" x="5314950" y="3340100"/>
          <p14:tracePt t="68719" x="5314950" y="3321050"/>
          <p14:tracePt t="68736" x="5302250" y="3302000"/>
          <p14:tracePt t="68753" x="5302250" y="3295650"/>
          <p14:tracePt t="68788" x="5302250" y="3282950"/>
          <p14:tracePt t="68801" x="5295900" y="3282950"/>
          <p14:tracePt t="68817" x="5283200" y="3270250"/>
          <p14:tracePt t="68835" x="5270500" y="3263900"/>
          <p14:tracePt t="68850" x="5264150" y="3263900"/>
          <p14:tracePt t="68868" x="5257800" y="3257550"/>
          <p14:tracePt t="68951" x="5270500" y="3270250"/>
          <p14:tracePt t="68964" x="5295900" y="3295650"/>
          <p14:tracePt t="68974" x="5327650" y="3308350"/>
          <p14:tracePt t="68985" x="5353050" y="3321050"/>
          <p14:tracePt t="69001" x="5365750" y="3327400"/>
          <p14:tracePt t="69017" x="5384800" y="3327400"/>
          <p14:tracePt t="69055" x="5384800" y="3314700"/>
          <p14:tracePt t="69067" x="5384800" y="3302000"/>
          <p14:tracePt t="69084" x="5378450" y="3282950"/>
          <p14:tracePt t="69101" x="5334000" y="3244850"/>
          <p14:tracePt t="69118" x="5276850" y="3232150"/>
          <p14:tracePt t="69135" x="5257800" y="3232150"/>
          <p14:tracePt t="69151" x="5226050" y="3232150"/>
          <p14:tracePt t="69169" x="5213350" y="3232150"/>
          <p14:tracePt t="69185" x="5207000" y="3232150"/>
          <p14:tracePt t="69203" x="5200650" y="3232150"/>
          <p14:tracePt t="69233" x="5200650" y="3238500"/>
          <p14:tracePt t="69245" x="5213350" y="3251200"/>
          <p14:tracePt t="69254" x="5251450" y="3270250"/>
          <p14:tracePt t="69268" x="5308600" y="3276600"/>
          <p14:tracePt t="69286" x="5359400" y="3282950"/>
          <p14:tracePt t="69303" x="5365750" y="3282950"/>
          <p14:tracePt t="69318" x="5372100" y="3282950"/>
          <p14:tracePt t="69353" x="5359400" y="3282950"/>
          <p14:tracePt t="69369" x="5321300" y="3276600"/>
          <p14:tracePt t="69386" x="5295900" y="3276600"/>
          <p14:tracePt t="69404" x="5264150" y="3276600"/>
          <p14:tracePt t="69422" x="5257800" y="3276600"/>
          <p14:tracePt t="69435" x="5251450" y="3276600"/>
          <p14:tracePt t="69452" x="5245100" y="3308350"/>
          <p14:tracePt t="69468" x="5245100" y="3333750"/>
          <p14:tracePt t="69486" x="5270500" y="3371850"/>
          <p14:tracePt t="69869" x="5270500" y="3365500"/>
          <p14:tracePt t="69879" x="5270500" y="3346450"/>
          <p14:tracePt t="69890" x="5270500" y="3314700"/>
          <p14:tracePt t="69903" x="5270500" y="3289300"/>
          <p14:tracePt t="69922" x="5270500" y="3213100"/>
          <p14:tracePt t="69935" x="5270500" y="3194050"/>
          <p14:tracePt t="69951" x="5264150" y="3175000"/>
          <p14:tracePt t="69967" x="5257800" y="3168650"/>
          <p14:tracePt t="69983" x="5251450" y="3168650"/>
          <p14:tracePt t="70000" x="5238750" y="3168650"/>
          <p14:tracePt t="70018" x="5219700" y="3194050"/>
          <p14:tracePt t="70035" x="5213350" y="3263900"/>
          <p14:tracePt t="70051" x="5213350" y="3295650"/>
          <p14:tracePt t="70068" x="5232400" y="3346450"/>
          <p14:tracePt t="70084" x="5257800" y="3359150"/>
          <p14:tracePt t="70102" x="5289550" y="3378200"/>
          <p14:tracePt t="70119" x="5314950" y="3378200"/>
          <p14:tracePt t="70135" x="5321300" y="3371850"/>
          <p14:tracePt t="70150" x="5327650" y="3333750"/>
          <p14:tracePt t="70166" x="5327650" y="3282950"/>
          <p14:tracePt t="70183" x="5289550" y="3194050"/>
          <p14:tracePt t="70199" x="5270500" y="3175000"/>
          <p14:tracePt t="70218" x="5181600" y="3130550"/>
          <p14:tracePt t="70234" x="5111750" y="3130550"/>
          <p14:tracePt t="70251" x="5092700" y="3130550"/>
          <p14:tracePt t="70267" x="5080000" y="3149600"/>
          <p14:tracePt t="70284" x="5080000" y="3162300"/>
          <p14:tracePt t="70300" x="5080000" y="3200400"/>
          <p14:tracePt t="70317" x="5124450" y="3238500"/>
          <p14:tracePt t="70335" x="5168900" y="3257550"/>
          <p14:tracePt t="70350" x="5213350" y="3263900"/>
          <p14:tracePt t="70369" x="5226050" y="3263900"/>
          <p14:tracePt t="70385" x="5232400" y="3263900"/>
          <p14:tracePt t="70474" x="5226050" y="3276600"/>
          <p14:tracePt t="70485" x="5219700" y="3289300"/>
          <p14:tracePt t="70496" x="5219700" y="3302000"/>
          <p14:tracePt t="70505" x="5219700" y="3308350"/>
          <p14:tracePt t="70518" x="5219700" y="3314700"/>
          <p14:tracePt t="70534" x="5219700" y="3321050"/>
          <p14:tracePt t="70551" x="5219700" y="3327400"/>
          <p14:tracePt t="70567" x="5232400" y="3327400"/>
          <p14:tracePt t="70585" x="5238750" y="3327400"/>
          <p14:tracePt t="70603" x="5245100" y="3327400"/>
          <p14:tracePt t="70621" x="5251450" y="3308350"/>
          <p14:tracePt t="70652" x="5251450" y="3289300"/>
          <p14:tracePt t="76484" x="5251450" y="3282950"/>
          <p14:tracePt t="76495" x="5251450" y="3276600"/>
          <p14:tracePt t="76504" x="5257800" y="3270250"/>
          <p14:tracePt t="76515" x="5264150" y="3263900"/>
          <p14:tracePt t="76530" x="5276850" y="3244850"/>
          <p14:tracePt t="76547" x="5308600" y="3213100"/>
          <p14:tracePt t="76562" x="5340350" y="3194050"/>
          <p14:tracePt t="76579" x="5391150" y="3168650"/>
          <p14:tracePt t="76597" x="5429250" y="3149600"/>
          <p14:tracePt t="76612" x="5454650" y="3136900"/>
          <p14:tracePt t="76630" x="5486400" y="3130550"/>
          <p14:tracePt t="76645" x="5499100" y="3124200"/>
          <p14:tracePt t="76662" x="5530850" y="3111500"/>
          <p14:tracePt t="76682" x="5562600" y="3111500"/>
          <p14:tracePt t="76697" x="5594350" y="3111500"/>
          <p14:tracePt t="76714" x="5645150" y="3111500"/>
          <p14:tracePt t="76731" x="5664200" y="3111500"/>
          <p14:tracePt t="76747" x="5708650" y="3111500"/>
          <p14:tracePt t="76764" x="5746750" y="3111500"/>
          <p14:tracePt t="76779" x="5759450" y="3111500"/>
          <p14:tracePt t="76794" x="5765800" y="3111500"/>
          <p14:tracePt t="76811" x="5778500" y="3111500"/>
          <p14:tracePt t="76828" x="5784850" y="3124200"/>
          <p14:tracePt t="76847" x="5803900" y="3136900"/>
          <p14:tracePt t="76861" x="5810250" y="3155950"/>
          <p14:tracePt t="76879" x="5822950" y="3187700"/>
          <p14:tracePt t="76895" x="5829300" y="3194050"/>
          <p14:tracePt t="76912" x="5835650" y="3206750"/>
          <p14:tracePt t="76929" x="5835650" y="3213100"/>
          <p14:tracePt t="76947" x="5842000" y="3238500"/>
          <p14:tracePt t="76951" x="5842000" y="3251200"/>
          <p14:tracePt t="76963" x="5842000" y="3270250"/>
          <p14:tracePt t="76978" x="5835650" y="3302000"/>
          <p14:tracePt t="76995" x="5791200" y="3409950"/>
          <p14:tracePt t="77011" x="5765800" y="3454400"/>
          <p14:tracePt t="77028" x="5715000" y="3536950"/>
          <p14:tracePt t="77045" x="5676900" y="3581400"/>
          <p14:tracePt t="77060" x="5651500" y="3600450"/>
          <p14:tracePt t="77078" x="5600700" y="3625850"/>
          <p14:tracePt t="77095" x="5575300" y="3632200"/>
          <p14:tracePt t="77110" x="5518150" y="3632200"/>
          <p14:tracePt t="77128" x="5461000" y="3632200"/>
          <p14:tracePt t="77144" x="5422900" y="3632200"/>
          <p14:tracePt t="77161" x="5372100" y="3632200"/>
          <p14:tracePt t="77177" x="5353050" y="3632200"/>
          <p14:tracePt t="77194" x="5327650" y="3632200"/>
          <p14:tracePt t="77211" x="5308600" y="3632200"/>
          <p14:tracePt t="77228" x="5302250" y="3632200"/>
          <p14:tracePt t="77244" x="5295900" y="3632200"/>
          <p14:tracePt t="77474" x="5289550" y="3632200"/>
          <p14:tracePt t="77891" x="5283200" y="3632200"/>
          <p14:tracePt t="78173" x="5283200" y="3625850"/>
          <p14:tracePt t="78494" x="5276850" y="3619500"/>
          <p14:tracePt t="78504" x="5270500" y="3606800"/>
          <p14:tracePt t="78514" x="5270500" y="3600450"/>
          <p14:tracePt t="78526" x="5264150" y="3600450"/>
          <p14:tracePt t="78542" x="5257800" y="3594100"/>
          <p14:tracePt t="78559" x="5251450" y="3581400"/>
          <p14:tracePt t="78576" x="5251450" y="3575050"/>
          <p14:tracePt t="78593" x="5251450" y="3568700"/>
          <p14:tracePt t="78609" x="5251450" y="3562350"/>
          <p14:tracePt t="78625" x="5245100" y="3562350"/>
          <p14:tracePt t="79142" x="5245100" y="3549650"/>
          <p14:tracePt t="79152" x="5245100" y="3536950"/>
          <p14:tracePt t="79162" x="5264150" y="3524250"/>
          <p14:tracePt t="79175" x="5289550" y="3498850"/>
          <p14:tracePt t="79193" x="5340350" y="3454400"/>
          <p14:tracePt t="79208" x="5384800" y="3429000"/>
          <p14:tracePt t="79225" x="5461000" y="3384550"/>
          <p14:tracePt t="79242" x="5492750" y="3365500"/>
          <p14:tracePt t="79259" x="5588000" y="3333750"/>
          <p14:tracePt t="79277" x="5645150" y="3314700"/>
          <p14:tracePt t="79292" x="5765800" y="3302000"/>
          <p14:tracePt t="79308" x="5854700" y="3302000"/>
          <p14:tracePt t="79326" x="5892800" y="3302000"/>
          <p14:tracePt t="79341" x="5994400" y="3302000"/>
          <p14:tracePt t="79358" x="6051550" y="3308350"/>
          <p14:tracePt t="79375" x="6203950" y="3314700"/>
          <p14:tracePt t="79393" x="6311900" y="3333750"/>
          <p14:tracePt t="79409" x="6350000" y="3333750"/>
          <p14:tracePt t="79427" x="6413500" y="3333750"/>
          <p14:tracePt t="79444" x="6521450" y="3333750"/>
          <p14:tracePt t="79458" x="6572250" y="3346450"/>
          <p14:tracePt t="79476" x="6642100" y="3346450"/>
          <p14:tracePt t="79491" x="6667500" y="3352800"/>
          <p14:tracePt t="79508" x="6718300" y="3359150"/>
          <p14:tracePt t="79525" x="6750050" y="3371850"/>
          <p14:tracePt t="79543" x="6800850" y="3403600"/>
          <p14:tracePt t="79559" x="6845300" y="3441700"/>
          <p14:tracePt t="79577" x="6870700" y="3473450"/>
          <p14:tracePt t="79593" x="6921500" y="3536950"/>
          <p14:tracePt t="79610" x="6991350" y="3644900"/>
          <p14:tracePt t="79626" x="7023100" y="3689350"/>
          <p14:tracePt t="79642" x="7080250" y="3765550"/>
          <p14:tracePt t="79658" x="7099300" y="3797300"/>
          <p14:tracePt t="79675" x="7118350" y="3822700"/>
          <p14:tracePt t="79692" x="7124700" y="3829050"/>
          <p14:tracePt t="79708" x="7131050" y="3841750"/>
          <p14:tracePt t="79725" x="7137400" y="3841750"/>
          <p14:tracePt t="79760" x="7150100" y="3841750"/>
          <p14:tracePt t="79793" x="7162800" y="3835400"/>
          <p14:tracePt t="79809" x="7169150" y="3816350"/>
          <p14:tracePt t="79826" x="7175500" y="3803650"/>
          <p14:tracePt t="79842" x="7188200" y="3784600"/>
          <p14:tracePt t="79858" x="7194550" y="3765550"/>
          <p14:tracePt t="79876" x="7207250" y="3740150"/>
          <p14:tracePt t="79893" x="7219950" y="3714750"/>
          <p14:tracePt t="79907" x="7232650" y="3695700"/>
          <p14:tracePt t="79924" x="7251700" y="3676650"/>
          <p14:tracePt t="79940" x="7264400" y="3663950"/>
          <p14:tracePt t="79957" x="7283450" y="3644900"/>
          <p14:tracePt t="79974" x="7302500" y="3619500"/>
          <p14:tracePt t="79990" x="7308850" y="3613150"/>
          <p14:tracePt t="80007" x="7315200" y="3575050"/>
          <p14:tracePt t="80024" x="7315200" y="3556000"/>
          <p14:tracePt t="80042" x="7315200" y="3511550"/>
          <p14:tracePt t="80058" x="7296150" y="3479800"/>
          <p14:tracePt t="80075" x="7289800" y="3473450"/>
          <p14:tracePt t="80091" x="7289800" y="3460750"/>
          <p14:tracePt t="80108" x="7283450" y="3454400"/>
          <p14:tracePt t="80124" x="7277100" y="3454400"/>
          <p14:tracePt t="80226" x="7289800" y="3467100"/>
          <p14:tracePt t="80237" x="7302500" y="3479800"/>
          <p14:tracePt t="80248" x="7315200" y="3498850"/>
          <p14:tracePt t="80261" x="7327900" y="3511550"/>
          <p14:tracePt t="80278" x="7340600" y="3524250"/>
          <p14:tracePt t="80293" x="7353300" y="3543300"/>
          <p14:tracePt t="80309" x="7366000" y="3549650"/>
          <p14:tracePt t="80342" x="7372350" y="3549650"/>
          <p14:tracePt t="80698" x="7372350" y="3524250"/>
          <p14:tracePt t="80706" x="7378700" y="3486150"/>
          <p14:tracePt t="80718" x="7391400" y="3454400"/>
          <p14:tracePt t="80730" x="7410450" y="3409950"/>
          <p14:tracePt t="80742" x="7435850" y="3390900"/>
          <p14:tracePt t="80759" x="7524750" y="3314700"/>
          <p14:tracePt t="80776" x="7581900" y="3289300"/>
          <p14:tracePt t="80793" x="7651750" y="3257550"/>
          <p14:tracePt t="80810" x="7696200" y="3251200"/>
          <p14:tracePt t="80826" x="7715250" y="3251200"/>
          <p14:tracePt t="80842" x="7740650" y="3263900"/>
          <p14:tracePt t="80858" x="7759700" y="3289300"/>
          <p14:tracePt t="80875" x="7785100" y="3378200"/>
          <p14:tracePt t="80893" x="7797800" y="3416300"/>
          <p14:tracePt t="80909" x="7797800" y="3429000"/>
          <p14:tracePt t="80923" x="7804150" y="3441700"/>
          <p14:tracePt t="80965" x="7810500" y="3441700"/>
          <p14:tracePt t="80976" x="7816850" y="3441700"/>
          <p14:tracePt t="80989" x="7823200" y="3441700"/>
          <p14:tracePt t="81007" x="7861300" y="3397250"/>
          <p14:tracePt t="81022" x="7874000" y="3378200"/>
          <p14:tracePt t="81040" x="7912100" y="3340100"/>
          <p14:tracePt t="81060" x="7924800" y="3333750"/>
          <p14:tracePt t="81075" x="7943850" y="3314700"/>
          <p14:tracePt t="81092" x="7956550" y="3308350"/>
          <p14:tracePt t="81108" x="7969250" y="3302000"/>
          <p14:tracePt t="81125" x="7975600" y="3302000"/>
          <p14:tracePt t="81142" x="7988300" y="3302000"/>
          <p14:tracePt t="81158" x="8007350" y="3321050"/>
          <p14:tracePt t="81173" x="8032750" y="3365500"/>
          <p14:tracePt t="81189" x="8064500" y="3435350"/>
          <p14:tracePt t="81206" x="8077200" y="3498850"/>
          <p14:tracePt t="81225" x="8096250" y="3517900"/>
          <p14:tracePt t="81241" x="8102600" y="3543300"/>
          <p14:tracePt t="81260" x="8102600" y="3549650"/>
          <p14:tracePt t="81277" x="8108950" y="3556000"/>
          <p14:tracePt t="81292" x="8108950" y="3562350"/>
          <p14:tracePt t="81792" x="8108950" y="3568700"/>
          <p14:tracePt t="81813" x="8096250" y="3568700"/>
          <p14:tracePt t="81824" x="8058150" y="3575050"/>
          <p14:tracePt t="81833" x="7950200" y="3587750"/>
          <p14:tracePt t="81844" x="7861300" y="3600450"/>
          <p14:tracePt t="81857" x="7785100" y="3600450"/>
          <p14:tracePt t="81875" x="7524750" y="3600450"/>
          <p14:tracePt t="81890" x="7416800" y="3581400"/>
          <p14:tracePt t="81909" x="7296150" y="3556000"/>
          <p14:tracePt t="81925" x="7264400" y="3543300"/>
          <p14:tracePt t="81941" x="7232650" y="3530600"/>
          <p14:tracePt t="81956" x="7219950" y="3530600"/>
          <p14:tracePt t="81998" x="7213600" y="3530600"/>
          <p14:tracePt t="82043" x="7207250" y="3530600"/>
          <p14:tracePt t="82207" x="7200900" y="3530600"/>
          <p14:tracePt t="82239" x="7194550" y="3530600"/>
          <p14:tracePt t="82251" x="7188200" y="3530600"/>
          <p14:tracePt t="82271" x="7181850" y="3530600"/>
          <p14:tracePt t="82283" x="7169150" y="3530600"/>
          <p14:tracePt t="82294" x="7162800" y="3530600"/>
          <p14:tracePt t="82309" x="7150100" y="3530600"/>
          <p14:tracePt t="82325" x="7137400" y="3530600"/>
          <p14:tracePt t="82339" x="7131050" y="3524250"/>
          <p14:tracePt t="82355" x="7118350" y="3524250"/>
          <p14:tracePt t="82372" x="7112000" y="3524250"/>
          <p14:tracePt t="82388" x="7105650" y="3524250"/>
          <p14:tracePt t="82406" x="7099300" y="3524250"/>
          <p14:tracePt t="83502" x="7099300" y="3536950"/>
          <p14:tracePt t="83512" x="7099300" y="3543300"/>
          <p14:tracePt t="83524" x="7105650" y="3556000"/>
          <p14:tracePt t="83537" x="7105650" y="3562350"/>
          <p14:tracePt t="83554" x="7112000" y="3575050"/>
          <p14:tracePt t="83573" x="7118350" y="3575050"/>
          <p14:tracePt t="83615" x="7124700" y="3581400"/>
          <p14:tracePt t="83668" x="7124700" y="3587750"/>
          <p14:tracePt t="83690" x="7131050" y="3587750"/>
          <p14:tracePt t="83700" x="7131050" y="3594100"/>
          <p14:tracePt t="83709" x="7131050" y="3600450"/>
          <p14:tracePt t="83721" x="7137400" y="3600450"/>
          <p14:tracePt t="83737" x="7137400" y="3606800"/>
          <p14:tracePt t="83754" x="7137400" y="3613150"/>
          <p14:tracePt t="83772" x="7143750" y="3619500"/>
          <p14:tracePt t="83789" x="7150100" y="3619500"/>
          <p14:tracePt t="83807" x="7150100" y="3625850"/>
          <p14:tracePt t="83825" x="7156450" y="3632200"/>
          <p14:tracePt t="83888" x="7156450" y="3638550"/>
          <p14:tracePt t="84763" x="7156450" y="3644900"/>
          <p14:tracePt t="84773" x="7162800" y="3651250"/>
          <p14:tracePt t="84797" x="7162800" y="3657600"/>
          <p14:tracePt t="84805" x="7162800" y="3670300"/>
          <p14:tracePt t="84823" x="7162800" y="3676650"/>
          <p14:tracePt t="84839" x="7162800" y="3683000"/>
          <p14:tracePt t="84854" x="7162800" y="3689350"/>
          <p14:tracePt t="84897" x="7162800" y="3695700"/>
          <p14:tracePt t="84982" x="7162800" y="3702050"/>
          <p14:tracePt t="86558" x="7175500" y="3695700"/>
          <p14:tracePt t="86566" x="7181850" y="3683000"/>
          <p14:tracePt t="86577" x="7194550" y="3644900"/>
          <p14:tracePt t="86589" x="7226300" y="3587750"/>
          <p14:tracePt t="86605" x="7258050" y="3498850"/>
          <p14:tracePt t="86621" x="7296150" y="3276600"/>
          <p14:tracePt t="86640" x="7308850" y="3162300"/>
          <p14:tracePt t="86654" x="7308850" y="3035300"/>
          <p14:tracePt t="86672" x="7308850" y="2984500"/>
          <p14:tracePt t="86686" x="7308850" y="2971800"/>
          <p14:tracePt t="86704" x="7302500" y="2959100"/>
          <p14:tracePt t="86721" x="7289800" y="2952750"/>
          <p14:tracePt t="86736" x="7277100" y="2946400"/>
          <p14:tracePt t="86754" x="7270750" y="2946400"/>
          <p14:tracePt t="86769" x="7264400" y="2946400"/>
          <p14:tracePt t="86787" x="7258050" y="2959100"/>
          <p14:tracePt t="86803" x="7258050" y="3009900"/>
          <p14:tracePt t="86819" x="7270750" y="3143250"/>
          <p14:tracePt t="86837" x="7315200" y="3238500"/>
          <p14:tracePt t="86854" x="7340600" y="3270250"/>
          <p14:tracePt t="86872" x="7372350" y="3308350"/>
          <p14:tracePt t="86888" x="7391400" y="3321050"/>
          <p14:tracePt t="86903" x="7423150" y="3327400"/>
          <p14:tracePt t="86922" x="7448550" y="3327400"/>
          <p14:tracePt t="86937" x="7461250" y="3321050"/>
          <p14:tracePt t="86953" x="7486650" y="3175000"/>
          <p14:tracePt t="86969" x="7486650" y="3098800"/>
          <p14:tracePt t="86987" x="7486650" y="2997200"/>
          <p14:tracePt t="87004" x="7467600" y="2965450"/>
          <p14:tracePt t="87019" x="7454900" y="2946400"/>
          <p14:tracePt t="87036" x="7423150" y="2946400"/>
          <p14:tracePt t="87052" x="7404100" y="2959100"/>
          <p14:tracePt t="87069" x="7359650" y="3067050"/>
          <p14:tracePt t="87087" x="7346950" y="3181350"/>
          <p14:tracePt t="87104" x="7346950" y="3244850"/>
          <p14:tracePt t="87120" x="7385050" y="3308350"/>
          <p14:tracePt t="87136" x="7397750" y="3333750"/>
          <p14:tracePt t="87153" x="7435850" y="3352800"/>
          <p14:tracePt t="87167" x="7435850" y="3359150"/>
          <p14:tracePt t="87184" x="7448550" y="3359150"/>
          <p14:tracePt t="87201" x="7461250" y="3365500"/>
          <p14:tracePt t="87234" x="7467600" y="3371850"/>
          <p14:tracePt t="87693" x="7461250" y="3359150"/>
          <p14:tracePt t="87703" x="7448550" y="3352800"/>
          <p14:tracePt t="87715" x="7435850" y="3340100"/>
          <p14:tracePt t="87724" x="7423150" y="3327400"/>
          <p14:tracePt t="87737" x="7410450" y="3314700"/>
          <p14:tracePt t="87755" x="7366000" y="3308350"/>
          <p14:tracePt t="87769" x="7346950" y="3308350"/>
          <p14:tracePt t="87787" x="7302500" y="3308350"/>
          <p14:tracePt t="87802" x="7289800" y="3308350"/>
          <p14:tracePt t="87818" x="7277100" y="3308350"/>
          <p14:tracePt t="87835" x="7270750" y="3314700"/>
          <p14:tracePt t="87852" x="7264400" y="3314700"/>
          <p14:tracePt t="87869" x="7258050" y="3321050"/>
          <p14:tracePt t="87903" x="7251700" y="3321050"/>
          <p14:tracePt t="87922" x="7245350" y="3321050"/>
          <p14:tracePt t="87953" x="7232650" y="3321050"/>
          <p14:tracePt t="87966" x="7219950" y="3321050"/>
          <p14:tracePt t="87974" x="7207250" y="3321050"/>
          <p14:tracePt t="87987" x="7175500" y="3321050"/>
          <p14:tracePt t="88002" x="7150100" y="3321050"/>
          <p14:tracePt t="88019" x="7092950" y="3314700"/>
          <p14:tracePt t="88033" x="7061200" y="3314700"/>
          <p14:tracePt t="88050" x="7023100" y="3308350"/>
          <p14:tracePt t="88067" x="6991350" y="3308350"/>
          <p14:tracePt t="88083" x="6965950" y="3308350"/>
          <p14:tracePt t="88100" x="6953250" y="3308350"/>
          <p14:tracePt t="88134" x="6946900" y="3308350"/>
          <p14:tracePt t="88151" x="6940550" y="3308350"/>
          <p14:tracePt t="88182" x="6946900" y="3321050"/>
          <p14:tracePt t="88193" x="6997700" y="3346450"/>
          <p14:tracePt t="88203" x="7092950" y="3378200"/>
          <p14:tracePt t="88217" x="7226300" y="3435350"/>
          <p14:tracePt t="88235" x="7391400" y="3467100"/>
          <p14:tracePt t="88250" x="7461250" y="3473450"/>
          <p14:tracePt t="88267" x="7518400" y="3473450"/>
          <p14:tracePt t="88283" x="7531100" y="3473450"/>
          <p14:tracePt t="88300" x="7543800" y="3467100"/>
          <p14:tracePt t="88317" x="7543800" y="3429000"/>
          <p14:tracePt t="88333" x="7543800" y="3416300"/>
          <p14:tracePt t="88350" x="7435850" y="3371850"/>
          <p14:tracePt t="88367" x="7372350" y="3365500"/>
          <p14:tracePt t="88383" x="7277100" y="3365500"/>
          <p14:tracePt t="88401" x="7245350" y="3365500"/>
          <p14:tracePt t="88418" x="7232650" y="3378200"/>
          <p14:tracePt t="88434" x="7219950" y="3416300"/>
          <p14:tracePt t="88451" x="7219950" y="3435350"/>
          <p14:tracePt t="88454" x="7219950" y="3448050"/>
          <p14:tracePt t="88466" x="7251700" y="3473450"/>
          <p14:tracePt t="88484" x="7385050" y="3498850"/>
          <p14:tracePt t="88500" x="7435850" y="3498850"/>
          <p14:tracePt t="88516" x="7505700" y="3498850"/>
          <p14:tracePt t="88534" x="7524750" y="3498850"/>
          <p14:tracePt t="88550" x="7543800" y="3479800"/>
          <p14:tracePt t="88567" x="7556500" y="3473450"/>
          <p14:tracePt t="88609" x="7556500" y="3498850"/>
          <p14:tracePt t="88620" x="7556500" y="3562350"/>
          <p14:tracePt t="88632" x="7556500" y="3651250"/>
          <p14:tracePt t="88650" x="7556500" y="3727450"/>
          <p14:tracePt t="89217" x="7550150" y="3733800"/>
          <p14:tracePt t="89226" x="7531100" y="3740150"/>
          <p14:tracePt t="89238" x="7505700" y="3740150"/>
          <p14:tracePt t="89251" x="7486650" y="3740150"/>
          <p14:tracePt t="89269" x="7461250" y="3740150"/>
          <p14:tracePt t="89284" x="7448550" y="3733800"/>
          <p14:tracePt t="89302" x="7423150" y="3695700"/>
          <p14:tracePt t="89317" x="7404100" y="3683000"/>
          <p14:tracePt t="89334" x="7378700" y="3663950"/>
          <p14:tracePt t="89351" x="7372350" y="3651250"/>
          <p14:tracePt t="89367" x="7372350" y="3644900"/>
          <p14:tracePt t="89385" x="7366000" y="3644900"/>
          <p14:tracePt t="89419" x="7359650" y="3644900"/>
          <p14:tracePt t="89434" x="7359650" y="3670300"/>
          <p14:tracePt t="89452" x="7353300" y="3689350"/>
          <p14:tracePt t="89456" x="7353300" y="3695700"/>
          <p14:tracePt t="89469" x="7353300" y="3708400"/>
          <p14:tracePt t="89484" x="7346950" y="3714750"/>
          <p14:tracePt t="89500" x="7321550" y="3733800"/>
          <p14:tracePt t="89518" x="7270750" y="3733800"/>
          <p14:tracePt t="89534" x="7245350" y="3733800"/>
          <p14:tracePt t="89552" x="7162800" y="3695700"/>
          <p14:tracePt t="89567" x="7105650" y="3670300"/>
          <p14:tracePt t="89583" x="7023100" y="3644900"/>
          <p14:tracePt t="89601" x="6978650" y="3625850"/>
          <p14:tracePt t="89617" x="6959600" y="3625850"/>
          <p14:tracePt t="89634" x="6934200" y="3625850"/>
          <p14:tracePt t="89652" x="6927850" y="3625850"/>
          <p14:tracePt t="89668" x="6908800" y="3625850"/>
          <p14:tracePt t="89686" x="6902450" y="3625850"/>
          <p14:tracePt t="90081" x="6889750" y="3619500"/>
          <p14:tracePt t="90092" x="6877050" y="3613150"/>
          <p14:tracePt t="90102" x="6851650" y="3606800"/>
          <p14:tracePt t="90117" x="6832600" y="3594100"/>
          <p14:tracePt t="90133" x="6788150" y="3581400"/>
          <p14:tracePt t="90150" x="6775450" y="3575050"/>
          <p14:tracePt t="90169" x="6762750" y="3575050"/>
          <p14:tracePt t="90186" x="6756400" y="3568700"/>
          <p14:tracePt t="90203" x="6750050" y="3568700"/>
          <p14:tracePt t="90289" x="6769100" y="3568700"/>
          <p14:tracePt t="90300" x="6781800" y="3568700"/>
          <p14:tracePt t="90312" x="6794500" y="3568700"/>
          <p14:tracePt t="90320" x="6800850" y="3568700"/>
          <p14:tracePt t="90333" x="6813550" y="3568700"/>
          <p14:tracePt t="90352" x="6826250" y="3568700"/>
          <p14:tracePt t="90383" x="6832600" y="3568700"/>
          <p14:tracePt t="90404" x="6838950" y="3568700"/>
          <p14:tracePt t="91019" x="6851650" y="3562350"/>
          <p14:tracePt t="91032" x="6864350" y="3543300"/>
          <p14:tracePt t="91042" x="6883400" y="3530600"/>
          <p14:tracePt t="91051" x="6902450" y="3524250"/>
          <p14:tracePt t="91066" x="6934200" y="3511550"/>
          <p14:tracePt t="91082" x="7010400" y="3511550"/>
          <p14:tracePt t="91099" x="7048500" y="3511550"/>
          <p14:tracePt t="91115" x="7118350" y="3511550"/>
          <p14:tracePt t="91135" x="7143750" y="3511550"/>
          <p14:tracePt t="91151" x="7156450" y="3511550"/>
          <p14:tracePt t="91164" x="7169150" y="3517900"/>
          <p14:tracePt t="91198" x="7175500" y="3524250"/>
          <p14:tracePt t="91237" x="7175500" y="3530600"/>
          <p14:tracePt t="91258" x="7181850" y="3530600"/>
          <p14:tracePt t="91324" x="7181850" y="3536950"/>
          <p14:tracePt t="91355" x="7181850" y="3543300"/>
          <p14:tracePt t="91364" x="7181850" y="3549650"/>
          <p14:tracePt t="91376" x="7188200" y="3556000"/>
          <p14:tracePt t="91395" x="7188200" y="3562350"/>
          <p14:tracePt t="91406" x="7188200" y="3568700"/>
          <p14:tracePt t="91418" x="7194550" y="3568700"/>
          <p14:tracePt t="91432" x="7194550" y="3575050"/>
          <p14:tracePt t="91451" x="7200900" y="3587750"/>
          <p14:tracePt t="91467" x="7207250" y="3594100"/>
          <p14:tracePt t="91482" x="7213600" y="3594100"/>
          <p14:tracePt t="91927" x="7213600" y="3600450"/>
          <p14:tracePt t="91937" x="7207250" y="3600450"/>
          <p14:tracePt t="91970" x="7200900" y="3600450"/>
          <p14:tracePt t="92239" x="7194550" y="3600450"/>
          <p14:tracePt t="92343" x="7188200" y="3600450"/>
          <p14:tracePt t="92375" x="7181850" y="3594100"/>
          <p14:tracePt t="92387" x="7181850" y="3581400"/>
          <p14:tracePt t="92398" x="7181850" y="3568700"/>
          <p14:tracePt t="92417" x="7181850" y="3549650"/>
          <p14:tracePt t="92433" x="7194550" y="3536950"/>
          <p14:tracePt t="92448" x="7232650" y="3505200"/>
          <p14:tracePt t="92464" x="7264400" y="3492500"/>
          <p14:tracePt t="92480" x="7296150" y="3479800"/>
          <p14:tracePt t="92497" x="7308850" y="3473450"/>
          <p14:tracePt t="92514" x="7334250" y="3473450"/>
          <p14:tracePt t="92530" x="7353300" y="3473450"/>
          <p14:tracePt t="92546" x="7366000" y="3473450"/>
          <p14:tracePt t="92564" x="7397750" y="3473450"/>
          <p14:tracePt t="92579" x="7416800" y="3473450"/>
          <p14:tracePt t="92597" x="7467600" y="3492500"/>
          <p14:tracePt t="92614" x="7493000" y="3498850"/>
          <p14:tracePt t="92630" x="7499350" y="3505200"/>
          <p14:tracePt t="92647" x="7512050" y="3511550"/>
          <p14:tracePt t="92664" x="7524750" y="3517900"/>
          <p14:tracePt t="92680" x="7556500" y="3536950"/>
          <p14:tracePt t="92699" x="7594600" y="3575050"/>
          <p14:tracePt t="92714" x="7613650" y="3594100"/>
          <p14:tracePt t="92730" x="7626350" y="3625850"/>
          <p14:tracePt t="92750" x="7632700" y="3625850"/>
          <p14:tracePt t="92764" x="7639050" y="3632200"/>
          <p14:tracePt t="92797" x="7639050" y="3638550"/>
          <p14:tracePt t="93188" x="7632700" y="3638550"/>
          <p14:tracePt t="93200" x="7620000" y="3638550"/>
          <p14:tracePt t="93209" x="7607300" y="3638550"/>
          <p14:tracePt t="93220" x="7600950" y="3638550"/>
          <p14:tracePt t="93232" x="7588250" y="3638550"/>
          <p14:tracePt t="93248" x="7575550" y="3638550"/>
          <p14:tracePt t="93264" x="7537450" y="3638550"/>
          <p14:tracePt t="93282" x="7505700" y="3625850"/>
          <p14:tracePt t="93297" x="7493000" y="3619500"/>
          <p14:tracePt t="93314" x="7454900" y="3619500"/>
          <p14:tracePt t="93330" x="7429500" y="3619500"/>
          <p14:tracePt t="93347" x="7410450" y="3619500"/>
          <p14:tracePt t="93366" x="7397750" y="3619500"/>
          <p14:tracePt t="93397" x="7391400" y="3619500"/>
          <p14:tracePt t="93413" x="7391400" y="3625850"/>
          <p14:tracePt t="93430" x="7397750" y="3657600"/>
          <p14:tracePt t="93451" x="7435850" y="3695700"/>
          <p14:tracePt t="93464" x="7467600" y="3714750"/>
          <p14:tracePt t="93482" x="7518400" y="3727450"/>
          <p14:tracePt t="93497" x="7537450" y="3740150"/>
          <p14:tracePt t="93513" x="7562850" y="3740150"/>
          <p14:tracePt t="93529" x="7569200" y="3740150"/>
          <p14:tracePt t="93546" x="7581900" y="3689350"/>
          <p14:tracePt t="93562" x="7581900" y="3632200"/>
          <p14:tracePt t="93579" x="7581900" y="3606800"/>
          <p14:tracePt t="93596" x="7575550" y="3594100"/>
          <p14:tracePt t="93612" x="7569200" y="3587750"/>
          <p14:tracePt t="93629" x="7550150" y="3581400"/>
          <p14:tracePt t="93646" x="7537450" y="3581400"/>
          <p14:tracePt t="93662" x="7531100" y="3581400"/>
          <p14:tracePt t="93678" x="7524750" y="3581400"/>
          <p14:tracePt t="93712" x="7518400" y="3581400"/>
          <p14:tracePt t="93814" x="7518400" y="3587750"/>
          <p14:tracePt t="95581" x="7512050" y="3587750"/>
          <p14:tracePt t="95590" x="7505700" y="3587750"/>
          <p14:tracePt t="95600" x="7499350" y="3587750"/>
          <p14:tracePt t="95612" x="7493000" y="3587750"/>
          <p14:tracePt t="95630" x="7480300" y="3587750"/>
          <p14:tracePt t="95645" x="7454900" y="3587750"/>
          <p14:tracePt t="95662" x="7416800" y="3587750"/>
          <p14:tracePt t="95678" x="7391400" y="3587750"/>
          <p14:tracePt t="95695" x="7359650" y="3587750"/>
          <p14:tracePt t="95711" x="7340600" y="3587750"/>
          <p14:tracePt t="95728" x="7308850" y="3587750"/>
          <p14:tracePt t="95747" x="7251700" y="3568700"/>
          <p14:tracePt t="95763" x="7207250" y="3568700"/>
          <p14:tracePt t="95779" x="7124700" y="3556000"/>
          <p14:tracePt t="95797" x="7099300" y="3556000"/>
          <p14:tracePt t="95811" x="7048500" y="3549650"/>
          <p14:tracePt t="95829" x="7016750" y="3549650"/>
          <p14:tracePt t="95846" x="7004050" y="3549650"/>
          <p14:tracePt t="95863" x="6978650" y="3549650"/>
          <p14:tracePt t="95878" x="6972300" y="3549650"/>
          <p14:tracePt t="95895" x="6965950" y="3556000"/>
          <p14:tracePt t="95912" x="6953250" y="3581400"/>
          <p14:tracePt t="95929" x="6953250" y="3594100"/>
          <p14:tracePt t="95945" x="6953250" y="3619500"/>
          <p14:tracePt t="95961" x="6953250" y="3625850"/>
          <p14:tracePt t="95967" x="6953250" y="3632200"/>
          <p14:tracePt t="96017" x="6953250" y="3638550"/>
          <p14:tracePt t="96060" x="6959600" y="3644900"/>
          <p14:tracePt t="96381" x="6959600" y="3638550"/>
          <p14:tracePt t="96392" x="6959600" y="3625850"/>
          <p14:tracePt t="96404" x="6978650" y="3575050"/>
          <p14:tracePt t="96413" x="6985000" y="3524250"/>
          <p14:tracePt t="96428" x="7004050" y="3467100"/>
          <p14:tracePt t="96444" x="7054850" y="3390900"/>
          <p14:tracePt t="96461" x="7105650" y="3352800"/>
          <p14:tracePt t="96465" x="7162800" y="3308350"/>
          <p14:tracePt t="96477" x="7232650" y="3270250"/>
          <p14:tracePt t="96494" x="7277100" y="3238500"/>
          <p14:tracePt t="96512" x="7372350" y="3206750"/>
          <p14:tracePt t="96530" x="7493000" y="3175000"/>
          <p14:tracePt t="96546" x="7556500" y="3175000"/>
          <p14:tracePt t="96562" x="7645400" y="3175000"/>
          <p14:tracePt t="96581" x="7715250" y="3175000"/>
          <p14:tracePt t="96594" x="7753350" y="3181350"/>
          <p14:tracePt t="96611" x="7867650" y="3238500"/>
          <p14:tracePt t="96627" x="7912100" y="3270250"/>
          <p14:tracePt t="96644" x="8007350" y="3359150"/>
          <p14:tracePt t="96663" x="8064500" y="3422650"/>
          <p14:tracePt t="96677" x="8102600" y="3460750"/>
          <p14:tracePt t="96695" x="8134350" y="3511550"/>
          <p14:tracePt t="96711" x="8140700" y="3524250"/>
          <p14:tracePt t="96730" x="8159750" y="3549650"/>
          <p14:tracePt t="96743" x="8172450" y="3568700"/>
          <p14:tracePt t="96759" x="8178800" y="3581400"/>
          <p14:tracePt t="96777" x="8191500" y="3594100"/>
          <p14:tracePt t="96810" x="8191500" y="3600450"/>
          <p14:tracePt t="96850" x="8191500" y="3606800"/>
          <p14:tracePt t="97852" x="8191500" y="3613150"/>
          <p14:tracePt t="97883" x="8197850" y="3619500"/>
          <p14:tracePt t="98227" x="8197850" y="3625850"/>
          <p14:tracePt t="98238" x="8197850" y="3632200"/>
          <p14:tracePt t="98253" x="8197850" y="3638550"/>
          <p14:tracePt t="98261" x="8197850" y="3651250"/>
          <p14:tracePt t="98279" x="8197850" y="3663950"/>
          <p14:tracePt t="98295" x="8191500" y="3695700"/>
          <p14:tracePt t="98310" x="8172450" y="3721100"/>
          <p14:tracePt t="98327" x="8159750" y="3746500"/>
          <p14:tracePt t="98342" x="8115300" y="3771900"/>
          <p14:tracePt t="98359" x="8077200" y="3790950"/>
          <p14:tracePt t="98377" x="8013700" y="3797300"/>
          <p14:tracePt t="98394" x="7937500" y="3810000"/>
          <p14:tracePt t="98409" x="7874000" y="3810000"/>
          <p14:tracePt t="98424" x="7753350" y="3822700"/>
          <p14:tracePt t="98441" x="7702550" y="3822700"/>
          <p14:tracePt t="98458" x="7626350" y="3822700"/>
          <p14:tracePt t="98474" x="7588250" y="3822700"/>
          <p14:tracePt t="98491" x="7454900" y="3822700"/>
          <p14:tracePt t="98508" x="7302500" y="3822700"/>
          <p14:tracePt t="98524" x="7239000" y="3822700"/>
          <p14:tracePt t="98541" x="7112000" y="3822700"/>
          <p14:tracePt t="98558" x="7073900" y="3822700"/>
          <p14:tracePt t="98576" x="6985000" y="3790950"/>
          <p14:tracePt t="98592" x="6934200" y="3765550"/>
          <p14:tracePt t="98608" x="6921500" y="3752850"/>
          <p14:tracePt t="98625" x="6908800" y="3740150"/>
          <p14:tracePt t="98641" x="6902450" y="3733800"/>
          <p14:tracePt t="98658" x="6896100" y="3702050"/>
          <p14:tracePt t="98674" x="6896100" y="3683000"/>
          <p14:tracePt t="98691" x="6889750" y="3683000"/>
          <p14:tracePt t="98707" x="6889750" y="3670300"/>
          <p14:tracePt t="98724" x="6883400" y="3663950"/>
          <p14:tracePt t="98741" x="6883400" y="3657600"/>
          <p14:tracePt t="98758" x="6883400" y="3651250"/>
          <p14:tracePt t="98792" x="6883400" y="3644900"/>
          <p14:tracePt t="108257" x="6870700" y="3651250"/>
          <p14:tracePt t="108268" x="6838950" y="3670300"/>
          <p14:tracePt t="108279" x="6781800" y="3695700"/>
          <p14:tracePt t="108289" x="6718300" y="3714750"/>
          <p14:tracePt t="108299" x="6597650" y="3733800"/>
          <p14:tracePt t="108315" x="6470650" y="3746500"/>
          <p14:tracePt t="108332" x="6305550" y="3759200"/>
          <p14:tracePt t="108349" x="6242050" y="3759200"/>
          <p14:tracePt t="108366" x="6184900" y="3759200"/>
          <p14:tracePt t="108382" x="6172200" y="3733800"/>
          <p14:tracePt t="108399" x="6159500" y="3689350"/>
          <p14:tracePt t="108415" x="6165850" y="3594100"/>
          <p14:tracePt t="108432" x="6178550" y="3581400"/>
          <p14:tracePt t="108449" x="6311900" y="3517900"/>
          <p14:tracePt t="108466" x="6451600" y="3517900"/>
          <p14:tracePt t="108482" x="6502400" y="3549650"/>
          <p14:tracePt t="108499" x="6565900" y="3619500"/>
          <p14:tracePt t="108515" x="6597650" y="3689350"/>
          <p14:tracePt t="108532" x="6616700" y="3771900"/>
          <p14:tracePt t="108549" x="6597650" y="3841750"/>
          <p14:tracePt t="108565" x="6527800" y="3879850"/>
          <p14:tracePt t="108582" x="6280150" y="3924300"/>
          <p14:tracePt t="108598" x="6178550" y="3924300"/>
          <p14:tracePt t="108615" x="5956300" y="3860800"/>
          <p14:tracePt t="108632" x="5829300" y="3778250"/>
          <p14:tracePt t="108649" x="5803900" y="3759200"/>
          <p14:tracePt t="108665" x="5746750" y="3683000"/>
          <p14:tracePt t="108682" x="5727700" y="3651250"/>
          <p14:tracePt t="108700" x="5695950" y="3587750"/>
          <p14:tracePt t="108716" x="5683250" y="3543300"/>
          <p14:tracePt t="110097" x="5676900" y="3543300"/>
          <p14:tracePt t="110109" x="5664200" y="3543300"/>
          <p14:tracePt t="110118" x="5657850" y="3543300"/>
          <p14:tracePt t="110133" x="5651500" y="3543300"/>
          <p14:tracePt t="110148" x="5626100" y="3543300"/>
          <p14:tracePt t="110163" x="5613400" y="3536950"/>
          <p14:tracePt t="110180" x="5607050" y="3536950"/>
          <p14:tracePt t="110197" x="5607050" y="3530600"/>
          <p14:tracePt t="110213" x="5600700" y="3530600"/>
          <p14:tracePt t="110247" x="5600700" y="3524250"/>
          <p14:tracePt t="110263" x="5619750" y="3524250"/>
          <p14:tracePt t="110280" x="5632450" y="3524250"/>
          <p14:tracePt t="110297" x="5664200" y="3543300"/>
          <p14:tracePt t="110313" x="5676900" y="3556000"/>
          <p14:tracePt t="110330" x="5695950" y="3568700"/>
          <p14:tracePt t="110347" x="5702300" y="3575050"/>
          <p14:tracePt t="110380" x="5708650" y="3575050"/>
          <p14:tracePt t="112912" x="5708650" y="3581400"/>
          <p14:tracePt t="112922" x="5708650" y="3594100"/>
          <p14:tracePt t="112934" x="5708650" y="3606800"/>
          <p14:tracePt t="112946" x="5708650" y="3625850"/>
          <p14:tracePt t="112964" x="5676900" y="3689350"/>
          <p14:tracePt t="112981" x="5626100" y="3746500"/>
          <p14:tracePt t="112998" x="5461000" y="3905250"/>
          <p14:tracePt t="113013" x="5327650" y="4013200"/>
          <p14:tracePt t="113030" x="4870450" y="4387850"/>
          <p14:tracePt t="113048" x="4559300" y="4597400"/>
          <p14:tracePt t="113063" x="4362450" y="4699000"/>
          <p14:tracePt t="113081" x="4038600" y="4806950"/>
          <p14:tracePt t="113096" x="3949700" y="4838700"/>
          <p14:tracePt t="113112" x="3822700" y="4876800"/>
          <p14:tracePt t="113131" x="3752850" y="4895850"/>
          <p14:tracePt t="113146" x="3733800" y="4895850"/>
          <p14:tracePt t="113601" x="3727450" y="4895850"/>
          <p14:tracePt t="113612" x="3721100" y="4895850"/>
          <p14:tracePt t="113624" x="3708400" y="4902200"/>
          <p14:tracePt t="113631" x="3695700" y="4902200"/>
          <p14:tracePt t="113646" x="3670300" y="4902200"/>
          <p14:tracePt t="113662" x="3600450" y="4902200"/>
          <p14:tracePt t="113679" x="3562350" y="4902200"/>
          <p14:tracePt t="113696" x="3448050" y="4902200"/>
          <p14:tracePt t="113712" x="3384550" y="4902200"/>
          <p14:tracePt t="113728" x="3194050" y="4902200"/>
          <p14:tracePt t="113746" x="3016250" y="4895850"/>
          <p14:tracePt t="113763" x="2851150" y="4870450"/>
          <p14:tracePt t="113780" x="2622550" y="4851400"/>
          <p14:tracePt t="113798" x="2520950" y="4838700"/>
          <p14:tracePt t="113813" x="2381250" y="4838700"/>
          <p14:tracePt t="113831" x="2254250" y="4838700"/>
          <p14:tracePt t="113845" x="2228850" y="4838700"/>
          <p14:tracePt t="113862" x="2203450" y="4838700"/>
          <p14:tracePt t="114852" x="2203450" y="4826000"/>
          <p14:tracePt t="114863" x="2203450" y="4819650"/>
          <p14:tracePt t="114873" x="2203450" y="4813300"/>
          <p14:tracePt t="114883" x="2203450" y="4806950"/>
          <p14:tracePt t="114896" x="2203450" y="4800600"/>
          <p14:tracePt t="114914" x="2216150" y="4794250"/>
          <p14:tracePt t="114928" x="2235200" y="4794250"/>
          <p14:tracePt t="114945" x="2266950" y="4794250"/>
          <p14:tracePt t="114960" x="2298700" y="4800600"/>
          <p14:tracePt t="114968" x="2324100" y="4813300"/>
          <p14:tracePt t="114977" x="2349500" y="4819650"/>
          <p14:tracePt t="114994" x="2381250" y="4838700"/>
          <p14:tracePt t="115010" x="2425700" y="4857750"/>
          <p14:tracePt t="115030" x="2470150" y="4883150"/>
          <p14:tracePt t="115059" x="2482850" y="4883150"/>
          <p14:tracePt t="115077" x="2489200" y="4889500"/>
          <p14:tracePt t="115095" x="2495550" y="4889500"/>
          <p14:tracePt t="115128" x="2501900" y="4889500"/>
          <p14:tracePt t="115501" x="2508250" y="4889500"/>
          <p14:tracePt t="115519" x="2508250" y="4895850"/>
          <p14:tracePt t="115540" x="2508250" y="4902200"/>
          <p14:tracePt t="115562" x="2514600" y="4908550"/>
          <p14:tracePt t="115571" x="2520950" y="4914900"/>
          <p14:tracePt t="115581" x="2527300" y="4927600"/>
          <p14:tracePt t="115595" x="2533650" y="4927600"/>
          <p14:tracePt t="115610" x="2540000" y="4933950"/>
          <p14:tracePt t="115627" x="2546350" y="4940300"/>
          <p14:tracePt t="115644" x="2546350" y="4953000"/>
          <p14:tracePt t="115661" x="2552700" y="4953000"/>
          <p14:tracePt t="115678" x="2552700" y="4959350"/>
          <p14:tracePt t="115693" x="2552700" y="4965700"/>
          <p14:tracePt t="115710" x="2559050" y="4965700"/>
          <p14:tracePt t="115759" x="2565400" y="4972050"/>
          <p14:tracePt t="115769" x="2571750" y="4972050"/>
          <p14:tracePt t="115780" x="2578100" y="4984750"/>
          <p14:tracePt t="115795" x="2584450" y="4991100"/>
          <p14:tracePt t="115811" x="2609850" y="5010150"/>
          <p14:tracePt t="115828" x="2622550" y="5022850"/>
          <p14:tracePt t="115844" x="2660650" y="5041900"/>
          <p14:tracePt t="115860" x="2686050" y="5060950"/>
          <p14:tracePt t="115878" x="2724150" y="5086350"/>
          <p14:tracePt t="115894" x="2825750" y="5130800"/>
          <p14:tracePt t="115910" x="2889250" y="5149850"/>
          <p14:tracePt t="115927" x="2990850" y="5194300"/>
          <p14:tracePt t="115943" x="3035300" y="5219700"/>
          <p14:tracePt t="115960" x="3111500" y="5264150"/>
          <p14:tracePt t="115977" x="3175000" y="5295900"/>
          <p14:tracePt t="115993" x="3187700" y="5308600"/>
          <p14:tracePt t="116010" x="3213100" y="5321300"/>
          <p14:tracePt t="116026" x="3219450" y="5327650"/>
          <p14:tracePt t="116044" x="3225800" y="5334000"/>
          <p14:tracePt t="116770" x="3238500" y="5334000"/>
          <p14:tracePt t="116782" x="3251200" y="5334000"/>
          <p14:tracePt t="116794" x="3263900" y="5334000"/>
          <p14:tracePt t="116813" x="3289300" y="5321300"/>
          <p14:tracePt t="116828" x="3321050" y="5314950"/>
          <p14:tracePt t="116844" x="3416300" y="5302250"/>
          <p14:tracePt t="116859" x="3479800" y="5295900"/>
          <p14:tracePt t="116876" x="3549650" y="5295900"/>
          <p14:tracePt t="116892" x="3575050" y="5295900"/>
          <p14:tracePt t="116910" x="3632200" y="5295900"/>
          <p14:tracePt t="116926" x="3702050" y="5295900"/>
          <p14:tracePt t="116942" x="3733800" y="5295900"/>
          <p14:tracePt t="116959" x="3797300" y="5295900"/>
          <p14:tracePt t="116975" x="3816350" y="5295900"/>
          <p14:tracePt t="116992" x="3848100" y="5302250"/>
          <p14:tracePt t="117010" x="3879850" y="5314950"/>
          <p14:tracePt t="117025" x="3892550" y="5314950"/>
          <p14:tracePt t="117044" x="3911600" y="5321300"/>
          <p14:tracePt t="117060" x="3917950" y="5321300"/>
          <p14:tracePt t="117077" x="3930650" y="5321300"/>
          <p14:tracePt t="117095" x="3937000" y="5321300"/>
          <p14:tracePt t="117136" x="3943350" y="5321300"/>
          <p14:tracePt t="117146" x="3949700" y="5321300"/>
          <p14:tracePt t="117160" x="3956050" y="5321300"/>
          <p14:tracePt t="117178" x="3968750" y="5308600"/>
          <p14:tracePt t="117192" x="3981450" y="5302250"/>
          <p14:tracePt t="117209" x="3994150" y="5289550"/>
          <p14:tracePt t="117226" x="4000500" y="5283200"/>
          <p14:tracePt t="117242" x="4013200" y="5283200"/>
          <p14:tracePt t="117260" x="4032250" y="5276850"/>
          <p14:tracePt t="117276" x="4038600" y="5276850"/>
          <p14:tracePt t="117294" x="4051300" y="5276850"/>
          <p14:tracePt t="117309" x="4057650" y="5276850"/>
          <p14:tracePt t="117327" x="4064000" y="5283200"/>
          <p14:tracePt t="117343" x="4070350" y="5283200"/>
          <p14:tracePt t="119009" x="4076700" y="5283200"/>
          <p14:tracePt t="119032" x="4083050" y="5276850"/>
          <p14:tracePt t="119046" x="4095750" y="5270500"/>
          <p14:tracePt t="119052" x="4108450" y="5257800"/>
          <p14:tracePt t="119062" x="4133850" y="5238750"/>
          <p14:tracePt t="119076" x="4152900" y="5226050"/>
          <p14:tracePt t="119093" x="4165600" y="5207000"/>
          <p14:tracePt t="119107" x="4210050" y="5162550"/>
          <p14:tracePt t="119126" x="4267200" y="5086350"/>
          <p14:tracePt t="119140" x="4279900" y="5029200"/>
          <p14:tracePt t="119156" x="4318000" y="4921250"/>
          <p14:tracePt t="119174" x="4337050" y="4851400"/>
          <p14:tracePt t="119189" x="4368800" y="4597400"/>
          <p14:tracePt t="119207" x="4387850" y="4394200"/>
          <p14:tracePt t="119223" x="4387850" y="4305300"/>
          <p14:tracePt t="119238" x="4387850" y="4114800"/>
          <p14:tracePt t="119255" x="4400550" y="4013200"/>
          <p14:tracePt t="119273" x="4400550" y="3898900"/>
          <p14:tracePt t="119291" x="4400550" y="3848100"/>
          <p14:tracePt t="119307" x="4400550" y="3835400"/>
          <p14:tracePt t="119326" x="4400550" y="3822700"/>
          <p14:tracePt t="119343" x="4400550" y="3810000"/>
          <p14:tracePt t="119357" x="4400550" y="3797300"/>
          <p14:tracePt t="119375" x="4400550" y="3790950"/>
          <p14:tracePt t="119408" x="4400550" y="3784600"/>
          <p14:tracePt t="119448" x="4400550" y="3778250"/>
          <p14:tracePt t="119458" x="4406900" y="3778250"/>
          <p14:tracePt t="119482" x="4419600" y="3765550"/>
          <p14:tracePt t="119490" x="4432300" y="3752850"/>
          <p14:tracePt t="119501" x="4445000" y="3721100"/>
          <p14:tracePt t="119510" x="4470400" y="3689350"/>
          <p14:tracePt t="119523" x="4502150" y="3632200"/>
          <p14:tracePt t="119541" x="4546600" y="3543300"/>
          <p14:tracePt t="119556" x="4559300" y="3524250"/>
          <p14:tracePt t="119574" x="4578350" y="3498850"/>
          <p14:tracePt t="119591" x="4584700" y="3498850"/>
          <p14:tracePt t="119607" x="4591050" y="3492500"/>
          <p14:tracePt t="119626" x="4591050" y="3486150"/>
          <p14:tracePt t="119658" x="4591050" y="3479800"/>
          <p14:tracePt t="119701" x="4597400" y="3479800"/>
          <p14:tracePt t="119865" x="4597400" y="3486150"/>
          <p14:tracePt t="119877" x="4597400" y="3498850"/>
          <p14:tracePt t="119886" x="4597400" y="3505200"/>
          <p14:tracePt t="119896" x="4597400" y="3530600"/>
          <p14:tracePt t="119909" x="4597400" y="3543300"/>
          <p14:tracePt t="119924" x="4591050" y="3562350"/>
          <p14:tracePt t="119940" x="4572000" y="3594100"/>
          <p14:tracePt t="119958" x="4495800" y="3708400"/>
          <p14:tracePt t="119973" x="4445000" y="3822700"/>
          <p14:tracePt t="119991" x="4311650" y="4051300"/>
          <p14:tracePt t="120006" x="4248150" y="4146550"/>
          <p14:tracePt t="120023" x="4114800" y="4298950"/>
          <p14:tracePt t="120042" x="3981450" y="4445000"/>
          <p14:tracePt t="120057" x="3924300" y="4502150"/>
          <p14:tracePt t="120073" x="3841750" y="4572000"/>
          <p14:tracePt t="120088" x="3835400" y="4591050"/>
          <p14:tracePt t="120104" x="3816350" y="4610100"/>
          <p14:tracePt t="120138" x="3810000" y="4610100"/>
          <p14:tracePt t="120156" x="3810000" y="4616450"/>
          <p14:tracePt t="120176" x="3810000" y="4622800"/>
          <p14:tracePt t="120198" x="3810000" y="4629150"/>
          <p14:tracePt t="120208" x="3810000" y="4635500"/>
          <p14:tracePt t="120222" x="3810000" y="4648200"/>
          <p14:tracePt t="120240" x="3822700" y="4673600"/>
          <p14:tracePt t="120256" x="3835400" y="4686300"/>
          <p14:tracePt t="120272" x="3879850" y="4724400"/>
          <p14:tracePt t="120288" x="3905250" y="4737100"/>
          <p14:tracePt t="120305" x="3962400" y="4775200"/>
          <p14:tracePt t="120322" x="4051300" y="4813300"/>
          <p14:tracePt t="120341" x="4083050" y="4826000"/>
          <p14:tracePt t="120357" x="4133850" y="4832350"/>
          <p14:tracePt t="120373" x="4140200" y="4832350"/>
          <p14:tracePt t="120388" x="4152900" y="4832350"/>
          <p14:tracePt t="120422" x="4165600" y="4826000"/>
          <p14:tracePt t="120438" x="4165600" y="4781550"/>
          <p14:tracePt t="120455" x="4165600" y="4756150"/>
          <p14:tracePt t="120471" x="4165600" y="4730750"/>
          <p14:tracePt t="120489" x="4159250" y="4724400"/>
          <p14:tracePt t="120521" x="4152900" y="4724400"/>
          <p14:tracePt t="120537" x="4146550" y="4724400"/>
          <p14:tracePt t="120564" x="4140200" y="4724400"/>
          <p14:tracePt t="120596" x="4133850" y="4724400"/>
          <p14:tracePt t="120627" x="4133850" y="4730750"/>
          <p14:tracePt t="120638" x="4133850" y="4737100"/>
          <p14:tracePt t="120647" x="4133850" y="4749800"/>
          <p14:tracePt t="120659" x="4133850" y="4756150"/>
          <p14:tracePt t="120674" x="4140200" y="4762500"/>
          <p14:tracePt t="120690" x="4159250" y="4775200"/>
          <p14:tracePt t="120706" x="4178300" y="4781550"/>
          <p14:tracePt t="120722" x="4203700" y="4787900"/>
          <p14:tracePt t="120740" x="4210050" y="4787900"/>
          <p14:tracePt t="120755" x="4210050" y="4794250"/>
          <p14:tracePt t="120772" x="4216400" y="4794250"/>
          <p14:tracePt t="121357" x="4210050" y="4794250"/>
          <p14:tracePt t="121389" x="4203700" y="4794250"/>
          <p14:tracePt t="121409" x="4197350" y="4794250"/>
          <p14:tracePt t="121452" x="4191000" y="4794250"/>
          <p14:tracePt t="121742" x="4184650" y="4794250"/>
          <p14:tracePt t="121859" x="4178300" y="4794250"/>
          <p14:tracePt t="121878" x="4171950" y="4794250"/>
          <p14:tracePt t="121890" x="4165600" y="4794250"/>
          <p14:tracePt t="121898" x="4159250" y="4794250"/>
          <p14:tracePt t="121908" x="4146550" y="4794250"/>
          <p14:tracePt t="121922" x="4133850" y="4794250"/>
          <p14:tracePt t="121937" x="4127500" y="4794250"/>
          <p14:tracePt t="121954" x="4108450" y="4794250"/>
          <p14:tracePt t="121970" x="4095750" y="4794250"/>
          <p14:tracePt t="121986" x="4089400" y="4794250"/>
          <p14:tracePt t="122003" x="4083050" y="4794250"/>
          <p14:tracePt t="122020" x="4076700" y="4794250"/>
          <p14:tracePt t="122036" x="4070350" y="4794250"/>
          <p14:tracePt t="122055" x="4064000" y="4794250"/>
          <p14:tracePt t="122117" x="4057650" y="4794250"/>
          <p14:tracePt t="122129" x="4057650" y="4806950"/>
          <p14:tracePt t="122141" x="4057650" y="4819650"/>
          <p14:tracePt t="122153" x="4057650" y="4838700"/>
          <p14:tracePt t="122170" x="4057650" y="4864100"/>
          <p14:tracePt t="122186" x="4057650" y="4870450"/>
          <p14:tracePt t="122204" x="4064000" y="4883150"/>
          <p14:tracePt t="122222" x="4064000" y="4889500"/>
          <p14:tracePt t="122239" x="4070350" y="4889500"/>
          <p14:tracePt t="122253" x="4083050" y="4895850"/>
          <p14:tracePt t="122269" x="4089400" y="4895850"/>
          <p14:tracePt t="122303" x="4095750" y="4895850"/>
          <p14:tracePt t="122368" x="4089400" y="4895850"/>
          <p14:tracePt t="122378" x="4083050" y="4895850"/>
          <p14:tracePt t="122389" x="4070350" y="4895850"/>
          <p14:tracePt t="122404" x="4064000" y="4895850"/>
          <p14:tracePt t="122419" x="4051300" y="4895850"/>
          <p14:tracePt t="122436" x="4044950" y="4895850"/>
          <p14:tracePt t="122453" x="4032250" y="4895850"/>
          <p14:tracePt t="123494" x="4032250" y="4876800"/>
          <p14:tracePt t="123504" x="4044950" y="4864100"/>
          <p14:tracePt t="123516" x="4051300" y="4845050"/>
          <p14:tracePt t="123525" x="4076700" y="4832350"/>
          <p14:tracePt t="123538" x="4089400" y="4819650"/>
          <p14:tracePt t="123553" x="4108450" y="4800600"/>
          <p14:tracePt t="123570" x="4191000" y="4787900"/>
          <p14:tracePt t="123587" x="4267200" y="4787900"/>
          <p14:tracePt t="123603" x="4311650" y="4787900"/>
          <p14:tracePt t="123620" x="4349750" y="4800600"/>
          <p14:tracePt t="123638" x="4375150" y="4806950"/>
          <p14:tracePt t="123655" x="4400550" y="4845050"/>
          <p14:tracePt t="123672" x="4419600" y="4864100"/>
          <p14:tracePt t="123687" x="4425950" y="4870450"/>
          <p14:tracePt t="123704" x="4432300" y="4876800"/>
          <p14:tracePt t="123720" x="4438650" y="4876800"/>
          <p14:tracePt t="123753" x="4438650" y="4883150"/>
          <p14:tracePt t="125938" x="4445000" y="4883150"/>
          <p14:tracePt t="125948" x="4451350" y="4883150"/>
          <p14:tracePt t="125959" x="4464050" y="4864100"/>
          <p14:tracePt t="125970" x="4476750" y="4851400"/>
          <p14:tracePt t="125985" x="4502150" y="4838700"/>
          <p14:tracePt t="126002" x="4540250" y="4800600"/>
          <p14:tracePt t="126017" x="4584700" y="4787900"/>
          <p14:tracePt t="126034" x="4635500" y="4781550"/>
          <p14:tracePt t="126054" x="4679950" y="4781550"/>
          <p14:tracePt t="126067" x="4711700" y="4781550"/>
          <p14:tracePt t="126084" x="4762500" y="4781550"/>
          <p14:tracePt t="126101" x="4781550" y="4787900"/>
          <p14:tracePt t="126118" x="4813300" y="4800600"/>
          <p14:tracePt t="126135" x="4832350" y="4813300"/>
          <p14:tracePt t="126151" x="4845050" y="4819650"/>
          <p14:tracePt t="126167" x="4864100" y="4826000"/>
          <p14:tracePt t="126186" x="4876800" y="4832350"/>
          <p14:tracePt t="126203" x="4895850" y="4838700"/>
          <p14:tracePt t="126219" x="4914900" y="4845050"/>
          <p14:tracePt t="126234" x="4914900" y="4851400"/>
          <p14:tracePt t="126252" x="4927600" y="4851400"/>
          <p14:tracePt t="127438" x="4921250" y="4851400"/>
          <p14:tracePt t="127453" x="4908550" y="4851400"/>
          <p14:tracePt t="127463" x="4889500" y="4851400"/>
          <p14:tracePt t="127470" x="4864100" y="4851400"/>
          <p14:tracePt t="127484" x="4794250" y="4851400"/>
          <p14:tracePt t="127502" x="4622800" y="4870450"/>
          <p14:tracePt t="127515" x="4495800" y="4902200"/>
          <p14:tracePt t="127532" x="4083050" y="5010150"/>
          <p14:tracePt t="127547" x="3911600" y="5035550"/>
          <p14:tracePt t="127565" x="3371850" y="5080000"/>
          <p14:tracePt t="127580" x="3181350" y="5105400"/>
          <p14:tracePt t="127597" x="2768600" y="5143500"/>
          <p14:tracePt t="127614" x="2419350" y="5143500"/>
          <p14:tracePt t="127631" x="2330450" y="5143500"/>
          <p14:tracePt t="127647" x="2165350" y="5143500"/>
          <p14:tracePt t="127664" x="2063750" y="5143500"/>
          <p14:tracePt t="127681" x="1987550" y="5143500"/>
          <p14:tracePt t="128490" x="1987550" y="5137150"/>
          <p14:tracePt t="128501" x="1987550" y="5124450"/>
          <p14:tracePt t="128511" x="1987550" y="5118100"/>
          <p14:tracePt t="128532" x="2006600" y="5111750"/>
          <p14:tracePt t="128542" x="2038350" y="5111750"/>
          <p14:tracePt t="128552" x="2057400" y="5111750"/>
          <p14:tracePt t="128563" x="2076450" y="5111750"/>
          <p14:tracePt t="128580" x="2089150" y="5111750"/>
          <p14:tracePt t="128596" x="2101850" y="5111750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lnSpcReduction="10000"/>
          </a:bodyPr>
          <a:lstStyle/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Carregando pacotes exigidos: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carData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Anova(mod2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2" indent="0">
              <a:buNone/>
            </a:pPr>
            <a:r>
              <a:rPr lang="pt-BR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 </a:t>
            </a:r>
            <a:r>
              <a:rPr lang="pt-BR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t-BR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II </a:t>
            </a:r>
            <a:r>
              <a:rPr lang="pt-BR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r>
              <a:rPr lang="pt-BR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2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Response: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(&gt;F)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261012   1  0.5196 0.47193  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2739002   1  5.4525 </a:t>
            </a:r>
            <a:r>
              <a:rPr lang="pt-BR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0.02061 *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3253548   1  6.4768 </a:t>
            </a:r>
            <a:r>
              <a:rPr lang="pt-BR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0.01175 *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92933286 185                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88900" lvl="2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800" dirty="0" smtClean="0"/>
              <a:t>p-</a:t>
            </a:r>
            <a:r>
              <a:rPr lang="pt-BR" sz="1800" dirty="0" err="1" smtClean="0"/>
              <a:t>value</a:t>
            </a:r>
            <a:r>
              <a:rPr lang="pt-BR" sz="1800" dirty="0" smtClean="0"/>
              <a:t>: 0.01175 &lt; 0,05 → Rejeito H0. Há evidências estatísticas suficientes ao nível de 5% para afirmar que a inclusão da variável tabagismo melhora significantemente a explicação do peso da criança. O modelo completo é melhor que o modelo só com idade e peso da mãe</a:t>
            </a:r>
            <a:r>
              <a:rPr lang="pt-BR" sz="1800" dirty="0"/>
              <a:t>.</a:t>
            </a:r>
            <a:endParaRPr lang="pt-B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35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3" y="3212974"/>
            <a:ext cx="2205948" cy="7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52"/>
    </mc:Choice>
    <mc:Fallback xmlns="">
      <p:transition spd="slow" advTm="9095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02" x="2108200" y="5105400"/>
          <p14:tracePt t="910" x="2114550" y="5080000"/>
          <p14:tracePt t="920" x="2127250" y="5060950"/>
          <p14:tracePt t="931" x="2139950" y="5022850"/>
          <p14:tracePt t="943" x="2165350" y="4978400"/>
          <p14:tracePt t="961" x="2209800" y="4889500"/>
          <p14:tracePt t="977" x="2235200" y="4845050"/>
          <p14:tracePt t="992" x="2292350" y="4743450"/>
          <p14:tracePt t="1011" x="2343150" y="4629150"/>
          <p14:tracePt t="1025" x="2476500" y="4368800"/>
          <p14:tracePt t="1042" x="2546350" y="4260850"/>
          <p14:tracePt t="1059" x="2692400" y="3949700"/>
          <p14:tracePt t="1076" x="2844800" y="3543300"/>
          <p14:tracePt t="1092" x="2901950" y="3422650"/>
          <p14:tracePt t="1108" x="3003550" y="3225800"/>
          <p14:tracePt t="1125" x="3067050" y="3105150"/>
          <p14:tracePt t="1140" x="3213100" y="2876550"/>
          <p14:tracePt t="1157" x="3263900" y="2781300"/>
          <p14:tracePt t="1173" x="3352800" y="2654300"/>
          <p14:tracePt t="1191" x="3397250" y="2578100"/>
          <p14:tracePt t="1208" x="3409950" y="2552700"/>
          <p14:tracePt t="1224" x="3435350" y="2514600"/>
          <p14:tracePt t="1241" x="3448050" y="2501900"/>
          <p14:tracePt t="1257" x="3454400" y="2482850"/>
          <p14:tracePt t="1273" x="3467100" y="2463800"/>
          <p14:tracePt t="1307" x="3479800" y="2451100"/>
          <p14:tracePt t="1340" x="3486150" y="2444750"/>
          <p14:tracePt t="6156" x="3486150" y="2432050"/>
          <p14:tracePt t="6167" x="3486150" y="2419350"/>
          <p14:tracePt t="6180" x="3486150" y="2406650"/>
          <p14:tracePt t="6188" x="3486150" y="2387600"/>
          <p14:tracePt t="6204" x="3486150" y="2374900"/>
          <p14:tracePt t="6221" x="3486150" y="2355850"/>
          <p14:tracePt t="6240" x="3486150" y="2349500"/>
          <p14:tracePt t="6254" x="3486150" y="2343150"/>
          <p14:tracePt t="6313" x="3479800" y="2336800"/>
          <p14:tracePt t="6322" x="3467100" y="2330450"/>
          <p14:tracePt t="6332" x="3448050" y="2330450"/>
          <p14:tracePt t="6343" x="3429000" y="2324100"/>
          <p14:tracePt t="6353" x="3397250" y="2324100"/>
          <p14:tracePt t="6369" x="3371850" y="2324100"/>
          <p14:tracePt t="6387" x="3276600" y="2324100"/>
          <p14:tracePt t="6404" x="3213100" y="2336800"/>
          <p14:tracePt t="6409" x="3136900" y="2355850"/>
          <p14:tracePt t="6421" x="3067050" y="2362200"/>
          <p14:tracePt t="6438" x="2914650" y="2362200"/>
          <p14:tracePt t="6454" x="2838450" y="2362200"/>
          <p14:tracePt t="6471" x="2647950" y="2362200"/>
          <p14:tracePt t="6488" x="2597150" y="2362200"/>
          <p14:tracePt t="6505" x="2501900" y="2343150"/>
          <p14:tracePt t="6523" x="2438400" y="2317750"/>
          <p14:tracePt t="6537" x="2419350" y="2311400"/>
          <p14:tracePt t="6554" x="2387600" y="2286000"/>
          <p14:tracePt t="6573" x="2349500" y="2266950"/>
          <p14:tracePt t="6589" x="2336800" y="2254250"/>
          <p14:tracePt t="6604" x="2311400" y="2228850"/>
          <p14:tracePt t="6620" x="2305050" y="2228850"/>
          <p14:tracePt t="6637" x="2292350" y="2216150"/>
          <p14:tracePt t="6654" x="2286000" y="2209800"/>
          <p14:tracePt t="6671" x="2279650" y="2203450"/>
          <p14:tracePt t="6687" x="2266950" y="2190750"/>
          <p14:tracePt t="6703" x="2260600" y="2184400"/>
          <p14:tracePt t="6719" x="2241550" y="2184400"/>
          <p14:tracePt t="6736" x="2241550" y="2178050"/>
          <p14:tracePt t="6752" x="2228850" y="2171700"/>
          <p14:tracePt t="6771" x="2222500" y="2171700"/>
          <p14:tracePt t="6787" x="2209800" y="2171700"/>
          <p14:tracePt t="6803" x="2203450" y="2165350"/>
          <p14:tracePt t="6836" x="2197100" y="2165350"/>
          <p14:tracePt t="6865" x="2190750" y="2165350"/>
          <p14:tracePt t="6886" x="2190750" y="2159000"/>
          <p14:tracePt t="6918" x="2184400" y="2159000"/>
          <p14:tracePt t="7044" x="2178050" y="2159000"/>
          <p14:tracePt t="7075" x="2171700" y="2152650"/>
          <p14:tracePt t="7095" x="2165350" y="2152650"/>
          <p14:tracePt t="7126" x="2165350" y="2146300"/>
          <p14:tracePt t="7149" x="2159000" y="2146300"/>
          <p14:tracePt t="7201" x="2152650" y="2146300"/>
          <p14:tracePt t="7241" x="2146300" y="2146300"/>
          <p14:tracePt t="7262" x="2139950" y="2146300"/>
          <p14:tracePt t="7283" x="2133600" y="2146300"/>
          <p14:tracePt t="7304" x="2127250" y="2146300"/>
          <p14:tracePt t="7324" x="2120900" y="2146300"/>
          <p14:tracePt t="7336" x="2114550" y="2146300"/>
          <p14:tracePt t="7356" x="2108200" y="2146300"/>
          <p14:tracePt t="7377" x="2101850" y="2146300"/>
          <p14:tracePt t="7419" x="2095500" y="2146300"/>
          <p14:tracePt t="10329" x="2108200" y="2146300"/>
          <p14:tracePt t="10339" x="2120900" y="2146300"/>
          <p14:tracePt t="10353" x="2139950" y="2159000"/>
          <p14:tracePt t="10370" x="2171700" y="2171700"/>
          <p14:tracePt t="10384" x="2298700" y="2279650"/>
          <p14:tracePt t="10402" x="2470150" y="2438400"/>
          <p14:tracePt t="10417" x="2565400" y="2533650"/>
          <p14:tracePt t="10434" x="2832100" y="2813050"/>
          <p14:tracePt t="10450" x="2914650" y="2895600"/>
          <p14:tracePt t="10467" x="3060700" y="3054350"/>
          <p14:tracePt t="10484" x="3130550" y="3130550"/>
          <p14:tracePt t="10500" x="3168650" y="3168650"/>
          <p14:tracePt t="10517" x="3219450" y="3232150"/>
          <p14:tracePt t="10534" x="3244850" y="3263900"/>
          <p14:tracePt t="10552" x="3295650" y="3352800"/>
          <p14:tracePt t="10569" x="3346450" y="3441700"/>
          <p14:tracePt t="11885" x="3352800" y="3435350"/>
          <p14:tracePt t="11897" x="3359150" y="3422650"/>
          <p14:tracePt t="11906" x="3378200" y="3409950"/>
          <p14:tracePt t="11917" x="3390900" y="3397250"/>
          <p14:tracePt t="11931" x="3409950" y="3378200"/>
          <p14:tracePt t="11948" x="3498850" y="3314700"/>
          <p14:tracePt t="11964" x="3549650" y="3276600"/>
          <p14:tracePt t="11981" x="3663950" y="3200400"/>
          <p14:tracePt t="11998" x="3702050" y="3181350"/>
          <p14:tracePt t="12014" x="3816350" y="3136900"/>
          <p14:tracePt t="12031" x="3886200" y="3117850"/>
          <p14:tracePt t="12048" x="3930650" y="3111500"/>
          <p14:tracePt t="12067" x="3968750" y="3105150"/>
          <p14:tracePt t="12086" x="3994150" y="3105150"/>
          <p14:tracePt t="12100" x="4000500" y="3105150"/>
          <p14:tracePt t="12117" x="4006850" y="3105150"/>
          <p14:tracePt t="12149" x="4019550" y="3105150"/>
          <p14:tracePt t="12199" x="4025900" y="3105150"/>
          <p14:tracePt t="12262" x="4032250" y="3105150"/>
          <p14:tracePt t="13745" x="4038600" y="3098800"/>
          <p14:tracePt t="13755" x="4044950" y="3086100"/>
          <p14:tracePt t="13765" x="4057650" y="3073400"/>
          <p14:tracePt t="13781" x="4089400" y="3048000"/>
          <p14:tracePt t="13797" x="4178300" y="2984500"/>
          <p14:tracePt t="13815" x="4254500" y="2952750"/>
          <p14:tracePt t="13832" x="4298950" y="2940050"/>
          <p14:tracePt t="13849" x="4343400" y="2921000"/>
          <p14:tracePt t="13867" x="4368800" y="2921000"/>
          <p14:tracePt t="13883" x="4406900" y="2921000"/>
          <p14:tracePt t="13899" x="4438650" y="2940050"/>
          <p14:tracePt t="13915" x="4464050" y="2959100"/>
          <p14:tracePt t="13932" x="4489450" y="2984500"/>
          <p14:tracePt t="13947" x="4502150" y="3009900"/>
          <p14:tracePt t="13964" x="4533900" y="3041650"/>
          <p14:tracePt t="13982" x="4546600" y="3079750"/>
          <p14:tracePt t="13997" x="4552950" y="3098800"/>
          <p14:tracePt t="14014" x="4565650" y="3124200"/>
          <p14:tracePt t="14030" x="4572000" y="3136900"/>
          <p14:tracePt t="14048" x="4578350" y="3162300"/>
          <p14:tracePt t="14065" x="4578350" y="3187700"/>
          <p14:tracePt t="14084" x="4578350" y="3206750"/>
          <p14:tracePt t="14096" x="4578350" y="3257550"/>
          <p14:tracePt t="14114" x="4565650" y="3276600"/>
          <p14:tracePt t="14130" x="4540250" y="3321050"/>
          <p14:tracePt t="14147" x="4533900" y="3340100"/>
          <p14:tracePt t="14163" x="4508500" y="3378200"/>
          <p14:tracePt t="14179" x="4489450" y="3403600"/>
          <p14:tracePt t="14196" x="4483100" y="3409950"/>
          <p14:tracePt t="14212" x="4476750" y="3416300"/>
          <p14:tracePt t="14229" x="4470400" y="3422650"/>
          <p14:tracePt t="14246" x="4470400" y="3429000"/>
          <p14:tracePt t="14262" x="4464050" y="3429000"/>
          <p14:tracePt t="14279" x="4464050" y="3435350"/>
          <p14:tracePt t="20719" x="4464050" y="3429000"/>
          <p14:tracePt t="20731" x="4464050" y="3409950"/>
          <p14:tracePt t="20742" x="4464050" y="3397250"/>
          <p14:tracePt t="20761" x="4464050" y="3378200"/>
          <p14:tracePt t="20776" x="4464050" y="3327400"/>
          <p14:tracePt t="20792" x="4464050" y="3302000"/>
          <p14:tracePt t="20808" x="4470400" y="3289300"/>
          <p14:tracePt t="20825" x="4495800" y="3263900"/>
          <p14:tracePt t="20843" x="4502150" y="3244850"/>
          <p14:tracePt t="20858" x="4514850" y="3238500"/>
          <p14:tracePt t="20873" x="4533900" y="3232150"/>
          <p14:tracePt t="20889" x="4546600" y="3232150"/>
          <p14:tracePt t="20906" x="4559300" y="3232150"/>
          <p14:tracePt t="20922" x="4565650" y="3232150"/>
          <p14:tracePt t="20939" x="4584700" y="3232150"/>
          <p14:tracePt t="20956" x="4597400" y="3232150"/>
          <p14:tracePt t="20973" x="4616450" y="3244850"/>
          <p14:tracePt t="20992" x="4635500" y="3263900"/>
          <p14:tracePt t="21008" x="4641850" y="3276600"/>
          <p14:tracePt t="21026" x="4654550" y="3289300"/>
          <p14:tracePt t="21042" x="4654550" y="3295650"/>
          <p14:tracePt t="21058" x="4660900" y="3295650"/>
          <p14:tracePt t="21075" x="4667250" y="3295650"/>
          <p14:tracePt t="21606" x="4673600" y="3302000"/>
          <p14:tracePt t="21618" x="4686300" y="3308350"/>
          <p14:tracePt t="21626" x="4699000" y="3308350"/>
          <p14:tracePt t="21640" x="4711700" y="3314700"/>
          <p14:tracePt t="21658" x="4781550" y="3333750"/>
          <p14:tracePt t="21674" x="4819650" y="3333750"/>
          <p14:tracePt t="21691" x="4902200" y="3340100"/>
          <p14:tracePt t="21710" x="4927600" y="3340100"/>
          <p14:tracePt t="21725" x="5003800" y="3340100"/>
          <p14:tracePt t="21743" x="5124450" y="3346450"/>
          <p14:tracePt t="21758" x="5200650" y="3359150"/>
          <p14:tracePt t="21774" x="5334000" y="3365500"/>
          <p14:tracePt t="21794" x="5448300" y="3397250"/>
          <p14:tracePt t="21807" x="5518150" y="3403600"/>
          <p14:tracePt t="21826" x="5664200" y="3435350"/>
          <p14:tracePt t="21840" x="5715000" y="3454400"/>
          <p14:tracePt t="21857" x="5810250" y="3473450"/>
          <p14:tracePt t="21873" x="5842000" y="3486150"/>
          <p14:tracePt t="21890" x="5943600" y="3524250"/>
          <p14:tracePt t="21907" x="6013450" y="3543300"/>
          <p14:tracePt t="21923" x="6032500" y="3556000"/>
          <p14:tracePt t="21942" x="6057900" y="3562350"/>
          <p14:tracePt t="21956" x="6064250" y="3562350"/>
          <p14:tracePt t="21975" x="6070600" y="3562350"/>
          <p14:tracePt t="22960" x="6057900" y="3562350"/>
          <p14:tracePt t="22971" x="6045200" y="3549650"/>
          <p14:tracePt t="22981" x="6026150" y="3536950"/>
          <p14:tracePt t="22991" x="6000750" y="3524250"/>
          <p14:tracePt t="23004" x="5969000" y="3498850"/>
          <p14:tracePt t="23021" x="5956300" y="3486150"/>
          <p14:tracePt t="23038" x="5937250" y="3473450"/>
          <p14:tracePt t="23054" x="5924550" y="3467100"/>
          <p14:tracePt t="23148" x="5918200" y="3467100"/>
          <p14:tracePt t="23170" x="5911850" y="3467100"/>
          <p14:tracePt t="23180" x="5911850" y="3479800"/>
          <p14:tracePt t="23193" x="5911850" y="3492500"/>
          <p14:tracePt t="23206" x="5911850" y="3505200"/>
          <p14:tracePt t="23222" x="5911850" y="3524250"/>
          <p14:tracePt t="23240" x="5930900" y="3536950"/>
          <p14:tracePt t="23257" x="5975350" y="3549650"/>
          <p14:tracePt t="23275" x="5994400" y="3556000"/>
          <p14:tracePt t="23290" x="6026150" y="3562350"/>
          <p14:tracePt t="23306" x="6045200" y="3562350"/>
          <p14:tracePt t="23323" x="6051550" y="3562350"/>
          <p14:tracePt t="23339" x="6064250" y="3562350"/>
          <p14:tracePt t="24885" x="6070600" y="3562350"/>
          <p14:tracePt t="24894" x="6083300" y="3562350"/>
          <p14:tracePt t="24905" x="6108700" y="3562350"/>
          <p14:tracePt t="24921" x="6134100" y="3562350"/>
          <p14:tracePt t="24936" x="6184900" y="3562350"/>
          <p14:tracePt t="24953" x="6216650" y="3556000"/>
          <p14:tracePt t="24969" x="6273800" y="3556000"/>
          <p14:tracePt t="24987" x="6324600" y="3543300"/>
          <p14:tracePt t="25003" x="6350000" y="3543300"/>
          <p14:tracePt t="25019" x="6394450" y="3543300"/>
          <p14:tracePt t="25037" x="6413500" y="3543300"/>
          <p14:tracePt t="25054" x="6432550" y="3543300"/>
          <p14:tracePt t="25071" x="6438900" y="3543300"/>
          <p14:tracePt t="25087" x="6445250" y="3543300"/>
          <p14:tracePt t="25842" x="6451600" y="3543300"/>
          <p14:tracePt t="25865" x="6457950" y="3543300"/>
          <p14:tracePt t="25875" x="6464300" y="3543300"/>
          <p14:tracePt t="25949" x="6470650" y="3543300"/>
          <p14:tracePt t="26000" x="6477000" y="3543300"/>
          <p14:tracePt t="26116" x="6483350" y="3543300"/>
          <p14:tracePt t="26168" x="6489700" y="3543300"/>
          <p14:tracePt t="26187" x="6489700" y="3536950"/>
          <p14:tracePt t="26198" x="6489700" y="3530600"/>
          <p14:tracePt t="26211" x="6489700" y="3517900"/>
          <p14:tracePt t="26220" x="6489700" y="3511550"/>
          <p14:tracePt t="26236" x="6489700" y="3498850"/>
          <p14:tracePt t="26253" x="6464300" y="3441700"/>
          <p14:tracePt t="26271" x="6381750" y="3340100"/>
          <p14:tracePt t="26287" x="6318250" y="3289300"/>
          <p14:tracePt t="26304" x="6159500" y="3219450"/>
          <p14:tracePt t="26320" x="6096000" y="3213100"/>
          <p14:tracePt t="26336" x="5994400" y="3213100"/>
          <p14:tracePt t="26356" x="5918200" y="3219450"/>
          <p14:tracePt t="26369" x="5905500" y="3225800"/>
          <p14:tracePt t="26386" x="5886450" y="3238500"/>
          <p14:tracePt t="26420" x="5886450" y="3244850"/>
          <p14:tracePt t="26469" x="5880100" y="3244850"/>
          <p14:tracePt t="26575" x="5880100" y="3251200"/>
          <p14:tracePt t="26585" x="5873750" y="3251200"/>
          <p14:tracePt t="26595" x="5867400" y="3257550"/>
          <p14:tracePt t="26606" x="5861050" y="3263900"/>
          <p14:tracePt t="26619" x="5848350" y="3276600"/>
          <p14:tracePt t="26636" x="5829300" y="3295650"/>
          <p14:tracePt t="26653" x="5822950" y="3308350"/>
          <p14:tracePt t="26670" x="5810250" y="3314700"/>
          <p14:tracePt t="26702" x="5810250" y="3321050"/>
          <p14:tracePt t="28755" x="5822950" y="3314700"/>
          <p14:tracePt t="28765" x="5842000" y="3308350"/>
          <p14:tracePt t="28777" x="5854700" y="3302000"/>
          <p14:tracePt t="28787" x="5873750" y="3295650"/>
          <p14:tracePt t="28802" x="5892800" y="3289300"/>
          <p14:tracePt t="28818" x="5943600" y="3289300"/>
          <p14:tracePt t="28837" x="5981700" y="3289300"/>
          <p14:tracePt t="28852" x="6000750" y="3289300"/>
          <p14:tracePt t="28870" x="6013450" y="3289300"/>
          <p14:tracePt t="28886" x="6019800" y="3289300"/>
          <p14:tracePt t="28903" x="6032500" y="3289300"/>
          <p14:tracePt t="28918" x="6038850" y="3289300"/>
          <p14:tracePt t="28984" x="6045200" y="3289300"/>
          <p14:tracePt t="28996" x="6045200" y="3295650"/>
          <p14:tracePt t="29006" x="6051550" y="3302000"/>
          <p14:tracePt t="29017" x="6051550" y="3308350"/>
          <p14:tracePt t="29036" x="6064250" y="3314700"/>
          <p14:tracePt t="29050" x="6064250" y="3321050"/>
          <p14:tracePt t="29068" x="6076950" y="3340100"/>
          <p14:tracePt t="29088" x="6083300" y="3352800"/>
          <p14:tracePt t="29099" x="6096000" y="3371850"/>
          <p14:tracePt t="29116" x="6102350" y="3378200"/>
          <p14:tracePt t="29132" x="6115050" y="3390900"/>
          <p14:tracePt t="29152" x="6134100" y="3409950"/>
          <p14:tracePt t="29168" x="6140450" y="3416300"/>
          <p14:tracePt t="29183" x="6146800" y="3429000"/>
          <p14:tracePt t="29203" x="6159500" y="3429000"/>
          <p14:tracePt t="29233" x="6159500" y="3435350"/>
          <p14:tracePt t="30204" x="6159500" y="3429000"/>
          <p14:tracePt t="30217" x="6153150" y="3416300"/>
          <p14:tracePt t="30227" x="6153150" y="3403600"/>
          <p14:tracePt t="30235" x="6146800" y="3390900"/>
          <p14:tracePt t="30249" x="6146800" y="3378200"/>
          <p14:tracePt t="30266" x="6140450" y="3365500"/>
          <p14:tracePt t="30282" x="6140450" y="3359150"/>
          <p14:tracePt t="30299" x="6134100" y="3340100"/>
          <p14:tracePt t="30319" x="6134100" y="3327400"/>
          <p14:tracePt t="30335" x="6134100" y="3321050"/>
          <p14:tracePt t="30350" x="6134100" y="3314700"/>
          <p14:tracePt t="30369" x="6134100" y="3308350"/>
          <p14:tracePt t="30445" x="6134100" y="3321050"/>
          <p14:tracePt t="30454" x="6134100" y="3327400"/>
          <p14:tracePt t="30466" x="6134100" y="3340100"/>
          <p14:tracePt t="30482" x="6134100" y="3346450"/>
          <p14:tracePt t="30500" x="6134100" y="3352800"/>
          <p14:tracePt t="30517" x="6134100" y="3359150"/>
          <p14:tracePt t="30549" x="6134100" y="3365500"/>
          <p14:tracePt t="30777" x="6146800" y="3346450"/>
          <p14:tracePt t="30789" x="6159500" y="3314700"/>
          <p14:tracePt t="30799" x="6178550" y="3289300"/>
          <p14:tracePt t="30815" x="6210300" y="3251200"/>
          <p14:tracePt t="30832" x="6273800" y="3181350"/>
          <p14:tracePt t="30852" x="6311900" y="3149600"/>
          <p14:tracePt t="30866" x="6337300" y="3136900"/>
          <p14:tracePt t="30882" x="6375400" y="3111500"/>
          <p14:tracePt t="30899" x="6400800" y="3111500"/>
          <p14:tracePt t="30902" x="6426200" y="3105150"/>
          <p14:tracePt t="30914" x="6457950" y="3105150"/>
          <p14:tracePt t="30933" x="6483350" y="3105150"/>
          <p14:tracePt t="30948" x="6534150" y="3105150"/>
          <p14:tracePt t="30965" x="6565900" y="3117850"/>
          <p14:tracePt t="30980" x="6578600" y="3124200"/>
          <p14:tracePt t="30997" x="6610350" y="3143250"/>
          <p14:tracePt t="31014" x="6623050" y="3149600"/>
          <p14:tracePt t="31031" x="6642100" y="3162300"/>
          <p14:tracePt t="31048" x="6654800" y="3175000"/>
          <p14:tracePt t="31064" x="6667500" y="3181350"/>
          <p14:tracePt t="31080" x="6686550" y="3206750"/>
          <p14:tracePt t="31096" x="6699250" y="3219450"/>
          <p14:tracePt t="31113" x="6731000" y="3244850"/>
          <p14:tracePt t="31134" x="6750050" y="3270250"/>
          <p14:tracePt t="31153" x="6762750" y="3276600"/>
          <p14:tracePt t="31166" x="6775450" y="3282950"/>
          <p14:tracePt t="31182" x="6775450" y="3289300"/>
          <p14:tracePt t="31198" x="6788150" y="3302000"/>
          <p14:tracePt t="31215" x="6794500" y="3314700"/>
          <p14:tracePt t="31233" x="6794500" y="3321050"/>
          <p14:tracePt t="31249" x="6800850" y="3327400"/>
          <p14:tracePt t="31265" x="6800850" y="3333750"/>
          <p14:tracePt t="31282" x="6807200" y="3346450"/>
          <p14:tracePt t="32102" x="6807200" y="3340100"/>
          <p14:tracePt t="32111" x="6807200" y="3333750"/>
          <p14:tracePt t="32121" x="6807200" y="3327400"/>
          <p14:tracePt t="32131" x="6807200" y="3314700"/>
          <p14:tracePt t="32146" x="6800850" y="3314700"/>
          <p14:tracePt t="32163" x="6775450" y="3289300"/>
          <p14:tracePt t="32179" x="6750050" y="3270250"/>
          <p14:tracePt t="32196" x="6718300" y="3251200"/>
          <p14:tracePt t="32213" x="6705600" y="3238500"/>
          <p14:tracePt t="32230" x="6673850" y="3225800"/>
          <p14:tracePt t="32246" x="6623050" y="3213100"/>
          <p14:tracePt t="32262" x="6591300" y="3200400"/>
          <p14:tracePt t="32279" x="6521450" y="3187700"/>
          <p14:tracePt t="32296" x="6489700" y="3181350"/>
          <p14:tracePt t="32312" x="6432550" y="3162300"/>
          <p14:tracePt t="32329" x="6362700" y="3149600"/>
          <p14:tracePt t="32345" x="6305550" y="3143250"/>
          <p14:tracePt t="32362" x="6216650" y="3124200"/>
          <p14:tracePt t="32379" x="6172200" y="3117850"/>
          <p14:tracePt t="32396" x="6115050" y="3105150"/>
          <p14:tracePt t="32414" x="6070600" y="3098800"/>
          <p14:tracePt t="32428" x="6051550" y="3098800"/>
          <p14:tracePt t="32446" x="6013450" y="3092450"/>
          <p14:tracePt t="32462" x="6000750" y="3092450"/>
          <p14:tracePt t="32480" x="5956300" y="3092450"/>
          <p14:tracePt t="32498" x="5911850" y="3092450"/>
          <p14:tracePt t="32513" x="5886450" y="3092450"/>
          <p14:tracePt t="32529" x="5854700" y="3092450"/>
          <p14:tracePt t="32545" x="5842000" y="3092450"/>
          <p14:tracePt t="32562" x="5822950" y="3092450"/>
          <p14:tracePt t="32579" x="5816600" y="3092450"/>
          <p14:tracePt t="32596" x="5803900" y="3092450"/>
          <p14:tracePt t="32612" x="5797550" y="3098800"/>
          <p14:tracePt t="32655" x="5791200" y="3098800"/>
          <p14:tracePt t="32675" x="5791200" y="3105150"/>
          <p14:tracePt t="32697" x="5784850" y="3105150"/>
          <p14:tracePt t="32717" x="5784850" y="3111500"/>
          <p14:tracePt t="32790" x="5778500" y="3117850"/>
          <p14:tracePt t="32894" x="5784850" y="3117850"/>
          <p14:tracePt t="32905" x="5810250" y="3117850"/>
          <p14:tracePt t="32917" x="5848350" y="3117850"/>
          <p14:tracePt t="32931" x="5892800" y="3117850"/>
          <p14:tracePt t="32948" x="5981700" y="3111500"/>
          <p14:tracePt t="32964" x="6045200" y="3111500"/>
          <p14:tracePt t="32981" x="6165850" y="3111500"/>
          <p14:tracePt t="32995" x="6203950" y="3111500"/>
          <p14:tracePt t="33012" x="6248400" y="3124200"/>
          <p14:tracePt t="33029" x="6280150" y="3149600"/>
          <p14:tracePt t="33045" x="6286500" y="3162300"/>
          <p14:tracePt t="33062" x="6299200" y="3175000"/>
          <p14:tracePt t="33079" x="6305550" y="3181350"/>
          <p14:tracePt t="33095" x="6311900" y="3187700"/>
          <p14:tracePt t="33112" x="6318250" y="3194050"/>
          <p14:tracePt t="33197" x="6318250" y="3200400"/>
          <p14:tracePt t="33207" x="6324600" y="3200400"/>
          <p14:tracePt t="33231" x="6330950" y="3200400"/>
          <p14:tracePt t="33239" x="6337300" y="3206750"/>
          <p14:tracePt t="33250" x="6343650" y="3206750"/>
          <p14:tracePt t="33263" x="6362700" y="3213100"/>
          <p14:tracePt t="33280" x="6394450" y="3225800"/>
          <p14:tracePt t="33297" x="6413500" y="3232150"/>
          <p14:tracePt t="33313" x="6438900" y="3244850"/>
          <p14:tracePt t="33330" x="6451600" y="3251200"/>
          <p14:tracePt t="33346" x="6464300" y="3251200"/>
          <p14:tracePt t="33363" x="6477000" y="3251200"/>
          <p14:tracePt t="33501" x="6464300" y="3244850"/>
          <p14:tracePt t="33510" x="6445250" y="3238500"/>
          <p14:tracePt t="33520" x="6413500" y="3213100"/>
          <p14:tracePt t="33531" x="6381750" y="3206750"/>
          <p14:tracePt t="33546" x="6362700" y="3200400"/>
          <p14:tracePt t="33564" x="6305550" y="3181350"/>
          <p14:tracePt t="33579" x="6273800" y="3181350"/>
          <p14:tracePt t="33596" x="6216650" y="3175000"/>
          <p14:tracePt t="33613" x="6159500" y="3168650"/>
          <p14:tracePt t="33629" x="6127750" y="3168650"/>
          <p14:tracePt t="33648" x="6089650" y="3162300"/>
          <p14:tracePt t="33666" x="6076950" y="3162300"/>
          <p14:tracePt t="33681" x="6045200" y="3162300"/>
          <p14:tracePt t="33696" x="6019800" y="3162300"/>
          <p14:tracePt t="33711" x="6007100" y="3162300"/>
          <p14:tracePt t="33727" x="5988050" y="3162300"/>
          <p14:tracePt t="33746" x="5981700" y="3162300"/>
          <p14:tracePt t="33763" x="5962650" y="3162300"/>
          <p14:tracePt t="33780" x="5949950" y="3162300"/>
          <p14:tracePt t="33795" x="5943600" y="3162300"/>
          <p14:tracePt t="33812" x="5930900" y="3168650"/>
          <p14:tracePt t="33829" x="5924550" y="3175000"/>
          <p14:tracePt t="33845" x="5911850" y="3181350"/>
          <p14:tracePt t="33863" x="5899150" y="3187700"/>
          <p14:tracePt t="33879" x="5892800" y="3194050"/>
          <p14:tracePt t="33897" x="5880100" y="3200400"/>
          <p14:tracePt t="33913" x="5873750" y="3206750"/>
          <p14:tracePt t="33929" x="5867400" y="3213100"/>
          <p14:tracePt t="33948" x="5861050" y="3213100"/>
          <p14:tracePt t="33963" x="5861050" y="3219450"/>
          <p14:tracePt t="33990" x="5854700" y="3219450"/>
          <p14:tracePt t="33999" x="5854700" y="3225800"/>
          <p14:tracePt t="34020" x="5848350" y="3225800"/>
          <p14:tracePt t="34030" x="5848350" y="3244850"/>
          <p14:tracePt t="34045" x="5842000" y="3257550"/>
          <p14:tracePt t="34062" x="5835650" y="3282950"/>
          <p14:tracePt t="34079" x="5829300" y="3295650"/>
          <p14:tracePt t="34095" x="5822950" y="3340100"/>
          <p14:tracePt t="34113" x="5816600" y="3365500"/>
          <p14:tracePt t="34129" x="5816600" y="3371850"/>
          <p14:tracePt t="34162" x="5816600" y="3378200"/>
          <p14:tracePt t="34180" x="5816600" y="3384550"/>
          <p14:tracePt t="34262" x="5816600" y="3378200"/>
          <p14:tracePt t="34272" x="5816600" y="3321050"/>
          <p14:tracePt t="34281" x="5829300" y="3244850"/>
          <p14:tracePt t="34295" x="5848350" y="3175000"/>
          <p14:tracePt t="34312" x="5886450" y="3079750"/>
          <p14:tracePt t="34329" x="5899150" y="3048000"/>
          <p14:tracePt t="34345" x="5924550" y="3009900"/>
          <p14:tracePt t="34362" x="5930900" y="2997200"/>
          <p14:tracePt t="34379" x="5937250" y="2997200"/>
          <p14:tracePt t="34397" x="5937250" y="2990850"/>
          <p14:tracePt t="34461" x="5930900" y="2990850"/>
          <p14:tracePt t="34469" x="5924550" y="2990850"/>
          <p14:tracePt t="34482" x="5911850" y="3003550"/>
          <p14:tracePt t="34497" x="5886450" y="3035300"/>
          <p14:tracePt t="34512" x="5822950" y="3149600"/>
          <p14:tracePt t="34529" x="5797550" y="3194050"/>
          <p14:tracePt t="34546" x="5753100" y="3270250"/>
          <p14:tracePt t="34562" x="5740400" y="3321050"/>
          <p14:tracePt t="34579" x="5734050" y="3340100"/>
          <p14:tracePt t="34595" x="5734050" y="3359150"/>
          <p14:tracePt t="34612" x="5734050" y="3365500"/>
          <p14:tracePt t="34629" x="5734050" y="3371850"/>
          <p14:tracePt t="34657" x="5734050" y="3378200"/>
          <p14:tracePt t="34699" x="5734050" y="3384550"/>
          <p14:tracePt t="35595" x="5734050" y="3378200"/>
          <p14:tracePt t="35605" x="5734050" y="3371850"/>
          <p14:tracePt t="35618" x="5734050" y="3365500"/>
          <p14:tracePt t="35627" x="5734050" y="3352800"/>
          <p14:tracePt t="35643" x="5734050" y="3346450"/>
          <p14:tracePt t="35660" x="5715000" y="3333750"/>
          <p14:tracePt t="35679" x="5683250" y="3308350"/>
          <p14:tracePt t="35694" x="5664200" y="3295650"/>
          <p14:tracePt t="35711" x="5568950" y="3263900"/>
          <p14:tracePt t="35727" x="5492750" y="3244850"/>
          <p14:tracePt t="35744" x="5378450" y="3206750"/>
          <p14:tracePt t="35760" x="5314950" y="3175000"/>
          <p14:tracePt t="35777" x="5143500" y="3124200"/>
          <p14:tracePt t="35794" x="4978400" y="3067050"/>
          <p14:tracePt t="35809" x="4889500" y="3022600"/>
          <p14:tracePt t="35826" x="4718050" y="2997200"/>
          <p14:tracePt t="35843" x="4641850" y="2984500"/>
          <p14:tracePt t="35859" x="4489450" y="2984500"/>
          <p14:tracePt t="35877" x="4375150" y="2984500"/>
          <p14:tracePt t="35894" x="4330700" y="2990850"/>
          <p14:tracePt t="35909" x="4267200" y="3009900"/>
          <p14:tracePt t="35927" x="4248150" y="3016250"/>
          <p14:tracePt t="35945" x="4197350" y="3048000"/>
          <p14:tracePt t="35961" x="4165600" y="3079750"/>
          <p14:tracePt t="35977" x="4152900" y="3092450"/>
          <p14:tracePt t="35994" x="4121150" y="3136900"/>
          <p14:tracePt t="36009" x="4102100" y="3168650"/>
          <p14:tracePt t="36026" x="4089400" y="3238500"/>
          <p14:tracePt t="36043" x="4076700" y="3333750"/>
          <p14:tracePt t="36059" x="4089400" y="3378200"/>
          <p14:tracePt t="36076" x="4114800" y="3409950"/>
          <p14:tracePt t="36109" x="4273550" y="3403600"/>
          <p14:tracePt t="36125" x="4387850" y="3327400"/>
          <p14:tracePt t="36143" x="4425950" y="3295650"/>
          <p14:tracePt t="36159" x="4476750" y="3219450"/>
          <p14:tracePt t="36176" x="4495800" y="3162300"/>
          <p14:tracePt t="36193" x="4495800" y="3105150"/>
          <p14:tracePt t="36210" x="4438650" y="3067050"/>
          <p14:tracePt t="36226" x="4362450" y="3067050"/>
          <p14:tracePt t="36243" x="4146550" y="3162300"/>
          <p14:tracePt t="36259" x="3987800" y="3263900"/>
          <p14:tracePt t="36276" x="3797300" y="3505200"/>
          <p14:tracePt t="36293" x="3695700" y="3721100"/>
          <p14:tracePt t="36309" x="3676650" y="3771900"/>
          <p14:tracePt t="36327" x="3670300" y="3835400"/>
          <p14:tracePt t="36346" x="3676650" y="3860800"/>
          <p14:tracePt t="36361" x="3727450" y="3873500"/>
          <p14:tracePt t="36377" x="3860800" y="3860800"/>
          <p14:tracePt t="36394" x="3905250" y="3822700"/>
          <p14:tracePt t="36410" x="3981450" y="3683000"/>
          <p14:tracePt t="36430" x="4019550" y="3562350"/>
          <p14:tracePt t="36444" x="4019550" y="3524250"/>
          <p14:tracePt t="36462" x="4019550" y="3467100"/>
          <p14:tracePt t="36478" x="4019550" y="3441700"/>
          <p14:tracePt t="36495" x="4019550" y="3422650"/>
          <p14:tracePt t="36511" x="4019550" y="3416300"/>
          <p14:tracePt t="36529" x="4019550" y="3403600"/>
          <p14:tracePt t="36560" x="4019550" y="3397250"/>
          <p14:tracePt t="36638" x="4019550" y="3403600"/>
          <p14:tracePt t="36651" x="4044950" y="3422650"/>
          <p14:tracePt t="36661" x="4089400" y="3448050"/>
          <p14:tracePt t="36680" x="4210050" y="3479800"/>
          <p14:tracePt t="36695" x="4254500" y="3486150"/>
          <p14:tracePt t="36712" x="4311650" y="3486150"/>
          <p14:tracePt t="36728" x="4337050" y="3486150"/>
          <p14:tracePt t="36745" x="4349750" y="3486150"/>
          <p14:tracePt t="36761" x="4356100" y="3486150"/>
          <p14:tracePt t="36794" x="4356100" y="3460750"/>
          <p14:tracePt t="36810" x="4343400" y="3441700"/>
          <p14:tracePt t="36827" x="4216400" y="3397250"/>
          <p14:tracePt t="36843" x="4191000" y="3397250"/>
          <p14:tracePt t="36860" x="4146550" y="3397250"/>
          <p14:tracePt t="36893" x="4140200" y="3397250"/>
          <p14:tracePt t="36910" x="4146550" y="3435350"/>
          <p14:tracePt t="36930" x="4222750" y="3492500"/>
          <p14:tracePt t="36944" x="4279900" y="3524250"/>
          <p14:tracePt t="36963" x="4400550" y="3562350"/>
          <p14:tracePt t="36979" x="4451350" y="3562350"/>
          <p14:tracePt t="36994" x="4495800" y="3562350"/>
          <p14:tracePt t="37011" x="4508500" y="3562350"/>
          <p14:tracePt t="37028" x="4514850" y="3562350"/>
          <p14:tracePt t="37043" x="4521200" y="3562350"/>
          <p14:tracePt t="37058" x="4527550" y="3562350"/>
          <p14:tracePt t="37096" x="4533900" y="3562350"/>
          <p14:tracePt t="37160" x="4540250" y="3562350"/>
          <p14:tracePt t="37378" x="4540250" y="3556000"/>
          <p14:tracePt t="37389" x="4540250" y="3536950"/>
          <p14:tracePt t="37402" x="4540250" y="3505200"/>
          <p14:tracePt t="37412" x="4540250" y="3486150"/>
          <p14:tracePt t="37429" x="4521200" y="3454400"/>
          <p14:tracePt t="37441" x="4495800" y="3416300"/>
          <p14:tracePt t="37459" x="4476750" y="3403600"/>
          <p14:tracePt t="37475" x="4413250" y="3390900"/>
          <p14:tracePt t="37493" x="4375150" y="3390900"/>
          <p14:tracePt t="37508" x="4362450" y="3390900"/>
          <p14:tracePt t="37526" x="4349750" y="3397250"/>
          <p14:tracePt t="37559" x="4349750" y="3422650"/>
          <p14:tracePt t="37576" x="4387850" y="3467100"/>
          <p14:tracePt t="37591" x="4457700" y="3517900"/>
          <p14:tracePt t="37608" x="4705350" y="3619500"/>
          <p14:tracePt t="37625" x="4756150" y="3625850"/>
          <p14:tracePt t="37641" x="4794250" y="3625850"/>
          <p14:tracePt t="37659" x="4806950" y="3606800"/>
          <p14:tracePt t="37674" x="4806950" y="3530600"/>
          <p14:tracePt t="37691" x="4711700" y="3390900"/>
          <p14:tracePt t="37708" x="4616450" y="3308350"/>
          <p14:tracePt t="37725" x="4406900" y="3213100"/>
          <p14:tracePt t="37743" x="4318000" y="3213100"/>
          <p14:tracePt t="37758" x="4241800" y="3213100"/>
          <p14:tracePt t="37775" x="4216400" y="3225800"/>
          <p14:tracePt t="37795" x="4203700" y="3244850"/>
          <p14:tracePt t="37809" x="4203700" y="3251200"/>
          <p14:tracePt t="37826" x="4203700" y="3257550"/>
          <p14:tracePt t="43392" x="4210050" y="3257550"/>
          <p14:tracePt t="43407" x="4222750" y="3263900"/>
          <p14:tracePt t="43415" x="4235450" y="3270250"/>
          <p14:tracePt t="43424" x="4248150" y="3270250"/>
          <p14:tracePt t="43436" x="4260850" y="3276600"/>
          <p14:tracePt t="43453" x="4286250" y="3282950"/>
          <p14:tracePt t="43469" x="4305300" y="3282950"/>
          <p14:tracePt t="43486" x="4330700" y="3282950"/>
          <p14:tracePt t="43503" x="4343400" y="3282950"/>
          <p14:tracePt t="43519" x="4368800" y="3289300"/>
          <p14:tracePt t="43538" x="4394200" y="3289300"/>
          <p14:tracePt t="43553" x="4406900" y="3295650"/>
          <p14:tracePt t="43570" x="4438650" y="3302000"/>
          <p14:tracePt t="43586" x="4451350" y="3308350"/>
          <p14:tracePt t="43603" x="4489450" y="3321050"/>
          <p14:tracePt t="43621" x="4521200" y="3333750"/>
          <p14:tracePt t="43637" x="4533900" y="3340100"/>
          <p14:tracePt t="43653" x="4565650" y="3352800"/>
          <p14:tracePt t="43670" x="4591050" y="3365500"/>
          <p14:tracePt t="43686" x="4654550" y="3409950"/>
          <p14:tracePt t="43703" x="4686300" y="3429000"/>
          <p14:tracePt t="43719" x="4787900" y="3505200"/>
          <p14:tracePt t="43736" x="4889500" y="3581400"/>
          <p14:tracePt t="43753" x="4933950" y="3619500"/>
          <p14:tracePt t="43769" x="5124450" y="3721100"/>
          <p14:tracePt t="43786" x="5232400" y="3778250"/>
          <p14:tracePt t="43803" x="5416550" y="3848100"/>
          <p14:tracePt t="43820" x="5511800" y="3886200"/>
          <p14:tracePt t="43837" x="5543550" y="3886200"/>
          <p14:tracePt t="44154" x="5549900" y="3886200"/>
          <p14:tracePt t="44165" x="5556250" y="3886200"/>
          <p14:tracePt t="44175" x="5562600" y="3879850"/>
          <p14:tracePt t="44185" x="5568950" y="3873500"/>
          <p14:tracePt t="44201" x="5581650" y="3867150"/>
          <p14:tracePt t="44218" x="5600700" y="3841750"/>
          <p14:tracePt t="44236" x="5619750" y="3803650"/>
          <p14:tracePt t="44252" x="5632450" y="3790950"/>
          <p14:tracePt t="44268" x="5645150" y="3778250"/>
          <p14:tracePt t="44285" x="5651500" y="3771900"/>
          <p14:tracePt t="44305" x="5664200" y="3759200"/>
          <p14:tracePt t="44321" x="5676900" y="3752850"/>
          <p14:tracePt t="44338" x="5689600" y="3752850"/>
          <p14:tracePt t="44355" x="5740400" y="3765550"/>
          <p14:tracePt t="44373" x="5778500" y="3797300"/>
          <p14:tracePt t="44388" x="5854700" y="3848100"/>
          <p14:tracePt t="44406" x="5899150" y="3873500"/>
          <p14:tracePt t="44420" x="5918200" y="3873500"/>
          <p14:tracePt t="44437" x="5937250" y="3873500"/>
          <p14:tracePt t="44453" x="5943600" y="3873500"/>
          <p14:tracePt t="44470" x="5956300" y="3873500"/>
          <p14:tracePt t="44487" x="5969000" y="3867150"/>
          <p14:tracePt t="44503" x="5975350" y="3854450"/>
          <p14:tracePt t="44520" x="5988050" y="3835400"/>
          <p14:tracePt t="44536" x="5994400" y="3822700"/>
          <p14:tracePt t="44554" x="6000750" y="3810000"/>
          <p14:tracePt t="44571" x="6000750" y="3790950"/>
          <p14:tracePt t="44587" x="6000750" y="3771900"/>
          <p14:tracePt t="44605" x="5969000" y="3727450"/>
          <p14:tracePt t="44622" x="5930900" y="3702050"/>
          <p14:tracePt t="44636" x="5829300" y="3638550"/>
          <p14:tracePt t="44656" x="5746750" y="3600450"/>
          <p14:tracePt t="44669" x="5721350" y="3594100"/>
          <p14:tracePt t="44687" x="5708650" y="3587750"/>
          <p14:tracePt t="44703" x="5695950" y="3587750"/>
          <p14:tracePt t="44720" x="5683250" y="3594100"/>
          <p14:tracePt t="44739" x="5683250" y="3606800"/>
          <p14:tracePt t="44754" x="5683250" y="3638550"/>
          <p14:tracePt t="44770" x="5695950" y="3670300"/>
          <p14:tracePt t="44787" x="5727700" y="3689350"/>
          <p14:tracePt t="44803" x="5791200" y="3714750"/>
          <p14:tracePt t="44821" x="5829300" y="3714750"/>
          <p14:tracePt t="44837" x="5842000" y="3714750"/>
          <p14:tracePt t="44854" x="5848350" y="3714750"/>
          <p14:tracePt t="44870" x="5854700" y="3676650"/>
          <p14:tracePt t="44887" x="5854700" y="3619500"/>
          <p14:tracePt t="44905" x="5842000" y="3587750"/>
          <p14:tracePt t="44919" x="5810250" y="3581400"/>
          <p14:tracePt t="44936" x="5765800" y="3575050"/>
          <p14:tracePt t="44953" x="5746750" y="3581400"/>
          <p14:tracePt t="44969" x="5721350" y="3606800"/>
          <p14:tracePt t="44988" x="5708650" y="3632200"/>
          <p14:tracePt t="45003" x="5708650" y="3644900"/>
          <p14:tracePt t="45019" x="5708650" y="3657600"/>
          <p14:tracePt t="45036" x="5708650" y="3663950"/>
          <p14:tracePt t="45074" x="5715000" y="3663950"/>
          <p14:tracePt t="45091" x="5721350" y="3663950"/>
          <p14:tracePt t="45123" x="5727700" y="3663950"/>
          <p14:tracePt t="46396" x="5734050" y="3663950"/>
          <p14:tracePt t="46419" x="5740400" y="3663950"/>
          <p14:tracePt t="46427" x="5753100" y="3663950"/>
          <p14:tracePt t="46437" x="5759450" y="3663950"/>
          <p14:tracePt t="46453" x="5772150" y="3670300"/>
          <p14:tracePt t="46468" x="5791200" y="3670300"/>
          <p14:tracePt t="46485" x="5797550" y="3670300"/>
          <p14:tracePt t="46501" x="5816600" y="3676650"/>
          <p14:tracePt t="46518" x="5829300" y="3676650"/>
          <p14:tracePt t="46534" x="5861050" y="3676650"/>
          <p14:tracePt t="46552" x="5886450" y="3676650"/>
          <p14:tracePt t="46568" x="5899150" y="3683000"/>
          <p14:tracePt t="46586" x="5924550" y="3683000"/>
          <p14:tracePt t="46603" x="5943600" y="3683000"/>
          <p14:tracePt t="46619" x="5975350" y="3683000"/>
          <p14:tracePt t="46636" x="6019800" y="3689350"/>
          <p14:tracePt t="46653" x="6032500" y="3689350"/>
          <p14:tracePt t="46669" x="6057900" y="3695700"/>
          <p14:tracePt t="46684" x="6070600" y="3695700"/>
          <p14:tracePt t="46703" x="6096000" y="3708400"/>
          <p14:tracePt t="46719" x="6127750" y="3721100"/>
          <p14:tracePt t="46732" x="6140450" y="3721100"/>
          <p14:tracePt t="46749" x="6165850" y="3721100"/>
          <p14:tracePt t="46771" x="6184900" y="3721100"/>
          <p14:tracePt t="46784" x="6191250" y="3721100"/>
          <p14:tracePt t="46802" x="6203950" y="3721100"/>
          <p14:tracePt t="46820" x="6210300" y="3721100"/>
          <p14:tracePt t="46837" x="6216650" y="3721100"/>
          <p14:tracePt t="46851" x="6216650" y="3708400"/>
          <p14:tracePt t="46869" x="6216650" y="3683000"/>
          <p14:tracePt t="46885" x="6210300" y="3657600"/>
          <p14:tracePt t="46902" x="6203950" y="3644900"/>
          <p14:tracePt t="46906" x="6197600" y="3638550"/>
          <p14:tracePt t="46918" x="6184900" y="3632200"/>
          <p14:tracePt t="46935" x="6172200" y="3632200"/>
          <p14:tracePt t="46951" x="6146800" y="3632200"/>
          <p14:tracePt t="46969" x="6127750" y="3632200"/>
          <p14:tracePt t="46986" x="6121400" y="3632200"/>
          <p14:tracePt t="47002" x="6115050" y="3644900"/>
          <p14:tracePt t="47018" x="6115050" y="3663950"/>
          <p14:tracePt t="47033" x="6115050" y="3708400"/>
          <p14:tracePt t="47049" x="6115050" y="3721100"/>
          <p14:tracePt t="47066" x="6121400" y="3727450"/>
          <p14:tracePt t="47085" x="6146800" y="3733800"/>
          <p14:tracePt t="47099" x="6159500" y="3733800"/>
          <p14:tracePt t="47116" x="6178550" y="3733800"/>
          <p14:tracePt t="47132" x="6184900" y="3733800"/>
          <p14:tracePt t="47150" x="6197600" y="3721100"/>
          <p14:tracePt t="47166" x="6203950" y="3695700"/>
          <p14:tracePt t="47185" x="6203950" y="3683000"/>
          <p14:tracePt t="47201" x="6203950" y="3670300"/>
          <p14:tracePt t="47219" x="6191250" y="3663950"/>
          <p14:tracePt t="47235" x="6184900" y="3663950"/>
          <p14:tracePt t="47251" x="6178550" y="3663950"/>
          <p14:tracePt t="47268" x="6172200" y="3663950"/>
          <p14:tracePt t="47302" x="6172200" y="3676650"/>
          <p14:tracePt t="47317" x="6184900" y="3695700"/>
          <p14:tracePt t="47336" x="6203950" y="3702050"/>
          <p14:tracePt t="47352" x="6216650" y="3708400"/>
          <p14:tracePt t="47369" x="6235700" y="3708400"/>
          <p14:tracePt t="47385" x="6242050" y="3708400"/>
          <p14:tracePt t="47689" x="6254750" y="3708400"/>
          <p14:tracePt t="47701" x="6273800" y="3714750"/>
          <p14:tracePt t="47712" x="6292850" y="3721100"/>
          <p14:tracePt t="47720" x="6330950" y="3733800"/>
          <p14:tracePt t="47735" x="6362700" y="3746500"/>
          <p14:tracePt t="47751" x="6521450" y="3771900"/>
          <p14:tracePt t="47766" x="6623050" y="3797300"/>
          <p14:tracePt t="47782" x="6781800" y="3816350"/>
          <p14:tracePt t="47798" x="6832600" y="3816350"/>
          <p14:tracePt t="47815" x="6921500" y="3816350"/>
          <p14:tracePt t="47831" x="6965950" y="3810000"/>
          <p14:tracePt t="47848" x="6997700" y="3784600"/>
          <p14:tracePt t="47866" x="7029450" y="3752850"/>
          <p14:tracePt t="47882" x="7029450" y="3721100"/>
          <p14:tracePt t="47899" x="7029450" y="3663950"/>
          <p14:tracePt t="47916" x="7029450" y="3651250"/>
          <p14:tracePt t="47934" x="7016750" y="3625850"/>
          <p14:tracePt t="47951" x="6965950" y="3613150"/>
          <p14:tracePt t="47966" x="6934200" y="3613150"/>
          <p14:tracePt t="47983" x="6902450" y="3613150"/>
          <p14:tracePt t="47999" x="6889750" y="3619500"/>
          <p14:tracePt t="48016" x="6883400" y="3644900"/>
          <p14:tracePt t="48033" x="6883400" y="3676650"/>
          <p14:tracePt t="48050" x="6883400" y="3689350"/>
          <p14:tracePt t="48066" x="6883400" y="3695700"/>
          <p14:tracePt t="48084" x="6896100" y="3695700"/>
          <p14:tracePt t="48099" x="6902450" y="3695700"/>
          <p14:tracePt t="48118" x="6915150" y="3695700"/>
          <p14:tracePt t="48150" x="6921500" y="3689350"/>
          <p14:tracePt t="48184" x="6921500" y="3683000"/>
          <p14:tracePt t="48211" x="6921500" y="3676650"/>
          <p14:tracePt t="48565" x="6908800" y="3676650"/>
          <p14:tracePt t="48575" x="6889750" y="3670300"/>
          <p14:tracePt t="48587" x="6851650" y="3663950"/>
          <p14:tracePt t="48601" x="6794500" y="3644900"/>
          <p14:tracePt t="48619" x="6699250" y="3606800"/>
          <p14:tracePt t="48634" x="6654800" y="3594100"/>
          <p14:tracePt t="48651" x="6572250" y="3568700"/>
          <p14:tracePt t="48667" x="6527800" y="3556000"/>
          <p14:tracePt t="48683" x="6464300" y="3556000"/>
          <p14:tracePt t="48701" x="6413500" y="3556000"/>
          <p14:tracePt t="48716" x="6394450" y="3556000"/>
          <p14:tracePt t="48733" x="6369050" y="3556000"/>
          <p14:tracePt t="48750" x="6356350" y="3556000"/>
          <p14:tracePt t="48766" x="6324600" y="3556000"/>
          <p14:tracePt t="48784" x="6299200" y="3556000"/>
          <p14:tracePt t="48800" x="6286500" y="3556000"/>
          <p14:tracePt t="48816" x="6254750" y="3549650"/>
          <p14:tracePt t="48833" x="6235700" y="3543300"/>
          <p14:tracePt t="48851" x="6191250" y="3536950"/>
          <p14:tracePt t="48869" x="6153150" y="3536950"/>
          <p14:tracePt t="48883" x="6121400" y="3536950"/>
          <p14:tracePt t="48901" x="6070600" y="3536950"/>
          <p14:tracePt t="48918" x="6051550" y="3543300"/>
          <p14:tracePt t="48931" x="6019800" y="3549650"/>
          <p14:tracePt t="48950" x="6007100" y="3549650"/>
          <p14:tracePt t="48964" x="5975350" y="3556000"/>
          <p14:tracePt t="48981" x="5949950" y="3562350"/>
          <p14:tracePt t="48998" x="5937250" y="3562350"/>
          <p14:tracePt t="49016" x="5911850" y="3568700"/>
          <p14:tracePt t="49033" x="5899150" y="3568700"/>
          <p14:tracePt t="49049" x="5880100" y="3581400"/>
          <p14:tracePt t="49066" x="5867400" y="3587750"/>
          <p14:tracePt t="49085" x="5861050" y="3594100"/>
          <p14:tracePt t="49099" x="5861050" y="3606800"/>
          <p14:tracePt t="49114" x="5854700" y="3619500"/>
          <p14:tracePt t="49133" x="5854700" y="3638550"/>
          <p14:tracePt t="49150" x="5854700" y="3663950"/>
          <p14:tracePt t="49164" x="5854700" y="3670300"/>
          <p14:tracePt t="49181" x="5854700" y="3676650"/>
          <p14:tracePt t="49328" x="5848350" y="3676650"/>
          <p14:tracePt t="49338" x="5842000" y="3670300"/>
          <p14:tracePt t="49349" x="5835650" y="3670300"/>
          <p14:tracePt t="49368" x="5829300" y="3670300"/>
          <p14:tracePt t="49384" x="5816600" y="3670300"/>
          <p14:tracePt t="49400" x="5810250" y="3670300"/>
          <p14:tracePt t="49416" x="5803900" y="3670300"/>
          <p14:tracePt t="49463" x="5810250" y="3670300"/>
          <p14:tracePt t="49472" x="5822950" y="3695700"/>
          <p14:tracePt t="49484" x="5854700" y="3708400"/>
          <p14:tracePt t="49498" x="5880100" y="3714750"/>
          <p14:tracePt t="49515" x="5918200" y="3721100"/>
          <p14:tracePt t="49549" x="5924550" y="3714750"/>
          <p14:tracePt t="49565" x="5924550" y="3695700"/>
          <p14:tracePt t="49582" x="5918200" y="3676650"/>
          <p14:tracePt t="49599" x="5892800" y="3657600"/>
          <p14:tracePt t="49615" x="5873750" y="3644900"/>
          <p14:tracePt t="49633" x="5829300" y="3638550"/>
          <p14:tracePt t="49651" x="5803900" y="3638550"/>
          <p14:tracePt t="49665" x="5797550" y="3638550"/>
          <p14:tracePt t="49683" x="5784850" y="3638550"/>
          <p14:tracePt t="49723" x="5784850" y="3644900"/>
          <p14:tracePt t="49735" x="5791200" y="3651250"/>
          <p14:tracePt t="49748" x="5797550" y="3651250"/>
          <p14:tracePt t="49765" x="5816600" y="3651250"/>
          <p14:tracePt t="49799" x="5822950" y="3651250"/>
          <p14:tracePt t="49831" x="5822950" y="3644900"/>
          <p14:tracePt t="49849" x="5822950" y="3638550"/>
          <p14:tracePt t="49870" x="5816600" y="3638550"/>
          <p14:tracePt t="49879" x="5810250" y="3638550"/>
          <p14:tracePt t="49903" x="5803900" y="3638550"/>
          <p14:tracePt t="49941" x="5797550" y="3638550"/>
          <p14:tracePt t="51027" x="5791200" y="3638550"/>
          <p14:tracePt t="51036" x="5765800" y="3638550"/>
          <p14:tracePt t="51048" x="5740400" y="3638550"/>
          <p14:tracePt t="51064" x="5708650" y="3638550"/>
          <p14:tracePt t="51081" x="5600700" y="3638550"/>
          <p14:tracePt t="51096" x="5530850" y="3651250"/>
          <p14:tracePt t="51112" x="5441950" y="3657600"/>
          <p14:tracePt t="51129" x="5372100" y="3670300"/>
          <p14:tracePt t="51146" x="5334000" y="3670300"/>
          <p14:tracePt t="51164" x="5226050" y="3670300"/>
          <p14:tracePt t="51180" x="5162550" y="3670300"/>
          <p14:tracePt t="51197" x="5048250" y="3663950"/>
          <p14:tracePt t="51213" x="4902200" y="3657600"/>
          <p14:tracePt t="51230" x="4826000" y="3644900"/>
          <p14:tracePt t="51247" x="4648200" y="3638550"/>
          <p14:tracePt t="51262" x="4597400" y="3638550"/>
          <p14:tracePt t="51279" x="4508500" y="3638550"/>
          <p14:tracePt t="51296" x="4438650" y="3638550"/>
          <p14:tracePt t="51312" x="4413250" y="3638550"/>
          <p14:tracePt t="51329" x="4330700" y="3625850"/>
          <p14:tracePt t="51346" x="4292600" y="3619500"/>
          <p14:tracePt t="51362" x="4241800" y="3613150"/>
          <p14:tracePt t="51379" x="4210050" y="3600450"/>
          <p14:tracePt t="51396" x="4197350" y="3600450"/>
          <p14:tracePt t="51413" x="4159250" y="3594100"/>
          <p14:tracePt t="51429" x="4146550" y="3587750"/>
          <p14:tracePt t="51446" x="4114800" y="3587750"/>
          <p14:tracePt t="51463" x="4089400" y="3581400"/>
          <p14:tracePt t="51480" x="4083050" y="3575050"/>
          <p14:tracePt t="51497" x="4070350" y="3575050"/>
          <p14:tracePt t="51529" x="4064000" y="3575050"/>
          <p14:tracePt t="51599" x="4070350" y="3575050"/>
          <p14:tracePt t="51610" x="4083050" y="3575050"/>
          <p14:tracePt t="51623" x="4108450" y="3575050"/>
          <p14:tracePt t="51633" x="4146550" y="3575050"/>
          <p14:tracePt t="51646" x="4184650" y="3575050"/>
          <p14:tracePt t="51663" x="4267200" y="3575050"/>
          <p14:tracePt t="51679" x="4279900" y="3575050"/>
          <p14:tracePt t="51696" x="4305300" y="3575050"/>
          <p14:tracePt t="51713" x="4311650" y="3575050"/>
          <p14:tracePt t="51730" x="4318000" y="3575050"/>
          <p14:tracePt t="52361" x="4324350" y="3575050"/>
          <p14:tracePt t="52373" x="4337050" y="3575050"/>
          <p14:tracePt t="52383" x="4349750" y="3575050"/>
          <p14:tracePt t="52396" x="4368800" y="3575050"/>
          <p14:tracePt t="52414" x="4400550" y="3575050"/>
          <p14:tracePt t="52430" x="4419600" y="3575050"/>
          <p14:tracePt t="52447" x="4457700" y="3575050"/>
          <p14:tracePt t="52463" x="4483100" y="3575050"/>
          <p14:tracePt t="52480" x="4584700" y="3581400"/>
          <p14:tracePt t="52498" x="4699000" y="3619500"/>
          <p14:tracePt t="52514" x="4749800" y="3638550"/>
          <p14:tracePt t="52529" x="4959350" y="3683000"/>
          <p14:tracePt t="52549" x="5118100" y="3721100"/>
          <p14:tracePt t="52564" x="5168900" y="3727450"/>
          <p14:tracePt t="52580" x="5289550" y="3746500"/>
          <p14:tracePt t="52594" x="5378450" y="3765550"/>
          <p14:tracePt t="52611" x="5537200" y="3784600"/>
          <p14:tracePt t="52627" x="5600700" y="3797300"/>
          <p14:tracePt t="52644" x="5721350" y="3822700"/>
          <p14:tracePt t="52662" x="5829300" y="3860800"/>
          <p14:tracePt t="52678" x="5892800" y="3860800"/>
          <p14:tracePt t="52694" x="6026150" y="3867150"/>
          <p14:tracePt t="52710" x="6064250" y="3867150"/>
          <p14:tracePt t="52728" x="6134100" y="3867150"/>
          <p14:tracePt t="52745" x="6159500" y="3867150"/>
          <p14:tracePt t="52761" x="6216650" y="3879850"/>
          <p14:tracePt t="52778" x="6286500" y="3879850"/>
          <p14:tracePt t="52795" x="6311900" y="3886200"/>
          <p14:tracePt t="52812" x="6394450" y="3898900"/>
          <p14:tracePt t="52829" x="6451600" y="3905250"/>
          <p14:tracePt t="52845" x="6477000" y="3917950"/>
          <p14:tracePt t="52862" x="6508750" y="3924300"/>
          <p14:tracePt t="52878" x="6521450" y="3924300"/>
          <p14:tracePt t="52895" x="6527800" y="3924300"/>
          <p14:tracePt t="52912" x="6534150" y="3924300"/>
          <p14:tracePt t="53353" x="6534150" y="3917950"/>
          <p14:tracePt t="53362" x="6534150" y="3905250"/>
          <p14:tracePt t="53372" x="6534150" y="3892550"/>
          <p14:tracePt t="53384" x="6534150" y="3879850"/>
          <p14:tracePt t="53396" x="6534150" y="3867150"/>
          <p14:tracePt t="53413" x="6534150" y="3854450"/>
          <p14:tracePt t="53430" x="6527800" y="3854450"/>
          <p14:tracePt t="53447" x="6508750" y="3854450"/>
          <p14:tracePt t="53463" x="6502400" y="3854450"/>
          <p14:tracePt t="53480" x="6489700" y="3854450"/>
          <p14:tracePt t="53518" x="6489700" y="3860800"/>
          <p14:tracePt t="53531" x="6489700" y="3879850"/>
          <p14:tracePt t="53545" x="6489700" y="3886200"/>
          <p14:tracePt t="53562" x="6521450" y="3905250"/>
          <p14:tracePt t="53581" x="6546850" y="3905250"/>
          <p14:tracePt t="53612" x="6559550" y="3905250"/>
          <p14:tracePt t="53645" x="6559550" y="3886200"/>
          <p14:tracePt t="53662" x="6559550" y="3867150"/>
          <p14:tracePt t="53680" x="6540500" y="3848100"/>
          <p14:tracePt t="53696" x="6508750" y="3848100"/>
          <p14:tracePt t="53712" x="6489700" y="3848100"/>
          <p14:tracePt t="53729" x="6477000" y="3848100"/>
          <p14:tracePt t="53745" x="6470650" y="3848100"/>
          <p14:tracePt t="53790" x="6477000" y="3848100"/>
          <p14:tracePt t="53800" x="6496050" y="3854450"/>
          <p14:tracePt t="53812" x="6515100" y="3860800"/>
          <p14:tracePt t="53831" x="6527800" y="3860800"/>
          <p14:tracePt t="53845" x="6540500" y="3860800"/>
          <p14:tracePt t="53862" x="6553200" y="3860800"/>
          <p14:tracePt t="54133" x="6565900" y="3860800"/>
          <p14:tracePt t="54143" x="6578600" y="3867150"/>
          <p14:tracePt t="54153" x="6597650" y="3873500"/>
          <p14:tracePt t="54163" x="6616700" y="3879850"/>
          <p14:tracePt t="54176" x="6642100" y="3886200"/>
          <p14:tracePt t="54193" x="6661150" y="3892550"/>
          <p14:tracePt t="54209" x="6731000" y="3911600"/>
          <p14:tracePt t="54226" x="6826250" y="3924300"/>
          <p14:tracePt t="54243" x="6877050" y="3924300"/>
          <p14:tracePt t="54259" x="6934200" y="3924300"/>
          <p14:tracePt t="54277" x="6953250" y="3924300"/>
          <p14:tracePt t="54293" x="6985000" y="3924300"/>
          <p14:tracePt t="54309" x="7004050" y="3924300"/>
          <p14:tracePt t="54343" x="7010400" y="3924300"/>
          <p14:tracePt t="54361" x="7010400" y="3917950"/>
          <p14:tracePt t="54376" x="7010400" y="3911600"/>
          <p14:tracePt t="54393" x="7010400" y="3905250"/>
          <p14:tracePt t="54413" x="7010400" y="3898900"/>
          <p14:tracePt t="54455" x="7010400" y="3892550"/>
          <p14:tracePt t="54465" x="7004050" y="3892550"/>
          <p14:tracePt t="54863" x="6997700" y="3892550"/>
          <p14:tracePt t="54874" x="6991350" y="3892550"/>
          <p14:tracePt t="54886" x="6978650" y="3886200"/>
          <p14:tracePt t="54899" x="6959600" y="3879850"/>
          <p14:tracePt t="54911" x="6946900" y="3873500"/>
          <p14:tracePt t="54926" x="6896100" y="3854450"/>
          <p14:tracePt t="54942" x="6838950" y="3848100"/>
          <p14:tracePt t="54959" x="6724650" y="3835400"/>
          <p14:tracePt t="54977" x="6654800" y="3829050"/>
          <p14:tracePt t="54993" x="6578600" y="3829050"/>
          <p14:tracePt t="55009" x="6470650" y="3810000"/>
          <p14:tracePt t="55028" x="6432550" y="3810000"/>
          <p14:tracePt t="55043" x="6375400" y="3810000"/>
          <p14:tracePt t="55059" x="6343650" y="3803650"/>
          <p14:tracePt t="55076" x="6299200" y="3790950"/>
          <p14:tracePt t="55092" x="6242050" y="3778250"/>
          <p14:tracePt t="55109" x="6216650" y="3771900"/>
          <p14:tracePt t="55126" x="6153150" y="3765550"/>
          <p14:tracePt t="55142" x="6115050" y="3759200"/>
          <p14:tracePt t="55159" x="6076950" y="3759200"/>
          <p14:tracePt t="55176" x="6045200" y="3759200"/>
          <p14:tracePt t="55193" x="6032500" y="3759200"/>
          <p14:tracePt t="55209" x="6013450" y="3759200"/>
          <p14:tracePt t="55242" x="6007100" y="3759200"/>
          <p14:tracePt t="55258" x="6000750" y="3771900"/>
          <p14:tracePt t="55276" x="6000750" y="3784600"/>
          <p14:tracePt t="55292" x="6000750" y="3803650"/>
          <p14:tracePt t="55308" x="6000750" y="3816350"/>
          <p14:tracePt t="55325" x="6000750" y="3835400"/>
          <p14:tracePt t="55341" x="6000750" y="3841750"/>
          <p14:tracePt t="55376" x="6000750" y="3848100"/>
          <p14:tracePt t="55407" x="6000750" y="3854450"/>
          <p14:tracePt t="55668" x="6000750" y="3841750"/>
          <p14:tracePt t="55677" x="6000750" y="3810000"/>
          <p14:tracePt t="55687" x="6013450" y="3790950"/>
          <p14:tracePt t="55699" x="6026150" y="3771900"/>
          <p14:tracePt t="55711" x="6045200" y="3746500"/>
          <p14:tracePt t="55730" x="6096000" y="3708400"/>
          <p14:tracePt t="55744" x="6165850" y="3676650"/>
          <p14:tracePt t="55760" x="6242050" y="3663950"/>
          <p14:tracePt t="55776" x="6261100" y="3663950"/>
          <p14:tracePt t="55794" x="6286500" y="3663950"/>
          <p14:tracePt t="55812" x="6292850" y="3663950"/>
          <p14:tracePt t="55876" x="6292850" y="3657600"/>
          <p14:tracePt t="55885" x="6292850" y="3651250"/>
          <p14:tracePt t="55907" x="6286500" y="3644900"/>
          <p14:tracePt t="55919" x="6273800" y="3638550"/>
          <p14:tracePt t="55928" x="6254750" y="3638550"/>
          <p14:tracePt t="55942" x="6229350" y="3638550"/>
          <p14:tracePt t="55958" x="6159500" y="3644900"/>
          <p14:tracePt t="55976" x="6115050" y="3676650"/>
          <p14:tracePt t="55992" x="6057900" y="3752850"/>
          <p14:tracePt t="56009" x="6019800" y="3810000"/>
          <p14:tracePt t="56026" x="6007100" y="3816350"/>
          <p14:tracePt t="56042" x="5994400" y="3829050"/>
          <p14:tracePt t="56059" x="5988050" y="3835400"/>
          <p14:tracePt t="56076" x="5988050" y="3841750"/>
          <p14:tracePt t="56092" x="5981700" y="3841750"/>
          <p14:tracePt t="58324" x="5975350" y="3835400"/>
          <p14:tracePt t="58334" x="5962650" y="3816350"/>
          <p14:tracePt t="58343" x="5943600" y="3784600"/>
          <p14:tracePt t="58357" x="5930900" y="3765550"/>
          <p14:tracePt t="58373" x="5886450" y="3702050"/>
          <p14:tracePt t="58389" x="5816600" y="3651250"/>
          <p14:tracePt t="58405" x="5562600" y="3498850"/>
          <p14:tracePt t="58422" x="5467350" y="3435350"/>
          <p14:tracePt t="58439" x="5289550" y="3333750"/>
          <p14:tracePt t="58455" x="5175250" y="3282950"/>
          <p14:tracePt t="58472" x="4953000" y="3238500"/>
          <p14:tracePt t="58488" x="4800600" y="3232150"/>
          <p14:tracePt t="58505" x="4711700" y="3232150"/>
          <p14:tracePt t="58522" x="4572000" y="3232150"/>
          <p14:tracePt t="58538" x="4521200" y="3232150"/>
          <p14:tracePt t="58555" x="4413250" y="3213100"/>
          <p14:tracePt t="58572" x="4343400" y="3194050"/>
          <p14:tracePt t="59741" x="4343400" y="3187700"/>
          <p14:tracePt t="59752" x="4343400" y="3181350"/>
          <p14:tracePt t="59762" x="4343400" y="3175000"/>
          <p14:tracePt t="59783" x="4343400" y="3168650"/>
          <p14:tracePt t="59825" x="4343400" y="3162300"/>
          <p14:tracePt t="60064" x="4343400" y="3168650"/>
          <p14:tracePt t="60087" x="4343400" y="3175000"/>
          <p14:tracePt t="60096" x="4343400" y="3181350"/>
          <p14:tracePt t="60119" x="4343400" y="3187700"/>
          <p14:tracePt t="60139" x="4343400" y="3194050"/>
          <p14:tracePt t="60150" x="4349750" y="3200400"/>
          <p14:tracePt t="60158" x="4349750" y="3206750"/>
          <p14:tracePt t="60173" x="4356100" y="3219450"/>
          <p14:tracePt t="60189" x="4362450" y="3238500"/>
          <p14:tracePt t="60222" x="4362450" y="3251200"/>
          <p14:tracePt t="60241" x="4368800" y="3263900"/>
          <p14:tracePt t="60255" x="4368800" y="3270250"/>
          <p14:tracePt t="60274" x="4375150" y="3276600"/>
          <p14:tracePt t="60290" x="4375150" y="3282950"/>
          <p14:tracePt t="60307" x="4375150" y="3289300"/>
          <p14:tracePt t="60324" x="4381500" y="3295650"/>
          <p14:tracePt t="60358" x="4381500" y="3308350"/>
          <p14:tracePt t="60373" x="4381500" y="3314700"/>
          <p14:tracePt t="60405" x="4381500" y="3321050"/>
          <p14:tracePt t="60422" x="4381500" y="3327400"/>
          <p14:tracePt t="60439" x="4381500" y="3333750"/>
          <p14:tracePt t="60455" x="4381500" y="3340100"/>
          <p14:tracePt t="60493" x="4381500" y="3346450"/>
          <p14:tracePt t="60554" x="4387850" y="3346450"/>
          <p14:tracePt t="60564" x="4387850" y="3352800"/>
          <p14:tracePt t="61820" x="4387850" y="3365500"/>
          <p14:tracePt t="61830" x="4387850" y="3371850"/>
          <p14:tracePt t="61841" x="4387850" y="3384550"/>
          <p14:tracePt t="61854" x="4381500" y="3390900"/>
          <p14:tracePt t="61871" x="4381500" y="3397250"/>
          <p14:tracePt t="61887" x="4381500" y="3409950"/>
          <p14:tracePt t="61905" x="4381500" y="3441700"/>
          <p14:tracePt t="61920" x="4381500" y="3467100"/>
          <p14:tracePt t="61937" x="4387850" y="3511550"/>
          <p14:tracePt t="61954" x="4406900" y="3556000"/>
          <p14:tracePt t="61970" x="4413250" y="3575050"/>
          <p14:tracePt t="61986" x="4432300" y="3594100"/>
          <p14:tracePt t="62004" x="4445000" y="3606800"/>
          <p14:tracePt t="62020" x="4476750" y="3619500"/>
          <p14:tracePt t="62036" x="4483100" y="3619500"/>
          <p14:tracePt t="62053" x="4495800" y="3625850"/>
          <p14:tracePt t="62070" x="4502150" y="3625850"/>
          <p14:tracePt t="62103" x="4495800" y="3619500"/>
          <p14:tracePt t="62122" x="4438650" y="3575050"/>
          <p14:tracePt t="62136" x="4394200" y="3549650"/>
          <p14:tracePt t="62154" x="4222750" y="3479800"/>
          <p14:tracePt t="62170" x="4140200" y="3448050"/>
          <p14:tracePt t="62186" x="3937000" y="3403600"/>
          <p14:tracePt t="62203" x="3822700" y="3403600"/>
          <p14:tracePt t="62220" x="3632200" y="3397250"/>
          <p14:tracePt t="62236" x="3505200" y="3397250"/>
          <p14:tracePt t="62253" x="3448050" y="3397250"/>
          <p14:tracePt t="62269" x="3384550" y="3397250"/>
          <p14:tracePt t="62286" x="3365500" y="3397250"/>
          <p14:tracePt t="65606" x="3352800" y="3397250"/>
          <p14:tracePt t="65615" x="3340100" y="3397250"/>
          <p14:tracePt t="65626" x="3327400" y="3397250"/>
          <p14:tracePt t="65638" x="3295650" y="3397250"/>
          <p14:tracePt t="65652" x="3270250" y="3397250"/>
          <p14:tracePt t="65669" x="3155950" y="3397250"/>
          <p14:tracePt t="65686" x="3117850" y="3390900"/>
          <p14:tracePt t="65701" x="3022600" y="3384550"/>
          <p14:tracePt t="65719" x="2933700" y="3384550"/>
          <p14:tracePt t="65735" x="2889250" y="3378200"/>
          <p14:tracePt t="65752" x="2851150" y="3371850"/>
          <p14:tracePt t="65768" x="2844800" y="3371850"/>
          <p14:tracePt t="65784" x="2832100" y="3371850"/>
          <p14:tracePt t="65802" x="2825750" y="3371850"/>
          <p14:tracePt t="67631" x="2832100" y="3378200"/>
          <p14:tracePt t="67642" x="2857500" y="3384550"/>
          <p14:tracePt t="67653" x="2876550" y="3397250"/>
          <p14:tracePt t="67666" x="2908300" y="3409950"/>
          <p14:tracePt t="67683" x="2959100" y="3448050"/>
          <p14:tracePt t="67700" x="2990850" y="3473450"/>
          <p14:tracePt t="67716" x="3048000" y="3524250"/>
          <p14:tracePt t="67734" x="3073400" y="3536950"/>
          <p14:tracePt t="67750" x="3105150" y="3562350"/>
          <p14:tracePt t="67767" x="3149600" y="3575050"/>
          <p14:tracePt t="67782" x="3149600" y="3581400"/>
          <p14:tracePt t="67799" x="3175000" y="3587750"/>
          <p14:tracePt t="68413" x="3187700" y="3587750"/>
          <p14:tracePt t="68424" x="3206750" y="3587750"/>
          <p14:tracePt t="68436" x="3232150" y="3587750"/>
          <p14:tracePt t="68448" x="3251200" y="3587750"/>
          <p14:tracePt t="68464" x="3308350" y="3587750"/>
          <p14:tracePt t="68481" x="3346450" y="3581400"/>
          <p14:tracePt t="68497" x="3435350" y="3581400"/>
          <p14:tracePt t="68513" x="3479800" y="3575050"/>
          <p14:tracePt t="68529" x="3556000" y="3575050"/>
          <p14:tracePt t="68546" x="3606800" y="3575050"/>
          <p14:tracePt t="68563" x="3714750" y="3575050"/>
          <p14:tracePt t="68580" x="3790950" y="3575050"/>
          <p14:tracePt t="68596" x="3829050" y="3575050"/>
          <p14:tracePt t="68613" x="3879850" y="3575050"/>
          <p14:tracePt t="68629" x="3911600" y="3575050"/>
          <p14:tracePt t="68646" x="3949700" y="3581400"/>
          <p14:tracePt t="68663" x="3981450" y="3587750"/>
          <p14:tracePt t="68679" x="3994150" y="3587750"/>
          <p14:tracePt t="68699" x="4000500" y="3594100"/>
          <p14:tracePt t="68714" x="4006850" y="3594100"/>
          <p14:tracePt t="68732" x="4013200" y="3594100"/>
          <p14:tracePt t="68767" x="4019550" y="3594100"/>
          <p14:tracePt t="68967" x="4032250" y="3600450"/>
          <p14:tracePt t="68978" x="4038600" y="3600450"/>
          <p14:tracePt t="68987" x="4051300" y="3600450"/>
          <p14:tracePt t="68999" x="4064000" y="3606800"/>
          <p14:tracePt t="69014" x="4070350" y="3606800"/>
          <p14:tracePt t="69033" x="4095750" y="3613150"/>
          <p14:tracePt t="69050" x="4127500" y="3613150"/>
          <p14:tracePt t="69064" x="4133850" y="3613150"/>
          <p14:tracePt t="69082" x="4140200" y="3613150"/>
          <p14:tracePt t="69097" x="4146550" y="3613150"/>
          <p14:tracePt t="69114" x="4152900" y="3613150"/>
          <p14:tracePt t="69177" x="4152900" y="3606800"/>
          <p14:tracePt t="69185" x="4140200" y="3600450"/>
          <p14:tracePt t="69199" x="4127500" y="3587750"/>
          <p14:tracePt t="69218" x="4095750" y="3575050"/>
          <p14:tracePt t="69233" x="4083050" y="3575050"/>
          <p14:tracePt t="69247" x="4057650" y="3575050"/>
          <p14:tracePt t="69354" x="4070350" y="3581400"/>
          <p14:tracePt t="69364" x="4083050" y="3600450"/>
          <p14:tracePt t="69374" x="4095750" y="3606800"/>
          <p14:tracePt t="69382" x="4108450" y="3619500"/>
          <p14:tracePt t="69396" x="4121150" y="3625850"/>
          <p14:tracePt t="69413" x="4140200" y="3625850"/>
          <p14:tracePt t="69905" x="4140200" y="3632200"/>
          <p14:tracePt t="69916" x="4127500" y="3638550"/>
          <p14:tracePt t="69925" x="4114800" y="3651250"/>
          <p14:tracePt t="69936" x="4108450" y="3657600"/>
          <p14:tracePt t="69949" x="4102100" y="3670300"/>
          <p14:tracePt t="69964" x="4095750" y="3695700"/>
          <p14:tracePt t="69981" x="4095750" y="3752850"/>
          <p14:tracePt t="70000" x="4127500" y="3816350"/>
          <p14:tracePt t="70014" x="4152900" y="3841750"/>
          <p14:tracePt t="70032" x="4216400" y="3886200"/>
          <p14:tracePt t="70046" x="4286250" y="3905250"/>
          <p14:tracePt t="70062" x="4362450" y="3905250"/>
          <p14:tracePt t="70079" x="4394200" y="3905250"/>
          <p14:tracePt t="70095" x="4419600" y="3892550"/>
          <p14:tracePt t="70112" x="4432300" y="3867150"/>
          <p14:tracePt t="70128" x="4432300" y="3854450"/>
          <p14:tracePt t="70145" x="4432300" y="3816350"/>
          <p14:tracePt t="70162" x="4425950" y="3803650"/>
          <p14:tracePt t="70182" x="4381500" y="3778250"/>
          <p14:tracePt t="70198" x="4324350" y="3778250"/>
          <p14:tracePt t="70214" x="4298950" y="3778250"/>
          <p14:tracePt t="70231" x="4267200" y="3810000"/>
          <p14:tracePt t="70250" x="4254500" y="3835400"/>
          <p14:tracePt t="70263" x="4254500" y="3873500"/>
          <p14:tracePt t="70281" x="4254500" y="3898900"/>
          <p14:tracePt t="70297" x="4273550" y="3905250"/>
          <p14:tracePt t="70313" x="4368800" y="3911600"/>
          <p14:tracePt t="70330" x="4394200" y="3911600"/>
          <p14:tracePt t="70346" x="4432300" y="3898900"/>
          <p14:tracePt t="70364" x="4438650" y="3879850"/>
          <p14:tracePt t="70380" x="4438650" y="3867150"/>
          <p14:tracePt t="70396" x="4438650" y="3841750"/>
          <p14:tracePt t="70413" x="4438650" y="3835400"/>
          <p14:tracePt t="74403" x="4438650" y="3829050"/>
          <p14:tracePt t="74410" x="4451350" y="3829050"/>
          <p14:tracePt t="74433" x="4457700" y="3822700"/>
          <p14:tracePt t="74443" x="4464050" y="3810000"/>
          <p14:tracePt t="74459" x="4470400" y="3797300"/>
          <p14:tracePt t="74478" x="4470400" y="3765550"/>
          <p14:tracePt t="74495" x="4470400" y="3740150"/>
          <p14:tracePt t="74510" x="4470400" y="3733800"/>
          <p14:tracePt t="74527" x="4470400" y="3714750"/>
          <p14:tracePt t="74544" x="4464050" y="3708400"/>
          <p14:tracePt t="74561" x="4457700" y="3702050"/>
          <p14:tracePt t="74683" x="4470400" y="3708400"/>
          <p14:tracePt t="74692" x="4476750" y="3708400"/>
          <p14:tracePt t="74703" x="4483100" y="3714750"/>
          <p14:tracePt t="74715" x="4489450" y="3714750"/>
          <p14:tracePt t="74736" x="4495800" y="3714750"/>
          <p14:tracePt t="74746" x="4495800" y="3708400"/>
          <p14:tracePt t="74761" x="4495800" y="3702050"/>
          <p14:tracePt t="74779" x="4495800" y="3683000"/>
          <p14:tracePt t="74792" x="4495800" y="3676650"/>
          <p14:tracePt t="74825" x="4489450" y="3670300"/>
          <p14:tracePt t="80543" x="4483100" y="3670300"/>
          <p14:tracePt t="80554" x="4476750" y="3683000"/>
          <p14:tracePt t="80564" x="4476750" y="3689350"/>
          <p14:tracePt t="80573" x="4470400" y="3702050"/>
          <p14:tracePt t="80586" x="4470400" y="3714750"/>
          <p14:tracePt t="80605" x="4464050" y="3727450"/>
          <p14:tracePt t="80621" x="4457700" y="3765550"/>
          <p14:tracePt t="80638" x="4445000" y="3822700"/>
          <p14:tracePt t="80654" x="4445000" y="3848100"/>
          <p14:tracePt t="80669" x="4445000" y="3886200"/>
          <p14:tracePt t="80686" x="4445000" y="3905250"/>
          <p14:tracePt t="80702" x="4445000" y="3937000"/>
          <p14:tracePt t="80719" x="4445000" y="3968750"/>
          <p14:tracePt t="80736" x="4445000" y="3994150"/>
          <p14:tracePt t="80753" x="4445000" y="4032250"/>
          <p14:tracePt t="80769" x="4451350" y="4064000"/>
          <p14:tracePt t="80786" x="4476750" y="4146550"/>
          <p14:tracePt t="80803" x="4495800" y="4229100"/>
          <p14:tracePt t="80819" x="4502150" y="4273550"/>
          <p14:tracePt t="80836" x="4521200" y="4356100"/>
          <p14:tracePt t="80853" x="4527550" y="4381500"/>
          <p14:tracePt t="80870" x="4552950" y="4432300"/>
          <p14:tracePt t="80887" x="4559300" y="4476750"/>
          <p14:tracePt t="80903" x="4565650" y="4489450"/>
          <p14:tracePt t="80919" x="4572000" y="4514850"/>
          <p14:tracePt t="80936" x="4572000" y="4521200"/>
          <p14:tracePt t="80952" x="4572000" y="4533900"/>
          <p14:tracePt t="81578" x="4565650" y="4546600"/>
          <p14:tracePt t="81586" x="4552950" y="4552950"/>
          <p14:tracePt t="81597" x="4527550" y="4572000"/>
          <p14:tracePt t="81608" x="4508500" y="4578350"/>
          <p14:tracePt t="81621" x="4476750" y="4591050"/>
          <p14:tracePt t="81635" x="4451350" y="4597400"/>
          <p14:tracePt t="81652" x="4394200" y="4616450"/>
          <p14:tracePt t="81669" x="4349750" y="4629150"/>
          <p14:tracePt t="81686" x="4330700" y="4635500"/>
          <p14:tracePt t="81701" x="4273550" y="4641850"/>
          <p14:tracePt t="81718" x="4241800" y="4648200"/>
          <p14:tracePt t="81735" x="4203700" y="4648200"/>
          <p14:tracePt t="81752" x="4178300" y="4648200"/>
          <p14:tracePt t="81768" x="4165600" y="4648200"/>
          <p14:tracePt t="81785" x="4140200" y="4648200"/>
          <p14:tracePt t="81801" x="4127500" y="4648200"/>
          <p14:tracePt t="81820" x="4102100" y="4648200"/>
          <p14:tracePt t="81838" x="4076700" y="4648200"/>
          <p14:tracePt t="81854" x="4064000" y="4648200"/>
          <p14:tracePt t="81871" x="4038600" y="4648200"/>
          <p14:tracePt t="81889" x="4032250" y="4648200"/>
          <p14:tracePt t="81905" x="4013200" y="4648200"/>
          <p14:tracePt t="81909" x="4000500" y="4648200"/>
          <p14:tracePt t="81922" x="3987800" y="4648200"/>
          <p14:tracePt t="81936" x="3975100" y="4648200"/>
          <p14:tracePt t="81953" x="3949700" y="4654550"/>
          <p14:tracePt t="81969" x="3930650" y="4660900"/>
          <p14:tracePt t="81986" x="3905250" y="4673600"/>
          <p14:tracePt t="82003" x="3886200" y="4679950"/>
          <p14:tracePt t="82019" x="3873500" y="4686300"/>
          <p14:tracePt t="82036" x="3848100" y="4699000"/>
          <p14:tracePt t="82053" x="3841750" y="4705350"/>
          <p14:tracePt t="82069" x="3822700" y="4711700"/>
          <p14:tracePt t="82089" x="3810000" y="4718050"/>
          <p14:tracePt t="82104" x="3803650" y="4730750"/>
          <p14:tracePt t="82121" x="3784600" y="4737100"/>
          <p14:tracePt t="82137" x="3778250" y="4743450"/>
          <p14:tracePt t="82153" x="3759200" y="4756150"/>
          <p14:tracePt t="82172" x="3746500" y="4787900"/>
          <p14:tracePt t="82186" x="3740150" y="4800600"/>
          <p14:tracePt t="82203" x="3727450" y="4832350"/>
          <p14:tracePt t="82219" x="3721100" y="4845050"/>
          <p14:tracePt t="82236" x="3714750" y="4870450"/>
          <p14:tracePt t="82253" x="3708400" y="4895850"/>
          <p14:tracePt t="82286" x="3702050" y="4908550"/>
          <p14:tracePt t="82303" x="3702050" y="4914900"/>
          <p14:tracePt t="82319" x="3702050" y="4927600"/>
          <p14:tracePt t="82334" x="3702050" y="4933950"/>
          <p14:tracePt t="82367" x="3702050" y="4940300"/>
          <p14:tracePt t="82385" x="3702050" y="4946650"/>
          <p14:tracePt t="82402" x="3702050" y="4959350"/>
          <p14:tracePt t="82418" x="3702050" y="4965700"/>
          <p14:tracePt t="82440" x="3702050" y="4972050"/>
          <p14:tracePt t="82452" x="3702050" y="4978400"/>
          <p14:tracePt t="82469" x="3702050" y="4984750"/>
          <p14:tracePt t="82484" x="3708400" y="4991100"/>
          <p14:tracePt t="82501" x="3708400" y="4997450"/>
          <p14:tracePt t="82517" x="3708400" y="5003800"/>
          <p14:tracePt t="82534" x="3714750" y="5016500"/>
          <p14:tracePt t="82569" x="3721100" y="5029200"/>
          <p14:tracePt t="82588" x="3721100" y="5035550"/>
          <p14:tracePt t="82620" x="3727450" y="5041900"/>
          <p14:tracePt t="82636" x="3733800" y="5041900"/>
          <p14:tracePt t="82654" x="3740150" y="5048250"/>
          <p14:tracePt t="82671" x="3752850" y="5054600"/>
          <p14:tracePt t="82687" x="3759200" y="5054600"/>
          <p14:tracePt t="82702" x="3765550" y="5054600"/>
          <p14:tracePt t="82719" x="3771900" y="5054600"/>
          <p14:tracePt t="82736" x="3778250" y="5054600"/>
          <p14:tracePt t="82752" x="3784600" y="5054600"/>
          <p14:tracePt t="82786" x="3790950" y="5054600"/>
          <p14:tracePt t="82860" x="3797300" y="5054600"/>
          <p14:tracePt t="83985" x="3810000" y="5054600"/>
          <p14:tracePt t="83998" x="3822700" y="5054600"/>
          <p14:tracePt t="84006" x="3835400" y="5054600"/>
          <p14:tracePt t="84019" x="3848100" y="5054600"/>
          <p14:tracePt t="84033" x="3879850" y="5054600"/>
          <p14:tracePt t="84051" x="3937000" y="5048250"/>
          <p14:tracePt t="84067" x="3994150" y="5035550"/>
          <p14:tracePt t="84083" x="4025900" y="5022850"/>
          <p14:tracePt t="84100" x="4070350" y="5016500"/>
          <p14:tracePt t="84116" x="4095750" y="5016500"/>
          <p14:tracePt t="84133" x="4133850" y="5016500"/>
          <p14:tracePt t="84153" x="4171950" y="5016500"/>
          <p14:tracePt t="84169" x="4197350" y="5029200"/>
          <p14:tracePt t="84186" x="4267200" y="5041900"/>
          <p14:tracePt t="84202" x="4305300" y="5048250"/>
          <p14:tracePt t="84219" x="4387850" y="5067300"/>
          <p14:tracePt t="84235" x="4533900" y="5092700"/>
          <p14:tracePt t="84251" x="4603750" y="5105400"/>
          <p14:tracePt t="84267" x="4711700" y="5130800"/>
          <p14:tracePt t="84284" x="4749800" y="5137150"/>
          <p14:tracePt t="84301" x="4800600" y="5156200"/>
          <p14:tracePt t="84319" x="4826000" y="5162550"/>
          <p14:tracePt t="84335" x="4832350" y="5162550"/>
          <p14:tracePt t="85758" x="4832350" y="5156200"/>
          <p14:tracePt t="85768" x="4832350" y="5124450"/>
          <p14:tracePt t="85781" x="4819650" y="5086350"/>
          <p14:tracePt t="85789" x="4806950" y="5041900"/>
          <p14:tracePt t="85800" x="4787900" y="4984750"/>
          <p14:tracePt t="85816" x="4781550" y="4946650"/>
          <p14:tracePt t="85833" x="4749800" y="4800600"/>
          <p14:tracePt t="85852" x="4743450" y="4705350"/>
          <p14:tracePt t="85867" x="4730750" y="4667250"/>
          <p14:tracePt t="85883" x="4718050" y="4597400"/>
          <p14:tracePt t="85899" x="4718050" y="4559300"/>
          <p14:tracePt t="85914" x="4699000" y="4476750"/>
          <p14:tracePt t="85930" x="4692650" y="4394200"/>
          <p14:tracePt t="85947" x="4673600" y="4254500"/>
          <p14:tracePt t="85964" x="4660900" y="4210050"/>
          <p14:tracePt t="85983" x="4648200" y="4140200"/>
          <p14:tracePt t="86002" x="4641850" y="4108450"/>
          <p14:tracePt t="86016" x="4641850" y="4102100"/>
          <p14:tracePt t="86032" x="4641850" y="4089400"/>
          <p14:tracePt t="86071" x="4635500" y="4083050"/>
          <p14:tracePt t="86085" x="4635500" y="4070350"/>
          <p14:tracePt t="86098" x="4635500" y="4051300"/>
          <p14:tracePt t="86114" x="4635500" y="3975100"/>
          <p14:tracePt t="86130" x="4635500" y="3917950"/>
          <p14:tracePt t="86147" x="4635500" y="3841750"/>
          <p14:tracePt t="86164" x="4660900" y="3759200"/>
          <p14:tracePt t="86181" x="4679950" y="3727450"/>
          <p14:tracePt t="86199" x="4711700" y="3632200"/>
          <p14:tracePt t="86214" x="4730750" y="3600450"/>
          <p14:tracePt t="86231" x="4743450" y="3568700"/>
          <p14:tracePt t="86938" x="4743450" y="3562350"/>
          <p14:tracePt t="86950" x="4749800" y="3549650"/>
          <p14:tracePt t="86958" x="4749800" y="3530600"/>
          <p14:tracePt t="86968" x="4749800" y="3498850"/>
          <p14:tracePt t="86984" x="4749800" y="3473450"/>
          <p14:tracePt t="87001" x="4749800" y="3429000"/>
          <p14:tracePt t="87015" x="4749800" y="3416300"/>
          <p14:tracePt t="87032" x="4749800" y="3409950"/>
          <p14:tracePt t="87065" x="4730750" y="3409950"/>
          <p14:tracePt t="87082" x="4711700" y="3409950"/>
          <p14:tracePt t="87098" x="4699000" y="3422650"/>
          <p14:tracePt t="87115" x="4686300" y="3505200"/>
          <p14:tracePt t="87131" x="4686300" y="3562350"/>
          <p14:tracePt t="87148" x="4692650" y="3644900"/>
          <p14:tracePt t="87167" x="4718050" y="3689350"/>
          <p14:tracePt t="87183" x="4730750" y="3695700"/>
          <p14:tracePt t="87199" x="4762500" y="3702050"/>
          <p14:tracePt t="87216" x="4768850" y="3702050"/>
          <p14:tracePt t="87232" x="4787900" y="3663950"/>
          <p14:tracePt t="87250" x="4787900" y="3575050"/>
          <p14:tracePt t="87266" x="4787900" y="3536950"/>
          <p14:tracePt t="87282" x="4775200" y="3492500"/>
          <p14:tracePt t="87298" x="4749800" y="3479800"/>
          <p14:tracePt t="87314" x="4711700" y="3454400"/>
          <p14:tracePt t="87332" x="4667250" y="3454400"/>
          <p14:tracePt t="87348" x="4648200" y="3454400"/>
          <p14:tracePt t="87365" x="4629150" y="3460750"/>
          <p14:tracePt t="87381" x="4622800" y="3467100"/>
          <p14:tracePt t="87398" x="4622800" y="3492500"/>
          <p14:tracePt t="87415" x="4622800" y="3505200"/>
          <p14:tracePt t="89050" x="4616450" y="3517900"/>
          <p14:tracePt t="89062" x="4603750" y="3543300"/>
          <p14:tracePt t="89072" x="4572000" y="3581400"/>
          <p14:tracePt t="89082" x="4540250" y="3638550"/>
          <p14:tracePt t="89095" x="4514850" y="3683000"/>
          <p14:tracePt t="89112" x="4483100" y="3746500"/>
          <p14:tracePt t="89128" x="4457700" y="3803650"/>
          <p14:tracePt t="89145" x="4394200" y="3975100"/>
          <p14:tracePt t="89161" x="4349750" y="4095750"/>
          <p14:tracePt t="89178" x="4267200" y="4279900"/>
          <p14:tracePt t="89195" x="4184650" y="4502150"/>
          <p14:tracePt t="89211" x="4133850" y="4603750"/>
          <p14:tracePt t="89229" x="4083050" y="4756150"/>
          <p14:tracePt t="89246" x="4064000" y="4794250"/>
          <p14:tracePt t="89262" x="4057650" y="4832350"/>
          <p14:tracePt t="89279" x="4051300" y="4845050"/>
          <p14:tracePt t="89296" x="4051300" y="4851400"/>
          <p14:tracePt t="89329" x="4051300" y="4857750"/>
          <p14:tracePt t="89352" x="4051300" y="4864100"/>
          <p14:tracePt t="89393" x="4051300" y="4870450"/>
          <p14:tracePt t="89407" x="4051300" y="4876800"/>
          <p14:tracePt t="89416" x="4051300" y="4883150"/>
          <p14:tracePt t="89429" x="4051300" y="4895850"/>
          <p14:tracePt t="89447" x="4038600" y="4959350"/>
          <p14:tracePt t="89464" x="4032250" y="4984750"/>
          <p14:tracePt t="89481" x="4032250" y="5054600"/>
          <p14:tracePt t="89498" x="4025900" y="5073650"/>
          <p14:tracePt t="89513" x="4025900" y="5118100"/>
          <p14:tracePt t="89531" x="4019550" y="5143500"/>
          <p14:tracePt t="89563" x="4019550" y="5149850"/>
          <p14:tracePt t="89579" x="4019550" y="5156200"/>
          <p14:tracePt t="89595" x="4019550" y="5162550"/>
          <p14:tracePt t="89633" x="4019550" y="5168900"/>
          <p14:tracePt t="89770" x="4019550" y="5175250"/>
          <p14:tracePt t="89801" x="4019550" y="5181600"/>
          <p14:tracePt t="89813" x="4019550" y="5194300"/>
          <p14:tracePt t="89822" x="4019550" y="5207000"/>
          <p14:tracePt t="89832" x="4019550" y="5219700"/>
          <p14:tracePt t="89846" x="4019550" y="5232400"/>
          <p14:tracePt t="89863" x="4025900" y="5257800"/>
          <p14:tracePt t="89879" x="4025900" y="5264150"/>
          <p14:tracePt t="89896" x="4025900" y="5283200"/>
          <p14:tracePt t="89912" x="4032250" y="5283200"/>
          <p14:tracePt t="89917" x="4032250" y="5295900"/>
          <p14:tracePt t="89929" x="4038600" y="5302250"/>
          <p14:tracePt t="89946" x="4044950" y="5321300"/>
          <p14:tracePt t="89964" x="4057650" y="5327650"/>
          <p14:tracePt t="89980" x="4070350" y="5346700"/>
          <p14:tracePt t="89997" x="4083050" y="5353050"/>
          <p14:tracePt t="90014" x="4114800" y="536575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Anova(mod2,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3)</a:t>
            </a:r>
          </a:p>
          <a:p>
            <a:pPr marL="88900" lvl="2" indent="0">
              <a:buNone/>
            </a:pP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 </a:t>
            </a:r>
            <a:r>
              <a:rPr lang="pt-BR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t-BR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III </a:t>
            </a:r>
            <a:r>
              <a:rPr lang="pt-BR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</a:t>
            </a:r>
            <a:r>
              <a:rPr lang="pt-BR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8900" lvl="2" indent="0">
              <a:buNone/>
            </a:pP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Response: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Sum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(&gt;F)  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31011487   1 61.7338 3.12e-13 ***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age           261012   1  0.5196  0.47193    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2739002   1  5.4525  0.02061 *  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3253548   1  6.4768  0.01175 *  </a:t>
            </a:r>
          </a:p>
          <a:p>
            <a:pPr marL="88900" lvl="2" indent="0">
              <a:buNone/>
            </a:pP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92933286 185                     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88900" lvl="2" indent="0">
              <a:buNone/>
            </a:pP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Signif. </a:t>
            </a:r>
            <a:r>
              <a:rPr lang="pt-B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codes</a:t>
            </a:r>
            <a:r>
              <a:rPr lang="pt-B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 0 ‘***’ 0.001 ‘**’ 0.01 ‘*’ 0.05 ‘.’ 0.1 ‘ ’ 1</a:t>
            </a:r>
          </a:p>
          <a:p>
            <a:pPr marL="88900" lvl="2" indent="0">
              <a:buNone/>
            </a:pPr>
            <a:r>
              <a:rPr lang="pt-BR" sz="1800" dirty="0" smtClean="0"/>
              <a:t>p-</a:t>
            </a:r>
            <a:r>
              <a:rPr lang="pt-BR" sz="1800" dirty="0" err="1" smtClean="0"/>
              <a:t>value</a:t>
            </a:r>
            <a:r>
              <a:rPr lang="pt-BR" sz="1800" dirty="0" smtClean="0"/>
              <a:t>: 0.01175 &lt; 0,05 → Rejeito H0. Há evidências estatísticas suficientes ao nível de 5% para afirmar que a inclusão da variável tabagismo melhora significantemente a explicação do peso da criança. O modelo completo é melhor que o modelo só com idade e peso da mãe</a:t>
            </a:r>
            <a:r>
              <a:rPr lang="pt-BR" sz="1800" dirty="0"/>
              <a:t>.</a:t>
            </a:r>
            <a:endParaRPr lang="pt-B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36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Selecionando preditores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9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Seleção de preditores/modelo pelo AIC (</a:t>
            </a:r>
            <a:r>
              <a:rPr lang="pt-BR" i="1" dirty="0" err="1" smtClean="0"/>
              <a:t>Akaike’s</a:t>
            </a:r>
            <a:r>
              <a:rPr lang="pt-BR" i="1" dirty="0" smtClean="0"/>
              <a:t> </a:t>
            </a:r>
            <a:r>
              <a:rPr lang="pt-BR" i="1" dirty="0" err="1" smtClean="0"/>
              <a:t>information</a:t>
            </a:r>
            <a:r>
              <a:rPr lang="pt-BR" i="1" dirty="0" smtClean="0"/>
              <a:t> </a:t>
            </a:r>
            <a:r>
              <a:rPr lang="pt-BR" i="1" dirty="0" err="1" smtClean="0"/>
              <a:t>criteria</a:t>
            </a:r>
            <a:r>
              <a:rPr lang="pt-BR" dirty="0" smtClean="0"/>
              <a:t>) </a:t>
            </a:r>
          </a:p>
          <a:p>
            <a:pPr lvl="1"/>
            <a:r>
              <a:rPr lang="pt-BR" dirty="0"/>
              <a:t>Medida alternativa de qualidade de ajuste baseado na </a:t>
            </a:r>
            <a:r>
              <a:rPr lang="pt-BR" dirty="0" smtClean="0"/>
              <a:t>verossimilhança do modelo</a:t>
            </a:r>
          </a:p>
          <a:p>
            <a:pPr lvl="2"/>
            <a:r>
              <a:rPr lang="pt-BR" dirty="0" smtClean="0"/>
              <a:t>Verossimilhança é a probabilidade que uma população com parâmetros especificados foi examinado dada uma amostra.</a:t>
            </a:r>
            <a:endParaRPr lang="pt-BR" dirty="0"/>
          </a:p>
          <a:p>
            <a:pPr lvl="1"/>
            <a:r>
              <a:rPr lang="pt-BR" dirty="0" smtClean="0"/>
              <a:t>Quanto </a:t>
            </a:r>
            <a:r>
              <a:rPr lang="pt-BR" dirty="0"/>
              <a:t>menor a estatística (pode ser negativa) → melhor o modelo</a:t>
            </a:r>
          </a:p>
          <a:p>
            <a:pPr lvl="1"/>
            <a:r>
              <a:rPr lang="pt-BR" dirty="0" smtClean="0"/>
              <a:t>Possui </a:t>
            </a:r>
            <a:r>
              <a:rPr lang="pt-BR" dirty="0"/>
              <a:t>a vantagem de não ser influenciada pelo tamanho amostral</a:t>
            </a:r>
          </a:p>
          <a:p>
            <a:pPr lvl="1"/>
            <a:r>
              <a:rPr lang="pt-BR" dirty="0" smtClean="0"/>
              <a:t>Pode </a:t>
            </a:r>
            <a:r>
              <a:rPr lang="pt-BR" dirty="0"/>
              <a:t>ser utilizada para comparação de modelos, mesmo não aninhados</a:t>
            </a:r>
          </a:p>
          <a:p>
            <a:pPr lvl="1"/>
            <a:endParaRPr lang="pt-BR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37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3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0"/>
    </mc:Choice>
    <mc:Fallback xmlns="">
      <p:transition spd="slow" advTm="15892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695" x="4108450" y="5346700"/>
          <p14:tracePt t="10705" x="4089400" y="5308600"/>
          <p14:tracePt t="10714" x="4083050" y="5264150"/>
          <p14:tracePt t="10726" x="4070350" y="5213350"/>
          <p14:tracePt t="10741" x="4070350" y="5162550"/>
          <p14:tracePt t="10754" x="4089400" y="4978400"/>
          <p14:tracePt t="10771" x="4133850" y="4813300"/>
          <p14:tracePt t="10787" x="4254500" y="4445000"/>
          <p14:tracePt t="10805" x="4298950" y="4324350"/>
          <p14:tracePt t="10822" x="4464050" y="3867150"/>
          <p14:tracePt t="10840" x="4616450" y="3606800"/>
          <p14:tracePt t="10855" x="4686300" y="3524250"/>
          <p14:tracePt t="10872" x="4787900" y="3359150"/>
          <p14:tracePt t="10888" x="4838700" y="3302000"/>
          <p14:tracePt t="10905" x="4946650" y="3187700"/>
          <p14:tracePt t="10923" x="5099050" y="3086100"/>
          <p14:tracePt t="10938" x="5194300" y="3041650"/>
          <p14:tracePt t="10955" x="5340350" y="2952750"/>
          <p14:tracePt t="10974" x="5410200" y="2914650"/>
          <p14:tracePt t="10990" x="5613400" y="2819400"/>
          <p14:tracePt t="11008" x="5842000" y="2736850"/>
          <p14:tracePt t="11022" x="5924550" y="2692400"/>
          <p14:tracePt t="11039" x="6076950" y="2603500"/>
          <p14:tracePt t="11055" x="6159500" y="2552700"/>
          <p14:tracePt t="11072" x="6292850" y="2432050"/>
          <p14:tracePt t="11089" x="6394450" y="2311400"/>
          <p14:tracePt t="11105" x="6438900" y="2254250"/>
          <p14:tracePt t="11121" x="6477000" y="2190750"/>
          <p14:tracePt t="11139" x="6489700" y="2159000"/>
          <p14:tracePt t="11155" x="6508750" y="2139950"/>
          <p14:tracePt t="11172" x="6521450" y="2120900"/>
          <p14:tracePt t="11187" x="6527800" y="2120900"/>
          <p14:tracePt t="11204" x="6534150" y="2108200"/>
          <p14:tracePt t="11220" x="6540500" y="2108200"/>
          <p14:tracePt t="11237" x="6540500" y="2101850"/>
          <p14:tracePt t="11256" x="6546850" y="2101850"/>
          <p14:tracePt t="11258" x="6546850" y="2095500"/>
          <p14:tracePt t="11277" x="6546850" y="2076450"/>
          <p14:tracePt t="11289" x="6553200" y="2051050"/>
          <p14:tracePt t="11305" x="6553200" y="2032000"/>
          <p14:tracePt t="11321" x="6559550" y="1981200"/>
          <p14:tracePt t="11337" x="6565900" y="1955800"/>
          <p14:tracePt t="11353" x="6572250" y="1917700"/>
          <p14:tracePt t="11370" x="6578600" y="1892300"/>
          <p14:tracePt t="11387" x="6578600" y="1885950"/>
          <p14:tracePt t="11403" x="6584950" y="1873250"/>
          <p14:tracePt t="11437" x="6584950" y="1866900"/>
          <p14:tracePt t="11466" x="6584950" y="1860550"/>
          <p14:tracePt t="11507" x="6584950" y="1854200"/>
          <p14:tracePt t="11539" x="6584950" y="1847850"/>
          <p14:tracePt t="11548" x="6584950" y="1841500"/>
          <p14:tracePt t="11558" x="6584950" y="1835150"/>
          <p14:tracePt t="11570" x="6578600" y="1828800"/>
          <p14:tracePt t="11587" x="6565900" y="1822450"/>
          <p14:tracePt t="11603" x="6553200" y="1809750"/>
          <p14:tracePt t="11621" x="6546850" y="1797050"/>
          <p14:tracePt t="11637" x="6546850" y="1790700"/>
          <p14:tracePt t="11695" x="6540500" y="1778000"/>
          <p14:tracePt t="11715" x="6540500" y="1771650"/>
          <p14:tracePt t="11925" x="6546850" y="1784350"/>
          <p14:tracePt t="11937" x="6559550" y="1803400"/>
          <p14:tracePt t="11944" x="6578600" y="1841500"/>
          <p14:tracePt t="11954" x="6591300" y="1873250"/>
          <p14:tracePt t="12458" x="6597650" y="1873250"/>
          <p14:tracePt t="12467" x="6610350" y="1873250"/>
          <p14:tracePt t="12478" x="6623050" y="1873250"/>
          <p14:tracePt t="12498" x="6635750" y="1873250"/>
          <p14:tracePt t="12509" x="6642100" y="1873250"/>
          <p14:tracePt t="12522" x="6648450" y="1873250"/>
          <p14:tracePt t="12541" x="6661150" y="1873250"/>
          <p14:tracePt t="12553" x="6667500" y="1873250"/>
          <p14:tracePt t="12585" x="6673850" y="1873250"/>
          <p14:tracePt t="12602" x="6686550" y="1873250"/>
          <p14:tracePt t="12619" x="6692900" y="1873250"/>
          <p14:tracePt t="12638" x="6718300" y="1866900"/>
          <p14:tracePt t="12654" x="6750050" y="1847850"/>
          <p14:tracePt t="12671" x="6762750" y="1847850"/>
          <p14:tracePt t="12687" x="6781800" y="1847850"/>
          <p14:tracePt t="12706" x="6794500" y="1847850"/>
          <p14:tracePt t="12737" x="6800850" y="1847850"/>
          <p14:tracePt t="12761" x="6807200" y="1847850"/>
          <p14:tracePt t="15175" x="6794500" y="1854200"/>
          <p14:tracePt t="15185" x="6762750" y="1866900"/>
          <p14:tracePt t="15198" x="6724650" y="1885950"/>
          <p14:tracePt t="15209" x="6642100" y="1924050"/>
          <p14:tracePt t="15218" x="6572250" y="1943100"/>
          <p14:tracePt t="15234" x="6527800" y="1962150"/>
          <p14:tracePt t="15251" x="6419850" y="2000250"/>
          <p14:tracePt t="15269" x="6273800" y="2044700"/>
          <p14:tracePt t="15283" x="6210300" y="2057400"/>
          <p14:tracePt t="15300" x="6096000" y="2089150"/>
          <p14:tracePt t="15317" x="6057900" y="2101850"/>
          <p14:tracePt t="15333" x="5969000" y="2133600"/>
          <p14:tracePt t="15351" x="5873750" y="2171700"/>
          <p14:tracePt t="15368" x="5816600" y="2190750"/>
          <p14:tracePt t="15383" x="5734050" y="2222500"/>
          <p14:tracePt t="15400" x="5702300" y="2241550"/>
          <p14:tracePt t="15417" x="5651500" y="2254250"/>
          <p14:tracePt t="15433" x="5626100" y="2266950"/>
          <p14:tracePt t="15450" x="5594350" y="2286000"/>
          <p14:tracePt t="15467" x="5568950" y="2298700"/>
          <p14:tracePt t="15483" x="5556250" y="2305050"/>
          <p14:tracePt t="15499" x="5543550" y="2317750"/>
          <p14:tracePt t="19576" x="5518150" y="2324100"/>
          <p14:tracePt t="19588" x="5454650" y="2336800"/>
          <p14:tracePt t="19600" x="5365750" y="2343150"/>
          <p14:tracePt t="19616" x="5238750" y="2355850"/>
          <p14:tracePt t="19632" x="4743450" y="2413000"/>
          <p14:tracePt t="19649" x="4254500" y="2470150"/>
          <p14:tracePt t="19664" x="3981450" y="2514600"/>
          <p14:tracePt t="19681" x="3562350" y="2641600"/>
          <p14:tracePt t="19698" x="3321050" y="2730500"/>
          <p14:tracePt t="19715" x="3060700" y="2863850"/>
          <p14:tracePt t="19732" x="2921000" y="2940050"/>
          <p14:tracePt t="19747" x="2876550" y="2959100"/>
          <p14:tracePt t="19764" x="2806700" y="2984500"/>
          <p14:tracePt t="19780" x="2781300" y="2990850"/>
          <p14:tracePt t="19797" x="2730500" y="3003550"/>
          <p14:tracePt t="19812" x="2711450" y="3003550"/>
          <p14:tracePt t="19828" x="2660650" y="3016250"/>
          <p14:tracePt t="19845" x="2609850" y="3041650"/>
          <p14:tracePt t="19862" x="2578100" y="3054350"/>
          <p14:tracePt t="19878" x="2501900" y="3098800"/>
          <p14:tracePt t="19895" x="2476500" y="3111500"/>
          <p14:tracePt t="19912" x="2413000" y="3143250"/>
          <p14:tracePt t="19929" x="2349500" y="3175000"/>
          <p14:tracePt t="19945" x="2317750" y="3194050"/>
          <p14:tracePt t="19962" x="2273300" y="3219450"/>
          <p14:tracePt t="19978" x="2254250" y="3238500"/>
          <p14:tracePt t="19995" x="2209800" y="3257550"/>
          <p14:tracePt t="20013" x="2184400" y="3276600"/>
          <p14:tracePt t="20028" x="2171700" y="3282950"/>
          <p14:tracePt t="20048" x="2165350" y="3289300"/>
          <p14:tracePt t="20064" x="2159000" y="3289300"/>
          <p14:tracePt t="20080" x="2159000" y="3295650"/>
          <p14:tracePt t="20097" x="2152650" y="3295650"/>
          <p14:tracePt t="20131" x="2152650" y="3302000"/>
          <p14:tracePt t="20149" x="2152650" y="3308350"/>
          <p14:tracePt t="20164" x="2152650" y="3321050"/>
          <p14:tracePt t="20181" x="2152650" y="3333750"/>
          <p14:tracePt t="20198" x="2152650" y="3340100"/>
          <p14:tracePt t="20215" x="2184400" y="3352800"/>
          <p14:tracePt t="20230" x="2209800" y="3359150"/>
          <p14:tracePt t="20246" x="2266950" y="3365500"/>
          <p14:tracePt t="20265" x="2343150" y="3365500"/>
          <p14:tracePt t="20281" x="2406650" y="3365500"/>
          <p14:tracePt t="20296" x="2508250" y="3308350"/>
          <p14:tracePt t="20312" x="2552700" y="3289300"/>
          <p14:tracePt t="20328" x="2597150" y="3263900"/>
          <p14:tracePt t="20344" x="2616200" y="3244850"/>
          <p14:tracePt t="20361" x="2635250" y="3238500"/>
          <p14:tracePt t="20378" x="2641600" y="3238500"/>
          <p14:tracePt t="20395" x="2641600" y="3232150"/>
          <p14:tracePt t="20412" x="2647950" y="3225800"/>
          <p14:tracePt t="20428" x="2647950" y="3219450"/>
          <p14:tracePt t="20445" x="2647950" y="3187700"/>
          <p14:tracePt t="20462" x="2603500" y="3143250"/>
          <p14:tracePt t="20478" x="2571750" y="3124200"/>
          <p14:tracePt t="20494" x="2514600" y="3111500"/>
          <p14:tracePt t="20511" x="2495550" y="3111500"/>
          <p14:tracePt t="20527" x="2451100" y="3111500"/>
          <p14:tracePt t="20544" x="2419350" y="3111500"/>
          <p14:tracePt t="20561" x="2406650" y="3117850"/>
          <p14:tracePt t="20578" x="2387600" y="3155950"/>
          <p14:tracePt t="20594" x="2381250" y="3175000"/>
          <p14:tracePt t="20611" x="2368550" y="3213100"/>
          <p14:tracePt t="20627" x="2368550" y="3257550"/>
          <p14:tracePt t="20645" x="2368550" y="3270250"/>
          <p14:tracePt t="20661" x="2400300" y="3295650"/>
          <p14:tracePt t="20678" x="2438400" y="3314700"/>
          <p14:tracePt t="20695" x="2609850" y="3340100"/>
          <p14:tracePt t="20711" x="2736850" y="3340100"/>
          <p14:tracePt t="20728" x="2774950" y="3340100"/>
          <p14:tracePt t="20744" x="2870200" y="3340100"/>
          <p14:tracePt t="20761" x="2908300" y="3333750"/>
          <p14:tracePt t="20778" x="2959100" y="3308350"/>
          <p14:tracePt t="20794" x="2978150" y="3295650"/>
          <p14:tracePt t="20810" x="2984500" y="3276600"/>
          <p14:tracePt t="20827" x="2971800" y="3200400"/>
          <p14:tracePt t="20844" x="2940050" y="3162300"/>
          <p14:tracePt t="20860" x="2825750" y="3098800"/>
          <p14:tracePt t="20878" x="2711450" y="3086100"/>
          <p14:tracePt t="20894" x="2679700" y="3086100"/>
          <p14:tracePt t="20911" x="2628900" y="3092450"/>
          <p14:tracePt t="20928" x="2616200" y="3111500"/>
          <p14:tracePt t="20944" x="2578100" y="3194050"/>
          <p14:tracePt t="20961" x="2559050" y="3244850"/>
          <p14:tracePt t="20977" x="2559050" y="3276600"/>
          <p14:tracePt t="20994" x="2565400" y="3302000"/>
          <p14:tracePt t="21011" x="2597150" y="3321050"/>
          <p14:tracePt t="21027" x="2730500" y="3333750"/>
          <p14:tracePt t="21045" x="2882900" y="3321050"/>
          <p14:tracePt t="21061" x="2965450" y="3302000"/>
          <p14:tracePt t="21077" x="3022600" y="3282950"/>
          <p14:tracePt t="21094" x="3035300" y="3282950"/>
          <p14:tracePt t="21110" x="3041650" y="3276600"/>
          <p14:tracePt t="21128" x="3035300" y="3251200"/>
          <p14:tracePt t="21144" x="2997200" y="3232150"/>
          <p14:tracePt t="21161" x="2876550" y="3213100"/>
          <p14:tracePt t="21177" x="2838450" y="3213100"/>
          <p14:tracePt t="21194" x="2787650" y="3213100"/>
          <p14:tracePt t="21211" x="2774950" y="3219450"/>
          <p14:tracePt t="21228" x="2768600" y="3225800"/>
          <p14:tracePt t="98623" x="2768600" y="3238500"/>
          <p14:tracePt t="98631" x="2768600" y="3251200"/>
          <p14:tracePt t="98644" x="2768600" y="3263900"/>
          <p14:tracePt t="98658" x="2787650" y="3282950"/>
          <p14:tracePt t="98674" x="2832100" y="3340100"/>
          <p14:tracePt t="98692" x="2870200" y="3371850"/>
          <p14:tracePt t="98707" x="3016250" y="3467100"/>
          <p14:tracePt t="98724" x="3155950" y="3530600"/>
          <p14:tracePt t="98740" x="3270250" y="3562350"/>
          <p14:tracePt t="98757" x="3492500" y="3625850"/>
          <p14:tracePt t="98774" x="3562350" y="3657600"/>
          <p14:tracePt t="98791" x="3695700" y="3702050"/>
          <p14:tracePt t="98807" x="3879850" y="3778250"/>
          <p14:tracePt t="98825" x="3981450" y="3810000"/>
          <p14:tracePt t="98841" x="4146550" y="3867150"/>
          <p14:tracePt t="98858" x="4197350" y="3898900"/>
          <p14:tracePt t="98875" x="4311650" y="3943350"/>
          <p14:tracePt t="98891" x="4425950" y="4000500"/>
          <p14:tracePt t="98907" x="4464050" y="4006850"/>
          <p14:tracePt t="98925" x="4495800" y="4013200"/>
          <p14:tracePt t="100561" x="4502150" y="4013200"/>
          <p14:tracePt t="100572" x="4508500" y="4013200"/>
          <p14:tracePt t="100583" x="4533900" y="4013200"/>
          <p14:tracePt t="100595" x="4546600" y="4013200"/>
          <p14:tracePt t="100609" x="4559300" y="4013200"/>
          <p14:tracePt t="100624" x="4584700" y="4000500"/>
          <p14:tracePt t="100641" x="4597400" y="4000500"/>
          <p14:tracePt t="100658" x="4603750" y="3994150"/>
          <p14:tracePt t="100675" x="4629150" y="3987800"/>
          <p14:tracePt t="100690" x="4641850" y="3981450"/>
          <p14:tracePt t="100708" x="4673600" y="3975100"/>
          <p14:tracePt t="100724" x="4686300" y="3975100"/>
          <p14:tracePt t="100741" x="4705350" y="3975100"/>
          <p14:tracePt t="100759" x="4724400" y="3968750"/>
          <p14:tracePt t="100774" x="4730750" y="3968750"/>
          <p14:tracePt t="100791" x="4743450" y="3968750"/>
          <p14:tracePt t="100808" x="4749800" y="3968750"/>
          <p14:tracePt t="100825" x="4762500" y="3968750"/>
          <p14:tracePt t="100844" x="4768850" y="3968750"/>
          <p14:tracePt t="100858" x="4781550" y="3968750"/>
          <p14:tracePt t="100876" x="4787900" y="3968750"/>
          <p14:tracePt t="100892" x="4800600" y="3968750"/>
          <p14:tracePt t="100908" x="4819650" y="3968750"/>
          <p14:tracePt t="100925" x="4826000" y="3968750"/>
          <p14:tracePt t="100939" x="4838700" y="3987800"/>
          <p14:tracePt t="100957" x="4851400" y="3994150"/>
          <p14:tracePt t="100972" x="4851400" y="4000500"/>
          <p14:tracePt t="100989" x="4857750" y="4000500"/>
          <p14:tracePt t="101023" x="4857750" y="4006850"/>
          <p14:tracePt t="101040" x="4832350" y="4025900"/>
          <p14:tracePt t="101056" x="4794250" y="4025900"/>
          <p14:tracePt t="101073" x="4667250" y="4025900"/>
          <p14:tracePt t="101090" x="4597400" y="4025900"/>
          <p14:tracePt t="101107" x="4533900" y="4025900"/>
          <p14:tracePt t="101125" x="4489450" y="4025900"/>
          <p14:tracePt t="101156" x="4483100" y="4025900"/>
          <p14:tracePt t="101173" x="4476750" y="4025900"/>
          <p14:tracePt t="101208" x="4495800" y="4025900"/>
          <p14:tracePt t="101219" x="4533900" y="4025900"/>
          <p14:tracePt t="101228" x="4597400" y="4025900"/>
          <p14:tracePt t="101239" x="4648200" y="4025900"/>
          <p14:tracePt t="101256" x="4699000" y="4032250"/>
          <p14:tracePt t="101272" x="4762500" y="4032250"/>
          <p14:tracePt t="101291" x="4787900" y="4032250"/>
          <p14:tracePt t="101353" x="4781550" y="4025900"/>
          <p14:tracePt t="101364" x="4762500" y="4019550"/>
          <p14:tracePt t="101375" x="4743450" y="4013200"/>
          <p14:tracePt t="101389" x="4730750" y="4006850"/>
          <p14:tracePt t="101406" x="4718050" y="4000500"/>
          <p14:tracePt t="101422" x="4711700" y="4000500"/>
          <p14:tracePt t="101439" x="4705350" y="4000500"/>
          <p14:tracePt t="102491" x="4711700" y="4000500"/>
          <p14:tracePt t="102502" x="4724400" y="4000500"/>
          <p14:tracePt t="102514" x="4730750" y="4000500"/>
          <p14:tracePt t="102524" x="4737100" y="4000500"/>
          <p14:tracePt t="102539" x="4743450" y="4000500"/>
          <p14:tracePt t="102556" x="4756150" y="4000500"/>
          <p14:tracePt t="102572" x="4762500" y="4000500"/>
          <p14:tracePt t="102588" x="4787900" y="4000500"/>
          <p14:tracePt t="102605" x="4806950" y="4000500"/>
          <p14:tracePt t="102638" x="4819650" y="4006850"/>
          <p14:tracePt t="102656" x="4826000" y="4006850"/>
          <p14:tracePt t="102671" x="4845050" y="4006850"/>
          <p14:tracePt t="102689" x="4851400" y="4006850"/>
          <p14:tracePt t="102704" x="4870450" y="4013200"/>
          <p14:tracePt t="102721" x="4889500" y="4013200"/>
          <p14:tracePt t="102738" x="4895850" y="4019550"/>
          <p14:tracePt t="102754" x="4902200" y="4019550"/>
          <p14:tracePt t="102772" x="4921250" y="4019550"/>
          <p14:tracePt t="102788" x="4927600" y="4019550"/>
          <p14:tracePt t="102804" x="4953000" y="4019550"/>
          <p14:tracePt t="102821" x="4959350" y="4019550"/>
          <p14:tracePt t="102839" x="4984750" y="4019550"/>
          <p14:tracePt t="102854" x="4997450" y="4025900"/>
          <p14:tracePt t="102870" x="5029200" y="4025900"/>
          <p14:tracePt t="102888" x="5048250" y="4025900"/>
          <p14:tracePt t="102905" x="5054600" y="4025900"/>
          <p14:tracePt t="102923" x="5067300" y="4032250"/>
          <p14:tracePt t="102939" x="5073650" y="4032250"/>
          <p14:tracePt t="102954" x="5080000" y="4032250"/>
          <p14:tracePt t="102970" x="5099050" y="4038600"/>
          <p14:tracePt t="102987" x="5111750" y="4038600"/>
          <p14:tracePt t="103005" x="5143500" y="4038600"/>
          <p14:tracePt t="103023" x="5168900" y="4044950"/>
          <p14:tracePt t="103039" x="5181600" y="4044950"/>
          <p14:tracePt t="103055" x="5200650" y="4044950"/>
          <p14:tracePt t="103070" x="5207000" y="4044950"/>
          <p14:tracePt t="103087" x="5219700" y="4044950"/>
          <p14:tracePt t="103103" x="5232400" y="4044950"/>
          <p14:tracePt t="103122" x="5251450" y="4051300"/>
          <p14:tracePt t="103138" x="5276850" y="4051300"/>
          <p14:tracePt t="103170" x="5302250" y="4057650"/>
          <p14:tracePt t="103191" x="5314950" y="4064000"/>
          <p14:tracePt t="103204" x="5321300" y="4064000"/>
          <p14:tracePt t="103221" x="5327650" y="4064000"/>
          <p14:tracePt t="103238" x="5334000" y="4064000"/>
          <p14:tracePt t="104298" x="5334000" y="4076700"/>
          <p14:tracePt t="104307" x="5321300" y="4089400"/>
          <p14:tracePt t="104321" x="5295900" y="4095750"/>
          <p14:tracePt t="104339" x="5245100" y="4133850"/>
          <p14:tracePt t="104354" x="5175250" y="4152900"/>
          <p14:tracePt t="104372" x="4997450" y="4203700"/>
          <p14:tracePt t="104391" x="4876800" y="4229100"/>
          <p14:tracePt t="104405" x="4603750" y="4260850"/>
          <p14:tracePt t="104422" x="4362450" y="4279900"/>
          <p14:tracePt t="104439" x="4286250" y="4292600"/>
          <p14:tracePt t="104454" x="4127500" y="4298950"/>
          <p14:tracePt t="104473" x="4000500" y="4298950"/>
          <p14:tracePt t="104487" x="3949700" y="4298950"/>
          <p14:tracePt t="104504" x="3911600" y="4298950"/>
          <p14:tracePt t="104521" x="3898900" y="4298950"/>
          <p14:tracePt t="104538" x="3886200" y="4298950"/>
          <p14:tracePt t="104572" x="3879850" y="4298950"/>
          <p14:tracePt t="104590" x="3873500" y="4298950"/>
          <p14:tracePt t="104628" x="3867150" y="4305300"/>
          <p14:tracePt t="104649" x="3867150" y="4311650"/>
          <p14:tracePt t="104659" x="3860800" y="4318000"/>
          <p14:tracePt t="104670" x="3854450" y="4330700"/>
          <p14:tracePt t="104685" x="3841750" y="4343400"/>
          <p14:tracePt t="104702" x="3829050" y="4362450"/>
          <p14:tracePt t="104719" x="3822700" y="4368800"/>
          <p14:tracePt t="104735" x="3810000" y="4375150"/>
          <p14:tracePt t="104752" x="3803650" y="4375150"/>
          <p14:tracePt t="104753" x="3803650" y="4381500"/>
          <p14:tracePt t="104768" x="3797300" y="4381500"/>
          <p14:tracePt t="104785" x="3790950" y="4387850"/>
          <p14:tracePt t="104801" x="3784600" y="4387850"/>
          <p14:tracePt t="104818" x="3778250" y="4387850"/>
          <p14:tracePt t="105310" x="3784600" y="4387850"/>
          <p14:tracePt t="105320" x="3790950" y="4387850"/>
          <p14:tracePt t="105331" x="3803650" y="4381500"/>
          <p14:tracePt t="105341" x="3822700" y="4381500"/>
          <p14:tracePt t="105353" x="3848100" y="4381500"/>
          <p14:tracePt t="105372" x="3937000" y="4375150"/>
          <p14:tracePt t="105387" x="3981450" y="4368800"/>
          <p14:tracePt t="105405" x="4057650" y="4368800"/>
          <p14:tracePt t="105422" x="4095750" y="4368800"/>
          <p14:tracePt t="105437" x="4203700" y="4368800"/>
          <p14:tracePt t="105455" x="4318000" y="4356100"/>
          <p14:tracePt t="105471" x="4368800" y="4349750"/>
          <p14:tracePt t="105487" x="4464050" y="4337050"/>
          <p14:tracePt t="105503" x="4552950" y="4330700"/>
          <p14:tracePt t="105519" x="4737100" y="4298950"/>
          <p14:tracePt t="105536" x="4889500" y="4267200"/>
          <p14:tracePt t="105552" x="5010150" y="4235450"/>
          <p14:tracePt t="105569" x="5302250" y="4178300"/>
          <p14:tracePt t="105585" x="5416550" y="4159250"/>
          <p14:tracePt t="105602" x="5607050" y="4127500"/>
          <p14:tracePt t="105620" x="5803900" y="4108450"/>
          <p14:tracePt t="105637" x="5867400" y="4108450"/>
          <p14:tracePt t="105652" x="5924550" y="4108450"/>
          <p14:tracePt t="105668" x="5943600" y="4102100"/>
          <p14:tracePt t="105685" x="5956300" y="4102100"/>
          <p14:tracePt t="105701" x="5962650" y="4095750"/>
          <p14:tracePt t="107159" x="5969000" y="4083050"/>
          <p14:tracePt t="107170" x="5969000" y="4064000"/>
          <p14:tracePt t="107179" x="5969000" y="4057650"/>
          <p14:tracePt t="107189" x="5969000" y="4044950"/>
          <p14:tracePt t="107202" x="5962650" y="4044950"/>
          <p14:tracePt t="107221" x="5943600" y="4038600"/>
          <p14:tracePt t="107236" x="5930900" y="4038600"/>
          <p14:tracePt t="107253" x="5911850" y="4038600"/>
          <p14:tracePt t="107273" x="5905500" y="4038600"/>
          <p14:tracePt t="107315" x="5905500" y="4044950"/>
          <p14:tracePt t="107326" x="5905500" y="4051300"/>
          <p14:tracePt t="107336" x="5918200" y="4057650"/>
          <p14:tracePt t="107351" x="5930900" y="4064000"/>
          <p14:tracePt t="107368" x="5962650" y="4070350"/>
          <p14:tracePt t="107385" x="5975350" y="4070350"/>
          <p14:tracePt t="107403" x="5981700" y="4070350"/>
          <p14:tracePt t="107419" x="5988050" y="4070350"/>
          <p14:tracePt t="107435" x="5994400" y="4070350"/>
          <p14:tracePt t="107473" x="6000750" y="4070350"/>
          <p14:tracePt t="107940" x="6000750" y="4076700"/>
          <p14:tracePt t="107951" x="6007100" y="4089400"/>
          <p14:tracePt t="107960" x="6013450" y="4102100"/>
          <p14:tracePt t="107970" x="6026150" y="4121150"/>
          <p14:tracePt t="107983" x="6051550" y="4133850"/>
          <p14:tracePt t="108000" x="6076950" y="4152900"/>
          <p14:tracePt t="108017" x="6140450" y="4159250"/>
          <p14:tracePt t="108034" x="6178550" y="4159250"/>
          <p14:tracePt t="108049" x="6191250" y="4159250"/>
          <p14:tracePt t="108066" x="6210300" y="4140200"/>
          <p14:tracePt t="108083" x="6223000" y="4133850"/>
          <p14:tracePt t="108100" x="6229350" y="4108450"/>
          <p14:tracePt t="108116" x="6229350" y="4083050"/>
          <p14:tracePt t="108134" x="6229350" y="4070350"/>
          <p14:tracePt t="108149" x="6191250" y="4051300"/>
          <p14:tracePt t="108166" x="6140450" y="4051300"/>
          <p14:tracePt t="108182" x="6057900" y="4057650"/>
          <p14:tracePt t="108200" x="6026150" y="4083050"/>
          <p14:tracePt t="108216" x="6019800" y="4083050"/>
          <p14:tracePt t="108233" x="6013450" y="4089400"/>
          <p14:tracePt t="108250" x="6013450" y="4102100"/>
          <p14:tracePt t="108252" x="6026150" y="4114800"/>
          <p14:tracePt t="108266" x="6070600" y="4133850"/>
          <p14:tracePt t="108285" x="6178550" y="4159250"/>
          <p14:tracePt t="108299" x="6203950" y="4159250"/>
          <p14:tracePt t="108316" x="6254750" y="4159250"/>
          <p14:tracePt t="108333" x="6267450" y="4159250"/>
          <p14:tracePt t="108349" x="6280150" y="4159250"/>
          <p14:tracePt t="108366" x="6280150" y="4152900"/>
          <p14:tracePt t="110359" x="6286500" y="4152900"/>
          <p14:tracePt t="110380" x="6292850" y="4152900"/>
          <p14:tracePt t="110389" x="6299200" y="4146550"/>
          <p14:tracePt t="110401" x="6305550" y="4146550"/>
          <p14:tracePt t="110414" x="6311900" y="4140200"/>
          <p14:tracePt t="110430" x="6318250" y="4140200"/>
          <p14:tracePt t="110447" x="6318250" y="4133850"/>
          <p14:tracePt t="110464" x="6324600" y="4133850"/>
          <p14:tracePt t="110480" x="6330950" y="4127500"/>
          <p14:tracePt t="110505" x="6337300" y="4127500"/>
          <p14:tracePt t="110515" x="6337300" y="4121150"/>
          <p14:tracePt t="110547" x="6343650" y="4121150"/>
          <p14:tracePt t="110629" x="6350000" y="4121150"/>
          <p14:tracePt t="111114" x="6343650" y="4121150"/>
          <p14:tracePt t="111125" x="6337300" y="4121150"/>
          <p14:tracePt t="111133" x="6324600" y="4127500"/>
          <p14:tracePt t="111149" x="6318250" y="4133850"/>
          <p14:tracePt t="111163" x="6292850" y="4146550"/>
          <p14:tracePt t="111180" x="6273800" y="4159250"/>
          <p14:tracePt t="111196" x="6261100" y="4165600"/>
          <p14:tracePt t="111624" x="6248400" y="4165600"/>
          <p14:tracePt t="111633" x="6229350" y="4165600"/>
          <p14:tracePt t="111648" x="6197600" y="4165600"/>
          <p14:tracePt t="111665" x="6083300" y="4152900"/>
          <p14:tracePt t="111681" x="5969000" y="4133850"/>
          <p14:tracePt t="111698" x="5651500" y="4108450"/>
          <p14:tracePt t="111712" x="5416550" y="4108450"/>
          <p14:tracePt t="111729" x="5048250" y="4095750"/>
          <p14:tracePt t="111748" x="4629150" y="4095750"/>
          <p14:tracePt t="111765" x="4527550" y="4102100"/>
          <p14:tracePt t="111780" x="4356100" y="4171950"/>
          <p14:tracePt t="111797" x="4298950" y="4178300"/>
          <p14:tracePt t="111813" x="4248150" y="4197350"/>
          <p14:tracePt t="112752" x="4241800" y="4203700"/>
          <p14:tracePt t="112759" x="4235450" y="4203700"/>
          <p14:tracePt t="112769" x="4222750" y="4216400"/>
          <p14:tracePt t="112783" x="4210050" y="4222750"/>
          <p14:tracePt t="112797" x="4159250" y="4241800"/>
          <p14:tracePt t="112813" x="3975100" y="4279900"/>
          <p14:tracePt t="112833" x="3746500" y="4292600"/>
          <p14:tracePt t="112846" x="3556000" y="4292600"/>
          <p14:tracePt t="112864" x="3282950" y="4305300"/>
          <p14:tracePt t="112879" x="3181350" y="4305300"/>
          <p14:tracePt t="112896" x="2959100" y="4311650"/>
          <p14:tracePt t="112912" x="2863850" y="4324350"/>
          <p14:tracePt t="112929" x="2787650" y="4324350"/>
          <p14:tracePt t="112945" x="2743200" y="4324350"/>
          <p14:tracePt t="112961" x="2730500" y="4324350"/>
          <p14:tracePt t="115163" x="2730500" y="4330700"/>
          <p14:tracePt t="115173" x="2730500" y="4343400"/>
          <p14:tracePt t="115186" x="2730500" y="4362450"/>
          <p14:tracePt t="115196" x="2730500" y="4387850"/>
          <p14:tracePt t="115211" x="2736850" y="4413250"/>
          <p14:tracePt t="115226" x="2762250" y="4470400"/>
          <p14:tracePt t="115243" x="2768600" y="4483100"/>
          <p14:tracePt t="115259" x="2800350" y="4521200"/>
          <p14:tracePt t="115277" x="2825750" y="4540250"/>
          <p14:tracePt t="115293" x="2832100" y="4552950"/>
          <p14:tracePt t="115311" x="2844800" y="4565650"/>
          <p14:tracePt t="115344" x="2851150" y="4565650"/>
          <p14:tracePt t="115360" x="2851150" y="4572000"/>
          <p14:tracePt t="115412" x="2857500" y="4572000"/>
          <p14:tracePt t="115486" x="2857500" y="4578350"/>
          <p14:tracePt t="115499" x="2863850" y="4578350"/>
          <p14:tracePt t="115881" x="2870200" y="4578350"/>
          <p14:tracePt t="115892" x="2882900" y="4578350"/>
          <p14:tracePt t="115904" x="2889250" y="4578350"/>
          <p14:tracePt t="115913" x="2908300" y="4572000"/>
          <p14:tracePt t="115928" x="2927350" y="4559300"/>
          <p14:tracePt t="115942" x="2952750" y="4559300"/>
          <p14:tracePt t="115959" x="3067050" y="4559300"/>
          <p14:tracePt t="115976" x="3187700" y="4565650"/>
          <p14:tracePt t="115992" x="3225800" y="4584700"/>
          <p14:tracePt t="116009" x="3263900" y="4610100"/>
          <p14:tracePt t="116026" x="3270250" y="4616450"/>
          <p14:tracePt t="116042" x="3276600" y="4667250"/>
          <p14:tracePt t="116060" x="3270250" y="4718050"/>
          <p14:tracePt t="116076" x="3251200" y="4743450"/>
          <p14:tracePt t="116093" x="3155950" y="4800600"/>
          <p14:tracePt t="116109" x="3111500" y="4813300"/>
          <p14:tracePt t="116125" x="3054350" y="4813300"/>
          <p14:tracePt t="116142" x="3022600" y="4737100"/>
          <p14:tracePt t="116159" x="3022600" y="4673600"/>
          <p14:tracePt t="116176" x="3067050" y="4584700"/>
          <p14:tracePt t="116192" x="3162300" y="4508500"/>
          <p14:tracePt t="116209" x="3409950" y="4387850"/>
          <p14:tracePt t="116225" x="3657600" y="4375150"/>
          <p14:tracePt t="116242" x="3733800" y="4375150"/>
          <p14:tracePt t="116259" x="3797300" y="4381500"/>
          <p14:tracePt t="116275" x="3816350" y="4387850"/>
          <p14:tracePt t="116292" x="3829050" y="4394200"/>
          <p14:tracePt t="116310" x="3841750" y="4406900"/>
          <p14:tracePt t="116326" x="3841750" y="4419600"/>
          <p14:tracePt t="116342" x="3841750" y="4438650"/>
          <p14:tracePt t="116359" x="3841750" y="4445000"/>
          <p14:tracePt t="116376" x="3841750" y="4451350"/>
          <p14:tracePt t="116425" x="3841750" y="4457700"/>
          <p14:tracePt t="118086" x="3841750" y="4464050"/>
          <p14:tracePt t="118097" x="3841750" y="4476750"/>
          <p14:tracePt t="118110" x="3848100" y="4483100"/>
          <p14:tracePt t="118127" x="3848100" y="4489450"/>
          <p14:tracePt t="118141" x="3854450" y="4489450"/>
          <p14:tracePt t="118159" x="3854450" y="4495800"/>
          <p14:tracePt t="118175" x="3854450" y="4502150"/>
          <p14:tracePt t="118223" x="3854450" y="4508500"/>
          <p14:tracePt t="118324" x="3854450" y="4514850"/>
          <p14:tracePt t="118710" x="3854450" y="4521200"/>
          <p14:tracePt t="118722" x="3854450" y="4527550"/>
          <p14:tracePt t="118733" x="3854450" y="4533900"/>
          <p14:tracePt t="118742" x="3854450" y="4540250"/>
          <p14:tracePt t="118757" x="3848100" y="4546600"/>
          <p14:tracePt t="118774" x="3835400" y="4559300"/>
          <p14:tracePt t="118790" x="3822700" y="4572000"/>
          <p14:tracePt t="118807" x="3771900" y="4597400"/>
          <p14:tracePt t="118826" x="3676650" y="4597400"/>
          <p14:tracePt t="118841" x="3651250" y="4597400"/>
          <p14:tracePt t="118857" x="3581400" y="4597400"/>
          <p14:tracePt t="118875" x="3556000" y="4591050"/>
          <p14:tracePt t="118891" x="3498850" y="4572000"/>
          <p14:tracePt t="118909" x="3441700" y="4546600"/>
          <p14:tracePt t="118924" x="3409950" y="4540250"/>
          <p14:tracePt t="118940" x="3359150" y="4533900"/>
          <p14:tracePt t="118957" x="3333750" y="4527550"/>
          <p14:tracePt t="118972" x="3302000" y="4514850"/>
          <p14:tracePt t="118989" x="3295650" y="4514850"/>
          <p14:tracePt t="119006" x="3276600" y="4514850"/>
          <p14:tracePt t="119022" x="3270250" y="4514850"/>
          <p14:tracePt t="120909" x="3276600" y="4514850"/>
          <p14:tracePt t="120921" x="3282950" y="4508500"/>
          <p14:tracePt t="120931" x="3289300" y="4508500"/>
          <p14:tracePt t="120949" x="3295650" y="4508500"/>
          <p14:tracePt t="120970" x="3302000" y="4508500"/>
          <p14:tracePt t="120980" x="3308350" y="4508500"/>
          <p14:tracePt t="120990" x="3314700" y="4508500"/>
          <p14:tracePt t="121004" x="3321050" y="4508500"/>
          <p14:tracePt t="121021" x="3340100" y="4527550"/>
          <p14:tracePt t="121037" x="3378200" y="4603750"/>
          <p14:tracePt t="121054" x="3429000" y="4654550"/>
          <p14:tracePt t="121071" x="3454400" y="4692650"/>
          <p14:tracePt t="121088" x="3505200" y="4737100"/>
          <p14:tracePt t="121104" x="3556000" y="4775200"/>
          <p14:tracePt t="121120" x="3638550" y="4813300"/>
          <p14:tracePt t="121138" x="3733800" y="4813300"/>
          <p14:tracePt t="121154" x="3771900" y="4813300"/>
          <p14:tracePt t="121172" x="3822700" y="4806950"/>
          <p14:tracePt t="121187" x="3835400" y="4794250"/>
          <p14:tracePt t="121204" x="3860800" y="4762500"/>
          <p14:tracePt t="121222" x="3886200" y="4711700"/>
          <p14:tracePt t="121238" x="3892550" y="4667250"/>
          <p14:tracePt t="121255" x="3892550" y="4629150"/>
          <p14:tracePt t="121273" x="3886200" y="4603750"/>
          <p14:tracePt t="121288" x="3854450" y="4584700"/>
          <p14:tracePt t="121305" x="3778250" y="4584700"/>
          <p14:tracePt t="121321" x="3733800" y="4597400"/>
          <p14:tracePt t="121338" x="3651250" y="4654550"/>
          <p14:tracePt t="121357" x="3625850" y="4699000"/>
          <p14:tracePt t="121371" x="3613150" y="4724400"/>
          <p14:tracePt t="121389" x="3587750" y="4775200"/>
          <p14:tracePt t="121406" x="3587750" y="4787900"/>
          <p14:tracePt t="121422" x="3587750" y="4819650"/>
          <p14:tracePt t="121441" x="3587750" y="4832350"/>
          <p14:tracePt t="121456" x="3587750" y="4845050"/>
          <p14:tracePt t="129456" x="3606800" y="4857750"/>
          <p14:tracePt t="129465" x="3619500" y="4864100"/>
          <p14:tracePt t="129476" x="3638550" y="4883150"/>
          <p14:tracePt t="129486" x="3683000" y="4902200"/>
          <p14:tracePt t="129502" x="3752850" y="4946650"/>
          <p14:tracePt t="129517" x="3810000" y="4984750"/>
          <p14:tracePt t="129532" x="3937000" y="5080000"/>
          <p14:tracePt t="129548" x="4051300" y="5149850"/>
          <p14:tracePt t="129565" x="4152900" y="5187950"/>
          <p14:tracePt t="129582" x="4286250" y="5226050"/>
          <p14:tracePt t="129598" x="4343400" y="5245100"/>
          <p14:tracePt t="129613" x="4476750" y="5283200"/>
          <p14:tracePt t="129631" x="4610100" y="5302250"/>
          <p14:tracePt t="129649" x="4686300" y="5314950"/>
          <p14:tracePt t="129665" x="4806950" y="5321300"/>
          <p14:tracePt t="129679" x="4870450" y="5340350"/>
          <p14:tracePt t="129696" x="4965700" y="5359400"/>
          <p14:tracePt t="129713" x="5010150" y="5365750"/>
          <p14:tracePt t="129730" x="5054600" y="5365750"/>
          <p14:tracePt t="129748" x="5067300" y="5365750"/>
          <p14:tracePt t="131926" x="5092700" y="5359400"/>
          <p14:tracePt t="131938" x="5130800" y="5340350"/>
          <p14:tracePt t="131948" x="5156200" y="5334000"/>
          <p14:tracePt t="131961" x="5200650" y="5314950"/>
          <p14:tracePt t="131978" x="5314950" y="5270500"/>
          <p14:tracePt t="131995" x="5391150" y="5238750"/>
          <p14:tracePt t="132012" x="5600700" y="5181600"/>
          <p14:tracePt t="132029" x="5854700" y="5137150"/>
          <p14:tracePt t="132046" x="6032500" y="5137150"/>
          <p14:tracePt t="132063" x="6388100" y="5219700"/>
          <p14:tracePt t="132079" x="6578600" y="5289550"/>
          <p14:tracePt t="132096" x="6915150" y="5403850"/>
          <p14:tracePt t="132111" x="6997700" y="5435600"/>
          <p14:tracePt t="132128" x="7092950" y="5461000"/>
          <p14:tracePt t="132146" x="7118350" y="5467350"/>
          <p14:tracePt t="132161" x="7131050" y="5473700"/>
          <p14:tracePt t="132178" x="7143750" y="5473700"/>
          <p14:tracePt t="132211" x="7150100" y="5473700"/>
          <p14:tracePt t="132565" x="7150100" y="5480050"/>
          <p14:tracePt t="132573" x="7137400" y="5480050"/>
          <p14:tracePt t="132583" x="7099300" y="5486400"/>
          <p14:tracePt t="132597" x="7042150" y="5492750"/>
          <p14:tracePt t="132615" x="6965950" y="5511800"/>
          <p14:tracePt t="132631" x="6699250" y="5549900"/>
          <p14:tracePt t="132645" x="6235700" y="5600700"/>
          <p14:tracePt t="132662" x="5918200" y="5619750"/>
          <p14:tracePt t="132680" x="5448300" y="5632450"/>
          <p14:tracePt t="132695" x="5124450" y="5664200"/>
          <p14:tracePt t="132712" x="4756150" y="5664200"/>
          <p14:tracePt t="132729" x="4457700" y="5664200"/>
          <p14:tracePt t="132745" x="4368800" y="5664200"/>
          <p14:tracePt t="132762" x="4260850" y="5664200"/>
          <p14:tracePt t="132781" x="4241800" y="5670550"/>
          <p14:tracePt t="142023" x="4248150" y="5670550"/>
          <p14:tracePt t="142034" x="4267200" y="5664200"/>
          <p14:tracePt t="142046" x="4292600" y="5651500"/>
          <p14:tracePt t="142056" x="4343400" y="5613400"/>
          <p14:tracePt t="142070" x="4400550" y="5575300"/>
          <p14:tracePt t="142087" x="4489450" y="5505450"/>
          <p14:tracePt t="142103" x="4533900" y="5467350"/>
          <p14:tracePt t="142120" x="4660900" y="5391150"/>
          <p14:tracePt t="142138" x="4826000" y="5289550"/>
          <p14:tracePt t="142153" x="4908550" y="5238750"/>
          <p14:tracePt t="142170" x="5035550" y="5149850"/>
          <p14:tracePt t="142190" x="5080000" y="5105400"/>
          <p14:tracePt t="142205" x="5187950" y="4984750"/>
          <p14:tracePt t="142223" x="5384800" y="4699000"/>
          <p14:tracePt t="142238" x="5505450" y="4445000"/>
          <p14:tracePt t="142255" x="5727700" y="4025900"/>
          <p14:tracePt t="142270" x="5810250" y="3835400"/>
          <p14:tracePt t="142286" x="5962650" y="3429000"/>
          <p14:tracePt t="142306" x="6089650" y="3079750"/>
          <p14:tracePt t="142320" x="6165850" y="2908300"/>
          <p14:tracePt t="142336" x="6286500" y="2635250"/>
          <p14:tracePt t="142353" x="6337300" y="2540000"/>
          <p14:tracePt t="142368" x="6407150" y="2400300"/>
          <p14:tracePt t="142384" x="6438900" y="2343150"/>
          <p14:tracePt t="142693" x="6445250" y="2343150"/>
          <p14:tracePt t="142705" x="6451600" y="2330450"/>
          <p14:tracePt t="142713" x="6464300" y="2317750"/>
          <p14:tracePt t="142723" x="6477000" y="2298700"/>
          <p14:tracePt t="142734" x="6489700" y="2273300"/>
          <p14:tracePt t="142751" x="6502400" y="2260600"/>
          <p14:tracePt t="142768" x="6546850" y="2203450"/>
          <p14:tracePt t="142787" x="6578600" y="2152650"/>
          <p14:tracePt t="142802" x="6604000" y="2139950"/>
          <p14:tracePt t="142819" x="6623050" y="2108200"/>
          <p14:tracePt t="142836" x="6635750" y="2089150"/>
          <p14:tracePt t="142852" x="6642100" y="2082800"/>
          <p14:tracePt t="142869" x="6654800" y="2057400"/>
          <p14:tracePt t="142885" x="6667500" y="2032000"/>
          <p14:tracePt t="142902" x="6680200" y="1981200"/>
          <p14:tracePt t="142920" x="6699250" y="1949450"/>
          <p14:tracePt t="142935" x="6705600" y="1936750"/>
          <p14:tracePt t="142953" x="6718300" y="1917700"/>
          <p14:tracePt t="142970" x="6724650" y="1905000"/>
          <p14:tracePt t="142986" x="6731000" y="1892300"/>
          <p14:tracePt t="143002" x="6731000" y="1879600"/>
          <p14:tracePt t="143020" x="6737350" y="1879600"/>
          <p14:tracePt t="143053" x="6737350" y="1873250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4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Seleção de preditores/modelo pelo AIC (</a:t>
            </a:r>
            <a:r>
              <a:rPr lang="pt-BR" i="1" dirty="0" err="1" smtClean="0"/>
              <a:t>Akaike’s</a:t>
            </a:r>
            <a:r>
              <a:rPr lang="pt-BR" i="1" dirty="0" smtClean="0"/>
              <a:t> </a:t>
            </a:r>
            <a:r>
              <a:rPr lang="pt-BR" i="1" dirty="0" err="1" smtClean="0"/>
              <a:t>information</a:t>
            </a:r>
            <a:r>
              <a:rPr lang="pt-BR" i="1" dirty="0" smtClean="0"/>
              <a:t> </a:t>
            </a:r>
            <a:r>
              <a:rPr lang="pt-BR" i="1" dirty="0" err="1" smtClean="0"/>
              <a:t>criteria</a:t>
            </a:r>
            <a:r>
              <a:rPr lang="pt-BR" dirty="0" smtClean="0"/>
              <a:t>) </a:t>
            </a:r>
          </a:p>
          <a:p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K é o número de coeficientes a serem estimados</a:t>
            </a:r>
          </a:p>
          <a:p>
            <a:pPr lvl="1"/>
            <a:r>
              <a:rPr lang="pt-BR" i="1" dirty="0" err="1" smtClean="0"/>
              <a:t>likelihood</a:t>
            </a:r>
            <a:r>
              <a:rPr lang="pt-BR" i="1" dirty="0" smtClean="0"/>
              <a:t> </a:t>
            </a:r>
            <a:r>
              <a:rPr lang="pt-BR" dirty="0" smtClean="0"/>
              <a:t>é uma função que resulta dos parâmetros (e.g. média e desvio padrão) da distribuição em que o modelo é assumido. Geralmente toma a forma geral  de </a:t>
            </a:r>
            <a:r>
              <a:rPr lang="en-US" dirty="0" smtClean="0"/>
              <a:t>L(</a:t>
            </a:r>
            <a:r>
              <a:rPr lang="en-US" dirty="0" err="1" smtClean="0"/>
              <a:t>parametros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dados), </a:t>
            </a:r>
            <a:r>
              <a:rPr lang="en-US" dirty="0" err="1" smtClean="0"/>
              <a:t>isto</a:t>
            </a:r>
            <a:r>
              <a:rPr lang="en-US" dirty="0" smtClean="0"/>
              <a:t> é, “</a:t>
            </a:r>
            <a:r>
              <a:rPr lang="en-US" i="1" dirty="0"/>
              <a:t>likelihood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que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 que </a:t>
            </a:r>
            <a:r>
              <a:rPr lang="en-US" dirty="0" err="1" smtClean="0"/>
              <a:t>representam</a:t>
            </a:r>
            <a:r>
              <a:rPr lang="en-US" dirty="0" smtClean="0"/>
              <a:t> a </a:t>
            </a:r>
            <a:r>
              <a:rPr lang="en-US" dirty="0" err="1" smtClean="0"/>
              <a:t>população</a:t>
            </a:r>
            <a:r>
              <a:rPr lang="en-US" dirty="0" smtClean="0"/>
              <a:t>. </a:t>
            </a:r>
          </a:p>
          <a:p>
            <a:pPr lvl="1"/>
            <a:r>
              <a:rPr lang="pt-BR" dirty="0" smtClean="0"/>
              <a:t>Seguindo os exemplos do peso ao nascimento</a:t>
            </a:r>
          </a:p>
          <a:p>
            <a:pPr marL="457200" lvl="1" indent="0">
              <a:buNone/>
            </a:pP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 + age +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pt-B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pt-BR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AIC(</a:t>
            </a:r>
            <a:r>
              <a:rPr lang="pt-BR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pt-B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[1] 3010.782</a:t>
            </a:r>
            <a:endParaRPr lang="pt-BR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38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87" y="2348880"/>
            <a:ext cx="5539825" cy="6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92"/>
    </mc:Choice>
    <mc:Fallback xmlns="">
      <p:transition spd="slow" advTm="9289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223" x="6731000" y="1873250"/>
          <p14:tracePt t="1233" x="6724650" y="1873250"/>
          <p14:tracePt t="1243" x="6711950" y="1885950"/>
          <p14:tracePt t="1255" x="6699250" y="1892300"/>
          <p14:tracePt t="1265" x="6686550" y="1917700"/>
          <p14:tracePt t="1281" x="6673850" y="1930400"/>
          <p14:tracePt t="1299" x="6616700" y="1974850"/>
          <p14:tracePt t="1316" x="6559550" y="2025650"/>
          <p14:tracePt t="1333" x="6546850" y="2038350"/>
          <p14:tracePt t="1350" x="6496050" y="2082800"/>
          <p14:tracePt t="1366" x="6477000" y="2114550"/>
          <p14:tracePt t="1382" x="6438900" y="2159000"/>
          <p14:tracePt t="1398" x="6432550" y="2184400"/>
          <p14:tracePt t="1415" x="6407150" y="2216150"/>
          <p14:tracePt t="1431" x="6394450" y="2241550"/>
          <p14:tracePt t="1448" x="6394450" y="2254250"/>
          <p14:tracePt t="1464" x="6388100" y="2266950"/>
          <p14:tracePt t="1498" x="6381750" y="2273300"/>
          <p14:tracePt t="1609" x="6375400" y="2273300"/>
          <p14:tracePt t="1641" x="6369050" y="2273300"/>
          <p14:tracePt t="1651" x="6362700" y="2273300"/>
          <p14:tracePt t="1663" x="6350000" y="2266950"/>
          <p14:tracePt t="1672" x="6330950" y="2260600"/>
          <p14:tracePt t="1683" x="6305550" y="2241550"/>
          <p14:tracePt t="1698" x="6286500" y="2228850"/>
          <p14:tracePt t="1715" x="6254750" y="2216150"/>
          <p14:tracePt t="1733" x="6229350" y="2209800"/>
          <p14:tracePt t="1749" x="6197600" y="2203450"/>
          <p14:tracePt t="1766" x="6172200" y="2197100"/>
          <p14:tracePt t="1783" x="6159500" y="2197100"/>
          <p14:tracePt t="1801" x="6140450" y="2197100"/>
          <p14:tracePt t="1817" x="6134100" y="2197100"/>
          <p14:tracePt t="3257" x="6127750" y="2197100"/>
          <p14:tracePt t="3269" x="6121400" y="2197100"/>
          <p14:tracePt t="3279" x="6115050" y="2197100"/>
          <p14:tracePt t="3290" x="6108700" y="2197100"/>
          <p14:tracePt t="3311" x="6102350" y="2197100"/>
          <p14:tracePt t="3333" x="6096000" y="2197100"/>
          <p14:tracePt t="3341" x="6089650" y="2197100"/>
          <p14:tracePt t="3351" x="6076950" y="2197100"/>
          <p14:tracePt t="3363" x="6064250" y="2197100"/>
          <p14:tracePt t="3380" x="6051550" y="2197100"/>
          <p14:tracePt t="3396" x="6019800" y="2203450"/>
          <p14:tracePt t="3413" x="5969000" y="2216150"/>
          <p14:tracePt t="3431" x="5937250" y="2222500"/>
          <p14:tracePt t="3446" x="5791200" y="2254250"/>
          <p14:tracePt t="3463" x="5727700" y="2254250"/>
          <p14:tracePt t="3480" x="5613400" y="2260600"/>
          <p14:tracePt t="3496" x="5422900" y="2260600"/>
          <p14:tracePt t="3513" x="5308600" y="2260600"/>
          <p14:tracePt t="3529" x="5130800" y="2247900"/>
          <p14:tracePt t="3546" x="5016500" y="2235200"/>
          <p14:tracePt t="3563" x="4749800" y="2216150"/>
          <p14:tracePt t="3582" x="4559300" y="2216150"/>
          <p14:tracePt t="3596" x="4457700" y="2203450"/>
          <p14:tracePt t="3613" x="4229100" y="2203450"/>
          <p14:tracePt t="3630" x="4152900" y="2203450"/>
          <p14:tracePt t="3647" x="4038600" y="2203450"/>
          <p14:tracePt t="3663" x="3943350" y="2203450"/>
          <p14:tracePt t="3679" x="3905250" y="2203450"/>
          <p14:tracePt t="3696" x="3854450" y="2197100"/>
          <p14:tracePt t="3713" x="3835400" y="2190750"/>
          <p14:tracePt t="3729" x="3810000" y="2178050"/>
          <p14:tracePt t="3747" x="3790950" y="2171700"/>
          <p14:tracePt t="3762" x="3784600" y="2165350"/>
          <p14:tracePt t="4385" x="3778250" y="2146300"/>
          <p14:tracePt t="4397" x="3771900" y="2114550"/>
          <p14:tracePt t="4406" x="3765550" y="2101850"/>
          <p14:tracePt t="4416" x="3759200" y="2089150"/>
          <p14:tracePt t="4431" x="3759200" y="2076450"/>
          <p14:tracePt t="4447" x="3752850" y="2070100"/>
          <p14:tracePt t="4465" x="3752850" y="2063750"/>
          <p14:tracePt t="4481" x="3727450" y="2063750"/>
          <p14:tracePt t="4497" x="3695700" y="2063750"/>
          <p14:tracePt t="4513" x="3625850" y="2076450"/>
          <p14:tracePt t="4531" x="3498850" y="2165350"/>
          <p14:tracePt t="4546" x="3429000" y="2222500"/>
          <p14:tracePt t="4563" x="3276600" y="2336800"/>
          <p14:tracePt t="4583" x="3219450" y="2374900"/>
          <p14:tracePt t="4597" x="3130550" y="2438400"/>
          <p14:tracePt t="4614" x="3086100" y="2476500"/>
          <p14:tracePt t="4630" x="3054350" y="2489200"/>
          <p14:tracePt t="4647" x="3016250" y="2520950"/>
          <p14:tracePt t="4667" x="3003550" y="2527300"/>
          <p14:tracePt t="4680" x="2971800" y="2540000"/>
          <p14:tracePt t="4697" x="2946400" y="2552700"/>
          <p14:tracePt t="4713" x="2940050" y="2552700"/>
          <p14:tracePt t="4731" x="2927350" y="2559050"/>
          <p14:tracePt t="4746" x="2921000" y="2559050"/>
          <p14:tracePt t="4763" x="2908300" y="2559050"/>
          <p14:tracePt t="4796" x="2901950" y="2559050"/>
          <p14:tracePt t="4837" x="2895600" y="2559050"/>
          <p14:tracePt t="4992" x="2895600" y="2565400"/>
          <p14:tracePt t="5241" x="2895600" y="2571750"/>
          <p14:tracePt t="5252" x="2889250" y="2578100"/>
          <p14:tracePt t="5261" x="2870200" y="2597150"/>
          <p14:tracePt t="5277" x="2838450" y="2654300"/>
          <p14:tracePt t="5294" x="2736850" y="2806700"/>
          <p14:tracePt t="5312" x="2647950" y="2921000"/>
          <p14:tracePt t="5327" x="2590800" y="2965450"/>
          <p14:tracePt t="5346" x="2489200" y="3041650"/>
          <p14:tracePt t="5363" x="2457450" y="3067050"/>
          <p14:tracePt t="5381" x="2400300" y="3092450"/>
          <p14:tracePt t="5398" x="2368550" y="3105150"/>
          <p14:tracePt t="5414" x="2355850" y="3111500"/>
          <p14:tracePt t="5431" x="2336800" y="3124200"/>
          <p14:tracePt t="5446" x="2324100" y="3130550"/>
          <p14:tracePt t="5463" x="2286000" y="3194050"/>
          <p14:tracePt t="5479" x="2260600" y="3289300"/>
          <p14:tracePt t="5496" x="2254250" y="3340100"/>
          <p14:tracePt t="5513" x="2254250" y="3397250"/>
          <p14:tracePt t="5532" x="2254250" y="3422650"/>
          <p14:tracePt t="5546" x="2254250" y="3435350"/>
          <p14:tracePt t="5560" x="2254250" y="3441700"/>
          <p14:tracePt t="5577" x="2286000" y="3448050"/>
          <p14:tracePt t="5595" x="2349500" y="3441700"/>
          <p14:tracePt t="5612" x="2368550" y="3422650"/>
          <p14:tracePt t="5628" x="2406650" y="3371850"/>
          <p14:tracePt t="5645" x="2425700" y="3263900"/>
          <p14:tracePt t="5662" x="2425700" y="3213100"/>
          <p14:tracePt t="5679" x="2400300" y="3136900"/>
          <p14:tracePt t="5694" x="2374900" y="3117850"/>
          <p14:tracePt t="5712" x="2336800" y="3092450"/>
          <p14:tracePt t="5727" x="2317750" y="3086100"/>
          <p14:tracePt t="5744" x="2273300" y="3086100"/>
          <p14:tracePt t="5761" x="2254250" y="3086100"/>
          <p14:tracePt t="5777" x="2247900" y="3092450"/>
          <p14:tracePt t="5794" x="2247900" y="3117850"/>
          <p14:tracePt t="5811" x="2247900" y="3130550"/>
          <p14:tracePt t="5827" x="2260600" y="3155950"/>
          <p14:tracePt t="5844" x="2292350" y="3175000"/>
          <p14:tracePt t="5861" x="2305050" y="3181350"/>
          <p14:tracePt t="5878" x="2330450" y="3187700"/>
          <p14:tracePt t="5894" x="2343150" y="3187700"/>
          <p14:tracePt t="5911" x="2349500" y="3187700"/>
          <p14:tracePt t="5944" x="2349500" y="3181350"/>
          <p14:tracePt t="5961" x="2349500" y="3175000"/>
          <p14:tracePt t="5977" x="2349500" y="3168650"/>
          <p14:tracePt t="5994" x="2336800" y="3155950"/>
          <p14:tracePt t="6011" x="2330450" y="3155950"/>
          <p14:tracePt t="14895" x="2336800" y="3149600"/>
          <p14:tracePt t="14904" x="2362200" y="3136900"/>
          <p14:tracePt t="14916" x="2387600" y="3117850"/>
          <p14:tracePt t="14926" x="2432050" y="3111500"/>
          <p14:tracePt t="14938" x="2457450" y="3105150"/>
          <p14:tracePt t="14956" x="2533650" y="3092450"/>
          <p14:tracePt t="14971" x="2559050" y="3092450"/>
          <p14:tracePt t="14989" x="2628900" y="3079750"/>
          <p14:tracePt t="15005" x="2679700" y="3079750"/>
          <p14:tracePt t="15021" x="2794000" y="3079750"/>
          <p14:tracePt t="15039" x="2832100" y="3079750"/>
          <p14:tracePt t="15055" x="2889250" y="3079750"/>
          <p14:tracePt t="15072" x="2971800" y="3092450"/>
          <p14:tracePt t="15087" x="3028950" y="3111500"/>
          <p14:tracePt t="15104" x="3111500" y="3124200"/>
          <p14:tracePt t="15120" x="3143250" y="3130550"/>
          <p14:tracePt t="15137" x="3187700" y="3143250"/>
          <p14:tracePt t="15154" x="3238500" y="3155950"/>
          <p14:tracePt t="15170" x="3270250" y="3162300"/>
          <p14:tracePt t="15187" x="3352800" y="3168650"/>
          <p14:tracePt t="15203" x="3403600" y="3181350"/>
          <p14:tracePt t="15221" x="3473450" y="3181350"/>
          <p14:tracePt t="15239" x="3517900" y="3181350"/>
          <p14:tracePt t="15254" x="3543300" y="3181350"/>
          <p14:tracePt t="15271" x="3575050" y="3181350"/>
          <p14:tracePt t="15289" x="3594100" y="3187700"/>
          <p14:tracePt t="15307" x="3625850" y="3194050"/>
          <p14:tracePt t="15322" x="3676650" y="3213100"/>
          <p14:tracePt t="15337" x="3702050" y="3219450"/>
          <p14:tracePt t="15355" x="3752850" y="3244850"/>
          <p14:tracePt t="15369" x="3765550" y="3257550"/>
          <p14:tracePt t="15386" x="3790950" y="3263900"/>
          <p14:tracePt t="15402" x="3797300" y="3263900"/>
          <p14:tracePt t="15418" x="3797300" y="3270250"/>
          <p14:tracePt t="16292" x="3797300" y="3257550"/>
          <p14:tracePt t="16304" x="3797300" y="3251200"/>
          <p14:tracePt t="16324" x="3797300" y="3238500"/>
          <p14:tracePt t="16336" x="3797300" y="3232150"/>
          <p14:tracePt t="16344" x="3797300" y="3225800"/>
          <p14:tracePt t="16356" x="3797300" y="3219450"/>
          <p14:tracePt t="16369" x="3797300" y="3213100"/>
          <p14:tracePt t="16386" x="3797300" y="3206750"/>
          <p14:tracePt t="16406" x="3797300" y="3200400"/>
          <p14:tracePt t="16429" x="3797300" y="3194050"/>
          <p14:tracePt t="16490" x="3797300" y="3187700"/>
          <p14:tracePt t="16511" x="3797300" y="3181350"/>
          <p14:tracePt t="16522" x="3797300" y="3168650"/>
          <p14:tracePt t="16542" x="3797300" y="3155950"/>
          <p14:tracePt t="16554" x="3797300" y="3143250"/>
          <p14:tracePt t="16563" x="3797300" y="3136900"/>
          <p14:tracePt t="16573" x="3797300" y="3130550"/>
          <p14:tracePt t="16586" x="3797300" y="3124200"/>
          <p14:tracePt t="16602" x="3797300" y="3117850"/>
          <p14:tracePt t="16656" x="3797300" y="3111500"/>
          <p14:tracePt t="16679" x="3797300" y="3105150"/>
          <p14:tracePt t="16688" x="3803650" y="3098800"/>
          <p14:tracePt t="16711" x="3803650" y="3092450"/>
          <p14:tracePt t="17055" x="3803650" y="3079750"/>
          <p14:tracePt t="17065" x="3803650" y="3067050"/>
          <p14:tracePt t="17074" x="3803650" y="3054350"/>
          <p14:tracePt t="17087" x="3803650" y="3035300"/>
          <p14:tracePt t="17103" x="3803650" y="3022600"/>
          <p14:tracePt t="17118" x="3797300" y="2990850"/>
          <p14:tracePt t="17136" x="3797300" y="2959100"/>
          <p14:tracePt t="17152" x="3790950" y="2940050"/>
          <p14:tracePt t="17170" x="3778250" y="2895600"/>
          <p14:tracePt t="17185" x="3771900" y="2876550"/>
          <p14:tracePt t="17202" x="3759200" y="2851150"/>
          <p14:tracePt t="17220" x="3746500" y="2819400"/>
          <p14:tracePt t="17235" x="3733800" y="2813050"/>
          <p14:tracePt t="17254" x="3714750" y="2806700"/>
          <p14:tracePt t="17270" x="3708400" y="2806700"/>
          <p14:tracePt t="17287" x="3689350" y="2800350"/>
          <p14:tracePt t="17304" x="3683000" y="2800350"/>
          <p14:tracePt t="17318" x="3676650" y="2800350"/>
          <p14:tracePt t="17335" x="3670300" y="2800350"/>
          <p14:tracePt t="17353" x="3663950" y="2800350"/>
          <p14:tracePt t="17370" x="3663950" y="2832100"/>
          <p14:tracePt t="17386" x="3663950" y="2851150"/>
          <p14:tracePt t="17402" x="3663950" y="2863850"/>
          <p14:tracePt t="17417" x="3702050" y="2889250"/>
          <p14:tracePt t="17433" x="3714750" y="2908300"/>
          <p14:tracePt t="17450" x="3727450" y="2908300"/>
          <p14:tracePt t="17468" x="3733800" y="2914650"/>
          <p14:tracePt t="17485" x="3740150" y="2914650"/>
          <p14:tracePt t="17520" x="3746500" y="2914650"/>
          <p14:tracePt t="17565" x="3740150" y="2914650"/>
          <p14:tracePt t="17575" x="3727450" y="2914650"/>
          <p14:tracePt t="17587" x="3708400" y="2914650"/>
          <p14:tracePt t="17601" x="3695700" y="2914650"/>
          <p14:tracePt t="17620" x="3676650" y="2914650"/>
          <p14:tracePt t="17635" x="3670300" y="2914650"/>
          <p14:tracePt t="17668" x="3663950" y="2914650"/>
          <p14:tracePt t="17794" x="3663950" y="2921000"/>
          <p14:tracePt t="17835" x="3663950" y="2927350"/>
          <p14:tracePt t="18420" x="3676650" y="2927350"/>
          <p14:tracePt t="18431" x="3708400" y="2927350"/>
          <p14:tracePt t="18442" x="3733800" y="2927350"/>
          <p14:tracePt t="18452" x="3759200" y="2927350"/>
          <p14:tracePt t="18467" x="3784600" y="2933700"/>
          <p14:tracePt t="18484" x="3841750" y="2940050"/>
          <p14:tracePt t="18502" x="3911600" y="2959100"/>
          <p14:tracePt t="18519" x="3956050" y="2965450"/>
          <p14:tracePt t="18535" x="4038600" y="2997200"/>
          <p14:tracePt t="18552" x="4083050" y="3016250"/>
          <p14:tracePt t="18567" x="4159250" y="3041650"/>
          <p14:tracePt t="18586" x="4222750" y="3073400"/>
          <p14:tracePt t="18600" x="4260850" y="3079750"/>
          <p14:tracePt t="18618" x="4349750" y="3117850"/>
          <p14:tracePt t="18635" x="4400550" y="3130550"/>
          <p14:tracePt t="18651" x="4495800" y="3149600"/>
          <p14:tracePt t="18670" x="4527550" y="3155950"/>
          <p14:tracePt t="18685" x="4610100" y="3175000"/>
          <p14:tracePt t="18700" x="4711700" y="3175000"/>
          <p14:tracePt t="18716" x="4768850" y="3181350"/>
          <p14:tracePt t="18732" x="4870450" y="3181350"/>
          <p14:tracePt t="18749" x="4908550" y="3181350"/>
          <p14:tracePt t="18766" x="4965700" y="3181350"/>
          <p14:tracePt t="18784" x="5067300" y="3181350"/>
          <p14:tracePt t="18802" x="5130800" y="3181350"/>
          <p14:tracePt t="18818" x="5245100" y="3181350"/>
          <p14:tracePt t="18837" x="5289550" y="3181350"/>
          <p14:tracePt t="18841" x="5314950" y="3181350"/>
          <p14:tracePt t="18851" x="5334000" y="3181350"/>
          <p14:tracePt t="18869" x="5365750" y="3181350"/>
          <p14:tracePt t="18883" x="5378450" y="3181350"/>
          <p14:tracePt t="18901" x="5391150" y="3168650"/>
          <p14:tracePt t="18918" x="5397500" y="3155950"/>
          <p14:tracePt t="18934" x="5403850" y="3130550"/>
          <p14:tracePt t="18951" x="5403850" y="3111500"/>
          <p14:tracePt t="18967" x="5403850" y="3105150"/>
          <p14:tracePt t="18984" x="5403850" y="3079750"/>
          <p14:tracePt t="19001" x="5403850" y="3073400"/>
          <p14:tracePt t="19019" x="5403850" y="3060700"/>
          <p14:tracePt t="19032" x="5397500" y="3054350"/>
          <p14:tracePt t="19048" x="5365750" y="3022600"/>
          <p14:tracePt t="19066" x="5302250" y="2990850"/>
          <p14:tracePt t="19083" x="5270500" y="2978150"/>
          <p14:tracePt t="19099" x="5213350" y="2952750"/>
          <p14:tracePt t="19115" x="5187950" y="2946400"/>
          <p14:tracePt t="19132" x="5137150" y="2933700"/>
          <p14:tracePt t="19148" x="5080000" y="2927350"/>
          <p14:tracePt t="19165" x="5041900" y="2927350"/>
          <p14:tracePt t="19182" x="4984750" y="2927350"/>
          <p14:tracePt t="19199" x="4965700" y="2927350"/>
          <p14:tracePt t="19215" x="4933950" y="2940050"/>
          <p14:tracePt t="19232" x="4914900" y="2959100"/>
          <p14:tracePt t="19248" x="4902200" y="2978150"/>
          <p14:tracePt t="19265" x="4876800" y="3067050"/>
          <p14:tracePt t="19282" x="4876800" y="3098800"/>
          <p14:tracePt t="19298" x="4876800" y="3155950"/>
          <p14:tracePt t="19316" x="4876800" y="3213100"/>
          <p14:tracePt t="19332" x="4883150" y="3244850"/>
          <p14:tracePt t="19349" x="4927600" y="3308350"/>
          <p14:tracePt t="19365" x="4972050" y="3340100"/>
          <p14:tracePt t="19382" x="5048250" y="3403600"/>
          <p14:tracePt t="19399" x="5118100" y="3422650"/>
          <p14:tracePt t="19416" x="5162550" y="3422650"/>
          <p14:tracePt t="19431" x="5238750" y="3422650"/>
          <p14:tracePt t="19448" x="5270500" y="3416300"/>
          <p14:tracePt t="19465" x="5334000" y="3384550"/>
          <p14:tracePt t="19482" x="5372100" y="3359150"/>
          <p14:tracePt t="19498" x="5384800" y="3346450"/>
          <p14:tracePt t="19515" x="5416550" y="3302000"/>
          <p14:tracePt t="19532" x="5429250" y="3270250"/>
          <p14:tracePt t="19548" x="5441950" y="3232150"/>
          <p14:tracePt t="19567" x="5441950" y="3175000"/>
          <p14:tracePt t="19583" x="5441950" y="3143250"/>
          <p14:tracePt t="19598" x="5403850" y="3098800"/>
          <p14:tracePt t="19615" x="5372100" y="3067050"/>
          <p14:tracePt t="19632" x="5270500" y="3009900"/>
          <p14:tracePt t="19650" x="5213350" y="2997200"/>
          <p14:tracePt t="19665" x="5187950" y="2990850"/>
          <p14:tracePt t="19681" x="5143500" y="2990850"/>
          <p14:tracePt t="19698" x="5124450" y="2990850"/>
          <p14:tracePt t="19715" x="5105400" y="2990850"/>
          <p14:tracePt t="19733" x="5092700" y="2990850"/>
          <p14:tracePt t="19766" x="5086350" y="2990850"/>
          <p14:tracePt t="19808" x="5080000" y="2990850"/>
          <p14:tracePt t="20474" x="5073650" y="2990850"/>
          <p14:tracePt t="20507" x="5067300" y="2990850"/>
          <p14:tracePt t="20527" x="5060950" y="2990850"/>
          <p14:tracePt t="20539" x="5054600" y="2984500"/>
          <p14:tracePt t="20551" x="5048250" y="2978150"/>
          <p14:tracePt t="20568" x="5041900" y="2978150"/>
          <p14:tracePt t="20584" x="5022850" y="2965450"/>
          <p14:tracePt t="20600" x="5010150" y="2959100"/>
          <p14:tracePt t="20615" x="4984750" y="2946400"/>
          <p14:tracePt t="20633" x="4946650" y="2927350"/>
          <p14:tracePt t="20648" x="4914900" y="2921000"/>
          <p14:tracePt t="20666" x="4845050" y="2901950"/>
          <p14:tracePt t="20683" x="4724400" y="2889250"/>
          <p14:tracePt t="20701" x="4622800" y="2889250"/>
          <p14:tracePt t="20717" x="4457700" y="2876550"/>
          <p14:tracePt t="20732" x="4394200" y="2876550"/>
          <p14:tracePt t="20746" x="4267200" y="2876550"/>
          <p14:tracePt t="20763" x="4222750" y="2876550"/>
          <p14:tracePt t="20780" x="4152900" y="2882900"/>
          <p14:tracePt t="20797" x="4095750" y="2882900"/>
          <p14:tracePt t="20813" x="4076700" y="2882900"/>
          <p14:tracePt t="20831" x="4032250" y="2882900"/>
          <p14:tracePt t="20847" x="4019550" y="2882900"/>
          <p14:tracePt t="20864" x="3975100" y="2882900"/>
          <p14:tracePt t="20881" x="3943350" y="2882900"/>
          <p14:tracePt t="20897" x="3924300" y="2882900"/>
          <p14:tracePt t="20914" x="3879850" y="2882900"/>
          <p14:tracePt t="20935" x="3841750" y="2882900"/>
          <p14:tracePt t="20948" x="3822700" y="2882900"/>
          <p14:tracePt t="20966" x="3803650" y="2882900"/>
          <p14:tracePt t="20982" x="3797300" y="2882900"/>
          <p14:tracePt t="20999" x="3784600" y="2882900"/>
          <p14:tracePt t="21048" x="3778250" y="2882900"/>
          <p14:tracePt t="21288" x="3778250" y="2895600"/>
          <p14:tracePt t="21298" x="3784600" y="2908300"/>
          <p14:tracePt t="21309" x="3790950" y="2933700"/>
          <p14:tracePt t="21319" x="3797300" y="2952750"/>
          <p14:tracePt t="21334" x="3803650" y="2959100"/>
          <p14:tracePt t="21350" x="3810000" y="2971800"/>
          <p14:tracePt t="21365" x="3822700" y="2990850"/>
          <p14:tracePt t="21382" x="3829050" y="2990850"/>
          <p14:tracePt t="21398" x="3829050" y="2997200"/>
          <p14:tracePt t="21430" x="3835400" y="2997200"/>
          <p14:tracePt t="21446" x="3835400" y="3003550"/>
          <p14:tracePt t="21475" x="3835400" y="3009900"/>
          <p14:tracePt t="21602" x="3835400" y="3016250"/>
          <p14:tracePt t="21622" x="3835400" y="3022600"/>
          <p14:tracePt t="21634" x="3841750" y="3028950"/>
          <p14:tracePt t="21645" x="3848100" y="3035300"/>
          <p14:tracePt t="21653" x="3848100" y="3060700"/>
          <p14:tracePt t="21666" x="3854450" y="3098800"/>
          <p14:tracePt t="21684" x="3867150" y="3124200"/>
          <p14:tracePt t="21697" x="3879850" y="3175000"/>
          <p14:tracePt t="21715" x="3886200" y="3200400"/>
          <p14:tracePt t="21732" x="3892550" y="3206750"/>
          <p14:tracePt t="21748" x="3898900" y="3213100"/>
          <p14:tracePt t="21766" x="3898900" y="3219450"/>
          <p14:tracePt t="21781" x="3937000" y="3213100"/>
          <p14:tracePt t="21800" x="4006850" y="3124200"/>
          <p14:tracePt t="21814" x="4044950" y="3067050"/>
          <p14:tracePt t="21834" x="4127500" y="2914650"/>
          <p14:tracePt t="21849" x="4159250" y="2813050"/>
          <p14:tracePt t="21865" x="4165600" y="2616200"/>
          <p14:tracePt t="21884" x="4165600" y="2546350"/>
          <p14:tracePt t="21898" x="4152900" y="2533650"/>
          <p14:tracePt t="21915" x="4102100" y="2520950"/>
          <p14:tracePt t="21931" x="4064000" y="2520950"/>
          <p14:tracePt t="21947" x="4000500" y="2616200"/>
          <p14:tracePt t="21965" x="3968750" y="2692400"/>
          <p14:tracePt t="21981" x="3962400" y="2876550"/>
          <p14:tracePt t="21996" x="4032250" y="3124200"/>
          <p14:tracePt t="22014" x="4076700" y="3181350"/>
          <p14:tracePt t="22029" x="4210050" y="3314700"/>
          <p14:tracePt t="22045" x="4279900" y="3352800"/>
          <p14:tracePt t="22062" x="4362450" y="3371850"/>
          <p14:tracePt t="22079" x="4406900" y="3371850"/>
          <p14:tracePt t="22096" x="4432300" y="3346450"/>
          <p14:tracePt t="22113" x="4451350" y="3162300"/>
          <p14:tracePt t="22129" x="4451350" y="3098800"/>
          <p14:tracePt t="22146" x="4445000" y="3041650"/>
          <p14:tracePt t="22163" x="4400550" y="3003550"/>
          <p14:tracePt t="22179" x="4375150" y="3003550"/>
          <p14:tracePt t="22195" x="4318000" y="3003550"/>
          <p14:tracePt t="22212" x="4298950" y="3003550"/>
          <p14:tracePt t="22229" x="4279900" y="3035300"/>
          <p14:tracePt t="22246" x="4279900" y="3105150"/>
          <p14:tracePt t="22262" x="4279900" y="3124200"/>
          <p14:tracePt t="22279" x="4311650" y="3162300"/>
          <p14:tracePt t="22297" x="4324350" y="3175000"/>
          <p14:tracePt t="22315" x="4343400" y="3181350"/>
          <p14:tracePt t="22332" x="4356100" y="3181350"/>
          <p14:tracePt t="22348" x="4362450" y="3175000"/>
          <p14:tracePt t="22366" x="4368800" y="3143250"/>
          <p14:tracePt t="22384" x="4368800" y="3117850"/>
          <p14:tracePt t="22399" x="4368800" y="3111500"/>
          <p14:tracePt t="22416" x="4362450" y="3105150"/>
          <p14:tracePt t="22431" x="4349750" y="3098800"/>
          <p14:tracePt t="22446" x="4324350" y="3098800"/>
          <p14:tracePt t="22463" x="4318000" y="3098800"/>
          <p14:tracePt t="22479" x="4298950" y="3098800"/>
          <p14:tracePt t="23061" x="4324350" y="3105150"/>
          <p14:tracePt t="23073" x="4362450" y="3124200"/>
          <p14:tracePt t="23084" x="4413250" y="3124200"/>
          <p14:tracePt t="23098" x="4457700" y="3130550"/>
          <p14:tracePt t="23113" x="4533900" y="3130550"/>
          <p14:tracePt t="23129" x="4578350" y="3117850"/>
          <p14:tracePt t="23145" x="4660900" y="3092450"/>
          <p14:tracePt t="23162" x="4705350" y="3086100"/>
          <p14:tracePt t="23179" x="4787900" y="3060700"/>
          <p14:tracePt t="23195" x="4832350" y="3054350"/>
          <p14:tracePt t="23212" x="4851400" y="3048000"/>
          <p14:tracePt t="23228" x="4864100" y="3048000"/>
          <p14:tracePt t="23245" x="4876800" y="3048000"/>
          <p14:tracePt t="23262" x="4883150" y="3048000"/>
          <p14:tracePt t="23278" x="4889500" y="3048000"/>
          <p14:tracePt t="23311" x="4895850" y="3048000"/>
          <p14:tracePt t="23342" x="4902200" y="3048000"/>
          <p14:tracePt t="23448" x="4908550" y="3048000"/>
          <p14:tracePt t="23468" x="4914900" y="3048000"/>
          <p14:tracePt t="23480" x="4914900" y="3054350"/>
          <p14:tracePt t="23491" x="4921250" y="3054350"/>
          <p14:tracePt t="23498" x="4927600" y="3067050"/>
          <p14:tracePt t="23511" x="4940300" y="3073400"/>
          <p14:tracePt t="23528" x="4946650" y="3079750"/>
          <p14:tracePt t="23545" x="4953000" y="3086100"/>
          <p14:tracePt t="23561" x="4959350" y="3098800"/>
          <p14:tracePt t="23578" x="4965700" y="3098800"/>
          <p14:tracePt t="23595" x="4965700" y="3105150"/>
          <p14:tracePt t="24605" x="4965700" y="3124200"/>
          <p14:tracePt t="24615" x="4965700" y="3136900"/>
          <p14:tracePt t="24629" x="4984750" y="3162300"/>
          <p14:tracePt t="24646" x="5029200" y="3213100"/>
          <p14:tracePt t="24664" x="5060950" y="3238500"/>
          <p14:tracePt t="24679" x="5156200" y="3263900"/>
          <p14:tracePt t="24696" x="5200650" y="3263900"/>
          <p14:tracePt t="24714" x="5238750" y="3263900"/>
          <p14:tracePt t="24730" x="5257800" y="3244850"/>
          <p14:tracePt t="24745" x="5257800" y="3225800"/>
          <p14:tracePt t="24763" x="5257800" y="3168650"/>
          <p14:tracePt t="24778" x="5251450" y="3149600"/>
          <p14:tracePt t="24795" x="5207000" y="3105150"/>
          <p14:tracePt t="24813" x="5137150" y="3098800"/>
          <p14:tracePt t="24828" x="5105400" y="3098800"/>
          <p14:tracePt t="24845" x="5073650" y="3105150"/>
          <p14:tracePt t="24861" x="5067300" y="3111500"/>
          <p14:tracePt t="24879" x="5060950" y="3130550"/>
          <p14:tracePt t="24899" x="5073650" y="3181350"/>
          <p14:tracePt t="24913" x="5099050" y="3219450"/>
          <p14:tracePt t="24930" x="5226050" y="3308350"/>
          <p14:tracePt t="24946" x="5264150" y="3321050"/>
          <p14:tracePt t="24963" x="5308600" y="3340100"/>
          <p14:tracePt t="24978" x="5321300" y="3346450"/>
          <p14:tracePt t="25439" x="5321300" y="3340100"/>
          <p14:tracePt t="25450" x="5321300" y="3321050"/>
          <p14:tracePt t="25464" x="5321300" y="3295650"/>
          <p14:tracePt t="25477" x="5321300" y="3276600"/>
          <p14:tracePt t="25493" x="5302250" y="3181350"/>
          <p14:tracePt t="25510" x="5270500" y="3130550"/>
          <p14:tracePt t="25526" x="5213350" y="3048000"/>
          <p14:tracePt t="25545" x="5137150" y="3016250"/>
          <p14:tracePt t="25561" x="5086350" y="3016250"/>
          <p14:tracePt t="25577" x="4965700" y="3054350"/>
          <p14:tracePt t="25596" x="4883150" y="3105150"/>
          <p14:tracePt t="25611" x="4876800" y="3117850"/>
          <p14:tracePt t="25629" x="4864100" y="3162300"/>
          <p14:tracePt t="25645" x="4864100" y="3187700"/>
          <p14:tracePt t="25662" x="4953000" y="3263900"/>
          <p14:tracePt t="25681" x="5105400" y="3302000"/>
          <p14:tracePt t="25696" x="5149850" y="3302000"/>
          <p14:tracePt t="25711" x="5251450" y="3302000"/>
          <p14:tracePt t="25728" x="5270500" y="3302000"/>
          <p14:tracePt t="25746" x="5289550" y="3276600"/>
          <p14:tracePt t="25762" x="5289550" y="3257550"/>
          <p14:tracePt t="25776" x="5283200" y="3213100"/>
          <p14:tracePt t="25793" x="5238750" y="3175000"/>
          <p14:tracePt t="25809" x="5194300" y="3149600"/>
          <p14:tracePt t="25825" x="5137150" y="3130550"/>
          <p14:tracePt t="25842" x="5092700" y="3117850"/>
          <p14:tracePt t="25844" x="5067300" y="3117850"/>
          <p14:tracePt t="25859" x="5054600" y="3117850"/>
          <p14:tracePt t="25876" x="5029200" y="3111500"/>
          <p14:tracePt t="25892" x="5022850" y="3111500"/>
          <p14:tracePt t="26182" x="5016500" y="3111500"/>
          <p14:tracePt t="26192" x="5003800" y="3111500"/>
          <p14:tracePt t="26201" x="4984750" y="3111500"/>
          <p14:tracePt t="26214" x="4946650" y="3111500"/>
          <p14:tracePt t="26227" x="4908550" y="3111500"/>
          <p14:tracePt t="26245" x="4851400" y="3105150"/>
          <p14:tracePt t="26260" x="4806950" y="3098800"/>
          <p14:tracePt t="26277" x="4743450" y="3092450"/>
          <p14:tracePt t="26294" x="4648200" y="3079750"/>
          <p14:tracePt t="26310" x="4610100" y="3079750"/>
          <p14:tracePt t="26327" x="4540250" y="3079750"/>
          <p14:tracePt t="26344" x="4502150" y="3079750"/>
          <p14:tracePt t="26348" x="4464050" y="3086100"/>
          <p14:tracePt t="26360" x="4432300" y="3092450"/>
          <p14:tracePt t="26377" x="4311650" y="3117850"/>
          <p14:tracePt t="26395" x="4273550" y="3117850"/>
          <p14:tracePt t="26412" x="4210050" y="3124200"/>
          <p14:tracePt t="26429" x="4184650" y="3124200"/>
          <p14:tracePt t="26444" x="4152900" y="3124200"/>
          <p14:tracePt t="26463" x="4121150" y="3124200"/>
          <p14:tracePt t="26476" x="4114800" y="3124200"/>
          <p14:tracePt t="26494" x="4089400" y="3124200"/>
          <p14:tracePt t="26510" x="4070350" y="3124200"/>
          <p14:tracePt t="26527" x="4019550" y="3124200"/>
          <p14:tracePt t="26545" x="3962400" y="3124200"/>
          <p14:tracePt t="26560" x="3943350" y="3130550"/>
          <p14:tracePt t="26577" x="3892550" y="3136900"/>
          <p14:tracePt t="26594" x="3867150" y="3136900"/>
          <p14:tracePt t="26610" x="3803650" y="3155950"/>
          <p14:tracePt t="26628" x="3746500" y="3162300"/>
          <p14:tracePt t="26643" x="3727450" y="3162300"/>
          <p14:tracePt t="26660" x="3695700" y="3162300"/>
          <p14:tracePt t="26677" x="3683000" y="3162300"/>
          <p14:tracePt t="26692" x="3670300" y="3162300"/>
          <p14:tracePt t="26710" x="3663950" y="3162300"/>
          <p14:tracePt t="26744" x="3657600" y="3162300"/>
          <p14:tracePt t="27215" x="3644900" y="3162300"/>
          <p14:tracePt t="27224" x="3632200" y="3162300"/>
          <p14:tracePt t="27233" x="3619500" y="3162300"/>
          <p14:tracePt t="27244" x="3606800" y="3162300"/>
          <p14:tracePt t="27260" x="3600450" y="3162300"/>
          <p14:tracePt t="27276" x="3587750" y="3162300"/>
          <p14:tracePt t="27338" x="3581400" y="3162300"/>
          <p14:tracePt t="27714" x="3587750" y="3155950"/>
          <p14:tracePt t="27727" x="3613150" y="3143250"/>
          <p14:tracePt t="27734" x="3670300" y="3111500"/>
          <p14:tracePt t="27746" x="3740150" y="3092450"/>
          <p14:tracePt t="27759" x="3886200" y="3048000"/>
          <p14:tracePt t="27776" x="4305300" y="2997200"/>
          <p14:tracePt t="27792" x="4527550" y="2952750"/>
          <p14:tracePt t="27809" x="5092700" y="2889250"/>
          <p14:tracePt t="27827" x="5575300" y="2863850"/>
          <p14:tracePt t="27842" x="5861050" y="2863850"/>
          <p14:tracePt t="27859" x="6248400" y="2870200"/>
          <p14:tracePt t="27876" x="6521450" y="2901950"/>
          <p14:tracePt t="27896" x="6845300" y="2959100"/>
          <p14:tracePt t="27907" x="7048500" y="3016250"/>
          <p14:tracePt t="27924" x="7258050" y="3067050"/>
          <p14:tracePt t="27942" x="7353300" y="3105150"/>
          <p14:tracePt t="27959" x="7385050" y="3111500"/>
          <p14:tracePt t="27975" x="7404100" y="3117850"/>
          <p14:tracePt t="27991" x="7410450" y="3117850"/>
          <p14:tracePt t="28026" x="7429500" y="3117850"/>
          <p14:tracePt t="28041" x="7448550" y="3117850"/>
          <p14:tracePt t="28057" x="7480300" y="3117850"/>
          <p14:tracePt t="28074" x="7493000" y="3117850"/>
          <p14:tracePt t="28090" x="7512050" y="3117850"/>
          <p14:tracePt t="28108" x="7518400" y="3117850"/>
          <p14:tracePt t="28172" x="7512050" y="3117850"/>
          <p14:tracePt t="28183" x="7505700" y="3111500"/>
          <p14:tracePt t="28196" x="7493000" y="3105150"/>
          <p14:tracePt t="28212" x="7473950" y="3098800"/>
          <p14:tracePt t="28226" x="7416800" y="3086100"/>
          <p14:tracePt t="28246" x="7308850" y="3086100"/>
          <p14:tracePt t="28258" x="7270750" y="3086100"/>
          <p14:tracePt t="28276" x="7175500" y="3098800"/>
          <p14:tracePt t="28294" x="7131050" y="3124200"/>
          <p14:tracePt t="28307" x="7029450" y="3175000"/>
          <p14:tracePt t="28324" x="6997700" y="3200400"/>
          <p14:tracePt t="28340" x="6965950" y="3225800"/>
          <p14:tracePt t="28359" x="6953250" y="3238500"/>
          <p14:tracePt t="28375" x="6953250" y="3244850"/>
          <p14:tracePt t="28392" x="6946900" y="3244850"/>
          <p14:tracePt t="28408" x="6946900" y="3251200"/>
          <p14:tracePt t="28427" x="6953250" y="3263900"/>
          <p14:tracePt t="28444" x="6978650" y="3282950"/>
          <p14:tracePt t="28735" x="6985000" y="3282950"/>
          <p14:tracePt t="28746" x="6985000" y="3263900"/>
          <p14:tracePt t="28758" x="6991350" y="3244850"/>
          <p14:tracePt t="28776" x="6997700" y="3194050"/>
          <p14:tracePt t="28792" x="6997700" y="3175000"/>
          <p14:tracePt t="28810" x="7004050" y="3124200"/>
          <p14:tracePt t="28824" x="7004050" y="3098800"/>
          <p14:tracePt t="28842" x="7004050" y="3067050"/>
          <p14:tracePt t="28858" x="7004050" y="3054350"/>
          <p14:tracePt t="28874" x="7004050" y="3041650"/>
          <p14:tracePt t="28891" x="6985000" y="3028950"/>
          <p14:tracePt t="28908" x="6978650" y="3028950"/>
          <p14:tracePt t="28926" x="6953250" y="3028950"/>
          <p14:tracePt t="28944" x="6946900" y="3035300"/>
          <p14:tracePt t="28960" x="6927850" y="3079750"/>
          <p14:tracePt t="28977" x="6921500" y="3117850"/>
          <p14:tracePt t="28991" x="6921500" y="3143250"/>
          <p14:tracePt t="29010" x="6927850" y="3175000"/>
          <p14:tracePt t="29024" x="6940550" y="3194050"/>
          <p14:tracePt t="29041" x="7004050" y="3225800"/>
          <p14:tracePt t="29058" x="7061200" y="3232150"/>
          <p14:tracePt t="29074" x="7086600" y="3232150"/>
          <p14:tracePt t="29091" x="7105650" y="3232150"/>
          <p14:tracePt t="29108" x="7112000" y="3219450"/>
          <p14:tracePt t="29124" x="7124700" y="3181350"/>
          <p14:tracePt t="29142" x="7124700" y="3149600"/>
          <p14:tracePt t="29158" x="7124700" y="3143250"/>
          <p14:tracePt t="29174" x="7118350" y="3130550"/>
          <p14:tracePt t="29192" x="7105650" y="3124200"/>
          <p14:tracePt t="29209" x="7073900" y="3124200"/>
          <p14:tracePt t="29225" x="7048500" y="3149600"/>
          <p14:tracePt t="29241" x="7042150" y="3175000"/>
          <p14:tracePt t="29260" x="7042150" y="3270250"/>
          <p14:tracePt t="29274" x="7061200" y="3302000"/>
          <p14:tracePt t="29292" x="7092950" y="3340100"/>
          <p14:tracePt t="29308" x="7137400" y="3359150"/>
          <p14:tracePt t="29324" x="7156450" y="3359150"/>
          <p14:tracePt t="29341" x="7181850" y="3352800"/>
          <p14:tracePt t="29357" x="7194550" y="3327400"/>
          <p14:tracePt t="29374" x="7213600" y="3282950"/>
          <p14:tracePt t="29392" x="7219950" y="3232150"/>
          <p14:tracePt t="29407" x="7219950" y="3206750"/>
          <p14:tracePt t="29424" x="7219950" y="3194050"/>
          <p14:tracePt t="29443" x="7200900" y="3175000"/>
          <p14:tracePt t="29459" x="7118350" y="3162300"/>
          <p14:tracePt t="29475" x="7080250" y="3162300"/>
          <p14:tracePt t="29492" x="7061200" y="3162300"/>
          <p14:tracePt t="29507" x="7042150" y="3162300"/>
          <p14:tracePt t="29539" x="7035800" y="3175000"/>
          <p14:tracePt t="29559" x="7042150" y="3194050"/>
          <p14:tracePt t="29574" x="7073900" y="3206750"/>
          <p14:tracePt t="29591" x="7143750" y="3225800"/>
          <p14:tracePt t="29607" x="7156450" y="3225800"/>
          <p14:tracePt t="29624" x="7175500" y="3219450"/>
          <p14:tracePt t="29642" x="7181850" y="3149600"/>
          <p14:tracePt t="29661" x="7181850" y="3124200"/>
          <p14:tracePt t="29674" x="7156450" y="3079750"/>
          <p14:tracePt t="29692" x="7137400" y="3054350"/>
          <p14:tracePt t="29709" x="7086600" y="3035300"/>
          <p14:tracePt t="29727" x="7035800" y="3035300"/>
          <p14:tracePt t="29741" x="7023100" y="3035300"/>
          <p14:tracePt t="31944" x="6997700" y="3035300"/>
          <p14:tracePt t="31952" x="6946900" y="3035300"/>
          <p14:tracePt t="31963" x="6845300" y="3035300"/>
          <p14:tracePt t="31976" x="6718300" y="3035300"/>
          <p14:tracePt t="31989" x="6616700" y="3041650"/>
          <p14:tracePt t="32007" x="6197600" y="3124200"/>
          <p14:tracePt t="32025" x="5962650" y="3181350"/>
          <p14:tracePt t="32039" x="5524500" y="3371850"/>
          <p14:tracePt t="32056" x="5022850" y="3632200"/>
          <p14:tracePt t="32072" x="4851400" y="3727450"/>
          <p14:tracePt t="32089" x="4559300" y="3873500"/>
          <p14:tracePt t="32106" x="4394200" y="3937000"/>
          <p14:tracePt t="32121" x="4140200" y="4013200"/>
          <p14:tracePt t="32139" x="3829050" y="4102100"/>
          <p14:tracePt t="32155" x="3702050" y="4133850"/>
          <p14:tracePt t="32172" x="3524250" y="4152900"/>
          <p14:tracePt t="32188" x="3416300" y="4171950"/>
          <p14:tracePt t="32205" x="3263900" y="4184650"/>
          <p14:tracePt t="32223" x="3155950" y="4197350"/>
          <p14:tracePt t="32241" x="3117850" y="4197350"/>
          <p14:tracePt t="32256" x="3060700" y="4203700"/>
          <p14:tracePt t="32271" x="3022600" y="4203700"/>
          <p14:tracePt t="32288" x="2952750" y="4203700"/>
          <p14:tracePt t="32305" x="2933700" y="4203700"/>
          <p14:tracePt t="32322" x="2876550" y="4203700"/>
          <p14:tracePt t="32339" x="2844800" y="4203700"/>
          <p14:tracePt t="32353" x="2832100" y="4197350"/>
          <p14:tracePt t="32371" x="2813050" y="4197350"/>
          <p14:tracePt t="32387" x="2800350" y="4197350"/>
          <p14:tracePt t="32403" x="2794000" y="4197350"/>
          <p14:tracePt t="32420" x="2781300" y="4197350"/>
          <p14:tracePt t="32437" x="2774950" y="4197350"/>
          <p14:tracePt t="32453" x="2768600" y="4197350"/>
          <p14:tracePt t="32487" x="2762250" y="4197350"/>
          <p14:tracePt t="32535" x="2774950" y="4197350"/>
          <p14:tracePt t="32545" x="2806700" y="4191000"/>
          <p14:tracePt t="32555" x="2832100" y="4191000"/>
          <p14:tracePt t="32569" x="2882900" y="4191000"/>
          <p14:tracePt t="32589" x="3073400" y="4184650"/>
          <p14:tracePt t="32604" x="3149600" y="4171950"/>
          <p14:tracePt t="32622" x="3314700" y="4165600"/>
          <p14:tracePt t="32640" x="3543300" y="4140200"/>
          <p14:tracePt t="32654" x="3651250" y="4121150"/>
          <p14:tracePt t="32672" x="3803650" y="4102100"/>
          <p14:tracePt t="32688" x="3917950" y="4083050"/>
          <p14:tracePt t="32705" x="4121150" y="4083050"/>
          <p14:tracePt t="32721" x="4197350" y="4083050"/>
          <p14:tracePt t="32739" x="4305300" y="4083050"/>
          <p14:tracePt t="32755" x="4381500" y="4083050"/>
          <p14:tracePt t="32772" x="4419600" y="4083050"/>
          <p14:tracePt t="32789" x="4514850" y="4083050"/>
          <p14:tracePt t="32808" x="4603750" y="4083050"/>
          <p14:tracePt t="32823" x="4660900" y="4089400"/>
          <p14:tracePt t="32838" x="4724400" y="4102100"/>
          <p14:tracePt t="32853" x="4756150" y="4102100"/>
          <p14:tracePt t="32870" x="4838700" y="4102100"/>
          <p14:tracePt t="32886" x="4895850" y="4102100"/>
          <p14:tracePt t="32903" x="5010150" y="4102100"/>
          <p14:tracePt t="32920" x="5086350" y="4102100"/>
          <p14:tracePt t="32936" x="5118100" y="4102100"/>
          <p14:tracePt t="32953" x="5181600" y="4102100"/>
          <p14:tracePt t="32969" x="5219700" y="4102100"/>
          <p14:tracePt t="32988" x="5302250" y="4102100"/>
          <p14:tracePt t="33005" x="5378450" y="4102100"/>
          <p14:tracePt t="33021" x="5410200" y="4102100"/>
          <p14:tracePt t="33037" x="5454650" y="4102100"/>
          <p14:tracePt t="33054" x="5467350" y="4102100"/>
          <p14:tracePt t="33070" x="5499100" y="4102100"/>
          <p14:tracePt t="33087" x="5543550" y="4095750"/>
          <p14:tracePt t="33104" x="5568950" y="4095750"/>
          <p14:tracePt t="33119" x="5638800" y="4095750"/>
          <p14:tracePt t="33136" x="5664200" y="4095750"/>
          <p14:tracePt t="33153" x="5721350" y="4095750"/>
          <p14:tracePt t="33170" x="5753100" y="4095750"/>
          <p14:tracePt t="33186" x="5810250" y="4095750"/>
          <p14:tracePt t="33203" x="5867400" y="4095750"/>
          <p14:tracePt t="33219" x="5905500" y="4095750"/>
          <p14:tracePt t="33236" x="5969000" y="4095750"/>
          <p14:tracePt t="33253" x="6000750" y="4095750"/>
          <p14:tracePt t="33270" x="6057900" y="4095750"/>
          <p14:tracePt t="33287" x="6153150" y="4095750"/>
          <p14:tracePt t="33304" x="6210300" y="4095750"/>
          <p14:tracePt t="33319" x="6299200" y="4095750"/>
          <p14:tracePt t="33336" x="6337300" y="4095750"/>
          <p14:tracePt t="33338" x="6375400" y="4095750"/>
          <p14:tracePt t="33352" x="6426200" y="4095750"/>
          <p14:tracePt t="33369" x="6521450" y="4095750"/>
          <p14:tracePt t="33386" x="6572250" y="4095750"/>
          <p14:tracePt t="33402" x="6642100" y="4089400"/>
          <p14:tracePt t="33421" x="6661150" y="4089400"/>
          <p14:tracePt t="33436" x="6680200" y="4083050"/>
          <p14:tracePt t="33452" x="6692900" y="4076700"/>
          <p14:tracePt t="33469" x="6699250" y="4076700"/>
          <p14:tracePt t="34186" x="6692900" y="4076700"/>
          <p14:tracePt t="34196" x="6680200" y="4076700"/>
          <p14:tracePt t="34206" x="6654800" y="4076700"/>
          <p14:tracePt t="34220" x="6642100" y="4076700"/>
          <p14:tracePt t="34236" x="6597650" y="4083050"/>
          <p14:tracePt t="34254" x="6527800" y="4083050"/>
          <p14:tracePt t="34271" x="6318250" y="4083050"/>
          <p14:tracePt t="34289" x="5765800" y="4057650"/>
          <p14:tracePt t="34304" x="5435600" y="3994150"/>
          <p14:tracePt t="34320" x="4400550" y="3663950"/>
          <p14:tracePt t="34337" x="3892550" y="3530600"/>
          <p14:tracePt t="34341" x="3454400" y="3422650"/>
          <p14:tracePt t="34354" x="3136900" y="3390900"/>
          <p14:tracePt t="34373" x="2489200" y="3390900"/>
          <p14:tracePt t="34386" x="2355850" y="3416300"/>
          <p14:tracePt t="34404" x="2127250" y="3473450"/>
          <p14:tracePt t="34420" x="2057400" y="3492500"/>
          <p14:tracePt t="34437" x="1993900" y="3511550"/>
          <p14:tracePt t="35143" x="1993900" y="3517900"/>
          <p14:tracePt t="35154" x="1993900" y="3524250"/>
          <p14:tracePt t="35165" x="1993900" y="3536950"/>
          <p14:tracePt t="35175" x="1993900" y="3556000"/>
          <p14:tracePt t="35187" x="1993900" y="3575050"/>
          <p14:tracePt t="35201" x="1993900" y="3606800"/>
          <p14:tracePt t="35217" x="1993900" y="3695700"/>
          <p14:tracePt t="35234" x="1993900" y="3746500"/>
          <p14:tracePt t="35251" x="1993900" y="3822700"/>
          <p14:tracePt t="35268" x="1993900" y="3898900"/>
          <p14:tracePt t="35284" x="1993900" y="3949700"/>
          <p14:tracePt t="35302" x="1993900" y="4089400"/>
          <p14:tracePt t="35318" x="1993900" y="4178300"/>
          <p14:tracePt t="35335" x="1993900" y="4273550"/>
          <p14:tracePt t="35352" x="1993900" y="4337050"/>
          <p14:tracePt t="35368" x="1993900" y="4368800"/>
          <p14:tracePt t="35385" x="1993900" y="4400550"/>
          <p14:tracePt t="35401" x="1993900" y="4406900"/>
          <p14:tracePt t="35417" x="1993900" y="4413250"/>
          <p14:tracePt t="35434" x="1993900" y="4419600"/>
          <p14:tracePt t="35936" x="1993900" y="4425950"/>
          <p14:tracePt t="35946" x="1993900" y="4438650"/>
          <p14:tracePt t="35958" x="1993900" y="4445000"/>
          <p14:tracePt t="35969" x="1993900" y="4457700"/>
          <p14:tracePt t="35985" x="2006600" y="4470400"/>
          <p14:tracePt t="36001" x="2032000" y="4502150"/>
          <p14:tracePt t="36021" x="2057400" y="4540250"/>
          <p14:tracePt t="36036" x="2101850" y="4572000"/>
          <p14:tracePt t="36053" x="2247900" y="4641850"/>
          <p14:tracePt t="36068" x="2336800" y="4641850"/>
          <p14:tracePt t="36086" x="2527300" y="4641850"/>
          <p14:tracePt t="36102" x="2781300" y="4629150"/>
          <p14:tracePt t="36118" x="2895600" y="4603750"/>
          <p14:tracePt t="36136" x="3187700" y="4584700"/>
          <p14:tracePt t="36152" x="3403600" y="4572000"/>
          <p14:tracePt t="36169" x="3644900" y="4559300"/>
          <p14:tracePt t="36186" x="4057650" y="4559300"/>
          <p14:tracePt t="36201" x="4210050" y="4559300"/>
          <p14:tracePt t="36218" x="4521200" y="4578350"/>
          <p14:tracePt t="36235" x="4686300" y="4603750"/>
          <p14:tracePt t="36251" x="4908550" y="4641850"/>
          <p14:tracePt t="36269" x="5022850" y="4654550"/>
          <p14:tracePt t="36286" x="5048250" y="4660900"/>
          <p14:tracePt t="36304" x="5073650" y="4660900"/>
          <p14:tracePt t="36687" x="5080000" y="4660900"/>
          <p14:tracePt t="36697" x="5105400" y="4660900"/>
          <p14:tracePt t="36710" x="5124450" y="4660900"/>
          <p14:tracePt t="36719" x="5149850" y="4660900"/>
          <p14:tracePt t="36734" x="5200650" y="4660900"/>
          <p14:tracePt t="36751" x="5314950" y="4660900"/>
          <p14:tracePt t="36767" x="5429250" y="4660900"/>
          <p14:tracePt t="36784" x="5708650" y="4654550"/>
          <p14:tracePt t="36803" x="5949950" y="4648200"/>
          <p14:tracePt t="36818" x="6064250" y="4635500"/>
          <p14:tracePt t="36837" x="6254750" y="4622800"/>
          <p14:tracePt t="36852" x="6305550" y="4622800"/>
          <p14:tracePt t="36867" x="6375400" y="4616450"/>
          <p14:tracePt t="36885" x="6426200" y="4616450"/>
          <p14:tracePt t="36901" x="6432550" y="4616450"/>
          <p14:tracePt t="36918" x="6451600" y="4616450"/>
          <p14:tracePt t="36969" x="6457950" y="4616450"/>
          <p14:tracePt t="37041" x="6464300" y="4616450"/>
          <p14:tracePt t="40308" x="6451600" y="4616450"/>
          <p14:tracePt t="40318" x="6445250" y="4616450"/>
          <p14:tracePt t="40329" x="6419850" y="4616450"/>
          <p14:tracePt t="40339" x="6381750" y="4616450"/>
          <p14:tracePt t="40349" x="6330950" y="4597400"/>
          <p14:tracePt t="40362" x="6273800" y="4578350"/>
          <p14:tracePt t="40379" x="6216650" y="4559300"/>
          <p14:tracePt t="40396" x="6121400" y="4527550"/>
          <p14:tracePt t="40413" x="6026150" y="4502150"/>
          <p14:tracePt t="40429" x="5937250" y="4489450"/>
          <p14:tracePt t="40446" x="5791200" y="4489450"/>
          <p14:tracePt t="40463" x="5740400" y="4489450"/>
          <p14:tracePt t="40479" x="5626100" y="4489450"/>
          <p14:tracePt t="40496" x="5486400" y="4489450"/>
          <p14:tracePt t="40512" x="5467350" y="4489450"/>
          <p14:tracePt t="41028" x="5461000" y="4489450"/>
          <p14:tracePt t="41039" x="5454650" y="4489450"/>
          <p14:tracePt t="41048" x="5448300" y="4489450"/>
          <p14:tracePt t="41062" x="5435600" y="4489450"/>
          <p14:tracePt t="41078" x="5422900" y="4495800"/>
          <p14:tracePt t="41095" x="5384800" y="4508500"/>
          <p14:tracePt t="41112" x="5346700" y="4540250"/>
          <p14:tracePt t="41128" x="5334000" y="4546600"/>
          <p14:tracePt t="41145" x="5302250" y="4559300"/>
          <p14:tracePt t="41162" x="5270500" y="4572000"/>
          <p14:tracePt t="41178" x="5207000" y="4597400"/>
          <p14:tracePt t="41195" x="5124450" y="4610100"/>
          <p14:tracePt t="41212" x="5099050" y="4616450"/>
          <p14:tracePt t="41228" x="5054600" y="4629150"/>
          <p14:tracePt t="41244" x="5035550" y="4635500"/>
          <p14:tracePt t="41261" x="4972050" y="4648200"/>
          <p14:tracePt t="41278" x="4870450" y="4667250"/>
          <p14:tracePt t="41294" x="4813300" y="4686300"/>
          <p14:tracePt t="41312" x="4718050" y="4699000"/>
          <p14:tracePt t="41328" x="4667250" y="4711700"/>
          <p14:tracePt t="41345" x="4508500" y="4737100"/>
          <p14:tracePt t="41361" x="4419600" y="4749800"/>
          <p14:tracePt t="41379" x="4267200" y="4762500"/>
          <p14:tracePt t="41395" x="4108450" y="4781550"/>
          <p14:tracePt t="41412" x="4032250" y="4787900"/>
          <p14:tracePt t="41428" x="3892550" y="4800600"/>
          <p14:tracePt t="41445" x="3771900" y="4806950"/>
          <p14:tracePt t="41462" x="3746500" y="4806950"/>
          <p14:tracePt t="41478" x="3683000" y="4826000"/>
          <p14:tracePt t="41494" x="3663950" y="4832350"/>
          <p14:tracePt t="41511" x="3632200" y="4838700"/>
          <p14:tracePt t="41528" x="3619500" y="4845050"/>
          <p14:tracePt t="41544" x="3613150" y="4845050"/>
          <p14:tracePt t="41561" x="3606800" y="4845050"/>
          <p14:tracePt t="41632" x="3606800" y="4851400"/>
          <p14:tracePt t="41893" x="3606800" y="4857750"/>
          <p14:tracePt t="41904" x="3606800" y="4864100"/>
          <p14:tracePt t="41914" x="3606800" y="4870450"/>
          <p14:tracePt t="41928" x="3606800" y="4876800"/>
          <p14:tracePt t="41956" x="3606800" y="4883150"/>
          <p14:tracePt t="41966" x="3606800" y="4889500"/>
          <p14:tracePt t="41977" x="3613150" y="4895850"/>
          <p14:tracePt t="41994" x="3613150" y="4902200"/>
          <p14:tracePt t="42011" x="3619500" y="4914900"/>
          <p14:tracePt t="42044" x="3632200" y="4921250"/>
          <p14:tracePt t="42061" x="3632200" y="4927600"/>
          <p14:tracePt t="42077" x="3632200" y="4933950"/>
          <p14:tracePt t="42123" x="3632200" y="4940300"/>
          <p14:tracePt t="42196" x="3632200" y="4914900"/>
          <p14:tracePt t="42206" x="3632200" y="4889500"/>
          <p14:tracePt t="42217" x="3632200" y="4851400"/>
          <p14:tracePt t="42227" x="3644900" y="4806950"/>
          <p14:tracePt t="42244" x="3657600" y="4775200"/>
          <p14:tracePt t="42260" x="3689350" y="4743450"/>
          <p14:tracePt t="42277" x="3708400" y="4718050"/>
          <p14:tracePt t="42294" x="3771900" y="4686300"/>
          <p14:tracePt t="42311" x="3822700" y="4673600"/>
          <p14:tracePt t="42327" x="3854450" y="4667250"/>
          <p14:tracePt t="42343" x="3917950" y="4667250"/>
          <p14:tracePt t="42360" x="3956050" y="4667250"/>
          <p14:tracePt t="42377" x="4038600" y="4667250"/>
          <p14:tracePt t="42394" x="4102100" y="4667250"/>
          <p14:tracePt t="42411" x="4133850" y="4667250"/>
          <p14:tracePt t="42427" x="4165600" y="4667250"/>
          <p14:tracePt t="42443" x="4178300" y="4673600"/>
          <p14:tracePt t="42460" x="4197350" y="4686300"/>
          <p14:tracePt t="42478" x="4210050" y="4711700"/>
          <p14:tracePt t="42494" x="4222750" y="4737100"/>
          <p14:tracePt t="42510" x="4229100" y="4794250"/>
          <p14:tracePt t="42527" x="4229100" y="4826000"/>
          <p14:tracePt t="42544" x="4229100" y="4851400"/>
          <p14:tracePt t="42561" x="4229100" y="4864100"/>
          <p14:tracePt t="42603" x="4235450" y="4864100"/>
          <p14:tracePt t="42614" x="4235450" y="4870450"/>
          <p14:tracePt t="42627" x="4241800" y="4870450"/>
          <p14:tracePt t="42643" x="4248150" y="4876800"/>
          <p14:tracePt t="42660" x="4292600" y="4883150"/>
          <p14:tracePt t="42677" x="4343400" y="4883150"/>
          <p14:tracePt t="42693" x="4368800" y="4883150"/>
          <p14:tracePt t="42710" x="4451350" y="4870450"/>
          <p14:tracePt t="42727" x="4502150" y="4864100"/>
          <p14:tracePt t="42743" x="4565650" y="4838700"/>
          <p14:tracePt t="42760" x="4610100" y="4826000"/>
          <p14:tracePt t="43061" x="4622800" y="4826000"/>
          <p14:tracePt t="43072" x="4648200" y="4826000"/>
          <p14:tracePt t="43083" x="4679950" y="4826000"/>
          <p14:tracePt t="43093" x="4718050" y="4826000"/>
          <p14:tracePt t="43110" x="4756150" y="4826000"/>
          <p14:tracePt t="43127" x="4889500" y="4845050"/>
          <p14:tracePt t="43143" x="4965700" y="4845050"/>
          <p14:tracePt t="43159" x="5092700" y="4857750"/>
          <p14:tracePt t="43177" x="5245100" y="4857750"/>
          <p14:tracePt t="43194" x="5359400" y="4857750"/>
          <p14:tracePt t="43210" x="5575300" y="4857750"/>
          <p14:tracePt t="43227" x="5664200" y="4857750"/>
          <p14:tracePt t="43243" x="5918200" y="4857750"/>
          <p14:tracePt t="43260" x="6134100" y="4864100"/>
          <p14:tracePt t="43276" x="6223000" y="4864100"/>
          <p14:tracePt t="43293" x="6413500" y="4876800"/>
          <p14:tracePt t="43310" x="6527800" y="4876800"/>
          <p14:tracePt t="43326" x="6705600" y="4876800"/>
          <p14:tracePt t="43343" x="6832600" y="4876800"/>
          <p14:tracePt t="43360" x="6908800" y="4883150"/>
          <p14:tracePt t="43376" x="7061200" y="4883150"/>
          <p14:tracePt t="43393" x="7124700" y="4883150"/>
          <p14:tracePt t="43410" x="7232650" y="4883150"/>
          <p14:tracePt t="43427" x="7308850" y="4883150"/>
          <p14:tracePt t="43443" x="7340600" y="4902200"/>
          <p14:tracePt t="43460" x="7404100" y="4927600"/>
          <p14:tracePt t="43476" x="7423150" y="4933950"/>
          <p14:tracePt t="44031" x="7410450" y="4933950"/>
          <p14:tracePt t="44042" x="7397750" y="4940300"/>
          <p14:tracePt t="44052" x="7366000" y="4946650"/>
          <p14:tracePt t="44063" x="7327900" y="4965700"/>
          <p14:tracePt t="44075" x="7232650" y="4984750"/>
          <p14:tracePt t="44092" x="7131050" y="5003800"/>
          <p14:tracePt t="44109" x="6845300" y="5060950"/>
          <p14:tracePt t="44126" x="6438900" y="5105400"/>
          <p14:tracePt t="44142" x="6292850" y="5124450"/>
          <p14:tracePt t="44159" x="6032500" y="5124450"/>
          <p14:tracePt t="44176" x="5969000" y="5124450"/>
          <p14:tracePt t="44192" x="5918200" y="5124450"/>
          <p14:tracePt t="44209" x="5899150" y="5124450"/>
          <p14:tracePt t="44243" x="5892800" y="5124450"/>
          <p14:tracePt t="44272" x="5905500" y="5124450"/>
          <p14:tracePt t="44282" x="5943600" y="5124450"/>
          <p14:tracePt t="44293" x="5994400" y="5124450"/>
          <p14:tracePt t="44309" x="6108700" y="5124450"/>
          <p14:tracePt t="44325" x="6286500" y="5137150"/>
          <p14:tracePt t="44342" x="6362700" y="5137150"/>
          <p14:tracePt t="44358" x="6527800" y="5137150"/>
          <p14:tracePt t="44376" x="6673850" y="5118100"/>
          <p14:tracePt t="44392" x="6731000" y="5099050"/>
          <p14:tracePt t="44409" x="6813550" y="5073650"/>
          <p14:tracePt t="44425" x="6832600" y="5067300"/>
          <p14:tracePt t="44442" x="6858000" y="5067300"/>
          <p14:tracePt t="44459" x="6870700" y="5067300"/>
          <p14:tracePt t="44476" x="6877050" y="5067300"/>
          <p14:tracePt t="44492" x="6883400" y="5060950"/>
          <p14:tracePt t="44525" x="6889750" y="5060950"/>
          <p14:tracePt t="44699" x="6883400" y="5060950"/>
          <p14:tracePt t="44710" x="6858000" y="5060950"/>
          <p14:tracePt t="44720" x="6819900" y="5060950"/>
          <p14:tracePt t="44730" x="6762750" y="5060950"/>
          <p14:tracePt t="44742" x="6686550" y="5048250"/>
          <p14:tracePt t="44759" x="6546850" y="5048250"/>
          <p14:tracePt t="44775" x="6229350" y="5041900"/>
          <p14:tracePt t="44792" x="5886450" y="5041900"/>
          <p14:tracePt t="44808" x="5448300" y="4984750"/>
          <p14:tracePt t="44825" x="5118100" y="4959350"/>
          <p14:tracePt t="44842" x="4991100" y="4959350"/>
          <p14:tracePt t="44858" x="4851400" y="4953000"/>
          <p14:tracePt t="44875" x="4813300" y="4953000"/>
          <p14:tracePt t="44892" x="4762500" y="4953000"/>
          <p14:tracePt t="45930" x="4756150" y="4953000"/>
          <p14:tracePt t="45940" x="4730750" y="4959350"/>
          <p14:tracePt t="45950" x="4699000" y="4965700"/>
          <p14:tracePt t="45961" x="4660900" y="4978400"/>
          <p14:tracePt t="45974" x="4603750" y="4984750"/>
          <p14:tracePt t="45991" x="4514850" y="4991100"/>
          <p14:tracePt t="46008" x="4286250" y="5016500"/>
          <p14:tracePt t="46024" x="4133850" y="5022850"/>
          <p14:tracePt t="46041" x="4057650" y="5022850"/>
          <p14:tracePt t="46057" x="3949700" y="5022850"/>
          <p14:tracePt t="46074" x="3924300" y="5029200"/>
          <p14:tracePt t="46091" x="3911600" y="5029200"/>
          <p14:tracePt t="46607" x="3905250" y="5029200"/>
          <p14:tracePt t="46618" x="3892550" y="5029200"/>
          <p14:tracePt t="46629" x="3873500" y="5029200"/>
          <p14:tracePt t="46640" x="3854450" y="5029200"/>
          <p14:tracePt t="46657" x="3822700" y="5029200"/>
          <p14:tracePt t="46673" x="3752850" y="5016500"/>
          <p14:tracePt t="46690" x="3663950" y="4997450"/>
          <p14:tracePt t="46706" x="3467100" y="4972050"/>
          <p14:tracePt t="46724" x="3251200" y="4946650"/>
          <p14:tracePt t="46740" x="3054350" y="4933950"/>
          <p14:tracePt t="46757" x="2774950" y="4908550"/>
          <p14:tracePt t="46773" x="2686050" y="4908550"/>
          <p14:tracePt t="46790" x="2463800" y="4908550"/>
          <p14:tracePt t="46807" x="2273300" y="4908550"/>
          <p14:tracePt t="46823" x="2171700" y="4908550"/>
          <p14:tracePt t="46840" x="2044700" y="4908550"/>
          <p14:tracePt t="46856" x="1981200" y="4908550"/>
          <p14:tracePt t="46873" x="1860550" y="4902200"/>
          <p14:tracePt t="46890" x="1778000" y="4889500"/>
          <p14:tracePt t="46906" x="1739900" y="4883150"/>
          <p14:tracePt t="46923" x="1676400" y="4883150"/>
          <p14:tracePt t="46939" x="1651000" y="4876800"/>
          <p14:tracePt t="46957" x="1606550" y="4876800"/>
          <p14:tracePt t="46973" x="1600200" y="4876800"/>
          <p14:tracePt t="47452" x="1593850" y="4870450"/>
          <p14:tracePt t="47473" x="1587500" y="4864100"/>
          <p14:tracePt t="47483" x="1574800" y="4857750"/>
          <p14:tracePt t="47494" x="1568450" y="4857750"/>
          <p14:tracePt t="47506" x="1555750" y="4857750"/>
          <p14:tracePt t="47523" x="1549400" y="4857750"/>
          <p14:tracePt t="47540" x="1530350" y="4857750"/>
          <p14:tracePt t="47557" x="1504950" y="4902200"/>
          <p14:tracePt t="47572" x="1492250" y="4933950"/>
          <p14:tracePt t="47589" x="1454150" y="5010150"/>
          <p14:tracePt t="47606" x="1447800" y="5035550"/>
          <p14:tracePt t="47622" x="1447800" y="5105400"/>
          <p14:tracePt t="47639" x="1447800" y="5156200"/>
          <p14:tracePt t="47656" x="1479550" y="5232400"/>
          <p14:tracePt t="47672" x="1530350" y="5276850"/>
          <p14:tracePt t="47689" x="1587500" y="5295900"/>
          <p14:tracePt t="47705" x="1720850" y="5327650"/>
          <p14:tracePt t="47722" x="1746250" y="5327650"/>
          <p14:tracePt t="47739" x="1790700" y="5327650"/>
          <p14:tracePt t="47756" x="1809750" y="5327650"/>
          <p14:tracePt t="47773" x="1816100" y="5327650"/>
          <p14:tracePt t="47789" x="1816100" y="5295900"/>
          <p14:tracePt t="47805" x="1816100" y="5264150"/>
          <p14:tracePt t="47822" x="1758950" y="5207000"/>
          <p14:tracePt t="47839" x="1619250" y="5130800"/>
          <p14:tracePt t="47855" x="1543050" y="5092700"/>
          <p14:tracePt t="47872" x="1333500" y="5048250"/>
          <p14:tracePt t="47888" x="1244600" y="5048250"/>
          <p14:tracePt t="47906" x="1149350" y="5060950"/>
          <p14:tracePt t="47922" x="1092200" y="5137150"/>
          <p14:tracePt t="47939" x="1073150" y="5219700"/>
          <p14:tracePt t="47956" x="1060450" y="5346700"/>
          <p14:tracePt t="47972" x="1060450" y="5410200"/>
          <p14:tracePt t="47989" x="1073150" y="5480050"/>
          <p14:tracePt t="48006" x="1143000" y="5549900"/>
          <p14:tracePt t="48022" x="1200150" y="5581650"/>
          <p14:tracePt t="48039" x="1289050" y="5600700"/>
          <p14:tracePt t="48055" x="1320800" y="5600700"/>
          <p14:tracePt t="48072" x="1365250" y="5575300"/>
          <p14:tracePt t="48089" x="1409700" y="5467350"/>
          <p14:tracePt t="48105" x="1416050" y="5397500"/>
          <p14:tracePt t="48122" x="1416050" y="5283200"/>
          <p14:tracePt t="48138" x="1416050" y="5257800"/>
          <p14:tracePt t="48155" x="1397000" y="5238750"/>
          <p14:tracePt t="48172" x="1339850" y="5226050"/>
          <p14:tracePt t="48188" x="1308100" y="5226050"/>
          <p14:tracePt t="48205" x="1263650" y="5276850"/>
          <p14:tracePt t="48221" x="1238250" y="5308600"/>
          <p14:tracePt t="48239" x="1225550" y="5372100"/>
          <p14:tracePt t="48256" x="1225550" y="5416550"/>
          <p14:tracePt t="48273" x="1231900" y="5441950"/>
          <p14:tracePt t="48288" x="1282700" y="5467350"/>
          <p14:tracePt t="48305" x="1301750" y="5467350"/>
          <p14:tracePt t="48322" x="1327150" y="5467350"/>
          <p14:tracePt t="48339" x="1346200" y="5467350"/>
          <p14:tracePt t="48359" x="1352550" y="5467350"/>
          <p14:tracePt t="51279" x="1352550" y="5461000"/>
          <p14:tracePt t="51291" x="1352550" y="5435600"/>
          <p14:tracePt t="51310" x="1352550" y="5422900"/>
          <p14:tracePt t="51322" x="1352550" y="5416550"/>
          <p14:tracePt t="51331" x="1352550" y="5410200"/>
          <p14:tracePt t="51341" x="1352550" y="5403850"/>
          <p14:tracePt t="51363" x="1352550" y="5397500"/>
          <p14:tracePt t="51373" x="1346200" y="5397500"/>
          <p14:tracePt t="51435" x="1352550" y="5397500"/>
          <p14:tracePt t="51446" x="1365250" y="5397500"/>
          <p14:tracePt t="51456" x="1384300" y="5410200"/>
          <p14:tracePt t="51471" x="1403350" y="5410200"/>
          <p14:tracePt t="51488" x="1447800" y="5410200"/>
          <p14:tracePt t="51505" x="1460500" y="5410200"/>
          <p14:tracePt t="51522" x="1479550" y="5397500"/>
          <p14:tracePt t="51540" x="1485900" y="5391150"/>
          <p14:tracePt t="51556" x="1492250" y="5384800"/>
          <p14:tracePt t="51572" x="1492250" y="5372100"/>
          <p14:tracePt t="51590" x="1492250" y="5365750"/>
          <p14:tracePt t="51605" x="1460500" y="5353050"/>
          <p14:tracePt t="51622" x="1403350" y="5353050"/>
          <p14:tracePt t="51639" x="1384300" y="5353050"/>
          <p14:tracePt t="51656" x="1352550" y="5365750"/>
          <p14:tracePt t="51669" x="1346200" y="5378450"/>
          <p14:tracePt t="51686" x="1339850" y="5435600"/>
          <p14:tracePt t="51702" x="1339850" y="5461000"/>
          <p14:tracePt t="51719" x="1365250" y="5486400"/>
          <p14:tracePt t="51736" x="1460500" y="5511800"/>
          <p14:tracePt t="51752" x="1498600" y="5511800"/>
          <p14:tracePt t="51769" x="1543050" y="5511800"/>
          <p14:tracePt t="51786" x="1555750" y="5511800"/>
          <p14:tracePt t="51803" x="1574800" y="5454650"/>
          <p14:tracePt t="51820" x="1587500" y="5384800"/>
          <p14:tracePt t="51836" x="1587500" y="5359400"/>
          <p14:tracePt t="51854" x="1587500" y="5353050"/>
          <p14:tracePt t="51870" x="1581150" y="5346700"/>
          <p14:tracePt t="51886" x="1562100" y="5346700"/>
          <p14:tracePt t="51903" x="1549400" y="5346700"/>
          <p14:tracePt t="51922" x="1549400" y="5359400"/>
          <p14:tracePt t="51937" x="1549400" y="5397500"/>
          <p14:tracePt t="51957" x="1549400" y="5429250"/>
          <p14:tracePt t="51971" x="1555750" y="5441950"/>
          <p14:tracePt t="51987" x="1562100" y="5454650"/>
          <p14:tracePt t="52002" x="1574800" y="5467350"/>
          <p14:tracePt t="52019" x="1600200" y="5486400"/>
          <p14:tracePt t="52035" x="1606550" y="5492750"/>
          <p14:tracePt t="52052" x="1625600" y="5511800"/>
          <p14:tracePt t="52070" x="1638300" y="5518150"/>
          <p14:tracePt t="52085" x="1663700" y="5537200"/>
          <p14:tracePt t="52104" x="1682750" y="5556250"/>
          <p14:tracePt t="52124" x="1689100" y="5562600"/>
          <p14:tracePt t="52137" x="1695450" y="5568950"/>
          <p14:tracePt t="52155" x="1708150" y="5581650"/>
          <p14:tracePt t="52172" x="1714500" y="5588000"/>
          <p14:tracePt t="52187" x="1733550" y="5607050"/>
          <p14:tracePt t="52203" x="1739900" y="5619750"/>
          <p14:tracePt t="52220" x="1752600" y="5651500"/>
          <p14:tracePt t="53991" x="1758950" y="5651500"/>
          <p14:tracePt t="54002" x="1765300" y="5651500"/>
          <p14:tracePt t="54012" x="1771650" y="5657850"/>
          <p14:tracePt t="54025" x="1784350" y="5657850"/>
          <p14:tracePt t="54035" x="1790700" y="5664200"/>
          <p14:tracePt t="54050" x="1797050" y="5670550"/>
          <p14:tracePt t="54067" x="1803400" y="5670550"/>
          <p14:tracePt t="54106" x="1809750" y="5670550"/>
          <p14:tracePt t="54212" x="1809750" y="5676900"/>
          <p14:tracePt t="54231" x="1803400" y="5676900"/>
          <p14:tracePt t="54243" x="1803400" y="5683250"/>
          <p14:tracePt t="54295" x="1803400" y="5689600"/>
          <p14:tracePt t="54377" x="1797050" y="5683250"/>
          <p14:tracePt t="54387" x="1797050" y="5670550"/>
          <p14:tracePt t="54399" x="1790700" y="5657850"/>
          <p14:tracePt t="54408" x="1784350" y="5651500"/>
          <p14:tracePt t="54421" x="1778000" y="5638800"/>
          <p14:tracePt t="54435" x="1771650" y="5619750"/>
          <p14:tracePt t="54451" x="1758950" y="5594350"/>
          <p14:tracePt t="54469" x="1720850" y="5562600"/>
          <p14:tracePt t="54485" x="1701800" y="5549900"/>
          <p14:tracePt t="54503" x="1651000" y="5530850"/>
          <p14:tracePt t="54517" x="1619250" y="5524500"/>
          <p14:tracePt t="54534" x="1549400" y="5499100"/>
          <p14:tracePt t="54550" x="1492250" y="5486400"/>
          <p14:tracePt t="54567" x="1371600" y="5461000"/>
          <p14:tracePt t="54585" x="1270000" y="5441950"/>
          <p14:tracePt t="54601" x="1238250" y="5435600"/>
          <p14:tracePt t="54618" x="1181100" y="5435600"/>
          <p14:tracePt t="54634" x="1162050" y="5429250"/>
          <p14:tracePt t="54651" x="1136650" y="5422900"/>
          <p14:tracePt t="54670" x="1117600" y="5422900"/>
          <p14:tracePt t="54686" x="1111250" y="5422900"/>
          <p14:tracePt t="54701" x="1104900" y="5422900"/>
          <p14:tracePt t="54720" x="1098550" y="5422900"/>
          <p14:tracePt t="55002" x="1111250" y="5422900"/>
          <p14:tracePt t="55013" x="1136650" y="5429250"/>
          <p14:tracePt t="55025" x="1174750" y="5429250"/>
          <p14:tracePt t="55034" x="1225550" y="5441950"/>
          <p14:tracePt t="55050" x="1270000" y="5448300"/>
          <p14:tracePt t="55066" x="1314450" y="5448300"/>
          <p14:tracePt t="55082" x="1333500" y="5448300"/>
          <p14:tracePt t="55099" x="1358900" y="5448300"/>
          <p14:tracePt t="55116" x="1377950" y="5448300"/>
          <p14:tracePt t="55135" x="1384300" y="5448300"/>
          <p14:tracePt t="55150" x="1390650" y="5448300"/>
          <p14:tracePt t="55168" x="1397000" y="5448300"/>
          <p14:tracePt t="55183" x="1403350" y="5448300"/>
          <p14:tracePt t="55201" x="1416050" y="5448300"/>
          <p14:tracePt t="55217" x="1435100" y="5448300"/>
          <p14:tracePt t="55234" x="1485900" y="5448300"/>
          <p14:tracePt t="55252" x="1536700" y="5454650"/>
          <p14:tracePt t="55267" x="1574800" y="5461000"/>
          <p14:tracePt t="55284" x="1638300" y="5486400"/>
          <p14:tracePt t="55303" x="1657350" y="5499100"/>
          <p14:tracePt t="60215" x="1663700" y="5499100"/>
          <p14:tracePt t="60223" x="1676400" y="5492750"/>
          <p14:tracePt t="60234" x="1689100" y="5480050"/>
          <p14:tracePt t="60247" x="1720850" y="5454650"/>
          <p14:tracePt t="60266" x="1803400" y="5365750"/>
          <p14:tracePt t="60281" x="1885950" y="5270500"/>
          <p14:tracePt t="60297" x="2120900" y="5048250"/>
          <p14:tracePt t="60314" x="2216150" y="4972050"/>
          <p14:tracePt t="60329" x="2393950" y="4826000"/>
          <p14:tracePt t="60348" x="2705100" y="4654550"/>
          <p14:tracePt t="60363" x="2882900" y="4616450"/>
          <p14:tracePt t="60379" x="3225800" y="4502150"/>
          <p14:tracePt t="60398" x="3378200" y="4464050"/>
          <p14:tracePt t="60413" x="3587750" y="4432300"/>
          <p14:tracePt t="60431" x="3663950" y="4413250"/>
          <p14:tracePt t="60446" x="3810000" y="4375150"/>
          <p14:tracePt t="60463" x="3905250" y="4356100"/>
          <p14:tracePt t="60478" x="3943350" y="4349750"/>
          <p14:tracePt t="60495" x="3981450" y="4337050"/>
          <p14:tracePt t="60512" x="3987800" y="4337050"/>
          <p14:tracePt t="60528" x="3994150" y="4337050"/>
          <p14:tracePt t="60807" x="3994150" y="4330700"/>
          <p14:tracePt t="60820" x="4000500" y="4311650"/>
          <p14:tracePt t="60830" x="4006850" y="4286250"/>
          <p14:tracePt t="60846" x="4019550" y="4254500"/>
          <p14:tracePt t="60862" x="4064000" y="4152900"/>
          <p14:tracePt t="60880" x="4108450" y="4076700"/>
          <p14:tracePt t="60895" x="4146550" y="4006850"/>
          <p14:tracePt t="60914" x="4191000" y="3911600"/>
          <p14:tracePt t="60931" x="4210050" y="3886200"/>
          <p14:tracePt t="60947" x="4229100" y="3829050"/>
          <p14:tracePt t="60965" x="4241800" y="3790950"/>
          <p14:tracePt t="60979" x="4248150" y="3771900"/>
          <p14:tracePt t="60997" x="4267200" y="3727450"/>
          <p14:tracePt t="61013" x="4273550" y="3708400"/>
          <p14:tracePt t="61029" x="4279900" y="3606800"/>
          <p14:tracePt t="61047" x="4279900" y="3492500"/>
          <p14:tracePt t="61062" x="4279900" y="3422650"/>
          <p14:tracePt t="61079" x="4260850" y="3327400"/>
          <p14:tracePt t="61096" x="4241800" y="3295650"/>
          <p14:tracePt t="61112" x="4216400" y="3244850"/>
          <p14:tracePt t="61130" x="4191000" y="3213100"/>
          <p14:tracePt t="61148" x="4178300" y="3206750"/>
          <p14:tracePt t="61164" x="4159250" y="3181350"/>
          <p14:tracePt t="61197" x="4152900" y="3181350"/>
          <p14:tracePt t="61308" x="4165600" y="3181350"/>
          <p14:tracePt t="61320" x="4178300" y="3187700"/>
          <p14:tracePt t="61330" x="4197350" y="3194050"/>
          <p14:tracePt t="61345" x="4210050" y="3194050"/>
          <p14:tracePt t="61362" x="4235450" y="3194050"/>
          <p14:tracePt t="61395" x="4241800" y="3194050"/>
          <p14:tracePt t="61423" x="4235450" y="3194050"/>
          <p14:tracePt t="61433" x="4216400" y="3181350"/>
          <p14:tracePt t="61447" x="4165600" y="3168650"/>
          <p14:tracePt t="61463" x="4095750" y="3149600"/>
          <p14:tracePt t="61479" x="3930650" y="3136900"/>
          <p14:tracePt t="61496" x="3860800" y="3136900"/>
          <p14:tracePt t="61513" x="3841750" y="3136900"/>
          <p14:tracePt t="62197" x="3860800" y="3124200"/>
          <p14:tracePt t="62205" x="3898900" y="3105150"/>
          <p14:tracePt t="62216" x="3956050" y="3079750"/>
          <p14:tracePt t="62229" x="4089400" y="3035300"/>
          <p14:tracePt t="62247" x="4330700" y="2971800"/>
          <p14:tracePt t="62262" x="4419600" y="2952750"/>
          <p14:tracePt t="62278" x="4654550" y="2927350"/>
          <p14:tracePt t="62296" x="4743450" y="2921000"/>
          <p14:tracePt t="62311" x="4870450" y="2921000"/>
          <p14:tracePt t="62328" x="4908550" y="2921000"/>
          <p14:tracePt t="62344" x="4991100" y="2933700"/>
          <p14:tracePt t="62361" x="5092700" y="2978150"/>
          <p14:tracePt t="62378" x="5137150" y="3003550"/>
          <p14:tracePt t="62395" x="5238750" y="3054350"/>
          <p14:tracePt t="62411" x="5270500" y="3073400"/>
          <p14:tracePt t="62429" x="5334000" y="3111500"/>
          <p14:tracePt t="62445" x="5384800" y="3143250"/>
          <p14:tracePt t="62462" x="5397500" y="3149600"/>
          <p14:tracePt t="62478" x="5416550" y="3155950"/>
          <p14:tracePt t="62495" x="5422900" y="3155950"/>
          <p14:tracePt t="62512" x="5429250" y="3162300"/>
          <p14:tracePt t="69937" x="5429250" y="3168650"/>
          <p14:tracePt t="69949" x="5429250" y="3187700"/>
          <p14:tracePt t="69958" x="5429250" y="3200400"/>
          <p14:tracePt t="69971" x="5429250" y="3219450"/>
          <p14:tracePt t="69990" x="5429250" y="3257550"/>
          <p14:tracePt t="70004" x="5422900" y="3295650"/>
          <p14:tracePt t="70024" x="5422900" y="3365500"/>
          <p14:tracePt t="70039" x="5416550" y="3416300"/>
          <p14:tracePt t="70056" x="5403850" y="3575050"/>
          <p14:tracePt t="70073" x="5397500" y="3638550"/>
          <p14:tracePt t="70090" x="5365750" y="3784600"/>
          <p14:tracePt t="70107" x="5334000" y="3924300"/>
          <p14:tracePt t="70121" x="5314950" y="4019550"/>
          <p14:tracePt t="70138" x="5276850" y="4152900"/>
          <p14:tracePt t="70154" x="5251450" y="4229100"/>
          <p14:tracePt t="70171" x="5162550" y="4432300"/>
          <p14:tracePt t="70188" x="5048250" y="4629150"/>
          <p14:tracePt t="70204" x="4972050" y="4737100"/>
          <p14:tracePt t="70221" x="4857750" y="4902200"/>
          <p14:tracePt t="70238" x="4813300" y="4972050"/>
          <p14:tracePt t="70254" x="4711700" y="5086350"/>
          <p14:tracePt t="70271" x="4546600" y="5245100"/>
          <p14:tracePt t="70288" x="4476750" y="5314950"/>
          <p14:tracePt t="70306" x="4324350" y="5441950"/>
          <p14:tracePt t="70321" x="4254500" y="5486400"/>
          <p14:tracePt t="70339" x="4076700" y="5568950"/>
          <p14:tracePt t="70356" x="3854450" y="5657850"/>
          <p14:tracePt t="70372" x="3765550" y="5683250"/>
          <p14:tracePt t="70389" x="3479800" y="5765800"/>
          <p14:tracePt t="70405" x="3276600" y="5803900"/>
          <p14:tracePt t="70420" x="3086100" y="5848350"/>
          <p14:tracePt t="70438" x="2901950" y="5873750"/>
          <p14:tracePt t="70453" x="2838450" y="5886450"/>
          <p14:tracePt t="70469" x="2749550" y="5911850"/>
          <p14:tracePt t="70867" x="2743200" y="5892800"/>
          <p14:tracePt t="70877" x="2717800" y="5854700"/>
          <p14:tracePt t="70889" x="2667000" y="5816600"/>
          <p14:tracePt t="70903" x="2622550" y="5772150"/>
          <p14:tracePt t="70920" x="2514600" y="5664200"/>
          <p14:tracePt t="70939" x="2387600" y="5556250"/>
          <p14:tracePt t="70953" x="2305050" y="5511800"/>
          <p14:tracePt t="70970" x="2133600" y="5454650"/>
          <p14:tracePt t="70987" x="2044700" y="5441950"/>
          <p14:tracePt t="71003" x="1860550" y="5454650"/>
          <p14:tracePt t="71020" x="1746250" y="5486400"/>
          <p14:tracePt t="71037" x="1574800" y="5556250"/>
          <p14:tracePt t="71055" x="1485900" y="5613400"/>
          <p14:tracePt t="71071" x="1454150" y="5626100"/>
          <p14:tracePt t="71088" x="1409700" y="5664200"/>
          <p14:tracePt t="71106" x="1397000" y="5670550"/>
          <p14:tracePt t="71120" x="1384300" y="5676900"/>
          <p14:tracePt t="71138" x="1384300" y="5683250"/>
          <p14:tracePt t="71153" x="1384300" y="5689600"/>
          <p14:tracePt t="71170" x="1390650" y="5702300"/>
          <p14:tracePt t="71186" x="1441450" y="5721350"/>
          <p14:tracePt t="71203" x="1543050" y="5727700"/>
          <p14:tracePt t="71220" x="1606550" y="5727700"/>
          <p14:tracePt t="71236" x="1625600" y="5727700"/>
          <p14:tracePt t="71253" x="1631950" y="5727700"/>
          <p14:tracePt t="71270" x="1638300" y="5721350"/>
          <p14:tracePt t="71288" x="1651000" y="5689600"/>
          <p14:tracePt t="71306" x="1651000" y="5638800"/>
          <p14:tracePt t="71320" x="1651000" y="5626100"/>
          <p14:tracePt t="71338" x="1600200" y="5613400"/>
          <p14:tracePt t="71353" x="1581150" y="5613400"/>
          <p14:tracePt t="71369" x="1530350" y="5619750"/>
          <p14:tracePt t="71388" x="1504950" y="5645150"/>
          <p14:tracePt t="71403" x="1492250" y="5670550"/>
          <p14:tracePt t="71421" x="1492250" y="5708650"/>
          <p14:tracePt t="71436" x="1492250" y="5727700"/>
          <p14:tracePt t="71453" x="1536700" y="5765800"/>
          <p14:tracePt t="71471" x="1631950" y="5797550"/>
          <p14:tracePt t="71486" x="1676400" y="5797550"/>
          <p14:tracePt t="71503" x="1752600" y="5797550"/>
          <p14:tracePt t="71519" x="1790700" y="5791200"/>
          <p14:tracePt t="71536" x="1828800" y="5778500"/>
          <p14:tracePt t="71556" x="1835150" y="5759450"/>
          <p14:tracePt t="71571" x="1835150" y="5753100"/>
          <p14:tracePt t="71588" x="1816100" y="5715000"/>
          <p14:tracePt t="71603" x="1803400" y="5702300"/>
          <p14:tracePt t="71620" x="1758950" y="5689600"/>
          <p14:tracePt t="71639" x="1746250" y="5689600"/>
          <p14:tracePt t="71654" x="1739900" y="5689600"/>
          <p14:tracePt t="71669" x="1733550" y="5689600"/>
          <p14:tracePt t="71686" x="1727200" y="5689600"/>
          <p14:tracePt t="71703" x="1727200" y="5721350"/>
          <p14:tracePt t="71718" x="1727200" y="5734050"/>
          <p14:tracePt t="71735" x="1771650" y="5778500"/>
          <p14:tracePt t="71751" x="1847850" y="5816600"/>
          <p14:tracePt t="71768" x="1879600" y="5829300"/>
          <p14:tracePt t="71785" x="1911350" y="5829300"/>
          <p14:tracePt t="73144" x="1911350" y="5822950"/>
          <p14:tracePt t="73154" x="1911350" y="5816600"/>
          <p14:tracePt t="73175" x="1911350" y="5810250"/>
          <p14:tracePt t="73184" x="1905000" y="5797550"/>
          <p14:tracePt t="73199" x="1898650" y="5791200"/>
          <p14:tracePt t="73218" x="1885950" y="5765800"/>
          <p14:tracePt t="73236" x="1873250" y="5759450"/>
          <p14:tracePt t="73250" x="1847850" y="5727700"/>
          <p14:tracePt t="73268" x="1809750" y="5689600"/>
          <p14:tracePt t="73283" x="1797050" y="5676900"/>
          <p14:tracePt t="73301" x="1765300" y="5638800"/>
          <p14:tracePt t="73318" x="1752600" y="5626100"/>
          <p14:tracePt t="73337" x="1733550" y="5607050"/>
          <p14:tracePt t="73353" x="1727200" y="5600700"/>
          <p14:tracePt t="73368" x="1720850" y="5594350"/>
          <p14:tracePt t="73386" x="1714500" y="5594350"/>
          <p14:tracePt t="73426" x="1708150" y="5588000"/>
          <p14:tracePt t="73468" x="1701800" y="5581650"/>
          <p14:tracePt t="73519" x="1701800" y="5575300"/>
          <p14:tracePt t="73542" x="1695450" y="5575300"/>
          <p14:tracePt t="73551" x="1689100" y="5562600"/>
          <p14:tracePt t="73561" x="1689100" y="5549900"/>
          <p14:tracePt t="73572" x="1682750" y="5530850"/>
          <p14:tracePt t="73587" x="1670050" y="5511800"/>
          <p14:tracePt t="73604" x="1663700" y="5473700"/>
          <p14:tracePt t="73620" x="1657350" y="5461000"/>
          <p14:tracePt t="73635" x="1657350" y="5435600"/>
          <p14:tracePt t="73652" x="1657350" y="5429250"/>
          <p14:tracePt t="75213" x="1670050" y="5429250"/>
          <p14:tracePt t="75222" x="1682750" y="5429250"/>
          <p14:tracePt t="75233" x="1701800" y="5429250"/>
          <p14:tracePt t="75249" x="1714500" y="5429250"/>
          <p14:tracePt t="75265" x="1746250" y="5429250"/>
          <p14:tracePt t="75283" x="1765300" y="5429250"/>
          <p14:tracePt t="75315" x="1778000" y="5397500"/>
          <p14:tracePt t="75331" x="1784350" y="5384800"/>
          <p14:tracePt t="75348" x="1784350" y="5359400"/>
          <p14:tracePt t="75366" x="1784350" y="5353050"/>
          <p14:tracePt t="75382" x="1778000" y="5346700"/>
          <p14:tracePt t="75399" x="1746250" y="5346700"/>
          <p14:tracePt t="75416" x="1733550" y="5346700"/>
          <p14:tracePt t="75433" x="1689100" y="5378450"/>
          <p14:tracePt t="75449" x="1676400" y="5391150"/>
          <p14:tracePt t="75467" x="1657350" y="5429250"/>
          <p14:tracePt t="75482" x="1651000" y="5454650"/>
          <p14:tracePt t="75498" x="1644650" y="5467350"/>
          <p14:tracePt t="75515" x="1644650" y="5480050"/>
          <p14:tracePt t="75532" x="1644650" y="5486400"/>
          <p14:tracePt t="75548" x="1651000" y="5499100"/>
          <p14:tracePt t="75566" x="1676400" y="5499100"/>
          <p14:tracePt t="75581" x="1689100" y="5499100"/>
          <p14:tracePt t="75597" x="1695450" y="5499100"/>
          <p14:tracePt t="75630" x="1695450" y="5486400"/>
          <p14:tracePt t="81252" x="1695450" y="5473700"/>
          <p14:tracePt t="81264" x="1695450" y="5461000"/>
          <p14:tracePt t="81276" x="1682750" y="5435600"/>
          <p14:tracePt t="81284" x="1676400" y="5416550"/>
          <p14:tracePt t="81295" x="1657350" y="5397500"/>
          <p14:tracePt t="81311" x="1651000" y="5384800"/>
          <p14:tracePt t="81327" x="1625600" y="5353050"/>
          <p14:tracePt t="81343" x="1606550" y="5340350"/>
          <p14:tracePt t="81345" x="1562100" y="5327650"/>
          <p14:tracePt t="81359" x="1530350" y="5308600"/>
          <p14:tracePt t="81378" x="1428750" y="5302250"/>
          <p14:tracePt t="81393" x="1390650" y="5302250"/>
          <p14:tracePt t="81409" x="1333500" y="5302250"/>
          <p14:tracePt t="81426" x="1301750" y="5302250"/>
          <p14:tracePt t="81443" x="1238250" y="5302250"/>
          <p14:tracePt t="81460" x="1187450" y="5314950"/>
          <p14:tracePt t="81477" x="1155700" y="5321300"/>
          <p14:tracePt t="81494" x="1123950" y="5346700"/>
          <p14:tracePt t="81510" x="1117600" y="5359400"/>
          <p14:tracePt t="81528" x="1092200" y="5429250"/>
          <p14:tracePt t="81544" x="1092200" y="5505450"/>
          <p14:tracePt t="81561" x="1111250" y="5549900"/>
          <p14:tracePt t="81576" x="1174750" y="5626100"/>
          <p14:tracePt t="81593" x="1231900" y="5676900"/>
          <p14:tracePt t="81609" x="1365250" y="5727700"/>
          <p14:tracePt t="81627" x="1498600" y="5727700"/>
          <p14:tracePt t="81642" x="1536700" y="5727700"/>
          <p14:tracePt t="81658" x="1581150" y="5702300"/>
          <p14:tracePt t="81676" x="1593850" y="5683250"/>
          <p14:tracePt t="81693" x="1612900" y="5632450"/>
          <p14:tracePt t="81710" x="1612900" y="5575300"/>
          <p14:tracePt t="81726" x="1612900" y="5556250"/>
          <p14:tracePt t="81743" x="1600200" y="5524500"/>
          <p14:tracePt t="81760" x="1581150" y="5511800"/>
          <p14:tracePt t="81776" x="1555750" y="5492750"/>
          <p14:tracePt t="81793" x="1543050" y="5492750"/>
          <p14:tracePt t="87122" x="1543050" y="5486400"/>
          <p14:tracePt t="87134" x="1549400" y="5486400"/>
          <p14:tracePt t="87143" x="1562100" y="5480050"/>
          <p14:tracePt t="87156" x="1587500" y="5473700"/>
          <p14:tracePt t="87174" x="1657350" y="5448300"/>
          <p14:tracePt t="87189" x="1701800" y="5429250"/>
          <p14:tracePt t="87206" x="1809750" y="5397500"/>
          <p14:tracePt t="87223" x="1854200" y="5378450"/>
          <p14:tracePt t="87239" x="1917700" y="5346700"/>
          <p14:tracePt t="87255" x="1949450" y="5334000"/>
          <p14:tracePt t="87272" x="2019300" y="5295900"/>
          <p14:tracePt t="87290" x="2057400" y="5270500"/>
          <p14:tracePt t="87307" x="2063750" y="5264150"/>
          <p14:tracePt t="87324" x="2070100" y="5257800"/>
          <p14:tracePt t="87344" x="2076450" y="5251450"/>
          <p14:tracePt t="87363" x="2076450" y="5245100"/>
          <p14:tracePt t="87384" x="2070100" y="5232400"/>
          <p14:tracePt t="87394" x="2051050" y="5213350"/>
          <p14:tracePt t="87406" x="2012950" y="5194300"/>
          <p14:tracePt t="87423" x="1968500" y="5175250"/>
          <p14:tracePt t="87436" x="1835150" y="5143500"/>
          <p14:tracePt t="87453" x="1778000" y="5130800"/>
          <p14:tracePt t="87470" x="1701800" y="5118100"/>
          <p14:tracePt t="87486" x="1631950" y="5118100"/>
          <p14:tracePt t="87508" x="1555750" y="5118100"/>
          <p14:tracePt t="87521" x="1517650" y="5118100"/>
          <p14:tracePt t="87539" x="1441450" y="5137150"/>
          <p14:tracePt t="87555" x="1409700" y="5156200"/>
          <p14:tracePt t="87572" x="1371600" y="5175250"/>
          <p14:tracePt t="87589" x="1346200" y="5187950"/>
          <p14:tracePt t="87605" x="1314450" y="5219700"/>
          <p14:tracePt t="87621" x="1301750" y="5226050"/>
          <p14:tracePt t="87637" x="1282700" y="5251450"/>
          <p14:tracePt t="87654" x="1250950" y="5283200"/>
          <p14:tracePt t="87671" x="1231900" y="5314950"/>
          <p14:tracePt t="87688" x="1200150" y="5359400"/>
          <p14:tracePt t="87705" x="1193800" y="5378450"/>
          <p14:tracePt t="87721" x="1168400" y="5441950"/>
          <p14:tracePt t="87739" x="1181100" y="5511800"/>
          <p14:tracePt t="87755" x="1193800" y="5530850"/>
          <p14:tracePt t="87771" x="1282700" y="5581650"/>
          <p14:tracePt t="87790" x="1498600" y="5600700"/>
          <p14:tracePt t="87806" x="1587500" y="5600700"/>
          <p14:tracePt t="87822" x="1733550" y="5549900"/>
          <p14:tracePt t="87840" x="1778000" y="5524500"/>
          <p14:tracePt t="87846" x="1816100" y="5499100"/>
          <p14:tracePt t="87855" x="1828800" y="5486400"/>
          <p14:tracePt t="87874" x="1841500" y="5467350"/>
          <p14:tracePt t="87890" x="1847850" y="5378450"/>
          <p14:tracePt t="87905" x="1797050" y="5264150"/>
          <p14:tracePt t="87922" x="1752600" y="5232400"/>
          <p14:tracePt t="87939" x="1600200" y="5149850"/>
          <p14:tracePt t="87957" x="1498600" y="5149850"/>
          <p14:tracePt t="87971" x="1466850" y="5162550"/>
          <p14:tracePt t="87988" x="1416050" y="5200650"/>
          <p14:tracePt t="88005" x="1390650" y="5238750"/>
          <p14:tracePt t="88024" x="1352550" y="5410200"/>
          <p14:tracePt t="88037" x="1352550" y="5537200"/>
          <p14:tracePt t="88053" x="1365250" y="5689600"/>
          <p14:tracePt t="88071" x="1435100" y="5797550"/>
          <p14:tracePt t="88088" x="1498600" y="5842000"/>
          <p14:tracePt t="88104" x="1562100" y="5905500"/>
          <p14:tracePt t="88121" x="1593850" y="5918200"/>
          <p14:tracePt t="88137" x="1625600" y="5930900"/>
          <p14:tracePt t="88155" x="1638300" y="5937250"/>
          <p14:tracePt t="88170" x="1644650" y="5937250"/>
          <p14:tracePt t="88187" x="1651000" y="5937250"/>
        </p14:tracePtLst>
      </p14:laserTrace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Seleção de preditores/modelo pelo AIC</a:t>
            </a:r>
          </a:p>
          <a:p>
            <a:pPr lvl="1"/>
            <a:r>
              <a:rPr lang="pt-BR" dirty="0" smtClean="0"/>
              <a:t>O método automático “</a:t>
            </a:r>
            <a:r>
              <a:rPr lang="pt-BR" dirty="0" err="1" smtClean="0"/>
              <a:t>stepwise</a:t>
            </a:r>
            <a:r>
              <a:rPr lang="pt-BR" dirty="0" smtClean="0"/>
              <a:t>” testa de forma automática como a inclusão e/ou exclusão de variáveis melhoram o ajuste do modelo</a:t>
            </a:r>
            <a:endParaRPr lang="pt-BR" dirty="0"/>
          </a:p>
          <a:p>
            <a:pPr lvl="1"/>
            <a:r>
              <a:rPr lang="pt-BR" i="1" dirty="0" smtClean="0"/>
              <a:t>Quanto </a:t>
            </a:r>
            <a:r>
              <a:rPr lang="pt-BR" i="1" dirty="0"/>
              <a:t>menor AIC </a:t>
            </a:r>
            <a:r>
              <a:rPr lang="pt-BR" i="1" dirty="0" smtClean="0"/>
              <a:t>=&gt; </a:t>
            </a:r>
            <a:r>
              <a:rPr lang="pt-BR" i="1" dirty="0"/>
              <a:t>melhor modelo</a:t>
            </a:r>
            <a:r>
              <a:rPr lang="pt-BR" dirty="0"/>
              <a:t> </a:t>
            </a:r>
            <a:endParaRPr lang="pt-BR" dirty="0" smtClean="0"/>
          </a:p>
          <a:p>
            <a:pPr lvl="2"/>
            <a:r>
              <a:rPr lang="pt-BR" dirty="0" smtClean="0"/>
              <a:t>Método do modelo cheio para o vazio (</a:t>
            </a:r>
            <a:r>
              <a:rPr lang="pt-BR" i="1" dirty="0" err="1" smtClean="0"/>
              <a:t>backwards</a:t>
            </a:r>
            <a:r>
              <a:rPr lang="pt-BR" dirty="0" smtClean="0"/>
              <a:t>)</a:t>
            </a:r>
            <a:endParaRPr lang="pt-BR" dirty="0"/>
          </a:p>
          <a:p>
            <a:pPr lvl="3"/>
            <a:r>
              <a:rPr lang="pt-BR" dirty="0" smtClean="0"/>
              <a:t>Se a exclusão da variável </a:t>
            </a:r>
            <a:r>
              <a:rPr lang="pt-BR" dirty="0" smtClean="0">
                <a:solidFill>
                  <a:srgbClr val="00B050"/>
                </a:solidFill>
              </a:rPr>
              <a:t>diminui</a:t>
            </a:r>
            <a:r>
              <a:rPr lang="pt-BR" dirty="0" smtClean="0"/>
              <a:t> o AIC → Variável deve ser </a:t>
            </a:r>
            <a:r>
              <a:rPr lang="pt-BR" dirty="0" smtClean="0">
                <a:solidFill>
                  <a:srgbClr val="FF0000"/>
                </a:solidFill>
              </a:rPr>
              <a:t>removida</a:t>
            </a:r>
            <a:endParaRPr lang="pt-BR" dirty="0">
              <a:solidFill>
                <a:srgbClr val="FF0000"/>
              </a:solidFill>
            </a:endParaRPr>
          </a:p>
          <a:p>
            <a:pPr lvl="3"/>
            <a:r>
              <a:rPr lang="pt-BR" dirty="0" smtClean="0"/>
              <a:t>Se a exclusão da variável </a:t>
            </a:r>
            <a:r>
              <a:rPr lang="pt-BR" dirty="0" smtClean="0">
                <a:solidFill>
                  <a:srgbClr val="C00000"/>
                </a:solidFill>
              </a:rPr>
              <a:t>aumenta</a:t>
            </a:r>
            <a:r>
              <a:rPr lang="pt-BR" dirty="0" smtClean="0"/>
              <a:t> o não modifica o AIC → variável deve ser </a:t>
            </a:r>
            <a:r>
              <a:rPr lang="pt-BR" dirty="0" smtClean="0">
                <a:solidFill>
                  <a:srgbClr val="00B050"/>
                </a:solidFill>
              </a:rPr>
              <a:t>retida</a:t>
            </a:r>
            <a:r>
              <a:rPr lang="pt-BR" dirty="0" smtClean="0"/>
              <a:t> </a:t>
            </a:r>
            <a:endParaRPr lang="pt-BR" dirty="0"/>
          </a:p>
          <a:p>
            <a:pPr lvl="2"/>
            <a:r>
              <a:rPr lang="pt-BR" dirty="0" smtClean="0"/>
              <a:t>Método do vazio para o cheio (</a:t>
            </a:r>
            <a:r>
              <a:rPr lang="pt-BR" i="1" dirty="0" err="1" smtClean="0"/>
              <a:t>forward</a:t>
            </a:r>
            <a:r>
              <a:rPr lang="pt-BR" dirty="0" smtClean="0"/>
              <a:t>)</a:t>
            </a:r>
          </a:p>
          <a:p>
            <a:pPr lvl="3"/>
            <a:r>
              <a:rPr lang="pt-BR" dirty="0"/>
              <a:t>Se a </a:t>
            </a:r>
            <a:r>
              <a:rPr lang="pt-BR" dirty="0" smtClean="0"/>
              <a:t>inclusão </a:t>
            </a:r>
            <a:r>
              <a:rPr lang="pt-BR" dirty="0"/>
              <a:t>da variável </a:t>
            </a:r>
            <a:r>
              <a:rPr lang="pt-BR" dirty="0">
                <a:solidFill>
                  <a:srgbClr val="00B050"/>
                </a:solidFill>
              </a:rPr>
              <a:t>diminui</a:t>
            </a:r>
            <a:r>
              <a:rPr lang="pt-BR" dirty="0"/>
              <a:t> o AIC → Variável deve ser </a:t>
            </a:r>
            <a:r>
              <a:rPr lang="pt-BR" dirty="0" smtClean="0">
                <a:solidFill>
                  <a:srgbClr val="00B050"/>
                </a:solidFill>
              </a:rPr>
              <a:t>retida</a:t>
            </a:r>
            <a:endParaRPr lang="pt-BR" dirty="0">
              <a:solidFill>
                <a:srgbClr val="00B050"/>
              </a:solidFill>
            </a:endParaRPr>
          </a:p>
          <a:p>
            <a:pPr lvl="3"/>
            <a:r>
              <a:rPr lang="pt-BR" dirty="0"/>
              <a:t>Se a </a:t>
            </a:r>
            <a:r>
              <a:rPr lang="pt-BR" dirty="0" smtClean="0"/>
              <a:t>inclusão </a:t>
            </a:r>
            <a:r>
              <a:rPr lang="pt-BR" dirty="0"/>
              <a:t>da variável </a:t>
            </a:r>
            <a:r>
              <a:rPr lang="pt-BR" dirty="0">
                <a:solidFill>
                  <a:srgbClr val="C00000"/>
                </a:solidFill>
              </a:rPr>
              <a:t>aumenta</a:t>
            </a:r>
            <a:r>
              <a:rPr lang="pt-BR" dirty="0"/>
              <a:t> o AIC → variável deve ser </a:t>
            </a:r>
            <a:r>
              <a:rPr lang="pt-BR" dirty="0" smtClean="0">
                <a:solidFill>
                  <a:srgbClr val="C00000"/>
                </a:solidFill>
              </a:rPr>
              <a:t>removida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39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37"/>
    </mc:Choice>
    <mc:Fallback xmlns="">
      <p:transition spd="slow" advTm="11953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338" x="1250950" y="4972050"/>
          <p14:tracePt t="10718" x="1250950" y="4965700"/>
          <p14:tracePt t="10725" x="1250950" y="4940300"/>
          <p14:tracePt t="10738" x="1289050" y="4883150"/>
          <p14:tracePt t="10754" x="1320800" y="4800600"/>
          <p14:tracePt t="10772" x="1409700" y="4648200"/>
          <p14:tracePt t="10787" x="1543050" y="4495800"/>
          <p14:tracePt t="10805" x="1606550" y="4425950"/>
          <p14:tracePt t="10822" x="1790700" y="4229100"/>
          <p14:tracePt t="10840" x="1873250" y="4159250"/>
          <p14:tracePt t="10855" x="2076450" y="4019550"/>
          <p14:tracePt t="10871" x="2247900" y="3917950"/>
          <p14:tracePt t="10886" x="2330450" y="3873500"/>
          <p14:tracePt t="10903" x="2501900" y="3803650"/>
          <p14:tracePt t="10920" x="2609850" y="3784600"/>
          <p14:tracePt t="10936" x="2768600" y="3733800"/>
          <p14:tracePt t="10953" x="2876550" y="3695700"/>
          <p14:tracePt t="10970" x="2914650" y="3689350"/>
          <p14:tracePt t="10986" x="3016250" y="3651250"/>
          <p14:tracePt t="11003" x="3054350" y="3644900"/>
          <p14:tracePt t="11019" x="3143250" y="3613150"/>
          <p14:tracePt t="11037" x="3200400" y="3594100"/>
          <p14:tracePt t="11053" x="3232150" y="3587750"/>
          <p14:tracePt t="11070" x="3295650" y="3556000"/>
          <p14:tracePt t="11087" x="3327400" y="3530600"/>
          <p14:tracePt t="11103" x="3390900" y="3492500"/>
          <p14:tracePt t="11120" x="3416300" y="3479800"/>
          <p14:tracePt t="11137" x="3479800" y="3435350"/>
          <p14:tracePt t="11153" x="3543300" y="3390900"/>
          <p14:tracePt t="11169" x="3575050" y="3371850"/>
          <p14:tracePt t="11186" x="3613150" y="3340100"/>
          <p14:tracePt t="11203" x="3625850" y="3321050"/>
          <p14:tracePt t="11220" x="3638550" y="3314700"/>
          <p14:tracePt t="11236" x="3644900" y="3308350"/>
          <p14:tracePt t="11269" x="3651250" y="3302000"/>
          <p14:tracePt t="11302" x="3651250" y="3295650"/>
          <p14:tracePt t="11319" x="3651250" y="3276600"/>
          <p14:tracePt t="11353" x="3638550" y="3257550"/>
          <p14:tracePt t="11371" x="3600450" y="3244850"/>
          <p14:tracePt t="11386" x="3568700" y="3244850"/>
          <p14:tracePt t="11403" x="3505200" y="3244850"/>
          <p14:tracePt t="11420" x="3441700" y="3244850"/>
          <p14:tracePt t="11436" x="3308350" y="3263900"/>
          <p14:tracePt t="11452" x="3251200" y="3282950"/>
          <p14:tracePt t="11469" x="3155950" y="3308350"/>
          <p14:tracePt t="11486" x="3060700" y="3314700"/>
          <p14:tracePt t="11502" x="3009900" y="3314700"/>
          <p14:tracePt t="11519" x="2908300" y="3314700"/>
          <p14:tracePt t="11536" x="2870200" y="3314700"/>
          <p14:tracePt t="11552" x="2787650" y="3314700"/>
          <p14:tracePt t="11569" x="2698750" y="3314700"/>
          <p14:tracePt t="11585" x="2647950" y="3314700"/>
          <p14:tracePt t="11602" x="2565400" y="3327400"/>
          <p14:tracePt t="11619" x="2533650" y="3333750"/>
          <p14:tracePt t="11635" x="2489200" y="3333750"/>
          <p14:tracePt t="11652" x="2463800" y="3333750"/>
          <p14:tracePt t="11668" x="2451100" y="3333750"/>
          <p14:tracePt t="11685" x="2438400" y="3333750"/>
          <p14:tracePt t="11718" x="2432050" y="3333750"/>
          <p14:tracePt t="11799" x="2432050" y="3340100"/>
          <p14:tracePt t="11822" x="2438400" y="3340100"/>
          <p14:tracePt t="11831" x="2444750" y="3346450"/>
          <p14:tracePt t="11841" x="2451100" y="3346450"/>
          <p14:tracePt t="11854" x="2470150" y="3352800"/>
          <p14:tracePt t="11871" x="2482850" y="3352800"/>
          <p14:tracePt t="11888" x="2533650" y="3359150"/>
          <p14:tracePt t="11904" x="2609850" y="3359150"/>
          <p14:tracePt t="11921" x="2673350" y="3359150"/>
          <p14:tracePt t="11936" x="2825750" y="3359150"/>
          <p14:tracePt t="11953" x="2889250" y="3359150"/>
          <p14:tracePt t="11969" x="3028950" y="3359150"/>
          <p14:tracePt t="11988" x="3206750" y="3346450"/>
          <p14:tracePt t="12002" x="3289300" y="3333750"/>
          <p14:tracePt t="12018" x="3378200" y="3333750"/>
          <p14:tracePt t="12035" x="3441700" y="3333750"/>
          <p14:tracePt t="12052" x="3556000" y="3333750"/>
          <p14:tracePt t="12069" x="3651250" y="3333750"/>
          <p14:tracePt t="12086" x="3689350" y="3333750"/>
          <p14:tracePt t="12090" x="3708400" y="3333750"/>
          <p14:tracePt t="12103" x="3721100" y="3327400"/>
          <p14:tracePt t="12118" x="3733800" y="3327400"/>
          <p14:tracePt t="12135" x="3746500" y="3327400"/>
          <p14:tracePt t="12151" x="3752850" y="3327400"/>
          <p14:tracePt t="12186" x="3752850" y="3321050"/>
          <p14:tracePt t="12530" x="3765550" y="3321050"/>
          <p14:tracePt t="12541" x="3778250" y="3321050"/>
          <p14:tracePt t="12553" x="3790950" y="3321050"/>
          <p14:tracePt t="12571" x="3835400" y="3321050"/>
          <p14:tracePt t="12587" x="3860800" y="3321050"/>
          <p14:tracePt t="12593" x="3911600" y="3327400"/>
          <p14:tracePt t="12604" x="3962400" y="3327400"/>
          <p14:tracePt t="12620" x="4025900" y="3327400"/>
          <p14:tracePt t="12635" x="4108450" y="3327400"/>
          <p14:tracePt t="12651" x="4152900" y="3327400"/>
          <p14:tracePt t="12668" x="4273550" y="3327400"/>
          <p14:tracePt t="12685" x="4413250" y="3327400"/>
          <p14:tracePt t="12702" x="4464050" y="3321050"/>
          <p14:tracePt t="12717" x="4572000" y="3321050"/>
          <p14:tracePt t="12734" x="4648200" y="3321050"/>
          <p14:tracePt t="12750" x="4737100" y="3308350"/>
          <p14:tracePt t="12768" x="4864100" y="3308350"/>
          <p14:tracePt t="12784" x="4895850" y="3308350"/>
          <p14:tracePt t="12800" x="4959350" y="3308350"/>
          <p14:tracePt t="12817" x="5016500" y="3308350"/>
          <p14:tracePt t="12834" x="5118100" y="3308350"/>
          <p14:tracePt t="12851" x="5219700" y="3308350"/>
          <p14:tracePt t="12867" x="5257800" y="3308350"/>
          <p14:tracePt t="12884" x="5314950" y="3308350"/>
          <p14:tracePt t="12902" x="5346700" y="3308350"/>
          <p14:tracePt t="12920" x="5435600" y="3308350"/>
          <p14:tracePt t="12935" x="5499100" y="3308350"/>
          <p14:tracePt t="12952" x="5518150" y="3308350"/>
          <p14:tracePt t="12968" x="5549900" y="3302000"/>
          <p14:tracePt t="13002" x="5556250" y="3302000"/>
          <p14:tracePt t="13019" x="5562600" y="3302000"/>
          <p14:tracePt t="13042" x="5568950" y="3302000"/>
          <p14:tracePt t="13154" x="5568950" y="3295650"/>
          <p14:tracePt t="13174" x="5575300" y="3295650"/>
          <p14:tracePt t="17407" x="5575300" y="3276600"/>
          <p14:tracePt t="17419" x="5575300" y="3257550"/>
          <p14:tracePt t="17427" x="5575300" y="3232150"/>
          <p14:tracePt t="17437" x="5562600" y="3181350"/>
          <p14:tracePt t="17449" x="5549900" y="3124200"/>
          <p14:tracePt t="17464" x="5530850" y="3073400"/>
          <p14:tracePt t="17480" x="5499100" y="2952750"/>
          <p14:tracePt t="17497" x="5480050" y="2870200"/>
          <p14:tracePt t="17514" x="5473700" y="2781300"/>
          <p14:tracePt t="17531" x="5454650" y="2717800"/>
          <p14:tracePt t="17547" x="5448300" y="2698750"/>
          <p14:tracePt t="17563" x="5435600" y="2660650"/>
          <p14:tracePt t="17580" x="5429250" y="2647950"/>
          <p14:tracePt t="17598" x="5410200" y="2622550"/>
          <p14:tracePt t="17614" x="5378450" y="2597150"/>
          <p14:tracePt t="17630" x="5365750" y="2590800"/>
          <p14:tracePt t="17646" x="5321300" y="2565400"/>
          <p14:tracePt t="17663" x="5302250" y="2565400"/>
          <p14:tracePt t="17680" x="5283200" y="2559050"/>
          <p14:tracePt t="17698" x="5270500" y="2559050"/>
          <p14:tracePt t="17714" x="5264150" y="2559050"/>
          <p14:tracePt t="17730" x="5257800" y="2559050"/>
          <p14:tracePt t="17763" x="5251450" y="2559050"/>
          <p14:tracePt t="22369" x="5232400" y="2559050"/>
          <p14:tracePt t="22378" x="5219700" y="2559050"/>
          <p14:tracePt t="22392" x="5187950" y="2559050"/>
          <p14:tracePt t="22410" x="5137150" y="2552700"/>
          <p14:tracePt t="22426" x="5099050" y="2552700"/>
          <p14:tracePt t="22442" x="4984750" y="2533650"/>
          <p14:tracePt t="22459" x="4933950" y="2533650"/>
          <p14:tracePt t="22476" x="4851400" y="2527300"/>
          <p14:tracePt t="22494" x="4679950" y="2508250"/>
          <p14:tracePt t="22510" x="4591050" y="2489200"/>
          <p14:tracePt t="22526" x="4470400" y="2470150"/>
          <p14:tracePt t="22543" x="4406900" y="2451100"/>
          <p14:tracePt t="22559" x="4260850" y="2400300"/>
          <p14:tracePt t="22577" x="4133850" y="2362200"/>
          <p14:tracePt t="22592" x="4070350" y="2355850"/>
          <p14:tracePt t="22609" x="3975100" y="2343150"/>
          <p14:tracePt t="22626" x="3924300" y="2336800"/>
          <p14:tracePt t="22643" x="3841750" y="2330450"/>
          <p14:tracePt t="22659" x="3784600" y="2324100"/>
          <p14:tracePt t="22675" x="3765550" y="2324100"/>
          <p14:tracePt t="22692" x="3752850" y="2317750"/>
          <p14:tracePt t="23140" x="3740150" y="2317750"/>
          <p14:tracePt t="23152" x="3727450" y="2317750"/>
          <p14:tracePt t="23160" x="3702050" y="2305050"/>
          <p14:tracePt t="23175" x="3676650" y="2305050"/>
          <p14:tracePt t="23192" x="3644900" y="2292350"/>
          <p14:tracePt t="23208" x="3632200" y="2292350"/>
          <p14:tracePt t="23225" x="3625850" y="2286000"/>
          <p14:tracePt t="23242" x="3619500" y="2286000"/>
          <p14:tracePt t="23285" x="3644900" y="2298700"/>
          <p14:tracePt t="23295" x="3702050" y="2336800"/>
          <p14:tracePt t="23309" x="3803650" y="2368550"/>
          <p14:tracePt t="23326" x="3905250" y="2387600"/>
          <p14:tracePt t="23342" x="4025900" y="2393950"/>
          <p14:tracePt t="23358" x="4057650" y="2393950"/>
          <p14:tracePt t="23375" x="4064000" y="2393950"/>
          <p14:tracePt t="23392" x="4070350" y="2324100"/>
          <p14:tracePt t="23410" x="4051300" y="2241550"/>
          <p14:tracePt t="23426" x="4006850" y="2203450"/>
          <p14:tracePt t="23442" x="3905250" y="2165350"/>
          <p14:tracePt t="23458" x="3854450" y="2165350"/>
          <p14:tracePt t="23475" x="3771900" y="2184400"/>
          <p14:tracePt t="23492" x="3740150" y="2222500"/>
          <p14:tracePt t="23510" x="3702050" y="2254250"/>
          <p14:tracePt t="23526" x="3695700" y="2260600"/>
          <p14:tracePt t="23543" x="3689350" y="2266950"/>
          <p14:tracePt t="23557" x="3689350" y="2273300"/>
          <p14:tracePt t="26881" x="3695700" y="2266950"/>
          <p14:tracePt t="26903" x="3695700" y="2260600"/>
          <p14:tracePt t="26925" x="3695700" y="2254250"/>
          <p14:tracePt t="26934" x="3695700" y="2247900"/>
          <p14:tracePt t="26942" x="3689350" y="2241550"/>
          <p14:tracePt t="26955" x="3670300" y="2228850"/>
          <p14:tracePt t="26972" x="3625850" y="2209800"/>
          <p14:tracePt t="26988" x="3543300" y="2184400"/>
          <p14:tracePt t="27005" x="3492500" y="2178050"/>
          <p14:tracePt t="27021" x="3479800" y="2178050"/>
          <p14:tracePt t="27039" x="3460750" y="2178050"/>
          <p14:tracePt t="27077" x="3454400" y="2178050"/>
          <p14:tracePt t="27099" x="3454400" y="2184400"/>
          <p14:tracePt t="27110" x="3454400" y="2203450"/>
          <p14:tracePt t="27123" x="3460750" y="2216150"/>
          <p14:tracePt t="27140" x="3486150" y="2247900"/>
          <p14:tracePt t="27155" x="3581400" y="2273300"/>
          <p14:tracePt t="27173" x="3619500" y="2279650"/>
          <p14:tracePt t="27189" x="3632200" y="2279650"/>
          <p14:tracePt t="27205" x="3638550" y="2279650"/>
          <p14:tracePt t="27222" x="3644900" y="2254250"/>
          <p14:tracePt t="27239" x="3644900" y="2222500"/>
          <p14:tracePt t="27256" x="3619500" y="2190750"/>
          <p14:tracePt t="27271" x="3587750" y="2178050"/>
          <p14:tracePt t="27288" x="3530600" y="2165350"/>
          <p14:tracePt t="27304" x="3517900" y="2165350"/>
          <p14:tracePt t="27322" x="3492500" y="2165350"/>
          <p14:tracePt t="27339" x="3479800" y="2165350"/>
          <p14:tracePt t="27355" x="3473450" y="2171700"/>
          <p14:tracePt t="27371" x="3473450" y="2203450"/>
          <p14:tracePt t="27388" x="3473450" y="2209800"/>
          <p14:tracePt t="27404" x="3486150" y="2241550"/>
          <p14:tracePt t="27421" x="3511550" y="2254250"/>
          <p14:tracePt t="27437" x="3524250" y="2254250"/>
          <p14:tracePt t="27454" x="3530600" y="2260600"/>
          <p14:tracePt t="27471" x="3536950" y="2260600"/>
          <p14:tracePt t="27504" x="3543300" y="2260600"/>
          <p14:tracePt t="27537" x="3549650" y="2260600"/>
          <p14:tracePt t="32233" x="3556000" y="2260600"/>
          <p14:tracePt t="32246" x="3575050" y="2273300"/>
          <p14:tracePt t="32255" x="3606800" y="2279650"/>
          <p14:tracePt t="32269" x="3657600" y="2279650"/>
          <p14:tracePt t="32285" x="3797300" y="2286000"/>
          <p14:tracePt t="32303" x="3956050" y="2286000"/>
          <p14:tracePt t="32316" x="4298950" y="2279650"/>
          <p14:tracePt t="32333" x="4667250" y="2266950"/>
          <p14:tracePt t="32350" x="5041900" y="2254250"/>
          <p14:tracePt t="32366" x="5251450" y="2254250"/>
          <p14:tracePt t="32383" x="5581650" y="2254250"/>
          <p14:tracePt t="32400" x="5835650" y="2254250"/>
          <p14:tracePt t="32417" x="5962650" y="2254250"/>
          <p14:tracePt t="32433" x="6127750" y="2266950"/>
          <p14:tracePt t="32450" x="6184900" y="2273300"/>
          <p14:tracePt t="32466" x="6248400" y="2273300"/>
          <p14:tracePt t="32483" x="6273800" y="2273300"/>
          <p14:tracePt t="32500" x="6280150" y="2273300"/>
          <p14:tracePt t="32766" x="6286500" y="2273300"/>
          <p14:tracePt t="32777" x="6305550" y="2266950"/>
          <p14:tracePt t="32786" x="6343650" y="2241550"/>
          <p14:tracePt t="32802" x="6407150" y="2197100"/>
          <p14:tracePt t="32818" x="6534150" y="2120900"/>
          <p14:tracePt t="32833" x="6565900" y="2082800"/>
          <p14:tracePt t="32850" x="6616700" y="2051050"/>
          <p14:tracePt t="32868" x="6642100" y="2032000"/>
          <p14:tracePt t="32883" x="6648450" y="2025650"/>
          <p14:tracePt t="32901" x="6661150" y="2025650"/>
          <p14:tracePt t="32916" x="6661150" y="2019300"/>
          <p14:tracePt t="32933" x="6667500" y="2019300"/>
          <p14:tracePt t="32950" x="6667500" y="2012950"/>
          <p14:tracePt t="32966" x="6673850" y="2012950"/>
          <p14:tracePt t="32999" x="6680200" y="2006600"/>
          <p14:tracePt t="33015" x="6686550" y="1987550"/>
          <p14:tracePt t="33032" x="6699250" y="1974850"/>
          <p14:tracePt t="33049" x="6711950" y="1968500"/>
          <p14:tracePt t="33068" x="6718300" y="1962150"/>
          <p14:tracePt t="33101" x="6724650" y="1955800"/>
          <p14:tracePt t="33881" x="6718300" y="1955800"/>
          <p14:tracePt t="33892" x="6686550" y="1955800"/>
          <p14:tracePt t="33902" x="6584950" y="2000250"/>
          <p14:tracePt t="33915" x="6318250" y="2070100"/>
          <p14:tracePt t="33932" x="5715000" y="2298700"/>
          <p14:tracePt t="33949" x="5365750" y="2438400"/>
          <p14:tracePt t="33966" x="4953000" y="2641600"/>
          <p14:tracePt t="33983" x="4730750" y="2743200"/>
          <p14:tracePt t="33999" x="4533900" y="2813050"/>
          <p14:tracePt t="34016" x="4400550" y="2863850"/>
          <p14:tracePt t="34032" x="4343400" y="2882900"/>
          <p14:tracePt t="34049" x="4324350" y="2889250"/>
          <p14:tracePt t="35608" x="4324350" y="2882900"/>
          <p14:tracePt t="35617" x="4324350" y="2876550"/>
          <p14:tracePt t="35627" x="4318000" y="2863850"/>
          <p14:tracePt t="35640" x="4311650" y="2844800"/>
          <p14:tracePt t="35650" x="4305300" y="2825750"/>
          <p14:tracePt t="35666" x="4286250" y="2800350"/>
          <p14:tracePt t="35681" x="4235450" y="2724150"/>
          <p14:tracePt t="35697" x="4197350" y="2679700"/>
          <p14:tracePt t="35714" x="4102100" y="2571750"/>
          <p14:tracePt t="35730" x="4000500" y="2489200"/>
          <p14:tracePt t="35747" x="3943350" y="2451100"/>
          <p14:tracePt t="35765" x="3854450" y="2387600"/>
          <p14:tracePt t="35782" x="3810000" y="2362200"/>
          <p14:tracePt t="35798" x="3708400" y="2305050"/>
          <p14:tracePt t="35815" x="3644900" y="2273300"/>
          <p14:tracePt t="35830" x="3613150" y="2260600"/>
          <p14:tracePt t="35846" x="3587750" y="2247900"/>
          <p14:tracePt t="35864" x="3575050" y="2241550"/>
          <p14:tracePt t="35881" x="3568700" y="2228850"/>
          <p14:tracePt t="35898" x="3562350" y="2228850"/>
          <p14:tracePt t="36242" x="3568700" y="2235200"/>
          <p14:tracePt t="36253" x="3587750" y="2241550"/>
          <p14:tracePt t="36266" x="3619500" y="2266950"/>
          <p14:tracePt t="36284" x="3663950" y="2273300"/>
          <p14:tracePt t="36298" x="3752850" y="2317750"/>
          <p14:tracePt t="36313" x="3829050" y="2336800"/>
          <p14:tracePt t="36330" x="4038600" y="2381250"/>
          <p14:tracePt t="36346" x="4229100" y="2413000"/>
          <p14:tracePt t="36363" x="4318000" y="2419350"/>
          <p14:tracePt t="36380" x="4521200" y="2432050"/>
          <p14:tracePt t="36396" x="4610100" y="2432050"/>
          <p14:tracePt t="36413" x="4813300" y="2451100"/>
          <p14:tracePt t="36429" x="4984750" y="2463800"/>
          <p14:tracePt t="36447" x="5073650" y="2463800"/>
          <p14:tracePt t="36463" x="5175250" y="2463800"/>
          <p14:tracePt t="36480" x="5226050" y="2470150"/>
          <p14:tracePt t="36496" x="5264150" y="2476500"/>
          <p14:tracePt t="36513" x="5276850" y="2476500"/>
          <p14:tracePt t="36933" x="5283200" y="2476500"/>
          <p14:tracePt t="36953" x="5289550" y="2470150"/>
          <p14:tracePt t="36967" x="5295900" y="2457450"/>
          <p14:tracePt t="36973" x="5302250" y="2457450"/>
          <p14:tracePt t="36985" x="5308600" y="2444750"/>
          <p14:tracePt t="36995" x="5308600" y="2432050"/>
          <p14:tracePt t="37013" x="5314950" y="2393950"/>
          <p14:tracePt t="37029" x="5314950" y="2374900"/>
          <p14:tracePt t="37045" x="5295900" y="2324100"/>
          <p14:tracePt t="37063" x="5283200" y="2292350"/>
          <p14:tracePt t="37079" x="5251450" y="2247900"/>
          <p14:tracePt t="37096" x="5219700" y="2216150"/>
          <p14:tracePt t="37112" x="5194300" y="2190750"/>
          <p14:tracePt t="37129" x="5156200" y="2165350"/>
          <p14:tracePt t="37145" x="5124450" y="2159000"/>
          <p14:tracePt t="37162" x="5035550" y="2159000"/>
          <p14:tracePt t="37183" x="4997450" y="2159000"/>
          <p14:tracePt t="37198" x="4953000" y="2159000"/>
          <p14:tracePt t="37213" x="4933950" y="2159000"/>
          <p14:tracePt t="37229" x="4933950" y="2165350"/>
          <p14:tracePt t="37246" x="4927600" y="2171700"/>
          <p14:tracePt t="37279" x="4933950" y="2197100"/>
          <p14:tracePt t="37296" x="4991100" y="2247900"/>
          <p14:tracePt t="37312" x="5035550" y="2273300"/>
          <p14:tracePt t="37328" x="5111750" y="2305050"/>
          <p14:tracePt t="37345" x="5130800" y="2311400"/>
          <p14:tracePt t="37362" x="5162550" y="2317750"/>
          <p14:tracePt t="37379" x="5168900" y="2317750"/>
          <p14:tracePt t="37396" x="5175250" y="2317750"/>
          <p14:tracePt t="37451" x="5168900" y="2311400"/>
          <p14:tracePt t="37462" x="5162550" y="2305050"/>
          <p14:tracePt t="37472" x="5156200" y="2298700"/>
          <p14:tracePt t="37482" x="5149850" y="2292350"/>
          <p14:tracePt t="37496" x="5137150" y="2286000"/>
          <p14:tracePt t="37512" x="5130800" y="2286000"/>
          <p14:tracePt t="37529" x="5118100" y="2286000"/>
          <p14:tracePt t="37545" x="5105400" y="2286000"/>
          <p14:tracePt t="39721" x="5099050" y="2286000"/>
          <p14:tracePt t="39733" x="5092700" y="2286000"/>
          <p14:tracePt t="39746" x="5080000" y="2279650"/>
          <p14:tracePt t="39763" x="5048250" y="2273300"/>
          <p14:tracePt t="39779" x="5016500" y="2266950"/>
          <p14:tracePt t="39793" x="4908550" y="2241550"/>
          <p14:tracePt t="39810" x="4870450" y="2241550"/>
          <p14:tracePt t="39827" x="4819650" y="2241550"/>
          <p14:tracePt t="39843" x="4794250" y="2241550"/>
          <p14:tracePt t="39878" x="4794250" y="2260600"/>
          <p14:tracePt t="39896" x="4806950" y="2305050"/>
          <p14:tracePt t="39911" x="4838700" y="2330450"/>
          <p14:tracePt t="39928" x="4902200" y="2343150"/>
          <p14:tracePt t="39943" x="4927600" y="2343150"/>
          <p14:tracePt t="39960" x="4946650" y="2343150"/>
          <p14:tracePt t="39977" x="4959350" y="2343150"/>
          <p14:tracePt t="39994" x="4972050" y="2317750"/>
          <p14:tracePt t="40011" x="4978400" y="2286000"/>
          <p14:tracePt t="40027" x="4978400" y="2279650"/>
          <p14:tracePt t="40044" x="4978400" y="2254250"/>
          <p14:tracePt t="40061" x="4978400" y="2247900"/>
          <p14:tracePt t="40077" x="4978400" y="2235200"/>
          <p14:tracePt t="40094" x="4953000" y="2222500"/>
          <p14:tracePt t="40110" x="4946650" y="2222500"/>
          <p14:tracePt t="40127" x="4940300" y="2222500"/>
          <p14:tracePt t="43262" x="4940300" y="2235200"/>
          <p14:tracePt t="43274" x="4927600" y="2260600"/>
          <p14:tracePt t="43283" x="4921250" y="2305050"/>
          <p14:tracePt t="43294" x="4902200" y="2374900"/>
          <p14:tracePt t="43309" x="4883150" y="2451100"/>
          <p14:tracePt t="43325" x="4851400" y="2622550"/>
          <p14:tracePt t="43341" x="4845050" y="2673350"/>
          <p14:tracePt t="43357" x="4838700" y="2743200"/>
          <p14:tracePt t="43374" x="4838700" y="2781300"/>
          <p14:tracePt t="43391" x="4838700" y="2838450"/>
          <p14:tracePt t="43407" x="4838700" y="2889250"/>
          <p14:tracePt t="43423" x="4838700" y="2914650"/>
          <p14:tracePt t="43439" x="4838700" y="2990850"/>
          <p14:tracePt t="43456" x="4838700" y="3028950"/>
          <p14:tracePt t="43473" x="4845050" y="3105150"/>
          <p14:tracePt t="43490" x="4864100" y="3162300"/>
          <p14:tracePt t="43506" x="4870450" y="3181350"/>
          <p14:tracePt t="43522" x="4883150" y="3225800"/>
          <p14:tracePt t="43539" x="4889500" y="3244850"/>
          <p14:tracePt t="43556" x="4895850" y="3289300"/>
          <p14:tracePt t="43573" x="4908550" y="3327400"/>
          <p14:tracePt t="43590" x="4908550" y="3340100"/>
          <p14:tracePt t="43606" x="4921250" y="3371850"/>
          <p14:tracePt t="43623" x="4921250" y="3378200"/>
          <p14:tracePt t="43639" x="4927600" y="3397250"/>
          <p14:tracePt t="43657" x="4927600" y="3409950"/>
          <p14:tracePt t="43689" x="4927600" y="3422650"/>
          <p14:tracePt t="43706" x="4927600" y="3429000"/>
          <p14:tracePt t="43723" x="4927600" y="3441700"/>
          <p14:tracePt t="48687" x="4933950" y="3435350"/>
          <p14:tracePt t="48695" x="4933950" y="3429000"/>
          <p14:tracePt t="48707" x="4940300" y="3422650"/>
          <p14:tracePt t="48720" x="4940300" y="3416300"/>
          <p14:tracePt t="48757" x="4946650" y="3416300"/>
          <p14:tracePt t="48788" x="4946650" y="3409950"/>
          <p14:tracePt t="48851" x="4946650" y="3403600"/>
          <p14:tracePt t="49769" x="4953000" y="3403600"/>
          <p14:tracePt t="49780" x="4959350" y="3403600"/>
          <p14:tracePt t="49800" x="4972050" y="3403600"/>
          <p14:tracePt t="49811" x="4984750" y="3403600"/>
          <p14:tracePt t="49821" x="5016500" y="3409950"/>
          <p14:tracePt t="49835" x="5073650" y="3429000"/>
          <p14:tracePt t="49853" x="5219700" y="3492500"/>
          <p14:tracePt t="49868" x="5302250" y="3530600"/>
          <p14:tracePt t="49885" x="5524500" y="3651250"/>
          <p14:tracePt t="49903" x="5632450" y="3689350"/>
          <p14:tracePt t="49918" x="5734050" y="3733800"/>
          <p14:tracePt t="49935" x="5772150" y="3752850"/>
          <p14:tracePt t="49952" x="5778500" y="3752850"/>
          <p14:tracePt t="50478" x="5765800" y="3752850"/>
          <p14:tracePt t="50489" x="5753100" y="3752850"/>
          <p14:tracePt t="50501" x="5746750" y="3752850"/>
          <p14:tracePt t="50517" x="5721350" y="3752850"/>
          <p14:tracePt t="50533" x="5689600" y="3752850"/>
          <p14:tracePt t="50550" x="5651500" y="3740150"/>
          <p14:tracePt t="50566" x="5638800" y="3733800"/>
          <p14:tracePt t="50583" x="5613400" y="3733800"/>
          <p14:tracePt t="50599" x="5607050" y="3733800"/>
          <p14:tracePt t="50616" x="5600700" y="3733800"/>
          <p14:tracePt t="50645" x="5594350" y="3733800"/>
          <p14:tracePt t="50689" x="5588000" y="3733800"/>
          <p14:tracePt t="51280" x="5568950" y="3733800"/>
          <p14:tracePt t="51290" x="5543550" y="3733800"/>
          <p14:tracePt t="51301" x="5505450" y="3727450"/>
          <p14:tracePt t="51316" x="5473700" y="3727450"/>
          <p14:tracePt t="51332" x="5372100" y="3714750"/>
          <p14:tracePt t="51350" x="5334000" y="3714750"/>
          <p14:tracePt t="51365" x="5295900" y="3702050"/>
          <p14:tracePt t="51382" x="5283200" y="3702050"/>
          <p14:tracePt t="51399" x="5270500" y="3702050"/>
          <p14:tracePt t="51416" x="5264150" y="3702050"/>
          <p14:tracePt t="51450" x="5257800" y="3702050"/>
          <p14:tracePt t="51530" x="5276850" y="3702050"/>
          <p14:tracePt t="51541" x="5295900" y="3702050"/>
          <p14:tracePt t="51552" x="5321300" y="3702050"/>
          <p14:tracePt t="51565" x="5340350" y="3702050"/>
          <p14:tracePt t="51582" x="5403850" y="3702050"/>
          <p14:tracePt t="51599" x="5441950" y="3702050"/>
          <p14:tracePt t="51616" x="5524500" y="3702050"/>
          <p14:tracePt t="51632" x="5543550" y="3702050"/>
          <p14:tracePt t="51649" x="5575300" y="3702050"/>
          <p14:tracePt t="51666" x="5588000" y="3702050"/>
          <p14:tracePt t="51682" x="5594350" y="3702050"/>
          <p14:tracePt t="51982" x="5600700" y="3702050"/>
          <p14:tracePt t="51990" x="5613400" y="3702050"/>
          <p14:tracePt t="52001" x="5626100" y="3676650"/>
          <p14:tracePt t="52015" x="5670550" y="3644900"/>
          <p14:tracePt t="52032" x="5816600" y="3575050"/>
          <p14:tracePt t="52048" x="5899150" y="3556000"/>
          <p14:tracePt t="52065" x="6013450" y="3543300"/>
          <p14:tracePt t="52083" x="6076950" y="3543300"/>
          <p14:tracePt t="52085" x="6121400" y="3543300"/>
          <p14:tracePt t="52099" x="6172200" y="3543300"/>
          <p14:tracePt t="52116" x="6235700" y="3543300"/>
          <p14:tracePt t="52133" x="6254750" y="3543300"/>
          <p14:tracePt t="52148" x="6267450" y="3549650"/>
          <p14:tracePt t="52165" x="6273800" y="3556000"/>
          <p14:tracePt t="52181" x="6280150" y="3556000"/>
          <p14:tracePt t="52219" x="6286500" y="3556000"/>
          <p14:tracePt t="52274" x="6292850" y="3556000"/>
          <p14:tracePt t="52283" x="6292850" y="3562350"/>
          <p14:tracePt t="52294" x="6299200" y="3562350"/>
          <p14:tracePt t="52304" x="6305550" y="3562350"/>
          <p14:tracePt t="52326" x="6311900" y="3568700"/>
          <p14:tracePt t="52336" x="6324600" y="3575050"/>
          <p14:tracePt t="52350" x="6337300" y="3581400"/>
          <p14:tracePt t="52365" x="6375400" y="3594100"/>
          <p14:tracePt t="52382" x="6394450" y="3600450"/>
          <p14:tracePt t="52399" x="6432550" y="3613150"/>
          <p14:tracePt t="52415" x="6457950" y="3619500"/>
          <p14:tracePt t="52432" x="6483350" y="3625850"/>
          <p14:tracePt t="52449" x="6496050" y="3625850"/>
          <p14:tracePt t="52466" x="6496050" y="3632200"/>
          <p14:tracePt t="52481" x="6508750" y="3632200"/>
          <p14:tracePt t="52515" x="6515100" y="3632200"/>
          <p14:tracePt t="52531" x="6527800" y="3632200"/>
          <p14:tracePt t="52565" x="6540500" y="3638550"/>
          <p14:tracePt t="52581" x="6546850" y="3644900"/>
          <p14:tracePt t="52598" x="6565900" y="3657600"/>
          <p14:tracePt t="52615" x="6572250" y="3663950"/>
          <p14:tracePt t="52846" x="6572250" y="3657600"/>
          <p14:tracePt t="52858" x="6572250" y="3651250"/>
          <p14:tracePt t="52866" x="6572250" y="3638550"/>
          <p14:tracePt t="52882" x="6572250" y="3625850"/>
          <p14:tracePt t="52898" x="6572250" y="3619500"/>
          <p14:tracePt t="52914" x="6572250" y="3613150"/>
          <p14:tracePt t="52931" x="6565900" y="3606800"/>
          <p14:tracePt t="52948" x="6565900" y="3600450"/>
          <p14:tracePt t="52965" x="6559550" y="3600450"/>
          <p14:tracePt t="53022" x="6565900" y="3619500"/>
          <p14:tracePt t="53035" x="6597650" y="3632200"/>
          <p14:tracePt t="53043" x="6642100" y="3657600"/>
          <p14:tracePt t="53053" x="6680200" y="3657600"/>
          <p14:tracePt t="53065" x="6699250" y="3657600"/>
          <p14:tracePt t="53081" x="6718300" y="3657600"/>
          <p14:tracePt t="53098" x="6743700" y="3657600"/>
          <p14:tracePt t="53116" x="6756400" y="3651250"/>
          <p14:tracePt t="53131" x="6762750" y="3638550"/>
          <p14:tracePt t="53148" x="6762750" y="3625850"/>
          <p14:tracePt t="53181" x="6762750" y="3613150"/>
          <p14:tracePt t="53215" x="6750050" y="3613150"/>
          <p14:tracePt t="53232" x="6743700" y="3613150"/>
          <p14:tracePt t="53251" x="6737350" y="3613150"/>
          <p14:tracePt t="53805" x="6724650" y="3613150"/>
          <p14:tracePt t="53816" x="6705600" y="3625850"/>
          <p14:tracePt t="53828" x="6673850" y="3644900"/>
          <p14:tracePt t="53837" x="6616700" y="3657600"/>
          <p14:tracePt t="53849" x="6540500" y="3683000"/>
          <p14:tracePt t="53865" x="6457950" y="3702050"/>
          <p14:tracePt t="53882" x="6299200" y="3752850"/>
          <p14:tracePt t="53900" x="6064250" y="3822700"/>
          <p14:tracePt t="53914" x="5930900" y="3867150"/>
          <p14:tracePt t="53931" x="5708650" y="3956050"/>
          <p14:tracePt t="53947" x="5549900" y="4025900"/>
          <p14:tracePt t="53964" x="5238750" y="4178300"/>
          <p14:tracePt t="53981" x="5105400" y="4260850"/>
          <p14:tracePt t="53998" x="4857750" y="4381500"/>
          <p14:tracePt t="54014" x="4673600" y="4476750"/>
          <p14:tracePt t="54031" x="4591050" y="4508500"/>
          <p14:tracePt t="54047" x="4533900" y="4540250"/>
          <p14:tracePt t="54065" x="4495800" y="4565650"/>
          <p14:tracePt t="54081" x="4489450" y="4572000"/>
          <p14:tracePt t="54097" x="4476750" y="4578350"/>
          <p14:tracePt t="56221" x="4470400" y="4597400"/>
          <p14:tracePt t="56233" x="4451350" y="4616450"/>
          <p14:tracePt t="56243" x="4438650" y="4635500"/>
          <p14:tracePt t="56254" x="4425950" y="4660900"/>
          <p14:tracePt t="56265" x="4413250" y="4679950"/>
          <p14:tracePt t="56280" x="4406900" y="4699000"/>
          <p14:tracePt t="56298" x="4387850" y="4749800"/>
          <p14:tracePt t="56313" x="4387850" y="4768850"/>
          <p14:tracePt t="56331" x="4387850" y="4806950"/>
          <p14:tracePt t="56346" x="4387850" y="4826000"/>
          <p14:tracePt t="56362" x="4387850" y="4838700"/>
          <p14:tracePt t="56379" x="4394200" y="4857750"/>
          <p14:tracePt t="56395" x="4406900" y="4870450"/>
          <p14:tracePt t="56412" x="4419600" y="4883150"/>
          <p14:tracePt t="56429" x="4425950" y="4895850"/>
          <p14:tracePt t="56446" x="4432300" y="4902200"/>
          <p14:tracePt t="56462" x="4438650" y="4921250"/>
          <p14:tracePt t="56478" x="4445000" y="4927600"/>
          <p14:tracePt t="56496" x="4457700" y="4946650"/>
          <p14:tracePt t="56513" x="4464050" y="4959350"/>
          <p14:tracePt t="56528" x="4470400" y="4972050"/>
          <p14:tracePt t="56545" x="4476750" y="4991100"/>
          <p14:tracePt t="56561" x="4476750" y="5003800"/>
          <p14:tracePt t="56578" x="4476750" y="5022850"/>
          <p14:tracePt t="56594" x="4483100" y="5035550"/>
          <p14:tracePt t="56613" x="4489450" y="5035550"/>
          <p14:tracePt t="56631" x="4489450" y="5041900"/>
          <p14:tracePt t="56645" x="4489450" y="5048250"/>
          <p14:tracePt t="56661" x="4495800" y="5054600"/>
          <p14:tracePt t="56695" x="4502150" y="5054600"/>
          <p14:tracePt t="57733" x="4514850" y="5054600"/>
          <p14:tracePt t="57744" x="4527550" y="5054600"/>
          <p14:tracePt t="57754" x="4546600" y="5054600"/>
          <p14:tracePt t="57765" x="4572000" y="5048250"/>
          <p14:tracePt t="57778" x="4616450" y="5029200"/>
          <p14:tracePt t="57795" x="4699000" y="4997450"/>
          <p14:tracePt t="57810" x="4870450" y="4959350"/>
          <p14:tracePt t="57827" x="5016500" y="4933950"/>
          <p14:tracePt t="57844" x="5092700" y="4914900"/>
          <p14:tracePt t="57860" x="5283200" y="4914900"/>
          <p14:tracePt t="57876" x="5346700" y="4902200"/>
          <p14:tracePt t="57894" x="5441950" y="4902200"/>
          <p14:tracePt t="57910" x="5505450" y="4895850"/>
          <p14:tracePt t="57926" x="5549900" y="4895850"/>
          <p14:tracePt t="57943" x="5651500" y="4908550"/>
          <p14:tracePt t="57960" x="5695950" y="4914900"/>
          <p14:tracePt t="57976" x="5765800" y="4927600"/>
          <p14:tracePt t="57993" x="5829300" y="4959350"/>
          <p14:tracePt t="58010" x="5848350" y="4965700"/>
          <p14:tracePt t="58026" x="5886450" y="4997450"/>
          <p14:tracePt t="58043" x="5886450" y="5003800"/>
          <p14:tracePt t="58060" x="5905500" y="5010150"/>
          <p14:tracePt t="58077" x="5905500" y="5016500"/>
          <p14:tracePt t="58360" x="5899150" y="5010150"/>
          <p14:tracePt t="58371" x="5867400" y="4997450"/>
          <p14:tracePt t="58380" x="5822950" y="4972050"/>
          <p14:tracePt t="58393" x="5765800" y="4933950"/>
          <p14:tracePt t="58410" x="5689600" y="4914900"/>
          <p14:tracePt t="58427" x="5530850" y="4883150"/>
          <p14:tracePt t="58443" x="5416550" y="4883150"/>
          <p14:tracePt t="58459" x="5372100" y="4895850"/>
          <p14:tracePt t="58476" x="5308600" y="4940300"/>
          <p14:tracePt t="58493" x="5289550" y="4959350"/>
          <p14:tracePt t="58509" x="5270500" y="4991100"/>
          <p14:tracePt t="58526" x="5270500" y="5022850"/>
          <p14:tracePt t="58544" x="5270500" y="5035550"/>
          <p14:tracePt t="58560" x="5321300" y="5067300"/>
          <p14:tracePt t="58576" x="5359400" y="5073650"/>
          <p14:tracePt t="58579" x="5441950" y="5086350"/>
          <p14:tracePt t="58593" x="5480050" y="5086350"/>
          <p14:tracePt t="58610" x="5537200" y="5086350"/>
          <p14:tracePt t="58626" x="5549900" y="5086350"/>
          <p14:tracePt t="58643" x="5568950" y="5067300"/>
          <p14:tracePt t="58659" x="5575300" y="5067300"/>
          <p14:tracePt t="58676" x="5581650" y="5054600"/>
          <p14:tracePt t="58693" x="5581650" y="5029200"/>
          <p14:tracePt t="58709" x="5581650" y="5016500"/>
          <p14:tracePt t="58726" x="5575300" y="5003800"/>
          <p14:tracePt t="58743" x="5562600" y="4997450"/>
          <p14:tracePt t="58760" x="5518150" y="4997450"/>
          <p14:tracePt t="58776" x="5492750" y="4997450"/>
          <p14:tracePt t="58793" x="5480050" y="4997450"/>
          <p14:tracePt t="61978" x="5480050" y="4991100"/>
          <p14:tracePt t="61987" x="5480050" y="4978400"/>
          <p14:tracePt t="61998" x="5480050" y="4940300"/>
          <p14:tracePt t="62008" x="5505450" y="4883150"/>
          <p14:tracePt t="62023" x="5543550" y="4800600"/>
          <p14:tracePt t="62040" x="5657850" y="4622800"/>
          <p14:tracePt t="62056" x="5708650" y="4552950"/>
          <p14:tracePt t="62072" x="5842000" y="4387850"/>
          <p14:tracePt t="62092" x="5930900" y="4292600"/>
          <p14:tracePt t="62104" x="6032500" y="4178300"/>
          <p14:tracePt t="62123" x="6242050" y="4000500"/>
          <p14:tracePt t="62139" x="6286500" y="3962400"/>
          <p14:tracePt t="62156" x="6356350" y="3930650"/>
          <p14:tracePt t="62173" x="6369050" y="3917950"/>
          <p14:tracePt t="62189" x="6388100" y="3905250"/>
          <p14:tracePt t="62206" x="6394450" y="3898900"/>
          <p14:tracePt t="62385" x="6394450" y="3892550"/>
          <p14:tracePt t="62477" x="6388100" y="3892550"/>
          <p14:tracePt t="62487" x="6375400" y="3898900"/>
          <p14:tracePt t="62498" x="6350000" y="3930650"/>
          <p14:tracePt t="62508" x="6286500" y="4038600"/>
          <p14:tracePt t="62522" x="6229350" y="4146550"/>
          <p14:tracePt t="62539" x="6108700" y="4406900"/>
          <p14:tracePt t="62556" x="6032500" y="4667250"/>
          <p14:tracePt t="62572" x="5962650" y="4921250"/>
          <p14:tracePt t="62590" x="5930900" y="5016500"/>
          <p14:tracePt t="62592" x="5905500" y="5080000"/>
          <p14:tracePt t="62606" x="5899150" y="5124450"/>
          <p14:tracePt t="62623" x="5880100" y="5168900"/>
          <p14:tracePt t="62639" x="5880100" y="5181600"/>
          <p14:tracePt t="62655" x="5880100" y="5187950"/>
          <p14:tracePt t="62689" x="5880100" y="5194300"/>
          <p14:tracePt t="62769" x="5880100" y="5187950"/>
          <p14:tracePt t="62779" x="5892800" y="5137150"/>
          <p14:tracePt t="62790" x="5937250" y="5035550"/>
          <p14:tracePt t="62805" x="5975350" y="4914900"/>
          <p14:tracePt t="62822" x="6153150" y="4559300"/>
          <p14:tracePt t="62839" x="6254750" y="4362450"/>
          <p14:tracePt t="62856" x="6375400" y="4133850"/>
          <p14:tracePt t="62873" x="6413500" y="4076700"/>
          <p14:tracePt t="62889" x="6451600" y="4019550"/>
          <p14:tracePt t="62905" x="6470650" y="3994150"/>
          <p14:tracePt t="62922" x="6489700" y="3987800"/>
          <p14:tracePt t="62939" x="6489700" y="3975100"/>
          <p14:tracePt t="63124" x="6496050" y="3968750"/>
          <p14:tracePt t="63134" x="6508750" y="3943350"/>
          <p14:tracePt t="63144" x="6527800" y="3898900"/>
          <p14:tracePt t="63155" x="6546850" y="3848100"/>
          <p14:tracePt t="63172" x="6565900" y="3790950"/>
          <p14:tracePt t="63189" x="6597650" y="3727450"/>
          <p14:tracePt t="63205" x="6610350" y="3708400"/>
          <p14:tracePt t="63222" x="6623050" y="3689350"/>
          <p14:tracePt t="63239" x="6623050" y="3676650"/>
          <p14:tracePt t="63343" x="6610350" y="3689350"/>
          <p14:tracePt t="63353" x="6578600" y="3721100"/>
          <p14:tracePt t="63363" x="6553200" y="3778250"/>
          <p14:tracePt t="63374" x="6521450" y="3835400"/>
          <p14:tracePt t="63389" x="6496050" y="3886200"/>
          <p14:tracePt t="63405" x="6394450" y="4038600"/>
          <p14:tracePt t="63422" x="6311900" y="4184650"/>
          <p14:tracePt t="63439" x="6121400" y="4489450"/>
          <p14:tracePt t="63455" x="6051550" y="4597400"/>
          <p14:tracePt t="63471" x="5930900" y="4794250"/>
          <p14:tracePt t="63489" x="5784850" y="5080000"/>
          <p14:tracePt t="63505" x="5734050" y="5187950"/>
          <p14:tracePt t="63522" x="5645150" y="5327650"/>
          <p14:tracePt t="63538" x="5619750" y="5359400"/>
          <p14:tracePt t="63555" x="5581650" y="5416550"/>
          <p14:tracePt t="63572" x="5568950" y="5441950"/>
          <p14:tracePt t="63588" x="5562600" y="5448300"/>
          <p14:tracePt t="63624" x="5568950" y="5422900"/>
          <p14:tracePt t="63634" x="5613400" y="5308600"/>
          <p14:tracePt t="63645" x="5702300" y="5111750"/>
          <p14:tracePt t="63656" x="5778500" y="4946650"/>
          <p14:tracePt t="63672" x="5892800" y="4654550"/>
          <p14:tracePt t="63688" x="6134100" y="4064000"/>
          <p14:tracePt t="63705" x="6261100" y="3879850"/>
          <p14:tracePt t="63721" x="6496050" y="3473450"/>
          <p14:tracePt t="63739" x="6597650" y="3314700"/>
          <p14:tracePt t="63755" x="6629400" y="3276600"/>
          <p14:tracePt t="63772" x="6661150" y="3244850"/>
          <p14:tracePt t="63788" x="6673850" y="3238500"/>
          <p14:tracePt t="63805" x="6680200" y="3219450"/>
          <p14:tracePt t="63926" x="6680200" y="3213100"/>
          <p14:tracePt t="63937" x="6680200" y="3206750"/>
          <p14:tracePt t="63958" x="6680200" y="3200400"/>
          <p14:tracePt t="63968" x="6686550" y="3200400"/>
          <p14:tracePt t="63989" x="6686550" y="3194050"/>
          <p14:tracePt t="64010" x="6692900" y="3194050"/>
          <p14:tracePt t="68586" x="6680200" y="3194050"/>
          <p14:tracePt t="68596" x="6648450" y="3213100"/>
          <p14:tracePt t="68608" x="6610350" y="3213100"/>
          <p14:tracePt t="68618" x="6572250" y="3213100"/>
          <p14:tracePt t="68633" x="6546850" y="3213100"/>
          <p14:tracePt t="68650" x="6464300" y="3213100"/>
          <p14:tracePt t="68667" x="6400800" y="3200400"/>
          <p14:tracePt t="68683" x="6280150" y="3168650"/>
          <p14:tracePt t="68700" x="6223000" y="3149600"/>
          <p14:tracePt t="68717" x="6153150" y="3130550"/>
          <p14:tracePt t="68734" x="6108700" y="3111500"/>
          <p14:tracePt t="71848" x="6070600" y="3111500"/>
          <p14:tracePt t="71859" x="5956300" y="3098800"/>
          <p14:tracePt t="71870" x="5854700" y="3079750"/>
          <p14:tracePt t="71881" x="5715000" y="3079750"/>
          <p14:tracePt t="71898" x="5403850" y="3067050"/>
          <p14:tracePt t="71914" x="4705350" y="3048000"/>
          <p14:tracePt t="71931" x="4343400" y="3048000"/>
          <p14:tracePt t="71947" x="3848100" y="3105150"/>
          <p14:tracePt t="71964" x="3568700" y="3162300"/>
          <p14:tracePt t="71981" x="3492500" y="3181350"/>
          <p14:tracePt t="71998" x="3416300" y="3225800"/>
          <p14:tracePt t="72014" x="3397250" y="3238500"/>
          <p14:tracePt t="72401" x="3397250" y="3251200"/>
          <p14:tracePt t="72412" x="3390900" y="3257550"/>
          <p14:tracePt t="72433" x="3390900" y="3270250"/>
          <p14:tracePt t="72443" x="3384550" y="3276600"/>
          <p14:tracePt t="72454" x="3378200" y="3282950"/>
          <p14:tracePt t="72465" x="3365500" y="3295650"/>
          <p14:tracePt t="72480" x="3352800" y="3314700"/>
          <p14:tracePt t="72497" x="3289300" y="3371850"/>
          <p14:tracePt t="72513" x="3238500" y="3403600"/>
          <p14:tracePt t="72530" x="3175000" y="3460750"/>
          <p14:tracePt t="72547" x="3143250" y="3486150"/>
          <p14:tracePt t="72563" x="3060700" y="3536950"/>
          <p14:tracePt t="72580" x="2997200" y="3575050"/>
          <p14:tracePt t="72597" x="2965450" y="3594100"/>
          <p14:tracePt t="72613" x="2927350" y="3613150"/>
          <p14:tracePt t="72630" x="2895600" y="3619500"/>
          <p14:tracePt t="72647" x="2863850" y="3632200"/>
          <p14:tracePt t="72663" x="2844800" y="3638550"/>
          <p14:tracePt t="72680" x="2832100" y="3638550"/>
          <p14:tracePt t="72696" x="2813050" y="3638550"/>
          <p14:tracePt t="72713" x="2800350" y="3638550"/>
          <p14:tracePt t="72730" x="2794000" y="3638550"/>
          <p14:tracePt t="72747" x="2774950" y="3638550"/>
          <p14:tracePt t="72763" x="2768600" y="3638550"/>
          <p14:tracePt t="72780" x="2755900" y="3638550"/>
          <p14:tracePt t="72796" x="2736850" y="3644900"/>
          <p14:tracePt t="72813" x="2705100" y="3657600"/>
          <p14:tracePt t="72830" x="2667000" y="3670300"/>
          <p14:tracePt t="72846" x="2641600" y="3676650"/>
          <p14:tracePt t="72863" x="2616200" y="3683000"/>
          <p14:tracePt t="72879" x="2603500" y="3689350"/>
          <p14:tracePt t="72897" x="2578100" y="3702050"/>
          <p14:tracePt t="72913" x="2546350" y="3714750"/>
          <p14:tracePt t="72930" x="2540000" y="3721100"/>
          <p14:tracePt t="72946" x="2520950" y="3727450"/>
          <p14:tracePt t="72963" x="2514600" y="3727450"/>
          <p14:tracePt t="72980" x="2514600" y="3733800"/>
          <p14:tracePt t="72997" x="2508250" y="3733800"/>
          <p14:tracePt t="73029" x="2501900" y="3733800"/>
          <p14:tracePt t="73062" x="2495550" y="3740150"/>
          <p14:tracePt t="73071" x="2489200" y="3740150"/>
          <p14:tracePt t="73083" x="2482850" y="3740150"/>
          <p14:tracePt t="73096" x="2476500" y="3746500"/>
          <p14:tracePt t="73113" x="2470150" y="3759200"/>
          <p14:tracePt t="73130" x="2463800" y="3765550"/>
          <p14:tracePt t="73147" x="2451100" y="3778250"/>
          <p14:tracePt t="73163" x="2444750" y="3784600"/>
          <p14:tracePt t="73196" x="2438400" y="3797300"/>
          <p14:tracePt t="73230" x="2432050" y="3797300"/>
          <p14:tracePt t="73247" x="2432050" y="3803650"/>
          <p14:tracePt t="73737" x="2425700" y="3803650"/>
          <p14:tracePt t="73750" x="2425700" y="3810000"/>
          <p14:tracePt t="73759" x="2419350" y="3810000"/>
          <p14:tracePt t="73770" x="2413000" y="3810000"/>
          <p14:tracePt t="73780" x="2406650" y="3810000"/>
          <p14:tracePt t="73796" x="2406650" y="3816350"/>
          <p14:tracePt t="73812" x="2400300" y="3822700"/>
          <p14:tracePt t="73845" x="2393950" y="3829050"/>
          <p14:tracePt t="73875" x="2387600" y="3835400"/>
          <p14:tracePt t="73907" x="2381250" y="3835400"/>
          <p14:tracePt t="73916" x="2381250" y="3841750"/>
          <p14:tracePt t="73936" x="2374900" y="3848100"/>
          <p14:tracePt t="73946" x="2368550" y="3848100"/>
          <p14:tracePt t="73968" x="2368550" y="3860800"/>
          <p14:tracePt t="73977" x="2362200" y="3867150"/>
          <p14:tracePt t="73989" x="2355850" y="3873500"/>
          <p14:tracePt t="73999" x="2349500" y="3879850"/>
          <p14:tracePt t="74013" x="2343150" y="3886200"/>
          <p14:tracePt t="74030" x="2343150" y="3892550"/>
          <p14:tracePt t="74271" x="2349500" y="3892550"/>
          <p14:tracePt t="74281" x="2355850" y="3892550"/>
          <p14:tracePt t="74291" x="2368550" y="3892550"/>
          <p14:tracePt t="74315" x="2381250" y="3892550"/>
          <p14:tracePt t="74323" x="2393950" y="3892550"/>
          <p14:tracePt t="74335" x="2413000" y="3892550"/>
          <p14:tracePt t="74345" x="2438400" y="3892550"/>
          <p14:tracePt t="74363" x="2470150" y="3892550"/>
          <p14:tracePt t="74380" x="2495550" y="3905250"/>
          <p14:tracePt t="74395" x="2559050" y="3911600"/>
          <p14:tracePt t="74412" x="2609850" y="3917950"/>
          <p14:tracePt t="74429" x="2705100" y="3924300"/>
          <p14:tracePt t="74446" x="2743200" y="3937000"/>
          <p14:tracePt t="74462" x="2813050" y="3943350"/>
          <p14:tracePt t="74479" x="2882900" y="3956050"/>
          <p14:tracePt t="74495" x="2921000" y="3956050"/>
          <p14:tracePt t="74512" x="2965450" y="3975100"/>
          <p14:tracePt t="74530" x="2978150" y="3975100"/>
          <p14:tracePt t="74546" x="2984500" y="3975100"/>
          <p14:tracePt t="74959" x="2990850" y="3975100"/>
          <p14:tracePt t="74971" x="2997200" y="3975100"/>
          <p14:tracePt t="74981" x="3009900" y="3975100"/>
          <p14:tracePt t="74998" x="3022600" y="3975100"/>
          <p14:tracePt t="75011" x="3060700" y="3975100"/>
          <p14:tracePt t="75028" x="3086100" y="3975100"/>
          <p14:tracePt t="75044" x="3143250" y="3975100"/>
          <p14:tracePt t="75062" x="3244850" y="3968750"/>
          <p14:tracePt t="75078" x="3333750" y="3949700"/>
          <p14:tracePt t="75095" x="3486150" y="3943350"/>
          <p14:tracePt t="75112" x="3587750" y="3943350"/>
          <p14:tracePt t="75128" x="3790950" y="3943350"/>
          <p14:tracePt t="75145" x="3975100" y="3956050"/>
          <p14:tracePt t="75161" x="4076700" y="3962400"/>
          <p14:tracePt t="75178" x="4254500" y="3994150"/>
          <p14:tracePt t="75194" x="4337050" y="4006850"/>
          <p14:tracePt t="75211" x="4438650" y="4013200"/>
          <p14:tracePt t="75229" x="4521200" y="4019550"/>
          <p14:tracePt t="75247" x="4559300" y="4019550"/>
          <p14:tracePt t="75264" x="4616450" y="4019550"/>
          <p14:tracePt t="75279" x="4641850" y="4019550"/>
          <p14:tracePt t="75294" x="4686300" y="4019550"/>
          <p14:tracePt t="75312" x="4711700" y="4025900"/>
          <p14:tracePt t="75328" x="4724400" y="4025900"/>
          <p14:tracePt t="75345" x="4737100" y="4032250"/>
          <p14:tracePt t="76534" x="4743450" y="4032250"/>
          <p14:tracePt t="76546" x="4756150" y="4032250"/>
          <p14:tracePt t="76555" x="4768850" y="4025900"/>
          <p14:tracePt t="76565" x="4781550" y="4025900"/>
          <p14:tracePt t="76579" x="4800600" y="4025900"/>
          <p14:tracePt t="76597" x="4845050" y="4019550"/>
          <p14:tracePt t="76614" x="4883150" y="4019550"/>
          <p14:tracePt t="76628" x="4953000" y="4032250"/>
          <p14:tracePt t="76644" x="4972050" y="4032250"/>
          <p14:tracePt t="76660" x="5022850" y="4044950"/>
          <p14:tracePt t="76677" x="5054600" y="4051300"/>
          <p14:tracePt t="76693" x="5080000" y="4057650"/>
          <p14:tracePt t="76710" x="5086350" y="4057650"/>
          <p14:tracePt t="76727" x="5092700" y="4064000"/>
          <p14:tracePt t="76762" x="5092700" y="4057650"/>
          <p14:tracePt t="76777" x="5092700" y="4051300"/>
          <p14:tracePt t="76794" x="5086350" y="4025900"/>
          <p14:tracePt t="76810" x="5067300" y="4013200"/>
          <p14:tracePt t="76827" x="5022850" y="3994150"/>
          <p14:tracePt t="76844" x="4991100" y="3987800"/>
          <p14:tracePt t="76861" x="4959350" y="3987800"/>
          <p14:tracePt t="76877" x="4953000" y="3987800"/>
          <p14:tracePt t="76895" x="4946650" y="3987800"/>
          <p14:tracePt t="76929" x="4953000" y="3994150"/>
          <p14:tracePt t="76943" x="4978400" y="4000500"/>
          <p14:tracePt t="76960" x="5029200" y="4013200"/>
          <p14:tracePt t="76977" x="5054600" y="4019550"/>
          <p14:tracePt t="76993" x="5080000" y="4019550"/>
          <p14:tracePt t="77027" x="5092700" y="4019550"/>
          <p14:tracePt t="77806" x="5099050" y="4019550"/>
          <p14:tracePt t="77816" x="5118100" y="4019550"/>
          <p14:tracePt t="77829" x="5137150" y="4019550"/>
          <p14:tracePt t="77845" x="5168900" y="4019550"/>
          <p14:tracePt t="77859" x="5245100" y="4019550"/>
          <p14:tracePt t="77876" x="5295900" y="4019550"/>
          <p14:tracePt t="77892" x="5435600" y="4019550"/>
          <p14:tracePt t="77909" x="5549900" y="4032250"/>
          <p14:tracePt t="77927" x="5607050" y="4038600"/>
          <p14:tracePt t="77942" x="5683250" y="4038600"/>
          <p14:tracePt t="77959" x="5715000" y="4038600"/>
          <p14:tracePt t="77975" x="5772150" y="4038600"/>
          <p14:tracePt t="77992" x="5791200" y="4038600"/>
          <p14:tracePt t="78009" x="5797550" y="4038600"/>
          <p14:tracePt t="78025" x="5803900" y="4038600"/>
          <p14:tracePt t="78059" x="5810250" y="4038600"/>
          <p14:tracePt t="78086" x="5816600" y="4038600"/>
          <p14:tracePt t="82734" x="5810250" y="4038600"/>
          <p14:tracePt t="83278" x="5835650" y="4038600"/>
          <p14:tracePt t="83288" x="5873750" y="4038600"/>
          <p14:tracePt t="83299" x="5924550" y="4038600"/>
          <p14:tracePt t="83309" x="5975350" y="4038600"/>
          <p14:tracePt t="83321" x="6051550" y="4038600"/>
          <p14:tracePt t="83338" x="6165850" y="4038600"/>
          <p14:tracePt t="83354" x="6394450" y="4051300"/>
          <p14:tracePt t="83371" x="6559550" y="4064000"/>
          <p14:tracePt t="83388" x="6642100" y="4070350"/>
          <p14:tracePt t="83405" x="6756400" y="4083050"/>
          <p14:tracePt t="83422" x="6794500" y="4083050"/>
          <p14:tracePt t="83438" x="6845300" y="4095750"/>
          <p14:tracePt t="83456" x="6858000" y="4102100"/>
          <p14:tracePt t="83472" x="6877050" y="4102100"/>
          <p14:tracePt t="83488" x="6889750" y="4102100"/>
          <p14:tracePt t="83549" x="6896100" y="4108450"/>
          <p14:tracePt t="83569" x="6908800" y="4108450"/>
          <p14:tracePt t="83580" x="6927850" y="4108450"/>
          <p14:tracePt t="83592" x="6953250" y="4114800"/>
          <p14:tracePt t="83605" x="6972300" y="4114800"/>
          <p14:tracePt t="83623" x="7023100" y="4114800"/>
          <p14:tracePt t="83639" x="7042150" y="4114800"/>
          <p14:tracePt t="83657" x="7073900" y="4114800"/>
          <p14:tracePt t="83672" x="7092950" y="4114800"/>
          <p14:tracePt t="83688" x="7124700" y="4127500"/>
          <p14:tracePt t="83705" x="7137400" y="4133850"/>
          <p14:tracePt t="83721" x="7150100" y="4140200"/>
          <p14:tracePt t="83737" x="7162800" y="4140200"/>
          <p14:tracePt t="84237" x="7143750" y="4140200"/>
          <p14:tracePt t="84250" x="7105650" y="4140200"/>
          <p14:tracePt t="84259" x="6991350" y="4140200"/>
          <p14:tracePt t="84272" x="6813550" y="4133850"/>
          <p14:tracePt t="84289" x="6127750" y="4089400"/>
          <p14:tracePt t="84304" x="5734050" y="4070350"/>
          <p14:tracePt t="84320" x="4953000" y="4038600"/>
          <p14:tracePt t="84336" x="4667250" y="4038600"/>
          <p14:tracePt t="84353" x="3994150" y="4038600"/>
          <p14:tracePt t="84370" x="3835400" y="4038600"/>
          <p14:tracePt t="84387" x="3454400" y="4121150"/>
          <p14:tracePt t="84403" x="3257550" y="4152900"/>
          <p14:tracePt t="84419" x="3219450" y="4159250"/>
          <p14:tracePt t="84436" x="3175000" y="4165600"/>
          <p14:tracePt t="84453" x="3168650" y="4165600"/>
          <p14:tracePt t="84469" x="3149600" y="4165600"/>
          <p14:tracePt t="85636" x="3155950" y="4171950"/>
          <p14:tracePt t="85646" x="3162300" y="4171950"/>
          <p14:tracePt t="85659" x="3168650" y="4178300"/>
          <p14:tracePt t="85697" x="3175000" y="4178300"/>
          <p14:tracePt t="85708" x="3181350" y="4184650"/>
          <p14:tracePt t="85720" x="3187700" y="4184650"/>
          <p14:tracePt t="85835" x="3187700" y="4191000"/>
          <p14:tracePt t="85855" x="3194050" y="4191000"/>
          <p14:tracePt t="85864" x="3194050" y="4197350"/>
          <p14:tracePt t="85876" x="3200400" y="4197350"/>
          <p14:tracePt t="85896" x="3200400" y="4203700"/>
          <p14:tracePt t="85907" x="3206750" y="4210050"/>
          <p14:tracePt t="86429" x="3200400" y="4210050"/>
          <p14:tracePt t="86440" x="3194050" y="4216400"/>
          <p14:tracePt t="86460" x="3187700" y="4216400"/>
          <p14:tracePt t="86468" x="3181350" y="4222750"/>
          <p14:tracePt t="86484" x="3168650" y="4222750"/>
          <p14:tracePt t="86501" x="3155950" y="4229100"/>
          <p14:tracePt t="86518" x="3149600" y="4235450"/>
          <p14:tracePt t="86534" x="3117850" y="4248150"/>
          <p14:tracePt t="86551" x="3105150" y="4254500"/>
          <p14:tracePt t="86567" x="3067050" y="4267200"/>
          <p14:tracePt t="86584" x="3041650" y="4273550"/>
          <p14:tracePt t="86601" x="3028950" y="4279900"/>
          <p14:tracePt t="86617" x="3003550" y="4286250"/>
          <p14:tracePt t="86635" x="2984500" y="4292600"/>
          <p14:tracePt t="86651" x="2971800" y="4298950"/>
          <p14:tracePt t="86667" x="2946400" y="4311650"/>
          <p14:tracePt t="86684" x="2927350" y="4318000"/>
          <p14:tracePt t="86701" x="2882900" y="4349750"/>
          <p14:tracePt t="86719" x="2832100" y="4375150"/>
          <p14:tracePt t="86734" x="2819400" y="4387850"/>
          <p14:tracePt t="86752" x="2768600" y="4413250"/>
          <p14:tracePt t="86768" x="2743200" y="4419600"/>
          <p14:tracePt t="86785" x="2711450" y="4445000"/>
          <p14:tracePt t="86801" x="2698750" y="4451350"/>
          <p14:tracePt t="86817" x="2673350" y="4476750"/>
          <p14:tracePt t="86834" x="2654300" y="4483100"/>
          <p14:tracePt t="86851" x="2641600" y="4489450"/>
          <p14:tracePt t="86868" x="2628900" y="4495800"/>
          <p14:tracePt t="86884" x="2622550" y="4495800"/>
          <p14:tracePt t="86900" x="2622550" y="4502150"/>
          <p14:tracePt t="86918" x="2616200" y="4502150"/>
          <p14:tracePt t="86981" x="2616200" y="4508500"/>
          <p14:tracePt t="87263" x="2616200" y="4514850"/>
          <p14:tracePt t="87273" x="2622550" y="4514850"/>
          <p14:tracePt t="87286" x="2628900" y="4514850"/>
          <p14:tracePt t="87303" x="2641600" y="4514850"/>
          <p14:tracePt t="87318" x="2667000" y="4514850"/>
          <p14:tracePt t="87337" x="2724150" y="4514850"/>
          <p14:tracePt t="87352" x="2749550" y="4514850"/>
          <p14:tracePt t="87370" x="2838450" y="4514850"/>
          <p14:tracePt t="87387" x="2971800" y="4514850"/>
          <p14:tracePt t="87401" x="3022600" y="4514850"/>
          <p14:tracePt t="87418" x="3136900" y="4514850"/>
          <p14:tracePt t="87434" x="3213100" y="4514850"/>
          <p14:tracePt t="87451" x="3365500" y="4502150"/>
          <p14:tracePt t="87466" x="3429000" y="4502150"/>
          <p14:tracePt t="87483" x="3549650" y="4502150"/>
          <p14:tracePt t="87500" x="3613150" y="4502150"/>
          <p14:tracePt t="87516" x="3765550" y="4502150"/>
          <p14:tracePt t="87533" x="3892550" y="4502150"/>
          <p14:tracePt t="87550" x="3943350" y="4502150"/>
          <p14:tracePt t="87566" x="4057650" y="4502150"/>
          <p14:tracePt t="87583" x="4133850" y="4502150"/>
          <p14:tracePt t="87584" x="4210050" y="4502150"/>
          <p14:tracePt t="87600" x="4279900" y="4502150"/>
          <p14:tracePt t="87617" x="4368800" y="4502150"/>
          <p14:tracePt t="87658" x="4406900" y="4502150"/>
          <p14:tracePt t="87667" x="4457700" y="4502150"/>
          <p14:tracePt t="87683" x="4464050" y="4502150"/>
          <p14:tracePt t="88669" x="4476750" y="4502150"/>
          <p14:tracePt t="88679" x="4489450" y="4502150"/>
          <p14:tracePt t="88690" x="4508500" y="4502150"/>
          <p14:tracePt t="88701" x="4540250" y="4495800"/>
          <p14:tracePt t="88717" x="4565650" y="4495800"/>
          <p14:tracePt t="88734" x="4673600" y="4470400"/>
          <p14:tracePt t="88749" x="4775200" y="4470400"/>
          <p14:tracePt t="88765" x="4927600" y="4457700"/>
          <p14:tracePt t="88782" x="4991100" y="4457700"/>
          <p14:tracePt t="88799" x="5118100" y="4457700"/>
          <p14:tracePt t="88816" x="5251450" y="4457700"/>
          <p14:tracePt t="88833" x="5327650" y="4457700"/>
          <p14:tracePt t="88849" x="5448300" y="4489450"/>
          <p14:tracePt t="88865" x="5537200" y="4521200"/>
          <p14:tracePt t="88882" x="5708650" y="4578350"/>
          <p14:tracePt t="88899" x="5861050" y="4629150"/>
          <p14:tracePt t="88915" x="5924550" y="4648200"/>
          <p14:tracePt t="88932" x="6007100" y="4667250"/>
          <p14:tracePt t="88948" x="6026150" y="4673600"/>
          <p14:tracePt t="88965" x="6051550" y="4673600"/>
          <p14:tracePt t="88982" x="6064250" y="4673600"/>
          <p14:tracePt t="90160" x="6070600" y="4673600"/>
          <p14:tracePt t="90181" x="6083300" y="4667250"/>
          <p14:tracePt t="90193" x="6089650" y="4660900"/>
          <p14:tracePt t="90204" x="6096000" y="4660900"/>
          <p14:tracePt t="90215" x="6102350" y="4654550"/>
          <p14:tracePt t="90231" x="6115050" y="4654550"/>
          <p14:tracePt t="90248" x="6165850" y="4641850"/>
          <p14:tracePt t="90265" x="6223000" y="4641850"/>
          <p14:tracePt t="90282" x="6242050" y="4641850"/>
          <p14:tracePt t="90298" x="6292850" y="4641850"/>
          <p14:tracePt t="90314" x="6311900" y="4635500"/>
          <p14:tracePt t="90331" x="6381750" y="4635500"/>
          <p14:tracePt t="90348" x="6438900" y="4635500"/>
          <p14:tracePt t="90364" x="6477000" y="4635500"/>
          <p14:tracePt t="90382" x="6527800" y="4635500"/>
          <p14:tracePt t="90397" x="6553200" y="4635500"/>
          <p14:tracePt t="90414" x="6623050" y="4635500"/>
          <p14:tracePt t="90431" x="6711950" y="4641850"/>
          <p14:tracePt t="90448" x="6762750" y="4641850"/>
          <p14:tracePt t="90464" x="6845300" y="4648200"/>
          <p14:tracePt t="90481" x="6877050" y="4660900"/>
          <p14:tracePt t="90497" x="6921500" y="4660900"/>
          <p14:tracePt t="90514" x="6953250" y="4667250"/>
          <p14:tracePt t="90530" x="6991350" y="4667250"/>
          <p14:tracePt t="90547" x="7010400" y="4667250"/>
          <p14:tracePt t="91719" x="7016750" y="4667250"/>
          <p14:tracePt t="91820" x="7023100" y="4667250"/>
          <p14:tracePt t="91882" x="7029450" y="4667250"/>
          <p14:tracePt t="92039" x="7023100" y="4667250"/>
          <p14:tracePt t="92051" x="7010400" y="4667250"/>
          <p14:tracePt t="92060" x="6972300" y="4667250"/>
          <p14:tracePt t="92070" x="6946900" y="4667250"/>
          <p14:tracePt t="92085" x="6908800" y="4667250"/>
          <p14:tracePt t="92098" x="6851650" y="4686300"/>
          <p14:tracePt t="92114" x="6667500" y="4737100"/>
          <p14:tracePt t="92132" x="6426200" y="4800600"/>
          <p14:tracePt t="92148" x="6292850" y="4832350"/>
          <p14:tracePt t="92166" x="5937250" y="4908550"/>
          <p14:tracePt t="92182" x="5791200" y="4927600"/>
          <p14:tracePt t="92196" x="5505450" y="4959350"/>
          <p14:tracePt t="92212" x="5365750" y="4972050"/>
          <p14:tracePt t="92229" x="5156200" y="4972050"/>
          <p14:tracePt t="92246" x="4965700" y="4972050"/>
          <p14:tracePt t="92262" x="4851400" y="4972050"/>
          <p14:tracePt t="92279" x="4660900" y="4972050"/>
          <p14:tracePt t="92296" x="4591050" y="4959350"/>
          <p14:tracePt t="92313" x="4495800" y="4940300"/>
          <p14:tracePt t="92329" x="4394200" y="4933950"/>
          <p14:tracePt t="92346" x="4324350" y="4921250"/>
          <p14:tracePt t="92362" x="4254500" y="4914900"/>
          <p14:tracePt t="92379" x="4229100" y="4914900"/>
          <p14:tracePt t="92395" x="4203700" y="4914900"/>
          <p14:tracePt t="92782" x="4203700" y="4902200"/>
          <p14:tracePt t="92790" x="4203700" y="4883150"/>
          <p14:tracePt t="92799" x="4203700" y="4864100"/>
          <p14:tracePt t="92813" x="4210050" y="4851400"/>
          <p14:tracePt t="92830" x="4210050" y="4826000"/>
          <p14:tracePt t="92846" x="4216400" y="4806950"/>
          <p14:tracePt t="92863" x="4222750" y="4781550"/>
          <p14:tracePt t="92879" x="4229100" y="4775200"/>
          <p14:tracePt t="92896" x="4235450" y="4756150"/>
          <p14:tracePt t="92912" x="4241800" y="4749800"/>
          <p14:tracePt t="92929" x="4248150" y="4737100"/>
          <p14:tracePt t="92946" x="4248150" y="4724400"/>
          <p14:tracePt t="92962" x="4248150" y="4718050"/>
          <p14:tracePt t="93417" x="4254500" y="4718050"/>
          <p14:tracePt t="93426" x="4267200" y="4718050"/>
          <p14:tracePt t="93438" x="4298950" y="4711700"/>
          <p14:tracePt t="93447" x="4343400" y="4705350"/>
          <p14:tracePt t="93462" x="4368800" y="4705350"/>
          <p14:tracePt t="93478" x="4438650" y="4692650"/>
          <p14:tracePt t="93494" x="4457700" y="4686300"/>
          <p14:tracePt t="93511" x="4489450" y="4673600"/>
          <p14:tracePt t="93528" x="4502150" y="4667250"/>
          <p14:tracePt t="93544" x="4508500" y="4667250"/>
          <p14:tracePt t="93562" x="4514850" y="4660900"/>
          <p14:tracePt t="93578" x="4514850" y="4654550"/>
          <p14:tracePt t="96855" x="4508500" y="4654550"/>
          <p14:tracePt t="96867" x="4502150" y="4654550"/>
          <p14:tracePt t="96877" x="4489450" y="4654550"/>
          <p14:tracePt t="96892" x="4476750" y="4660900"/>
          <p14:tracePt t="96908" x="4400550" y="4673600"/>
          <p14:tracePt t="96924" x="4375150" y="4679950"/>
          <p14:tracePt t="96941" x="4292600" y="4699000"/>
          <p14:tracePt t="96959" x="4108450" y="4724400"/>
          <p14:tracePt t="96975" x="4019550" y="4737100"/>
          <p14:tracePt t="96991" x="3835400" y="4787900"/>
          <p14:tracePt t="97008" x="3733800" y="4819650"/>
          <p14:tracePt t="97026" x="3536950" y="4870450"/>
          <p14:tracePt t="97043" x="3378200" y="4921250"/>
          <p14:tracePt t="97060" x="3302000" y="4940300"/>
          <p14:tracePt t="97077" x="3143250" y="4959350"/>
          <p14:tracePt t="97092" x="3079750" y="4972050"/>
          <p14:tracePt t="97108" x="2984500" y="4978400"/>
          <p14:tracePt t="97125" x="2946400" y="4978400"/>
          <p14:tracePt t="97141" x="2895600" y="4978400"/>
          <p14:tracePt t="97158" x="2882900" y="4978400"/>
          <p14:tracePt t="97175" x="2876550" y="4978400"/>
          <p14:tracePt t="98275" x="2876550" y="4984750"/>
          <p14:tracePt t="98296" x="2876550" y="4991100"/>
          <p14:tracePt t="98316" x="2876550" y="4997450"/>
          <p14:tracePt t="98349" x="2889250" y="5003800"/>
          <p14:tracePt t="98359" x="2901950" y="5010150"/>
          <p14:tracePt t="98369" x="2927350" y="5022850"/>
          <p14:tracePt t="98380" x="2952750" y="5029200"/>
          <p14:tracePt t="98393" x="2984500" y="5035550"/>
          <p14:tracePt t="98408" x="3016250" y="5041900"/>
          <p14:tracePt t="98425" x="3098800" y="5060950"/>
          <p14:tracePt t="98440" x="3225800" y="5067300"/>
          <p14:tracePt t="98457" x="3302000" y="5067300"/>
          <p14:tracePt t="98475" x="3390900" y="5067300"/>
          <p14:tracePt t="98491" x="3422650" y="5073650"/>
          <p14:tracePt t="98507" x="3479800" y="5073650"/>
          <p14:tracePt t="98524" x="3543300" y="5073650"/>
          <p14:tracePt t="98540" x="3568700" y="5073650"/>
          <p14:tracePt t="98557" x="3600450" y="5073650"/>
          <p14:tracePt t="98574" x="3606800" y="5073650"/>
          <p14:tracePt t="99016" x="3625850" y="5073650"/>
          <p14:tracePt t="99026" x="3657600" y="5073650"/>
          <p14:tracePt t="99038" x="3702050" y="5073650"/>
          <p14:tracePt t="99047" x="3771900" y="5073650"/>
          <p14:tracePt t="99059" x="3886200" y="5048250"/>
          <p14:tracePt t="99073" x="4025900" y="5041900"/>
          <p14:tracePt t="99089" x="4375150" y="5029200"/>
          <p14:tracePt t="99106" x="4610100" y="5029200"/>
          <p14:tracePt t="99122" x="4972050" y="5029200"/>
          <p14:tracePt t="99139" x="5245100" y="5054600"/>
          <p14:tracePt t="99160" x="5441950" y="5073650"/>
          <p14:tracePt t="99175" x="5480050" y="5086350"/>
          <p14:tracePt t="99192" x="5543550" y="5099050"/>
          <p14:tracePt t="99208" x="5562600" y="5105400"/>
          <p14:tracePt t="99223" x="5581650" y="5105400"/>
          <p14:tracePt t="99240" x="5588000" y="5105400"/>
          <p14:tracePt t="99257" x="5594350" y="5105400"/>
          <p14:tracePt t="99831" x="5588000" y="5105400"/>
          <p14:tracePt t="99840" x="5568950" y="5111750"/>
          <p14:tracePt t="99850" x="5543550" y="5118100"/>
          <p14:tracePt t="99861" x="5518150" y="5118100"/>
          <p14:tracePt t="99875" x="5467350" y="5118100"/>
          <p14:tracePt t="99892" x="5340350" y="5137150"/>
          <p14:tracePt t="99906" x="5245100" y="5149850"/>
          <p14:tracePt t="99922" x="5092700" y="5181600"/>
          <p14:tracePt t="99939" x="4984750" y="5207000"/>
          <p14:tracePt t="99955" x="4743450" y="5251450"/>
          <p14:tracePt t="99973" x="4591050" y="5270500"/>
          <p14:tracePt t="99989" x="4521200" y="5289550"/>
          <p14:tracePt t="100005" x="4362450" y="5327650"/>
          <p14:tracePt t="100022" x="4311650" y="5340350"/>
          <p14:tracePt t="100038" x="4235450" y="5365750"/>
          <p14:tracePt t="100056" x="4216400" y="5365750"/>
          <p14:tracePt t="100072" x="4203700" y="5372100"/>
          <p14:tracePt t="100088" x="4191000" y="5378450"/>
          <p14:tracePt t="100150" x="4191000" y="5384800"/>
          <p14:tracePt t="100161" x="4191000" y="5397500"/>
          <p14:tracePt t="100172" x="4191000" y="5410200"/>
          <p14:tracePt t="100181" x="4203700" y="5422900"/>
          <p14:tracePt t="100192" x="4216400" y="5435600"/>
          <p14:tracePt t="100206" x="4241800" y="5454650"/>
          <p14:tracePt t="100222" x="4273550" y="5473700"/>
          <p14:tracePt t="100238" x="4330700" y="5505450"/>
          <p14:tracePt t="100255" x="4432300" y="5530850"/>
          <p14:tracePt t="100272" x="4470400" y="5549900"/>
          <p14:tracePt t="100288" x="4565650" y="5568950"/>
          <p14:tracePt t="100306" x="4660900" y="5575300"/>
          <p14:tracePt t="100322" x="4699000" y="5575300"/>
          <p14:tracePt t="100338" x="4787900" y="5575300"/>
          <p14:tracePt t="100355" x="4832350" y="5575300"/>
          <p14:tracePt t="100372" x="4902200" y="5549900"/>
          <p14:tracePt t="100388" x="4927600" y="5537200"/>
          <p14:tracePt t="100406" x="4959350" y="5505450"/>
          <p14:tracePt t="100422" x="4978400" y="5467350"/>
          <p14:tracePt t="100438" x="4997450" y="5435600"/>
          <p14:tracePt t="100455" x="4997450" y="5378450"/>
          <p14:tracePt t="100472" x="4991100" y="5346700"/>
          <p14:tracePt t="100488" x="4889500" y="5264150"/>
          <p14:tracePt t="100505" x="4743450" y="5213350"/>
          <p14:tracePt t="100522" x="4692650" y="5200650"/>
          <p14:tracePt t="100538" x="4616450" y="5200650"/>
          <p14:tracePt t="100555" x="4591050" y="5200650"/>
          <p14:tracePt t="100571" x="4565650" y="5200650"/>
          <p14:tracePt t="100588" x="4565650" y="5213350"/>
          <p14:tracePt t="100604" x="4565650" y="5226050"/>
          <p14:tracePt t="100621" x="4572000" y="5257800"/>
          <p14:tracePt t="100638" x="4591050" y="5270500"/>
          <p14:tracePt t="100657" x="4686300" y="5327650"/>
          <p14:tracePt t="100674" x="4781550" y="5340350"/>
          <p14:tracePt t="100690" x="4826000" y="5340350"/>
          <p14:tracePt t="100708" x="4857750" y="5340350"/>
          <p14:tracePt t="100721" x="4876800" y="5340350"/>
          <p14:tracePt t="100738" x="4889500" y="5340350"/>
          <p14:tracePt t="101881" x="4895850" y="5340350"/>
          <p14:tracePt t="101894" x="4902200" y="5340350"/>
          <p14:tracePt t="101907" x="4914900" y="5340350"/>
          <p14:tracePt t="101914" x="4933950" y="5340350"/>
          <p14:tracePt t="101925" x="4946650" y="5340350"/>
          <p14:tracePt t="101939" x="4959350" y="5340350"/>
          <p14:tracePt t="101957" x="5035550" y="5340350"/>
          <p14:tracePt t="101973" x="5073650" y="5340350"/>
          <p14:tracePt t="101990" x="5156200" y="5340350"/>
          <p14:tracePt t="102007" x="5257800" y="5340350"/>
          <p14:tracePt t="102022" x="5308600" y="5340350"/>
          <p14:tracePt t="102038" x="5403850" y="5340350"/>
          <p14:tracePt t="102054" x="5441950" y="5346700"/>
          <p14:tracePt t="102071" x="5499100" y="5353050"/>
          <p14:tracePt t="102087" x="5530850" y="5365750"/>
          <p14:tracePt t="102103" x="5581650" y="5372100"/>
          <p14:tracePt t="102120" x="5600700" y="5372100"/>
          <p14:tracePt t="102137" x="5632450" y="5378450"/>
          <p14:tracePt t="102154" x="5657850" y="5378450"/>
          <p14:tracePt t="102171" x="5670550" y="5378450"/>
          <p14:tracePt t="102188" x="5689600" y="5378450"/>
          <p14:tracePt t="102204" x="5695950" y="5378450"/>
          <p14:tracePt t="102622" x="5715000" y="5378450"/>
          <p14:tracePt t="102633" x="5740400" y="5391150"/>
          <p14:tracePt t="102645" x="5778500" y="5391150"/>
          <p14:tracePt t="102655" x="5816600" y="5391150"/>
          <p14:tracePt t="102671" x="5842000" y="5391150"/>
          <p14:tracePt t="102688" x="5994400" y="5372100"/>
          <p14:tracePt t="102705" x="6096000" y="5353050"/>
          <p14:tracePt t="102722" x="6292850" y="5334000"/>
          <p14:tracePt t="102736" x="6483350" y="5321300"/>
          <p14:tracePt t="102754" x="6597650" y="5314950"/>
          <p14:tracePt t="102770" x="6762750" y="5302250"/>
          <p14:tracePt t="102787" x="6813550" y="5302250"/>
          <p14:tracePt t="102804" x="6915150" y="5302250"/>
          <p14:tracePt t="102820" x="7010400" y="5302250"/>
          <p14:tracePt t="102837" x="7035800" y="5302250"/>
          <p14:tracePt t="102854" x="7086600" y="5302250"/>
          <p14:tracePt t="102871" x="7112000" y="5302250"/>
          <p14:tracePt t="102887" x="7162800" y="5308600"/>
          <p14:tracePt t="102904" x="7207250" y="5314950"/>
          <p14:tracePt t="102919" x="7226300" y="5314950"/>
          <p14:tracePt t="102936" x="7270750" y="5327650"/>
          <p14:tracePt t="102953" x="7296150" y="5327650"/>
          <p14:tracePt t="102970" x="7372350" y="5327650"/>
          <p14:tracePt t="102986" x="7467600" y="5327650"/>
          <p14:tracePt t="103003" x="7493000" y="5327650"/>
          <p14:tracePt t="103020" x="7531100" y="5327650"/>
          <p14:tracePt t="103036" x="7556500" y="5327650"/>
          <p14:tracePt t="103052" x="7594600" y="5327650"/>
          <p14:tracePt t="103070" x="7613650" y="5327650"/>
          <p14:tracePt t="103665" x="7632700" y="5327650"/>
          <p14:tracePt t="103675" x="7664450" y="5334000"/>
          <p14:tracePt t="103690" x="7727950" y="5340350"/>
          <p14:tracePt t="103705" x="7791450" y="5340350"/>
          <p14:tracePt t="103720" x="7918450" y="5340350"/>
          <p14:tracePt t="103736" x="7969250" y="5340350"/>
          <p14:tracePt t="103754" x="8039100" y="5334000"/>
          <p14:tracePt t="103769" x="8077200" y="5327650"/>
          <p14:tracePt t="103787" x="8089900" y="5321300"/>
          <p14:tracePt t="103803" x="8096250" y="5314950"/>
          <p14:tracePt t="103819" x="8102600" y="5314950"/>
          <p14:tracePt t="103836" x="8108950" y="5314950"/>
          <p14:tracePt t="103875" x="8115300" y="5314950"/>
          <p14:tracePt t="104596" x="8108950" y="5314950"/>
          <p14:tracePt t="104605" x="8083550" y="5308600"/>
          <p14:tracePt t="104619" x="8051800" y="5308600"/>
          <p14:tracePt t="104636" x="7975600" y="5295900"/>
          <p14:tracePt t="104654" x="7931150" y="5295900"/>
          <p14:tracePt t="104671" x="7829550" y="5289550"/>
          <p14:tracePt t="104685" x="7740650" y="5289550"/>
          <p14:tracePt t="104701" x="7499350" y="5257800"/>
          <p14:tracePt t="104719" x="6959600" y="5232400"/>
          <p14:tracePt t="104735" x="6692900" y="5213350"/>
          <p14:tracePt t="104752" x="6019800" y="5200650"/>
          <p14:tracePt t="104768" x="5734050" y="5200650"/>
          <p14:tracePt t="104784" x="5137150" y="5200650"/>
          <p14:tracePt t="104802" x="4660900" y="5219700"/>
          <p14:tracePt t="104819" x="4483100" y="5257800"/>
          <p14:tracePt t="104835" x="4241800" y="5334000"/>
          <p14:tracePt t="104851" x="4197350" y="5365750"/>
          <p14:tracePt t="104868" x="4127500" y="5397500"/>
          <p14:tracePt t="104885" x="4089400" y="5410200"/>
          <p14:tracePt t="105273" x="4083050" y="5410200"/>
          <p14:tracePt t="105284" x="4076700" y="5410200"/>
          <p14:tracePt t="105293" x="4051300" y="5416550"/>
          <p14:tracePt t="105304" x="4032250" y="5416550"/>
          <p14:tracePt t="105319" x="3994150" y="5422900"/>
          <p14:tracePt t="105338" x="3937000" y="5429250"/>
          <p14:tracePt t="105353" x="3911600" y="5441950"/>
          <p14:tracePt t="105368" x="3873500" y="5454650"/>
          <p14:tracePt t="105386" x="3829050" y="5467350"/>
          <p14:tracePt t="105401" x="3816350" y="5473700"/>
          <p14:tracePt t="105418" x="3790950" y="5480050"/>
          <p14:tracePt t="105436" x="3784600" y="5480050"/>
          <p14:tracePt t="105452" x="3784600" y="5486400"/>
          <p14:tracePt t="105484" x="3778250" y="5486400"/>
          <p14:tracePt t="105544" x="3778250" y="5492750"/>
          <p14:tracePt t="105554" x="3778250" y="5505450"/>
          <p14:tracePt t="105566" x="3778250" y="5524500"/>
          <p14:tracePt t="105574" x="3784600" y="5537200"/>
          <p14:tracePt t="105585" x="3803650" y="5549900"/>
          <p14:tracePt t="105600" x="3816350" y="5568950"/>
          <p14:tracePt t="105617" x="3917950" y="5613400"/>
          <p14:tracePt t="105634" x="3994150" y="5645150"/>
          <p14:tracePt t="105650" x="4114800" y="5683250"/>
          <p14:tracePt t="105667" x="4260850" y="5702300"/>
          <p14:tracePt t="105683" x="4311650" y="5702300"/>
          <p14:tracePt t="105700" x="4406900" y="5702300"/>
          <p14:tracePt t="105716" x="4432300" y="5702300"/>
          <p14:tracePt t="105734" x="4476750" y="5702300"/>
          <p14:tracePt t="105751" x="4495800" y="5702300"/>
          <p14:tracePt t="105767" x="4502150" y="5702300"/>
          <p14:tracePt t="105783" x="4521200" y="5702300"/>
          <p14:tracePt t="105818" x="4527550" y="5702300"/>
          <p14:tracePt t="106816" x="4540250" y="5702300"/>
          <p14:tracePt t="106826" x="4552950" y="5702300"/>
          <p14:tracePt t="106838" x="4603750" y="5683250"/>
          <p14:tracePt t="106851" x="4641850" y="5670550"/>
          <p14:tracePt t="106867" x="4768850" y="5632450"/>
          <p14:tracePt t="106883" x="4845050" y="5619750"/>
          <p14:tracePt t="106901" x="5035550" y="5613400"/>
          <p14:tracePt t="106919" x="5111750" y="5613400"/>
          <p14:tracePt t="106932" x="5226050" y="5613400"/>
          <p14:tracePt t="106949" x="5365750" y="5613400"/>
          <p14:tracePt t="106966" x="5416550" y="5613400"/>
          <p14:tracePt t="106982" x="5524500" y="5632450"/>
          <p14:tracePt t="106999" x="5556250" y="5632450"/>
          <p14:tracePt t="107016" x="5607050" y="5645150"/>
          <p14:tracePt t="107033" x="5645150" y="5651500"/>
          <p14:tracePt t="107049" x="5657850" y="5657850"/>
          <p14:tracePt t="107066" x="5670550" y="5664200"/>
          <p14:tracePt t="107083" x="5676900" y="5664200"/>
          <p14:tracePt t="107099" x="5683250" y="5664200"/>
          <p14:tracePt t="107137" x="5689600" y="5664200"/>
          <p14:tracePt t="107189" x="5695950" y="5664200"/>
          <p14:tracePt t="107221" x="5695950" y="5670550"/>
          <p14:tracePt t="107231" x="5702300" y="5670550"/>
          <p14:tracePt t="107241" x="5715000" y="5676900"/>
          <p14:tracePt t="107253" x="5727700" y="5683250"/>
          <p14:tracePt t="107265" x="5740400" y="5689600"/>
          <p14:tracePt t="107282" x="5759450" y="5689600"/>
          <p14:tracePt t="107299" x="5797550" y="5702300"/>
          <p14:tracePt t="107316" x="5822950" y="5708650"/>
          <p14:tracePt t="107337" x="5835650" y="5708650"/>
          <p14:tracePt t="107350" x="5842000" y="5708650"/>
          <p14:tracePt t="107755" x="5848350" y="5708650"/>
          <p14:tracePt t="107765" x="5867400" y="5708650"/>
          <p14:tracePt t="107775" x="5899150" y="5695950"/>
          <p14:tracePt t="107786" x="5930900" y="5689600"/>
          <p14:tracePt t="107802" x="5969000" y="5670550"/>
          <p14:tracePt t="107817" x="6064250" y="5645150"/>
          <p14:tracePt t="107834" x="6172200" y="5626100"/>
          <p14:tracePt t="107850" x="6337300" y="5613400"/>
          <p14:tracePt t="107868" x="6451600" y="5607050"/>
          <p14:tracePt t="107883" x="6496050" y="5607050"/>
          <p14:tracePt t="107899" x="6572250" y="5607050"/>
          <p14:tracePt t="107916" x="6597650" y="5607050"/>
          <p14:tracePt t="107933" x="6661150" y="5613400"/>
          <p14:tracePt t="107949" x="6680200" y="5619750"/>
          <p14:tracePt t="107965" x="6711950" y="5632450"/>
          <p14:tracePt t="107982" x="6750050" y="5638800"/>
          <p14:tracePt t="108000" x="6762750" y="5645150"/>
          <p14:tracePt t="108017" x="6794500" y="5651500"/>
          <p14:tracePt t="108033" x="6813550" y="5657850"/>
          <p14:tracePt t="108049" x="6889750" y="5695950"/>
          <p14:tracePt t="108066" x="6915150" y="5702300"/>
          <p14:tracePt t="108082" x="7010400" y="5715000"/>
          <p14:tracePt t="108099" x="7092950" y="5715000"/>
          <p14:tracePt t="108116" x="7118350" y="5727700"/>
          <p14:tracePt t="108133" x="7226300" y="5727700"/>
          <p14:tracePt t="108150" x="7340600" y="5727700"/>
          <p14:tracePt t="108165" x="7391400" y="5727700"/>
          <p14:tracePt t="108182" x="7461250" y="5727700"/>
          <p14:tracePt t="108199" x="7499350" y="5727700"/>
          <p14:tracePt t="108215" x="7543800" y="5721350"/>
          <p14:tracePt t="108232" x="7588250" y="5715000"/>
          <p14:tracePt t="108249" x="7594600" y="5715000"/>
          <p14:tracePt t="108266" x="7600950" y="5715000"/>
          <p14:tracePt t="108318" x="7607300" y="5715000"/>
          <p14:tracePt t="108368" x="7600950" y="5708650"/>
          <p14:tracePt t="108379" x="7562850" y="5708650"/>
          <p14:tracePt t="108390" x="7473950" y="5708650"/>
          <p14:tracePt t="108400" x="7353300" y="5708650"/>
          <p14:tracePt t="108416" x="7137400" y="5715000"/>
          <p14:tracePt t="108431" x="6280150" y="5854700"/>
          <p14:tracePt t="108448" x="5632450" y="5892800"/>
          <p14:tracePt t="108465" x="4521200" y="5892800"/>
          <p14:tracePt t="108481" x="4025900" y="5861050"/>
          <p14:tracePt t="108498" x="3276600" y="5765800"/>
          <p14:tracePt t="108514" x="2844800" y="5746750"/>
          <p14:tracePt t="108532" x="2755900" y="5740400"/>
          <p14:tracePt t="108547" x="2654300" y="5740400"/>
          <p14:tracePt t="109120" x="2654300" y="5746750"/>
          <p14:tracePt t="109132" x="2654300" y="5753100"/>
          <p14:tracePt t="109142" x="2660650" y="5759450"/>
          <p14:tracePt t="109151" x="2667000" y="5772150"/>
          <p14:tracePt t="109166" x="2667000" y="5778500"/>
          <p14:tracePt t="109182" x="2686050" y="5803900"/>
          <p14:tracePt t="109197" x="2692400" y="5816600"/>
          <p14:tracePt t="109214" x="2724150" y="5842000"/>
          <p14:tracePt t="109231" x="2724150" y="5848350"/>
          <p14:tracePt t="109248" x="2730500" y="5854700"/>
          <p14:tracePt t="109265" x="2736850" y="5861050"/>
          <p14:tracePt t="109281" x="2736850" y="5867400"/>
          <p14:tracePt t="109298" x="2743200" y="5867400"/>
          <p14:tracePt t="109331" x="2743200" y="5873750"/>
          <p14:tracePt t="110434" x="2749550" y="5873750"/>
          <p14:tracePt t="110528" x="2755900" y="5873750"/>
          <p14:tracePt t="110559" x="2762250" y="5873750"/>
          <p14:tracePt t="110601" x="2768600" y="5873750"/>
          <p14:tracePt t="110653" x="2774950" y="5873750"/>
          <p14:tracePt t="110778" x="2781300" y="5873750"/>
          <p14:tracePt t="112637" x="2787650" y="5873750"/>
          <p14:tracePt t="112708" x="2794000" y="5873750"/>
          <p14:tracePt t="112716" x="2800350" y="5873750"/>
          <p14:tracePt t="112738" x="2813050" y="5867400"/>
          <p14:tracePt t="112748" x="2838450" y="5854700"/>
          <p14:tracePt t="112760" x="2857500" y="5842000"/>
          <p14:tracePt t="112778" x="2876550" y="5829300"/>
          <p14:tracePt t="112794" x="2978150" y="5746750"/>
          <p14:tracePt t="112811" x="3155950" y="5607050"/>
          <p14:tracePt t="112827" x="3244850" y="5499100"/>
          <p14:tracePt t="112845" x="3435350" y="5251450"/>
          <p14:tracePt t="112861" x="3517900" y="5099050"/>
          <p14:tracePt t="112877" x="3657600" y="4787900"/>
          <p14:tracePt t="112894" x="3695700" y="4610100"/>
          <p14:tracePt t="112913" x="3695700" y="4559300"/>
          <p14:tracePt t="112929" x="3695700" y="4521200"/>
          <p14:tracePt t="112963" x="3695700" y="4514850"/>
          <p14:tracePt t="112980" x="3683000" y="4540250"/>
          <p14:tracePt t="112995" x="3657600" y="4622800"/>
          <p14:tracePt t="113011" x="3600450" y="4851400"/>
          <p14:tracePt t="113027" x="3575050" y="5092700"/>
          <p14:tracePt t="113043" x="3575050" y="5302250"/>
          <p14:tracePt t="113060" x="3594100" y="5422900"/>
          <p14:tracePt t="113077" x="3613150" y="5448300"/>
          <p14:tracePt t="113094" x="3632200" y="5467350"/>
          <p14:tracePt t="113110" x="3644900" y="5473700"/>
          <p14:tracePt t="113126" x="3657600" y="5480050"/>
          <p14:tracePt t="113144" x="3689350" y="5480050"/>
          <p14:tracePt t="113160" x="3695700" y="5480050"/>
          <p14:tracePt t="113177" x="3721100" y="5480050"/>
          <p14:tracePt t="113193" x="3727450" y="5480050"/>
          <p14:tracePt t="113210" x="3759200" y="5480050"/>
          <p14:tracePt t="113227" x="3778250" y="5480050"/>
          <p14:tracePt t="113243" x="3790950" y="5480050"/>
          <p14:tracePt t="113260" x="3816350" y="5480050"/>
          <p14:tracePt t="113277" x="3829050" y="5492750"/>
          <p14:tracePt t="113293" x="3860800" y="5524500"/>
          <p14:tracePt t="113310" x="3886200" y="5562600"/>
          <p14:tracePt t="113327" x="3892550" y="5581650"/>
          <p14:tracePt t="113343" x="3898900" y="5613400"/>
          <p14:tracePt t="113360" x="3905250" y="5626100"/>
          <p14:tracePt t="113376" x="3905250" y="56705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Regressão linear múltipla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Regressão linear múltipla é um método para análise de relação linear que envolve mais de duas variáveis.</a:t>
            </a:r>
            <a:endParaRPr lang="pt-BR" dirty="0"/>
          </a:p>
          <a:p>
            <a:r>
              <a:rPr lang="pt-BR" dirty="0" smtClean="0"/>
              <a:t>Podemos pensar na regressão linear múltipla como uma extensão da regressão linear simples.</a:t>
            </a:r>
            <a:endParaRPr lang="pt-BR" dirty="0"/>
          </a:p>
          <a:p>
            <a:r>
              <a:rPr lang="pt-BR" dirty="0" smtClean="0"/>
              <a:t>A equação da reta de regressão linear múltipla é escrita de forma similar a regressão linear simples</a:t>
            </a:r>
            <a:endParaRPr lang="pt-BR" dirty="0"/>
          </a:p>
          <a:p>
            <a:r>
              <a:rPr lang="pt-BR" dirty="0" smtClean="0"/>
              <a:t>A qualidade de ajuste é determinada de forma análoga a regressão linear simples.</a:t>
            </a:r>
            <a:endParaRPr lang="pt-BR" dirty="0"/>
          </a:p>
          <a:p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71"/>
    </mc:Choice>
    <mc:Fallback xmlns="">
      <p:transition spd="slow" advTm="6157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477" x="5600700" y="2870200"/>
          <p14:tracePt t="1487" x="5613400" y="2863850"/>
          <p14:tracePt t="1501" x="5626100" y="2838450"/>
          <p14:tracePt t="1518" x="5657850" y="2806700"/>
          <p14:tracePt t="1533" x="5740400" y="2736850"/>
          <p14:tracePt t="1551" x="5880100" y="2660650"/>
          <p14:tracePt t="1566" x="6013450" y="2616200"/>
          <p14:tracePt t="1583" x="6203950" y="2552700"/>
          <p14:tracePt t="1601" x="6508750" y="2527300"/>
          <p14:tracePt t="1616" x="6623050" y="2520950"/>
          <p14:tracePt t="1633" x="6800850" y="2520950"/>
          <p14:tracePt t="1649" x="6877050" y="2520950"/>
          <p14:tracePt t="1668" x="7029450" y="2520950"/>
          <p14:tracePt t="1685" x="7175500" y="2508250"/>
          <p14:tracePt t="1700" x="7239000" y="2489200"/>
          <p14:tracePt t="1717" x="7327900" y="2457450"/>
          <p14:tracePt t="1734" x="7378700" y="2438400"/>
          <p14:tracePt t="1739" x="7423150" y="2419350"/>
          <p14:tracePt t="1750" x="7480300" y="2393950"/>
          <p14:tracePt t="1767" x="7575550" y="2362200"/>
          <p14:tracePt t="1783" x="7708900" y="2292350"/>
          <p14:tracePt t="1801" x="7823200" y="2235200"/>
          <p14:tracePt t="1816" x="7867650" y="2203450"/>
          <p14:tracePt t="1833" x="7931150" y="2159000"/>
          <p14:tracePt t="1849" x="7956550" y="2152650"/>
          <p14:tracePt t="1866" x="7969250" y="2139950"/>
          <p14:tracePt t="1883" x="7981950" y="2133600"/>
          <p14:tracePt t="4977" x="7988300" y="2133600"/>
          <p14:tracePt t="4987" x="7988300" y="2139950"/>
          <p14:tracePt t="4998" x="7994650" y="2146300"/>
          <p14:tracePt t="5014" x="8001000" y="2152650"/>
          <p14:tracePt t="5030" x="8007350" y="2159000"/>
          <p14:tracePt t="5047" x="8013700" y="2171700"/>
          <p14:tracePt t="5064" x="8020050" y="2184400"/>
          <p14:tracePt t="5082" x="8026400" y="2203450"/>
          <p14:tracePt t="5097" x="8026400" y="2216150"/>
          <p14:tracePt t="5113" x="8051800" y="2247900"/>
          <p14:tracePt t="5130" x="8058150" y="2260600"/>
          <p14:tracePt t="5147" x="8077200" y="2311400"/>
          <p14:tracePt t="5163" x="8083550" y="2330450"/>
          <p14:tracePt t="5179" x="8096250" y="2355850"/>
          <p14:tracePt t="5198" x="8102600" y="2374900"/>
          <p14:tracePt t="5214" x="8108950" y="2381250"/>
          <p14:tracePt t="5230" x="8108950" y="2393950"/>
          <p14:tracePt t="5250" x="8115300" y="2400300"/>
          <p14:tracePt t="5292" x="8121650" y="2400300"/>
          <p14:tracePt t="5302" x="8121650" y="2406650"/>
          <p14:tracePt t="5314" x="8121650" y="2419350"/>
          <p14:tracePt t="5331" x="8121650" y="2432050"/>
          <p14:tracePt t="5347" x="8140700" y="2463800"/>
          <p14:tracePt t="5364" x="8147050" y="2489200"/>
          <p14:tracePt t="5379" x="8153400" y="2501900"/>
          <p14:tracePt t="5396" x="8159750" y="2540000"/>
          <p14:tracePt t="5412" x="8166100" y="2552700"/>
          <p14:tracePt t="5428" x="8166100" y="2571750"/>
          <p14:tracePt t="5445" x="8172450" y="2578100"/>
          <p14:tracePt t="5462" x="8172450" y="2590800"/>
          <p14:tracePt t="5907" x="8153400" y="2597150"/>
          <p14:tracePt t="5920" x="8128000" y="2603500"/>
          <p14:tracePt t="5930" x="8070850" y="2622550"/>
          <p14:tracePt t="5945" x="8020050" y="2635250"/>
          <p14:tracePt t="5962" x="7677150" y="2647950"/>
          <p14:tracePt t="5980" x="7131050" y="2647950"/>
          <p14:tracePt t="5996" x="6718300" y="2647950"/>
          <p14:tracePt t="6015" x="6070600" y="2647950"/>
          <p14:tracePt t="6029" x="5784850" y="2647950"/>
          <p14:tracePt t="6044" x="5378450" y="2686050"/>
          <p14:tracePt t="6062" x="5207000" y="2711450"/>
          <p14:tracePt t="6078" x="5016500" y="2743200"/>
          <p14:tracePt t="6515" x="5010150" y="2755900"/>
          <p14:tracePt t="6523" x="4997450" y="2762250"/>
          <p14:tracePt t="6533" x="4965700" y="2774950"/>
          <p14:tracePt t="6547" x="4940300" y="2787650"/>
          <p14:tracePt t="6564" x="4895850" y="2806700"/>
          <p14:tracePt t="6579" x="4864100" y="2813050"/>
          <p14:tracePt t="6595" x="4794250" y="2825750"/>
          <p14:tracePt t="6612" x="4762500" y="2825750"/>
          <p14:tracePt t="6629" x="4711700" y="2832100"/>
          <p14:tracePt t="6645" x="4692650" y="2832100"/>
          <p14:tracePt t="6661" x="4660900" y="2838450"/>
          <p14:tracePt t="6678" x="4648200" y="2844800"/>
          <p14:tracePt t="6694" x="4622800" y="2844800"/>
          <p14:tracePt t="6711" x="4603750" y="2851150"/>
          <p14:tracePt t="6727" x="4591050" y="2851150"/>
          <p14:tracePt t="6744" x="4552950" y="2857500"/>
          <p14:tracePt t="6761" x="4540250" y="2857500"/>
          <p14:tracePt t="6777" x="4508500" y="2857500"/>
          <p14:tracePt t="6794" x="4451350" y="2870200"/>
          <p14:tracePt t="6810" x="4413250" y="2870200"/>
          <p14:tracePt t="6828" x="4330700" y="2870200"/>
          <p14:tracePt t="6844" x="4292600" y="2870200"/>
          <p14:tracePt t="6861" x="4222750" y="2870200"/>
          <p14:tracePt t="6877" x="4159250" y="2870200"/>
          <p14:tracePt t="6894" x="4121150" y="2870200"/>
          <p14:tracePt t="13279" x="4133850" y="2870200"/>
          <p14:tracePt t="13287" x="4152900" y="2870200"/>
          <p14:tracePt t="13299" x="4184650" y="2870200"/>
          <p14:tracePt t="13309" x="4210050" y="2870200"/>
          <p14:tracePt t="13322" x="4241800" y="2870200"/>
          <p14:tracePt t="13341" x="4337050" y="2895600"/>
          <p14:tracePt t="13354" x="4413250" y="2921000"/>
          <p14:tracePt t="13371" x="4540250" y="2971800"/>
          <p14:tracePt t="13387" x="4578350" y="2990850"/>
          <p14:tracePt t="13404" x="4654550" y="3022600"/>
          <p14:tracePt t="13423" x="4718050" y="3060700"/>
          <p14:tracePt t="13439" x="4749800" y="3079750"/>
          <p14:tracePt t="13455" x="4838700" y="3124200"/>
          <p14:tracePt t="13474" x="4883150" y="3155950"/>
          <p14:tracePt t="13489" x="4914900" y="3175000"/>
          <p14:tracePt t="13506" x="4959350" y="3206750"/>
          <p14:tracePt t="13522" x="4972050" y="3225800"/>
          <p14:tracePt t="13539" x="4991100" y="3244850"/>
          <p14:tracePt t="13556" x="4997450" y="3257550"/>
          <p14:tracePt t="13572" x="5003800" y="3263900"/>
          <p14:tracePt t="13590" x="5016500" y="3276600"/>
          <p14:tracePt t="13607" x="5022850" y="3282950"/>
          <p14:tracePt t="13623" x="5035550" y="3295650"/>
          <p14:tracePt t="13640" x="5041900" y="3295650"/>
          <p14:tracePt t="15156" x="5041900" y="3302000"/>
          <p14:tracePt t="15168" x="5048250" y="3321050"/>
          <p14:tracePt t="15177" x="5048250" y="3340100"/>
          <p14:tracePt t="15191" x="5054600" y="3359150"/>
          <p14:tracePt t="15204" x="5060950" y="3378200"/>
          <p14:tracePt t="15221" x="5080000" y="3422650"/>
          <p14:tracePt t="15237" x="5086350" y="3441700"/>
          <p14:tracePt t="15241" x="5099050" y="3467100"/>
          <p14:tracePt t="15255" x="5111750" y="3486150"/>
          <p14:tracePt t="15271" x="5137150" y="3511550"/>
          <p14:tracePt t="15287" x="5143500" y="3524250"/>
          <p14:tracePt t="15305" x="5168900" y="3556000"/>
          <p14:tracePt t="15321" x="5181600" y="3568700"/>
          <p14:tracePt t="15337" x="5194300" y="3575050"/>
          <p14:tracePt t="15354" x="5213350" y="3594100"/>
          <p14:tracePt t="15372" x="5226050" y="3606800"/>
          <p14:tracePt t="15388" x="5238750" y="3625850"/>
          <p14:tracePt t="15404" x="5257800" y="3638550"/>
          <p14:tracePt t="15421" x="5295900" y="3702050"/>
          <p14:tracePt t="15438" x="5327650" y="3778250"/>
          <p14:tracePt t="15455" x="5340350" y="3803650"/>
          <p14:tracePt t="15471" x="5365750" y="3867150"/>
          <p14:tracePt t="15486" x="5372100" y="3886200"/>
          <p14:tracePt t="15502" x="5378450" y="3924300"/>
          <p14:tracePt t="15866" x="5391150" y="3924300"/>
          <p14:tracePt t="15878" x="5422900" y="3924300"/>
          <p14:tracePt t="15888" x="5441950" y="3924300"/>
          <p14:tracePt t="15904" x="5467350" y="3917950"/>
          <p14:tracePt t="15921" x="5530850" y="3911600"/>
          <p14:tracePt t="15937" x="5568950" y="3905250"/>
          <p14:tracePt t="15953" x="5626100" y="3905250"/>
          <p14:tracePt t="15969" x="5664200" y="3905250"/>
          <p14:tracePt t="15985" x="5753100" y="3905250"/>
          <p14:tracePt t="16001" x="5822950" y="3905250"/>
          <p14:tracePt t="16018" x="5848350" y="3905250"/>
          <p14:tracePt t="16036" x="5905500" y="3905250"/>
          <p14:tracePt t="16053" x="5994400" y="3905250"/>
          <p14:tracePt t="16069" x="6045200" y="3911600"/>
          <p14:tracePt t="16086" x="6127750" y="3924300"/>
          <p14:tracePt t="16102" x="6159500" y="3924300"/>
          <p14:tracePt t="16119" x="6242050" y="3949700"/>
          <p14:tracePt t="16136" x="6375400" y="4000500"/>
          <p14:tracePt t="16154" x="6445250" y="4019550"/>
          <p14:tracePt t="16170" x="6553200" y="4064000"/>
          <p14:tracePt t="16186" x="6610350" y="4070350"/>
          <p14:tracePt t="16203" x="6667500" y="4095750"/>
          <p14:tracePt t="16220" x="6743700" y="4121150"/>
          <p14:tracePt t="16236" x="6762750" y="4127500"/>
          <p14:tracePt t="16253" x="6775450" y="4133850"/>
          <p14:tracePt t="41290" x="6775450" y="4140200"/>
          <p14:tracePt t="41302" x="6775450" y="4146550"/>
          <p14:tracePt t="41313" x="6775450" y="4159250"/>
          <p14:tracePt t="41324" x="6775450" y="4165600"/>
          <p14:tracePt t="41334" x="6775450" y="4178300"/>
          <p14:tracePt t="41346" x="6781800" y="4191000"/>
          <p14:tracePt t="41363" x="6788150" y="4229100"/>
          <p14:tracePt t="41380" x="6788150" y="4241800"/>
          <p14:tracePt t="41396" x="6800850" y="4267200"/>
          <p14:tracePt t="41413" x="6807200" y="4279900"/>
          <p14:tracePt t="41429" x="6813550" y="4305300"/>
          <p14:tracePt t="41446" x="6832600" y="4343400"/>
          <p14:tracePt t="41462" x="6851650" y="4368800"/>
          <p14:tracePt t="41478" x="6864350" y="4400550"/>
          <p14:tracePt t="41499" x="6883400" y="4425950"/>
          <p14:tracePt t="41514" x="6889750" y="4445000"/>
          <p14:tracePt t="41531" x="6908800" y="4476750"/>
          <p14:tracePt t="41548" x="6915150" y="4489450"/>
          <p14:tracePt t="41564" x="6927850" y="4502150"/>
          <p14:tracePt t="41581" x="6940550" y="4527550"/>
          <p14:tracePt t="41596" x="6946900" y="4546600"/>
          <p14:tracePt t="41612" x="6965950" y="4584700"/>
          <p14:tracePt t="41629" x="6972300" y="4603750"/>
          <p14:tracePt t="41646" x="7004050" y="4660900"/>
          <p14:tracePt t="41663" x="7010400" y="4679950"/>
          <p14:tracePt t="41679" x="7035800" y="4730750"/>
          <p14:tracePt t="41696" x="7067550" y="4794250"/>
          <p14:tracePt t="41712" x="7080250" y="4813300"/>
          <p14:tracePt t="41729" x="7092950" y="4864100"/>
          <p14:tracePt t="41746" x="7099300" y="488950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sz="4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t-BR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t-BR" sz="4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lang="pt-BR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Start:  </a:t>
            </a:r>
            <a:r>
              <a:rPr lang="pt-BR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AIC=2472.42</a:t>
            </a: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+ age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Sum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RSS    AIC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age           1     18305 85162590 </a:t>
            </a:r>
            <a:r>
              <a:rPr lang="pt-BR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2470.5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              85144285 2472.4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1   2464351 87608636 2475.8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1   6291918 91436202 2483.9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 2   7789001 92933286 2485.0</a:t>
            </a:r>
          </a:p>
          <a:p>
            <a:pPr marL="0" indent="0">
              <a:buNone/>
            </a:pP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  AIC=</a:t>
            </a:r>
            <a:r>
              <a:rPr lang="pt-BR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2470.46</a:t>
            </a: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Sum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RSS    AIC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              85162590 </a:t>
            </a:r>
            <a:r>
              <a:rPr lang="pt-BR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2470.5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1   2468766 87631356 2473.9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1   6281818 91444408 2481.9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 2   8031708 93194298 2483.5</a:t>
            </a:r>
          </a:p>
          <a:p>
            <a:pPr marL="0" indent="0">
              <a:buNone/>
            </a:pP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, data =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pt-BR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          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)2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)3          </a:t>
            </a:r>
            <a:r>
              <a:rPr lang="pt-BR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t-BR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    2799.285          3.938       -503.914       -394.979       -399.772</a:t>
            </a:r>
            <a:endParaRPr lang="pt-BR" sz="4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40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5" y="2420888"/>
            <a:ext cx="2514069" cy="86409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355975" y="4058288"/>
            <a:ext cx="396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Akaike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 modelo com os 3 preditores</a:t>
            </a:r>
          </a:p>
          <a:p>
            <a:r>
              <a:rPr lang="pt-BR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Akaike</a:t>
            </a: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 modelo 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 </a:t>
            </a:r>
            <a:r>
              <a:rPr lang="pt-BR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lwt</a:t>
            </a:r>
            <a:endParaRPr lang="pt-BR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Akaike</a:t>
            </a: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 modelo 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 </a:t>
            </a:r>
            <a:r>
              <a:rPr lang="pt-BR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smoke</a:t>
            </a:r>
            <a:endParaRPr lang="pt-BR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Akaike</a:t>
            </a: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 modelo 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sem </a:t>
            </a:r>
            <a:r>
              <a:rPr lang="pt-BR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race</a:t>
            </a:r>
            <a:endParaRPr lang="pt-BR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59"/>
    </mc:Choice>
    <mc:Fallback xmlns="">
      <p:transition spd="slow" advTm="16155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158" x="3898900" y="5651500"/>
          <p14:tracePt t="5169" x="3879850" y="5600700"/>
          <p14:tracePt t="5179" x="3860800" y="5537200"/>
          <p14:tracePt t="5196" x="3848100" y="5480050"/>
          <p14:tracePt t="5212" x="3752850" y="5321300"/>
          <p14:tracePt t="5230" x="3556000" y="4978400"/>
          <p14:tracePt t="5247" x="3473450" y="4787900"/>
          <p14:tracePt t="5263" x="3333750" y="4362450"/>
          <p14:tracePt t="5279" x="3270250" y="4038600"/>
          <p14:tracePt t="5296" x="3168650" y="3556000"/>
          <p14:tracePt t="5315" x="3092450" y="3009900"/>
          <p14:tracePt t="5330" x="3067050" y="2838450"/>
          <p14:tracePt t="5347" x="2990850" y="2540000"/>
          <p14:tracePt t="5363" x="2940050" y="2362200"/>
          <p14:tracePt t="5380" x="2870200" y="2076450"/>
          <p14:tracePt t="5395" x="2857500" y="1949450"/>
          <p14:tracePt t="5412" x="2825750" y="1695450"/>
          <p14:tracePt t="5431" x="2806700" y="1479550"/>
          <p14:tracePt t="5448" x="2806700" y="1390650"/>
          <p14:tracePt t="5464" x="2794000" y="1238250"/>
          <p14:tracePt t="5482" x="2774950" y="1149350"/>
          <p14:tracePt t="5497" x="2762250" y="1123950"/>
          <p14:tracePt t="5512" x="2743200" y="1085850"/>
          <p14:tracePt t="5529" x="2724150" y="1073150"/>
          <p14:tracePt t="5545" x="2673350" y="1054100"/>
          <p14:tracePt t="5562" x="2641600" y="1047750"/>
          <p14:tracePt t="5579" x="2546350" y="1028700"/>
          <p14:tracePt t="5596" x="2514600" y="1028700"/>
          <p14:tracePt t="5612" x="2508250" y="1028700"/>
          <p14:tracePt t="5628" x="2501900" y="1028700"/>
          <p14:tracePt t="5661" x="2482850" y="1028700"/>
          <p14:tracePt t="5678" x="2432050" y="1041400"/>
          <p14:tracePt t="5695" x="2406650" y="1054100"/>
          <p14:tracePt t="5711" x="2349500" y="1079500"/>
          <p14:tracePt t="5729" x="2292350" y="1111250"/>
          <p14:tracePt t="5745" x="2152650" y="1181100"/>
          <p14:tracePt t="5763" x="2006600" y="1257300"/>
          <p14:tracePt t="5778" x="1905000" y="1346200"/>
          <p14:tracePt t="5795" x="1574800" y="1555750"/>
          <p14:tracePt t="5813" x="1447800" y="1638300"/>
          <p14:tracePt t="5829" x="1263650" y="1733550"/>
          <p14:tracePt t="5846" x="1104900" y="1790700"/>
          <p14:tracePt t="5862" x="1060450" y="1797050"/>
          <p14:tracePt t="5879" x="1009650" y="1816100"/>
          <p14:tracePt t="5897" x="990600" y="1816100"/>
          <p14:tracePt t="5911" x="965200" y="1822450"/>
          <p14:tracePt t="5928" x="958850" y="1822450"/>
          <p14:tracePt t="6504" x="971550" y="1822450"/>
          <p14:tracePt t="6515" x="984250" y="1822450"/>
          <p14:tracePt t="6527" x="1003300" y="1822450"/>
          <p14:tracePt t="6534" x="1041400" y="1816100"/>
          <p14:tracePt t="6547" x="1079500" y="1816100"/>
          <p14:tracePt t="6561" x="1111250" y="1809750"/>
          <p14:tracePt t="6578" x="1162050" y="1803400"/>
          <p14:tracePt t="6594" x="1174750" y="1797050"/>
          <p14:tracePt t="6611" x="1181100" y="1790700"/>
          <p14:tracePt t="6627" x="1193800" y="1765300"/>
          <p14:tracePt t="6644" x="1200150" y="1746250"/>
          <p14:tracePt t="6662" x="1200150" y="1708150"/>
          <p14:tracePt t="6679" x="1200150" y="1695450"/>
          <p14:tracePt t="6695" x="1155700" y="1657350"/>
          <p14:tracePt t="6712" x="1092200" y="1606550"/>
          <p14:tracePt t="6729" x="1060450" y="1587500"/>
          <p14:tracePt t="6745" x="1028700" y="1562100"/>
          <p14:tracePt t="6761" x="1009650" y="1555750"/>
          <p14:tracePt t="6778" x="996950" y="1543050"/>
          <p14:tracePt t="6795" x="984250" y="1536700"/>
          <p14:tracePt t="6810" x="977900" y="1536700"/>
          <p14:tracePt t="6844" x="971550" y="1536700"/>
          <p14:tracePt t="6860" x="971550" y="1543050"/>
          <p14:tracePt t="6877" x="971550" y="1619250"/>
          <p14:tracePt t="6893" x="971550" y="1651000"/>
          <p14:tracePt t="6910" x="996950" y="1695450"/>
          <p14:tracePt t="6927" x="1028700" y="1714500"/>
          <p14:tracePt t="6944" x="1066800" y="1733550"/>
          <p14:tracePt t="6960" x="1079500" y="1733550"/>
          <p14:tracePt t="6977" x="1098550" y="1733550"/>
          <p14:tracePt t="6993" x="1104900" y="1695450"/>
          <p14:tracePt t="7013" x="1104900" y="1670050"/>
          <p14:tracePt t="7031" x="1060450" y="1612900"/>
          <p14:tracePt t="7043" x="1003300" y="1574800"/>
          <p14:tracePt t="7046" x="927100" y="1555750"/>
          <p14:tracePt t="7060" x="838200" y="1549400"/>
          <p14:tracePt t="7077" x="704850" y="1549400"/>
          <p14:tracePt t="7094" x="679450" y="1549400"/>
          <p14:tracePt t="7110" x="654050" y="1549400"/>
          <p14:tracePt t="7128" x="647700" y="1549400"/>
          <p14:tracePt t="7160" x="647700" y="1574800"/>
          <p14:tracePt t="7176" x="660400" y="1606550"/>
          <p14:tracePt t="7193" x="717550" y="1663700"/>
          <p14:tracePt t="7210" x="749300" y="1676400"/>
          <p14:tracePt t="7226" x="774700" y="1695450"/>
          <p14:tracePt t="7243" x="793750" y="1701800"/>
          <p14:tracePt t="7260" x="793750" y="1708150"/>
          <p14:tracePt t="7277" x="806450" y="1708150"/>
          <p14:tracePt t="7293" x="812800" y="1708150"/>
          <p14:tracePt t="7310" x="825500" y="1682750"/>
          <p14:tracePt t="7327" x="825500" y="1670050"/>
          <p14:tracePt t="7360" x="825500" y="1663700"/>
          <p14:tracePt t="8687" x="831850" y="1663700"/>
          <p14:tracePt t="8694" x="838200" y="1663700"/>
          <p14:tracePt t="8710" x="844550" y="1663700"/>
          <p14:tracePt t="8737" x="850900" y="1670050"/>
          <p14:tracePt t="8748" x="857250" y="1670050"/>
          <p14:tracePt t="8761" x="863600" y="1670050"/>
          <p14:tracePt t="8777" x="869950" y="1676400"/>
          <p14:tracePt t="8793" x="876300" y="1682750"/>
          <p14:tracePt t="8810" x="882650" y="1682750"/>
          <p14:tracePt t="8825" x="882650" y="1689100"/>
          <p14:tracePt t="8843" x="895350" y="1695450"/>
          <p14:tracePt t="8860" x="908050" y="1701800"/>
          <p14:tracePt t="8875" x="914400" y="1701800"/>
          <p14:tracePt t="8893" x="920750" y="1701800"/>
          <p14:tracePt t="8909" x="927100" y="1701800"/>
          <p14:tracePt t="8927" x="939800" y="1708150"/>
          <p14:tracePt t="8943" x="952500" y="1708150"/>
          <p14:tracePt t="8958" x="958850" y="1708150"/>
          <p14:tracePt t="8975" x="971550" y="1714500"/>
          <p14:tracePt t="8991" x="984250" y="1714500"/>
          <p14:tracePt t="9008" x="1003300" y="1720850"/>
          <p14:tracePt t="9042" x="1016000" y="1727200"/>
          <p14:tracePt t="9059" x="1035050" y="1727200"/>
          <p14:tracePt t="9075" x="1041400" y="1727200"/>
          <p14:tracePt t="9092" x="1054100" y="1733550"/>
          <p14:tracePt t="9108" x="1066800" y="1733550"/>
          <p14:tracePt t="9124" x="1085850" y="1733550"/>
          <p14:tracePt t="9142" x="1104900" y="1733550"/>
          <p14:tracePt t="9158" x="1117600" y="1733550"/>
          <p14:tracePt t="9175" x="1123950" y="1733550"/>
          <p14:tracePt t="9191" x="1136650" y="1733550"/>
          <p14:tracePt t="9208" x="1155700" y="1733550"/>
          <p14:tracePt t="9225" x="1168400" y="1733550"/>
          <p14:tracePt t="9241" x="1181100" y="1733550"/>
          <p14:tracePt t="9258" x="1206500" y="1733550"/>
          <p14:tracePt t="9275" x="1225550" y="1733550"/>
          <p14:tracePt t="9291" x="1263650" y="1733550"/>
          <p14:tracePt t="9308" x="1276350" y="1733550"/>
          <p14:tracePt t="9324" x="1289050" y="1733550"/>
          <p14:tracePt t="9341" x="1295400" y="1727200"/>
          <p14:tracePt t="9358" x="1301750" y="1727200"/>
          <p14:tracePt t="9392" x="1308100" y="1727200"/>
          <p14:tracePt t="11237" x="1308100" y="1720850"/>
          <p14:tracePt t="11248" x="1308100" y="1714500"/>
          <p14:tracePt t="11279" x="1308100" y="1708150"/>
          <p14:tracePt t="11320" x="1308100" y="1701800"/>
          <p14:tracePt t="11383" x="1314450" y="1701800"/>
          <p14:tracePt t="11394" x="1320800" y="1701800"/>
          <p14:tracePt t="11404" x="1333500" y="1701800"/>
          <p14:tracePt t="11415" x="1346200" y="1708150"/>
          <p14:tracePt t="11425" x="1352550" y="1714500"/>
          <p14:tracePt t="11439" x="1365250" y="1714500"/>
          <p14:tracePt t="11456" x="1377950" y="1714500"/>
          <p14:tracePt t="11489" x="1384300" y="1714500"/>
          <p14:tracePt t="11506" x="1390650" y="1714500"/>
          <p14:tracePt t="11522" x="1397000" y="1714500"/>
          <p14:tracePt t="11540" x="1397000" y="1701800"/>
          <p14:tracePt t="11556" x="1397000" y="1695450"/>
          <p14:tracePt t="11573" x="1397000" y="1676400"/>
          <p14:tracePt t="11590" x="1390650" y="1670050"/>
          <p14:tracePt t="11606" x="1358900" y="1657350"/>
          <p14:tracePt t="11623" x="1320800" y="1657350"/>
          <p14:tracePt t="11640" x="1308100" y="1651000"/>
          <p14:tracePt t="11656" x="1289050" y="1651000"/>
          <p14:tracePt t="11673" x="1282700" y="1651000"/>
          <p14:tracePt t="11689" x="1276350" y="1651000"/>
          <p14:tracePt t="11769" x="1276350" y="1657350"/>
          <p14:tracePt t="11779" x="1282700" y="1663700"/>
          <p14:tracePt t="11790" x="1295400" y="1676400"/>
          <p14:tracePt t="11806" x="1308100" y="1682750"/>
          <p14:tracePt t="11823" x="1327150" y="1695450"/>
          <p14:tracePt t="11839" x="1339850" y="1695450"/>
          <p14:tracePt t="11856" x="1352550" y="1695450"/>
          <p14:tracePt t="11872" x="1358900" y="1695450"/>
          <p14:tracePt t="11889" x="1371600" y="1695450"/>
          <p14:tracePt t="12530" x="1371600" y="1689100"/>
          <p14:tracePt t="12541" x="1371600" y="1676400"/>
          <p14:tracePt t="12551" x="1371600" y="1670050"/>
          <p14:tracePt t="12562" x="1371600" y="1657350"/>
          <p14:tracePt t="12582" x="1371600" y="1644650"/>
          <p14:tracePt t="12593" x="1371600" y="1638300"/>
          <p14:tracePt t="12605" x="1371600" y="1631950"/>
          <p14:tracePt t="12622" x="1371600" y="1625600"/>
          <p14:tracePt t="12639" x="1371600" y="1619250"/>
          <p14:tracePt t="12656" x="1365250" y="1619250"/>
          <p14:tracePt t="12671" x="1358900" y="1612900"/>
          <p14:tracePt t="12688" x="1346200" y="1606550"/>
          <p14:tracePt t="12705" x="1333500" y="1600200"/>
          <p14:tracePt t="12721" x="1314450" y="1593850"/>
          <p14:tracePt t="12755" x="1308100" y="1593850"/>
          <p14:tracePt t="12771" x="1301750" y="1587500"/>
          <p14:tracePt t="12805" x="1295400" y="1587500"/>
          <p14:tracePt t="13219" x="1289050" y="1587500"/>
          <p14:tracePt t="13229" x="1282700" y="1587500"/>
          <p14:tracePt t="13239" x="1276350" y="1587500"/>
          <p14:tracePt t="13254" x="1270000" y="1587500"/>
          <p14:tracePt t="13271" x="1257300" y="1587500"/>
          <p14:tracePt t="13288" x="1250950" y="1587500"/>
          <p14:tracePt t="13305" x="1244600" y="1587500"/>
          <p14:tracePt t="13321" x="1238250" y="1587500"/>
          <p14:tracePt t="13338" x="1231900" y="1587500"/>
          <p14:tracePt t="13354" x="1231900" y="1600200"/>
          <p14:tracePt t="13371" x="1231900" y="1606550"/>
          <p14:tracePt t="13388" x="1231900" y="1625600"/>
          <p14:tracePt t="13404" x="1231900" y="1638300"/>
          <p14:tracePt t="13421" x="1231900" y="1670050"/>
          <p14:tracePt t="13438" x="1238250" y="1701800"/>
          <p14:tracePt t="13454" x="1250950" y="1720850"/>
          <p14:tracePt t="13470" x="1276350" y="1746250"/>
          <p14:tracePt t="13504" x="1320800" y="1752600"/>
          <p14:tracePt t="13521" x="1339850" y="1752600"/>
          <p14:tracePt t="13537" x="1346200" y="1746250"/>
          <p14:tracePt t="13554" x="1352550" y="1714500"/>
          <p14:tracePt t="13570" x="1352550" y="1695450"/>
          <p14:tracePt t="13587" x="1346200" y="1657350"/>
          <p14:tracePt t="13604" x="1308100" y="1625600"/>
          <p14:tracePt t="13621" x="1276350" y="1606550"/>
          <p14:tracePt t="13637" x="1238250" y="1593850"/>
          <p14:tracePt t="13654" x="1219200" y="1593850"/>
          <p14:tracePt t="13670" x="1200150" y="1593850"/>
          <p14:tracePt t="13687" x="1193800" y="1593850"/>
          <p14:tracePt t="13704" x="1193800" y="1619250"/>
          <p14:tracePt t="13721" x="1193800" y="1657350"/>
          <p14:tracePt t="13737" x="1206500" y="1682750"/>
          <p14:tracePt t="13754" x="1270000" y="1739900"/>
          <p14:tracePt t="13770" x="1308100" y="1752600"/>
          <p14:tracePt t="13787" x="1346200" y="1758950"/>
          <p14:tracePt t="13804" x="1352550" y="1765300"/>
          <p14:tracePt t="13821" x="1358900" y="1765300"/>
          <p14:tracePt t="13837" x="1365250" y="1739900"/>
          <p14:tracePt t="13854" x="1365250" y="1714500"/>
          <p14:tracePt t="13871" x="1358900" y="1663700"/>
          <p14:tracePt t="13888" x="1339850" y="1638300"/>
          <p14:tracePt t="13904" x="1314450" y="1625600"/>
          <p14:tracePt t="13921" x="1289050" y="1619250"/>
          <p14:tracePt t="13937" x="1276350" y="1619250"/>
          <p14:tracePt t="13970" x="1270000" y="1638300"/>
          <p14:tracePt t="13987" x="1270000" y="1651000"/>
          <p14:tracePt t="14003" x="1270000" y="1670050"/>
          <p14:tracePt t="14021" x="1282700" y="1676400"/>
          <p14:tracePt t="14037" x="1308100" y="1676400"/>
          <p14:tracePt t="14054" x="1327150" y="1670050"/>
          <p14:tracePt t="14070" x="1333500" y="1644650"/>
          <p14:tracePt t="14087" x="1333500" y="1600200"/>
          <p14:tracePt t="14104" x="1333500" y="1587500"/>
          <p14:tracePt t="14120" x="1314450" y="1574800"/>
          <p14:tracePt t="14138" x="1282700" y="1574800"/>
          <p14:tracePt t="14154" x="1270000" y="1574800"/>
          <p14:tracePt t="14170" x="1238250" y="1619250"/>
          <p14:tracePt t="14187" x="1231900" y="1638300"/>
          <p14:tracePt t="14204" x="1231900" y="1714500"/>
          <p14:tracePt t="14220" x="1244600" y="1752600"/>
          <p14:tracePt t="14237" x="1257300" y="1765300"/>
          <p14:tracePt t="14254" x="1295400" y="1771650"/>
          <p14:tracePt t="14270" x="1308100" y="1771650"/>
          <p14:tracePt t="14287" x="1320800" y="1758950"/>
          <p14:tracePt t="14304" x="1327150" y="1720850"/>
          <p14:tracePt t="14320" x="1327150" y="1714500"/>
          <p14:tracePt t="14337" x="1327150" y="1695450"/>
          <p14:tracePt t="16298" x="1327150" y="1689100"/>
          <p14:tracePt t="16308" x="1327150" y="1682750"/>
          <p14:tracePt t="16320" x="1314450" y="1676400"/>
          <p14:tracePt t="16338" x="1263650" y="1663700"/>
          <p14:tracePt t="16353" x="1238250" y="1663700"/>
          <p14:tracePt t="16372" x="1206500" y="1670050"/>
          <p14:tracePt t="16387" x="1193800" y="1682750"/>
          <p14:tracePt t="16404" x="1174750" y="1720850"/>
          <p14:tracePt t="16422" x="1174750" y="1758950"/>
          <p14:tracePt t="16437" x="1174750" y="1771650"/>
          <p14:tracePt t="16453" x="1174750" y="1790700"/>
          <p14:tracePt t="16470" x="1187450" y="1803400"/>
          <p14:tracePt t="16487" x="1212850" y="1809750"/>
          <p14:tracePt t="16504" x="1219200" y="1809750"/>
          <p14:tracePt t="16520" x="1231900" y="1809750"/>
          <p14:tracePt t="16537" x="1238250" y="1790700"/>
          <p14:tracePt t="16553" x="1238250" y="1765300"/>
          <p14:tracePt t="16557" x="1238250" y="1746250"/>
          <p14:tracePt t="16570" x="1238250" y="1733550"/>
          <p14:tracePt t="16587" x="1238250" y="1720850"/>
          <p14:tracePt t="16603" x="1225550" y="1714500"/>
          <p14:tracePt t="16619" x="1212850" y="1714500"/>
          <p14:tracePt t="16636" x="1206500" y="1714500"/>
          <p14:tracePt t="16653" x="1200150" y="1714500"/>
          <p14:tracePt t="16706" x="1200150" y="1720850"/>
          <p14:tracePt t="16715" x="1200150" y="1727200"/>
          <p14:tracePt t="16725" x="1206500" y="1733550"/>
          <p14:tracePt t="16738" x="1219200" y="1733550"/>
          <p14:tracePt t="17476" x="1225550" y="1733550"/>
          <p14:tracePt t="17486" x="1231900" y="1733550"/>
          <p14:tracePt t="17498" x="1263650" y="1733550"/>
          <p14:tracePt t="17507" x="1282700" y="1733550"/>
          <p14:tracePt t="17520" x="1301750" y="1733550"/>
          <p14:tracePt t="17536" x="1327150" y="1733550"/>
          <p14:tracePt t="17554" x="1339850" y="1733550"/>
          <p14:tracePt t="17570" x="1352550" y="1701800"/>
          <p14:tracePt t="17585" x="1358900" y="1689100"/>
          <p14:tracePt t="17602" x="1358900" y="1657350"/>
          <p14:tracePt t="17619" x="1358900" y="1644650"/>
          <p14:tracePt t="17637" x="1352550" y="1625600"/>
          <p14:tracePt t="17654" x="1333500" y="1619250"/>
          <p14:tracePt t="17669" x="1327150" y="1619250"/>
          <p14:tracePt t="17685" x="1314450" y="1619250"/>
          <p14:tracePt t="17701" x="1308100" y="1619250"/>
          <p14:tracePt t="17718" x="1301750" y="1619250"/>
          <p14:tracePt t="17770" x="1301750" y="1631950"/>
          <p14:tracePt t="17798" x="1301750" y="1638300"/>
          <p14:tracePt t="17843" x="1308100" y="1644650"/>
          <p14:tracePt t="18675" x="1308100" y="1663700"/>
          <p14:tracePt t="18686" x="1301750" y="1682750"/>
          <p14:tracePt t="18695" x="1289050" y="1701800"/>
          <p14:tracePt t="18706" x="1276350" y="1727200"/>
          <p14:tracePt t="18717" x="1263650" y="1746250"/>
          <p14:tracePt t="18733" x="1257300" y="1765300"/>
          <p14:tracePt t="18750" x="1231900" y="1835150"/>
          <p14:tracePt t="18768" x="1219200" y="1885950"/>
          <p14:tracePt t="18783" x="1212850" y="1911350"/>
          <p14:tracePt t="18800" x="1206500" y="1949450"/>
          <p14:tracePt t="18817" x="1200150" y="1962150"/>
          <p14:tracePt t="18833" x="1193800" y="2006600"/>
          <p14:tracePt t="18850" x="1181100" y="2044700"/>
          <p14:tracePt t="18866" x="1174750" y="2070100"/>
          <p14:tracePt t="18883" x="1155700" y="2101850"/>
          <p14:tracePt t="18900" x="1149350" y="2120900"/>
          <p14:tracePt t="18916" x="1130300" y="2165350"/>
          <p14:tracePt t="18934" x="1123950" y="2184400"/>
          <p14:tracePt t="18950" x="1111250" y="2228850"/>
          <p14:tracePt t="18967" x="1098550" y="2260600"/>
          <p14:tracePt t="18984" x="1092200" y="2279650"/>
          <p14:tracePt t="19000" x="1079500" y="2317750"/>
          <p14:tracePt t="19018" x="1073150" y="2330450"/>
          <p14:tracePt t="19033" x="1060450" y="2355850"/>
          <p14:tracePt t="19050" x="1047750" y="2381250"/>
          <p14:tracePt t="19066" x="1041400" y="2393950"/>
          <p14:tracePt t="19083" x="1028700" y="2406650"/>
          <p14:tracePt t="19116" x="1022350" y="2419350"/>
          <p14:tracePt t="19133" x="1016000" y="2425700"/>
          <p14:tracePt t="19149" x="1009650" y="2432050"/>
          <p14:tracePt t="19166" x="1003300" y="2438400"/>
          <p14:tracePt t="19184" x="996950" y="2444750"/>
          <p14:tracePt t="19200" x="990600" y="2451100"/>
          <p14:tracePt t="19217" x="984250" y="2470150"/>
          <p14:tracePt t="19233" x="984250" y="2476500"/>
          <p14:tracePt t="19249" x="984250" y="2482850"/>
          <p14:tracePt t="19266" x="977900" y="2489200"/>
          <p14:tracePt t="19331" x="977900" y="2495550"/>
          <p14:tracePt t="19342" x="971550" y="2495550"/>
          <p14:tracePt t="19351" x="971550" y="2501900"/>
          <p14:tracePt t="19373" x="965200" y="2501900"/>
          <p14:tracePt t="19383" x="965200" y="2508250"/>
          <p14:tracePt t="19399" x="958850" y="2508250"/>
          <p14:tracePt t="19417" x="952500" y="2514600"/>
          <p14:tracePt t="19433" x="952500" y="2520950"/>
          <p14:tracePt t="19450" x="946150" y="2520950"/>
          <p14:tracePt t="19467" x="946150" y="2527300"/>
          <p14:tracePt t="20018" x="946150" y="2533650"/>
          <p14:tracePt t="20028" x="952500" y="2540000"/>
          <p14:tracePt t="20040" x="958850" y="2546350"/>
          <p14:tracePt t="20050" x="965200" y="2559050"/>
          <p14:tracePt t="20065" x="971550" y="2565400"/>
          <p14:tracePt t="20081" x="990600" y="2590800"/>
          <p14:tracePt t="20098" x="996950" y="2603500"/>
          <p14:tracePt t="20115" x="1016000" y="2635250"/>
          <p14:tracePt t="20131" x="1022350" y="2647950"/>
          <p14:tracePt t="20148" x="1035050" y="2673350"/>
          <p14:tracePt t="20165" x="1041400" y="2711450"/>
          <p14:tracePt t="20198" x="1047750" y="2736850"/>
          <p14:tracePt t="20215" x="1047750" y="2749550"/>
          <p14:tracePt t="20232" x="1047750" y="2768600"/>
          <p14:tracePt t="20249" x="1047750" y="2794000"/>
          <p14:tracePt t="20265" x="1047750" y="2800350"/>
          <p14:tracePt t="20281" x="1047750" y="2819400"/>
          <p14:tracePt t="20298" x="1047750" y="2825750"/>
          <p14:tracePt t="20314" x="1041400" y="2838450"/>
          <p14:tracePt t="20331" x="1041400" y="2857500"/>
          <p14:tracePt t="20348" x="1035050" y="2857500"/>
          <p14:tracePt t="20366" x="1028700" y="2863850"/>
          <p14:tracePt t="20383" x="1022350" y="2870200"/>
          <p14:tracePt t="20399" x="1009650" y="2882900"/>
          <p14:tracePt t="20416" x="1003300" y="2895600"/>
          <p14:tracePt t="20432" x="996950" y="2895600"/>
          <p14:tracePt t="20450" x="990600" y="2895600"/>
          <p14:tracePt t="20467" x="984250" y="2901950"/>
          <p14:tracePt t="20483" x="977900" y="2908300"/>
          <p14:tracePt t="20520" x="971550" y="2908300"/>
          <p14:tracePt t="21647" x="977900" y="2914650"/>
          <p14:tracePt t="21657" x="990600" y="2921000"/>
          <p14:tracePt t="21668" x="1003300" y="2933700"/>
          <p14:tracePt t="21684" x="1035050" y="2952750"/>
          <p14:tracePt t="21701" x="1073150" y="2971800"/>
          <p14:tracePt t="21714" x="1092200" y="2984500"/>
          <p14:tracePt t="21731" x="1117600" y="3003550"/>
          <p14:tracePt t="21748" x="1130300" y="3016250"/>
          <p14:tracePt t="21764" x="1143000" y="3028950"/>
          <p14:tracePt t="21781" x="1149350" y="3035300"/>
          <p14:tracePt t="21797" x="1162050" y="3041650"/>
          <p14:tracePt t="21814" x="1162050" y="3048000"/>
          <p14:tracePt t="21830" x="1162050" y="3054350"/>
          <p14:tracePt t="21847" x="1168400" y="3079750"/>
          <p14:tracePt t="21864" x="1174750" y="3098800"/>
          <p14:tracePt t="21880" x="1181100" y="3105150"/>
          <p14:tracePt t="21897" x="1181100" y="3111500"/>
          <p14:tracePt t="21930" x="1181100" y="3117850"/>
          <p14:tracePt t="21949" x="1181100" y="3124200"/>
          <p14:tracePt t="21991" x="1174750" y="3130550"/>
          <p14:tracePt t="22003" x="1162050" y="3130550"/>
          <p14:tracePt t="22012" x="1143000" y="3130550"/>
          <p14:tracePt t="22022" x="1123950" y="3130550"/>
          <p14:tracePt t="22035" x="1117600" y="3130550"/>
          <p14:tracePt t="22047" x="1104900" y="3130550"/>
          <p14:tracePt t="22063" x="1092200" y="3130550"/>
          <p14:tracePt t="22097" x="1085850" y="3130550"/>
          <p14:tracePt t="22984" x="1092200" y="3130550"/>
          <p14:tracePt t="22999" x="1111250" y="3130550"/>
          <p14:tracePt t="23013" x="1149350" y="3130550"/>
          <p14:tracePt t="23030" x="1162050" y="3130550"/>
          <p14:tracePt t="23046" x="1193800" y="3130550"/>
          <p14:tracePt t="23064" x="1238250" y="3130550"/>
          <p14:tracePt t="23079" x="1257300" y="3130550"/>
          <p14:tracePt t="23096" x="1282700" y="3143250"/>
          <p14:tracePt t="23113" x="1295400" y="3143250"/>
          <p14:tracePt t="23129" x="1314450" y="3155950"/>
          <p14:tracePt t="23146" x="1327150" y="3162300"/>
          <p14:tracePt t="23162" x="1352550" y="3175000"/>
          <p14:tracePt t="23179" x="1365250" y="3194050"/>
          <p14:tracePt t="23196" x="1377950" y="3194050"/>
          <p14:tracePt t="23213" x="1390650" y="3200400"/>
          <p14:tracePt t="23231" x="1397000" y="3206750"/>
          <p14:tracePt t="23246" x="1403350" y="3213100"/>
          <p14:tracePt t="23263" x="1409700" y="3219450"/>
          <p14:tracePt t="23296" x="1416050" y="3219450"/>
          <p14:tracePt t="23313" x="1416050" y="3225800"/>
          <p14:tracePt t="23329" x="1416050" y="3232150"/>
          <p14:tracePt t="23346" x="1416050" y="3238500"/>
          <p14:tracePt t="23388" x="1416050" y="3244850"/>
          <p14:tracePt t="24306" x="1422400" y="3238500"/>
          <p14:tracePt t="24317" x="1428750" y="3225800"/>
          <p14:tracePt t="24330" x="1435100" y="3213100"/>
          <p14:tracePt t="24347" x="1466850" y="3168650"/>
          <p14:tracePt t="24363" x="1473200" y="3149600"/>
          <p14:tracePt t="24380" x="1492250" y="3124200"/>
          <p14:tracePt t="24397" x="1498600" y="3111500"/>
          <p14:tracePt t="24413" x="1511300" y="3092450"/>
          <p14:tracePt t="24430" x="1536700" y="3060700"/>
          <p14:tracePt t="24445" x="1543050" y="3041650"/>
          <p14:tracePt t="24461" x="1574800" y="2997200"/>
          <p14:tracePt t="24478" x="1587500" y="2978150"/>
          <p14:tracePt t="24494" x="1606550" y="2933700"/>
          <p14:tracePt t="24514" x="1619250" y="2914650"/>
          <p14:tracePt t="24531" x="1631950" y="2870200"/>
          <p14:tracePt t="24547" x="1644650" y="2825750"/>
          <p14:tracePt t="24563" x="1644650" y="2813050"/>
          <p14:tracePt t="24578" x="1651000" y="2794000"/>
          <p14:tracePt t="24595" x="1651000" y="2781300"/>
          <p14:tracePt t="24611" x="1657350" y="2755900"/>
          <p14:tracePt t="24628" x="1657350" y="2724150"/>
          <p14:tracePt t="24644" x="1657350" y="2698750"/>
          <p14:tracePt t="24662" x="1657350" y="2660650"/>
          <p14:tracePt t="24680" x="1657350" y="2641600"/>
          <p14:tracePt t="24696" x="1657350" y="2590800"/>
          <p14:tracePt t="24713" x="1651000" y="2546350"/>
          <p14:tracePt t="24730" x="1651000" y="2527300"/>
          <p14:tracePt t="24747" x="1644650" y="2489200"/>
          <p14:tracePt t="24763" x="1638300" y="2463800"/>
          <p14:tracePt t="24780" x="1625600" y="2432050"/>
          <p14:tracePt t="24798" x="1606550" y="2406650"/>
          <p14:tracePt t="24814" x="1593850" y="2393950"/>
          <p14:tracePt t="24829" x="1574800" y="2374900"/>
          <p14:tracePt t="24847" x="1555750" y="2349500"/>
          <p14:tracePt t="24863" x="1543050" y="2330450"/>
          <p14:tracePt t="24879" x="1524000" y="2311400"/>
          <p14:tracePt t="24897" x="1517650" y="2298700"/>
          <p14:tracePt t="24913" x="1498600" y="2279650"/>
          <p14:tracePt t="24929" x="1492250" y="2266950"/>
          <p14:tracePt t="24946" x="1479550" y="2254250"/>
          <p14:tracePt t="24961" x="1473200" y="2247900"/>
          <p14:tracePt t="24994" x="1473200" y="2241550"/>
          <p14:tracePt t="25517" x="1460500" y="2235200"/>
          <p14:tracePt t="25526" x="1447800" y="2228850"/>
          <p14:tracePt t="25537" x="1428750" y="2228850"/>
          <p14:tracePt t="25550" x="1409700" y="2222500"/>
          <p14:tracePt t="25561" x="1397000" y="2216150"/>
          <p14:tracePt t="25577" x="1352550" y="2190750"/>
          <p14:tracePt t="25594" x="1333500" y="2184400"/>
          <p14:tracePt t="25611" x="1295400" y="2165350"/>
          <p14:tracePt t="25627" x="1282700" y="2165350"/>
          <p14:tracePt t="25644" x="1257300" y="2152650"/>
          <p14:tracePt t="25661" x="1244600" y="2139950"/>
          <p14:tracePt t="25677" x="1231900" y="2139950"/>
          <p14:tracePt t="25694" x="1212850" y="2127250"/>
          <p14:tracePt t="25710" x="1206500" y="2127250"/>
          <p14:tracePt t="25726" x="1193800" y="2120900"/>
          <p14:tracePt t="25743" x="1181100" y="2114550"/>
          <p14:tracePt t="25797" x="1174750" y="2114550"/>
          <p14:tracePt t="25921" x="1181100" y="2114550"/>
          <p14:tracePt t="25931" x="1200150" y="2114550"/>
          <p14:tracePt t="25942" x="1219200" y="2114550"/>
          <p14:tracePt t="25952" x="1244600" y="2114550"/>
          <p14:tracePt t="25963" x="1276350" y="2114550"/>
          <p14:tracePt t="25976" x="1314450" y="2114550"/>
          <p14:tracePt t="25994" x="1428750" y="2114550"/>
          <p14:tracePt t="26010" x="1479550" y="2114550"/>
          <p14:tracePt t="26028" x="1562100" y="2114550"/>
          <p14:tracePt t="26044" x="1612900" y="2114550"/>
          <p14:tracePt t="26047" x="1676400" y="2114550"/>
          <p14:tracePt t="26061" x="1739900" y="2114550"/>
          <p14:tracePt t="26077" x="1860550" y="2120900"/>
          <p14:tracePt t="26093" x="1898650" y="2120900"/>
          <p14:tracePt t="26111" x="2000250" y="2120900"/>
          <p14:tracePt t="26127" x="2063750" y="2120900"/>
          <p14:tracePt t="26143" x="2228850" y="2120900"/>
          <p14:tracePt t="26161" x="2279650" y="2120900"/>
          <p14:tracePt t="26177" x="2374900" y="2120900"/>
          <p14:tracePt t="26193" x="2463800" y="2120900"/>
          <p14:tracePt t="26209" x="2495550" y="2120900"/>
          <p14:tracePt t="26226" x="2527300" y="2120900"/>
          <p14:tracePt t="26243" x="2533650" y="2120900"/>
          <p14:tracePt t="26529" x="2540000" y="2120900"/>
          <p14:tracePt t="26538" x="2559050" y="2120900"/>
          <p14:tracePt t="26549" x="2597150" y="2120900"/>
          <p14:tracePt t="26562" x="2635250" y="2120900"/>
          <p14:tracePt t="26577" x="2660650" y="2120900"/>
          <p14:tracePt t="26593" x="2717800" y="2120900"/>
          <p14:tracePt t="26610" x="2774950" y="2120900"/>
          <p14:tracePt t="26626" x="2806700" y="2120900"/>
          <p14:tracePt t="26643" x="2908300" y="2120900"/>
          <p14:tracePt t="26659" x="2946400" y="2120900"/>
          <p14:tracePt t="26676" x="3009900" y="2120900"/>
          <p14:tracePt t="26693" x="3117850" y="2114550"/>
          <p14:tracePt t="26709" x="3181350" y="2114550"/>
          <p14:tracePt t="26726" x="3308350" y="2101850"/>
          <p14:tracePt t="26743" x="3340100" y="2095500"/>
          <p14:tracePt t="26759" x="3409950" y="2095500"/>
          <p14:tracePt t="26776" x="3467100" y="2089150"/>
          <p14:tracePt t="26793" x="3492500" y="2089150"/>
          <p14:tracePt t="26810" x="3511550" y="2089150"/>
          <p14:tracePt t="26827" x="3517900" y="2089150"/>
          <p14:tracePt t="26922" x="3486150" y="2089150"/>
          <p14:tracePt t="26934" x="3409950" y="2089150"/>
          <p14:tracePt t="26944" x="3295650" y="2089150"/>
          <p14:tracePt t="26959" x="3181350" y="2101850"/>
          <p14:tracePt t="26976" x="2654300" y="2159000"/>
          <p14:tracePt t="26992" x="2457450" y="2184400"/>
          <p14:tracePt t="27009" x="1924050" y="2228850"/>
          <p14:tracePt t="27027" x="1631950" y="2254250"/>
          <p14:tracePt t="27044" x="1504950" y="2254250"/>
          <p14:tracePt t="27060" x="1295400" y="2254250"/>
          <p14:tracePt t="27076" x="1212850" y="2254250"/>
          <p14:tracePt t="27094" x="1136650" y="2254250"/>
          <p14:tracePt t="27110" x="1054100" y="2247900"/>
          <p14:tracePt t="27126" x="1003300" y="2241550"/>
          <p14:tracePt t="27143" x="920750" y="2216150"/>
          <p14:tracePt t="27159" x="863600" y="2209800"/>
          <p14:tracePt t="27176" x="781050" y="2184400"/>
          <p14:tracePt t="27193" x="723900" y="2171700"/>
          <p14:tracePt t="27209" x="692150" y="2171700"/>
          <p14:tracePt t="27226" x="654050" y="2159000"/>
          <p14:tracePt t="27242" x="635000" y="2152650"/>
          <p14:tracePt t="27259" x="590550" y="2133600"/>
          <p14:tracePt t="27276" x="577850" y="2120900"/>
          <p14:tracePt t="27292" x="552450" y="2095500"/>
          <p14:tracePt t="27310" x="539750" y="2089150"/>
          <p14:tracePt t="27342" x="539750" y="2082800"/>
          <p14:tracePt t="27395" x="546100" y="2082800"/>
          <p14:tracePt t="27404" x="571500" y="2082800"/>
          <p14:tracePt t="27414" x="628650" y="2082800"/>
          <p14:tracePt t="27427" x="704850" y="2082800"/>
          <p14:tracePt t="27444" x="908050" y="2082800"/>
          <p14:tracePt t="27461" x="1098550" y="2082800"/>
          <p14:tracePt t="27477" x="1441450" y="2070100"/>
          <p14:tracePt t="27493" x="1631950" y="2070100"/>
          <p14:tracePt t="27510" x="2012950" y="2089150"/>
          <p14:tracePt t="27529" x="2127250" y="2108200"/>
          <p14:tracePt t="27544" x="2324100" y="2139950"/>
          <p14:tracePt t="27548" x="2387600" y="2146300"/>
          <p14:tracePt t="27562" x="2438400" y="2146300"/>
          <p14:tracePt t="27578" x="2476500" y="2159000"/>
          <p14:tracePt t="27593" x="2527300" y="2165350"/>
          <p14:tracePt t="27612" x="2540000" y="2165350"/>
          <p14:tracePt t="27644" x="2546350" y="2165350"/>
          <p14:tracePt t="28929" x="2552700" y="2165350"/>
          <p14:tracePt t="28940" x="2559050" y="2165350"/>
          <p14:tracePt t="28951" x="2565400" y="2165350"/>
          <p14:tracePt t="28961" x="2578100" y="2165350"/>
          <p14:tracePt t="28974" x="2590800" y="2165350"/>
          <p14:tracePt t="28990" x="2622550" y="2165350"/>
          <p14:tracePt t="29007" x="2647950" y="2165350"/>
          <p14:tracePt t="29024" x="2679700" y="2159000"/>
          <p14:tracePt t="29040" x="2692400" y="2159000"/>
          <p14:tracePt t="29057" x="2705100" y="2152650"/>
          <p14:tracePt t="29074" x="2736850" y="2146300"/>
          <p14:tracePt t="29090" x="2743200" y="2146300"/>
          <p14:tracePt t="29107" x="2768600" y="2139950"/>
          <p14:tracePt t="29124" x="2781300" y="2139950"/>
          <p14:tracePt t="29140" x="2806700" y="2139950"/>
          <p14:tracePt t="29157" x="2832100" y="2139950"/>
          <p14:tracePt t="29174" x="2844800" y="2139950"/>
          <p14:tracePt t="29190" x="2870200" y="2139950"/>
          <p14:tracePt t="29207" x="2876550" y="2139950"/>
          <p14:tracePt t="29224" x="2901950" y="2146300"/>
          <p14:tracePt t="29240" x="2914650" y="2165350"/>
          <p14:tracePt t="29257" x="2921000" y="2171700"/>
          <p14:tracePt t="29273" x="2946400" y="2184400"/>
          <p14:tracePt t="29290" x="2959100" y="2197100"/>
          <p14:tracePt t="29306" x="2984500" y="2209800"/>
          <p14:tracePt t="29324" x="3003550" y="2222500"/>
          <p14:tracePt t="29340" x="3016250" y="2228850"/>
          <p14:tracePt t="29357" x="3028950" y="2235200"/>
          <p14:tracePt t="29373" x="3035300" y="2235200"/>
          <p14:tracePt t="29390" x="3041650" y="2241550"/>
          <p14:tracePt t="29407" x="3054350" y="2241550"/>
          <p14:tracePt t="29423" x="3073400" y="2247900"/>
          <p14:tracePt t="29440" x="3086100" y="2247900"/>
          <p14:tracePt t="29457" x="3092450" y="2254250"/>
          <p14:tracePt t="29473" x="3117850" y="2260600"/>
          <p14:tracePt t="29490" x="3143250" y="2266950"/>
          <p14:tracePt t="29507" x="3175000" y="2273300"/>
          <p14:tracePt t="29523" x="3194050" y="2279650"/>
          <p14:tracePt t="29539" x="3206750" y="2279650"/>
          <p14:tracePt t="29556" x="3213100" y="2286000"/>
          <p14:tracePt t="29574" x="3213100" y="2292350"/>
          <p14:tracePt t="30408" x="3206750" y="2292350"/>
          <p14:tracePt t="30419" x="3200400" y="2292350"/>
          <p14:tracePt t="30429" x="3187700" y="2292350"/>
          <p14:tracePt t="30440" x="3181350" y="2292350"/>
          <p14:tracePt t="30455" x="3168650" y="2286000"/>
          <p14:tracePt t="30472" x="3149600" y="2279650"/>
          <p14:tracePt t="30489" x="3143250" y="2279650"/>
          <p14:tracePt t="30506" x="3105150" y="2266950"/>
          <p14:tracePt t="30522" x="3086100" y="2260600"/>
          <p14:tracePt t="30539" x="3060700" y="2247900"/>
          <p14:tracePt t="30555" x="3016250" y="2235200"/>
          <p14:tracePt t="30572" x="2997200" y="2222500"/>
          <p14:tracePt t="30589" x="2952750" y="2209800"/>
          <p14:tracePt t="30605" x="2933700" y="2203450"/>
          <p14:tracePt t="30622" x="2876550" y="2184400"/>
          <p14:tracePt t="30639" x="2800350" y="2165350"/>
          <p14:tracePt t="30655" x="2781300" y="2159000"/>
          <p14:tracePt t="30673" x="2730500" y="2139950"/>
          <p14:tracePt t="30689" x="2698750" y="2127250"/>
          <p14:tracePt t="30706" x="2616200" y="2095500"/>
          <p14:tracePt t="30722" x="2533650" y="2076450"/>
          <p14:tracePt t="30739" x="2501900" y="2070100"/>
          <p14:tracePt t="30756" x="2438400" y="2038350"/>
          <p14:tracePt t="30772" x="2419350" y="2032000"/>
          <p14:tracePt t="30789" x="2400300" y="2012950"/>
          <p14:tracePt t="30806" x="2387600" y="2000250"/>
          <p14:tracePt t="31138" x="2374900" y="2000250"/>
          <p14:tracePt t="31148" x="2355850" y="2000250"/>
          <p14:tracePt t="31159" x="2330450" y="2000250"/>
          <p14:tracePt t="31172" x="2311400" y="2000250"/>
          <p14:tracePt t="31188" x="2273300" y="2000250"/>
          <p14:tracePt t="31205" x="2159000" y="2012950"/>
          <p14:tracePt t="31222" x="2063750" y="2019300"/>
          <p14:tracePt t="31238" x="2025650" y="2019300"/>
          <p14:tracePt t="31255" x="1955800" y="2032000"/>
          <p14:tracePt t="31271" x="1898650" y="2044700"/>
          <p14:tracePt t="31288" x="1790700" y="2070100"/>
          <p14:tracePt t="31305" x="1733550" y="2082800"/>
          <p14:tracePt t="31321" x="1701800" y="2089150"/>
          <p14:tracePt t="31338" x="1657350" y="2089150"/>
          <p14:tracePt t="31355" x="1631950" y="2101850"/>
          <p14:tracePt t="31372" x="1581150" y="2108200"/>
          <p14:tracePt t="31388" x="1562100" y="2108200"/>
          <p14:tracePt t="31405" x="1524000" y="2120900"/>
          <p14:tracePt t="31421" x="1479550" y="2127250"/>
          <p14:tracePt t="31438" x="1460500" y="2133600"/>
          <p14:tracePt t="31455" x="1416050" y="2139950"/>
          <p14:tracePt t="31472" x="1377950" y="2165350"/>
          <p14:tracePt t="31488" x="1346200" y="2184400"/>
          <p14:tracePt t="31504" x="1282700" y="2228850"/>
          <p14:tracePt t="31522" x="1244600" y="2254250"/>
          <p14:tracePt t="31538" x="1181100" y="2298700"/>
          <p14:tracePt t="31555" x="1123950" y="2343150"/>
          <p14:tracePt t="31571" x="1104900" y="2362200"/>
          <p14:tracePt t="31588" x="1073150" y="2374900"/>
          <p14:tracePt t="31605" x="1066800" y="2381250"/>
          <p14:tracePt t="31621" x="1054100" y="2387600"/>
          <p14:tracePt t="31638" x="1047750" y="2393950"/>
          <p14:tracePt t="31671" x="1041400" y="2393950"/>
          <p14:tracePt t="31733" x="1041400" y="2400300"/>
          <p14:tracePt t="31743" x="1035050" y="2400300"/>
          <p14:tracePt t="31765" x="1028700" y="2413000"/>
          <p14:tracePt t="31774" x="1022350" y="2425700"/>
          <p14:tracePt t="31784" x="1016000" y="2438400"/>
          <p14:tracePt t="31796" x="1009650" y="2451100"/>
          <p14:tracePt t="31805" x="1003300" y="2457450"/>
          <p14:tracePt t="31821" x="1003300" y="2463800"/>
          <p14:tracePt t="31838" x="996950" y="2476500"/>
          <p14:tracePt t="31873" x="990600" y="2482850"/>
          <p14:tracePt t="31903" x="990600" y="2489200"/>
          <p14:tracePt t="32059" x="990600" y="2495550"/>
          <p14:tracePt t="32068" x="984250" y="2495550"/>
          <p14:tracePt t="32080" x="984250" y="2501900"/>
          <p14:tracePt t="32091" x="977900" y="2508250"/>
          <p14:tracePt t="32106" x="977900" y="2514600"/>
          <p14:tracePt t="32123" x="977900" y="2520950"/>
          <p14:tracePt t="33030" x="971550" y="2520950"/>
          <p14:tracePt t="33069" x="965200" y="2520950"/>
          <p14:tracePt t="33123" x="958850" y="2520950"/>
          <p14:tracePt t="33453" x="965200" y="2520950"/>
          <p14:tracePt t="33463" x="977900" y="2520950"/>
          <p14:tracePt t="33474" x="990600" y="2514600"/>
          <p14:tracePt t="33486" x="1003300" y="2508250"/>
          <p14:tracePt t="33502" x="1016000" y="2508250"/>
          <p14:tracePt t="33520" x="1047750" y="2495550"/>
          <p14:tracePt t="33536" x="1079500" y="2489200"/>
          <p14:tracePt t="33552" x="1092200" y="2489200"/>
          <p14:tracePt t="33569" x="1130300" y="2482850"/>
          <p14:tracePt t="33603" x="1143000" y="2482850"/>
          <p14:tracePt t="33620" x="1149350" y="2482850"/>
          <p14:tracePt t="33745" x="1136650" y="2482850"/>
          <p14:tracePt t="33755" x="1117600" y="2489200"/>
          <p14:tracePt t="33766" x="1098550" y="2501900"/>
          <p14:tracePt t="33776" x="1066800" y="2527300"/>
          <p14:tracePt t="33788" x="1022350" y="2552700"/>
          <p14:tracePt t="33803" x="996950" y="2578100"/>
          <p14:tracePt t="33819" x="952500" y="2597150"/>
          <p14:tracePt t="33835" x="946150" y="2603500"/>
          <p14:tracePt t="33853" x="939800" y="2609850"/>
          <p14:tracePt t="33869" x="939800" y="2616200"/>
          <p14:tracePt t="33885" x="933450" y="2616200"/>
          <p14:tracePt t="33995" x="927100" y="2616200"/>
          <p14:tracePt t="34559" x="933450" y="2616200"/>
          <p14:tracePt t="34569" x="939800" y="2603500"/>
          <p14:tracePt t="34579" x="952500" y="2590800"/>
          <p14:tracePt t="34589" x="965200" y="2578100"/>
          <p14:tracePt t="34602" x="990600" y="2552700"/>
          <p14:tracePt t="34618" x="1009650" y="2540000"/>
          <p14:tracePt t="34635" x="1054100" y="2520950"/>
          <p14:tracePt t="34652" x="1111250" y="2495550"/>
          <p14:tracePt t="34668" x="1168400" y="2476500"/>
          <p14:tracePt t="34685" x="1276350" y="2457450"/>
          <p14:tracePt t="34702" x="1339850" y="2451100"/>
          <p14:tracePt t="34718" x="1435100" y="2444750"/>
          <p14:tracePt t="34735" x="1485900" y="2444750"/>
          <p14:tracePt t="34752" x="1625600" y="2432050"/>
          <p14:tracePt t="34768" x="1765300" y="2432050"/>
          <p14:tracePt t="34785" x="1816100" y="2432050"/>
          <p14:tracePt t="34801" x="1993900" y="2425700"/>
          <p14:tracePt t="34819" x="2222500" y="2425700"/>
          <p14:tracePt t="34835" x="2324100" y="2425700"/>
          <p14:tracePt t="34851" x="2597150" y="2482850"/>
          <p14:tracePt t="34868" x="2800350" y="2540000"/>
          <p14:tracePt t="34885" x="3009900" y="2609850"/>
          <p14:tracePt t="34902" x="3124200" y="2654300"/>
          <p14:tracePt t="34918" x="3314700" y="2736850"/>
          <p14:tracePt t="34935" x="3448050" y="2806700"/>
          <p14:tracePt t="34951" x="3479800" y="2819400"/>
          <p14:tracePt t="34969" x="3505200" y="2825750"/>
          <p14:tracePt t="35288" x="3511550" y="2825750"/>
          <p14:tracePt t="35299" x="3530600" y="2825750"/>
          <p14:tracePt t="35310" x="3543300" y="2825750"/>
          <p14:tracePt t="35319" x="3562350" y="2825750"/>
          <p14:tracePt t="35334" x="3581400" y="2825750"/>
          <p14:tracePt t="35351" x="3651250" y="2825750"/>
          <p14:tracePt t="35368" x="3714750" y="2825750"/>
          <p14:tracePt t="35385" x="3822700" y="2813050"/>
          <p14:tracePt t="35401" x="3854450" y="2800350"/>
          <p14:tracePt t="35418" x="3905250" y="2787650"/>
          <p14:tracePt t="35435" x="3930650" y="2755900"/>
          <p14:tracePt t="35451" x="3937000" y="2755900"/>
          <p14:tracePt t="35468" x="3949700" y="2743200"/>
          <p14:tracePt t="35484" x="3956050" y="2724150"/>
          <p14:tracePt t="35501" x="3956050" y="2698750"/>
          <p14:tracePt t="35517" x="3956050" y="2660650"/>
          <p14:tracePt t="35534" x="3956050" y="2647950"/>
          <p14:tracePt t="35551" x="3943350" y="2609850"/>
          <p14:tracePt t="35568" x="3930650" y="2597150"/>
          <p14:tracePt t="35584" x="3917950" y="2578100"/>
          <p14:tracePt t="35601" x="3898900" y="2571750"/>
          <p14:tracePt t="35617" x="3892550" y="2565400"/>
          <p14:tracePt t="35634" x="3886200" y="2565400"/>
          <p14:tracePt t="35651" x="3886200" y="2559050"/>
          <p14:tracePt t="35706" x="3892550" y="2559050"/>
          <p14:tracePt t="35716" x="3905250" y="2559050"/>
          <p14:tracePt t="35726" x="3924300" y="2565400"/>
          <p14:tracePt t="35737" x="3949700" y="2571750"/>
          <p14:tracePt t="35750" x="3968750" y="2571750"/>
          <p14:tracePt t="35768" x="3987800" y="2571750"/>
          <p14:tracePt t="35784" x="4006850" y="2571750"/>
          <p14:tracePt t="35801" x="4019550" y="2571750"/>
          <p14:tracePt t="35817" x="4025900" y="2571750"/>
          <p14:tracePt t="35834" x="4025900" y="2559050"/>
          <p14:tracePt t="35850" x="4025900" y="2533650"/>
          <p14:tracePt t="35867" x="4025900" y="2514600"/>
          <p14:tracePt t="35884" x="4013200" y="2495550"/>
          <p14:tracePt t="35900" x="3994150" y="2489200"/>
          <p14:tracePt t="35917" x="3968750" y="2489200"/>
          <p14:tracePt t="35934" x="3962400" y="2489200"/>
          <p14:tracePt t="35950" x="3949700" y="2489200"/>
          <p14:tracePt t="35968" x="3943350" y="2489200"/>
          <p14:tracePt t="36001" x="3943350" y="2514600"/>
          <p14:tracePt t="36018" x="3943350" y="2533650"/>
          <p14:tracePt t="36033" x="3956050" y="2565400"/>
          <p14:tracePt t="36051" x="3981450" y="2584450"/>
          <p14:tracePt t="36067" x="3994150" y="2590800"/>
          <p14:tracePt t="36084" x="4013200" y="2597150"/>
          <p14:tracePt t="36100" x="4019550" y="2597150"/>
          <p14:tracePt t="36117" x="4025900" y="2597150"/>
          <p14:tracePt t="36134" x="4032250" y="2565400"/>
          <p14:tracePt t="36150" x="4032250" y="2546350"/>
          <p14:tracePt t="36167" x="4019550" y="2508250"/>
          <p14:tracePt t="36184" x="4000500" y="2495550"/>
          <p14:tracePt t="36201" x="3962400" y="2476500"/>
          <p14:tracePt t="36217" x="3937000" y="2476500"/>
          <p14:tracePt t="36234" x="3930650" y="2476500"/>
          <p14:tracePt t="36250" x="3917950" y="2476500"/>
          <p14:tracePt t="36284" x="3917950" y="2482850"/>
          <p14:tracePt t="36300" x="3917950" y="2495550"/>
          <p14:tracePt t="36317" x="3917950" y="2501900"/>
          <p14:tracePt t="36333" x="3930650" y="2514600"/>
          <p14:tracePt t="36350" x="3943350" y="2514600"/>
          <p14:tracePt t="36367" x="3962400" y="2514600"/>
          <p14:tracePt t="36383" x="3968750" y="2514600"/>
          <p14:tracePt t="36400" x="3975100" y="2501900"/>
          <p14:tracePt t="36417" x="3981450" y="2482850"/>
          <p14:tracePt t="36956" x="3987800" y="2482850"/>
          <p14:tracePt t="36967" x="3994150" y="2489200"/>
          <p14:tracePt t="36977" x="4000500" y="2501900"/>
          <p14:tracePt t="36988" x="4006850" y="2508250"/>
          <p14:tracePt t="36999" x="4013200" y="2520950"/>
          <p14:tracePt t="37016" x="4019550" y="2527300"/>
          <p14:tracePt t="37033" x="4025900" y="2540000"/>
          <p14:tracePt t="37066" x="4025900" y="2546350"/>
          <p14:tracePt t="37083" x="4032250" y="2546350"/>
          <p14:tracePt t="37123" x="4038600" y="2546350"/>
          <p14:tracePt t="37165" x="4038600" y="2552700"/>
          <p14:tracePt t="37207" x="4044950" y="2559050"/>
          <p14:tracePt t="37228" x="4051300" y="2559050"/>
          <p14:tracePt t="37238" x="4051300" y="2565400"/>
          <p14:tracePt t="37249" x="4057650" y="2565400"/>
          <p14:tracePt t="37269" x="4064000" y="2571750"/>
          <p14:tracePt t="37280" x="4076700" y="2571750"/>
          <p14:tracePt t="37291" x="4083050" y="2571750"/>
          <p14:tracePt t="37301" x="4095750" y="2571750"/>
          <p14:tracePt t="37316" x="4108450" y="2571750"/>
          <p14:tracePt t="37333" x="4133850" y="2571750"/>
          <p14:tracePt t="37349" x="4146550" y="2571750"/>
          <p14:tracePt t="37366" x="4152900" y="2571750"/>
          <p14:tracePt t="37399" x="4159250" y="2565400"/>
          <p14:tracePt t="37416" x="4159250" y="2559050"/>
          <p14:tracePt t="37432" x="4152900" y="2546350"/>
          <p14:tracePt t="37449" x="4114800" y="2533650"/>
          <p14:tracePt t="37466" x="4089400" y="2527300"/>
          <p14:tracePt t="37483" x="4076700" y="2527300"/>
          <p14:tracePt t="37500" x="4070350" y="2527300"/>
          <p14:tracePt t="37533" x="4064000" y="2527300"/>
          <p14:tracePt t="37550" x="4064000" y="2533650"/>
          <p14:tracePt t="37566" x="4070350" y="2565400"/>
          <p14:tracePt t="37582" x="4095750" y="2584450"/>
          <p14:tracePt t="37599" x="4108450" y="2603500"/>
          <p14:tracePt t="37616" x="4121150" y="2603500"/>
          <p14:tracePt t="37633" x="4127500" y="2603500"/>
          <p14:tracePt t="37649" x="4133850" y="2609850"/>
          <p14:tracePt t="37682" x="4140200" y="2609850"/>
          <p14:tracePt t="39535" x="4140200" y="2603500"/>
          <p14:tracePt t="39547" x="4140200" y="2584450"/>
          <p14:tracePt t="39556" x="4133850" y="2565400"/>
          <p14:tracePt t="39567" x="4121150" y="2540000"/>
          <p14:tracePt t="39581" x="4102100" y="2520950"/>
          <p14:tracePt t="39598" x="4070350" y="2476500"/>
          <p14:tracePt t="39614" x="3994150" y="2406650"/>
          <p14:tracePt t="39631" x="3911600" y="2336800"/>
          <p14:tracePt t="39647" x="3867150" y="2286000"/>
          <p14:tracePt t="39664" x="3702050" y="2171700"/>
          <p14:tracePt t="39681" x="3619500" y="2120900"/>
          <p14:tracePt t="39697" x="3479800" y="2032000"/>
          <p14:tracePt t="39714" x="3390900" y="1968500"/>
          <p14:tracePt t="39730" x="3333750" y="1943100"/>
          <p14:tracePt t="39747" x="3213100" y="1892300"/>
          <p14:tracePt t="39764" x="3168650" y="1879600"/>
          <p14:tracePt t="39780" x="3048000" y="1841500"/>
          <p14:tracePt t="39797" x="2940050" y="1816100"/>
          <p14:tracePt t="39814" x="2908300" y="1803400"/>
          <p14:tracePt t="39831" x="2825750" y="1790700"/>
          <p14:tracePt t="39847" x="2787650" y="1790700"/>
          <p14:tracePt t="39864" x="2654300" y="1771650"/>
          <p14:tracePt t="39880" x="2546350" y="1752600"/>
          <p14:tracePt t="39897" x="2508250" y="1746250"/>
          <p14:tracePt t="39914" x="2444750" y="1727200"/>
          <p14:tracePt t="39930" x="2419350" y="1720850"/>
          <p14:tracePt t="39947" x="2343150" y="1701800"/>
          <p14:tracePt t="39964" x="2273300" y="1676400"/>
          <p14:tracePt t="39981" x="2241550" y="1670050"/>
          <p14:tracePt t="39997" x="2171700" y="1651000"/>
          <p14:tracePt t="40014" x="2133600" y="1651000"/>
          <p14:tracePt t="40030" x="2082800" y="1644650"/>
          <p14:tracePt t="40047" x="2032000" y="1644650"/>
          <p14:tracePt t="40064" x="1993900" y="1644650"/>
          <p14:tracePt t="40080" x="1949450" y="1644650"/>
          <p14:tracePt t="40097" x="1924050" y="1644650"/>
          <p14:tracePt t="40113" x="1885950" y="1644650"/>
          <p14:tracePt t="40130" x="1854200" y="1644650"/>
          <p14:tracePt t="40147" x="1841500" y="1644650"/>
          <p14:tracePt t="40164" x="1809750" y="1644650"/>
          <p14:tracePt t="40180" x="1797050" y="1644650"/>
          <p14:tracePt t="40197" x="1771650" y="1644650"/>
          <p14:tracePt t="40214" x="1752600" y="1657350"/>
          <p14:tracePt t="40230" x="1746250" y="1663700"/>
          <p14:tracePt t="40247" x="1727200" y="1676400"/>
          <p14:tracePt t="40264" x="1708150" y="1682750"/>
          <p14:tracePt t="40280" x="1689100" y="1689100"/>
          <p14:tracePt t="40297" x="1657350" y="1701800"/>
          <p14:tracePt t="40314" x="1644650" y="1708150"/>
          <p14:tracePt t="40330" x="1631950" y="1720850"/>
          <p14:tracePt t="40347" x="1625600" y="1733550"/>
          <p14:tracePt t="40363" x="1606550" y="1739900"/>
          <p14:tracePt t="40380" x="1600200" y="1752600"/>
          <p14:tracePt t="40397" x="1581150" y="1765300"/>
          <p14:tracePt t="40413" x="1574800" y="1790700"/>
          <p14:tracePt t="40430" x="1568450" y="1797050"/>
          <p14:tracePt t="40447" x="1555750" y="1822450"/>
          <p14:tracePt t="40464" x="1549400" y="1860550"/>
          <p14:tracePt t="40480" x="1549400" y="1873250"/>
          <p14:tracePt t="40496" x="1549400" y="1905000"/>
          <p14:tracePt t="40513" x="1549400" y="1917700"/>
          <p14:tracePt t="40530" x="1549400" y="1943100"/>
          <p14:tracePt t="40546" x="1549400" y="1949450"/>
          <p14:tracePt t="40548" x="1562100" y="1955800"/>
          <p14:tracePt t="40563" x="1574800" y="1968500"/>
          <p14:tracePt t="40580" x="1625600" y="1993900"/>
          <p14:tracePt t="40597" x="1644650" y="2000250"/>
          <p14:tracePt t="40613" x="1695450" y="2019300"/>
          <p14:tracePt t="40630" x="1720850" y="2032000"/>
          <p14:tracePt t="40646" x="1778000" y="2051050"/>
          <p14:tracePt t="40663" x="1847850" y="2057400"/>
          <p14:tracePt t="40680" x="1885950" y="2057400"/>
          <p14:tracePt t="40696" x="1981200" y="2057400"/>
          <p14:tracePt t="40713" x="2012950" y="2038350"/>
          <p14:tracePt t="40729" x="2063750" y="2000250"/>
          <p14:tracePt t="40746" x="2120900" y="1955800"/>
          <p14:tracePt t="40763" x="2146300" y="1924050"/>
          <p14:tracePt t="40780" x="2209800" y="1822450"/>
          <p14:tracePt t="40797" x="2216150" y="1765300"/>
          <p14:tracePt t="40813" x="2222500" y="1714500"/>
          <p14:tracePt t="40829" x="2222500" y="1676400"/>
          <p14:tracePt t="40846" x="2222500" y="1670050"/>
          <p14:tracePt t="40862" x="2184400" y="1644650"/>
          <p14:tracePt t="40879" x="2152650" y="1625600"/>
          <p14:tracePt t="40896" x="2032000" y="1606550"/>
          <p14:tracePt t="40913" x="1955800" y="1606550"/>
          <p14:tracePt t="40929" x="1917700" y="1606550"/>
          <p14:tracePt t="40946" x="1854200" y="1625600"/>
          <p14:tracePt t="40962" x="1835150" y="1644650"/>
          <p14:tracePt t="40979" x="1790700" y="1682750"/>
          <p14:tracePt t="40996" x="1758950" y="1720850"/>
          <p14:tracePt t="41013" x="1746250" y="1739900"/>
          <p14:tracePt t="41030" x="1727200" y="1790700"/>
          <p14:tracePt t="41046" x="1708150" y="1822450"/>
          <p14:tracePt t="41063" x="1701800" y="1873250"/>
          <p14:tracePt t="41079" x="1701800" y="1911350"/>
          <p14:tracePt t="41096" x="1701800" y="1943100"/>
          <p14:tracePt t="41113" x="1727200" y="1974850"/>
          <p14:tracePt t="41129" x="1746250" y="1981200"/>
          <p14:tracePt t="41146" x="1835150" y="2000250"/>
          <p14:tracePt t="41162" x="1905000" y="2000250"/>
          <p14:tracePt t="41179" x="1924050" y="2000250"/>
          <p14:tracePt t="41196" x="1949450" y="1987550"/>
          <p14:tracePt t="41213" x="1962150" y="1974850"/>
          <p14:tracePt t="41229" x="1968500" y="1930400"/>
          <p14:tracePt t="41246" x="1968500" y="1885950"/>
          <p14:tracePt t="41262" x="1962150" y="1860550"/>
          <p14:tracePt t="41279" x="1936750" y="1841500"/>
          <p14:tracePt t="41296" x="1924050" y="1828800"/>
          <p14:tracePt t="41313" x="1885950" y="1816100"/>
          <p14:tracePt t="41329" x="1860550" y="1816100"/>
          <p14:tracePt t="41346" x="1847850" y="1816100"/>
          <p14:tracePt t="41362" x="1835150" y="1816100"/>
          <p14:tracePt t="41379" x="1828800" y="1816100"/>
          <p14:tracePt t="41396" x="1822450" y="1828800"/>
          <p14:tracePt t="41412" x="1822450" y="1847850"/>
          <p14:tracePt t="41429" x="1822450" y="1860550"/>
          <p14:tracePt t="41446" x="1828800" y="1873250"/>
          <p14:tracePt t="41462" x="1841500" y="1879600"/>
          <p14:tracePt t="41479" x="1866900" y="1885950"/>
          <p14:tracePt t="41496" x="1879600" y="1885950"/>
          <p14:tracePt t="41513" x="1892300" y="1885950"/>
          <p14:tracePt t="41546" x="1898650" y="1885950"/>
          <p14:tracePt t="43136" x="1905000" y="1885950"/>
          <p14:tracePt t="43157" x="1905000" y="1892300"/>
          <p14:tracePt t="43167" x="1911350" y="1892300"/>
          <p14:tracePt t="43179" x="1917700" y="1892300"/>
          <p14:tracePt t="43194" x="1924050" y="1892300"/>
          <p14:tracePt t="43211" x="1943100" y="1892300"/>
          <p14:tracePt t="43227" x="1949450" y="1892300"/>
          <p14:tracePt t="43244" x="1962150" y="1892300"/>
          <p14:tracePt t="43261" x="1968500" y="1892300"/>
          <p14:tracePt t="43277" x="1993900" y="1898650"/>
          <p14:tracePt t="43294" x="2019300" y="1898650"/>
          <p14:tracePt t="43311" x="2025650" y="1898650"/>
          <p14:tracePt t="43327" x="2038350" y="1898650"/>
          <p14:tracePt t="43344" x="2057400" y="1905000"/>
          <p14:tracePt t="43360" x="2108200" y="1911350"/>
          <p14:tracePt t="43377" x="2152650" y="1930400"/>
          <p14:tracePt t="43394" x="2178050" y="1930400"/>
          <p14:tracePt t="43410" x="2222500" y="1943100"/>
          <p14:tracePt t="43427" x="2235200" y="1949450"/>
          <p14:tracePt t="43444" x="2260600" y="1968500"/>
          <p14:tracePt t="43460" x="2286000" y="1981200"/>
          <p14:tracePt t="43477" x="2292350" y="1987550"/>
          <p14:tracePt t="43493" x="2311400" y="2000250"/>
          <p14:tracePt t="43510" x="2317750" y="2006600"/>
          <p14:tracePt t="43527" x="2349500" y="2019300"/>
          <p14:tracePt t="43544" x="2374900" y="2032000"/>
          <p14:tracePt t="43560" x="2387600" y="2044700"/>
          <p14:tracePt t="43577" x="2432050" y="2070100"/>
          <p14:tracePt t="43594" x="2451100" y="2089150"/>
          <p14:tracePt t="43611" x="2489200" y="2108200"/>
          <p14:tracePt t="43627" x="2508250" y="2127250"/>
          <p14:tracePt t="43643" x="2527300" y="2139950"/>
          <p14:tracePt t="43660" x="2571750" y="2184400"/>
          <p14:tracePt t="43677" x="2603500" y="2209800"/>
          <p14:tracePt t="43694" x="2673350" y="2292350"/>
          <p14:tracePt t="43710" x="2724150" y="2343150"/>
          <p14:tracePt t="43727" x="2736850" y="2362200"/>
          <p14:tracePt t="43744" x="2762250" y="2387600"/>
          <p14:tracePt t="43760" x="2768600" y="2400300"/>
          <p14:tracePt t="43777" x="2774950" y="2419350"/>
          <p14:tracePt t="44314" x="2781300" y="2419350"/>
          <p14:tracePt t="44325" x="2800350" y="2413000"/>
          <p14:tracePt t="44336" x="2825750" y="2406650"/>
          <p14:tracePt t="44346" x="2851150" y="2393950"/>
          <p14:tracePt t="44360" x="2889250" y="2368550"/>
          <p14:tracePt t="44377" x="2927350" y="2349500"/>
          <p14:tracePt t="44393" x="2990850" y="2324100"/>
          <p14:tracePt t="44410" x="3035300" y="2305050"/>
          <p14:tracePt t="44426" x="3054350" y="2298700"/>
          <p14:tracePt t="44443" x="3124200" y="2292350"/>
          <p14:tracePt t="44459" x="3162300" y="2292350"/>
          <p14:tracePt t="44476" x="3225800" y="2292350"/>
          <p14:tracePt t="44493" x="3270250" y="2292350"/>
          <p14:tracePt t="44509" x="3282950" y="2292350"/>
          <p14:tracePt t="44526" x="3308350" y="2305050"/>
          <p14:tracePt t="44543" x="3321050" y="2305050"/>
          <p14:tracePt t="44559" x="3346450" y="2317750"/>
          <p14:tracePt t="44576" x="3371850" y="2324100"/>
          <p14:tracePt t="44593" x="3378200" y="2330450"/>
          <p14:tracePt t="44626" x="3384550" y="2336800"/>
          <p14:tracePt t="44642" x="3390900" y="2336800"/>
          <p14:tracePt t="44659" x="3403600" y="2336800"/>
          <p14:tracePt t="44676" x="3409950" y="2336800"/>
          <p14:tracePt t="44693" x="3435350" y="2349500"/>
          <p14:tracePt t="44709" x="3448050" y="2368550"/>
          <p14:tracePt t="44726" x="3467100" y="2393950"/>
          <p14:tracePt t="44743" x="3492500" y="2419350"/>
          <p14:tracePt t="44759" x="3505200" y="2432050"/>
          <p14:tracePt t="44776" x="3536950" y="2463800"/>
          <p14:tracePt t="44792" x="3549650" y="2482850"/>
          <p14:tracePt t="44810" x="3587750" y="2533650"/>
          <p14:tracePt t="44826" x="3613150" y="2571750"/>
          <p14:tracePt t="44842" x="3619500" y="2584450"/>
          <p14:tracePt t="44859" x="3638550" y="2603500"/>
          <p14:tracePt t="46892" x="3644900" y="2603500"/>
          <p14:tracePt t="46901" x="3663950" y="2609850"/>
          <p14:tracePt t="46912" x="3683000" y="2616200"/>
          <p14:tracePt t="46925" x="3714750" y="2622550"/>
          <p14:tracePt t="46941" x="3810000" y="2660650"/>
          <p14:tracePt t="46958" x="3867150" y="2679700"/>
          <p14:tracePt t="46974" x="3987800" y="2705100"/>
          <p14:tracePt t="46991" x="4038600" y="2711450"/>
          <p14:tracePt t="47008" x="4133850" y="2711450"/>
          <p14:tracePt t="47025" x="4171950" y="2711450"/>
          <p14:tracePt t="47041" x="4184650" y="2711450"/>
          <p14:tracePt t="47058" x="4203700" y="2692400"/>
          <p14:tracePt t="47075" x="4210050" y="2667000"/>
          <p14:tracePt t="47091" x="4210050" y="2609850"/>
          <p14:tracePt t="47107" x="4203700" y="2565400"/>
          <p14:tracePt t="47125" x="4184650" y="2546350"/>
          <p14:tracePt t="47142" x="4095750" y="2508250"/>
          <p14:tracePt t="47158" x="4076700" y="2508250"/>
          <p14:tracePt t="47175" x="4025900" y="2508250"/>
          <p14:tracePt t="47191" x="4000500" y="2520950"/>
          <p14:tracePt t="47207" x="3987800" y="2552700"/>
          <p14:tracePt t="47224" x="3975100" y="2603500"/>
          <p14:tracePt t="47242" x="3975100" y="2622550"/>
          <p14:tracePt t="47259" x="3975100" y="2647950"/>
          <p14:tracePt t="47276" x="4006850" y="2673350"/>
          <p14:tracePt t="47292" x="4038600" y="2698750"/>
          <p14:tracePt t="47311" x="4102100" y="2705100"/>
          <p14:tracePt t="47327" x="4114800" y="2705100"/>
          <p14:tracePt t="47344" x="4121150" y="2705100"/>
          <p14:tracePt t="47376" x="4121150" y="2698750"/>
          <p14:tracePt t="47393" x="4121150" y="2673350"/>
          <p14:tracePt t="47409" x="4108450" y="2660650"/>
          <p14:tracePt t="47426" x="4076700" y="2635250"/>
          <p14:tracePt t="47444" x="4051300" y="2628900"/>
          <p14:tracePt t="47459" x="4038600" y="2628900"/>
          <p14:tracePt t="47475" x="4019550" y="2628900"/>
          <p14:tracePt t="47508" x="4013200" y="2641600"/>
          <p14:tracePt t="47526" x="4013200" y="2660650"/>
          <p14:tracePt t="47542" x="4013200" y="2673350"/>
          <p14:tracePt t="47561" x="4019550" y="2692400"/>
          <p14:tracePt t="47574" x="4025900" y="2698750"/>
          <p14:tracePt t="47591" x="4038600" y="2705100"/>
          <p14:tracePt t="47624" x="4038600" y="2711450"/>
          <p14:tracePt t="47641" x="4044950" y="2711450"/>
          <p14:tracePt t="47657" x="4044950" y="2717800"/>
          <p14:tracePt t="47674" x="4051300" y="2717800"/>
          <p14:tracePt t="48990" x="4051300" y="2711450"/>
          <p14:tracePt t="49001" x="4044950" y="2705100"/>
          <p14:tracePt t="49010" x="4032250" y="2705100"/>
          <p14:tracePt t="49024" x="4013200" y="2686050"/>
          <p14:tracePt t="49041" x="3968750" y="2667000"/>
          <p14:tracePt t="49058" x="3949700" y="2654300"/>
          <p14:tracePt t="49074" x="3911600" y="2647950"/>
          <p14:tracePt t="49092" x="3898900" y="2647950"/>
          <p14:tracePt t="49109" x="3879850" y="2647950"/>
          <p14:tracePt t="49126" x="3873500" y="2647950"/>
          <p14:tracePt t="49142" x="3860800" y="2647950"/>
          <p14:tracePt t="49158" x="3854450" y="2647950"/>
          <p14:tracePt t="49173" x="3854450" y="2667000"/>
          <p14:tracePt t="49190" x="3854450" y="2711450"/>
          <p14:tracePt t="49206" x="3873500" y="2730500"/>
          <p14:tracePt t="49224" x="3937000" y="2781300"/>
          <p14:tracePt t="49241" x="3994150" y="2806700"/>
          <p14:tracePt t="49257" x="4019550" y="2813050"/>
          <p14:tracePt t="49273" x="4044950" y="2813050"/>
          <p14:tracePt t="49292" x="4057650" y="2813050"/>
          <p14:tracePt t="49324" x="4064000" y="2794000"/>
          <p14:tracePt t="49340" x="4057650" y="2774950"/>
          <p14:tracePt t="49357" x="3790950" y="2635250"/>
          <p14:tracePt t="49376" x="3479800" y="2540000"/>
          <p14:tracePt t="49391" x="2781300" y="2438400"/>
          <p14:tracePt t="49408" x="2057400" y="2419350"/>
          <p14:tracePt t="49424" x="1797050" y="2419350"/>
          <p14:tracePt t="49441" x="1397000" y="2425700"/>
          <p14:tracePt t="49458" x="1270000" y="2425700"/>
          <p14:tracePt t="49474" x="1117600" y="2438400"/>
          <p14:tracePt t="49490" x="1035050" y="2444750"/>
          <p14:tracePt t="49507" x="1009650" y="2444750"/>
          <p14:tracePt t="49523" x="971550" y="2444750"/>
          <p14:tracePt t="49557" x="965200" y="2444750"/>
          <p14:tracePt t="49584" x="958850" y="2444750"/>
          <p14:tracePt t="49708" x="952500" y="2451100"/>
          <p14:tracePt t="49720" x="939800" y="2463800"/>
          <p14:tracePt t="49729" x="920750" y="2476500"/>
          <p14:tracePt t="49741" x="895350" y="2495550"/>
          <p14:tracePt t="49755" x="863600" y="2520950"/>
          <p14:tracePt t="49772" x="781050" y="2597150"/>
          <p14:tracePt t="49789" x="742950" y="2609850"/>
          <p14:tracePt t="49806" x="673100" y="2654300"/>
          <p14:tracePt t="49823" x="641350" y="2667000"/>
          <p14:tracePt t="49840" x="635000" y="2673350"/>
          <p14:tracePt t="49857" x="628650" y="2673350"/>
          <p14:tracePt t="49874" x="622300" y="2673350"/>
          <p14:tracePt t="49916" x="615950" y="2673350"/>
          <p14:tracePt t="49938" x="615950" y="2679700"/>
          <p14:tracePt t="49948" x="615950" y="2686050"/>
          <p14:tracePt t="49970" x="615950" y="2698750"/>
          <p14:tracePt t="49980" x="615950" y="2711450"/>
          <p14:tracePt t="49990" x="615950" y="2724150"/>
          <p14:tracePt t="50005" x="615950" y="2736850"/>
          <p14:tracePt t="50022" x="622300" y="2762250"/>
          <p14:tracePt t="50038" x="628650" y="2774950"/>
          <p14:tracePt t="50055" x="679450" y="2794000"/>
          <p14:tracePt t="50072" x="730250" y="2794000"/>
          <p14:tracePt t="50088" x="863600" y="2774950"/>
          <p14:tracePt t="50105" x="952500" y="2730500"/>
          <p14:tracePt t="50122" x="971550" y="2724150"/>
          <p14:tracePt t="50139" x="984250" y="2705100"/>
          <p14:tracePt t="50156" x="990600" y="2705100"/>
          <p14:tracePt t="50172" x="990600" y="2686050"/>
          <p14:tracePt t="50189" x="990600" y="2673350"/>
          <p14:tracePt t="50205" x="977900" y="2667000"/>
          <p14:tracePt t="50222" x="908050" y="2641600"/>
          <p14:tracePt t="50238" x="876300" y="2641600"/>
          <p14:tracePt t="50255" x="844550" y="2641600"/>
          <p14:tracePt t="50273" x="819150" y="2647950"/>
          <p14:tracePt t="50290" x="812800" y="2654300"/>
          <p14:tracePt t="50306" x="800100" y="2692400"/>
          <p14:tracePt t="50324" x="800100" y="2749550"/>
          <p14:tracePt t="50339" x="806450" y="2768600"/>
          <p14:tracePt t="50356" x="863600" y="2819400"/>
          <p14:tracePt t="50375" x="895350" y="2832100"/>
          <p14:tracePt t="50390" x="952500" y="2838450"/>
          <p14:tracePt t="50407" x="971550" y="2838450"/>
          <p14:tracePt t="50424" x="977900" y="2838450"/>
          <p14:tracePt t="50441" x="977900" y="2806700"/>
          <p14:tracePt t="50457" x="977900" y="2781300"/>
          <p14:tracePt t="50474" x="958850" y="2736850"/>
          <p14:tracePt t="50491" x="927100" y="2717800"/>
          <p14:tracePt t="50506" x="914400" y="2711450"/>
          <p14:tracePt t="50523" x="895350" y="2705100"/>
          <p14:tracePt t="50539" x="895350" y="2698750"/>
          <p14:tracePt t="50556" x="889000" y="2698750"/>
          <p14:tracePt t="51544" x="882650" y="2692400"/>
          <p14:tracePt t="51555" x="869950" y="2686050"/>
          <p14:tracePt t="51567" x="857250" y="2673350"/>
          <p14:tracePt t="51578" x="850900" y="2660650"/>
          <p14:tracePt t="51588" x="838200" y="2654300"/>
          <p14:tracePt t="51606" x="800100" y="2628900"/>
          <p14:tracePt t="51622" x="781050" y="2609850"/>
          <p14:tracePt t="51639" x="736600" y="2597150"/>
          <p14:tracePt t="51655" x="717550" y="2590800"/>
          <p14:tracePt t="51673" x="685800" y="2584450"/>
          <p14:tracePt t="51690" x="660400" y="2578100"/>
          <p14:tracePt t="51706" x="647700" y="2571750"/>
          <p14:tracePt t="51723" x="628650" y="2565400"/>
          <p14:tracePt t="51738" x="615950" y="2559050"/>
          <p14:tracePt t="51755" x="590550" y="2546350"/>
          <p14:tracePt t="51773" x="571500" y="2533650"/>
          <p14:tracePt t="51788" x="558800" y="2527300"/>
          <p14:tracePt t="51805" x="552450" y="2520950"/>
          <p14:tracePt t="51822" x="546100" y="2520950"/>
          <p14:tracePt t="51854" x="546100" y="2514600"/>
          <p14:tracePt t="51949" x="546100" y="2520950"/>
          <p14:tracePt t="52055" x="552450" y="2514600"/>
          <p14:tracePt t="52066" x="552450" y="2508250"/>
          <p14:tracePt t="52097" x="552450" y="2501900"/>
          <p14:tracePt t="52159" x="552450" y="2508250"/>
          <p14:tracePt t="52174" x="552450" y="2520950"/>
          <p14:tracePt t="52181" x="552450" y="2533650"/>
          <p14:tracePt t="52192" x="552450" y="2546350"/>
          <p14:tracePt t="52213" x="552450" y="2552700"/>
          <p14:tracePt t="52222" x="552450" y="2559050"/>
          <p14:tracePt t="52242" x="552450" y="2565400"/>
          <p14:tracePt t="52262" x="552450" y="2571750"/>
          <p14:tracePt t="52359" x="558800" y="2571750"/>
          <p14:tracePt t="52390" x="558800" y="2565400"/>
          <p14:tracePt t="52587" x="558800" y="2559050"/>
          <p14:tracePt t="52618" x="565150" y="2546350"/>
          <p14:tracePt t="52629" x="571500" y="2533650"/>
          <p14:tracePt t="52641" x="577850" y="2533650"/>
          <p14:tracePt t="52655" x="577850" y="2527300"/>
          <p14:tracePt t="52672" x="584200" y="2520950"/>
          <p14:tracePt t="52687" x="584200" y="2514600"/>
          <p14:tracePt t="52733" x="584200" y="2508250"/>
          <p14:tracePt t="52931" x="584200" y="2520950"/>
          <p14:tracePt t="52943" x="584200" y="2533650"/>
          <p14:tracePt t="52954" x="584200" y="2546350"/>
          <p14:tracePt t="52972" x="584200" y="2578100"/>
          <p14:tracePt t="52987" x="584200" y="2597150"/>
          <p14:tracePt t="53004" x="584200" y="2679700"/>
          <p14:tracePt t="53021" x="584200" y="2717800"/>
          <p14:tracePt t="53037" x="584200" y="2768600"/>
          <p14:tracePt t="53054" x="584200" y="2794000"/>
          <p14:tracePt t="53058" x="584200" y="2813050"/>
          <p14:tracePt t="53071" x="584200" y="2832100"/>
          <p14:tracePt t="53087" x="584200" y="2857500"/>
          <p14:tracePt t="53104" x="584200" y="2870200"/>
          <p14:tracePt t="53123" x="584200" y="2895600"/>
          <p14:tracePt t="53137" x="584200" y="2901950"/>
          <p14:tracePt t="53153" x="584200" y="2933700"/>
          <p14:tracePt t="53172" x="584200" y="2959100"/>
          <p14:tracePt t="53204" x="584200" y="2965450"/>
          <p14:tracePt t="53222" x="584200" y="2971800"/>
          <p14:tracePt t="53237" x="584200" y="2978150"/>
          <p14:tracePt t="53431" x="584200" y="2990850"/>
          <p14:tracePt t="53442" x="584200" y="3003550"/>
          <p14:tracePt t="53455" x="584200" y="3028950"/>
          <p14:tracePt t="53472" x="584200" y="3060700"/>
          <p14:tracePt t="53485" x="590550" y="3162300"/>
          <p14:tracePt t="53501" x="590550" y="3213100"/>
          <p14:tracePt t="53519" x="596900" y="3257550"/>
          <p14:tracePt t="53536" x="596900" y="3270250"/>
          <p14:tracePt t="53569" x="596900" y="3276600"/>
          <p14:tracePt t="53673" x="596900" y="3270250"/>
          <p14:tracePt t="53681" x="596900" y="3263900"/>
          <p14:tracePt t="53692" x="609600" y="3219450"/>
          <p14:tracePt t="53705" x="615950" y="3194050"/>
          <p14:tracePt t="53721" x="622300" y="3162300"/>
          <p14:tracePt t="53737" x="647700" y="3028950"/>
          <p14:tracePt t="53755" x="666750" y="2978150"/>
          <p14:tracePt t="53770" x="698500" y="2870200"/>
          <p14:tracePt t="53787" x="704850" y="2774950"/>
          <p14:tracePt t="53803" x="711200" y="2724150"/>
          <p14:tracePt t="53820" x="723900" y="2641600"/>
          <p14:tracePt t="53839" x="730250" y="2571750"/>
          <p14:tracePt t="53855" x="730250" y="2546350"/>
          <p14:tracePt t="53871" x="730250" y="2501900"/>
          <p14:tracePt t="53885" x="730250" y="2489200"/>
          <p14:tracePt t="53901" x="730250" y="2470150"/>
          <p14:tracePt t="53918" x="730250" y="2463800"/>
          <p14:tracePt t="53934" x="730250" y="2457450"/>
          <p14:tracePt t="53951" x="730250" y="2451100"/>
          <p14:tracePt t="53985" x="730250" y="2444750"/>
          <p14:tracePt t="54069" x="736600" y="2444750"/>
          <p14:tracePt t="54079" x="742950" y="2444750"/>
          <p14:tracePt t="54111" x="755650" y="2444750"/>
          <p14:tracePt t="54120" x="762000" y="2444750"/>
          <p14:tracePt t="54131" x="768350" y="2444750"/>
          <p14:tracePt t="54142" x="781050" y="2444750"/>
          <p14:tracePt t="54153" x="787400" y="2444750"/>
          <p14:tracePt t="54171" x="787400" y="2451100"/>
          <p14:tracePt t="54188" x="806450" y="2470150"/>
          <p14:tracePt t="54204" x="825500" y="2495550"/>
          <p14:tracePt t="54221" x="838200" y="2514600"/>
          <p14:tracePt t="54236" x="850900" y="2559050"/>
          <p14:tracePt t="54255" x="857250" y="2590800"/>
          <p14:tracePt t="54270" x="863600" y="2603500"/>
          <p14:tracePt t="54286" x="876300" y="2628900"/>
          <p14:tracePt t="54303" x="882650" y="2635250"/>
          <p14:tracePt t="54320" x="895350" y="2660650"/>
          <p14:tracePt t="54336" x="908050" y="2673350"/>
          <p14:tracePt t="54353" x="933450" y="2692400"/>
          <p14:tracePt t="54370" x="958850" y="2705100"/>
          <p14:tracePt t="54386" x="984250" y="2717800"/>
          <p14:tracePt t="54403" x="1009650" y="2736850"/>
          <p14:tracePt t="54419" x="1016000" y="2736850"/>
          <p14:tracePt t="54437" x="1028700" y="2743200"/>
          <p14:tracePt t="54943" x="1035050" y="2743200"/>
          <p14:tracePt t="54956" x="1047750" y="2743200"/>
          <p14:tracePt t="54964" x="1073150" y="2743200"/>
          <p14:tracePt t="54975" x="1092200" y="2749550"/>
          <p14:tracePt t="54987" x="1117600" y="2749550"/>
          <p14:tracePt t="55003" x="1155700" y="2749550"/>
          <p14:tracePt t="55018" x="1263650" y="2749550"/>
          <p14:tracePt t="55037" x="1301750" y="2749550"/>
          <p14:tracePt t="55053" x="1390650" y="2749550"/>
          <p14:tracePt t="55070" x="1511300" y="2749550"/>
          <p14:tracePt t="55084" x="1587500" y="2749550"/>
          <p14:tracePt t="55101" x="1714500" y="2736850"/>
          <p14:tracePt t="55116" x="1752600" y="2736850"/>
          <p14:tracePt t="55134" x="1905000" y="2730500"/>
          <p14:tracePt t="55152" x="2063750" y="2730500"/>
          <p14:tracePt t="55168" x="2127250" y="2730500"/>
          <p14:tracePt t="55184" x="2228850" y="2730500"/>
          <p14:tracePt t="55202" x="2305050" y="2730500"/>
          <p14:tracePt t="55219" x="2444750" y="2717800"/>
          <p14:tracePt t="55236" x="2609850" y="2717800"/>
          <p14:tracePt t="55252" x="2686050" y="2717800"/>
          <p14:tracePt t="55269" x="2946400" y="2686050"/>
          <p14:tracePt t="55285" x="3060700" y="2686050"/>
          <p14:tracePt t="55301" x="3289300" y="2686050"/>
          <p14:tracePt t="55319" x="3536950" y="2686050"/>
          <p14:tracePt t="55334" x="3651250" y="2686050"/>
          <p14:tracePt t="55351" x="3841750" y="2686050"/>
          <p14:tracePt t="55368" x="3943350" y="2686050"/>
          <p14:tracePt t="55384" x="4095750" y="2686050"/>
          <p14:tracePt t="55401" x="4152900" y="2686050"/>
          <p14:tracePt t="55417" x="4165600" y="2686050"/>
          <p14:tracePt t="55435" x="4178300" y="2686050"/>
          <p14:tracePt t="55871" x="4184650" y="2686050"/>
          <p14:tracePt t="55882" x="4191000" y="2692400"/>
          <p14:tracePt t="55894" x="4210050" y="2698750"/>
          <p14:tracePt t="55904" x="4235450" y="2711450"/>
          <p14:tracePt t="55916" x="4254500" y="2724150"/>
          <p14:tracePt t="55934" x="4286250" y="2730500"/>
          <p14:tracePt t="55949" x="4292600" y="2730500"/>
          <p14:tracePt t="55966" x="4305300" y="2730500"/>
          <p14:tracePt t="55983" x="4311650" y="2730500"/>
          <p14:tracePt t="56026" x="4298950" y="2724150"/>
          <p14:tracePt t="56038" x="4279900" y="2705100"/>
          <p14:tracePt t="56052" x="4248150" y="2692400"/>
          <p14:tracePt t="56069" x="4133850" y="2673350"/>
          <p14:tracePt t="56084" x="4070350" y="2673350"/>
          <p14:tracePt t="56101" x="3987800" y="2673350"/>
          <p14:tracePt t="56117" x="3956050" y="2673350"/>
          <p14:tracePt t="56134" x="3930650" y="2679700"/>
          <p14:tracePt t="56152" x="3924300" y="2686050"/>
          <p14:tracePt t="56168" x="3924300" y="2692400"/>
          <p14:tracePt t="56184" x="3917950" y="2692400"/>
          <p14:tracePt t="56219" x="3917950" y="2698750"/>
          <p14:tracePt t="56238" x="3917950" y="2705100"/>
          <p14:tracePt t="56253" x="3917950" y="2711450"/>
          <p14:tracePt t="56268" x="3943350" y="2730500"/>
          <p14:tracePt t="56283" x="3975100" y="2749550"/>
          <p14:tracePt t="56300" x="4032250" y="2762250"/>
          <p14:tracePt t="56317" x="4057650" y="2768600"/>
          <p14:tracePt t="56333" x="4083050" y="2768600"/>
          <p14:tracePt t="56350" x="4089400" y="2768600"/>
          <p14:tracePt t="56367" x="4095750" y="2768600"/>
          <p14:tracePt t="56400" x="4095750" y="2755900"/>
          <p14:tracePt t="56416" x="4089400" y="2730500"/>
          <p14:tracePt t="56433" x="4038600" y="2698750"/>
          <p14:tracePt t="56450" x="4006850" y="2692400"/>
          <p14:tracePt t="56467" x="3975100" y="2692400"/>
          <p14:tracePt t="56483" x="3962400" y="2692400"/>
          <p14:tracePt t="56500" x="3949700" y="2692400"/>
          <p14:tracePt t="56517" x="3949700" y="2705100"/>
          <p14:tracePt t="56534" x="3949700" y="2711450"/>
          <p14:tracePt t="56550" x="3949700" y="2730500"/>
          <p14:tracePt t="56566" x="3956050" y="2736850"/>
          <p14:tracePt t="56583" x="3994150" y="2755900"/>
          <p14:tracePt t="56600" x="4013200" y="2762250"/>
          <p14:tracePt t="56616" x="4019550" y="2762250"/>
          <p14:tracePt t="56633" x="4025900" y="2762250"/>
          <p14:tracePt t="56649" x="4032250" y="2762250"/>
          <p14:tracePt t="57531" x="4038600" y="2762250"/>
          <p14:tracePt t="57539" x="4051300" y="2762250"/>
          <p14:tracePt t="57555" x="4064000" y="2755900"/>
          <p14:tracePt t="57568" x="4076700" y="2749550"/>
          <p14:tracePt t="57584" x="4089400" y="2743200"/>
          <p14:tracePt t="57601" x="4095750" y="2736850"/>
          <p14:tracePt t="57616" x="4102100" y="2730500"/>
          <p14:tracePt t="57634" x="4108450" y="2730500"/>
          <p14:tracePt t="57666" x="4114800" y="2724150"/>
          <p14:tracePt t="57706" x="4121150" y="2724150"/>
          <p14:tracePt t="57758" x="4127500" y="2724150"/>
          <p14:tracePt t="57778" x="4133850" y="2724150"/>
          <p14:tracePt t="57800" x="4140200" y="2724150"/>
          <p14:tracePt t="57842" x="4146550" y="2724150"/>
          <p14:tracePt t="57864" x="4152900" y="2724150"/>
          <p14:tracePt t="57884" x="4159250" y="2724150"/>
          <p14:tracePt t="57895" x="4165600" y="2724150"/>
          <p14:tracePt t="57906" x="4171950" y="2724150"/>
          <p14:tracePt t="57927" x="4178300" y="2724150"/>
          <p14:tracePt t="58021" x="4184650" y="2724150"/>
          <p14:tracePt t="58521" x="4184650" y="2711450"/>
          <p14:tracePt t="58531" x="4184650" y="2705100"/>
          <p14:tracePt t="58541" x="4184650" y="2692400"/>
          <p14:tracePt t="58554" x="4184650" y="2679700"/>
          <p14:tracePt t="58566" x="4171950" y="2660650"/>
          <p14:tracePt t="58583" x="4121150" y="2584450"/>
          <p14:tracePt t="58600" x="4076700" y="2540000"/>
          <p14:tracePt t="58615" x="3867150" y="2419350"/>
          <p14:tracePt t="58633" x="3746500" y="2368550"/>
          <p14:tracePt t="58649" x="3613150" y="2298700"/>
          <p14:tracePt t="58665" x="3473450" y="2228850"/>
          <p14:tracePt t="58682" x="3403600" y="2190750"/>
          <p14:tracePt t="58698" x="3270250" y="2108200"/>
          <p14:tracePt t="58715" x="3200400" y="2063750"/>
          <p14:tracePt t="58734" x="3098800" y="1993900"/>
          <p14:tracePt t="58750" x="2971800" y="1917700"/>
          <p14:tracePt t="58764" x="2901950" y="1885950"/>
          <p14:tracePt t="58781" x="2768600" y="1841500"/>
          <p14:tracePt t="58798" x="2698750" y="1822450"/>
          <p14:tracePt t="58814" x="2578100" y="1784350"/>
          <p14:tracePt t="58831" x="2533650" y="1778000"/>
          <p14:tracePt t="58847" x="2419350" y="1758950"/>
          <p14:tracePt t="58864" x="2286000" y="1746250"/>
          <p14:tracePt t="58880" x="2222500" y="1739900"/>
          <p14:tracePt t="58897" x="2139950" y="1720850"/>
          <p14:tracePt t="58915" x="2070100" y="1714500"/>
          <p14:tracePt t="58930" x="2051050" y="1708150"/>
          <p14:tracePt t="58947" x="2000250" y="1701800"/>
          <p14:tracePt t="58964" x="1974850" y="1701800"/>
          <p14:tracePt t="58980" x="1949450" y="1701800"/>
          <p14:tracePt t="58998" x="1936750" y="1701800"/>
          <p14:tracePt t="59014" x="1930400" y="1701800"/>
          <p14:tracePt t="59322" x="1943100" y="1701800"/>
          <p14:tracePt t="59333" x="1968500" y="1701800"/>
          <p14:tracePt t="59344" x="2019300" y="1701800"/>
          <p14:tracePt t="59354" x="2070100" y="1701800"/>
          <p14:tracePt t="59366" x="2120900" y="1689100"/>
          <p14:tracePt t="59381" x="2178050" y="1689100"/>
          <p14:tracePt t="59398" x="2343150" y="1689100"/>
          <p14:tracePt t="59416" x="2533650" y="1689100"/>
          <p14:tracePt t="59432" x="2609850" y="1695450"/>
          <p14:tracePt t="59449" x="2825750" y="1746250"/>
          <p14:tracePt t="59463" x="2933700" y="1803400"/>
          <p14:tracePt t="59480" x="3124200" y="1905000"/>
          <p14:tracePt t="59496" x="3200400" y="1955800"/>
          <p14:tracePt t="59513" x="3378200" y="2057400"/>
          <p14:tracePt t="59531" x="3517900" y="2146300"/>
          <p14:tracePt t="59547" x="3562350" y="2178050"/>
          <p14:tracePt t="59550" x="3594100" y="2197100"/>
          <p14:tracePt t="59563" x="3632200" y="2235200"/>
          <p14:tracePt t="59580" x="3663950" y="2260600"/>
          <p14:tracePt t="59597" x="3727450" y="2362200"/>
          <p14:tracePt t="59613" x="3797300" y="2489200"/>
          <p14:tracePt t="59630" x="3810000" y="2520950"/>
          <p14:tracePt t="59646" x="3841750" y="2559050"/>
          <p14:tracePt t="59666" x="3873500" y="2597150"/>
          <p14:tracePt t="59681" x="3892550" y="2616200"/>
          <p14:tracePt t="59699" x="3917950" y="2654300"/>
          <p14:tracePt t="59714" x="3930650" y="2673350"/>
          <p14:tracePt t="59731" x="3962400" y="2711450"/>
          <p14:tracePt t="59765" x="3975100" y="2730500"/>
          <p14:tracePt t="59783" x="3975100" y="2736850"/>
          <p14:tracePt t="59799" x="3981450" y="2736850"/>
          <p14:tracePt t="59815" x="3981450" y="2743200"/>
          <p14:tracePt t="59833" x="3987800" y="2743200"/>
          <p14:tracePt t="59865" x="3987800" y="2749550"/>
          <p14:tracePt t="59884" x="3987800" y="2762250"/>
          <p14:tracePt t="59897" x="3994150" y="2762250"/>
          <p14:tracePt t="59914" x="3994150" y="2768600"/>
          <p14:tracePt t="59930" x="4000500" y="2781300"/>
          <p14:tracePt t="60440" x="4013200" y="2781300"/>
          <p14:tracePt t="60448" x="4019550" y="2781300"/>
          <p14:tracePt t="60462" x="4032250" y="2781300"/>
          <p14:tracePt t="60471" x="4044950" y="2774950"/>
          <p14:tracePt t="60481" x="4051300" y="2768600"/>
          <p14:tracePt t="60497" x="4064000" y="2768600"/>
          <p14:tracePt t="60514" x="4095750" y="2768600"/>
          <p14:tracePt t="60532" x="4114800" y="2768600"/>
          <p14:tracePt t="60548" x="4140200" y="2768600"/>
          <p14:tracePt t="60552" x="4146550" y="2768600"/>
          <p14:tracePt t="60574" x="4152900" y="2768600"/>
          <p14:tracePt t="60584" x="4159250" y="2768600"/>
          <p14:tracePt t="60598" x="4165600" y="2768600"/>
          <p14:tracePt t="60615" x="4171950" y="2768600"/>
          <p14:tracePt t="60630" x="4178300" y="2768600"/>
          <p14:tracePt t="60647" x="4184650" y="2768600"/>
          <p14:tracePt t="60663" x="4191000" y="2768600"/>
          <p14:tracePt t="60681" x="4203700" y="2774950"/>
          <p14:tracePt t="60698" x="4216400" y="2787650"/>
          <p14:tracePt t="60715" x="4222750" y="2787650"/>
          <p14:tracePt t="60730" x="4241800" y="2806700"/>
          <p14:tracePt t="60747" x="4248150" y="2819400"/>
          <p14:tracePt t="60763" x="4260850" y="2851150"/>
          <p14:tracePt t="60781" x="4267200" y="2851150"/>
          <p14:tracePt t="60797" x="4267200" y="2863850"/>
          <p14:tracePt t="60814" x="4273550" y="2876550"/>
          <p14:tracePt t="60848" x="4273550" y="2882900"/>
          <p14:tracePt t="60886" x="4273550" y="2889250"/>
          <p14:tracePt t="60928" x="4267200" y="2895600"/>
          <p14:tracePt t="60941" x="4260850" y="2895600"/>
          <p14:tracePt t="60949" x="4254500" y="2895600"/>
          <p14:tracePt t="60964" x="4248150" y="2895600"/>
          <p14:tracePt t="60981" x="4241800" y="2895600"/>
          <p14:tracePt t="61004" x="4235450" y="2895600"/>
          <p14:tracePt t="61014" x="4229100" y="2895600"/>
          <p14:tracePt t="61033" x="4203700" y="2895600"/>
          <p14:tracePt t="61048" x="4184650" y="2895600"/>
          <p14:tracePt t="61065" x="4165600" y="2895600"/>
          <p14:tracePt t="61080" x="4152900" y="2895600"/>
          <p14:tracePt t="61097" x="4133850" y="2895600"/>
          <p14:tracePt t="61114" x="4121150" y="2895600"/>
          <p14:tracePt t="61130" x="4108450" y="2895600"/>
          <p14:tracePt t="61147" x="4095750" y="2895600"/>
          <p14:tracePt t="61163" x="4089400" y="2895600"/>
          <p14:tracePt t="61181" x="4076700" y="2895600"/>
          <p14:tracePt t="61324" x="4083050" y="2895600"/>
          <p14:tracePt t="61335" x="4095750" y="2895600"/>
          <p14:tracePt t="61348" x="4114800" y="2895600"/>
          <p14:tracePt t="61364" x="4140200" y="2895600"/>
          <p14:tracePt t="61378" x="4159250" y="2895600"/>
          <p14:tracePt t="61396" x="4165600" y="2895600"/>
          <p14:tracePt t="61412" x="4178300" y="2895600"/>
          <p14:tracePt t="61445" x="4184650" y="2895600"/>
          <p14:tracePt t="61480" x="4191000" y="2895600"/>
          <p14:tracePt t="62118" x="4184650" y="2895600"/>
          <p14:tracePt t="62129" x="4171950" y="2895600"/>
          <p14:tracePt t="62138" x="4146550" y="2895600"/>
          <p14:tracePt t="62148" x="4108450" y="2895600"/>
          <p14:tracePt t="62163" x="4038600" y="2895600"/>
          <p14:tracePt t="62179" x="3898900" y="2895600"/>
          <p14:tracePt t="62195" x="3822700" y="2895600"/>
          <p14:tracePt t="62213" x="3575050" y="2895600"/>
          <p14:tracePt t="62229" x="3460750" y="2895600"/>
          <p14:tracePt t="62245" x="3175000" y="2870200"/>
          <p14:tracePt t="62263" x="2857500" y="2825750"/>
          <p14:tracePt t="62282" x="2743200" y="2813050"/>
          <p14:tracePt t="62297" x="2451100" y="2813050"/>
          <p14:tracePt t="62314" x="2311400" y="2813050"/>
          <p14:tracePt t="62330" x="2095500" y="2794000"/>
          <p14:tracePt t="62346" x="1866900" y="2794000"/>
          <p14:tracePt t="62362" x="1765300" y="2781300"/>
          <p14:tracePt t="62380" x="1638300" y="2774950"/>
          <p14:tracePt t="62396" x="1581150" y="2762250"/>
          <p14:tracePt t="62412" x="1479550" y="2762250"/>
          <p14:tracePt t="62429" x="1365250" y="2755900"/>
          <p14:tracePt t="62445" x="1295400" y="2755900"/>
          <p14:tracePt t="62463" x="1219200" y="2749550"/>
          <p14:tracePt t="62480" x="1174750" y="2736850"/>
          <p14:tracePt t="62494" x="1130300" y="2736850"/>
          <p14:tracePt t="62511" x="1098550" y="2736850"/>
          <p14:tracePt t="62526" x="1047750" y="2736850"/>
          <p14:tracePt t="62544" x="1016000" y="2736850"/>
          <p14:tracePt t="62563" x="996950" y="2736850"/>
          <p14:tracePt t="62569" x="984250" y="2736850"/>
          <p14:tracePt t="62579" x="977900" y="2736850"/>
          <p14:tracePt t="62597" x="965200" y="2736850"/>
          <p14:tracePt t="62612" x="958850" y="2736850"/>
          <p14:tracePt t="62629" x="952500" y="2736850"/>
          <p14:tracePt t="62661" x="939800" y="2736850"/>
          <p14:tracePt t="62679" x="927100" y="2743200"/>
          <p14:tracePt t="62696" x="914400" y="2755900"/>
          <p14:tracePt t="62713" x="882650" y="2794000"/>
          <p14:tracePt t="62728" x="869950" y="2806700"/>
          <p14:tracePt t="62745" x="850900" y="2832100"/>
          <p14:tracePt t="62763" x="838200" y="2851150"/>
          <p14:tracePt t="62778" x="831850" y="2857500"/>
          <p14:tracePt t="62795" x="825500" y="2863850"/>
          <p14:tracePt t="62829" x="812800" y="2863850"/>
          <p14:tracePt t="62846" x="812800" y="2870200"/>
          <p14:tracePt t="62879" x="806450" y="2870200"/>
          <p14:tracePt t="63357" x="819150" y="2870200"/>
          <p14:tracePt t="63368" x="831850" y="2870200"/>
          <p14:tracePt t="63380" x="838200" y="2870200"/>
          <p14:tracePt t="63395" x="863600" y="2870200"/>
          <p14:tracePt t="63412" x="895350" y="2870200"/>
          <p14:tracePt t="63428" x="908050" y="2870200"/>
          <p14:tracePt t="63444" x="933450" y="2870200"/>
          <p14:tracePt t="63461" x="946150" y="2870200"/>
          <p14:tracePt t="63514" x="939800" y="2863850"/>
          <p14:tracePt t="63524" x="920750" y="2857500"/>
          <p14:tracePt t="63535" x="901700" y="2851150"/>
          <p14:tracePt t="63548" x="863600" y="2844800"/>
          <p14:tracePt t="63562" x="812800" y="2844800"/>
          <p14:tracePt t="63578" x="762000" y="2851150"/>
          <p14:tracePt t="63595" x="749300" y="2851150"/>
          <p14:tracePt t="63612" x="736600" y="2863850"/>
          <p14:tracePt t="63628" x="730250" y="2882900"/>
          <p14:tracePt t="63644" x="730250" y="2895600"/>
          <p14:tracePt t="63661" x="730250" y="2908300"/>
          <p14:tracePt t="63678" x="736600" y="2914650"/>
          <p14:tracePt t="63694" x="755650" y="2921000"/>
          <p14:tracePt t="63713" x="768350" y="2921000"/>
          <p14:tracePt t="63744" x="774700" y="2921000"/>
          <p14:tracePt t="63783" x="781050" y="2921000"/>
          <p14:tracePt t="64119" x="793750" y="2921000"/>
          <p14:tracePt t="64129" x="819150" y="2921000"/>
          <p14:tracePt t="64140" x="882650" y="2921000"/>
          <p14:tracePt t="64150" x="946150" y="2921000"/>
          <p14:tracePt t="64161" x="1035050" y="2933700"/>
          <p14:tracePt t="64177" x="1162050" y="2946400"/>
          <p14:tracePt t="64194" x="1473200" y="2952750"/>
          <p14:tracePt t="64211" x="1765300" y="2984500"/>
          <p14:tracePt t="64227" x="2260600" y="2984500"/>
          <p14:tracePt t="64244" x="2705100" y="2984500"/>
          <p14:tracePt t="64260" x="2940050" y="2984500"/>
          <p14:tracePt t="64277" x="3200400" y="2984500"/>
          <p14:tracePt t="64296" x="3492500" y="3028950"/>
          <p14:tracePt t="64310" x="3606800" y="3028950"/>
          <p14:tracePt t="64328" x="3746500" y="3041650"/>
          <p14:tracePt t="64345" x="3810000" y="3048000"/>
          <p14:tracePt t="64361" x="3930650" y="3060700"/>
          <p14:tracePt t="64378" x="3968750" y="3060700"/>
          <p14:tracePt t="64394" x="4019550" y="3060700"/>
          <p14:tracePt t="64411" x="4051300" y="3060700"/>
          <p14:tracePt t="64427" x="4070350" y="3060700"/>
          <p14:tracePt t="64444" x="4108450" y="3060700"/>
          <p14:tracePt t="64460" x="4140200" y="3060700"/>
          <p14:tracePt t="64477" x="4178300" y="3054350"/>
          <p14:tracePt t="64494" x="4222750" y="3041650"/>
          <p14:tracePt t="64510" x="4235450" y="3035300"/>
          <p14:tracePt t="64527" x="4254500" y="3028950"/>
          <p14:tracePt t="64544" x="4260850" y="3028950"/>
          <p14:tracePt t="64560" x="4267200" y="3022600"/>
          <p14:tracePt t="64631" x="4273550" y="3022600"/>
          <p14:tracePt t="64650" x="4273550" y="3016250"/>
          <p14:tracePt t="64662" x="4273550" y="3003550"/>
          <p14:tracePt t="64672" x="4273550" y="2997200"/>
          <p14:tracePt t="64681" x="4273550" y="2990850"/>
          <p14:tracePt t="64695" x="4273550" y="2984500"/>
          <p14:tracePt t="64710" x="4267200" y="2978150"/>
          <p14:tracePt t="64726" x="4260850" y="2971800"/>
          <p14:tracePt t="64744" x="4254500" y="2965450"/>
          <p14:tracePt t="64760" x="4248150" y="2965450"/>
          <p14:tracePt t="64776" x="4248150" y="2959100"/>
          <p14:tracePt t="64794" x="4241800" y="2959100"/>
          <p14:tracePt t="64809" x="4241800" y="2952750"/>
          <p14:tracePt t="64860" x="4235450" y="2952750"/>
          <p14:tracePt t="64932" x="4229100" y="2952750"/>
          <p14:tracePt t="64945" x="4229100" y="2946400"/>
          <p14:tracePt t="64954" x="4222750" y="2946400"/>
          <p14:tracePt t="64963" x="4216400" y="2946400"/>
          <p14:tracePt t="64975" x="4210050" y="2946400"/>
          <p14:tracePt t="64991" x="4203700" y="2940050"/>
          <p14:tracePt t="65007" x="4197350" y="2940050"/>
          <p14:tracePt t="65069" x="4191000" y="2940050"/>
          <p14:tracePt t="65569" x="4191000" y="2933700"/>
          <p14:tracePt t="65602" x="4191000" y="2914650"/>
          <p14:tracePt t="65614" x="4191000" y="2908300"/>
          <p14:tracePt t="65620" x="4191000" y="2895600"/>
          <p14:tracePt t="65631" x="4191000" y="2876550"/>
          <p14:tracePt t="65641" x="4191000" y="2863850"/>
          <p14:tracePt t="65658" x="4191000" y="2851150"/>
          <p14:tracePt t="65675" x="4184650" y="2832100"/>
          <p14:tracePt t="65692" x="4178300" y="2813050"/>
          <p14:tracePt t="65707" x="4146550" y="2774950"/>
          <p14:tracePt t="65724" x="4089400" y="2724150"/>
          <p14:tracePt t="65741" x="4057650" y="2673350"/>
          <p14:tracePt t="65758" x="3905250" y="2565400"/>
          <p14:tracePt t="65775" x="3714750" y="2457450"/>
          <p14:tracePt t="65791" x="3632200" y="2419350"/>
          <p14:tracePt t="65808" x="3448050" y="2355850"/>
          <p14:tracePt t="65824" x="3359150" y="2324100"/>
          <p14:tracePt t="65841" x="3162300" y="2266950"/>
          <p14:tracePt t="65858" x="3079750" y="2235200"/>
          <p14:tracePt t="65875" x="2946400" y="2197100"/>
          <p14:tracePt t="65892" x="2800350" y="2139950"/>
          <p14:tracePt t="65909" x="2711450" y="2108200"/>
          <p14:tracePt t="65925" x="2584450" y="2057400"/>
          <p14:tracePt t="65941" x="2546350" y="2051050"/>
          <p14:tracePt t="65957" x="2444750" y="2025650"/>
          <p14:tracePt t="65973" x="2336800" y="1987550"/>
          <p14:tracePt t="65990" x="2305050" y="1974850"/>
          <p14:tracePt t="66007" x="2254250" y="1949450"/>
          <p14:tracePt t="66027" x="2222500" y="1936750"/>
          <p14:tracePt t="66043" x="2209800" y="1930400"/>
          <p14:tracePt t="66058" x="2178050" y="1917700"/>
          <p14:tracePt t="66074" x="2171700" y="1917700"/>
          <p14:tracePt t="66090" x="2159000" y="1905000"/>
          <p14:tracePt t="66107" x="2152650" y="1905000"/>
          <p14:tracePt t="66123" x="2146300" y="1898650"/>
          <p14:tracePt t="66140" x="2139950" y="1892300"/>
          <p14:tracePt t="66160" x="2133600" y="1892300"/>
          <p14:tracePt t="66809" x="2139950" y="1892300"/>
          <p14:tracePt t="66819" x="2152650" y="1898650"/>
          <p14:tracePt t="66831" x="2159000" y="1905000"/>
          <p14:tracePt t="66844" x="2171700" y="1917700"/>
          <p14:tracePt t="66892" x="2184400" y="1924050"/>
          <p14:tracePt t="66907" x="2279650" y="1987550"/>
          <p14:tracePt t="66923" x="2324100" y="2019300"/>
          <p14:tracePt t="66939" x="2343150" y="2032000"/>
          <p14:tracePt t="66956" x="2406650" y="2063750"/>
          <p14:tracePt t="66972" x="2432050" y="2076450"/>
          <p14:tracePt t="66989" x="2463800" y="2108200"/>
          <p14:tracePt t="67006" x="2501900" y="2139950"/>
          <p14:tracePt t="67023" x="2514600" y="2152650"/>
          <p14:tracePt t="67039" x="2552700" y="2209800"/>
          <p14:tracePt t="67056" x="2571750" y="2228850"/>
          <p14:tracePt t="67057" x="2578100" y="2254250"/>
          <p14:tracePt t="67072" x="2597150" y="2273300"/>
          <p14:tracePt t="67089" x="2609850" y="2298700"/>
          <p14:tracePt t="67106" x="2609850" y="2305050"/>
          <p14:tracePt t="67122" x="2616200" y="2317750"/>
          <p14:tracePt t="67139" x="2616200" y="2324100"/>
          <p14:tracePt t="67168" x="2616200" y="2336800"/>
          <p14:tracePt t="67173" x="2616200" y="2381250"/>
          <p14:tracePt t="67190" x="2603500" y="2406650"/>
          <p14:tracePt t="67205" x="2540000" y="2463800"/>
          <p14:tracePt t="67223" x="2476500" y="2520950"/>
          <p14:tracePt t="67239" x="2349500" y="2628900"/>
          <p14:tracePt t="67256" x="2279650" y="2692400"/>
          <p14:tracePt t="67272" x="2260600" y="2705100"/>
          <p14:tracePt t="67289" x="2222500" y="2730500"/>
          <p14:tracePt t="67305" x="2209800" y="2736850"/>
          <p14:tracePt t="67323" x="2184400" y="2768600"/>
          <p14:tracePt t="67339" x="2159000" y="2794000"/>
          <p14:tracePt t="67356" x="2146300" y="2806700"/>
          <p14:tracePt t="67372" x="2120900" y="2825750"/>
          <p14:tracePt t="67389" x="2101850" y="2838450"/>
          <p14:tracePt t="67406" x="2070100" y="2876550"/>
          <p14:tracePt t="67422" x="2012950" y="2914650"/>
          <p14:tracePt t="67439" x="1981200" y="2940050"/>
          <p14:tracePt t="67456" x="1917700" y="2978150"/>
          <p14:tracePt t="67472" x="1873250" y="2997200"/>
          <p14:tracePt t="67489" x="1778000" y="3035300"/>
          <p14:tracePt t="67505" x="1708150" y="3048000"/>
          <p14:tracePt t="67522" x="1670050" y="3048000"/>
          <p14:tracePt t="67538" x="1600200" y="3054350"/>
          <p14:tracePt t="67556" x="1568450" y="3054350"/>
          <p14:tracePt t="67572" x="1530350" y="3054350"/>
          <p14:tracePt t="67589" x="1498600" y="3054350"/>
          <p14:tracePt t="67606" x="1485900" y="3054350"/>
          <p14:tracePt t="67622" x="1460500" y="3054350"/>
          <p14:tracePt t="67638" x="1454150" y="3054350"/>
          <p14:tracePt t="67655" x="1447800" y="3054350"/>
          <p14:tracePt t="67673" x="1435100" y="3054350"/>
          <p14:tracePt t="67714" x="1428750" y="3054350"/>
          <p14:tracePt t="67766" x="1422400" y="3054350"/>
          <p14:tracePt t="68027" x="1416050" y="3054350"/>
          <p14:tracePt t="68048" x="1409700" y="3054350"/>
          <p14:tracePt t="68058" x="1403350" y="3054350"/>
          <p14:tracePt t="68069" x="1397000" y="3054350"/>
          <p14:tracePt t="68090" x="1384300" y="3054350"/>
          <p14:tracePt t="68100" x="1371600" y="3054350"/>
          <p14:tracePt t="68111" x="1365250" y="3054350"/>
          <p14:tracePt t="68122" x="1358900" y="3054350"/>
          <p14:tracePt t="68138" x="1346200" y="3054350"/>
          <p14:tracePt t="68155" x="1339850" y="3054350"/>
          <p14:tracePt t="68173" x="1333500" y="3054350"/>
          <p14:tracePt t="68205" x="1327150" y="3054350"/>
          <p14:tracePt t="68258" x="1320800" y="3054350"/>
          <p14:tracePt t="68361" x="1327150" y="3054350"/>
          <p14:tracePt t="68371" x="1339850" y="3054350"/>
          <p14:tracePt t="68381" x="1358900" y="3054350"/>
          <p14:tracePt t="68392" x="1390650" y="3054350"/>
          <p14:tracePt t="68405" x="1435100" y="3054350"/>
          <p14:tracePt t="68422" x="1485900" y="3054350"/>
          <p14:tracePt t="68438" x="1663700" y="3054350"/>
          <p14:tracePt t="68455" x="1917700" y="3054350"/>
          <p14:tracePt t="68471" x="2044700" y="3054350"/>
          <p14:tracePt t="68490" x="2336800" y="3048000"/>
          <p14:tracePt t="68508" x="2527300" y="3028950"/>
          <p14:tracePt t="68522" x="2616200" y="3028950"/>
          <p14:tracePt t="68539" x="2794000" y="3028950"/>
          <p14:tracePt t="68555" x="2844800" y="3028950"/>
          <p14:tracePt t="68572" x="2971800" y="3028950"/>
          <p14:tracePt t="68588" x="3041650" y="3028950"/>
          <p14:tracePt t="68606" x="3117850" y="3028950"/>
          <p14:tracePt t="68625" x="3225800" y="3035300"/>
          <p14:tracePt t="68641" x="3289300" y="3048000"/>
          <p14:tracePt t="68657" x="3435350" y="3073400"/>
          <p14:tracePt t="68674" x="3486150" y="3086100"/>
          <p14:tracePt t="68690" x="3606800" y="3124200"/>
          <p14:tracePt t="68707" x="3708400" y="3149600"/>
          <p14:tracePt t="68724" x="3759200" y="3149600"/>
          <p14:tracePt t="68740" x="3835400" y="3149600"/>
          <p14:tracePt t="68758" x="3854450" y="3149600"/>
          <p14:tracePt t="68773" x="3886200" y="3149600"/>
          <p14:tracePt t="68789" x="3911600" y="3149600"/>
          <p14:tracePt t="68806" x="3917950" y="3149600"/>
          <p14:tracePt t="68824" x="3937000" y="3143250"/>
          <p14:tracePt t="68839" x="3949700" y="3143250"/>
          <p14:tracePt t="68856" x="3968750" y="3124200"/>
          <p14:tracePt t="68874" x="3975100" y="3117850"/>
          <p14:tracePt t="68890" x="3981450" y="3117850"/>
          <p14:tracePt t="68923" x="3987800" y="3117850"/>
          <p14:tracePt t="68955" x="3994150" y="3117850"/>
          <p14:tracePt t="69009" x="4000500" y="3117850"/>
          <p14:tracePt t="69405" x="4000500" y="3105150"/>
          <p14:tracePt t="69415" x="4000500" y="3086100"/>
          <p14:tracePt t="69426" x="4000500" y="3060700"/>
          <p14:tracePt t="69440" x="3994150" y="3041650"/>
          <p14:tracePt t="69457" x="3975100" y="3022600"/>
          <p14:tracePt t="69474" x="3917950" y="2965450"/>
          <p14:tracePt t="69489" x="3835400" y="2882900"/>
          <p14:tracePt t="69505" x="3790950" y="2825750"/>
          <p14:tracePt t="69523" x="3657600" y="2705100"/>
          <p14:tracePt t="69538" x="3562350" y="2628900"/>
          <p14:tracePt t="69554" x="3371850" y="2482850"/>
          <p14:tracePt t="69571" x="3213100" y="2381250"/>
          <p14:tracePt t="69587" x="3149600" y="2330450"/>
          <p14:tracePt t="69604" x="3022600" y="2222500"/>
          <p14:tracePt t="69621" x="2965450" y="2171700"/>
          <p14:tracePt t="69639" x="2870200" y="2101850"/>
          <p14:tracePt t="69657" x="2806700" y="2051050"/>
          <p14:tracePt t="69673" x="2774950" y="2012950"/>
          <p14:tracePt t="69690" x="2717800" y="1968500"/>
          <p14:tracePt t="69707" x="2660650" y="1930400"/>
          <p14:tracePt t="69723" x="2641600" y="1905000"/>
          <p14:tracePt t="69740" x="2603500" y="1885950"/>
          <p14:tracePt t="69755" x="2578100" y="1873250"/>
          <p14:tracePt t="69773" x="2520950" y="1847850"/>
          <p14:tracePt t="69789" x="2495550" y="1841500"/>
          <p14:tracePt t="69805" x="2451100" y="1828800"/>
          <p14:tracePt t="69822" x="2419350" y="1816100"/>
          <p14:tracePt t="69839" x="2400300" y="1816100"/>
          <p14:tracePt t="69855" x="2374900" y="1809750"/>
          <p14:tracePt t="69874" x="2355850" y="1809750"/>
          <p14:tracePt t="69888" x="2343150" y="1809750"/>
          <p14:tracePt t="69906" x="2336800" y="1809750"/>
          <p14:tracePt t="69923" x="2330450" y="1809750"/>
          <p14:tracePt t="70146" x="2330450" y="1803400"/>
          <p14:tracePt t="70177" x="2343150" y="1803400"/>
          <p14:tracePt t="70190" x="2368550" y="1797050"/>
          <p14:tracePt t="70198" x="2387600" y="1797050"/>
          <p14:tracePt t="70210" x="2413000" y="1797050"/>
          <p14:tracePt t="70222" x="2444750" y="1797050"/>
          <p14:tracePt t="70237" x="2546350" y="1797050"/>
          <p14:tracePt t="70254" x="2622550" y="1797050"/>
          <p14:tracePt t="70270" x="2717800" y="1803400"/>
          <p14:tracePt t="70286" x="2755900" y="1822450"/>
          <p14:tracePt t="70303" x="2844800" y="1854200"/>
          <p14:tracePt t="70320" x="2889250" y="1885950"/>
          <p14:tracePt t="70337" x="2990850" y="1955800"/>
          <p14:tracePt t="70353" x="3060700" y="2019300"/>
          <p14:tracePt t="70370" x="3105150" y="2063750"/>
          <p14:tracePt t="70387" x="3168650" y="2139950"/>
          <p14:tracePt t="70404" x="3194050" y="2184400"/>
          <p14:tracePt t="70420" x="3257550" y="2266950"/>
          <p14:tracePt t="70437" x="3308350" y="2355850"/>
          <p14:tracePt t="70454" x="3327400" y="2400300"/>
          <p14:tracePt t="70471" x="3384550" y="2546350"/>
          <p14:tracePt t="70488" x="3390900" y="2590800"/>
          <p14:tracePt t="70503" x="3416300" y="2660650"/>
          <p14:tracePt t="70521" x="3435350" y="2730500"/>
          <p14:tracePt t="70536" x="3435350" y="2768600"/>
          <p14:tracePt t="70553" x="3441700" y="2876550"/>
          <p14:tracePt t="70570" x="3441700" y="2914650"/>
          <p14:tracePt t="70586" x="3460750" y="3035300"/>
          <p14:tracePt t="70603" x="3479800" y="3124200"/>
          <p14:tracePt t="70620" x="3492500" y="3181350"/>
          <p14:tracePt t="70636" x="3511550" y="3263900"/>
          <p14:tracePt t="70653" x="3530600" y="3295650"/>
          <p14:tracePt t="70670" x="3543300" y="3321050"/>
          <p14:tracePt t="71984" x="3549650" y="3321050"/>
          <p14:tracePt t="71994" x="3562350" y="3321050"/>
          <p14:tracePt t="72006" x="3575050" y="3321050"/>
          <p14:tracePt t="72020" x="3600450" y="3314700"/>
          <p14:tracePt t="72037" x="3644900" y="3308350"/>
          <p14:tracePt t="72054" x="3670300" y="3302000"/>
          <p14:tracePt t="72058" x="3695700" y="3302000"/>
          <p14:tracePt t="72070" x="3714750" y="3302000"/>
          <p14:tracePt t="72085" x="3727450" y="3302000"/>
          <p14:tracePt t="72102" x="3759200" y="3302000"/>
          <p14:tracePt t="72119" x="3797300" y="3302000"/>
          <p14:tracePt t="72135" x="3810000" y="3302000"/>
          <p14:tracePt t="72152" x="3841750" y="3302000"/>
          <p14:tracePt t="72169" x="3854450" y="3302000"/>
          <p14:tracePt t="72185" x="3873500" y="3302000"/>
          <p14:tracePt t="72201" x="3892550" y="3302000"/>
          <p14:tracePt t="72218" x="3898900" y="3295650"/>
          <p14:tracePt t="72237" x="3924300" y="3289300"/>
          <p14:tracePt t="72255" x="3943350" y="3282950"/>
          <p14:tracePt t="72272" x="3962400" y="3276600"/>
          <p14:tracePt t="72288" x="4000500" y="3270250"/>
          <p14:tracePt t="72303" x="4019550" y="3263900"/>
          <p14:tracePt t="72319" x="4051300" y="3263900"/>
          <p14:tracePt t="72337" x="4064000" y="3263900"/>
          <p14:tracePt t="72354" x="4083050" y="3263900"/>
          <p14:tracePt t="72370" x="4089400" y="3263900"/>
          <p14:tracePt t="72386" x="4095750" y="3263900"/>
          <p14:tracePt t="72986" x="4095750" y="3257550"/>
          <p14:tracePt t="72995" x="4095750" y="3244850"/>
          <p14:tracePt t="73005" x="4095750" y="3232150"/>
          <p14:tracePt t="73019" x="4095750" y="3206750"/>
          <p14:tracePt t="73036" x="4095750" y="3155950"/>
          <p14:tracePt t="73054" x="4095750" y="3117850"/>
          <p14:tracePt t="73058" x="4095750" y="3079750"/>
          <p14:tracePt t="73070" x="4095750" y="3016250"/>
          <p14:tracePt t="73084" x="4089400" y="2959100"/>
          <p14:tracePt t="73102" x="4076700" y="2889250"/>
          <p14:tracePt t="73118" x="4070350" y="2876550"/>
          <p14:tracePt t="73134" x="4057650" y="2851150"/>
          <p14:tracePt t="73151" x="4051300" y="2844800"/>
          <p14:tracePt t="73167" x="4051300" y="2838450"/>
          <p14:tracePt t="73184" x="4044950" y="2832100"/>
          <p14:tracePt t="73432" x="4044950" y="2819400"/>
          <p14:tracePt t="73443" x="4044950" y="2806700"/>
          <p14:tracePt t="73453" x="4044950" y="2794000"/>
          <p14:tracePt t="73467" x="4044950" y="2774950"/>
          <p14:tracePt t="73484" x="4044950" y="2705100"/>
          <p14:tracePt t="73503" x="4044950" y="2679700"/>
          <p14:tracePt t="73519" x="4044950" y="2635250"/>
          <p14:tracePt t="73535" x="4044950" y="2616200"/>
          <p14:tracePt t="73550" x="4044950" y="2597150"/>
          <p14:tracePt t="73568" x="4044950" y="2590800"/>
          <p14:tracePt t="73584" x="4044950" y="2584450"/>
          <p14:tracePt t="73600" x="4044950" y="2578100"/>
          <p14:tracePt t="73619" x="4044950" y="2571750"/>
          <p14:tracePt t="73662" x="4044950" y="2565400"/>
          <p14:tracePt t="75347" x="4038600" y="2565400"/>
          <p14:tracePt t="75356" x="4025900" y="2578100"/>
          <p14:tracePt t="75368" x="3987800" y="2641600"/>
          <p14:tracePt t="75384" x="3949700" y="2749550"/>
          <p14:tracePt t="75400" x="3848100" y="3016250"/>
          <p14:tracePt t="75418" x="3810000" y="3175000"/>
          <p14:tracePt t="75434" x="3797300" y="3225800"/>
          <p14:tracePt t="75450" x="3797300" y="3276600"/>
          <p14:tracePt t="75467" x="3797300" y="3289300"/>
          <p14:tracePt t="75485" x="3822700" y="3314700"/>
          <p14:tracePt t="75501" x="3841750" y="3314700"/>
          <p14:tracePt t="75519" x="3873500" y="3314700"/>
          <p14:tracePt t="75534" x="3924300" y="3244850"/>
          <p14:tracePt t="75551" x="3943350" y="3175000"/>
          <p14:tracePt t="75555" x="3962400" y="3111500"/>
          <p14:tracePt t="75568" x="3962400" y="3048000"/>
          <p14:tracePt t="75585" x="3962400" y="2978150"/>
          <p14:tracePt t="75601" x="3949700" y="2863850"/>
          <p14:tracePt t="75617" x="3911600" y="2800350"/>
          <p14:tracePt t="75634" x="3886200" y="2774950"/>
          <p14:tracePt t="75651" x="3822700" y="2774950"/>
          <p14:tracePt t="75665" x="3778250" y="2794000"/>
          <p14:tracePt t="75683" x="3714750" y="2889250"/>
          <p14:tracePt t="75699" x="3683000" y="3016250"/>
          <p14:tracePt t="75716" x="3683000" y="3092450"/>
          <p14:tracePt t="75732" x="3708400" y="3194050"/>
          <p14:tracePt t="75748" x="3727450" y="3213100"/>
          <p14:tracePt t="75765" x="3841750" y="3289300"/>
          <p14:tracePt t="75783" x="3886200" y="3308350"/>
          <p14:tracePt t="75798" x="3943350" y="3308350"/>
          <p14:tracePt t="75815" x="3975100" y="3302000"/>
          <p14:tracePt t="75832" x="3987800" y="3276600"/>
          <p14:tracePt t="75848" x="4019550" y="3149600"/>
          <p14:tracePt t="75866" x="4019550" y="2997200"/>
          <p14:tracePt t="75881" x="4000500" y="2895600"/>
          <p14:tracePt t="75898" x="3930650" y="2736850"/>
          <p14:tracePt t="75914" x="3905250" y="2692400"/>
          <p14:tracePt t="75931" x="3867150" y="2641600"/>
          <p14:tracePt t="75948" x="3835400" y="2628900"/>
          <p14:tracePt t="75964" x="3759200" y="2628900"/>
          <p14:tracePt t="75981" x="3651250" y="2730500"/>
          <p14:tracePt t="75998" x="3625850" y="2800350"/>
          <p14:tracePt t="76015" x="3575050" y="2908300"/>
          <p14:tracePt t="76032" x="3568700" y="2927350"/>
          <p14:tracePt t="76050" x="3568700" y="2965450"/>
          <p14:tracePt t="76745" x="3581400" y="2965450"/>
          <p14:tracePt t="76754" x="3594100" y="2965450"/>
          <p14:tracePt t="76766" x="3613150" y="2959100"/>
          <p14:tracePt t="76784" x="3644900" y="2952750"/>
          <p14:tracePt t="76800" x="3702050" y="2940050"/>
          <p14:tracePt t="76817" x="3759200" y="2933700"/>
          <p14:tracePt t="76833" x="3778250" y="2933700"/>
          <p14:tracePt t="76850" x="3829050" y="2927350"/>
          <p14:tracePt t="76866" x="3848100" y="2921000"/>
          <p14:tracePt t="76882" x="3873500" y="2914650"/>
          <p14:tracePt t="76900" x="3892550" y="2901950"/>
          <p14:tracePt t="76914" x="3898900" y="2895600"/>
          <p14:tracePt t="76931" x="3911600" y="2876550"/>
          <p14:tracePt t="76947" x="3917950" y="2863850"/>
          <p14:tracePt t="76964" x="3924300" y="2832100"/>
          <p14:tracePt t="76981" x="3930650" y="2806700"/>
          <p14:tracePt t="76997" x="3930650" y="2800350"/>
          <p14:tracePt t="77014" x="3930650" y="2787650"/>
          <p14:tracePt t="77048" x="3930650" y="2781300"/>
          <p14:tracePt t="77107" x="3930650" y="2774950"/>
          <p14:tracePt t="77159" x="3930650" y="2768600"/>
          <p14:tracePt t="78338" x="3930650" y="2762250"/>
          <p14:tracePt t="78350" x="3937000" y="2755900"/>
          <p14:tracePt t="78359" x="3943350" y="2749550"/>
          <p14:tracePt t="78369" x="3943350" y="2743200"/>
          <p14:tracePt t="78381" x="3949700" y="2743200"/>
          <p14:tracePt t="78398" x="3956050" y="2736850"/>
          <p14:tracePt t="78415" x="3956050" y="2724150"/>
          <p14:tracePt t="78430" x="3962400" y="2711450"/>
          <p14:tracePt t="78446" x="3968750" y="2705100"/>
          <p14:tracePt t="78463" x="3975100" y="2698750"/>
          <p14:tracePt t="78479" x="3975100" y="2679700"/>
          <p14:tracePt t="78496" x="3981450" y="2635250"/>
          <p14:tracePt t="78514" x="3981450" y="2559050"/>
          <p14:tracePt t="78529" x="3981450" y="2508250"/>
          <p14:tracePt t="78546" x="3981450" y="2451100"/>
          <p14:tracePt t="78564" x="3975100" y="2432050"/>
          <p14:tracePt t="78569" x="3968750" y="2419350"/>
          <p14:tracePt t="78582" x="3956050" y="2413000"/>
          <p14:tracePt t="78599" x="3924300" y="2387600"/>
          <p14:tracePt t="78614" x="3917950" y="2387600"/>
          <p14:tracePt t="78631" x="3905250" y="2387600"/>
          <p14:tracePt t="78647" x="3898900" y="2387600"/>
          <p14:tracePt t="78725" x="3905250" y="2393950"/>
          <p14:tracePt t="78734" x="3911600" y="2419350"/>
          <p14:tracePt t="78745" x="3924300" y="2438400"/>
          <p14:tracePt t="78762" x="3943350" y="2457450"/>
          <p14:tracePt t="78779" x="3956050" y="2482850"/>
          <p14:tracePt t="78795" x="3968750" y="2501900"/>
          <p14:tracePt t="78813" x="3968750" y="2508250"/>
          <p14:tracePt t="78829" x="3981450" y="2514600"/>
          <p14:tracePt t="78847" x="3987800" y="2520950"/>
          <p14:tracePt t="78863" x="4006850" y="2540000"/>
          <p14:tracePt t="78879" x="4025900" y="2546350"/>
          <p14:tracePt t="78914" x="4032250" y="2546350"/>
          <p14:tracePt t="78928" x="4038600" y="2546350"/>
          <p14:tracePt t="78945" x="4038600" y="2540000"/>
          <p14:tracePt t="78962" x="4032250" y="2482850"/>
          <p14:tracePt t="78978" x="4013200" y="2457450"/>
          <p14:tracePt t="78995" x="3956050" y="2425700"/>
          <p14:tracePt t="79012" x="3924300" y="2425700"/>
          <p14:tracePt t="79029" x="3848100" y="2425700"/>
          <p14:tracePt t="79046" x="3822700" y="2432050"/>
          <p14:tracePt t="79064" x="3810000" y="2438400"/>
          <p14:tracePt t="79067" x="3810000" y="2444750"/>
          <p14:tracePt t="79080" x="3810000" y="2457450"/>
          <p14:tracePt t="79097" x="3810000" y="2470150"/>
          <p14:tracePt t="79114" x="3841750" y="2514600"/>
          <p14:tracePt t="79130" x="3930650" y="2559050"/>
          <p14:tracePt t="79147" x="3981450" y="2571750"/>
          <p14:tracePt t="79163" x="4025900" y="2571750"/>
          <p14:tracePt t="79180" x="4038600" y="2571750"/>
          <p14:tracePt t="79213" x="4038600" y="2520950"/>
          <p14:tracePt t="79230" x="4038600" y="2501900"/>
          <p14:tracePt t="79246" x="4025900" y="2476500"/>
          <p14:tracePt t="79263" x="4013200" y="2470150"/>
          <p14:tracePt t="79279" x="3987800" y="2463800"/>
          <p14:tracePt t="79296" x="3968750" y="2463800"/>
          <p14:tracePt t="79330" x="3962400" y="2463800"/>
          <p14:tracePt t="79349" x="3956050" y="2463800"/>
          <p14:tracePt t="83223" x="3949700" y="2476500"/>
          <p14:tracePt t="83233" x="3924300" y="2501900"/>
          <p14:tracePt t="83244" x="3911600" y="2546350"/>
          <p14:tracePt t="83258" x="3886200" y="2628900"/>
          <p14:tracePt t="83277" x="3848100" y="2762250"/>
          <p14:tracePt t="83292" x="3829050" y="2825750"/>
          <p14:tracePt t="83308" x="3784600" y="2952750"/>
          <p14:tracePt t="83325" x="3759200" y="3003550"/>
          <p14:tracePt t="83341" x="3683000" y="3111500"/>
          <p14:tracePt t="83359" x="3536950" y="3244850"/>
          <p14:tracePt t="83375" x="3441700" y="3314700"/>
          <p14:tracePt t="83392" x="3175000" y="3467100"/>
          <p14:tracePt t="83409" x="2952750" y="3568700"/>
          <p14:tracePt t="83425" x="2533650" y="3771900"/>
          <p14:tracePt t="83442" x="2374900" y="3835400"/>
          <p14:tracePt t="83458" x="2012950" y="3930650"/>
          <p14:tracePt t="83475" x="1822450" y="3956050"/>
          <p14:tracePt t="83492" x="1746250" y="3956050"/>
          <p14:tracePt t="83508" x="1644650" y="3956050"/>
          <p14:tracePt t="83525" x="1600200" y="3956050"/>
          <p14:tracePt t="83541" x="1562100" y="3956050"/>
          <p14:tracePt t="83558" x="1536700" y="3956050"/>
          <p14:tracePt t="83575" x="1530350" y="3956050"/>
          <p14:tracePt t="83593" x="1524000" y="3956050"/>
          <p14:tracePt t="83987" x="1517650" y="3949700"/>
          <p14:tracePt t="83996" x="1511300" y="3937000"/>
          <p14:tracePt t="84009" x="1498600" y="3930650"/>
          <p14:tracePt t="84027" x="1473200" y="3911600"/>
          <p14:tracePt t="84042" x="1460500" y="3892550"/>
          <p14:tracePt t="84058" x="1447800" y="3886200"/>
          <p14:tracePt t="84075" x="1441450" y="3879850"/>
          <p14:tracePt t="84090" x="1416050" y="3873500"/>
          <p14:tracePt t="84107" x="1409700" y="3867150"/>
          <p14:tracePt t="84124" x="1384300" y="3848100"/>
          <p14:tracePt t="84141" x="1352550" y="3829050"/>
          <p14:tracePt t="84157" x="1346200" y="3822700"/>
          <p14:tracePt t="84174" x="1320800" y="3816350"/>
          <p14:tracePt t="84191" x="1314450" y="3816350"/>
          <p14:tracePt t="84207" x="1301750" y="3810000"/>
          <p14:tracePt t="84224" x="1295400" y="3803650"/>
          <p14:tracePt t="84241" x="1289050" y="3803650"/>
          <p14:tracePt t="84257" x="1276350" y="3797300"/>
          <p14:tracePt t="84274" x="1270000" y="3797300"/>
          <p14:tracePt t="84291" x="1263650" y="3790950"/>
          <p14:tracePt t="84308" x="1257300" y="3784600"/>
          <p14:tracePt t="84323" x="1250950" y="3778250"/>
          <p14:tracePt t="84340" x="1238250" y="3771900"/>
          <p14:tracePt t="84357" x="1238250" y="3765550"/>
          <p14:tracePt t="84374" x="1231900" y="3765550"/>
          <p14:tracePt t="84407" x="1225550" y="3759200"/>
          <p14:tracePt t="84489" x="1219200" y="3759200"/>
          <p14:tracePt t="84622" x="1219200" y="3765550"/>
          <p14:tracePt t="84632" x="1219200" y="3771900"/>
          <p14:tracePt t="84645" x="1225550" y="3778250"/>
          <p14:tracePt t="84658" x="1238250" y="3784600"/>
          <p14:tracePt t="84675" x="1244600" y="3784600"/>
          <p14:tracePt t="85489" x="1238250" y="3784600"/>
          <p14:tracePt t="85623" x="1231900" y="3784600"/>
          <p14:tracePt t="85653" x="1225550" y="3784600"/>
          <p14:tracePt t="85665" x="1219200" y="3784600"/>
          <p14:tracePt t="85675" x="1212850" y="3784600"/>
          <p14:tracePt t="85690" x="1206500" y="3784600"/>
          <p14:tracePt t="85707" x="1200150" y="3784600"/>
          <p14:tracePt t="85747" x="1193800" y="3784600"/>
          <p14:tracePt t="86230" x="1193800" y="3790950"/>
          <p14:tracePt t="86239" x="1193800" y="3797300"/>
          <p14:tracePt t="86258" x="1200150" y="3803650"/>
          <p14:tracePt t="86270" x="1212850" y="3810000"/>
          <p14:tracePt t="86279" x="1225550" y="3822700"/>
          <p14:tracePt t="86290" x="1238250" y="3835400"/>
          <p14:tracePt t="86306" x="1282700" y="3854450"/>
          <p14:tracePt t="86322" x="1384300" y="3911600"/>
          <p14:tracePt t="86339" x="1422400" y="3924300"/>
          <p14:tracePt t="86355" x="1511300" y="3962400"/>
          <p14:tracePt t="86373" x="1600200" y="4006850"/>
          <p14:tracePt t="86389" x="1638300" y="4013200"/>
          <p14:tracePt t="86406" x="1701800" y="4044950"/>
          <p14:tracePt t="86423" x="1733550" y="4057650"/>
          <p14:tracePt t="86439" x="1778000" y="4076700"/>
          <p14:tracePt t="86456" x="1816100" y="4076700"/>
          <p14:tracePt t="86473" x="1828800" y="4076700"/>
          <p14:tracePt t="86489" x="1847850" y="4076700"/>
          <p14:tracePt t="86505" x="1860550" y="4076700"/>
          <p14:tracePt t="86522" x="1879600" y="4044950"/>
          <p14:tracePt t="86539" x="1898650" y="3994150"/>
          <p14:tracePt t="86556" x="1905000" y="3968750"/>
          <p14:tracePt t="86572" x="1924050" y="3905250"/>
          <p14:tracePt t="86589" x="1924050" y="3886200"/>
          <p14:tracePt t="86607" x="1924050" y="3854450"/>
          <p14:tracePt t="86624" x="1924050" y="3835400"/>
          <p14:tracePt t="86640" x="1924050" y="3829050"/>
          <p14:tracePt t="86672" x="1924050" y="3822700"/>
          <p14:tracePt t="88294" x="1936750" y="3822700"/>
          <p14:tracePt t="88306" x="1955800" y="3822700"/>
          <p14:tracePt t="88317" x="1987550" y="3841750"/>
          <p14:tracePt t="88325" x="2019300" y="3867150"/>
          <p14:tracePt t="88338" x="2051050" y="3886200"/>
          <p14:tracePt t="88356" x="2178050" y="3943350"/>
          <p14:tracePt t="88372" x="2254250" y="3962400"/>
          <p14:tracePt t="88390" x="2413000" y="3987800"/>
          <p14:tracePt t="88405" x="2463800" y="3987800"/>
          <p14:tracePt t="88422" x="2540000" y="3987800"/>
          <p14:tracePt t="88440" x="2597150" y="3968750"/>
          <p14:tracePt t="88456" x="2622550" y="3917950"/>
          <p14:tracePt t="88473" x="2647950" y="3797300"/>
          <p14:tracePt t="88489" x="2647950" y="3733800"/>
          <p14:tracePt t="88507" x="2647950" y="3657600"/>
          <p14:tracePt t="88523" x="2609850" y="3625850"/>
          <p14:tracePt t="88539" x="2578100" y="3606800"/>
          <p14:tracePt t="88555" x="2501900" y="3606800"/>
          <p14:tracePt t="88572" x="2457450" y="3619500"/>
          <p14:tracePt t="88588" x="2419350" y="3676650"/>
          <p14:tracePt t="88606" x="2393950" y="3771900"/>
          <p14:tracePt t="88622" x="2393950" y="3822700"/>
          <p14:tracePt t="88638" x="2444750" y="3911600"/>
          <p14:tracePt t="88655" x="2476500" y="3937000"/>
          <p14:tracePt t="88672" x="2527300" y="3956050"/>
          <p14:tracePt t="88690" x="2540000" y="3956050"/>
          <p14:tracePt t="88706" x="2565400" y="3943350"/>
          <p14:tracePt t="88723" x="2571750" y="3835400"/>
          <p14:tracePt t="88739" x="2571750" y="3778250"/>
          <p14:tracePt t="88755" x="2552700" y="3733800"/>
          <p14:tracePt t="88773" x="2540000" y="3721100"/>
          <p14:tracePt t="88788" x="2501900" y="3714750"/>
          <p14:tracePt t="88806" x="2482850" y="3714750"/>
          <p14:tracePt t="88822" x="2476500" y="3714750"/>
          <p14:tracePt t="88838" x="2476500" y="3746500"/>
          <p14:tracePt t="88856" x="2482850" y="3771900"/>
          <p14:tracePt t="88872" x="2501900" y="3784600"/>
          <p14:tracePt t="89161" x="2520950" y="3784600"/>
          <p14:tracePt t="89171" x="2571750" y="3797300"/>
          <p14:tracePt t="89180" x="2628900" y="3803650"/>
          <p14:tracePt t="89192" x="2717800" y="3816350"/>
          <p14:tracePt t="89205" x="2844800" y="3848100"/>
          <p14:tracePt t="89222" x="3136900" y="3867150"/>
          <p14:tracePt t="89238" x="3219450" y="3879850"/>
          <p14:tracePt t="89255" x="3295650" y="3879850"/>
          <p14:tracePt t="89272" x="3327400" y="3879850"/>
          <p14:tracePt t="89288" x="3346450" y="3867150"/>
          <p14:tracePt t="89304" x="3346450" y="3841750"/>
          <p14:tracePt t="89321" x="3346450" y="3822700"/>
          <p14:tracePt t="89339" x="3295650" y="3771900"/>
          <p14:tracePt t="89356" x="3219450" y="3752850"/>
          <p14:tracePt t="89369" x="3111500" y="3746500"/>
          <p14:tracePt t="89386" x="3073400" y="3746500"/>
          <p14:tracePt t="89403" x="3028950" y="3759200"/>
          <p14:tracePt t="89419" x="3009900" y="3778250"/>
          <p14:tracePt t="89436" x="3003550" y="3790950"/>
          <p14:tracePt t="89453" x="2997200" y="3835400"/>
          <p14:tracePt t="89469" x="3009900" y="3854450"/>
          <p14:tracePt t="89486" x="3136900" y="3924300"/>
          <p14:tracePt t="89503" x="3206750" y="3930650"/>
          <p14:tracePt t="89520" x="3225800" y="3930650"/>
          <p14:tracePt t="89538" x="3244850" y="3930650"/>
          <p14:tracePt t="89553" x="3251200" y="3917950"/>
          <p14:tracePt t="89556" x="3257550" y="3898900"/>
          <p14:tracePt t="89569" x="3257550" y="3886200"/>
          <p14:tracePt t="89586" x="3257550" y="3867150"/>
          <p14:tracePt t="89629" x="3244850" y="3867150"/>
          <p14:tracePt t="89640" x="3238500" y="3867150"/>
          <p14:tracePt t="90600" x="3244850" y="3867150"/>
          <p14:tracePt t="90608" x="3257550" y="3867150"/>
          <p14:tracePt t="90621" x="3263900" y="3867150"/>
          <p14:tracePt t="90639" x="3276600" y="3873500"/>
          <p14:tracePt t="90653" x="3289300" y="3879850"/>
          <p14:tracePt t="90671" x="3321050" y="3892550"/>
          <p14:tracePt t="90686" x="3340100" y="3911600"/>
          <p14:tracePt t="90702" x="3371850" y="3930650"/>
          <p14:tracePt t="90719" x="3397250" y="3943350"/>
          <p14:tracePt t="90736" x="3454400" y="3975100"/>
          <p14:tracePt t="90752" x="3492500" y="4000500"/>
          <p14:tracePt t="90768" x="3568700" y="4051300"/>
          <p14:tracePt t="90786" x="3619500" y="4083050"/>
          <p14:tracePt t="90802" x="3644900" y="4095750"/>
          <p14:tracePt t="90819" x="3670300" y="4108450"/>
          <p14:tracePt t="90837" x="3676650" y="4114800"/>
          <p14:tracePt t="90853" x="3676650" y="4121150"/>
          <p14:tracePt t="90890" x="3663950" y="4121150"/>
          <p14:tracePt t="90904" x="3613150" y="4102100"/>
          <p14:tracePt t="90921" x="3492500" y="4044950"/>
          <p14:tracePt t="90934" x="3397250" y="4000500"/>
          <p14:tracePt t="90951" x="3111500" y="3911600"/>
          <p14:tracePt t="90968" x="3009900" y="3892550"/>
          <p14:tracePt t="90984" x="2844800" y="3860800"/>
          <p14:tracePt t="91002" x="2736850" y="3848100"/>
          <p14:tracePt t="91019" x="2571750" y="3829050"/>
          <p14:tracePt t="91035" x="2444750" y="3822700"/>
          <p14:tracePt t="91052" x="2400300" y="3822700"/>
          <p14:tracePt t="91068" x="2343150" y="3816350"/>
          <p14:tracePt t="91084" x="2324100" y="3803650"/>
          <p14:tracePt t="91101" x="2266950" y="3790950"/>
          <p14:tracePt t="91118" x="2209800" y="3752850"/>
          <p14:tracePt t="91134" x="2178050" y="3740150"/>
          <p14:tracePt t="91151" x="2146300" y="3714750"/>
          <p14:tracePt t="91168" x="2127250" y="3702050"/>
          <p14:tracePt t="91184" x="2089150" y="3683000"/>
          <p14:tracePt t="91202" x="2057400" y="3663950"/>
          <p14:tracePt t="91218" x="2044700" y="3657600"/>
          <p14:tracePt t="91235" x="2019300" y="3644900"/>
          <p14:tracePt t="91252" x="2000250" y="3632200"/>
          <p14:tracePt t="91268" x="1968500" y="3619500"/>
          <p14:tracePt t="91286" x="1943100" y="3606800"/>
          <p14:tracePt t="91301" x="1930400" y="3606800"/>
          <p14:tracePt t="91318" x="1905000" y="3600450"/>
          <p14:tracePt t="91334" x="1898650" y="3600450"/>
          <p14:tracePt t="91351" x="1885950" y="3600450"/>
          <p14:tracePt t="91368" x="1866900" y="3600450"/>
          <p14:tracePt t="91384" x="1860550" y="3600450"/>
          <p14:tracePt t="91401" x="1847850" y="3600450"/>
          <p14:tracePt t="91419" x="1835150" y="3600450"/>
          <p14:tracePt t="91436" x="1816100" y="3600450"/>
          <p14:tracePt t="91454" x="1784350" y="3600450"/>
          <p14:tracePt t="91468" x="1771650" y="3600450"/>
          <p14:tracePt t="91484" x="1752600" y="3606800"/>
          <p14:tracePt t="91518" x="1733550" y="3606800"/>
          <p14:tracePt t="91535" x="1720850" y="3606800"/>
          <p14:tracePt t="91552" x="1714500" y="3606800"/>
          <p14:tracePt t="91568" x="1708150" y="3606800"/>
          <p14:tracePt t="91585" x="1701800" y="3606800"/>
          <p14:tracePt t="91601" x="1695450" y="3606800"/>
          <p14:tracePt t="91618" x="1689100" y="3606800"/>
          <p14:tracePt t="91634" x="1682750" y="3606800"/>
          <p14:tracePt t="91652" x="1676400" y="3600450"/>
          <p14:tracePt t="91667" x="1670050" y="3594100"/>
          <p14:tracePt t="91684" x="1663700" y="3581400"/>
          <p14:tracePt t="91718" x="1651000" y="3575050"/>
          <p14:tracePt t="91734" x="1644650" y="3568700"/>
          <p14:tracePt t="91768" x="1638300" y="3568700"/>
          <p14:tracePt t="91796" x="1631950" y="3562350"/>
          <p14:tracePt t="91838" x="1625600" y="3556000"/>
          <p14:tracePt t="92508" x="1631950" y="3556000"/>
          <p14:tracePt t="92518" x="1651000" y="3556000"/>
          <p14:tracePt t="92528" x="1670050" y="3556000"/>
          <p14:tracePt t="92539" x="1708150" y="3562350"/>
          <p14:tracePt t="92552" x="1778000" y="3575050"/>
          <p14:tracePt t="92568" x="1936750" y="3613150"/>
          <p14:tracePt t="92586" x="2025650" y="3625850"/>
          <p14:tracePt t="92603" x="2241550" y="3663950"/>
          <p14:tracePt t="92619" x="2355850" y="3689350"/>
          <p14:tracePt t="92635" x="2578100" y="3746500"/>
          <p14:tracePt t="92653" x="2774950" y="3790950"/>
          <p14:tracePt t="92667" x="2889250" y="3822700"/>
          <p14:tracePt t="92683" x="3086100" y="3892550"/>
          <p14:tracePt t="92700" x="3168650" y="3924300"/>
          <p14:tracePt t="92717" x="3289300" y="3994150"/>
          <p14:tracePt t="92734" x="3346450" y="4019550"/>
          <p14:tracePt t="92750" x="3460750" y="4083050"/>
          <p14:tracePt t="92767" x="3575050" y="4133850"/>
          <p14:tracePt t="92784" x="3632200" y="4171950"/>
          <p14:tracePt t="92800" x="3695700" y="4203700"/>
          <p14:tracePt t="92819" x="3740150" y="4229100"/>
          <p14:tracePt t="92835" x="3759200" y="4241800"/>
          <p14:tracePt t="92852" x="3803650" y="4273550"/>
          <p14:tracePt t="92868" x="3822700" y="4279900"/>
          <p14:tracePt t="92884" x="3854450" y="4292600"/>
          <p14:tracePt t="92902" x="3879850" y="4305300"/>
          <p14:tracePt t="92918" x="3892550" y="4305300"/>
          <p14:tracePt t="92934" x="3911600" y="4305300"/>
          <p14:tracePt t="92950" x="3917950" y="4305300"/>
          <p14:tracePt t="92966" x="3937000" y="4305300"/>
          <p14:tracePt t="93266" x="3937000" y="4298950"/>
          <p14:tracePt t="93277" x="3949700" y="4273550"/>
          <p14:tracePt t="93287" x="3949700" y="4235450"/>
          <p14:tracePt t="93300" x="3956050" y="4203700"/>
          <p14:tracePt t="93317" x="3956050" y="4184650"/>
          <p14:tracePt t="93334" x="3956050" y="4152900"/>
          <p14:tracePt t="93349" x="3956050" y="4133850"/>
          <p14:tracePt t="93366" x="3949700" y="4121150"/>
          <p14:tracePt t="93383" x="3924300" y="4114800"/>
          <p14:tracePt t="93400" x="3905250" y="4114800"/>
          <p14:tracePt t="93416" x="3860800" y="4121150"/>
          <p14:tracePt t="93433" x="3829050" y="4159250"/>
          <p14:tracePt t="93449" x="3816350" y="4184650"/>
          <p14:tracePt t="93466" x="3810000" y="4229100"/>
          <p14:tracePt t="93483" x="3810000" y="4254500"/>
          <p14:tracePt t="93499" x="3835400" y="4292600"/>
          <p14:tracePt t="93517" x="3917950" y="4343400"/>
          <p14:tracePt t="93534" x="4000500" y="4362450"/>
          <p14:tracePt t="93550" x="4108450" y="4381500"/>
          <p14:tracePt t="93566" x="4127500" y="4381500"/>
          <p14:tracePt t="93583" x="4146550" y="4381500"/>
          <p14:tracePt t="93600" x="4146550" y="4324350"/>
          <p14:tracePt t="93616" x="4133850" y="4267200"/>
          <p14:tracePt t="93633" x="4064000" y="4191000"/>
          <p14:tracePt t="93650" x="4013200" y="4152900"/>
          <p14:tracePt t="93666" x="3892550" y="4102100"/>
          <p14:tracePt t="93683" x="3822700" y="4102100"/>
          <p14:tracePt t="93699" x="3803650" y="4102100"/>
          <p14:tracePt t="93717" x="3790950" y="4102100"/>
          <p14:tracePt t="93734" x="3784600" y="4102100"/>
          <p14:tracePt t="93779" x="3784600" y="4108450"/>
          <p14:tracePt t="93801" x="3784600" y="4114800"/>
          <p14:tracePt t="93822" x="3784600" y="4121150"/>
          <p14:tracePt t="93851" x="3784600" y="4127500"/>
          <p14:tracePt t="94770" x="3784600" y="4140200"/>
          <p14:tracePt t="94779" x="3797300" y="4152900"/>
          <p14:tracePt t="94790" x="3803650" y="4165600"/>
          <p14:tracePt t="94802" x="3816350" y="4171950"/>
          <p14:tracePt t="94818" x="3835400" y="4184650"/>
          <p14:tracePt t="94832" x="3943350" y="4229100"/>
          <p14:tracePt t="94848" x="3994150" y="4235450"/>
          <p14:tracePt t="94865" x="4044950" y="4235450"/>
          <p14:tracePt t="94882" x="4057650" y="4235450"/>
          <p14:tracePt t="94898" x="4076700" y="4216400"/>
          <p14:tracePt t="94916" x="4083050" y="4152900"/>
          <p14:tracePt t="94931" x="4083050" y="4127500"/>
          <p14:tracePt t="94948" x="4057650" y="4089400"/>
          <p14:tracePt t="94965" x="4000500" y="4057650"/>
          <p14:tracePt t="94981" x="3975100" y="4057650"/>
          <p14:tracePt t="94998" x="3943350" y="4051300"/>
          <p14:tracePt t="95015" x="3937000" y="4051300"/>
          <p14:tracePt t="95032" x="3924300" y="4051300"/>
          <p14:tracePt t="95065" x="3917950" y="4051300"/>
          <p14:tracePt t="97056" x="3911600" y="4057650"/>
          <p14:tracePt t="97067" x="3911600" y="4083050"/>
          <p14:tracePt t="97074" x="3911600" y="4121150"/>
          <p14:tracePt t="97084" x="3911600" y="4159250"/>
          <p14:tracePt t="97097" x="3911600" y="4197350"/>
          <p14:tracePt t="97113" x="3911600" y="4267200"/>
          <p14:tracePt t="97129" x="3930650" y="4362450"/>
          <p14:tracePt t="97146" x="3962400" y="4406900"/>
          <p14:tracePt t="97162" x="3981450" y="4425950"/>
          <p14:tracePt t="97181" x="4019550" y="4464050"/>
          <p14:tracePt t="97199" x="4051300" y="4483100"/>
          <p14:tracePt t="97214" x="4076700" y="4489450"/>
          <p14:tracePt t="97231" x="4102100" y="4495800"/>
          <p14:tracePt t="97264" x="4114800" y="4502150"/>
          <p14:tracePt t="97281" x="4121150" y="4502150"/>
          <p14:tracePt t="97297" x="4133850" y="4502150"/>
          <p14:tracePt t="97346" x="4133850" y="4495800"/>
          <p14:tracePt t="97356" x="4133850" y="4489450"/>
          <p14:tracePt t="97367" x="4133850" y="4483100"/>
          <p14:tracePt t="97380" x="4133850" y="4476750"/>
          <p14:tracePt t="97398" x="4121150" y="4457700"/>
          <p14:tracePt t="97414" x="4108450" y="4457700"/>
          <p14:tracePt t="97431" x="4089400" y="4457700"/>
          <p14:tracePt t="97446" x="4083050" y="4457700"/>
          <p14:tracePt t="97462" x="4076700" y="4457700"/>
          <p14:tracePt t="97542" x="4083050" y="4457700"/>
          <p14:tracePt t="97553" x="4095750" y="4464050"/>
          <p14:tracePt t="98732" x="4095750" y="4470400"/>
          <p14:tracePt t="98744" x="4095750" y="4483100"/>
          <p14:tracePt t="98756" x="4102100" y="4495800"/>
          <p14:tracePt t="98765" x="4102100" y="4508500"/>
          <p14:tracePt t="98779" x="4108450" y="4514850"/>
          <p14:tracePt t="98795" x="4108450" y="4533900"/>
          <p14:tracePt t="98811" x="4114800" y="4546600"/>
          <p14:tracePt t="98828" x="4114800" y="4572000"/>
          <p14:tracePt t="98846" x="4114800" y="4584700"/>
          <p14:tracePt t="98862" x="4114800" y="4610100"/>
          <p14:tracePt t="98878" x="4114800" y="4629150"/>
          <p14:tracePt t="98895" x="4114800" y="4641850"/>
          <p14:tracePt t="98912" x="4114800" y="4660900"/>
          <p14:tracePt t="98928" x="4114800" y="4686300"/>
          <p14:tracePt t="98944" x="4114800" y="4705350"/>
          <p14:tracePt t="98961" x="4114800" y="4749800"/>
          <p14:tracePt t="98978" x="4114800" y="4768850"/>
          <p14:tracePt t="98994" x="4114800" y="4787900"/>
          <p14:tracePt t="99011" x="4114800" y="4800600"/>
          <p14:tracePt t="99027" x="4114800" y="4806950"/>
          <p14:tracePt t="99045" x="4114800" y="4813300"/>
          <p14:tracePt t="99077" x="4114800" y="4819650"/>
          <p14:tracePt t="99106" x="4114800" y="4826000"/>
          <p14:tracePt t="99326" x="4121150" y="4826000"/>
          <p14:tracePt t="99337" x="4127500" y="4800600"/>
          <p14:tracePt t="99349" x="4140200" y="4768850"/>
          <p14:tracePt t="99363" x="4146550" y="4737100"/>
          <p14:tracePt t="99380" x="4171950" y="4686300"/>
          <p14:tracePt t="99394" x="4178300" y="4667250"/>
          <p14:tracePt t="99410" x="4184650" y="4622800"/>
          <p14:tracePt t="99428" x="4184650" y="4603750"/>
          <p14:tracePt t="99444" x="4184650" y="4565650"/>
          <p14:tracePt t="99461" x="4184650" y="4533900"/>
          <p14:tracePt t="99477" x="4184650" y="4508500"/>
          <p14:tracePt t="99494" x="4171950" y="4483100"/>
          <p14:tracePt t="99510" x="4165600" y="4470400"/>
          <p14:tracePt t="99527" x="4152900" y="4451350"/>
          <p14:tracePt t="99544" x="4140200" y="4445000"/>
          <p14:tracePt t="99560" x="4127500" y="4432300"/>
          <p14:tracePt t="99578" x="4121150" y="4419600"/>
          <p14:tracePt t="99611" x="4121150" y="4406900"/>
          <p14:tracePt t="99644" x="4121150" y="4400550"/>
          <p14:tracePt t="99680" x="4121150" y="4394200"/>
          <p14:tracePt t="100088" x="4133850" y="4394200"/>
          <p14:tracePt t="100100" x="4146550" y="4394200"/>
          <p14:tracePt t="100112" x="4159250" y="4394200"/>
          <p14:tracePt t="100129" x="4171950" y="4394200"/>
          <p14:tracePt t="100146" x="4178300" y="4394200"/>
          <p14:tracePt t="100162" x="4184650" y="4394200"/>
          <p14:tracePt t="100194" x="4191000" y="4394200"/>
          <p14:tracePt t="100223" x="4197350" y="4394200"/>
          <p14:tracePt t="100264" x="4203700" y="4394200"/>
          <p14:tracePt t="100463" x="4210050" y="4394200"/>
          <p14:tracePt t="100483" x="4216400" y="4394200"/>
          <p14:tracePt t="100506" x="4222750" y="4394200"/>
          <p14:tracePt t="100515" x="4222750" y="4387850"/>
          <p14:tracePt t="100560" x="4222750" y="4381500"/>
          <p14:tracePt t="100945" x="4222750" y="4368800"/>
          <p14:tracePt t="100953" x="4222750" y="4349750"/>
          <p14:tracePt t="100963" x="4222750" y="4337050"/>
          <p14:tracePt t="100977" x="4222750" y="4318000"/>
          <p14:tracePt t="100994" x="4222750" y="4298950"/>
          <p14:tracePt t="101010" x="4216400" y="4286250"/>
          <p14:tracePt t="101027" x="4216400" y="4279900"/>
          <p14:tracePt t="101044" x="4210050" y="4273550"/>
          <p14:tracePt t="101061" x="4197350" y="4267200"/>
          <p14:tracePt t="101077" x="4191000" y="4267200"/>
          <p14:tracePt t="101094" x="4184650" y="4267200"/>
          <p14:tracePt t="101112" x="4184650" y="4260850"/>
          <p14:tracePt t="101131" x="4178300" y="4260850"/>
          <p14:tracePt t="101214" x="4178300" y="4254500"/>
          <p14:tracePt t="101225" x="4171950" y="4254500"/>
          <p14:tracePt t="101245" x="4159250" y="4248150"/>
          <p14:tracePt t="101256" x="4152900" y="4248150"/>
          <p14:tracePt t="101266" x="4146550" y="4248150"/>
          <p14:tracePt t="101278" x="4140200" y="4248150"/>
          <p14:tracePt t="101297" x="4133850" y="4241800"/>
          <p14:tracePt t="101318" x="4127500" y="4241800"/>
          <p14:tracePt t="101348" x="4121150" y="4241800"/>
          <p14:tracePt t="101601" x="4114800" y="4241800"/>
          <p14:tracePt t="102132" x="4114800" y="4235450"/>
          <p14:tracePt t="102143" x="4121150" y="4235450"/>
          <p14:tracePt t="102152" x="4133850" y="4235450"/>
          <p14:tracePt t="102163" x="4140200" y="4235450"/>
          <p14:tracePt t="102177" x="4146550" y="4235450"/>
          <p14:tracePt t="102192" x="4152900" y="4235450"/>
          <p14:tracePt t="102209" x="4171950" y="4235450"/>
          <p14:tracePt t="102225" x="4178300" y="4235450"/>
          <p14:tracePt t="102242" x="4184650" y="4241800"/>
          <p14:tracePt t="102258" x="4197350" y="4267200"/>
          <p14:tracePt t="102276" x="4203700" y="4298950"/>
          <p14:tracePt t="102291" x="4203700" y="4318000"/>
          <p14:tracePt t="102308" x="4210050" y="4343400"/>
          <p14:tracePt t="102325" x="4210050" y="4356100"/>
          <p14:tracePt t="102341" x="4210050" y="4375150"/>
          <p14:tracePt t="102358" x="4210050" y="4387850"/>
          <p14:tracePt t="102375" x="4210050" y="4413250"/>
          <p14:tracePt t="102391" x="4203700" y="4413250"/>
          <p14:tracePt t="102409" x="4197350" y="4419600"/>
          <p14:tracePt t="102425" x="4191000" y="4425950"/>
          <p14:tracePt t="102442" x="4184650" y="4425950"/>
          <p14:tracePt t="102484" x="4184650" y="4432300"/>
          <p14:tracePt t="102642" x="4191000" y="4438650"/>
          <p14:tracePt t="102663" x="4197350" y="4438650"/>
          <p14:tracePt t="102684" x="4203700" y="4445000"/>
          <p14:tracePt t="102693" x="4203700" y="4451350"/>
          <p14:tracePt t="102714" x="4203700" y="4457700"/>
          <p14:tracePt t="102725" x="4203700" y="4470400"/>
          <p14:tracePt t="102735" x="4203700" y="4476750"/>
          <p14:tracePt t="102745" x="4203700" y="4489450"/>
          <p14:tracePt t="102757" x="4203700" y="4502150"/>
          <p14:tracePt t="102775" x="4203700" y="4514850"/>
          <p14:tracePt t="102791" x="4197350" y="4527550"/>
          <p14:tracePt t="102808" x="4184650" y="4540250"/>
          <p14:tracePt t="102825" x="4184650" y="4546600"/>
          <p14:tracePt t="102841" x="4178300" y="4552950"/>
          <p14:tracePt t="102891" x="4178300" y="4559300"/>
          <p14:tracePt t="102923" x="4178300" y="4565650"/>
          <p14:tracePt t="102933" x="4191000" y="4565650"/>
          <p14:tracePt t="102943" x="4203700" y="4572000"/>
          <p14:tracePt t="102957" x="4216400" y="4578350"/>
          <p14:tracePt t="102975" x="4235450" y="4584700"/>
          <p14:tracePt t="102991" x="4241800" y="4591050"/>
          <p14:tracePt t="103008" x="4248150" y="4603750"/>
          <p14:tracePt t="103024" x="4254500" y="4616450"/>
          <p14:tracePt t="103041" x="4260850" y="4641850"/>
          <p14:tracePt t="103058" x="4267200" y="4673600"/>
          <p14:tracePt t="103074" x="4267200" y="4686300"/>
          <p14:tracePt t="103090" x="4267200" y="4699000"/>
          <p14:tracePt t="103107" x="4267200" y="4718050"/>
          <p14:tracePt t="103125" x="4267200" y="4743450"/>
          <p14:tracePt t="103141" x="4248150" y="4762500"/>
          <p14:tracePt t="103157" x="4241800" y="4768850"/>
          <p14:tracePt t="103174" x="4216400" y="4781550"/>
          <p14:tracePt t="103192" x="4203700" y="4787900"/>
          <p14:tracePt t="103207" x="4197350" y="4794250"/>
          <p14:tracePt t="103225" x="4191000" y="4794250"/>
          <p14:tracePt t="103242" x="4178300" y="4794250"/>
          <p14:tracePt t="104248" x="4184650" y="4794250"/>
          <p14:tracePt t="104258" x="4191000" y="4794250"/>
          <p14:tracePt t="104271" x="4203700" y="4794250"/>
          <p14:tracePt t="104278" x="4222750" y="4800600"/>
          <p14:tracePt t="104291" x="4235450" y="4800600"/>
          <p14:tracePt t="104306" x="4254500" y="4813300"/>
          <p14:tracePt t="104323" x="4286250" y="4826000"/>
          <p14:tracePt t="104340" x="4330700" y="4838700"/>
          <p14:tracePt t="104357" x="4343400" y="4838700"/>
          <p14:tracePt t="104373" x="4362450" y="4845050"/>
          <p14:tracePt t="104390" x="4368800" y="4851400"/>
          <p14:tracePt t="104406" x="4381500" y="4857750"/>
          <p14:tracePt t="104425" x="4387850" y="4857750"/>
          <p14:tracePt t="104441" x="4394200" y="4864100"/>
          <p14:tracePt t="104457" x="4406900" y="4876800"/>
          <p14:tracePt t="104474" x="4406900" y="4889500"/>
          <p14:tracePt t="104490" x="4419600" y="4933950"/>
          <p14:tracePt t="104507" x="4425950" y="4953000"/>
          <p14:tracePt t="104523" x="4425950" y="5010150"/>
          <p14:tracePt t="104540" x="4425950" y="5048250"/>
          <p14:tracePt t="104556" x="4425950" y="5073650"/>
          <p14:tracePt t="104574" x="4419600" y="5080000"/>
          <p14:tracePt t="104591" x="4419600" y="5092700"/>
          <p14:tracePt t="104606" x="4413250" y="5099050"/>
          <p14:tracePt t="104622" x="4394200" y="5105400"/>
          <p14:tracePt t="107464" x="4375150" y="5105400"/>
          <p14:tracePt t="107475" x="4337050" y="5105400"/>
          <p14:tracePt t="107485" x="4298950" y="5105400"/>
          <p14:tracePt t="107495" x="4222750" y="5099050"/>
          <p14:tracePt t="107505" x="4152900" y="5092700"/>
          <p14:tracePt t="107520" x="4064000" y="5080000"/>
          <p14:tracePt t="107537" x="3727450" y="5035550"/>
          <p14:tracePt t="107553" x="3600450" y="5022850"/>
          <p14:tracePt t="107571" x="3143250" y="4953000"/>
          <p14:tracePt t="107587" x="2952750" y="4927600"/>
          <p14:tracePt t="107603" x="2616200" y="4921250"/>
          <p14:tracePt t="107620" x="2298700" y="4921250"/>
          <p14:tracePt t="107636" x="2171700" y="4921250"/>
          <p14:tracePt t="107654" x="1898650" y="4953000"/>
          <p14:tracePt t="107670" x="1784350" y="4965700"/>
          <p14:tracePt t="107686" x="1606550" y="4978400"/>
          <p14:tracePt t="107704" x="1454150" y="4984750"/>
          <p14:tracePt t="107720" x="1377950" y="4984750"/>
          <p14:tracePt t="107736" x="1212850" y="4984750"/>
          <p14:tracePt t="107754" x="1136650" y="4984750"/>
          <p14:tracePt t="107770" x="1016000" y="4984750"/>
          <p14:tracePt t="107787" x="850900" y="4972050"/>
          <p14:tracePt t="107804" x="787400" y="4965700"/>
          <p14:tracePt t="107820" x="654050" y="4953000"/>
          <p14:tracePt t="107836" x="615950" y="4946650"/>
          <p14:tracePt t="107853" x="514350" y="4946650"/>
          <p14:tracePt t="107870" x="431800" y="4946650"/>
          <p14:tracePt t="107886" x="406400" y="4946650"/>
          <p14:tracePt t="107903" x="374650" y="4946650"/>
          <p14:tracePt t="107920" x="361950" y="4946650"/>
          <p14:tracePt t="107936" x="349250" y="4946650"/>
          <p14:tracePt t="107954" x="342900" y="4946650"/>
          <p14:tracePt t="107970" x="336550" y="4946650"/>
          <p14:tracePt t="107987" x="323850" y="4959350"/>
          <p14:tracePt t="108003" x="317500" y="4978400"/>
          <p14:tracePt t="108021" x="304800" y="5073650"/>
          <p14:tracePt t="108037" x="298450" y="5130800"/>
          <p14:tracePt t="108053" x="298450" y="5156200"/>
          <p14:tracePt t="108070" x="298450" y="5200650"/>
          <p14:tracePt t="108087" x="298450" y="5219700"/>
          <p14:tracePt t="108103" x="298450" y="5245100"/>
          <p14:tracePt t="108119" x="298450" y="5264150"/>
          <p14:tracePt t="108136" x="317500" y="5283200"/>
          <p14:tracePt t="108153" x="336550" y="5302250"/>
          <p14:tracePt t="108169" x="342900" y="5314950"/>
          <p14:tracePt t="108186" x="374650" y="5334000"/>
          <p14:tracePt t="108203" x="400050" y="5359400"/>
          <p14:tracePt t="108219" x="476250" y="5410200"/>
          <p14:tracePt t="108237" x="552450" y="5461000"/>
          <p14:tracePt t="108253" x="584200" y="5486400"/>
          <p14:tracePt t="108270" x="628650" y="5511800"/>
          <p14:tracePt t="108288" x="654050" y="5530850"/>
          <p14:tracePt t="108302" x="660400" y="5537200"/>
          <p14:tracePt t="108319" x="673100" y="5549900"/>
          <p14:tracePt t="108335" x="679450" y="5549900"/>
          <p14:tracePt t="108352" x="679450" y="5556250"/>
          <p14:tracePt t="108370" x="685800" y="5556250"/>
          <p14:tracePt t="108404" x="685800" y="5562600"/>
          <p14:tracePt t="108434" x="692150" y="5562600"/>
          <p14:tracePt t="108456" x="698500" y="5562600"/>
          <p14:tracePt t="108466" x="698500" y="5568950"/>
          <p14:tracePt t="108476" x="704850" y="5568950"/>
          <p14:tracePt t="108486" x="704850" y="5575300"/>
          <p14:tracePt t="108502" x="717550" y="5581650"/>
          <p14:tracePt t="108519" x="730250" y="5594350"/>
          <p14:tracePt t="108536" x="742950" y="5600700"/>
          <p14:tracePt t="108552" x="762000" y="5613400"/>
          <p14:tracePt t="108569" x="793750" y="5632450"/>
          <p14:tracePt t="108585" x="812800" y="5645150"/>
          <p14:tracePt t="108603" x="844550" y="5664200"/>
          <p14:tracePt t="108620" x="869950" y="5670550"/>
          <p14:tracePt t="108636" x="901700" y="5689600"/>
          <p14:tracePt t="108654" x="952500" y="5702300"/>
          <p14:tracePt t="108671" x="990600" y="5708650"/>
          <p14:tracePt t="108686" x="1111250" y="5727700"/>
          <p14:tracePt t="108703" x="1155700" y="5734050"/>
          <p14:tracePt t="108719" x="1282700" y="5746750"/>
          <p14:tracePt t="108736" x="1466850" y="5772150"/>
          <p14:tracePt t="108754" x="1543050" y="5772150"/>
          <p14:tracePt t="108770" x="1644650" y="5772150"/>
          <p14:tracePt t="108787" x="1695450" y="5772150"/>
          <p14:tracePt t="108804" x="1803400" y="5753100"/>
          <p14:tracePt t="108820" x="1905000" y="5702300"/>
          <p14:tracePt t="108835" x="1936750" y="5676900"/>
          <p14:tracePt t="108852" x="1987550" y="5607050"/>
          <p14:tracePt t="108868" x="2012950" y="5575300"/>
          <p14:tracePt t="108885" x="2044700" y="5530850"/>
          <p14:tracePt t="108903" x="2051050" y="5511800"/>
          <p14:tracePt t="108919" x="2051050" y="5492750"/>
          <p14:tracePt t="108935" x="1930400" y="5410200"/>
          <p14:tracePt t="108951" x="1847850" y="5378450"/>
          <p14:tracePt t="108968" x="1593850" y="5359400"/>
          <p14:tracePt t="108986" x="1473200" y="5391150"/>
          <p14:tracePt t="109002" x="1308100" y="5499100"/>
          <p14:tracePt t="109019" x="1187450" y="5651500"/>
          <p14:tracePt t="109034" x="1162050" y="5715000"/>
          <p14:tracePt t="109052" x="1130300" y="5803900"/>
          <p14:tracePt t="109068" x="1130300" y="5829300"/>
          <p14:tracePt t="109085" x="1143000" y="5880100"/>
          <p14:tracePt t="109102" x="1377950" y="5962650"/>
          <p14:tracePt t="109120" x="1524000" y="5988050"/>
          <p14:tracePt t="109136" x="1866900" y="5994400"/>
          <p14:tracePt t="109153" x="2101850" y="5994400"/>
          <p14:tracePt t="109168" x="2171700" y="5975350"/>
          <p14:tracePt t="109185" x="2247900" y="5943600"/>
          <p14:tracePt t="109201" x="2266950" y="5924550"/>
          <p14:tracePt t="109218" x="2292350" y="5892800"/>
          <p14:tracePt t="109238" x="2305050" y="5816600"/>
          <p14:tracePt t="109253" x="2298700" y="5791200"/>
          <p14:tracePt t="109269" x="2260600" y="5746750"/>
          <p14:tracePt t="109286" x="2216150" y="5715000"/>
          <p14:tracePt t="109304" x="2076450" y="5645150"/>
          <p14:tracePt t="109321" x="1962150" y="5575300"/>
          <p14:tracePt t="109336" x="1930400" y="5562600"/>
          <p14:tracePt t="109354" x="1841500" y="5518150"/>
          <p14:tracePt t="109369" x="1803400" y="5499100"/>
          <p14:tracePt t="109386" x="1701800" y="5454650"/>
          <p14:tracePt t="109404" x="1612900" y="5410200"/>
          <p14:tracePt t="109419" x="1587500" y="5365750"/>
          <p14:tracePt t="109436" x="1479550" y="5270500"/>
          <p14:tracePt t="109452" x="1422400" y="5226050"/>
          <p14:tracePt t="109469" x="1250950" y="5149850"/>
          <p14:tracePt t="109486" x="1174750" y="5130800"/>
          <p14:tracePt t="109503" x="1028700" y="5105400"/>
          <p14:tracePt t="109520" x="920750" y="5092700"/>
          <p14:tracePt t="109535" x="857250" y="5092700"/>
          <p14:tracePt t="109552" x="717550" y="5092700"/>
          <p14:tracePt t="109568" x="666750" y="5092700"/>
          <p14:tracePt t="109585" x="590550" y="5092700"/>
          <p14:tracePt t="109601" x="520700" y="5092700"/>
          <p14:tracePt t="109619" x="501650" y="5099050"/>
          <p14:tracePt t="109636" x="476250" y="5099050"/>
          <p14:tracePt t="109654" x="463550" y="5099050"/>
          <p14:tracePt t="109669" x="457200" y="5099050"/>
          <p14:tracePt t="109686" x="450850" y="5099050"/>
          <p14:tracePt t="109728" x="444500" y="5099050"/>
          <p14:tracePt t="109739" x="444500" y="5105400"/>
          <p14:tracePt t="109752" x="444500" y="5118100"/>
          <p14:tracePt t="109770" x="444500" y="5156200"/>
          <p14:tracePt t="109787" x="444500" y="5181600"/>
          <p14:tracePt t="109801" x="444500" y="5219700"/>
          <p14:tracePt t="109818" x="444500" y="5238750"/>
          <p14:tracePt t="109834" x="457200" y="5283200"/>
          <p14:tracePt t="109852" x="495300" y="5346700"/>
          <p14:tracePt t="109868" x="514350" y="5365750"/>
          <p14:tracePt t="109884" x="647700" y="5454650"/>
          <p14:tracePt t="109902" x="704850" y="5492750"/>
          <p14:tracePt t="109917" x="850900" y="5575300"/>
          <p14:tracePt t="109935" x="1035050" y="5632450"/>
          <p14:tracePt t="109951" x="1143000" y="5664200"/>
          <p14:tracePt t="109967" x="1276350" y="5715000"/>
          <p14:tracePt t="109984" x="1314450" y="5721350"/>
          <p14:tracePt t="110001" x="1390650" y="5746750"/>
          <p14:tracePt t="110018" x="1416050" y="5746750"/>
          <p14:tracePt t="110035" x="1435100" y="5753100"/>
          <p14:tracePt t="110051" x="1447800" y="5753100"/>
          <p14:tracePt t="110071" x="1454150" y="5753100"/>
          <p14:tracePt t="110155" x="1447800" y="5753100"/>
          <p14:tracePt t="110169" x="1422400" y="5740400"/>
          <p14:tracePt t="110177" x="1397000" y="5727700"/>
          <p14:tracePt t="110187" x="1339850" y="5708650"/>
          <p14:tracePt t="110201" x="1289050" y="5695950"/>
          <p14:tracePt t="110217" x="1231900" y="5689600"/>
          <p14:tracePt t="110234" x="1206500" y="5689600"/>
          <p14:tracePt t="110251" x="1155700" y="5670550"/>
          <p14:tracePt t="110268" x="1130300" y="5664200"/>
          <p14:tracePt t="110285" x="1066800" y="5632450"/>
          <p14:tracePt t="110302" x="1016000" y="5607050"/>
          <p14:tracePt t="110318" x="990600" y="5594350"/>
          <p14:tracePt t="110335" x="946150" y="5562600"/>
          <p14:tracePt t="110351" x="927100" y="5549900"/>
          <p14:tracePt t="110367" x="901700" y="5530850"/>
          <p14:tracePt t="110384" x="876300" y="5511800"/>
          <p14:tracePt t="110401" x="863600" y="5505450"/>
          <p14:tracePt t="110417" x="844550" y="5480050"/>
          <p14:tracePt t="110434" x="831850" y="5467350"/>
          <p14:tracePt t="110450" x="800100" y="5435600"/>
          <p14:tracePt t="110467" x="774700" y="5403850"/>
          <p14:tracePt t="110485" x="762000" y="5391150"/>
          <p14:tracePt t="110501" x="736600" y="5359400"/>
          <p14:tracePt t="110517" x="717550" y="5346700"/>
          <p14:tracePt t="110534" x="698500" y="5321300"/>
          <p14:tracePt t="110551" x="673100" y="5302250"/>
          <p14:tracePt t="110568" x="666750" y="5289550"/>
          <p14:tracePt t="110584" x="654050" y="5270500"/>
          <p14:tracePt t="110617" x="647700" y="5264150"/>
          <p14:tracePt t="110634" x="647700" y="5257800"/>
          <p14:tracePt t="110650" x="641350" y="5257800"/>
          <p14:tracePt t="110668" x="635000" y="5251450"/>
          <p14:tracePt t="110700" x="628650" y="5238750"/>
          <p14:tracePt t="110717" x="615950" y="5232400"/>
          <p14:tracePt t="110734" x="609600" y="5226050"/>
          <p14:tracePt t="110767" x="603250" y="5219700"/>
          <p14:tracePt t="110784" x="584200" y="5207000"/>
          <p14:tracePt t="110801" x="571500" y="5200650"/>
          <p14:tracePt t="110817" x="565150" y="5194300"/>
          <p14:tracePt t="110834" x="558800" y="5194300"/>
          <p14:tracePt t="110851" x="558800" y="5187950"/>
          <p14:tracePt t="110867" x="552450" y="5187950"/>
          <p14:tracePt t="110885" x="546100" y="5187950"/>
          <p14:tracePt t="111063" x="546100" y="5194300"/>
          <p14:tracePt t="111073" x="546100" y="5200650"/>
          <p14:tracePt t="111085" x="558800" y="5207000"/>
          <p14:tracePt t="111101" x="571500" y="5219700"/>
          <p14:tracePt t="111118" x="635000" y="5251450"/>
          <p14:tracePt t="111135" x="755650" y="5308600"/>
          <p14:tracePt t="111152" x="812800" y="5334000"/>
          <p14:tracePt t="111169" x="933450" y="5384800"/>
          <p14:tracePt t="111183" x="1016000" y="5410200"/>
          <p14:tracePt t="111200" x="1149350" y="5441950"/>
          <p14:tracePt t="111217" x="1270000" y="5461000"/>
          <p14:tracePt t="111233" x="1320800" y="5467350"/>
          <p14:tracePt t="111250" x="1428750" y="5492750"/>
          <p14:tracePt t="111266" x="1511300" y="5511800"/>
          <p14:tracePt t="111284" x="1701800" y="5556250"/>
          <p14:tracePt t="111302" x="1885950" y="5594350"/>
          <p14:tracePt t="111317" x="2012950" y="5613400"/>
          <p14:tracePt t="111332" x="2292350" y="5626100"/>
          <p14:tracePt t="111349" x="2444750" y="5626100"/>
          <p14:tracePt t="111366" x="2838450" y="5626100"/>
          <p14:tracePt t="111382" x="2971800" y="5619750"/>
          <p14:tracePt t="111399" x="3359150" y="5556250"/>
          <p14:tracePt t="111418" x="3683000" y="5511800"/>
          <p14:tracePt t="111435" x="3797300" y="5486400"/>
          <p14:tracePt t="111450" x="4038600" y="5480050"/>
          <p14:tracePt t="111466" x="4146550" y="5492750"/>
          <p14:tracePt t="111483" x="4286250" y="5524500"/>
          <p14:tracePt t="111500" x="4330700" y="5530850"/>
          <p14:tracePt t="111516" x="4337050" y="5530850"/>
          <p14:tracePt t="111836" x="4349750" y="5530850"/>
          <p14:tracePt t="111845" x="4368800" y="5530850"/>
          <p14:tracePt t="111855" x="4394200" y="5530850"/>
          <p14:tracePt t="111866" x="4445000" y="5530850"/>
          <p14:tracePt t="111882" x="4508500" y="5537200"/>
          <p14:tracePt t="111899" x="4686300" y="5549900"/>
          <p14:tracePt t="111916" x="4914900" y="5568950"/>
          <p14:tracePt t="111932" x="5073650" y="5581650"/>
          <p14:tracePt t="111949" x="5327650" y="5581650"/>
          <p14:tracePt t="111966" x="5467350" y="5581650"/>
          <p14:tracePt t="111983" x="5727700" y="5581650"/>
          <p14:tracePt t="111999" x="5918200" y="5581650"/>
          <p14:tracePt t="112016" x="5988050" y="5575300"/>
          <p14:tracePt t="112032" x="6153150" y="5537200"/>
          <p14:tracePt t="112050" x="6210300" y="5518150"/>
          <p14:tracePt t="112053" x="6254750" y="5499100"/>
          <p14:tracePt t="112066" x="6286500" y="5486400"/>
          <p14:tracePt t="112083" x="6311900" y="5467350"/>
          <p14:tracePt t="112100" x="6318250" y="5454650"/>
          <p14:tracePt t="112115" x="6324600" y="5416550"/>
          <p14:tracePt t="112132" x="6324600" y="5391150"/>
          <p14:tracePt t="112149" x="6286500" y="5314950"/>
          <p14:tracePt t="112165" x="6254750" y="5289550"/>
          <p14:tracePt t="112182" x="6210300" y="5245100"/>
          <p14:tracePt t="112199" x="6172200" y="5207000"/>
          <p14:tracePt t="112215" x="6172200" y="5200650"/>
          <p14:tracePt t="112232" x="6159500" y="5200650"/>
          <p14:tracePt t="112249" x="6153150" y="5194300"/>
          <p14:tracePt t="112267" x="6134100" y="5187950"/>
          <p14:tracePt t="112285" x="6102350" y="5181600"/>
          <p14:tracePt t="112301" x="6083300" y="5175250"/>
          <p14:tracePt t="112318" x="6051550" y="5162550"/>
          <p14:tracePt t="112335" x="6007100" y="5149850"/>
          <p14:tracePt t="112350" x="5994400" y="5143500"/>
          <p14:tracePt t="112366" x="5962650" y="5137150"/>
          <p14:tracePt t="112382" x="5949950" y="5137150"/>
          <p14:tracePt t="112399" x="5924550" y="5124450"/>
          <p14:tracePt t="112417" x="5892800" y="5118100"/>
          <p14:tracePt t="112432" x="5867400" y="5111750"/>
          <p14:tracePt t="112450" x="5810250" y="5105400"/>
          <p14:tracePt t="112468" x="5759450" y="5099050"/>
          <p14:tracePt t="112484" x="5664200" y="5080000"/>
          <p14:tracePt t="112500" x="5575300" y="5073650"/>
          <p14:tracePt t="112516" x="5486400" y="5060950"/>
          <p14:tracePt t="112531" x="5295900" y="5060950"/>
          <p14:tracePt t="112548" x="5219700" y="5060950"/>
          <p14:tracePt t="112565" x="4978400" y="5060950"/>
          <p14:tracePt t="112582" x="4851400" y="5067300"/>
          <p14:tracePt t="112600" x="4660900" y="5067300"/>
          <p14:tracePt t="112617" x="4508500" y="5067300"/>
          <p14:tracePt t="112634" x="4457700" y="5073650"/>
          <p14:tracePt t="112649" x="4400550" y="5092700"/>
          <p14:tracePt t="113033" x="4387850" y="5099050"/>
          <p14:tracePt t="113043" x="4356100" y="5105400"/>
          <p14:tracePt t="113055" x="4330700" y="5105400"/>
          <p14:tracePt t="113067" x="4279900" y="5105400"/>
          <p14:tracePt t="113082" x="4203700" y="5105400"/>
          <p14:tracePt t="113099" x="3956050" y="5067300"/>
          <p14:tracePt t="113115" x="3632200" y="4946650"/>
          <p14:tracePt t="113131" x="3346450" y="4870450"/>
          <p14:tracePt t="113148" x="2908300" y="4756150"/>
          <p14:tracePt t="113165" x="2711450" y="4718050"/>
          <p14:tracePt t="113182" x="2381250" y="4654550"/>
          <p14:tracePt t="113199" x="2063750" y="4648200"/>
          <p14:tracePt t="113215" x="1949450" y="4648200"/>
          <p14:tracePt t="113231" x="1797050" y="4648200"/>
          <p14:tracePt t="113249" x="1733550" y="4648200"/>
          <p14:tracePt t="113266" x="1593850" y="4648200"/>
          <p14:tracePt t="113283" x="1454150" y="4635500"/>
          <p14:tracePt t="113301" x="1384300" y="4629150"/>
          <p14:tracePt t="113318" x="1282700" y="4610100"/>
          <p14:tracePt t="113334" x="1238250" y="4603750"/>
          <p14:tracePt t="113349" x="1136650" y="4591050"/>
          <p14:tracePt t="113365" x="1066800" y="4572000"/>
          <p14:tracePt t="113381" x="939800" y="4572000"/>
          <p14:tracePt t="113397" x="869950" y="4572000"/>
          <p14:tracePt t="113414" x="831850" y="4572000"/>
          <p14:tracePt t="113431" x="774700" y="4584700"/>
          <p14:tracePt t="113447" x="755650" y="4591050"/>
          <p14:tracePt t="113464" x="717550" y="4610100"/>
          <p14:tracePt t="113480" x="692150" y="4629150"/>
          <p14:tracePt t="113499" x="679450" y="4635500"/>
          <p14:tracePt t="113516" x="660400" y="4654550"/>
          <p14:tracePt t="113533" x="647700" y="4673600"/>
          <p14:tracePt t="113549" x="635000" y="4686300"/>
          <p14:tracePt t="113568" x="609600" y="4718050"/>
          <p14:tracePt t="113582" x="603250" y="4737100"/>
          <p14:tracePt t="113598" x="565150" y="4768850"/>
          <p14:tracePt t="113615" x="552450" y="4787900"/>
          <p14:tracePt t="113631" x="514350" y="4832350"/>
          <p14:tracePt t="113648" x="501650" y="4857750"/>
          <p14:tracePt t="113664" x="495300" y="4870450"/>
          <p14:tracePt t="113682" x="476250" y="4889500"/>
          <p14:tracePt t="113699" x="463550" y="4914900"/>
          <p14:tracePt t="113715" x="450850" y="4940300"/>
          <p14:tracePt t="113731" x="438150" y="4978400"/>
          <p14:tracePt t="113748" x="431800" y="4991100"/>
          <p14:tracePt t="113764" x="406400" y="5029200"/>
          <p14:tracePt t="113781" x="406400" y="5041900"/>
          <p14:tracePt t="113798" x="400050" y="5067300"/>
          <p14:tracePt t="113815" x="400050" y="5080000"/>
          <p14:tracePt t="113831" x="393700" y="5086350"/>
          <p14:tracePt t="113848" x="393700" y="5111750"/>
          <p14:tracePt t="113865" x="393700" y="5124450"/>
          <p14:tracePt t="113882" x="393700" y="5162550"/>
          <p14:tracePt t="113898" x="393700" y="5200650"/>
          <p14:tracePt t="113915" x="393700" y="5219700"/>
          <p14:tracePt t="113932" x="400050" y="5251450"/>
          <p14:tracePt t="113947" x="406400" y="5270500"/>
          <p14:tracePt t="113964" x="412750" y="5289550"/>
          <p14:tracePt t="113981" x="419100" y="5308600"/>
          <p14:tracePt t="113997" x="425450" y="5321300"/>
          <p14:tracePt t="114014" x="438150" y="5340350"/>
          <p14:tracePt t="114031" x="444500" y="5353050"/>
          <p14:tracePt t="114047" x="463550" y="5365750"/>
          <p14:tracePt t="114064" x="469900" y="5384800"/>
          <p14:tracePt t="114081" x="476250" y="5391150"/>
          <p14:tracePt t="114098" x="488950" y="5410200"/>
          <p14:tracePt t="114114" x="495300" y="5416550"/>
          <p14:tracePt t="114131" x="501650" y="5429250"/>
          <p14:tracePt t="114148" x="514350" y="5448300"/>
          <p14:tracePt t="114164" x="514350" y="5461000"/>
          <p14:tracePt t="114180" x="520700" y="5467350"/>
          <p14:tracePt t="114197" x="527050" y="5473700"/>
          <p14:tracePt t="114214" x="533400" y="5492750"/>
          <p14:tracePt t="114231" x="539750" y="5511800"/>
          <p14:tracePt t="114247" x="546100" y="5524500"/>
          <p14:tracePt t="114264" x="552450" y="5537200"/>
          <p14:tracePt t="114280" x="552450" y="5549900"/>
          <p14:tracePt t="114298" x="565150" y="5581650"/>
          <p14:tracePt t="114317" x="577850" y="5600700"/>
          <p14:tracePt t="114332" x="584200" y="5613400"/>
          <p14:tracePt t="114349" x="590550" y="5632450"/>
          <p14:tracePt t="114364" x="596900" y="5645150"/>
          <p14:tracePt t="114381" x="609600" y="5670550"/>
          <p14:tracePt t="114398" x="622300" y="5695950"/>
          <p14:tracePt t="114415" x="628650" y="5708650"/>
          <p14:tracePt t="114431" x="647700" y="5746750"/>
          <p14:tracePt t="114448" x="660400" y="5765800"/>
          <p14:tracePt t="114465" x="704850" y="5803900"/>
          <p14:tracePt t="114481" x="793750" y="5854700"/>
          <p14:tracePt t="114498" x="838200" y="5880100"/>
          <p14:tracePt t="114515" x="958850" y="5930900"/>
          <p14:tracePt t="114534" x="1219200" y="5994400"/>
          <p14:tracePt t="114547" x="1365250" y="6026150"/>
          <p14:tracePt t="114564" x="1663700" y="6083300"/>
          <p14:tracePt t="114580" x="1911350" y="6127750"/>
          <p14:tracePt t="114599" x="2165350" y="6172200"/>
          <p14:tracePt t="114615" x="2298700" y="6216650"/>
          <p14:tracePt t="114632" x="2489200" y="6242050"/>
          <p14:tracePt t="114649" x="2546350" y="6254750"/>
          <p14:tracePt t="114961" x="2552700" y="6254750"/>
          <p14:tracePt t="114971" x="2571750" y="6254750"/>
          <p14:tracePt t="114981" x="2597150" y="6254750"/>
          <p14:tracePt t="114996" x="2635250" y="6248400"/>
          <p14:tracePt t="115013" x="2717800" y="6248400"/>
          <p14:tracePt t="115030" x="2781300" y="6248400"/>
          <p14:tracePt t="115046" x="2908300" y="6242050"/>
          <p14:tracePt t="115063" x="2984500" y="6229350"/>
          <p14:tracePt t="115065" x="3054350" y="6229350"/>
          <p14:tracePt t="115079" x="3117850" y="6223000"/>
          <p14:tracePt t="115096" x="3257550" y="6210300"/>
          <p14:tracePt t="115113" x="3321050" y="6210300"/>
          <p14:tracePt t="115129" x="3454400" y="6203950"/>
          <p14:tracePt t="115146" x="3517900" y="6203950"/>
          <p14:tracePt t="115165" x="3568700" y="6203950"/>
          <p14:tracePt t="115179" x="3810000" y="6203950"/>
          <p14:tracePt t="115196" x="3886200" y="6203950"/>
          <p14:tracePt t="115212" x="4038600" y="6203950"/>
          <p14:tracePt t="115229" x="4165600" y="6203950"/>
          <p14:tracePt t="115246" x="4381500" y="6184900"/>
          <p14:tracePt t="115263" x="4584700" y="6153150"/>
          <p14:tracePt t="115279" x="4730750" y="6127750"/>
          <p14:tracePt t="115296" x="5067300" y="6089650"/>
          <p14:tracePt t="115312" x="5156200" y="6083300"/>
          <p14:tracePt t="115329" x="5283200" y="6070600"/>
          <p14:tracePt t="115346" x="5314950" y="6070600"/>
          <p14:tracePt t="115756" x="5321300" y="6070600"/>
          <p14:tracePt t="115765" x="5327650" y="6064250"/>
          <p14:tracePt t="115776" x="5334000" y="6064250"/>
          <p14:tracePt t="115788" x="5346700" y="6064250"/>
          <p14:tracePt t="115798" x="5353050" y="6057900"/>
          <p14:tracePt t="115814" x="5378450" y="6057900"/>
          <p14:tracePt t="115830" x="5429250" y="6051550"/>
          <p14:tracePt t="115849" x="5518150" y="6051550"/>
          <p14:tracePt t="115865" x="5543550" y="6051550"/>
          <p14:tracePt t="115882" x="5619750" y="6051550"/>
          <p14:tracePt t="115896" x="5708650" y="6051550"/>
          <p14:tracePt t="115912" x="5854700" y="6051550"/>
          <p14:tracePt t="115929" x="5905500" y="6057900"/>
          <p14:tracePt t="115946" x="6019800" y="6070600"/>
          <p14:tracePt t="115963" x="6203950" y="6102350"/>
          <p14:tracePt t="115979" x="6292850" y="6102350"/>
          <p14:tracePt t="115995" x="6419850" y="6108700"/>
          <p14:tracePt t="116012" x="6496050" y="6108700"/>
          <p14:tracePt t="116029" x="6661150" y="6108700"/>
          <p14:tracePt t="116045" x="6813550" y="6108700"/>
          <p14:tracePt t="116062" x="6858000" y="6108700"/>
          <p14:tracePt t="116079" x="6940550" y="6070600"/>
          <p14:tracePt t="116095" x="6985000" y="6057900"/>
          <p14:tracePt t="116114" x="7042150" y="6007100"/>
          <p14:tracePt t="116132" x="7099300" y="5911850"/>
          <p14:tracePt t="116148" x="7112000" y="5854700"/>
          <p14:tracePt t="116162" x="7150100" y="5753100"/>
          <p14:tracePt t="116179" x="7150100" y="5715000"/>
          <p14:tracePt t="116196" x="7150100" y="5626100"/>
          <p14:tracePt t="116212" x="7143750" y="5556250"/>
          <p14:tracePt t="116228" x="7131050" y="5524500"/>
          <p14:tracePt t="116245" x="7112000" y="5492750"/>
          <p14:tracePt t="116262" x="7099300" y="5480050"/>
          <p14:tracePt t="116279" x="7080250" y="5448300"/>
          <p14:tracePt t="116295" x="7042150" y="5422900"/>
          <p14:tracePt t="116312" x="7010400" y="5391150"/>
          <p14:tracePt t="116328" x="6946900" y="5359400"/>
          <p14:tracePt t="116345" x="6896100" y="5353050"/>
          <p14:tracePt t="116363" x="6813550" y="5327650"/>
          <p14:tracePt t="116379" x="6718300" y="5308600"/>
          <p14:tracePt t="116395" x="6667500" y="5308600"/>
          <p14:tracePt t="116412" x="6508750" y="5321300"/>
          <p14:tracePt t="116429" x="6419850" y="5359400"/>
          <p14:tracePt t="116445" x="6254750" y="5454650"/>
          <p14:tracePt t="116462" x="6032500" y="5562600"/>
          <p14:tracePt t="116478" x="5924550" y="5594350"/>
          <p14:tracePt t="116495" x="5753100" y="5651500"/>
          <p14:tracePt t="116512" x="5676900" y="5683250"/>
          <p14:tracePt t="116528" x="5454650" y="5715000"/>
          <p14:tracePt t="116545" x="5276850" y="5715000"/>
          <p14:tracePt t="116562" x="5213350" y="5715000"/>
          <p14:tracePt t="116578" x="5111750" y="5708650"/>
          <p14:tracePt t="116595" x="5080000" y="5702300"/>
          <p14:tracePt t="116613" x="5029200" y="5695950"/>
          <p14:tracePt t="116995" x="5022850" y="5683250"/>
          <p14:tracePt t="117007" x="5016500" y="5676900"/>
          <p14:tracePt t="117016" x="5003800" y="5664200"/>
          <p14:tracePt t="117029" x="4984750" y="5651500"/>
          <p14:tracePt t="117062" x="4914900" y="5619750"/>
          <p14:tracePt t="117064" x="4845050" y="5600700"/>
          <p14:tracePt t="117078" x="4724400" y="5562600"/>
          <p14:tracePt t="117094" x="4667250" y="5543550"/>
          <p14:tracePt t="117111" x="4470400" y="5492750"/>
          <p14:tracePt t="117129" x="4381500" y="5473700"/>
          <p14:tracePt t="117145" x="4203700" y="5454650"/>
          <p14:tracePt t="117161" x="4064000" y="5454650"/>
          <p14:tracePt t="117180" x="3975100" y="5454650"/>
          <p14:tracePt t="117198" x="3841750" y="5454650"/>
          <p14:tracePt t="117214" x="3765550" y="5454650"/>
          <p14:tracePt t="117230" x="3733800" y="5454650"/>
          <p14:tracePt t="117245" x="3695700" y="5454650"/>
          <p14:tracePt t="117261" x="3683000" y="5454650"/>
          <p14:tracePt t="117277" x="3670300" y="5454650"/>
          <p14:tracePt t="117294" x="3663950" y="5454650"/>
          <p14:tracePt t="117310" x="3644900" y="5454650"/>
          <p14:tracePt t="117330" x="3625850" y="5454650"/>
          <p14:tracePt t="117348" x="3606800" y="5454650"/>
          <p14:tracePt t="117361" x="3581400" y="5454650"/>
          <p14:tracePt t="117378" x="3575050" y="5454650"/>
          <p14:tracePt t="117395" x="3568700" y="5454650"/>
          <p14:tracePt t="117726" x="3556000" y="5461000"/>
          <p14:tracePt t="117735" x="3543300" y="5461000"/>
          <p14:tracePt t="117750" x="3524250" y="5461000"/>
          <p14:tracePt t="117762" x="3505200" y="5461000"/>
          <p14:tracePt t="117778" x="3448050" y="5461000"/>
          <p14:tracePt t="117794" x="3390900" y="5454650"/>
          <p14:tracePt t="117810" x="3194050" y="5403850"/>
          <p14:tracePt t="117828" x="3009900" y="5365750"/>
          <p14:tracePt t="117845" x="2921000" y="5353050"/>
          <p14:tracePt t="117860" x="2641600" y="5353050"/>
          <p14:tracePt t="117878" x="2552700" y="5353050"/>
          <p14:tracePt t="117894" x="2362200" y="5353050"/>
          <p14:tracePt t="117912" x="2133600" y="5353050"/>
          <p14:tracePt t="117928" x="2019300" y="5353050"/>
          <p14:tracePt t="117944" x="1879600" y="5353050"/>
          <p14:tracePt t="117960" x="1790700" y="5353050"/>
          <p14:tracePt t="117977" x="1600200" y="5346700"/>
          <p14:tracePt t="117995" x="1536700" y="5346700"/>
          <p14:tracePt t="118010" x="1409700" y="5334000"/>
          <p14:tracePt t="118029" x="1276350" y="5314950"/>
          <p14:tracePt t="118046" x="1212850" y="5314950"/>
          <p14:tracePt t="118062" x="1073150" y="5314950"/>
          <p14:tracePt t="118078" x="958850" y="5314950"/>
          <p14:tracePt t="118094" x="901700" y="5314950"/>
          <p14:tracePt t="118111" x="838200" y="5314950"/>
          <p14:tracePt t="118129" x="800100" y="5314950"/>
          <p14:tracePt t="118145" x="704850" y="5314950"/>
          <p14:tracePt t="118162" x="654050" y="5314950"/>
          <p14:tracePt t="118178" x="603250" y="5327650"/>
          <p14:tracePt t="118195" x="565150" y="5334000"/>
          <p14:tracePt t="118210" x="552450" y="5340350"/>
          <p14:tracePt t="118227" x="527050" y="5353050"/>
          <p14:tracePt t="118244" x="520700" y="5353050"/>
          <p14:tracePt t="118260" x="508000" y="5359400"/>
          <p14:tracePt t="118277" x="501650" y="5365750"/>
          <p14:tracePt t="118293" x="495300" y="5378450"/>
          <p14:tracePt t="118310" x="482600" y="5410200"/>
          <p14:tracePt t="118327" x="476250" y="5435600"/>
          <p14:tracePt t="118343" x="469900" y="5467350"/>
          <p14:tracePt t="118360" x="469900" y="5499100"/>
          <p14:tracePt t="118376" x="469900" y="5518150"/>
          <p14:tracePt t="118393" x="469900" y="5562600"/>
          <p14:tracePt t="118410" x="476250" y="5575300"/>
          <p14:tracePt t="118427" x="508000" y="5600700"/>
          <p14:tracePt t="118444" x="571500" y="5651500"/>
          <p14:tracePt t="118460" x="628650" y="5689600"/>
          <p14:tracePt t="118477" x="762000" y="5746750"/>
          <p14:tracePt t="118493" x="882650" y="5797550"/>
          <p14:tracePt t="118509" x="1162050" y="5880100"/>
          <p14:tracePt t="118527" x="1365250" y="5911850"/>
          <p14:tracePt t="118543" x="1504950" y="5930900"/>
          <p14:tracePt t="118560" x="1778000" y="5930900"/>
          <p14:tracePt t="118576" x="1879600" y="5930900"/>
          <p14:tracePt t="118593" x="2120900" y="5930900"/>
          <p14:tracePt t="118610" x="2393950" y="5949950"/>
          <p14:tracePt t="118626" x="2508250" y="5962650"/>
          <p14:tracePt t="118643" x="2927350" y="5988050"/>
          <p14:tracePt t="118660" x="3054350" y="6000750"/>
          <p14:tracePt t="118677" x="3378200" y="6013450"/>
          <p14:tracePt t="118694" x="3619500" y="6019800"/>
          <p14:tracePt t="118712" x="3721100" y="6019800"/>
          <p14:tracePt t="118729" x="3949700" y="6032500"/>
          <p14:tracePt t="118746" x="4076700" y="6045200"/>
          <p14:tracePt t="118761" x="4216400" y="6045200"/>
          <p14:tracePt t="118779" x="4279900" y="6045200"/>
          <p14:tracePt t="118794" x="4292600" y="6045200"/>
          <p14:tracePt t="119249" x="4311650" y="6045200"/>
          <p14:tracePt t="119261" x="4337050" y="6045200"/>
          <p14:tracePt t="119269" x="4375150" y="6045200"/>
          <p14:tracePt t="119279" x="4425950" y="6045200"/>
          <p14:tracePt t="119294" x="4540250" y="6045200"/>
          <p14:tracePt t="119311" x="4806950" y="6026150"/>
          <p14:tracePt t="119327" x="4908550" y="6019800"/>
          <p14:tracePt t="119345" x="5175250" y="5981700"/>
          <p14:tracePt t="119361" x="5346700" y="5962650"/>
          <p14:tracePt t="119376" x="5397500" y="5956300"/>
          <p14:tracePt t="119392" x="5467350" y="5943600"/>
          <p14:tracePt t="119410" x="5486400" y="5930900"/>
          <p14:tracePt t="122242" x="5486400" y="5911850"/>
          <p14:tracePt t="122250" x="5486400" y="5880100"/>
          <p14:tracePt t="122261" x="5461000" y="5822950"/>
          <p14:tracePt t="122275" x="5441950" y="5759450"/>
          <p14:tracePt t="122291" x="5359400" y="5581650"/>
          <p14:tracePt t="122309" x="5283200" y="5410200"/>
          <p14:tracePt t="122325" x="5207000" y="5137150"/>
          <p14:tracePt t="122341" x="5162550" y="5029200"/>
          <p14:tracePt t="122358" x="5086350" y="4749800"/>
          <p14:tracePt t="122375" x="4965700" y="4375150"/>
          <p14:tracePt t="122392" x="4908550" y="4235450"/>
          <p14:tracePt t="122407" x="4756150" y="3924300"/>
          <p14:tracePt t="122423" x="4711700" y="3829050"/>
          <p14:tracePt t="122440" x="4673600" y="3740150"/>
          <p14:tracePt t="123745" x="4667250" y="3740150"/>
          <p14:tracePt t="123756" x="4667250" y="3733800"/>
          <p14:tracePt t="123765" x="4660900" y="3727450"/>
          <p14:tracePt t="123775" x="4654550" y="3721100"/>
          <p14:tracePt t="123796" x="4648200" y="3714750"/>
          <p14:tracePt t="123807" x="4648200" y="3702050"/>
          <p14:tracePt t="123822" x="4641850" y="3695700"/>
          <p14:tracePt t="123839" x="4641850" y="3676650"/>
          <p14:tracePt t="123855" x="4641850" y="3670300"/>
          <p14:tracePt t="123872" x="4635500" y="3651250"/>
          <p14:tracePt t="123888" x="4635500" y="3644900"/>
          <p14:tracePt t="123906" x="4622800" y="3619500"/>
          <p14:tracePt t="123922" x="4610100" y="3587750"/>
          <p14:tracePt t="123938" x="4597400" y="3562350"/>
          <p14:tracePt t="123955" x="4591050" y="3524250"/>
          <p14:tracePt t="123972" x="4591050" y="3505200"/>
          <p14:tracePt t="123989" x="4584700" y="3460750"/>
          <p14:tracePt t="124006" x="4584700" y="3435350"/>
          <p14:tracePt t="124022" x="4584700" y="3422650"/>
          <p14:tracePt t="124038" x="4578350" y="3397250"/>
          <p14:tracePt t="124056" x="4578350" y="3390900"/>
          <p14:tracePt t="124059" x="4578350" y="3378200"/>
          <p14:tracePt t="124072" x="4578350" y="3371850"/>
          <p14:tracePt t="127186" x="4565650" y="3365500"/>
          <p14:tracePt t="127198" x="4546600" y="3359150"/>
          <p14:tracePt t="127210" x="4527550" y="3340100"/>
          <p14:tracePt t="127221" x="4476750" y="3327400"/>
          <p14:tracePt t="127235" x="4394200" y="3308350"/>
          <p14:tracePt t="127252" x="4191000" y="3263900"/>
          <p14:tracePt t="127269" x="4121150" y="3244850"/>
          <p14:tracePt t="127286" x="3930650" y="3244850"/>
          <p14:tracePt t="127302" x="3765550" y="3244850"/>
          <p14:tracePt t="127321" x="3714750" y="3244850"/>
          <p14:tracePt t="127337" x="3625850" y="3295650"/>
          <p14:tracePt t="127354" x="3562350" y="3416300"/>
          <p14:tracePt t="127370" x="3530600" y="3473450"/>
          <p14:tracePt t="127386" x="3524250" y="3556000"/>
          <p14:tracePt t="127403" x="3524250" y="3594100"/>
          <p14:tracePt t="127419" x="3619500" y="3676650"/>
          <p14:tracePt t="127437" x="3829050" y="3733800"/>
          <p14:tracePt t="127452" x="3917950" y="3733800"/>
          <p14:tracePt t="127469" x="4025900" y="3721100"/>
          <p14:tracePt t="127486" x="4044950" y="3702050"/>
          <p14:tracePt t="127502" x="4121150" y="3429000"/>
          <p14:tracePt t="127520" x="4121150" y="3276600"/>
          <p14:tracePt t="127537" x="4038600" y="3003550"/>
          <p14:tracePt t="127553" x="3949700" y="2863850"/>
          <p14:tracePt t="127570" x="3854450" y="2813050"/>
          <p14:tracePt t="127586" x="3676650" y="2781300"/>
          <p14:tracePt t="127603" x="3606800" y="2806700"/>
          <p14:tracePt t="127619" x="3530600" y="2876550"/>
          <p14:tracePt t="127636" x="3448050" y="3028950"/>
          <p14:tracePt t="127652" x="3429000" y="3168650"/>
          <p14:tracePt t="127669" x="3429000" y="3321050"/>
          <p14:tracePt t="127685" x="3435350" y="3365500"/>
          <p14:tracePt t="127702" x="3530600" y="3448050"/>
          <p14:tracePt t="127719" x="3689350" y="3511550"/>
          <p14:tracePt t="127735" x="3733800" y="3517900"/>
          <p14:tracePt t="127752" x="3784600" y="3517900"/>
          <p14:tracePt t="127769" x="3790950" y="3517900"/>
          <p14:tracePt t="127786" x="3810000" y="3473450"/>
          <p14:tracePt t="127803" x="3810000" y="3352800"/>
          <p14:tracePt t="127819" x="3810000" y="3314700"/>
          <p14:tracePt t="127836" x="3810000" y="3257550"/>
          <p14:tracePt t="127853" x="3810000" y="3244850"/>
          <p14:tracePt t="129480" x="3810000" y="3238500"/>
          <p14:tracePt t="129488" x="3810000" y="3232150"/>
          <p14:tracePt t="129510" x="3803650" y="3219450"/>
          <p14:tracePt t="129522" x="3803650" y="3213100"/>
          <p14:tracePt t="129536" x="3803650" y="3206750"/>
          <p14:tracePt t="129554" x="3803650" y="3175000"/>
          <p14:tracePt t="129569" x="3803650" y="3168650"/>
          <p14:tracePt t="129586" x="3803650" y="3143250"/>
          <p14:tracePt t="129617" x="3803650" y="3130550"/>
          <p14:tracePt t="133262" x="3803650" y="3117850"/>
          <p14:tracePt t="133273" x="3803650" y="3105150"/>
          <p14:tracePt t="133283" x="3810000" y="3098800"/>
          <p14:tracePt t="133298" x="3810000" y="3086100"/>
          <p14:tracePt t="133315" x="3816350" y="3054350"/>
          <p14:tracePt t="133333" x="3822700" y="3022600"/>
          <p14:tracePt t="133349" x="3822700" y="2895600"/>
          <p14:tracePt t="133364" x="3816350" y="2819400"/>
          <p14:tracePt t="133381" x="3790950" y="2673350"/>
          <p14:tracePt t="133397" x="3752850" y="2578100"/>
          <p14:tracePt t="133413" x="3746500" y="2552700"/>
          <p14:tracePt t="133430" x="3740150" y="2533650"/>
          <p14:tracePt t="133463" x="3733800" y="2527300"/>
          <p14:tracePt t="133522" x="3740150" y="2527300"/>
          <p14:tracePt t="133533" x="3759200" y="2527300"/>
          <p14:tracePt t="133543" x="3784600" y="2533650"/>
          <p14:tracePt t="133558" x="3803650" y="2546350"/>
          <p14:tracePt t="133565" x="3841750" y="2552700"/>
          <p14:tracePt t="133581" x="3873500" y="2578100"/>
          <p14:tracePt t="133597" x="3911600" y="2609850"/>
          <p14:tracePt t="133615" x="3924300" y="2628900"/>
          <p14:tracePt t="133647" x="3987800" y="2914650"/>
          <p14:tracePt t="133663" x="3975100" y="3041650"/>
          <p14:tracePt t="133682" x="3759200" y="3530600"/>
          <p14:tracePt t="133699" x="3575050" y="3816350"/>
          <p14:tracePt t="133713" x="3492500" y="3911600"/>
          <p14:tracePt t="133730" x="3276600" y="4044950"/>
          <p14:tracePt t="133749" x="3187700" y="4064000"/>
          <p14:tracePt t="133764" x="3067050" y="4038600"/>
          <p14:tracePt t="133781" x="3022600" y="4006850"/>
          <p14:tracePt t="133797" x="2908300" y="3803650"/>
          <p14:tracePt t="133815" x="2857500" y="3657600"/>
          <p14:tracePt t="133831" x="2857500" y="3619500"/>
          <p14:tracePt t="133847" x="2857500" y="3575050"/>
          <p14:tracePt t="133867" x="2857500" y="3556000"/>
          <p14:tracePt t="133882" x="2857500" y="3536950"/>
          <p14:tracePt t="133899" x="2857500" y="3530600"/>
          <p14:tracePt t="134525" x="2851150" y="3530600"/>
          <p14:tracePt t="134534" x="2844800" y="3543300"/>
          <p14:tracePt t="134547" x="2838450" y="3581400"/>
          <p14:tracePt t="134562" x="2819400" y="3625850"/>
          <p14:tracePt t="134579" x="2813050" y="3702050"/>
          <p14:tracePt t="134596" x="2813050" y="3848100"/>
          <p14:tracePt t="134612" x="2825750" y="3911600"/>
          <p14:tracePt t="134629" x="2882900" y="4038600"/>
          <p14:tracePt t="134646" x="2908300" y="4083050"/>
          <p14:tracePt t="134662" x="2978150" y="4127500"/>
          <p14:tracePt t="134679" x="3086100" y="4178300"/>
          <p14:tracePt t="134696" x="3149600" y="4184650"/>
          <p14:tracePt t="134713" x="3257550" y="4184650"/>
          <p14:tracePt t="134730" x="3295650" y="4171950"/>
          <p14:tracePt t="134745" x="3390900" y="4102100"/>
          <p14:tracePt t="134762" x="3479800" y="3975100"/>
          <p14:tracePt t="134779" x="3517900" y="3892550"/>
          <p14:tracePt t="134795" x="3568700" y="3683000"/>
          <p14:tracePt t="134812" x="3568700" y="3543300"/>
          <p14:tracePt t="134830" x="3568700" y="3365500"/>
          <p14:tracePt t="134847" x="3562350" y="3308350"/>
          <p14:tracePt t="134864" x="3556000" y="3295650"/>
          <p14:tracePt t="134879" x="3543300" y="3282950"/>
          <p14:tracePt t="135559" x="3549650" y="3282950"/>
          <p14:tracePt t="135568" x="3568700" y="3282950"/>
          <p14:tracePt t="135580" x="3587750" y="3282950"/>
          <p14:tracePt t="135597" x="3619500" y="3308350"/>
          <p14:tracePt t="135611" x="3644900" y="3321050"/>
          <p14:tracePt t="135628" x="3708400" y="3378200"/>
          <p14:tracePt t="135645" x="3752850" y="3422650"/>
          <p14:tracePt t="135663" x="3816350" y="3479800"/>
          <p14:tracePt t="135678" x="3848100" y="3505200"/>
          <p14:tracePt t="135695" x="3898900" y="3575050"/>
          <p14:tracePt t="135712" x="3930650" y="3683000"/>
          <p14:tracePt t="135728" x="3943350" y="3733800"/>
          <p14:tracePt t="135744" x="3949700" y="3816350"/>
          <p14:tracePt t="135761" x="3949700" y="3879850"/>
          <p14:tracePt t="135778" x="3905250" y="4013200"/>
          <p14:tracePt t="135796" x="3803650" y="4178300"/>
          <p14:tracePt t="135812" x="3746500" y="4260850"/>
          <p14:tracePt t="135828" x="3600450" y="4381500"/>
          <p14:tracePt t="135844" x="3517900" y="4432300"/>
          <p14:tracePt t="135861" x="3302000" y="4476750"/>
          <p14:tracePt t="135881" x="3206750" y="4464050"/>
          <p14:tracePt t="135896" x="3175000" y="4438650"/>
          <p14:tracePt t="135913" x="3130550" y="4394200"/>
          <p14:tracePt t="135929" x="3111500" y="4362450"/>
          <p14:tracePt t="135945" x="3098800" y="4337050"/>
          <p14:tracePt t="135962" x="3092450" y="4311650"/>
          <p14:tracePt t="135979" x="3092450" y="4305300"/>
          <p14:tracePt t="135995" x="3086100" y="4298950"/>
          <p14:tracePt t="136028" x="3086100" y="4292600"/>
          <p14:tracePt t="136119" x="3086100" y="4286250"/>
          <p14:tracePt t="136703" x="3086100" y="4292600"/>
          <p14:tracePt t="136756" x="3086100" y="4298950"/>
          <p14:tracePt t="136808" x="3086100" y="4305300"/>
          <p14:tracePt t="136819" x="3086100" y="4311650"/>
          <p14:tracePt t="136829" x="3086100" y="4318000"/>
          <p14:tracePt t="136843" x="3092450" y="4330700"/>
          <p14:tracePt t="136860" x="3130550" y="4356100"/>
          <p14:tracePt t="136877" x="3162300" y="4381500"/>
          <p14:tracePt t="136893" x="3276600" y="4438650"/>
          <p14:tracePt t="136911" x="3422650" y="4508500"/>
          <p14:tracePt t="136927" x="3498850" y="4514850"/>
          <p14:tracePt t="136944" x="3606800" y="4527550"/>
          <p14:tracePt t="136961" x="3657600" y="4527550"/>
          <p14:tracePt t="136978" x="3765550" y="4521200"/>
          <p14:tracePt t="136993" x="3848100" y="4489450"/>
          <p14:tracePt t="137009" x="3879850" y="4483100"/>
          <p14:tracePt t="137026" x="3905250" y="4464050"/>
          <p14:tracePt t="137043" x="3911600" y="4451350"/>
          <p14:tracePt t="137059" x="3924300" y="4445000"/>
          <p14:tracePt t="137653" x="3930650" y="4438650"/>
          <p14:tracePt t="137663" x="3930650" y="4432300"/>
          <p14:tracePt t="137673" x="3943350" y="4425950"/>
          <p14:tracePt t="137683" x="3949700" y="4419600"/>
          <p14:tracePt t="137695" x="3956050" y="4413250"/>
          <p14:tracePt t="137711" x="3962400" y="4413250"/>
          <p14:tracePt t="137728" x="3975100" y="4413250"/>
          <p14:tracePt t="137763" x="3981450" y="4413250"/>
          <p14:tracePt t="137779" x="3994150" y="4413250"/>
          <p14:tracePt t="137809" x="4000500" y="4413250"/>
          <p14:tracePt t="137826" x="4006850" y="4413250"/>
          <p14:tracePt t="137842" x="4013200" y="4413250"/>
          <p14:tracePt t="137859" x="4019550" y="4419600"/>
          <p14:tracePt t="137876" x="4025900" y="4425950"/>
          <p14:tracePt t="137893" x="4038600" y="4438650"/>
          <p14:tracePt t="137909" x="4038600" y="4445000"/>
          <p14:tracePt t="137926" x="4044950" y="4457700"/>
          <p14:tracePt t="137943" x="4051300" y="4476750"/>
          <p14:tracePt t="137959" x="4064000" y="4495800"/>
          <p14:tracePt t="137977" x="4064000" y="4546600"/>
          <p14:tracePt t="137993" x="4064000" y="4597400"/>
          <p14:tracePt t="138010" x="4064000" y="4762500"/>
          <p14:tracePt t="138026" x="4006850" y="4991100"/>
          <p14:tracePt t="138043" x="3975100" y="5060950"/>
          <p14:tracePt t="138059" x="3930650" y="5168900"/>
          <p14:tracePt t="138076" x="3911600" y="5200650"/>
          <p14:tracePt t="138092" x="3898900" y="5226050"/>
          <p14:tracePt t="138109" x="3892550" y="5245100"/>
          <p14:tracePt t="138127" x="3892550" y="5251450"/>
          <p14:tracePt t="138144" x="3886200" y="5321300"/>
          <p14:tracePt t="138162" x="3886200" y="5384800"/>
          <p14:tracePt t="138178" x="3886200" y="5461000"/>
          <p14:tracePt t="138195" x="3905250" y="5556250"/>
          <p14:tracePt t="138211" x="3924300" y="5600700"/>
          <p14:tracePt t="138228" x="3949700" y="5683250"/>
          <p14:tracePt t="138244" x="3956050" y="5727700"/>
          <p14:tracePt t="138261" x="3981450" y="5822950"/>
          <p14:tracePt t="138277" x="4000500" y="5854700"/>
          <p14:tracePt t="138292" x="4025900" y="5892800"/>
          <p14:tracePt t="138309" x="4089400" y="5930900"/>
          <p14:tracePt t="138325" x="4133850" y="5930900"/>
          <p14:tracePt t="138343" x="4210050" y="5918200"/>
          <p14:tracePt t="138360" x="4260850" y="5880100"/>
          <p14:tracePt t="138375" x="4292600" y="5848350"/>
          <p14:tracePt t="138392" x="4330700" y="5715000"/>
          <p14:tracePt t="138409" x="4330700" y="5600700"/>
          <p14:tracePt t="138428" x="4279900" y="5353050"/>
          <p14:tracePt t="138445" x="4171950" y="5213350"/>
          <p14:tracePt t="138461" x="4032250" y="5143500"/>
          <p14:tracePt t="138478" x="3740150" y="5067300"/>
          <p14:tracePt t="138493" x="3644900" y="5067300"/>
          <p14:tracePt t="138510" x="3454400" y="5200650"/>
          <p14:tracePt t="138528" x="3327400" y="5365750"/>
          <p14:tracePt t="138544" x="3302000" y="5429250"/>
          <p14:tracePt t="138561" x="3276600" y="5588000"/>
          <p14:tracePt t="138575" x="3289300" y="5651500"/>
          <p14:tracePt t="138591" x="3333750" y="5727700"/>
          <p14:tracePt t="138608" x="3378200" y="5759450"/>
          <p14:tracePt t="138625" x="3536950" y="5816600"/>
          <p14:tracePt t="138642" x="3740150" y="5816600"/>
          <p14:tracePt t="138658" x="3829050" y="5803900"/>
          <p14:tracePt t="138675" x="3911600" y="5740400"/>
          <p14:tracePt t="138691" x="3930650" y="5721350"/>
          <p14:tracePt t="138708" x="3987800" y="5632450"/>
          <p14:tracePt t="138725" x="3994150" y="5499100"/>
          <p14:tracePt t="138741" x="3994150" y="5448300"/>
          <p14:tracePt t="138758" x="3962400" y="5391150"/>
          <p14:tracePt t="138775" x="3930650" y="5372100"/>
          <p14:tracePt t="138791" x="3917950" y="5365750"/>
          <p14:tracePt t="144247" x="3917950" y="5340350"/>
          <p14:tracePt t="144257" x="3917950" y="5321300"/>
          <p14:tracePt t="144266" x="3917950" y="5302250"/>
          <p14:tracePt t="144277" x="3917950" y="5283200"/>
          <p14:tracePt t="144290" x="3917950" y="5264150"/>
          <p14:tracePt t="144305" x="3917950" y="5238750"/>
          <p14:tracePt t="144322" x="3917950" y="5207000"/>
          <p14:tracePt t="144339" x="3917950" y="5168900"/>
          <p14:tracePt t="144355" x="3917950" y="5149850"/>
          <p14:tracePt t="144372" x="3917950" y="5105400"/>
          <p14:tracePt t="144389" x="3917950" y="5092700"/>
          <p14:tracePt t="144406" x="3917950" y="5060950"/>
          <p14:tracePt t="144422" x="3917950" y="5010150"/>
          <p14:tracePt t="144439" x="3917950" y="4972050"/>
          <p14:tracePt t="144455" x="3924300" y="4895850"/>
          <p14:tracePt t="144473" x="3924300" y="4870450"/>
          <p14:tracePt t="144487" x="3930650" y="4813300"/>
          <p14:tracePt t="144503" x="3930650" y="4787900"/>
          <p14:tracePt t="144521" x="3937000" y="4775200"/>
          <p14:tracePt t="144538" x="3937000" y="4762500"/>
          <p14:tracePt t="144554" x="3937000" y="4756150"/>
          <p14:tracePt t="144570" x="3937000" y="4749800"/>
          <p14:tracePt t="144587" x="3943350" y="4737100"/>
          <p14:tracePt t="144603" x="3949700" y="4730750"/>
          <p14:tracePt t="144620" x="3962400" y="4699000"/>
          <p14:tracePt t="144637" x="3975100" y="4660900"/>
          <p14:tracePt t="144653" x="4000500" y="4540250"/>
          <p14:tracePt t="144670" x="4019550" y="4476750"/>
          <p14:tracePt t="144686" x="4032250" y="4413250"/>
          <p14:tracePt t="144703" x="4032250" y="4381500"/>
          <p14:tracePt t="144720" x="4032250" y="4368800"/>
          <p14:tracePt t="144737" x="4032250" y="4356100"/>
          <p14:tracePt t="144753" x="4032250" y="4349750"/>
          <p14:tracePt t="144769" x="4032250" y="4337050"/>
          <p14:tracePt t="144786" x="4032250" y="4324350"/>
          <p14:tracePt t="144944" x="4025900" y="4356100"/>
          <p14:tracePt t="144954" x="4025900" y="4375150"/>
          <p14:tracePt t="144964" x="4025900" y="4394200"/>
          <p14:tracePt t="144976" x="4025900" y="4419600"/>
          <p14:tracePt t="144986" x="4025900" y="4438650"/>
          <p14:tracePt t="145003" x="4025900" y="4451350"/>
          <p14:tracePt t="145020" x="4025900" y="4489450"/>
          <p14:tracePt t="145038" x="4025900" y="4508500"/>
          <p14:tracePt t="145054" x="4025900" y="4584700"/>
          <p14:tracePt t="145070" x="4019550" y="4667250"/>
          <p14:tracePt t="145088" x="4019550" y="4705350"/>
          <p14:tracePt t="145103" x="4019550" y="4787900"/>
          <p14:tracePt t="145121" x="4019550" y="4832350"/>
          <p14:tracePt t="145136" x="4019550" y="4864100"/>
          <p14:tracePt t="145153" x="4019550" y="4914900"/>
          <p14:tracePt t="145169" x="4019550" y="4953000"/>
          <p14:tracePt t="145186" x="4019550" y="5016500"/>
          <p14:tracePt t="145204" x="4019550" y="5067300"/>
          <p14:tracePt t="145219" x="4019550" y="5099050"/>
          <p14:tracePt t="145236" x="4025900" y="5124450"/>
          <p14:tracePt t="145269" x="4025900" y="5137150"/>
          <p14:tracePt t="145303" x="4025900" y="5143500"/>
          <p14:tracePt t="151852" x="4025900" y="5149850"/>
          <p14:tracePt t="151883" x="4013200" y="5149850"/>
          <p14:tracePt t="151894" x="4006850" y="5149850"/>
          <p14:tracePt t="151905" x="4000500" y="5149850"/>
          <p14:tracePt t="151917" x="3994150" y="5156200"/>
          <p14:tracePt t="151934" x="3987800" y="5156200"/>
          <p14:tracePt t="151966" x="3981450" y="5156200"/>
          <p14:tracePt t="151976" x="3975100" y="5149850"/>
          <p14:tracePt t="151987" x="3968750" y="5137150"/>
          <p14:tracePt t="151997" x="3962400" y="5124450"/>
          <p14:tracePt t="152013" x="3956050" y="5099050"/>
          <p14:tracePt t="152030" x="3937000" y="5067300"/>
          <p14:tracePt t="152046" x="3930650" y="5035550"/>
          <p14:tracePt t="152063" x="3917950" y="4997450"/>
          <p14:tracePt t="152080" x="3898900" y="4902200"/>
          <p14:tracePt t="152096" x="3898900" y="4876800"/>
          <p14:tracePt t="152113" x="3898900" y="4819650"/>
          <p14:tracePt t="152131" x="3898900" y="4800600"/>
          <p14:tracePt t="152146" x="3911600" y="4749800"/>
          <p14:tracePt t="152164" x="3930650" y="4711700"/>
          <p14:tracePt t="152180" x="3943350" y="4686300"/>
          <p14:tracePt t="152197" x="4006850" y="4616450"/>
          <p14:tracePt t="152214" x="4051300" y="4552950"/>
          <p14:tracePt t="152230" x="4140200" y="4451350"/>
          <p14:tracePt t="152247" x="4203700" y="4362450"/>
          <p14:tracePt t="152263" x="4216400" y="4330700"/>
          <p14:tracePt t="152280" x="4241800" y="4286250"/>
          <p14:tracePt t="152296" x="4248150" y="4267200"/>
          <p14:tracePt t="152313" x="4248150" y="4210050"/>
          <p14:tracePt t="152330" x="4248150" y="4178300"/>
          <p14:tracePt t="152346" x="4178300" y="4070350"/>
          <p14:tracePt t="152363" x="4038600" y="3937000"/>
          <p14:tracePt t="152379" x="3968750" y="3886200"/>
          <p14:tracePt t="152397" x="3784600" y="3848100"/>
          <p14:tracePt t="152413" x="3695700" y="3848100"/>
          <p14:tracePt t="152430" x="3536950" y="3924300"/>
          <p14:tracePt t="152447" x="3422650" y="4051300"/>
          <p14:tracePt t="152463" x="3384550" y="4108450"/>
          <p14:tracePt t="152479" x="3327400" y="4248150"/>
          <p14:tracePt t="152496" x="3308350" y="4362450"/>
          <p14:tracePt t="152513" x="3333750" y="4552950"/>
          <p14:tracePt t="152530" x="3486150" y="4686300"/>
          <p14:tracePt t="152547" x="3594100" y="4749800"/>
          <p14:tracePt t="152562" x="3803650" y="4800600"/>
          <p14:tracePt t="152579" x="3886200" y="4800600"/>
          <p14:tracePt t="152595" x="3981450" y="4813300"/>
          <p14:tracePt t="152612" x="4000500" y="4813300"/>
          <p14:tracePt t="152629" x="4006850" y="4800600"/>
          <p14:tracePt t="152646" x="4006850" y="4679950"/>
          <p14:tracePt t="152662" x="3981450" y="4610100"/>
          <p14:tracePt t="152679" x="3930650" y="4533900"/>
          <p14:tracePt t="152696" x="3898900" y="4489450"/>
          <p14:tracePt t="152712" x="3873500" y="4470400"/>
          <p14:tracePt t="152729" x="3848100" y="4451350"/>
          <p14:tracePt t="152746" x="3835400" y="4451350"/>
          <p14:tracePt t="152763" x="3816350" y="4445000"/>
          <p14:tracePt t="152781" x="3803650" y="4438650"/>
          <p14:tracePt t="155577" x="3797300" y="4432300"/>
          <p14:tracePt t="155588" x="3771900" y="4413250"/>
          <p14:tracePt t="155597" x="3752850" y="4394200"/>
          <p14:tracePt t="155610" x="3727450" y="4368800"/>
          <p14:tracePt t="155627" x="3689350" y="4267200"/>
          <p14:tracePt t="155643" x="3638550" y="4121150"/>
          <p14:tracePt t="155660" x="3613150" y="4032250"/>
          <p14:tracePt t="155677" x="3613150" y="4006850"/>
          <p14:tracePt t="155694" x="3613150" y="3968750"/>
          <p14:tracePt t="155710" x="3613150" y="3962400"/>
          <p14:tracePt t="155728" x="3619500" y="3943350"/>
          <p14:tracePt t="155744" x="3644900" y="3943350"/>
          <p14:tracePt t="155779" x="3670300" y="3949700"/>
          <p14:tracePt t="155795" x="3689350" y="3987800"/>
          <p14:tracePt t="155812" x="3695700" y="4044950"/>
          <p14:tracePt t="155829" x="3695700" y="4089400"/>
          <p14:tracePt t="155845" x="3695700" y="4095750"/>
          <p14:tracePt t="155861" x="3683000" y="4102100"/>
          <p14:tracePt t="155878" x="3670300" y="4102100"/>
          <p14:tracePt t="155894" x="3644900" y="4076700"/>
          <p14:tracePt t="155911" x="3625850" y="4051300"/>
          <p14:tracePt t="155928" x="3619500" y="4038600"/>
          <p14:tracePt t="155945" x="3613150" y="4025900"/>
          <p14:tracePt t="155962" x="3613150" y="4013200"/>
          <p14:tracePt t="156829" x="3619500" y="4025900"/>
          <p14:tracePt t="156839" x="3632200" y="4032250"/>
          <p14:tracePt t="156850" x="3638550" y="4044950"/>
          <p14:tracePt t="156861" x="3651250" y="4057650"/>
          <p14:tracePt t="156877" x="3657600" y="4064000"/>
          <p14:tracePt t="156894" x="3676650" y="4083050"/>
          <p14:tracePt t="156909" x="3683000" y="4089400"/>
          <p14:tracePt t="156925" x="3689350" y="4102100"/>
          <p14:tracePt t="156942" x="3695700" y="4102100"/>
          <p14:tracePt t="156959" x="3702050" y="4108450"/>
          <p14:tracePt t="156975" x="3708400" y="4114800"/>
          <p14:tracePt t="156992" x="3708400" y="4121150"/>
          <p14:tracePt t="157008" x="3721100" y="4133850"/>
          <p14:tracePt t="157026" x="3740150" y="4171950"/>
          <p14:tracePt t="157042" x="3752850" y="4184650"/>
          <p14:tracePt t="157059" x="3771900" y="4216400"/>
          <p14:tracePt t="157075" x="3784600" y="4248150"/>
          <p14:tracePt t="157092" x="3810000" y="4311650"/>
          <p14:tracePt t="157109" x="3816350" y="4362450"/>
          <p14:tracePt t="157125" x="3822700" y="4387850"/>
          <p14:tracePt t="157142" x="3822700" y="4413250"/>
          <p14:tracePt t="157159" x="3822700" y="4419600"/>
          <p14:tracePt t="157174" x="3822700" y="4432300"/>
          <p14:tracePt t="157208" x="3797300" y="4432300"/>
          <p14:tracePt t="157224" x="3765550" y="4432300"/>
          <p14:tracePt t="157241" x="3752850" y="4419600"/>
          <p14:tracePt t="157258" x="3721100" y="4368800"/>
          <p14:tracePt t="157275" x="3714750" y="4337050"/>
          <p14:tracePt t="157292" x="3714750" y="4260850"/>
          <p14:tracePt t="157310" x="3714750" y="4216400"/>
          <p14:tracePt t="157326" x="3727450" y="4191000"/>
          <p14:tracePt t="157345" x="3810000" y="4165600"/>
          <p14:tracePt t="157361" x="3917950" y="4165600"/>
          <p14:tracePt t="157376" x="3949700" y="4178300"/>
          <p14:tracePt t="157393" x="3987800" y="4222750"/>
          <p14:tracePt t="157410" x="4006850" y="4235450"/>
          <p14:tracePt t="157426" x="4032250" y="4267200"/>
          <p14:tracePt t="157445" x="4044950" y="4286250"/>
          <p14:tracePt t="157461" x="4051300" y="4286250"/>
          <p14:tracePt t="157476" x="4051300" y="4298950"/>
          <p14:tracePt t="157492" x="4057650" y="4305300"/>
          <p14:tracePt t="157508" x="4064000" y="4311650"/>
          <p14:tracePt t="157525" x="4076700" y="4324350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O método automático é realizado em passos (“</a:t>
            </a:r>
            <a:r>
              <a:rPr lang="pt-BR" sz="2800" dirty="0" err="1"/>
              <a:t>step</a:t>
            </a:r>
            <a:r>
              <a:rPr lang="pt-BR" sz="2800" dirty="0"/>
              <a:t>”)</a:t>
            </a:r>
          </a:p>
          <a:p>
            <a:r>
              <a:rPr lang="pt-BR" sz="2800" dirty="0" smtClean="0"/>
              <a:t>Em cada passo, o modelo testa qual a contribuição de cada variável se for excluída (-) ou incluída (+) no modelo</a:t>
            </a:r>
            <a:endParaRPr lang="pt-BR" sz="2800" dirty="0"/>
          </a:p>
          <a:p>
            <a:r>
              <a:rPr lang="pt-BR" sz="2800" dirty="0" smtClean="0"/>
              <a:t>Após o primeiro passo, exclui ou inclui variáveis de acordo com o passo anterior e ajusta um novo modelo para teste</a:t>
            </a:r>
            <a:endParaRPr lang="pt-BR" sz="2800" dirty="0"/>
          </a:p>
          <a:p>
            <a:r>
              <a:rPr lang="pt-BR" sz="2800" dirty="0" smtClean="0"/>
              <a:t>Em cima desse novo modelo de teste, realiza um novo “</a:t>
            </a:r>
            <a:r>
              <a:rPr lang="pt-BR" sz="2800" dirty="0" err="1" smtClean="0"/>
              <a:t>step</a:t>
            </a:r>
            <a:r>
              <a:rPr lang="pt-BR" sz="2800" dirty="0" smtClean="0"/>
              <a:t>” testando novamente a inclusão e/ou exclusão </a:t>
            </a:r>
            <a:r>
              <a:rPr lang="pt-BR" sz="2800" dirty="0" err="1" smtClean="0"/>
              <a:t>devariáveis</a:t>
            </a:r>
            <a:endParaRPr lang="pt-BR" sz="2800" dirty="0"/>
          </a:p>
          <a:p>
            <a:r>
              <a:rPr lang="pt-BR" sz="2800" dirty="0" smtClean="0"/>
              <a:t>São realizados diversos “</a:t>
            </a:r>
            <a:r>
              <a:rPr lang="pt-BR" sz="2800" dirty="0" err="1" smtClean="0"/>
              <a:t>steps</a:t>
            </a:r>
            <a:r>
              <a:rPr lang="pt-BR" sz="2800" dirty="0" smtClean="0"/>
              <a:t>” até chegar um momento onde a exclusão / inclusão de variáveis não seja mais possível (AIC não reduza</a:t>
            </a:r>
            <a:r>
              <a:rPr lang="pt-BR" sz="2800" dirty="0"/>
              <a:t>)</a:t>
            </a:r>
          </a:p>
          <a:p>
            <a:endParaRPr lang="pt-BR" sz="2800" dirty="0" smtClean="0"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41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4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37"/>
    </mc:Choice>
    <mc:Fallback xmlns="">
      <p:transition spd="slow" advTm="6513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49" x="4076700" y="4318000"/>
          <p14:tracePt t="1558" x="4083050" y="4305300"/>
          <p14:tracePt t="1569" x="4089400" y="4292600"/>
          <p14:tracePt t="1579" x="4095750" y="4273550"/>
          <p14:tracePt t="1594" x="4102100" y="4254500"/>
          <p14:tracePt t="1611" x="4133850" y="4203700"/>
          <p14:tracePt t="1628" x="4152900" y="4159250"/>
          <p14:tracePt t="1644" x="4197350" y="4064000"/>
          <p14:tracePt t="1661" x="4222750" y="4019550"/>
          <p14:tracePt t="1678" x="4267200" y="3917950"/>
          <p14:tracePt t="1694" x="4343400" y="3803650"/>
          <p14:tracePt t="1711" x="4381500" y="3746500"/>
          <p14:tracePt t="1727" x="4457700" y="3644900"/>
          <p14:tracePt t="1744" x="4495800" y="3575050"/>
          <p14:tracePt t="1761" x="4565650" y="3460750"/>
          <p14:tracePt t="1778" x="4622800" y="3333750"/>
          <p14:tracePt t="1796" x="4635500" y="3295650"/>
          <p14:tracePt t="1811" x="4686300" y="3098800"/>
          <p14:tracePt t="1828" x="4705350" y="3016250"/>
          <p14:tracePt t="1844" x="4749800" y="2870200"/>
          <p14:tracePt t="1861" x="4787900" y="2717800"/>
          <p14:tracePt t="1878" x="4806950" y="2635250"/>
          <p14:tracePt t="1894" x="4857750" y="2476500"/>
          <p14:tracePt t="1910" x="4883150" y="2393950"/>
          <p14:tracePt t="1927" x="4933950" y="2228850"/>
          <p14:tracePt t="1944" x="4965700" y="2070100"/>
          <p14:tracePt t="1960" x="4972050" y="2012950"/>
          <p14:tracePt t="1977" x="4991100" y="1873250"/>
          <p14:tracePt t="1994" x="5003800" y="1809750"/>
          <p14:tracePt t="2010" x="5003800" y="1714500"/>
          <p14:tracePt t="2028" x="5010150" y="1657350"/>
          <p14:tracePt t="2044" x="5010150" y="1644650"/>
          <p14:tracePt t="2060" x="5010150" y="1631950"/>
          <p14:tracePt t="2078" x="5016500" y="1631950"/>
          <p14:tracePt t="2095" x="5016500" y="1625600"/>
          <p14:tracePt t="4797" x="5016500" y="1631950"/>
          <p14:tracePt t="4807" x="5016500" y="1638300"/>
          <p14:tracePt t="4828" x="5016500" y="1644650"/>
          <p14:tracePt t="4839" x="5016500" y="1651000"/>
          <p14:tracePt t="4859" x="5016500" y="1657350"/>
          <p14:tracePt t="4870" x="5010150" y="1663700"/>
          <p14:tracePt t="4880" x="4991100" y="1670050"/>
          <p14:tracePt t="4891" x="4953000" y="1676400"/>
          <p14:tracePt t="4907" x="4876800" y="1676400"/>
          <p14:tracePt t="4924" x="4743450" y="1689100"/>
          <p14:tracePt t="4941" x="4692650" y="1689100"/>
          <p14:tracePt t="4957" x="4622800" y="1676400"/>
          <p14:tracePt t="4974" x="4584700" y="1657350"/>
          <p14:tracePt t="4990" x="4578350" y="1644650"/>
          <p14:tracePt t="5008" x="4565650" y="1600200"/>
          <p14:tracePt t="5024" x="4565650" y="1581150"/>
          <p14:tracePt t="5040" x="4565650" y="1549400"/>
          <p14:tracePt t="5057" x="4578350" y="1524000"/>
          <p14:tracePt t="5074" x="4603750" y="1517650"/>
          <p14:tracePt t="5091" x="4648200" y="1498600"/>
          <p14:tracePt t="5107" x="4679950" y="1498600"/>
          <p14:tracePt t="5124" x="4718050" y="1498600"/>
          <p14:tracePt t="5141" x="4730750" y="1498600"/>
          <p14:tracePt t="5157" x="4749800" y="1498600"/>
          <p14:tracePt t="5174" x="4762500" y="1504950"/>
          <p14:tracePt t="5207" x="4768850" y="1511300"/>
          <p14:tracePt t="5396" x="4768850" y="1517650"/>
          <p14:tracePt t="5500" x="4768850" y="1524000"/>
          <p14:tracePt t="5570" x="4768850" y="1530350"/>
          <p14:tracePt t="5663" x="4768850" y="1536700"/>
          <p14:tracePt t="5673" x="4775200" y="1543050"/>
          <p14:tracePt t="5704" x="4775200" y="1549400"/>
          <p14:tracePt t="5747" x="4775200" y="1555750"/>
          <p14:tracePt t="5800" x="4775200" y="1562100"/>
          <p14:tracePt t="6801" x="4781550" y="1562100"/>
          <p14:tracePt t="6822" x="4787900" y="1562100"/>
          <p14:tracePt t="6833" x="4794250" y="1555750"/>
          <p14:tracePt t="6845" x="4800600" y="1549400"/>
          <p14:tracePt t="6859" x="4806950" y="1549400"/>
          <p14:tracePt t="6875" x="4813300" y="1536700"/>
          <p14:tracePt t="6891" x="4826000" y="1536700"/>
          <p14:tracePt t="6906" x="4851400" y="1530350"/>
          <p14:tracePt t="6923" x="4870450" y="1530350"/>
          <p14:tracePt t="6940" x="4895850" y="1530350"/>
          <p14:tracePt t="6957" x="4921250" y="1530350"/>
          <p14:tracePt t="6973" x="4933950" y="1530350"/>
          <p14:tracePt t="6989" x="4953000" y="1530350"/>
          <p14:tracePt t="7023" x="4965700" y="1530350"/>
          <p14:tracePt t="7040" x="4978400" y="1530350"/>
          <p14:tracePt t="7055" x="4984750" y="1530350"/>
          <p14:tracePt t="7072" x="4991100" y="1536700"/>
          <p14:tracePt t="7089" x="4991100" y="1543050"/>
          <p14:tracePt t="7107" x="5010150" y="1555750"/>
          <p14:tracePt t="7124" x="5041900" y="1593850"/>
          <p14:tracePt t="7140" x="5054600" y="1625600"/>
          <p14:tracePt t="7156" x="5105400" y="1708150"/>
          <p14:tracePt t="7173" x="5137150" y="1758950"/>
          <p14:tracePt t="7190" x="5168900" y="1835150"/>
          <p14:tracePt t="7207" x="5175250" y="1879600"/>
          <p14:tracePt t="7223" x="5175250" y="1898650"/>
          <p14:tracePt t="7239" x="5137150" y="1936750"/>
          <p14:tracePt t="7256" x="5092700" y="1943100"/>
          <p14:tracePt t="7273" x="5003800" y="1943100"/>
          <p14:tracePt t="7290" x="4953000" y="1930400"/>
          <p14:tracePt t="7306" x="4940300" y="1924050"/>
          <p14:tracePt t="7323" x="4921250" y="1892300"/>
          <p14:tracePt t="7340" x="4921250" y="1879600"/>
          <p14:tracePt t="7357" x="4921250" y="1860550"/>
          <p14:tracePt t="7372" x="4927600" y="1854200"/>
          <p14:tracePt t="7389" x="5041900" y="1784350"/>
          <p14:tracePt t="7405" x="5245100" y="1746250"/>
          <p14:tracePt t="7422" x="5372100" y="1733550"/>
          <p14:tracePt t="7439" x="5740400" y="1708150"/>
          <p14:tracePt t="7457" x="5988050" y="1708150"/>
          <p14:tracePt t="7473" x="6115050" y="1708150"/>
          <p14:tracePt t="7490" x="6318250" y="1708150"/>
          <p14:tracePt t="7507" x="6394450" y="1708150"/>
          <p14:tracePt t="7509" x="6451600" y="1714500"/>
          <p14:tracePt t="7522" x="6502400" y="1720850"/>
          <p14:tracePt t="7540" x="6604000" y="1765300"/>
          <p14:tracePt t="7556" x="6667500" y="1809750"/>
          <p14:tracePt t="7573" x="6807200" y="1873250"/>
          <p14:tracePt t="7589" x="6851650" y="1905000"/>
          <p14:tracePt t="7606" x="6908800" y="1936750"/>
          <p14:tracePt t="7624" x="6921500" y="1943100"/>
          <p14:tracePt t="7640" x="6927850" y="1949450"/>
          <p14:tracePt t="8043" x="6934200" y="1949450"/>
          <p14:tracePt t="8052" x="6953250" y="1949450"/>
          <p14:tracePt t="8064" x="6972300" y="1949450"/>
          <p14:tracePt t="8075" x="7004050" y="1949450"/>
          <p14:tracePt t="8091" x="7029450" y="1949450"/>
          <p14:tracePt t="8106" x="7086600" y="1949450"/>
          <p14:tracePt t="8122" x="7118350" y="1949450"/>
          <p14:tracePt t="8139" x="7156450" y="1949450"/>
          <p14:tracePt t="8156" x="7188200" y="1943100"/>
          <p14:tracePt t="8172" x="7194550" y="1943100"/>
          <p14:tracePt t="8189" x="7207250" y="1943100"/>
          <p14:tracePt t="8205" x="7213600" y="1943100"/>
          <p14:tracePt t="8238" x="7219950" y="1943100"/>
          <p14:tracePt t="8271" x="7226300" y="1943100"/>
          <p14:tracePt t="8876" x="7219950" y="1943100"/>
          <p14:tracePt t="8886" x="7207250" y="1943100"/>
          <p14:tracePt t="8896" x="7200900" y="1943100"/>
          <p14:tracePt t="8907" x="7188200" y="1943100"/>
          <p14:tracePt t="8927" x="7175500" y="1949450"/>
          <p14:tracePt t="8939" x="7150100" y="1949450"/>
          <p14:tracePt t="8954" x="7131050" y="1955800"/>
          <p14:tracePt t="8971" x="7073900" y="1981200"/>
          <p14:tracePt t="8988" x="7042150" y="1987550"/>
          <p14:tracePt t="9004" x="6972300" y="2000250"/>
          <p14:tracePt t="9021" x="6921500" y="2012950"/>
          <p14:tracePt t="9037" x="6908800" y="2025650"/>
          <p14:tracePt t="9054" x="6889750" y="2025650"/>
          <p14:tracePt t="9071" x="6883400" y="2025650"/>
          <p14:tracePt t="9106" x="6877050" y="2025650"/>
          <p14:tracePt t="9252" x="6883400" y="2032000"/>
          <p14:tracePt t="9264" x="6902450" y="2032000"/>
          <p14:tracePt t="9273" x="6927850" y="2038350"/>
          <p14:tracePt t="9288" x="6972300" y="2051050"/>
          <p14:tracePt t="9305" x="7061200" y="2057400"/>
          <p14:tracePt t="9322" x="7118350" y="2057400"/>
          <p14:tracePt t="9338" x="7270750" y="2057400"/>
          <p14:tracePt t="9355" x="7410450" y="2057400"/>
          <p14:tracePt t="9371" x="7448550" y="2057400"/>
          <p14:tracePt t="9388" x="7531100" y="2057400"/>
          <p14:tracePt t="9404" x="7556500" y="2057400"/>
          <p14:tracePt t="9421" x="7588250" y="2051050"/>
          <p14:tracePt t="9438" x="7613650" y="2044700"/>
          <p14:tracePt t="9454" x="7645400" y="2038350"/>
          <p14:tracePt t="9470" x="7670800" y="2032000"/>
          <p14:tracePt t="9488" x="7683500" y="2025650"/>
          <p14:tracePt t="9504" x="7708900" y="2012950"/>
          <p14:tracePt t="9826" x="7708900" y="2000250"/>
          <p14:tracePt t="9836" x="7708900" y="1981200"/>
          <p14:tracePt t="9848" x="7708900" y="1968500"/>
          <p14:tracePt t="9859" x="7708900" y="1943100"/>
          <p14:tracePt t="9872" x="7708900" y="1936750"/>
          <p14:tracePt t="9889" x="7708900" y="1911350"/>
          <p14:tracePt t="9905" x="7708900" y="1898650"/>
          <p14:tracePt t="9922" x="7677150" y="1873250"/>
          <p14:tracePt t="9940" x="7581900" y="1860550"/>
          <p14:tracePt t="9955" x="7518400" y="1860550"/>
          <p14:tracePt t="9971" x="7448550" y="1860550"/>
          <p14:tracePt t="9988" x="7423150" y="1873250"/>
          <p14:tracePt t="10005" x="7397750" y="1898650"/>
          <p14:tracePt t="10022" x="7378700" y="1936750"/>
          <p14:tracePt t="10038" x="7378700" y="1962150"/>
          <p14:tracePt t="10055" x="7378700" y="2006600"/>
          <p14:tracePt t="10071" x="7397750" y="2019300"/>
          <p14:tracePt t="10088" x="7505700" y="2044700"/>
          <p14:tracePt t="10103" x="7543800" y="2051050"/>
          <p14:tracePt t="10121" x="7607300" y="2051050"/>
          <p14:tracePt t="10138" x="7613650" y="2051050"/>
          <p14:tracePt t="10154" x="7639050" y="2032000"/>
          <p14:tracePt t="10170" x="7651750" y="1974850"/>
          <p14:tracePt t="10187" x="7651750" y="1955800"/>
          <p14:tracePt t="11756" x="7658100" y="1955800"/>
          <p14:tracePt t="11809" x="7664450" y="1955800"/>
          <p14:tracePt t="11894" x="7664450" y="1949450"/>
          <p14:tracePt t="11914" x="7664450" y="1943100"/>
          <p14:tracePt t="11923" x="7645400" y="1930400"/>
          <p14:tracePt t="11937" x="7600950" y="1917700"/>
          <p14:tracePt t="11953" x="7531100" y="1898650"/>
          <p14:tracePt t="11970" x="7512050" y="1898650"/>
          <p14:tracePt t="11986" x="7473950" y="1898650"/>
          <p14:tracePt t="12003" x="7461250" y="1898650"/>
          <p14:tracePt t="12008" x="7448550" y="1898650"/>
          <p14:tracePt t="12021" x="7435850" y="1898650"/>
          <p14:tracePt t="17766" x="7397750" y="1898650"/>
          <p14:tracePt t="17775" x="7308850" y="1905000"/>
          <p14:tracePt t="17786" x="7194550" y="1924050"/>
          <p14:tracePt t="17800" x="7010400" y="1949450"/>
          <p14:tracePt t="17813" x="6724650" y="1962150"/>
          <p14:tracePt t="17831" x="5842000" y="1962150"/>
          <p14:tracePt t="17846" x="5429250" y="1962150"/>
          <p14:tracePt t="17862" x="4521200" y="1981200"/>
          <p14:tracePt t="17879" x="3905250" y="2044700"/>
          <p14:tracePt t="17896" x="3746500" y="2051050"/>
          <p14:tracePt t="18893" x="3752850" y="2051050"/>
          <p14:tracePt t="18904" x="3759200" y="2051050"/>
          <p14:tracePt t="18913" x="3771900" y="2051050"/>
          <p14:tracePt t="18930" x="3784600" y="2051050"/>
          <p14:tracePt t="18946" x="3810000" y="2051050"/>
          <p14:tracePt t="18963" x="3854450" y="2051050"/>
          <p14:tracePt t="18979" x="3886200" y="2063750"/>
          <p14:tracePt t="18996" x="3956050" y="2070100"/>
          <p14:tracePt t="19013" x="3987800" y="2076450"/>
          <p14:tracePt t="19029" x="4089400" y="2082800"/>
          <p14:tracePt t="19046" x="4140200" y="2082800"/>
          <p14:tracePt t="19063" x="4210050" y="2082800"/>
          <p14:tracePt t="19080" x="4248150" y="2089150"/>
          <p14:tracePt t="19096" x="4260850" y="2089150"/>
          <p14:tracePt t="19113" x="4279900" y="2089150"/>
          <p14:tracePt t="24219" x="4292600" y="2089150"/>
          <p14:tracePt t="24229" x="4305300" y="2089150"/>
          <p14:tracePt t="24240" x="4324350" y="2089150"/>
          <p14:tracePt t="24250" x="4356100" y="2089150"/>
          <p14:tracePt t="24261" x="4375150" y="2082800"/>
          <p14:tracePt t="24273" x="4413250" y="2076450"/>
          <p14:tracePt t="24290" x="4476750" y="2070100"/>
          <p14:tracePt t="24307" x="4622800" y="2057400"/>
          <p14:tracePt t="24323" x="4737100" y="2057400"/>
          <p14:tracePt t="24340" x="4826000" y="2057400"/>
          <p14:tracePt t="24357" x="5003800" y="2070100"/>
          <p14:tracePt t="24374" x="5073650" y="2082800"/>
          <p14:tracePt t="24390" x="5168900" y="2108200"/>
          <p14:tracePt t="24407" x="5238750" y="2133600"/>
          <p14:tracePt t="24423" x="5264150" y="2139950"/>
          <p14:tracePt t="24439" x="5314950" y="2159000"/>
          <p14:tracePt t="24457" x="5321300" y="2159000"/>
          <p14:tracePt t="24473" x="5327650" y="2165350"/>
          <p14:tracePt t="24490" x="5334000" y="2165350"/>
          <p14:tracePt t="25913" x="5327650" y="2165350"/>
          <p14:tracePt t="25923" x="5308600" y="2178050"/>
          <p14:tracePt t="25933" x="5257800" y="2197100"/>
          <p14:tracePt t="25943" x="5187950" y="2228850"/>
          <p14:tracePt t="25955" x="5073650" y="2260600"/>
          <p14:tracePt t="25972" x="4921250" y="2317750"/>
          <p14:tracePt t="25990" x="4610100" y="2400300"/>
          <p14:tracePt t="26008" x="4083050" y="2495550"/>
          <p14:tracePt t="26024" x="3873500" y="2508250"/>
          <p14:tracePt t="26039" x="3321050" y="2520950"/>
          <p14:tracePt t="26055" x="3162300" y="2520950"/>
          <p14:tracePt t="26072" x="2838450" y="2520950"/>
          <p14:tracePt t="26089" x="2673350" y="2520950"/>
          <p14:tracePt t="26106" x="2635250" y="2520950"/>
          <p14:tracePt t="26122" x="2597150" y="2520950"/>
          <p14:tracePt t="26139" x="2584450" y="2527300"/>
          <p14:tracePt t="26155" x="2565400" y="2527300"/>
          <p14:tracePt t="26189" x="2559050" y="2527300"/>
          <p14:tracePt t="26205" x="2552700" y="2527300"/>
          <p14:tracePt t="26519" x="2559050" y="2527300"/>
          <p14:tracePt t="26530" x="2571750" y="2527300"/>
          <p14:tracePt t="26541" x="2590800" y="2527300"/>
          <p14:tracePt t="26556" x="2603500" y="2527300"/>
          <p14:tracePt t="26576" x="2628900" y="2527300"/>
          <p14:tracePt t="26592" x="2647950" y="2527300"/>
          <p14:tracePt t="26606" x="2692400" y="2527300"/>
          <p14:tracePt t="26622" x="2774950" y="2508250"/>
          <p14:tracePt t="26639" x="2851150" y="2508250"/>
          <p14:tracePt t="26655" x="2978150" y="2508250"/>
          <p14:tracePt t="26672" x="3067050" y="2508250"/>
          <p14:tracePt t="26688" x="3295650" y="2508250"/>
          <p14:tracePt t="26705" x="3498850" y="2514600"/>
          <p14:tracePt t="26721" x="3600450" y="2520950"/>
          <p14:tracePt t="26738" x="3790950" y="2533650"/>
          <p14:tracePt t="26755" x="3867150" y="2540000"/>
          <p14:tracePt t="26771" x="3924300" y="2540000"/>
          <p14:tracePt t="26788" x="3937000" y="2540000"/>
          <p14:tracePt t="27656" x="3943350" y="2540000"/>
          <p14:tracePt t="27666" x="3956050" y="2527300"/>
          <p14:tracePt t="27676" x="3968750" y="2501900"/>
          <p14:tracePt t="27689" x="3987800" y="2482850"/>
          <p14:tracePt t="27706" x="4013200" y="2451100"/>
          <p14:tracePt t="27722" x="4127500" y="2362200"/>
          <p14:tracePt t="27739" x="4229100" y="2298700"/>
          <p14:tracePt t="27756" x="4298950" y="2254250"/>
          <p14:tracePt t="27772" x="4445000" y="2209800"/>
          <p14:tracePt t="27791" x="4603750" y="2190750"/>
          <p14:tracePt t="27805" x="4667250" y="2190750"/>
          <p14:tracePt t="27822" x="4768850" y="2178050"/>
          <p14:tracePt t="27840" x="4826000" y="2178050"/>
          <p14:tracePt t="27857" x="4953000" y="2178050"/>
          <p14:tracePt t="27872" x="5003800" y="2178050"/>
          <p14:tracePt t="27888" x="5080000" y="2178050"/>
          <p14:tracePt t="27904" x="5149850" y="2178050"/>
          <p14:tracePt t="27921" x="5168900" y="2178050"/>
          <p14:tracePt t="27937" x="5226050" y="2178050"/>
          <p14:tracePt t="27954" x="5270500" y="2197100"/>
          <p14:tracePt t="27970" x="5346700" y="2228850"/>
          <p14:tracePt t="27988" x="5403850" y="2254250"/>
          <p14:tracePt t="28003" x="5435600" y="2266950"/>
          <p14:tracePt t="28020" x="5480050" y="2305050"/>
          <p14:tracePt t="28038" x="5499100" y="2324100"/>
          <p14:tracePt t="28054" x="5537200" y="2362200"/>
          <p14:tracePt t="28071" x="5562600" y="2393950"/>
          <p14:tracePt t="28087" x="5581650" y="2406650"/>
          <p14:tracePt t="28103" x="5588000" y="2425700"/>
          <p14:tracePt t="29793" x="5588000" y="2438400"/>
          <p14:tracePt t="29804" x="5581650" y="2444750"/>
          <p14:tracePt t="29817" x="5562600" y="2457450"/>
          <p14:tracePt t="29828" x="5549900" y="2470150"/>
          <p14:tracePt t="29838" x="5530850" y="2489200"/>
          <p14:tracePt t="29852" x="5499100" y="2520950"/>
          <p14:tracePt t="29869" x="5372100" y="2590800"/>
          <p14:tracePt t="29885" x="5289550" y="2628900"/>
          <p14:tracePt t="29902" x="5118100" y="2717800"/>
          <p14:tracePt t="29920" x="4933950" y="2813050"/>
          <p14:tracePt t="29936" x="4794250" y="2870200"/>
          <p14:tracePt t="29953" x="4540250" y="2933700"/>
          <p14:tracePt t="29969" x="4419600" y="2965450"/>
          <p14:tracePt t="29985" x="4083050" y="3028950"/>
          <p14:tracePt t="30003" x="3854450" y="3028950"/>
          <p14:tracePt t="30018" x="3752850" y="3028950"/>
          <p14:tracePt t="30035" x="3549650" y="3028950"/>
          <p14:tracePt t="30053" x="3473450" y="3028950"/>
          <p14:tracePt t="30069" x="3378200" y="3016250"/>
          <p14:tracePt t="30085" x="3333750" y="3003550"/>
          <p14:tracePt t="30102" x="3327400" y="3003550"/>
          <p14:tracePt t="30119" x="3308350" y="2997200"/>
          <p14:tracePt t="30135" x="3302000" y="2997200"/>
          <p14:tracePt t="30153" x="3295650" y="2990850"/>
          <p14:tracePt t="30186" x="3289300" y="2990850"/>
          <p14:tracePt t="30222" x="3282950" y="2990850"/>
          <p14:tracePt t="30265" x="3282950" y="2984500"/>
          <p14:tracePt t="30305" x="3276600" y="2984500"/>
          <p14:tracePt t="30347" x="3276600" y="2978150"/>
          <p14:tracePt t="30358" x="3276600" y="2971800"/>
          <p14:tracePt t="30368" x="3276600" y="2965450"/>
          <p14:tracePt t="30385" x="3276600" y="2959100"/>
          <p14:tracePt t="30401" x="3295650" y="2933700"/>
          <p14:tracePt t="30419" x="3314700" y="2921000"/>
          <p14:tracePt t="30435" x="3340100" y="2901950"/>
          <p14:tracePt t="30452" x="3371850" y="2882900"/>
          <p14:tracePt t="30469" x="3384550" y="2882900"/>
          <p14:tracePt t="30485" x="3409950" y="2882900"/>
          <p14:tracePt t="30502" x="3422650" y="2882900"/>
          <p14:tracePt t="30505" x="3435350" y="2882900"/>
          <p14:tracePt t="30519" x="3448050" y="2882900"/>
          <p14:tracePt t="30535" x="3460750" y="2882900"/>
          <p14:tracePt t="30551" x="3473450" y="2882900"/>
          <p14:tracePt t="30568" x="3492500" y="2882900"/>
          <p14:tracePt t="30585" x="3498850" y="2882900"/>
          <p14:tracePt t="30601" x="3524250" y="2882900"/>
          <p14:tracePt t="30618" x="3543300" y="2882900"/>
          <p14:tracePt t="30635" x="3556000" y="2882900"/>
          <p14:tracePt t="30651" x="3581400" y="2876550"/>
          <p14:tracePt t="30669" x="3600450" y="2876550"/>
          <p14:tracePt t="30685" x="3638550" y="2870200"/>
          <p14:tracePt t="30702" x="3676650" y="2870200"/>
          <p14:tracePt t="30718" x="3695700" y="2863850"/>
          <p14:tracePt t="30735" x="3727450" y="2863850"/>
          <p14:tracePt t="30752" x="3752850" y="2863850"/>
          <p14:tracePt t="30769" x="3765550" y="2863850"/>
          <p14:tracePt t="30785" x="3778250" y="2863850"/>
          <p14:tracePt t="31549" x="3797300" y="2851150"/>
          <p14:tracePt t="31557" x="3829050" y="2844800"/>
          <p14:tracePt t="31569" x="3854450" y="2825750"/>
          <p14:tracePt t="31585" x="3898900" y="2806700"/>
          <p14:tracePt t="31602" x="3994150" y="2781300"/>
          <p14:tracePt t="31619" x="4133850" y="2736850"/>
          <p14:tracePt t="31636" x="4184650" y="2717800"/>
          <p14:tracePt t="31650" x="4298950" y="2679700"/>
          <p14:tracePt t="31667" x="4337050" y="2660650"/>
          <p14:tracePt t="31684" x="4406900" y="2654300"/>
          <p14:tracePt t="31701" x="4445000" y="2654300"/>
          <p14:tracePt t="31717" x="4527550" y="2654300"/>
          <p14:tracePt t="31734" x="4603750" y="2654300"/>
          <p14:tracePt t="31751" x="4648200" y="2667000"/>
          <p14:tracePt t="31768" x="4718050" y="2686050"/>
          <p14:tracePt t="31784" x="4749800" y="2705100"/>
          <p14:tracePt t="31801" x="4813300" y="2730500"/>
          <p14:tracePt t="31817" x="4845050" y="2755900"/>
          <p14:tracePt t="31833" x="4870450" y="2762250"/>
          <p14:tracePt t="31850" x="4876800" y="2768600"/>
          <p14:tracePt t="31867" x="4883150" y="2774950"/>
          <p14:tracePt t="31884" x="4895850" y="2781300"/>
          <p14:tracePt t="31901" x="4902200" y="2787650"/>
          <p14:tracePt t="31917" x="4902200" y="2794000"/>
          <p14:tracePt t="32329" x="4908550" y="2794000"/>
          <p14:tracePt t="32339" x="4921250" y="2794000"/>
          <p14:tracePt t="32353" x="4927600" y="2800350"/>
          <p14:tracePt t="32366" x="4946650" y="2806700"/>
          <p14:tracePt t="32384" x="4972050" y="2832100"/>
          <p14:tracePt t="32401" x="5016500" y="2863850"/>
          <p14:tracePt t="32416" x="5029200" y="2876550"/>
          <p14:tracePt t="32433" x="5054600" y="2889250"/>
          <p14:tracePt t="32449" x="5067300" y="2901950"/>
          <p14:tracePt t="32467" x="5073650" y="2908300"/>
          <p14:tracePt t="32484" x="5080000" y="2908300"/>
          <p14:tracePt t="32500" x="5086350" y="2914650"/>
          <p14:tracePt t="32902" x="5080000" y="2921000"/>
          <p14:tracePt t="32913" x="5048250" y="2927350"/>
          <p14:tracePt t="32925" x="5029200" y="2933700"/>
          <p14:tracePt t="32935" x="4991100" y="2946400"/>
          <p14:tracePt t="32952" x="4946650" y="2959100"/>
          <p14:tracePt t="32968" x="4794250" y="2978150"/>
          <p14:tracePt t="32985" x="4610100" y="2997200"/>
          <p14:tracePt t="33002" x="4533900" y="2997200"/>
          <p14:tracePt t="33007" x="4432300" y="2997200"/>
          <p14:tracePt t="33020" x="4337050" y="2997200"/>
          <p14:tracePt t="33036" x="4235450" y="2997200"/>
          <p14:tracePt t="33051" x="4070350" y="2997200"/>
          <p14:tracePt t="33069" x="3937000" y="2997200"/>
          <p14:tracePt t="33084" x="3860800" y="2997200"/>
          <p14:tracePt t="33101" x="3759200" y="2997200"/>
          <p14:tracePt t="33116" x="3721100" y="2997200"/>
          <p14:tracePt t="33132" x="3670300" y="2997200"/>
          <p14:tracePt t="33149" x="3657600" y="2997200"/>
          <p14:tracePt t="33166" x="3632200" y="2997200"/>
          <p14:tracePt t="33183" x="3625850" y="3003550"/>
          <p14:tracePt t="33199" x="3619500" y="3003550"/>
          <p14:tracePt t="33216" x="3613150" y="3003550"/>
          <p14:tracePt t="33269" x="3606800" y="3003550"/>
          <p14:tracePt t="33319" x="3600450" y="3003550"/>
          <p14:tracePt t="33331" x="3594100" y="3009900"/>
          <p14:tracePt t="33353" x="3594100" y="3016250"/>
          <p14:tracePt t="33362" x="3587750" y="3016250"/>
          <p14:tracePt t="33394" x="3581400" y="3016250"/>
          <p14:tracePt t="36002" x="3568700" y="3016250"/>
          <p14:tracePt t="36010" x="3556000" y="3016250"/>
          <p14:tracePt t="36021" x="3536950" y="3022600"/>
          <p14:tracePt t="36034" x="3498850" y="3035300"/>
          <p14:tracePt t="36049" x="3441700" y="3041650"/>
          <p14:tracePt t="36065" x="3333750" y="3060700"/>
          <p14:tracePt t="36082" x="3168650" y="3067050"/>
          <p14:tracePt t="36098" x="3054350" y="3092450"/>
          <p14:tracePt t="36116" x="2813050" y="3111500"/>
          <p14:tracePt t="36131" x="2698750" y="3130550"/>
          <p14:tracePt t="36147" x="2368550" y="3168650"/>
          <p14:tracePt t="36163" x="2273300" y="3187700"/>
          <p14:tracePt t="36180" x="2152650" y="3225800"/>
          <p14:tracePt t="36196" x="2082800" y="3244850"/>
          <p14:tracePt t="36213" x="2051050" y="3251200"/>
          <p14:tracePt t="36230" x="2019300" y="3263900"/>
          <p14:tracePt t="36246" x="2012950" y="3263900"/>
          <p14:tracePt t="36263" x="2006600" y="3263900"/>
          <p14:tracePt t="36280" x="2000250" y="3263900"/>
          <p14:tracePt t="36334" x="2000250" y="3270250"/>
          <p14:tracePt t="36345" x="1993900" y="3276600"/>
          <p14:tracePt t="36354" x="1987550" y="3282950"/>
          <p14:tracePt t="36366" x="1974850" y="3308350"/>
          <p14:tracePt t="36381" x="1955800" y="3346450"/>
          <p14:tracePt t="36398" x="1911350" y="3448050"/>
          <p14:tracePt t="36414" x="1892300" y="3479800"/>
          <p14:tracePt t="36429" x="1860550" y="3543300"/>
          <p14:tracePt t="36446" x="1847850" y="3568700"/>
          <p14:tracePt t="36479" x="1847850" y="3575050"/>
          <p14:tracePt t="39024" x="1847850" y="3581400"/>
          <p14:tracePt t="39034" x="1847850" y="3587750"/>
          <p14:tracePt t="39055" x="1847850" y="3594100"/>
          <p14:tracePt t="39065" x="1841500" y="3600450"/>
          <p14:tracePt t="39107" x="1835150" y="3600450"/>
          <p14:tracePt t="39130" x="1835150" y="3606800"/>
          <p14:tracePt t="39180" x="1828800" y="3613150"/>
          <p14:tracePt t="39202" x="1822450" y="3625850"/>
          <p14:tracePt t="39212" x="1816100" y="3632200"/>
          <p14:tracePt t="39224" x="1816100" y="3644900"/>
          <p14:tracePt t="39233" x="1816100" y="3657600"/>
          <p14:tracePt t="39245" x="1809750" y="3670300"/>
          <p14:tracePt t="39263" x="1803400" y="3695700"/>
          <p14:tracePt t="39279" x="1803400" y="3702050"/>
          <p14:tracePt t="39296" x="1803400" y="3708400"/>
          <p14:tracePt t="39313" x="1803400" y="3714750"/>
          <p14:tracePt t="39329" x="1797050" y="3714750"/>
          <p14:tracePt t="41818" x="1784350" y="3721100"/>
          <p14:tracePt t="41828" x="1765300" y="3727450"/>
          <p14:tracePt t="41837" x="1752600" y="3733800"/>
          <p14:tracePt t="41848" x="1720850" y="3746500"/>
          <p14:tracePt t="41862" x="1695450" y="3746500"/>
          <p14:tracePt t="41876" x="1670050" y="3746500"/>
          <p14:tracePt t="41892" x="1587500" y="3752850"/>
          <p14:tracePt t="41909" x="1549400" y="3759200"/>
          <p14:tracePt t="41925" x="1536700" y="3759200"/>
          <p14:tracePt t="41941" x="1517650" y="3759200"/>
          <p14:tracePt t="41958" x="1511300" y="3759200"/>
          <p14:tracePt t="41976" x="1504950" y="3759200"/>
          <p14:tracePt t="42067" x="1517650" y="3759200"/>
          <p14:tracePt t="42079" x="1549400" y="3784600"/>
          <p14:tracePt t="42086" x="1581150" y="3803650"/>
          <p14:tracePt t="42097" x="1625600" y="3841750"/>
          <p14:tracePt t="42109" x="1708150" y="3905250"/>
          <p14:tracePt t="42125" x="1816100" y="3981450"/>
          <p14:tracePt t="42142" x="1974850" y="4127500"/>
          <p14:tracePt t="42158" x="2032000" y="4184650"/>
          <p14:tracePt t="42174" x="2101850" y="4254500"/>
          <p14:tracePt t="42192" x="2146300" y="4292600"/>
          <p14:tracePt t="42208" x="2152650" y="4298950"/>
          <p14:tracePt t="42224" x="2165350" y="4305300"/>
          <p14:tracePt t="42257" x="2171700" y="4311650"/>
          <p14:tracePt t="42912" x="2178050" y="4311650"/>
          <p14:tracePt t="42932" x="2190750" y="4311650"/>
          <p14:tracePt t="42943" x="2203450" y="4311650"/>
          <p14:tracePt t="42955" x="2216150" y="4305300"/>
          <p14:tracePt t="42963" x="2241550" y="4298950"/>
          <p14:tracePt t="42976" x="2254250" y="4292600"/>
          <p14:tracePt t="42992" x="2279650" y="4279900"/>
          <p14:tracePt t="43008" x="2413000" y="4248150"/>
          <p14:tracePt t="43025" x="2546350" y="4222750"/>
          <p14:tracePt t="43041" x="2603500" y="4216400"/>
          <p14:tracePt t="43059" x="2705100" y="4203700"/>
          <p14:tracePt t="43075" x="2768600" y="4203700"/>
          <p14:tracePt t="43093" x="2876550" y="4203700"/>
          <p14:tracePt t="43108" x="2901950" y="4203700"/>
          <p14:tracePt t="43124" x="2927350" y="4203700"/>
          <p14:tracePt t="43141" x="2933700" y="4203700"/>
          <p14:tracePt t="43549" x="2946400" y="4197350"/>
          <p14:tracePt t="43558" x="2959100" y="4191000"/>
          <p14:tracePt t="43568" x="2978150" y="4184650"/>
          <p14:tracePt t="43579" x="3022600" y="4152900"/>
          <p14:tracePt t="43593" x="3105150" y="4102100"/>
          <p14:tracePt t="43610" x="3206750" y="4038600"/>
          <p14:tracePt t="43624" x="3505200" y="3879850"/>
          <p14:tracePt t="43641" x="4013200" y="3676650"/>
          <p14:tracePt t="43657" x="4146550" y="3632200"/>
          <p14:tracePt t="43674" x="4603750" y="3530600"/>
          <p14:tracePt t="43690" x="4730750" y="3511550"/>
          <p14:tracePt t="43706" x="4946650" y="3511550"/>
          <p14:tracePt t="43724" x="5149850" y="3536950"/>
          <p14:tracePt t="43739" x="5245100" y="3568700"/>
          <p14:tracePt t="43756" x="5359400" y="3632200"/>
          <p14:tracePt t="43773" x="5403850" y="3670300"/>
          <p14:tracePt t="43789" x="5473700" y="3759200"/>
          <p14:tracePt t="43807" x="5530850" y="3848100"/>
          <p14:tracePt t="43823" x="5537200" y="3873500"/>
          <p14:tracePt t="43841" x="5543550" y="3892550"/>
          <p14:tracePt t="43859" x="5549900" y="3892550"/>
          <p14:tracePt t="43875" x="5549900" y="3898900"/>
          <p14:tracePt t="44621" x="5549900" y="3905250"/>
          <p14:tracePt t="44632" x="5530850" y="3911600"/>
          <p14:tracePt t="44644" x="5499100" y="3917950"/>
          <p14:tracePt t="44658" x="5461000" y="3937000"/>
          <p14:tracePt t="44673" x="5353050" y="3962400"/>
          <p14:tracePt t="44690" x="5308600" y="3975100"/>
          <p14:tracePt t="44705" x="5168900" y="3975100"/>
          <p14:tracePt t="44723" x="5054600" y="3975100"/>
          <p14:tracePt t="44739" x="4800600" y="3975100"/>
          <p14:tracePt t="44756" x="4489450" y="3975100"/>
          <p14:tracePt t="44774" x="4318000" y="3994150"/>
          <p14:tracePt t="44791" x="4089400" y="4051300"/>
          <p14:tracePt t="44809" x="3790950" y="4127500"/>
          <p14:tracePt t="44823" x="3702050" y="4159250"/>
          <p14:tracePt t="44840" x="3536950" y="4229100"/>
          <p14:tracePt t="44856" x="3473450" y="4260850"/>
          <p14:tracePt t="44874" x="3352800" y="4298950"/>
          <p14:tracePt t="44892" x="3308350" y="4311650"/>
          <p14:tracePt t="44908" x="3244850" y="4337050"/>
          <p14:tracePt t="44926" x="3213100" y="4349750"/>
          <p14:tracePt t="44938" x="3200400" y="4349750"/>
          <p14:tracePt t="44955" x="3181350" y="4356100"/>
          <p14:tracePt t="44971" x="3175000" y="4362450"/>
          <p14:tracePt t="44988" x="3149600" y="4375150"/>
          <p14:tracePt t="45005" x="3130550" y="4381500"/>
          <p14:tracePt t="45006" x="3117850" y="4394200"/>
          <p14:tracePt t="45021" x="3086100" y="4419600"/>
          <p14:tracePt t="45038" x="3041650" y="4464050"/>
          <p14:tracePt t="45055" x="3022600" y="4489450"/>
          <p14:tracePt t="45073" x="2940050" y="4540250"/>
          <p14:tracePt t="45091" x="2876550" y="4578350"/>
          <p14:tracePt t="45106" x="2857500" y="4584700"/>
          <p14:tracePt t="45125" x="2832100" y="4603750"/>
          <p14:tracePt t="45142" x="2819400" y="4603750"/>
          <p14:tracePt t="45155" x="2806700" y="4603750"/>
          <p14:tracePt t="47806" x="2813050" y="4603750"/>
          <p14:tracePt t="47820" x="2832100" y="4584700"/>
          <p14:tracePt t="47837" x="2876550" y="4578350"/>
          <p14:tracePt t="47854" x="2908300" y="4572000"/>
          <p14:tracePt t="47870" x="2959100" y="4572000"/>
          <p14:tracePt t="47887" x="2997200" y="4572000"/>
          <p14:tracePt t="47905" x="3009900" y="4572000"/>
          <p14:tracePt t="47922" x="3035300" y="4572000"/>
          <p14:tracePt t="47936" x="3048000" y="4578350"/>
          <p14:tracePt t="47953" x="3060700" y="4591050"/>
          <p14:tracePt t="47970" x="3067050" y="4597400"/>
          <p14:tracePt t="47986" x="3073400" y="4603750"/>
          <p14:tracePt t="48003" x="3086100" y="4616450"/>
          <p14:tracePt t="48019" x="3086100" y="4622800"/>
          <p14:tracePt t="48036" x="3092450" y="4629150"/>
          <p14:tracePt t="48052" x="3092450" y="4635500"/>
          <p14:tracePt t="48070" x="3092450" y="4641850"/>
          <p14:tracePt t="48086" x="3098800" y="4641850"/>
          <p14:tracePt t="48102" x="3098800" y="4648200"/>
          <p14:tracePt t="48120" x="3098800" y="4654550"/>
          <p14:tracePt t="48138" x="3105150" y="4673600"/>
          <p14:tracePt t="48152" x="3105150" y="4686300"/>
          <p14:tracePt t="48169" x="3111500" y="4718050"/>
          <p14:tracePt t="48186" x="3117850" y="4743450"/>
          <p14:tracePt t="48203" x="3124200" y="4794250"/>
          <p14:tracePt t="48220" x="3130550" y="4819650"/>
          <p14:tracePt t="48236" x="3130550" y="4826000"/>
          <p14:tracePt t="48253" x="3136900" y="4838700"/>
          <p14:tracePt t="48286" x="3136900" y="4845050"/>
          <p14:tracePt t="48724" x="3143250" y="4845050"/>
          <p14:tracePt t="48735" x="3155950" y="4845050"/>
          <p14:tracePt t="48744" x="3187700" y="4819650"/>
          <p14:tracePt t="48755" x="3244850" y="4781550"/>
          <p14:tracePt t="48770" x="3295650" y="4756150"/>
          <p14:tracePt t="48786" x="3435350" y="4686300"/>
          <p14:tracePt t="48803" x="3505200" y="4648200"/>
          <p14:tracePt t="48820" x="3663950" y="4565650"/>
          <p14:tracePt t="48837" x="3854450" y="4495800"/>
          <p14:tracePt t="48853" x="3930650" y="4464050"/>
          <p14:tracePt t="48870" x="4051300" y="4445000"/>
          <p14:tracePt t="48886" x="4102100" y="4438650"/>
          <p14:tracePt t="48903" x="4222750" y="4438650"/>
          <p14:tracePt t="48920" x="4330700" y="4470400"/>
          <p14:tracePt t="48937" x="4356100" y="4476750"/>
          <p14:tracePt t="48954" x="4413250" y="4495800"/>
          <p14:tracePt t="48971" x="4445000" y="4514850"/>
          <p14:tracePt t="48986" x="4476750" y="4540250"/>
          <p14:tracePt t="49004" x="4495800" y="4552950"/>
          <p14:tracePt t="49020" x="4508500" y="4565650"/>
          <p14:tracePt t="49037" x="4521200" y="4591050"/>
          <p14:tracePt t="49053" x="4527550" y="4603750"/>
          <p14:tracePt t="49070" x="4533900" y="4629150"/>
          <p14:tracePt t="49087" x="4546600" y="4654550"/>
          <p14:tracePt t="49735" x="4552950" y="4654550"/>
          <p14:tracePt t="49744" x="4559300" y="4654550"/>
          <p14:tracePt t="49756" x="4565650" y="4648200"/>
          <p14:tracePt t="49770" x="4572000" y="4635500"/>
          <p14:tracePt t="49786" x="4591050" y="4622800"/>
          <p14:tracePt t="49802" x="4616450" y="4603750"/>
          <p14:tracePt t="49819" x="4699000" y="4546600"/>
          <p14:tracePt t="49835" x="4756150" y="4514850"/>
          <p14:tracePt t="49853" x="4883150" y="4451350"/>
          <p14:tracePt t="49869" x="5022850" y="4368800"/>
          <p14:tracePt t="49885" x="5099050" y="4343400"/>
          <p14:tracePt t="49903" x="5270500" y="4267200"/>
          <p14:tracePt t="49918" x="5378450" y="4241800"/>
          <p14:tracePt t="49936" x="5568950" y="4197350"/>
          <p14:tracePt t="49953" x="5772150" y="4184650"/>
          <p14:tracePt t="49969" x="5873750" y="4178300"/>
          <p14:tracePt t="49986" x="6007100" y="4178300"/>
          <p14:tracePt t="50004" x="6070600" y="4178300"/>
          <p14:tracePt t="50010" x="6121400" y="4178300"/>
          <p14:tracePt t="50020" x="6159500" y="4178300"/>
          <p14:tracePt t="50036" x="6254750" y="4191000"/>
          <p14:tracePt t="50051" x="6286500" y="4203700"/>
          <p14:tracePt t="50068" x="6337300" y="4222750"/>
          <p14:tracePt t="50084" x="6350000" y="4241800"/>
          <p14:tracePt t="50101" x="6369050" y="4241800"/>
          <p14:tracePt t="50117" x="6375400" y="4248150"/>
          <p14:tracePt t="50134" x="6388100" y="4254500"/>
          <p14:tracePt t="50151" x="6419850" y="4273550"/>
          <p14:tracePt t="50167" x="6438900" y="4292600"/>
          <p14:tracePt t="50184" x="6470650" y="4311650"/>
          <p14:tracePt t="50204" x="6502400" y="4318000"/>
          <p14:tracePt t="50220" x="6572250" y="4330700"/>
          <p14:tracePt t="50237" x="6667500" y="4349750"/>
          <p14:tracePt t="50250" x="6699250" y="4356100"/>
          <p14:tracePt t="50267" x="6769100" y="4375150"/>
          <p14:tracePt t="50283" x="6807200" y="4375150"/>
          <p14:tracePt t="50300" x="6889750" y="4381500"/>
          <p14:tracePt t="50317" x="6997700" y="4400550"/>
          <p14:tracePt t="50333" x="7048500" y="4406900"/>
          <p14:tracePt t="50350" x="7118350" y="4432300"/>
          <p14:tracePt t="50367" x="7150100" y="4438650"/>
          <p14:tracePt t="50383" x="7200900" y="4457700"/>
          <p14:tracePt t="50400" x="7239000" y="4470400"/>
          <p14:tracePt t="50433" x="7258050" y="4476750"/>
          <p14:tracePt t="50449" x="7264400" y="4476750"/>
          <p14:tracePt t="50466" x="7270750" y="4476750"/>
          <p14:tracePt t="50830" x="7270750" y="4483100"/>
          <p14:tracePt t="50839" x="7270750" y="4495800"/>
          <p14:tracePt t="50852" x="7270750" y="4508500"/>
          <p14:tracePt t="50868" x="7264400" y="4521200"/>
          <p14:tracePt t="50884" x="7169150" y="4603750"/>
          <p14:tracePt t="50902" x="6934200" y="4749800"/>
          <p14:tracePt t="50918" x="6610350" y="4889500"/>
          <p14:tracePt t="50935" x="5930900" y="5124450"/>
          <p14:tracePt t="50951" x="5365750" y="5257800"/>
          <p14:tracePt t="50967" x="4248150" y="5492750"/>
          <p14:tracePt t="50984" x="3270250" y="5619750"/>
          <p14:tracePt t="51000" x="2940050" y="5689600"/>
          <p14:tracePt t="51017" x="2400300" y="5803900"/>
          <p14:tracePt t="51033" x="2286000" y="5835650"/>
          <p14:tracePt t="51051" x="2139950" y="5899150"/>
          <p14:tracePt t="51067" x="2076450" y="5918200"/>
          <p14:tracePt t="51902" x="2089150" y="5918200"/>
          <p14:tracePt t="51913" x="2101850" y="5905500"/>
          <p14:tracePt t="51925" x="2114550" y="5892800"/>
          <p14:tracePt t="51935" x="2120900" y="5873750"/>
          <p14:tracePt t="51950" x="2146300" y="5848350"/>
          <p14:tracePt t="51969" x="2184400" y="5803900"/>
          <p14:tracePt t="51985" x="2222500" y="5772150"/>
          <p14:tracePt t="52000" x="2311400" y="5708650"/>
          <p14:tracePt t="52017" x="2413000" y="5651500"/>
          <p14:tracePt t="52033" x="2451100" y="5645150"/>
          <p14:tracePt t="52050" x="2546350" y="5626100"/>
          <p14:tracePt t="52067" x="2603500" y="5619750"/>
          <p14:tracePt t="52082" x="2686050" y="5613400"/>
          <p14:tracePt t="52099" x="2724150" y="5613400"/>
          <p14:tracePt t="52115" x="2743200" y="5613400"/>
          <p14:tracePt t="52132" x="2768600" y="5613400"/>
          <p14:tracePt t="52148" x="2774950" y="5613400"/>
          <p14:tracePt t="52165" x="2787650" y="5613400"/>
          <p14:tracePt t="52215" x="2794000" y="5613400"/>
          <p14:tracePt t="52695" x="2794000" y="5607050"/>
          <p14:tracePt t="52706" x="2794000" y="5594350"/>
          <p14:tracePt t="52716" x="2794000" y="5581650"/>
          <p14:tracePt t="52735" x="2794000" y="5568950"/>
          <p14:tracePt t="52750" x="2794000" y="5543550"/>
          <p14:tracePt t="52768" x="2794000" y="5530850"/>
          <p14:tracePt t="52783" x="2794000" y="5518150"/>
          <p14:tracePt t="52801" x="2794000" y="5499100"/>
          <p14:tracePt t="52816" x="2794000" y="5492750"/>
          <p14:tracePt t="52834" x="2800350" y="5480050"/>
          <p14:tracePt t="52851" x="2806700" y="5467350"/>
          <p14:tracePt t="52866" x="2813050" y="5454650"/>
          <p14:tracePt t="52883" x="2832100" y="5441950"/>
          <p14:tracePt t="52899" x="2844800" y="5429250"/>
          <p14:tracePt t="52917" x="2895600" y="5416550"/>
          <p14:tracePt t="52933" x="2933700" y="5403850"/>
          <p14:tracePt t="52949" x="3016250" y="5391150"/>
          <p14:tracePt t="52966" x="3086100" y="5378450"/>
          <p14:tracePt t="52982" x="3117850" y="5372100"/>
          <p14:tracePt t="53000" x="3181350" y="5372100"/>
          <p14:tracePt t="53015" x="3200400" y="5372100"/>
          <p14:tracePt t="53032" x="3238500" y="5372100"/>
          <p14:tracePt t="53049" x="3251200" y="5372100"/>
          <p14:tracePt t="53065" x="3257550" y="5372100"/>
          <p14:tracePt t="54123" x="3276600" y="5372100"/>
          <p14:tracePt t="54134" x="3308350" y="5365750"/>
          <p14:tracePt t="54145" x="3333750" y="5359400"/>
          <p14:tracePt t="54153" x="3365500" y="5359400"/>
          <p14:tracePt t="54165" x="3403600" y="5353050"/>
          <p14:tracePt t="54180" x="3454400" y="5340350"/>
          <p14:tracePt t="54197" x="3638550" y="5289550"/>
          <p14:tracePt t="54213" x="3765550" y="5283200"/>
          <p14:tracePt t="54230" x="3987800" y="5238750"/>
          <p14:tracePt t="54247" x="4330700" y="5194300"/>
          <p14:tracePt t="54265" x="4445000" y="5181600"/>
          <p14:tracePt t="54281" x="4711700" y="5181600"/>
          <p14:tracePt t="54297" x="4819650" y="5181600"/>
          <p14:tracePt t="54314" x="5010150" y="5181600"/>
          <p14:tracePt t="54331" x="5143500" y="5194300"/>
          <p14:tracePt t="54347" x="5194300" y="5200650"/>
          <p14:tracePt t="54363" x="5264150" y="5213350"/>
          <p14:tracePt t="54381" x="5295900" y="5213350"/>
          <p14:tracePt t="54396" x="5321300" y="5213350"/>
          <p14:tracePt t="55177" x="5314950" y="5213350"/>
          <p14:tracePt t="55189" x="5289550" y="5213350"/>
          <p14:tracePt t="55198" x="5270500" y="5213350"/>
          <p14:tracePt t="55214" x="5257800" y="5213350"/>
          <p14:tracePt t="55229" x="5162550" y="5156200"/>
          <p14:tracePt t="55246" x="5092700" y="5130800"/>
          <p14:tracePt t="55262" x="4883150" y="5054600"/>
          <p14:tracePt t="55279" x="4667250" y="5022850"/>
          <p14:tracePt t="55296" x="4552950" y="5016500"/>
          <p14:tracePt t="55313" x="4260850" y="5016500"/>
          <p14:tracePt t="55329" x="4121150" y="5016500"/>
          <p14:tracePt t="55347" x="3835400" y="5073650"/>
          <p14:tracePt t="55363" x="3556000" y="5137150"/>
          <p14:tracePt t="55378" x="3441700" y="5156200"/>
          <p14:tracePt t="55395" x="3225800" y="5207000"/>
          <p14:tracePt t="55412" x="3117850" y="5226050"/>
          <p14:tracePt t="55429" x="2946400" y="5276850"/>
          <p14:tracePt t="55446" x="2895600" y="5295900"/>
          <p14:tracePt t="55462" x="2781300" y="5334000"/>
          <p14:tracePt t="55480" x="2692400" y="5384800"/>
          <p14:tracePt t="55496" x="2628900" y="5416550"/>
          <p14:tracePt t="55513" x="2540000" y="5480050"/>
          <p14:tracePt t="55531" x="2470150" y="5537200"/>
          <p14:tracePt t="55547" x="2432050" y="5581650"/>
          <p14:tracePt t="55564" x="2355850" y="5734050"/>
          <p14:tracePt t="55580" x="2324100" y="5822950"/>
          <p14:tracePt t="55595" x="2279650" y="5969000"/>
          <p14:tracePt t="55612" x="2273300" y="6051550"/>
          <p14:tracePt t="55630" x="2298700" y="6178550"/>
          <p14:tracePt t="55648" x="2451100" y="6292850"/>
          <p14:tracePt t="55664" x="2565400" y="6324600"/>
          <p14:tracePt t="55678" x="2901950" y="6324600"/>
          <p14:tracePt t="55696" x="3079750" y="6292850"/>
          <p14:tracePt t="55713" x="3308350" y="6197600"/>
          <p14:tracePt t="55730" x="3498850" y="6070600"/>
          <p14:tracePt t="55747" x="3543300" y="6013450"/>
          <p14:tracePt t="55763" x="3638550" y="5861050"/>
          <p14:tracePt t="55782" x="3644900" y="5708650"/>
          <p14:tracePt t="55797" x="3613150" y="5626100"/>
          <p14:tracePt t="55812" x="3505200" y="5518150"/>
          <p14:tracePt t="55829" x="3365500" y="5448300"/>
          <p14:tracePt t="55846" x="3067050" y="5422900"/>
          <p14:tracePt t="55862" x="2965450" y="5422900"/>
          <p14:tracePt t="55878" x="2794000" y="5499100"/>
          <p14:tracePt t="55895" x="2705100" y="5607050"/>
          <p14:tracePt t="55913" x="2667000" y="5676900"/>
          <p14:tracePt t="55929" x="2660650" y="5829300"/>
          <p14:tracePt t="55946" x="2673350" y="5892800"/>
          <p14:tracePt t="55964" x="2787650" y="6000750"/>
          <p14:tracePt t="55980" x="3092450" y="6146800"/>
          <p14:tracePt t="55996" x="3194050" y="6159500"/>
          <p14:tracePt t="56013" x="3314700" y="6165850"/>
          <p14:tracePt t="56032" x="3333750" y="6165850"/>
          <p14:tracePt t="56045" x="3352800" y="6165850"/>
          <p14:tracePt t="56063" x="3359150" y="6153150"/>
          <p14:tracePt t="56079" x="3359150" y="6121400"/>
          <p14:tracePt t="56095" x="3295650" y="6026150"/>
          <p14:tracePt t="56113" x="3238500" y="5962650"/>
          <p14:tracePt t="56128" x="3111500" y="5854700"/>
          <p14:tracePt t="56144" x="2984500" y="5765800"/>
          <p14:tracePt t="56161" x="2933700" y="5727700"/>
          <p14:tracePt t="56178" x="2870200" y="5689600"/>
          <p14:tracePt t="56198" x="2832100" y="5670550"/>
          <p14:tracePt t="56213" x="2819400" y="5664200"/>
          <p14:tracePt t="56231" x="2806700" y="5657850"/>
          <p14:tracePt t="56261" x="2800350" y="5657850"/>
          <p14:tracePt t="58050" x="2787650" y="5645150"/>
          <p14:tracePt t="58059" x="2768600" y="5638800"/>
          <p14:tracePt t="58069" x="2743200" y="5626100"/>
          <p14:tracePt t="58082" x="2724150" y="5619750"/>
          <p14:tracePt t="58095" x="2705100" y="5607050"/>
          <p14:tracePt t="58113" x="2673350" y="5600700"/>
          <p14:tracePt t="58131" x="2647950" y="5594350"/>
          <p14:tracePt t="58144" x="2622550" y="5588000"/>
          <p14:tracePt t="58161" x="2609850" y="5588000"/>
          <p14:tracePt t="58176" x="2597150" y="5588000"/>
          <p14:tracePt t="58193" x="2590800" y="5588000"/>
          <p14:tracePt t="58209" x="2584450" y="5588000"/>
          <p14:tracePt t="58227" x="2578100" y="5607050"/>
          <p14:tracePt t="58243" x="2578100" y="5619750"/>
          <p14:tracePt t="58259" x="2590800" y="5645150"/>
          <p14:tracePt t="58276" x="2686050" y="5683250"/>
          <p14:tracePt t="58293" x="2730500" y="5683250"/>
          <p14:tracePt t="58310" x="2787650" y="5683250"/>
          <p14:tracePt t="58326" x="2819400" y="5670550"/>
          <p14:tracePt t="58343" x="2857500" y="5619750"/>
          <p14:tracePt t="58360" x="2876550" y="5461000"/>
          <p14:tracePt t="58377" x="2876550" y="5384800"/>
          <p14:tracePt t="58393" x="2851150" y="5295900"/>
          <p14:tracePt t="58464" x="2825750" y="5308600"/>
          <p14:tracePt t="58476" x="2794000" y="5334000"/>
          <p14:tracePt t="58490" x="2781300" y="5365750"/>
          <p14:tracePt t="58497" x="2762250" y="5397500"/>
          <p14:tracePt t="58511" x="2755900" y="5448300"/>
          <p14:tracePt t="58527" x="2755900" y="5568950"/>
          <p14:tracePt t="58543" x="2768600" y="5607050"/>
          <p14:tracePt t="58559" x="2882900" y="5708650"/>
          <p14:tracePt t="58576" x="2990850" y="5746750"/>
          <p14:tracePt t="58593" x="3168650" y="5778500"/>
          <p14:tracePt t="58610" x="3270250" y="5778500"/>
          <p14:tracePt t="58627" x="3302000" y="5778500"/>
          <p14:tracePt t="58643" x="3346450" y="5765800"/>
          <p14:tracePt t="58659" x="3359150" y="5753100"/>
          <p14:tracePt t="58676" x="3371850" y="5734050"/>
          <p14:tracePt t="58694" x="3378200" y="5708650"/>
          <p14:tracePt t="58709" x="3378200" y="5702300"/>
          <p14:tracePt t="58726" x="3378200" y="5689600"/>
          <p14:tracePt t="58744" x="3378200" y="5683250"/>
          <p14:tracePt t="58760" x="3378200" y="5670550"/>
          <p14:tracePt t="58792" x="3378200" y="5664200"/>
          <p14:tracePt t="58810" x="3365500" y="5664200"/>
          <p14:tracePt t="58828" x="3352800" y="5664200"/>
          <p14:tracePt t="58844" x="3314700" y="5664200"/>
          <p14:tracePt t="58861" x="3263900" y="5670550"/>
          <p14:tracePt t="58878" x="3219450" y="5689600"/>
          <p14:tracePt t="58894" x="3155950" y="5721350"/>
          <p14:tracePt t="58910" x="3124200" y="5727700"/>
          <p14:tracePt t="58927" x="3079750" y="5753100"/>
          <p14:tracePt t="58944" x="3054350" y="5765800"/>
          <p14:tracePt t="58960" x="3048000" y="5772150"/>
          <p14:tracePt t="58978" x="3035300" y="5797550"/>
          <p14:tracePt t="60429" x="3028950" y="5772150"/>
          <p14:tracePt t="60440" x="2990850" y="5715000"/>
          <p14:tracePt t="60450" x="2965450" y="5645150"/>
          <p14:tracePt t="60462" x="2914650" y="5575300"/>
          <p14:tracePt t="60476" x="2876550" y="5518150"/>
          <p14:tracePt t="60493" x="2813050" y="5441950"/>
          <p14:tracePt t="60510" x="2781300" y="5416550"/>
          <p14:tracePt t="60514" x="2736850" y="5391150"/>
          <p14:tracePt t="60526" x="2698750" y="5391150"/>
          <p14:tracePt t="60543" x="2628900" y="5391150"/>
          <p14:tracePt t="60559" x="2609850" y="5391150"/>
          <p14:tracePt t="60576" x="2571750" y="5410200"/>
          <p14:tracePt t="60594" x="2565400" y="5429250"/>
          <p14:tracePt t="60610" x="2552700" y="5511800"/>
          <p14:tracePt t="60627" x="2571750" y="5607050"/>
          <p14:tracePt t="60643" x="2609850" y="5651500"/>
          <p14:tracePt t="60660" x="2749550" y="5734050"/>
          <p14:tracePt t="60677" x="2876550" y="5772150"/>
          <p14:tracePt t="60693" x="3060700" y="5784850"/>
          <p14:tracePt t="60709" x="3143250" y="5778500"/>
          <p14:tracePt t="60725" x="3175000" y="5753100"/>
          <p14:tracePt t="60743" x="3213100" y="5581650"/>
          <p14:tracePt t="60759" x="3213100" y="5480050"/>
          <p14:tracePt t="60775" x="3175000" y="5346700"/>
          <p14:tracePt t="60793" x="3035300" y="5264150"/>
          <p14:tracePt t="60809" x="2952750" y="5245100"/>
          <p14:tracePt t="60825" x="2838450" y="5245100"/>
          <p14:tracePt t="60842" x="2794000" y="5257800"/>
          <p14:tracePt t="60859" x="2755900" y="5270500"/>
          <p14:tracePt t="60876" x="2749550" y="5283200"/>
          <p14:tracePt t="60891" x="2736850" y="5295900"/>
          <p14:tracePt t="60907" x="2736850" y="5308600"/>
          <p14:tracePt t="60924" x="2736850" y="5314950"/>
          <p14:tracePt t="60940" x="2736850" y="5334000"/>
          <p14:tracePt t="60957" x="2749550" y="5340350"/>
          <p14:tracePt t="60973" x="2762250" y="5346700"/>
          <p14:tracePt t="60990" x="2768600" y="5353050"/>
          <p14:tracePt t="61023" x="2774950" y="5359400"/>
          <p14:tracePt t="61058" x="2774950" y="5365750"/>
          <p14:tracePt t="61075" x="2781300" y="5365750"/>
          <p14:tracePt t="61128" x="2781300" y="5372100"/>
          <p14:tracePt t="61138" x="2781300" y="5391150"/>
          <p14:tracePt t="61148" x="2787650" y="5410200"/>
          <p14:tracePt t="61160" x="2787650" y="5441950"/>
          <p14:tracePt t="61176" x="2787650" y="5480050"/>
          <p14:tracePt t="61192" x="2787650" y="5556250"/>
          <p14:tracePt t="61210" x="2787650" y="5613400"/>
          <p14:tracePt t="61226" x="2787650" y="5626100"/>
          <p14:tracePt t="61241" x="2787650" y="5638800"/>
          <p14:tracePt t="61257" x="2787650" y="5645150"/>
          <p14:tracePt t="61293" x="2794000" y="5651500"/>
          <p14:tracePt t="61307" x="2806700" y="5651500"/>
          <p14:tracePt t="61324" x="2819400" y="5651500"/>
          <p14:tracePt t="61356" x="2832100" y="5651500"/>
          <p14:tracePt t="61390" x="2838450" y="5651500"/>
          <p14:tracePt t="61408" x="2844800" y="5651500"/>
          <p14:tracePt t="61460" x="2851150" y="5651500"/>
          <p14:tracePt t="62524" x="2851150" y="5657850"/>
          <p14:tracePt t="62535" x="2857500" y="5657850"/>
          <p14:tracePt t="62577" x="2857500" y="5664200"/>
          <p14:tracePt t="62629" x="2857500" y="5670550"/>
          <p14:tracePt t="62649" x="2863850" y="5670550"/>
          <p14:tracePt t="62693" x="2863850" y="5676900"/>
          <p14:tracePt t="62743" x="2870200" y="5683250"/>
          <p14:tracePt t="62764" x="2870200" y="5689600"/>
          <p14:tracePt t="62785" x="2870200" y="5695950"/>
          <p14:tracePt t="62818" x="2870200" y="5702300"/>
          <p14:tracePt t="62857" x="2870200" y="5708650"/>
          <p14:tracePt t="62931" x="2870200" y="5715000"/>
          <p14:tracePt t="62943" x="2876550" y="5721350"/>
          <p14:tracePt t="62962" x="2876550" y="5734050"/>
          <p14:tracePt t="62976" x="2882900" y="5746750"/>
          <p14:tracePt t="62985" x="2882900" y="5753100"/>
          <p14:tracePt t="62994" x="2882900" y="5765800"/>
          <p14:tracePt t="63005" x="2889250" y="5765800"/>
          <p14:tracePt t="63022" x="2889250" y="5778500"/>
          <p14:tracePt t="63038" x="2889250" y="5784850"/>
          <p14:tracePt t="63056" x="2895600" y="5791200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Seleção de preditores</a:t>
            </a:r>
          </a:p>
          <a:p>
            <a:pPr lvl="1"/>
            <a:r>
              <a:rPr lang="pt-BR" dirty="0" smtClean="0"/>
              <a:t>Métodos de seleção abordados na sessão</a:t>
            </a:r>
          </a:p>
          <a:p>
            <a:pPr lvl="2"/>
            <a:r>
              <a:rPr lang="pt-BR" dirty="0" err="1" smtClean="0"/>
              <a:t>teste-t</a:t>
            </a:r>
            <a:r>
              <a:rPr lang="pt-BR" dirty="0" smtClean="0"/>
              <a:t> da variável, </a:t>
            </a:r>
          </a:p>
          <a:p>
            <a:pPr lvl="2"/>
            <a:r>
              <a:rPr lang="pt-BR" dirty="0" smtClean="0"/>
              <a:t>F parcial, </a:t>
            </a:r>
          </a:p>
          <a:p>
            <a:pPr lvl="3"/>
            <a:r>
              <a:rPr lang="pt-BR" dirty="0" smtClean="0"/>
              <a:t>ANOVA tipo 2 </a:t>
            </a:r>
          </a:p>
          <a:p>
            <a:pPr lvl="3"/>
            <a:r>
              <a:rPr lang="pt-BR" dirty="0" smtClean="0"/>
              <a:t>ANOVA tipo 1 </a:t>
            </a:r>
          </a:p>
          <a:p>
            <a:pPr lvl="2"/>
            <a:r>
              <a:rPr lang="pt-BR" dirty="0" smtClean="0"/>
              <a:t>Minimização do AIC (</a:t>
            </a:r>
            <a:r>
              <a:rPr lang="pt-BR" dirty="0" err="1" smtClean="0"/>
              <a:t>stepwise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Na análise de exemplo todos excluem idade e chegam ao mesmo modelo</a:t>
            </a:r>
            <a:endParaRPr lang="pt-BR" dirty="0"/>
          </a:p>
          <a:p>
            <a:pPr lvl="1"/>
            <a:r>
              <a:rPr lang="pt-BR" dirty="0" smtClean="0"/>
              <a:t>Nem sempre isso acontece</a:t>
            </a:r>
            <a:endParaRPr lang="pt-BR" dirty="0"/>
          </a:p>
          <a:p>
            <a:pPr lvl="1"/>
            <a:r>
              <a:rPr lang="pt-BR" dirty="0" smtClean="0"/>
              <a:t>A escolha entre um dos métodos deve ser única e pessoal</a:t>
            </a:r>
            <a:endParaRPr lang="pt-BR" dirty="0"/>
          </a:p>
          <a:p>
            <a:pPr lvl="1"/>
            <a:r>
              <a:rPr lang="pt-BR" dirty="0" smtClean="0"/>
              <a:t>Testar por diversos métodos até eleger o que chega à melhor conclusão pode ser um caminho. </a:t>
            </a:r>
            <a:endParaRPr lang="pt-BR" dirty="0"/>
          </a:p>
          <a:p>
            <a:pPr lvl="2"/>
            <a:r>
              <a:rPr lang="pt-BR" dirty="0" smtClean="0"/>
              <a:t>Isso não é regra (cuidado para não torturar os dados) </a:t>
            </a:r>
            <a:endParaRPr lang="pt-BR" dirty="0"/>
          </a:p>
          <a:p>
            <a:pPr lvl="2"/>
            <a:endParaRPr lang="pt-BR" sz="2000" dirty="0" smtClean="0"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42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Selecionando preditores</a:t>
            </a:r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46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60"/>
    </mc:Choice>
    <mc:Fallback xmlns="">
      <p:transition spd="slow" advTm="1055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038" x="2901950" y="5765800"/>
          <p14:tracePt t="8047" x="2908300" y="5740400"/>
          <p14:tracePt t="8060" x="2914650" y="5695950"/>
          <p14:tracePt t="8076" x="2927350" y="5645150"/>
          <p14:tracePt t="8093" x="2952750" y="5461000"/>
          <p14:tracePt t="8109" x="2971800" y="5346700"/>
          <p14:tracePt t="8127" x="2990850" y="5289550"/>
          <p14:tracePt t="8143" x="3028950" y="5200650"/>
          <p14:tracePt t="8160" x="3048000" y="5149850"/>
          <p14:tracePt t="8177" x="3092450" y="5022850"/>
          <p14:tracePt t="8194" x="3155950" y="4826000"/>
          <p14:tracePt t="8210" x="3175000" y="4749800"/>
          <p14:tracePt t="8226" x="3213100" y="4565650"/>
          <p14:tracePt t="8243" x="3225800" y="4406900"/>
          <p14:tracePt t="8260" x="3238500" y="4171950"/>
          <p14:tracePt t="8276" x="3244850" y="3987800"/>
          <p14:tracePt t="8293" x="3257550" y="3898900"/>
          <p14:tracePt t="8309" x="3276600" y="3721100"/>
          <p14:tracePt t="8326" x="3282950" y="3594100"/>
          <p14:tracePt t="8342" x="3308350" y="3390900"/>
          <p14:tracePt t="8360" x="3327400" y="3194050"/>
          <p14:tracePt t="8376" x="3327400" y="3105150"/>
          <p14:tracePt t="8393" x="3346450" y="2914650"/>
          <p14:tracePt t="8409" x="3346450" y="2851150"/>
          <p14:tracePt t="8426" x="3365500" y="2743200"/>
          <p14:tracePt t="8443" x="3371850" y="2673350"/>
          <p14:tracePt t="8460" x="3378200" y="2647950"/>
          <p14:tracePt t="8476" x="3397250" y="2584450"/>
          <p14:tracePt t="8493" x="3403600" y="2565400"/>
          <p14:tracePt t="8510" x="3416300" y="2540000"/>
          <p14:tracePt t="9059" x="3416300" y="2533650"/>
          <p14:tracePt t="9070" x="3416300" y="2514600"/>
          <p14:tracePt t="9080" x="3416300" y="2495550"/>
          <p14:tracePt t="9092" x="3416300" y="2463800"/>
          <p14:tracePt t="9109" x="3416300" y="2438400"/>
          <p14:tracePt t="9125" x="3416300" y="2374900"/>
          <p14:tracePt t="9142" x="3416300" y="2311400"/>
          <p14:tracePt t="9158" x="3416300" y="2273300"/>
          <p14:tracePt t="9175" x="3416300" y="2203450"/>
          <p14:tracePt t="9193" x="3416300" y="2159000"/>
          <p14:tracePt t="9208" x="3416300" y="2146300"/>
          <p14:tracePt t="9224" x="3416300" y="2120900"/>
          <p14:tracePt t="9242" x="3416300" y="2114550"/>
          <p14:tracePt t="9258" x="3416300" y="2108200"/>
          <p14:tracePt t="9277" x="3416300" y="2101850"/>
          <p14:tracePt t="9292" x="3416300" y="2076450"/>
          <p14:tracePt t="9310" x="3416300" y="2044700"/>
          <p14:tracePt t="9326" x="3416300" y="2038350"/>
          <p14:tracePt t="9342" x="3416300" y="2012950"/>
          <p14:tracePt t="9360" x="3416300" y="1987550"/>
          <p14:tracePt t="9376" x="3416300" y="1968500"/>
          <p14:tracePt t="9393" x="3416300" y="1924050"/>
          <p14:tracePt t="9409" x="3416300" y="1911350"/>
          <p14:tracePt t="12919" x="3416300" y="1917700"/>
          <p14:tracePt t="12929" x="3416300" y="1930400"/>
          <p14:tracePt t="12945" x="3416300" y="1943100"/>
          <p14:tracePt t="12956" x="3416300" y="1955800"/>
          <p14:tracePt t="12974" x="3416300" y="1981200"/>
          <p14:tracePt t="12991" x="3409950" y="1993900"/>
          <p14:tracePt t="13007" x="3403600" y="2038350"/>
          <p14:tracePt t="13023" x="3397250" y="2095500"/>
          <p14:tracePt t="13041" x="3390900" y="2133600"/>
          <p14:tracePt t="13056" x="3390900" y="2184400"/>
          <p14:tracePt t="13074" x="3390900" y="2197100"/>
          <p14:tracePt t="13090" x="3390900" y="2203450"/>
          <p14:tracePt t="13106" x="3390900" y="2209800"/>
          <p14:tracePt t="13124" x="3390900" y="2216150"/>
          <p14:tracePt t="13159" x="3390900" y="2222500"/>
          <p14:tracePt t="15602" x="3384550" y="2222500"/>
          <p14:tracePt t="15612" x="3378200" y="2222500"/>
          <p14:tracePt t="15623" x="3365500" y="2222500"/>
          <p14:tracePt t="15638" x="3352800" y="2222500"/>
          <p14:tracePt t="15654" x="3327400" y="2222500"/>
          <p14:tracePt t="15670" x="3314700" y="2216150"/>
          <p14:tracePt t="15688" x="3308350" y="2209800"/>
          <p14:tracePt t="15704" x="3302000" y="2203450"/>
          <p14:tracePt t="15719" x="3289300" y="2197100"/>
          <p14:tracePt t="15736" x="3276600" y="2197100"/>
          <p14:tracePt t="15753" x="3270250" y="2190750"/>
          <p14:tracePt t="15788" x="3270250" y="2184400"/>
          <p14:tracePt t="17880" x="3263900" y="2184400"/>
          <p14:tracePt t="17890" x="3251200" y="2184400"/>
          <p14:tracePt t="17901" x="3238500" y="2184400"/>
          <p14:tracePt t="17917" x="3219450" y="2184400"/>
          <p14:tracePt t="17933" x="3187700" y="2184400"/>
          <p14:tracePt t="17950" x="3162300" y="2178050"/>
          <p14:tracePt t="17968" x="3124200" y="2171700"/>
          <p14:tracePt t="17985" x="3073400" y="2152650"/>
          <p14:tracePt t="18004" x="3016250" y="2139950"/>
          <p14:tracePt t="18018" x="2984500" y="2133600"/>
          <p14:tracePt t="18035" x="2940050" y="2108200"/>
          <p14:tracePt t="18050" x="2927350" y="2101850"/>
          <p14:tracePt t="18068" x="2895600" y="2089150"/>
          <p14:tracePt t="18085" x="2882900" y="2082800"/>
          <p14:tracePt t="18101" x="2832100" y="2070100"/>
          <p14:tracePt t="18118" x="2806700" y="2063750"/>
          <p14:tracePt t="18135" x="2762250" y="2057400"/>
          <p14:tracePt t="18150" x="2717800" y="2057400"/>
          <p14:tracePt t="18166" x="2698750" y="2057400"/>
          <p14:tracePt t="18183" x="2667000" y="2057400"/>
          <p14:tracePt t="18200" x="2647950" y="2057400"/>
          <p14:tracePt t="18217" x="2603500" y="2057400"/>
          <p14:tracePt t="18246" x="2584450" y="2057400"/>
          <p14:tracePt t="18267" x="2470150" y="2057400"/>
          <p14:tracePt t="18283" x="2451100" y="2057400"/>
          <p14:tracePt t="18299" x="2406650" y="2057400"/>
          <p14:tracePt t="18316" x="2374900" y="2057400"/>
          <p14:tracePt t="18333" x="2349500" y="2063750"/>
          <p14:tracePt t="18350" x="2305050" y="2070100"/>
          <p14:tracePt t="18366" x="2286000" y="2076450"/>
          <p14:tracePt t="18368" x="2266950" y="2082800"/>
          <p14:tracePt t="18383" x="2235200" y="2095500"/>
          <p14:tracePt t="18400" x="2184400" y="2120900"/>
          <p14:tracePt t="18417" x="2159000" y="2127250"/>
          <p14:tracePt t="18433" x="2127250" y="2165350"/>
          <p14:tracePt t="18449" x="2101850" y="2184400"/>
          <p14:tracePt t="18466" x="2070100" y="2228850"/>
          <p14:tracePt t="18483" x="2025650" y="2266950"/>
          <p14:tracePt t="18499" x="2012950" y="2279650"/>
          <p14:tracePt t="18516" x="1993900" y="2298700"/>
          <p14:tracePt t="18534" x="1987550" y="2298700"/>
          <p14:tracePt t="18551" x="1981200" y="2305050"/>
          <p14:tracePt t="18568" x="1974850" y="2311400"/>
          <p14:tracePt t="18588" x="1968500" y="2317750"/>
          <p14:tracePt t="18601" x="1968500" y="2324100"/>
          <p14:tracePt t="18621" x="1968500" y="2330450"/>
          <p14:tracePt t="18635" x="1968500" y="2343150"/>
          <p14:tracePt t="18652" x="1968500" y="2362200"/>
          <p14:tracePt t="18669" x="1968500" y="2374900"/>
          <p14:tracePt t="18684" x="1981200" y="2393950"/>
          <p14:tracePt t="18701" x="1993900" y="2413000"/>
          <p14:tracePt t="18717" x="2006600" y="2419350"/>
          <p14:tracePt t="18734" x="2032000" y="2438400"/>
          <p14:tracePt t="18750" x="2051050" y="2438400"/>
          <p14:tracePt t="18767" x="2095500" y="2444750"/>
          <p14:tracePt t="18785" x="2120900" y="2444750"/>
          <p14:tracePt t="18801" x="2171700" y="2444750"/>
          <p14:tracePt t="18818" x="2216150" y="2444750"/>
          <p14:tracePt t="18834" x="2247900" y="2444750"/>
          <p14:tracePt t="18852" x="2311400" y="2463800"/>
          <p14:tracePt t="18868" x="2349500" y="2463800"/>
          <p14:tracePt t="18872" x="2387600" y="2470150"/>
          <p14:tracePt t="18884" x="2419350" y="2470150"/>
          <p14:tracePt t="18901" x="2495550" y="2476500"/>
          <p14:tracePt t="18917" x="2533650" y="2495550"/>
          <p14:tracePt t="18934" x="2628900" y="2520950"/>
          <p14:tracePt t="18950" x="2698750" y="2540000"/>
          <p14:tracePt t="18967" x="2806700" y="2565400"/>
          <p14:tracePt t="18985" x="2901950" y="2597150"/>
          <p14:tracePt t="19001" x="2933700" y="2603500"/>
          <p14:tracePt t="19018" x="3022600" y="2609850"/>
          <p14:tracePt t="19035" x="3092450" y="2609850"/>
          <p14:tracePt t="19049" x="3194050" y="2609850"/>
          <p14:tracePt t="19066" x="3232150" y="2609850"/>
          <p14:tracePt t="19083" x="3314700" y="2616200"/>
          <p14:tracePt t="19099" x="3359150" y="2616200"/>
          <p14:tracePt t="19116" x="3390900" y="2616200"/>
          <p14:tracePt t="19133" x="3448050" y="2616200"/>
          <p14:tracePt t="19149" x="3467100" y="2616200"/>
          <p14:tracePt t="19166" x="3492500" y="2609850"/>
          <p14:tracePt t="19182" x="3511550" y="2603500"/>
          <p14:tracePt t="19216" x="3511550" y="2584450"/>
          <p14:tracePt t="19232" x="3511550" y="2571750"/>
          <p14:tracePt t="19249" x="3511550" y="2527300"/>
          <p14:tracePt t="19266" x="3498850" y="2489200"/>
          <p14:tracePt t="19282" x="3486150" y="2470150"/>
          <p14:tracePt t="19299" x="3441700" y="2438400"/>
          <p14:tracePt t="19316" x="3397250" y="2413000"/>
          <p14:tracePt t="19332" x="3282950" y="2343150"/>
          <p14:tracePt t="19350" x="3162300" y="2298700"/>
          <p14:tracePt t="19366" x="3105150" y="2286000"/>
          <p14:tracePt t="19382" x="3009900" y="2273300"/>
          <p14:tracePt t="19399" x="2959100" y="2273300"/>
          <p14:tracePt t="19415" x="2870200" y="2273300"/>
          <p14:tracePt t="19435" x="2749550" y="2260600"/>
          <p14:tracePt t="19452" x="2698750" y="2260600"/>
          <p14:tracePt t="19467" x="2641600" y="2260600"/>
          <p14:tracePt t="19486" x="2565400" y="2260600"/>
          <p14:tracePt t="19500" x="2540000" y="2260600"/>
          <p14:tracePt t="19518" x="2457450" y="2273300"/>
          <p14:tracePt t="19534" x="2425700" y="2279650"/>
          <p14:tracePt t="19551" x="2355850" y="2305050"/>
          <p14:tracePt t="19568" x="2324100" y="2311400"/>
          <p14:tracePt t="19584" x="2273300" y="2330450"/>
          <p14:tracePt t="19602" x="2222500" y="2349500"/>
          <p14:tracePt t="19618" x="2184400" y="2362200"/>
          <p14:tracePt t="19635" x="2127250" y="2393950"/>
          <p14:tracePt t="19650" x="2108200" y="2400300"/>
          <p14:tracePt t="19667" x="2057400" y="2413000"/>
          <p14:tracePt t="19684" x="2032000" y="2419350"/>
          <p14:tracePt t="19700" x="2019300" y="2425700"/>
          <p14:tracePt t="19717" x="2000250" y="2432050"/>
          <p14:tracePt t="19750" x="1993900" y="2432050"/>
          <p14:tracePt t="19779" x="1987550" y="2432050"/>
          <p14:tracePt t="19801" x="1981200" y="2432050"/>
          <p14:tracePt t="19821" x="1974850" y="2432050"/>
          <p14:tracePt t="19830" x="1968500" y="2432050"/>
          <p14:tracePt t="19841" x="1962150" y="2432050"/>
          <p14:tracePt t="19875" x="1949450" y="2432050"/>
          <p14:tracePt t="19884" x="1943100" y="2432050"/>
          <p14:tracePt t="19893" x="1936750" y="2432050"/>
          <p14:tracePt t="19904" x="1930400" y="2438400"/>
          <p14:tracePt t="19918" x="1924050" y="2438400"/>
          <p14:tracePt t="19934" x="1911350" y="2438400"/>
          <p14:tracePt t="19950" x="1905000" y="2438400"/>
          <p14:tracePt t="19967" x="1898650" y="2444750"/>
          <p14:tracePt t="19983" x="1892300" y="2444750"/>
          <p14:tracePt t="20001" x="1885950" y="2444750"/>
          <p14:tracePt t="20040" x="1879600" y="2451100"/>
          <p14:tracePt t="20071" x="1879600" y="2457450"/>
          <p14:tracePt t="20080" x="1879600" y="2463800"/>
          <p14:tracePt t="20091" x="1879600" y="2470150"/>
          <p14:tracePt t="20103" x="1879600" y="2476500"/>
          <p14:tracePt t="20118" x="1885950" y="2482850"/>
          <p14:tracePt t="20134" x="1905000" y="2495550"/>
          <p14:tracePt t="20151" x="1924050" y="2501900"/>
          <p14:tracePt t="20168" x="1974850" y="2508250"/>
          <p14:tracePt t="20184" x="2032000" y="2508250"/>
          <p14:tracePt t="20200" x="2057400" y="2508250"/>
          <p14:tracePt t="20217" x="2108200" y="2514600"/>
          <p14:tracePt t="20233" x="2139950" y="2514600"/>
          <p14:tracePt t="20248" x="2184400" y="2514600"/>
          <p14:tracePt t="20265" x="2216150" y="2514600"/>
          <p14:tracePt t="20282" x="2273300" y="2514600"/>
          <p14:tracePt t="20299" x="2343150" y="2514600"/>
          <p14:tracePt t="20315" x="2362200" y="2514600"/>
          <p14:tracePt t="20333" x="2419350" y="2520950"/>
          <p14:tracePt t="20350" x="2451100" y="2527300"/>
          <p14:tracePt t="20366" x="2533650" y="2546350"/>
          <p14:tracePt t="20382" x="2571750" y="2546350"/>
          <p14:tracePt t="20401" x="2641600" y="2559050"/>
          <p14:tracePt t="20416" x="2692400" y="2565400"/>
          <p14:tracePt t="20433" x="2711450" y="2578100"/>
          <p14:tracePt t="20449" x="2749550" y="2578100"/>
          <p14:tracePt t="20466" x="2819400" y="2578100"/>
          <p14:tracePt t="20482" x="2870200" y="2578100"/>
          <p14:tracePt t="20498" x="2965450" y="2565400"/>
          <p14:tracePt t="20515" x="3003550" y="2559050"/>
          <p14:tracePt t="20531" x="3098800" y="2546350"/>
          <p14:tracePt t="20548" x="3257550" y="2527300"/>
          <p14:tracePt t="20565" x="3308350" y="2527300"/>
          <p14:tracePt t="20581" x="3378200" y="2520950"/>
          <p14:tracePt t="20599" x="3403600" y="2514600"/>
          <p14:tracePt t="20615" x="3441700" y="2508250"/>
          <p14:tracePt t="20632" x="3460750" y="2495550"/>
          <p14:tracePt t="20648" x="3467100" y="2495550"/>
          <p14:tracePt t="20665" x="3479800" y="2489200"/>
          <p14:tracePt t="20682" x="3486150" y="2489200"/>
          <p14:tracePt t="20716" x="3486150" y="2476500"/>
          <p14:tracePt t="20731" x="3486150" y="2463800"/>
          <p14:tracePt t="20748" x="3479800" y="2413000"/>
          <p14:tracePt t="20765" x="3460750" y="2381250"/>
          <p14:tracePt t="20781" x="3378200" y="2292350"/>
          <p14:tracePt t="20798" x="3263900" y="2146300"/>
          <p14:tracePt t="20815" x="3219450" y="2101850"/>
          <p14:tracePt t="20831" x="3041650" y="1987550"/>
          <p14:tracePt t="20848" x="2927350" y="1955800"/>
          <p14:tracePt t="20865" x="2730500" y="1917700"/>
          <p14:tracePt t="20882" x="2578100" y="1898650"/>
          <p14:tracePt t="20898" x="2501900" y="1898650"/>
          <p14:tracePt t="20915" x="2324100" y="1898650"/>
          <p14:tracePt t="20932" x="2241550" y="1911350"/>
          <p14:tracePt t="20948" x="2120900" y="1936750"/>
          <p14:tracePt t="20965" x="2000250" y="1981200"/>
          <p14:tracePt t="20981" x="1930400" y="2012950"/>
          <p14:tracePt t="20998" x="1847850" y="2051050"/>
          <p14:tracePt t="21014" x="1803400" y="2057400"/>
          <p14:tracePt t="21031" x="1720850" y="2101850"/>
          <p14:tracePt t="21048" x="1689100" y="2114550"/>
          <p14:tracePt t="21064" x="1644650" y="2127250"/>
          <p14:tracePt t="21081" x="1600200" y="2152650"/>
          <p14:tracePt t="21097" x="1587500" y="2165350"/>
          <p14:tracePt t="21115" x="1568450" y="2190750"/>
          <p14:tracePt t="21132" x="1555750" y="2203450"/>
          <p14:tracePt t="21148" x="1511300" y="2279650"/>
          <p14:tracePt t="21165" x="1485900" y="2413000"/>
          <p14:tracePt t="21181" x="1479550" y="2463800"/>
          <p14:tracePt t="21197" x="1479550" y="2533650"/>
          <p14:tracePt t="21216" x="1479550" y="2571750"/>
          <p14:tracePt t="21231" x="1479550" y="2584450"/>
          <p14:tracePt t="21247" x="1479550" y="2603500"/>
          <p14:tracePt t="21266" x="1479550" y="2609850"/>
          <p14:tracePt t="21284" x="1479550" y="2616200"/>
          <p14:tracePt t="21298" x="1485900" y="2622550"/>
          <p14:tracePt t="21315" x="1498600" y="2622550"/>
          <p14:tracePt t="21330" x="1543050" y="2635250"/>
          <p14:tracePt t="21347" x="1587500" y="2647950"/>
          <p14:tracePt t="21363" x="1670050" y="2654300"/>
          <p14:tracePt t="21381" x="1695450" y="2654300"/>
          <p14:tracePt t="21383" x="1714500" y="2654300"/>
          <p14:tracePt t="21398" x="1746250" y="2654300"/>
          <p14:tracePt t="21414" x="1790700" y="2654300"/>
          <p14:tracePt t="21430" x="1822450" y="2654300"/>
          <p14:tracePt t="21447" x="1873250" y="2654300"/>
          <p14:tracePt t="21464" x="1898650" y="2660650"/>
          <p14:tracePt t="21480" x="1949450" y="2660650"/>
          <p14:tracePt t="21497" x="1981200" y="2667000"/>
          <p14:tracePt t="21514" x="2000250" y="2667000"/>
          <p14:tracePt t="21530" x="2051050" y="2673350"/>
          <p14:tracePt t="21547" x="2082800" y="2673350"/>
          <p14:tracePt t="21564" x="2159000" y="2673350"/>
          <p14:tracePt t="21582" x="2216150" y="2673350"/>
          <p14:tracePt t="21598" x="2241550" y="2673350"/>
          <p14:tracePt t="21617" x="2311400" y="2673350"/>
          <p14:tracePt t="21630" x="2374900" y="2654300"/>
          <p14:tracePt t="21646" x="2520950" y="2635250"/>
          <p14:tracePt t="21664" x="2616200" y="2622550"/>
          <p14:tracePt t="21680" x="2667000" y="2609850"/>
          <p14:tracePt t="21699" x="2787650" y="2584450"/>
          <p14:tracePt t="21716" x="2857500" y="2571750"/>
          <p14:tracePt t="21732" x="2971800" y="2571750"/>
          <p14:tracePt t="21748" x="3048000" y="2571750"/>
          <p14:tracePt t="21765" x="3086100" y="2571750"/>
          <p14:tracePt t="21782" x="3136900" y="2571750"/>
          <p14:tracePt t="21798" x="3168650" y="2571750"/>
          <p14:tracePt t="21815" x="3194050" y="2571750"/>
          <p14:tracePt t="21833" x="3200400" y="2571750"/>
          <p14:tracePt t="23031" x="3206750" y="2565400"/>
          <p14:tracePt t="23044" x="3213100" y="2565400"/>
          <p14:tracePt t="23052" x="3213100" y="2552700"/>
          <p14:tracePt t="23064" x="3219450" y="2546350"/>
          <p14:tracePt t="23081" x="3225800" y="2533650"/>
          <p14:tracePt t="23097" x="3225800" y="2527300"/>
          <p14:tracePt t="23115" x="3232150" y="2520950"/>
          <p14:tracePt t="23132" x="3232150" y="2514600"/>
          <p14:tracePt t="23147" x="3232150" y="2508250"/>
          <p14:tracePt t="23166" x="3232150" y="2501900"/>
          <p14:tracePt t="23181" x="3213100" y="2482850"/>
          <p14:tracePt t="23197" x="3187700" y="2470150"/>
          <p14:tracePt t="23215" x="3175000" y="2457450"/>
          <p14:tracePt t="23231" x="3143250" y="2451100"/>
          <p14:tracePt t="23246" x="3117850" y="2444750"/>
          <p14:tracePt t="23262" x="3073400" y="2438400"/>
          <p14:tracePt t="23279" x="3028950" y="2438400"/>
          <p14:tracePt t="23296" x="2952750" y="2425700"/>
          <p14:tracePt t="23312" x="2895600" y="2425700"/>
          <p14:tracePt t="23330" x="2870200" y="2419350"/>
          <p14:tracePt t="23345" x="2794000" y="2406650"/>
          <p14:tracePt t="23362" x="2736850" y="2393950"/>
          <p14:tracePt t="23378" x="2628900" y="2374900"/>
          <p14:tracePt t="23396" x="2527300" y="2368550"/>
          <p14:tracePt t="23413" x="2463800" y="2368550"/>
          <p14:tracePt t="23430" x="2349500" y="2368550"/>
          <p14:tracePt t="23447" x="2216150" y="2362200"/>
          <p14:tracePt t="23463" x="2152650" y="2362200"/>
          <p14:tracePt t="23480" x="2076450" y="2362200"/>
          <p14:tracePt t="23495" x="2032000" y="2362200"/>
          <p14:tracePt t="23512" x="1974850" y="2362200"/>
          <p14:tracePt t="23530" x="1955800" y="2368550"/>
          <p14:tracePt t="23546" x="1930400" y="2368550"/>
          <p14:tracePt t="23562" x="1911350" y="2374900"/>
          <p14:tracePt t="23595" x="1905000" y="2374900"/>
          <p14:tracePt t="23615" x="1905000" y="2381250"/>
          <p14:tracePt t="23629" x="1898650" y="2381250"/>
          <p14:tracePt t="23646" x="1898650" y="2387600"/>
          <p14:tracePt t="23663" x="1898650" y="2393950"/>
          <p14:tracePt t="23679" x="1898650" y="2406650"/>
          <p14:tracePt t="23695" x="1898650" y="2413000"/>
          <p14:tracePt t="23712" x="1905000" y="2432050"/>
          <p14:tracePt t="23729" x="1911350" y="2438400"/>
          <p14:tracePt t="23746" x="1924050" y="2438400"/>
          <p14:tracePt t="23762" x="1943100" y="2451100"/>
          <p14:tracePt t="23780" x="1955800" y="2451100"/>
          <p14:tracePt t="23795" x="1981200" y="2457450"/>
          <p14:tracePt t="23812" x="2019300" y="2470150"/>
          <p14:tracePt t="23828" x="2057400" y="2470150"/>
          <p14:tracePt t="23845" x="2139950" y="2482850"/>
          <p14:tracePt t="23862" x="2178050" y="2489200"/>
          <p14:tracePt t="23878" x="2311400" y="2495550"/>
          <p14:tracePt t="23896" x="2476500" y="2508250"/>
          <p14:tracePt t="23912" x="2552700" y="2508250"/>
          <p14:tracePt t="23928" x="2705100" y="2508250"/>
          <p14:tracePt t="23945" x="2787650" y="2495550"/>
          <p14:tracePt t="23962" x="2876550" y="2476500"/>
          <p14:tracePt t="23979" x="2927350" y="2463800"/>
          <p14:tracePt t="23995" x="2933700" y="2457450"/>
          <p14:tracePt t="24013" x="2946400" y="2451100"/>
          <p14:tracePt t="24044" x="2946400" y="2425700"/>
          <p14:tracePt t="24062" x="2895600" y="2381250"/>
          <p14:tracePt t="24078" x="2851150" y="2343150"/>
          <p14:tracePt t="24094" x="2724150" y="2286000"/>
          <p14:tracePt t="24112" x="2660650" y="2279650"/>
          <p14:tracePt t="24132" x="2520950" y="2279650"/>
          <p14:tracePt t="24146" x="2387600" y="2330450"/>
          <p14:tracePt t="24162" x="2349500" y="2362200"/>
          <p14:tracePt t="24179" x="2311400" y="2419350"/>
          <p14:tracePt t="24195" x="2298700" y="2451100"/>
          <p14:tracePt t="24212" x="2286000" y="2527300"/>
          <p14:tracePt t="24229" x="2298700" y="2603500"/>
          <p14:tracePt t="24246" x="2343150" y="2635250"/>
          <p14:tracePt t="24261" x="2527300" y="2698750"/>
          <p14:tracePt t="24278" x="2590800" y="2698750"/>
          <p14:tracePt t="24296" x="2686050" y="2698750"/>
          <p14:tracePt t="24313" x="2730500" y="2660650"/>
          <p14:tracePt t="24329" x="2755900" y="2628900"/>
          <p14:tracePt t="24346" x="2781300" y="2495550"/>
          <p14:tracePt t="24362" x="2781300" y="2432050"/>
          <p14:tracePt t="24380" x="2774950" y="2349500"/>
          <p14:tracePt t="24397" x="2724150" y="2292350"/>
          <p14:tracePt t="24413" x="2679700" y="2266950"/>
          <p14:tracePt t="24430" x="2584450" y="2247900"/>
          <p14:tracePt t="24446" x="2546350" y="2247900"/>
          <p14:tracePt t="24463" x="2495550" y="2247900"/>
          <p14:tracePt t="24481" x="2482850" y="2279650"/>
          <p14:tracePt t="24495" x="2476500" y="2292350"/>
          <p14:tracePt t="24512" x="2476500" y="2336800"/>
          <p14:tracePt t="24529" x="2489200" y="2362200"/>
          <p14:tracePt t="24545" x="2540000" y="2406650"/>
          <p14:tracePt t="24563" x="2578100" y="2425700"/>
          <p14:tracePt t="24579" x="2590800" y="2432050"/>
          <p14:tracePt t="24595" x="2597150" y="2432050"/>
          <p14:tracePt t="24612" x="2597150" y="2438400"/>
          <p14:tracePt t="24629" x="2603500" y="2438400"/>
          <p14:tracePt t="27819" x="2578100" y="2438400"/>
          <p14:tracePt t="27829" x="2559050" y="2438400"/>
          <p14:tracePt t="27839" x="2540000" y="2438400"/>
          <p14:tracePt t="27850" x="2520950" y="2438400"/>
          <p14:tracePt t="27861" x="2495550" y="2438400"/>
          <p14:tracePt t="27874" x="2476500" y="2444750"/>
          <p14:tracePt t="27891" x="2451100" y="2451100"/>
          <p14:tracePt t="27908" x="2438400" y="2457450"/>
          <p14:tracePt t="27924" x="2406650" y="2470150"/>
          <p14:tracePt t="27941" x="2393950" y="2489200"/>
          <p14:tracePt t="27957" x="2362200" y="2520950"/>
          <p14:tracePt t="27975" x="2317750" y="2628900"/>
          <p14:tracePt t="27991" x="2311400" y="2717800"/>
          <p14:tracePt t="28007" x="2355850" y="2914650"/>
          <p14:tracePt t="28025" x="2406650" y="3009900"/>
          <p14:tracePt t="28041" x="2495550" y="3149600"/>
          <p14:tracePt t="28058" x="2609850" y="3213100"/>
          <p14:tracePt t="28074" x="2654300" y="3232150"/>
          <p14:tracePt t="28090" x="2711450" y="3232150"/>
          <p14:tracePt t="28107" x="2736850" y="3225800"/>
          <p14:tracePt t="28124" x="2762250" y="3181350"/>
          <p14:tracePt t="28141" x="2768600" y="3124200"/>
          <p14:tracePt t="28157" x="2749550" y="2984500"/>
          <p14:tracePt t="28174" x="2647950" y="2851150"/>
          <p14:tracePt t="28191" x="2565400" y="2800350"/>
          <p14:tracePt t="28207" x="2343150" y="2717800"/>
          <p14:tracePt t="28225" x="2260600" y="2717800"/>
          <p14:tracePt t="28241" x="2139950" y="2717800"/>
          <p14:tracePt t="28257" x="2114550" y="2717800"/>
          <p14:tracePt t="28274" x="2108200" y="2717800"/>
          <p14:tracePt t="28291" x="2101850" y="2755900"/>
          <p14:tracePt t="28307" x="2101850" y="2774950"/>
          <p14:tracePt t="28324" x="2152650" y="2813050"/>
          <p14:tracePt t="28341" x="2216150" y="2844800"/>
          <p14:tracePt t="28357" x="2228850" y="2857500"/>
          <p14:tracePt t="28374" x="2247900" y="2863850"/>
          <p14:tracePt t="28392" x="2247900" y="2870200"/>
          <p14:tracePt t="28424" x="2254250" y="2870200"/>
          <p14:tracePt t="30987" x="2254250" y="2876550"/>
          <p14:tracePt t="30996" x="2254250" y="2889250"/>
          <p14:tracePt t="31009" x="2254250" y="2901950"/>
          <p14:tracePt t="31024" x="2254250" y="2921000"/>
          <p14:tracePt t="31041" x="2254250" y="2959100"/>
          <p14:tracePt t="31059" x="2254250" y="3028950"/>
          <p14:tracePt t="31073" x="2279650" y="3054350"/>
          <p14:tracePt t="31089" x="2368550" y="3124200"/>
          <p14:tracePt t="31104" x="2438400" y="3162300"/>
          <p14:tracePt t="31121" x="2578100" y="3232150"/>
          <p14:tracePt t="31138" x="2628900" y="3251200"/>
          <p14:tracePt t="31154" x="2736850" y="3263900"/>
          <p14:tracePt t="31173" x="2794000" y="3263900"/>
          <p14:tracePt t="31189" x="2813050" y="3263900"/>
          <p14:tracePt t="31206" x="2825750" y="3244850"/>
          <p14:tracePt t="31225" x="2832100" y="3213100"/>
          <p14:tracePt t="31241" x="2832100" y="3149600"/>
          <p14:tracePt t="31255" x="2806700" y="3073400"/>
          <p14:tracePt t="31272" x="2794000" y="3054350"/>
          <p14:tracePt t="31289" x="2762250" y="3022600"/>
          <p14:tracePt t="31305" x="2736850" y="3022600"/>
          <p14:tracePt t="31322" x="2711450" y="3022600"/>
          <p14:tracePt t="31339" x="2705100" y="3022600"/>
          <p14:tracePt t="31355" x="2698750" y="3035300"/>
          <p14:tracePt t="31373" x="2698750" y="3073400"/>
          <p14:tracePt t="31390" x="2711450" y="3086100"/>
          <p14:tracePt t="31406" x="2800350" y="3149600"/>
          <p14:tracePt t="31422" x="2921000" y="3194050"/>
          <p14:tracePt t="31438" x="2978150" y="3213100"/>
          <p14:tracePt t="31454" x="3035300" y="3238500"/>
          <p14:tracePt t="31473" x="3054350" y="3238500"/>
          <p14:tracePt t="31810" x="3067050" y="3238500"/>
          <p14:tracePt t="31822" x="3098800" y="3244850"/>
          <p14:tracePt t="31831" x="3175000" y="3257550"/>
          <p14:tracePt t="31843" x="3263900" y="3276600"/>
          <p14:tracePt t="31857" x="3448050" y="3302000"/>
          <p14:tracePt t="31873" x="3676650" y="3302000"/>
          <p14:tracePt t="31889" x="3752850" y="3302000"/>
          <p14:tracePt t="31906" x="3867150" y="3302000"/>
          <p14:tracePt t="31924" x="3924300" y="3295650"/>
          <p14:tracePt t="31939" x="3949700" y="3289300"/>
          <p14:tracePt t="31956" x="3968750" y="3276600"/>
          <p14:tracePt t="31989" x="3975100" y="3276600"/>
          <p14:tracePt t="32010" x="3981450" y="3276600"/>
          <p14:tracePt t="32040" x="3987800" y="3276600"/>
          <p14:tracePt t="32050" x="3987800" y="3270250"/>
          <p14:tracePt t="32060" x="3994150" y="3270250"/>
          <p14:tracePt t="32071" x="3994150" y="3263900"/>
          <p14:tracePt t="32088" x="3994150" y="3251200"/>
          <p14:tracePt t="32104" x="4000500" y="3213100"/>
          <p14:tracePt t="32121" x="4000500" y="3162300"/>
          <p14:tracePt t="32139" x="4000500" y="3149600"/>
          <p14:tracePt t="32155" x="4000500" y="3130550"/>
          <p14:tracePt t="32172" x="4000500" y="3124200"/>
          <p14:tracePt t="32189" x="4000500" y="3117850"/>
          <p14:tracePt t="32227" x="4000500" y="3124200"/>
          <p14:tracePt t="32238" x="4006850" y="3130550"/>
          <p14:tracePt t="32255" x="4019550" y="3149600"/>
          <p14:tracePt t="32272" x="4044950" y="3187700"/>
          <p14:tracePt t="32289" x="4064000" y="3194050"/>
          <p14:tracePt t="32305" x="4070350" y="3200400"/>
          <p14:tracePt t="32321" x="4076700" y="3206750"/>
          <p14:tracePt t="32338" x="4083050" y="3206750"/>
          <p14:tracePt t="32355" x="4089400" y="3206750"/>
          <p14:tracePt t="32392" x="4095750" y="3206750"/>
          <p14:tracePt t="32445" x="4095750" y="3219450"/>
          <p14:tracePt t="32455" x="4095750" y="3232150"/>
          <p14:tracePt t="32467" x="4095750" y="3251200"/>
          <p14:tracePt t="32477" x="4095750" y="3263900"/>
          <p14:tracePt t="32489" x="4095750" y="3282950"/>
          <p14:tracePt t="32504" x="4095750" y="3302000"/>
          <p14:tracePt t="32522" x="4102100" y="3321050"/>
          <p14:tracePt t="32539" x="4108450" y="3333750"/>
          <p14:tracePt t="32555" x="4108450" y="3340100"/>
          <p14:tracePt t="32572" x="4114800" y="3346450"/>
          <p14:tracePt t="33574" x="4102100" y="3346450"/>
          <p14:tracePt t="33582" x="4083050" y="3346450"/>
          <p14:tracePt t="33593" x="4057650" y="3352800"/>
          <p14:tracePt t="33606" x="4038600" y="3352800"/>
          <p14:tracePt t="33621" x="4019550" y="3352800"/>
          <p14:tracePt t="33638" x="3975100" y="3359150"/>
          <p14:tracePt t="33654" x="3930650" y="3365500"/>
          <p14:tracePt t="33670" x="3905250" y="3371850"/>
          <p14:tracePt t="33686" x="3873500" y="3378200"/>
          <p14:tracePt t="33703" x="3860800" y="3378200"/>
          <p14:tracePt t="33720" x="3829050" y="3378200"/>
          <p14:tracePt t="33737" x="3810000" y="3378200"/>
          <p14:tracePt t="33753" x="3778250" y="3378200"/>
          <p14:tracePt t="33770" x="3746500" y="3378200"/>
          <p14:tracePt t="33786" x="3733800" y="3378200"/>
          <p14:tracePt t="33804" x="3695700" y="3390900"/>
          <p14:tracePt t="33821" x="3676650" y="3397250"/>
          <p14:tracePt t="33837" x="3632200" y="3422650"/>
          <p14:tracePt t="33853" x="3594100" y="3441700"/>
          <p14:tracePt t="33870" x="3568700" y="3454400"/>
          <p14:tracePt t="33873" x="3549650" y="3467100"/>
          <p14:tracePt t="33886" x="3536950" y="3492500"/>
          <p14:tracePt t="33904" x="3505200" y="3543300"/>
          <p14:tracePt t="33920" x="3486150" y="3600450"/>
          <p14:tracePt t="33936" x="3486150" y="3689350"/>
          <p14:tracePt t="33953" x="3498850" y="3752850"/>
          <p14:tracePt t="33969" x="3575050" y="3860800"/>
          <p14:tracePt t="33985" x="3619500" y="3892550"/>
          <p14:tracePt t="34002" x="3759200" y="3994150"/>
          <p14:tracePt t="34019" x="3968750" y="4057650"/>
          <p14:tracePt t="34035" x="4057650" y="4057650"/>
          <p14:tracePt t="34052" x="4165600" y="4044950"/>
          <p14:tracePt t="34069" x="4197350" y="4032250"/>
          <p14:tracePt t="34086" x="4235450" y="3968750"/>
          <p14:tracePt t="34103" x="4273550" y="3848100"/>
          <p14:tracePt t="34119" x="4273550" y="3778250"/>
          <p14:tracePt t="34135" x="4260850" y="3689350"/>
          <p14:tracePt t="34152" x="4241800" y="3663950"/>
          <p14:tracePt t="34168" x="4114800" y="3606800"/>
          <p14:tracePt t="34185" x="3987800" y="3600450"/>
          <p14:tracePt t="34202" x="3930650" y="3606800"/>
          <p14:tracePt t="34218" x="3867150" y="3670300"/>
          <p14:tracePt t="34235" x="3841750" y="3689350"/>
          <p14:tracePt t="34252" x="3829050" y="3708400"/>
          <p14:tracePt t="34269" x="3829050" y="3727450"/>
          <p14:tracePt t="34305" x="3879850" y="3759200"/>
          <p14:tracePt t="34323" x="3930650" y="3765550"/>
          <p14:tracePt t="34338" x="4006850" y="3778250"/>
          <p14:tracePt t="34354" x="4038600" y="3778250"/>
          <p14:tracePt t="34371" x="4044950" y="3778250"/>
          <p14:tracePt t="34398" x="4051300" y="3778250"/>
          <p14:tracePt t="34406" x="4051300" y="3765550"/>
          <p14:tracePt t="34421" x="4051300" y="3752850"/>
          <p14:tracePt t="34438" x="4038600" y="3733800"/>
          <p14:tracePt t="34453" x="4006850" y="3714750"/>
          <p14:tracePt t="34470" x="3962400" y="3689350"/>
          <p14:tracePt t="34487" x="3930650" y="3683000"/>
          <p14:tracePt t="34503" x="3898900" y="3676650"/>
          <p14:tracePt t="34520" x="3867150" y="3670300"/>
          <p14:tracePt t="34539" x="3860800" y="3670300"/>
          <p14:tracePt t="34554" x="3848100" y="3670300"/>
          <p14:tracePt t="34594" x="3841750" y="3670300"/>
          <p14:tracePt t="38654" x="3848100" y="3676650"/>
          <p14:tracePt t="38666" x="3879850" y="3708400"/>
          <p14:tracePt t="38676" x="3930650" y="3752850"/>
          <p14:tracePt t="38687" x="4000500" y="3816350"/>
          <p14:tracePt t="38700" x="4070350" y="3854450"/>
          <p14:tracePt t="38718" x="4184650" y="3930650"/>
          <p14:tracePt t="38733" x="4273550" y="3962400"/>
          <p14:tracePt t="38750" x="4451350" y="4019550"/>
          <p14:tracePt t="38768" x="4584700" y="4070350"/>
          <p14:tracePt t="38783" x="4622800" y="4076700"/>
          <p14:tracePt t="38800" x="4673600" y="4102100"/>
          <p14:tracePt t="38816" x="4686300" y="4108450"/>
          <p14:tracePt t="38833" x="4705350" y="4114800"/>
          <p14:tracePt t="38867" x="4711700" y="4121150"/>
          <p14:tracePt t="44138" x="4705350" y="4121150"/>
          <p14:tracePt t="44149" x="4692650" y="4121150"/>
          <p14:tracePt t="44158" x="4679950" y="4102100"/>
          <p14:tracePt t="44169" x="4660900" y="4083050"/>
          <p14:tracePt t="44180" x="4641850" y="4064000"/>
          <p14:tracePt t="44195" x="4622800" y="4038600"/>
          <p14:tracePt t="44211" x="4533900" y="3898900"/>
          <p14:tracePt t="44227" x="4483100" y="3816350"/>
          <p14:tracePt t="44244" x="4413250" y="3695700"/>
          <p14:tracePt t="44260" x="4368800" y="3632200"/>
          <p14:tracePt t="44276" x="4260850" y="3536950"/>
          <p14:tracePt t="44294" x="4203700" y="3498850"/>
          <p14:tracePt t="44309" x="4102100" y="3454400"/>
          <p14:tracePt t="44326" x="4057650" y="3448050"/>
          <p14:tracePt t="44343" x="4025900" y="3448050"/>
          <p14:tracePt t="44359" x="3987800" y="3448050"/>
          <p14:tracePt t="44378" x="3968750" y="3467100"/>
          <p14:tracePt t="44394" x="3956050" y="3492500"/>
          <p14:tracePt t="44412" x="3949700" y="3606800"/>
          <p14:tracePt t="44428" x="3962400" y="3644900"/>
          <p14:tracePt t="44445" x="4000500" y="3708400"/>
          <p14:tracePt t="44462" x="4089400" y="3752850"/>
          <p14:tracePt t="44478" x="4133850" y="3771900"/>
          <p14:tracePt t="44496" x="4184650" y="3771900"/>
          <p14:tracePt t="44513" x="4203700" y="3765550"/>
          <p14:tracePt t="44529" x="4241800" y="3632200"/>
          <p14:tracePt t="44545" x="4241800" y="3454400"/>
          <p14:tracePt t="44561" x="4216400" y="3378200"/>
          <p14:tracePt t="44578" x="4159250" y="3276600"/>
          <p14:tracePt t="44595" x="4127500" y="3232150"/>
          <p14:tracePt t="44612" x="4083050" y="3200400"/>
          <p14:tracePt t="44628" x="4051300" y="3194050"/>
          <p14:tracePt t="44644" x="4038600" y="3194050"/>
          <p14:tracePt t="44661" x="4019550" y="3200400"/>
          <p14:tracePt t="44678" x="4019550" y="3206750"/>
          <p14:tracePt t="44695" x="4013200" y="3232150"/>
          <p14:tracePt t="44712" x="4013200" y="3244850"/>
          <p14:tracePt t="44729" x="4013200" y="3257550"/>
          <p14:tracePt t="44746" x="4051300" y="3295650"/>
          <p14:tracePt t="44760" x="4095750" y="3327400"/>
          <p14:tracePt t="44777" x="4248150" y="3397250"/>
          <p14:tracePt t="44794" x="4318000" y="3441700"/>
          <p14:tracePt t="44810" x="4546600" y="3587750"/>
          <p14:tracePt t="44826" x="4756150" y="3683000"/>
          <p14:tracePt t="44844" x="4826000" y="3721100"/>
          <p14:tracePt t="44862" x="4959350" y="3790950"/>
          <p14:tracePt t="44880" x="5016500" y="3816350"/>
          <p14:tracePt t="44884" x="5048250" y="3835400"/>
          <p14:tracePt t="44895" x="5080000" y="3860800"/>
          <p14:tracePt t="44910" x="5156200" y="3898900"/>
          <p14:tracePt t="44926" x="5194300" y="3924300"/>
          <p14:tracePt t="44943" x="5226050" y="3943350"/>
          <p14:tracePt t="44961" x="5238750" y="3949700"/>
          <p14:tracePt t="44977" x="5257800" y="3981450"/>
          <p14:tracePt t="44993" x="5276850" y="4006850"/>
          <p14:tracePt t="45010" x="5289550" y="4025900"/>
          <p14:tracePt t="45026" x="5295900" y="4051300"/>
          <p14:tracePt t="45043" x="5302250" y="4064000"/>
          <p14:tracePt t="45059" x="5302250" y="4070350"/>
          <p14:tracePt t="46344" x="5289550" y="4070350"/>
          <p14:tracePt t="46356" x="5257800" y="4076700"/>
          <p14:tracePt t="46364" x="5219700" y="4076700"/>
          <p14:tracePt t="46377" x="5181600" y="4083050"/>
          <p14:tracePt t="46394" x="5048250" y="4114800"/>
          <p14:tracePt t="46409" x="4933950" y="4127500"/>
          <p14:tracePt t="46426" x="4673600" y="4191000"/>
          <p14:tracePt t="46443" x="4508500" y="4235450"/>
          <p14:tracePt t="46459" x="4095750" y="4349750"/>
          <p14:tracePt t="46478" x="3981450" y="4381500"/>
          <p14:tracePt t="46494" x="3771900" y="4419600"/>
          <p14:tracePt t="46510" x="3581400" y="4438650"/>
          <p14:tracePt t="46527" x="3505200" y="4438650"/>
          <p14:tracePt t="46543" x="3409950" y="4438650"/>
          <p14:tracePt t="46561" x="3384550" y="4438650"/>
          <p14:tracePt t="46578" x="3352800" y="4438650"/>
          <p14:tracePt t="46592" x="3340100" y="4438650"/>
          <p14:tracePt t="46609" x="3321050" y="4438650"/>
          <p14:tracePt t="46625" x="3308350" y="4438650"/>
          <p14:tracePt t="46667" x="3295650" y="4438650"/>
          <p14:tracePt t="46687" x="3282950" y="4438650"/>
          <p14:tracePt t="46699" x="3270250" y="4432300"/>
          <p14:tracePt t="46708" x="3257550" y="4432300"/>
          <p14:tracePt t="46725" x="3244850" y="4425950"/>
          <p14:tracePt t="46742" x="3219450" y="4413250"/>
          <p14:tracePt t="46759" x="3200400" y="4406900"/>
          <p14:tracePt t="46774" x="3194050" y="4400550"/>
          <p14:tracePt t="46791" x="3181350" y="4400550"/>
          <p14:tracePt t="50052" x="3194050" y="4400550"/>
          <p14:tracePt t="50062" x="3206750" y="4413250"/>
          <p14:tracePt t="50075" x="3225800" y="4432300"/>
          <p14:tracePt t="50091" x="3263900" y="4457700"/>
          <p14:tracePt t="50106" x="3378200" y="4533900"/>
          <p14:tracePt t="50123" x="3435350" y="4572000"/>
          <p14:tracePt t="50137" x="3549650" y="4648200"/>
          <p14:tracePt t="50155" x="3638550" y="4724400"/>
          <p14:tracePt t="50171" x="3663950" y="4737100"/>
          <p14:tracePt t="50188" x="3714750" y="4775200"/>
          <p14:tracePt t="50205" x="3733800" y="4787900"/>
          <p14:tracePt t="50222" x="3771900" y="4813300"/>
          <p14:tracePt t="50239" x="3790950" y="4832350"/>
          <p14:tracePt t="50254" x="3790950" y="4838700"/>
          <p14:tracePt t="50271" x="3803650" y="4851400"/>
          <p14:tracePt t="50287" x="3810000" y="4857750"/>
          <p14:tracePt t="50304" x="3822700" y="4857750"/>
          <p14:tracePt t="50322" x="3829050" y="4857750"/>
          <p14:tracePt t="50338" x="3829050" y="4864100"/>
          <p14:tracePt t="71987" x="3829050" y="4870450"/>
          <p14:tracePt t="72048" x="3829050" y="4876800"/>
          <p14:tracePt t="72090" x="3829050" y="4883150"/>
          <p14:tracePt t="72135" x="3829050" y="4889500"/>
          <p14:tracePt t="72164" x="3829050" y="4895850"/>
          <p14:tracePt t="72218" x="3822700" y="4902200"/>
          <p14:tracePt t="72235" x="3822700" y="4908550"/>
          <p14:tracePt t="72247" x="3816350" y="4908550"/>
          <p14:tracePt t="72278" x="3816350" y="4914900"/>
          <p14:tracePt t="72288" x="3810000" y="4921250"/>
          <p14:tracePt t="72319" x="3810000" y="4927600"/>
          <p14:tracePt t="72343" x="3803650" y="4933950"/>
          <p14:tracePt t="72362" x="3797300" y="4940300"/>
          <p14:tracePt t="72376" x="3797300" y="4946650"/>
          <p14:tracePt t="72387" x="3797300" y="4959350"/>
          <p14:tracePt t="72402" x="3797300" y="4965700"/>
          <p14:tracePt t="72419" x="3797300" y="4978400"/>
          <p14:tracePt t="72435" x="3790950" y="4997450"/>
          <p14:tracePt t="72451" x="3790950" y="5003800"/>
          <p14:tracePt t="72468" x="3790950" y="5016500"/>
          <p14:tracePt t="72485" x="3790950" y="5022850"/>
          <p14:tracePt t="72501" x="3790950" y="5029200"/>
          <p14:tracePt t="72518" x="3790950" y="5035550"/>
          <p14:tracePt t="72535" x="3790950" y="5041900"/>
          <p14:tracePt t="72551" x="3790950" y="5048250"/>
          <p14:tracePt t="72568" x="3790950" y="5054600"/>
          <p14:tracePt t="72584" x="3790950" y="5060950"/>
          <p14:tracePt t="72623" x="3790950" y="5067300"/>
          <p14:tracePt t="72643" x="3797300" y="5073650"/>
          <p14:tracePt t="72653" x="3803650" y="5080000"/>
          <p14:tracePt t="72669" x="3816350" y="5086350"/>
          <p14:tracePt t="72685" x="3841750" y="5092700"/>
          <p14:tracePt t="72701" x="3848100" y="5092700"/>
          <p14:tracePt t="72718" x="3867150" y="5105400"/>
          <p14:tracePt t="72752" x="3886200" y="5111750"/>
          <p14:tracePt t="72769" x="3898900" y="5124450"/>
          <p14:tracePt t="72785" x="3905250" y="5130800"/>
          <p14:tracePt t="72801" x="3911600" y="5143500"/>
          <p14:tracePt t="72818" x="3911600" y="5149850"/>
          <p14:tracePt t="72834" x="3917950" y="5168900"/>
          <p14:tracePt t="72851" x="3917950" y="5207000"/>
          <p14:tracePt t="72868" x="3917950" y="5213350"/>
          <p14:tracePt t="72872" x="3911600" y="5232400"/>
          <p14:tracePt t="72884" x="3892550" y="5245100"/>
          <p14:tracePt t="72901" x="3848100" y="5270500"/>
          <p14:tracePt t="72918" x="3740150" y="5295900"/>
          <p14:tracePt t="72935" x="3600450" y="5327650"/>
          <p14:tracePt t="72952" x="3524250" y="5327650"/>
          <p14:tracePt t="72968" x="3378200" y="5327650"/>
          <p14:tracePt t="72985" x="3314700" y="5327650"/>
          <p14:tracePt t="73002" x="3225800" y="5334000"/>
          <p14:tracePt t="73018" x="3143250" y="5340350"/>
          <p14:tracePt t="73034" x="3111500" y="5346700"/>
          <p14:tracePt t="73051" x="3067050" y="5353050"/>
          <p14:tracePt t="73068" x="3054350" y="5353050"/>
          <p14:tracePt t="73594" x="3060700" y="5353050"/>
          <p14:tracePt t="73605" x="3073400" y="5353050"/>
          <p14:tracePt t="73614" x="3086100" y="5353050"/>
          <p14:tracePt t="73624" x="3098800" y="5353050"/>
          <p14:tracePt t="73638" x="3130550" y="5353050"/>
          <p14:tracePt t="73651" x="3155950" y="5353050"/>
          <p14:tracePt t="73668" x="3213100" y="5353050"/>
          <p14:tracePt t="73684" x="3244850" y="5353050"/>
          <p14:tracePt t="73700" x="3314700" y="5340350"/>
          <p14:tracePt t="73717" x="3416300" y="5327650"/>
          <p14:tracePt t="73734" x="3492500" y="5327650"/>
          <p14:tracePt t="73750" x="3638550" y="5321300"/>
          <p14:tracePt t="73770" x="3702050" y="5308600"/>
          <p14:tracePt t="73786" x="3854450" y="5308600"/>
          <p14:tracePt t="73800" x="4057650" y="5314950"/>
          <p14:tracePt t="73817" x="4127500" y="5334000"/>
          <p14:tracePt t="73833" x="4254500" y="5346700"/>
          <p14:tracePt t="73850" x="4311650" y="5359400"/>
          <p14:tracePt t="73868" x="4413250" y="5372100"/>
          <p14:tracePt t="74552" x="4419600" y="5372100"/>
          <p14:tracePt t="74564" x="4432300" y="5372100"/>
          <p14:tracePt t="74575" x="4451350" y="5372100"/>
          <p14:tracePt t="74584" x="4483100" y="5372100"/>
          <p14:tracePt t="74600" x="4527550" y="5372100"/>
          <p14:tracePt t="74616" x="4622800" y="5372100"/>
          <p14:tracePt t="74633" x="4660900" y="5372100"/>
          <p14:tracePt t="74650" x="4781550" y="5353050"/>
          <p14:tracePt t="74667" x="4933950" y="5340350"/>
          <p14:tracePt t="74684" x="5010150" y="5340350"/>
          <p14:tracePt t="74699" x="5124450" y="5340350"/>
          <p14:tracePt t="74716" x="5213350" y="5340350"/>
          <p14:tracePt t="74733" x="5359400" y="5346700"/>
          <p14:tracePt t="74749" x="5454650" y="5359400"/>
          <p14:tracePt t="74767" x="5492750" y="5372100"/>
          <p14:tracePt t="74783" x="5524500" y="5378450"/>
          <p14:tracePt t="74800" x="5537200" y="5378450"/>
          <p14:tracePt t="78807" x="5543550" y="5378450"/>
          <p14:tracePt t="78817" x="5549900" y="5378450"/>
          <p14:tracePt t="78830" x="5568950" y="5378450"/>
          <p14:tracePt t="78848" x="5645150" y="5378450"/>
          <p14:tracePt t="78864" x="5683250" y="5378450"/>
          <p14:tracePt t="78880" x="5753100" y="5378450"/>
          <p14:tracePt t="78898" x="5791200" y="5378450"/>
          <p14:tracePt t="78914" x="5892800" y="5378450"/>
          <p14:tracePt t="78931" x="5981700" y="5378450"/>
          <p14:tracePt t="78948" x="6032500" y="5378450"/>
          <p14:tracePt t="78964" x="6102350" y="5378450"/>
          <p14:tracePt t="78982" x="6140450" y="5378450"/>
          <p14:tracePt t="78996" x="6197600" y="5384800"/>
          <p14:tracePt t="79013" x="6242050" y="5391150"/>
          <p14:tracePt t="79029" x="6311900" y="5403850"/>
          <p14:tracePt t="79047" x="6362700" y="5410200"/>
          <p14:tracePt t="79063" x="6388100" y="5410200"/>
          <p14:tracePt t="79080" x="6432550" y="5416550"/>
          <p14:tracePt t="79098" x="6489700" y="5429250"/>
          <p14:tracePt t="79112" x="6515100" y="5429250"/>
          <p14:tracePt t="79129" x="6597650" y="5454650"/>
          <p14:tracePt t="79145" x="6616700" y="5461000"/>
          <p14:tracePt t="79162" x="6661150" y="5480050"/>
          <p14:tracePt t="79179" x="6673850" y="5492750"/>
          <p14:tracePt t="79195" x="6686550" y="5499100"/>
          <p14:tracePt t="79591" x="6699250" y="5499100"/>
          <p14:tracePt t="79599" x="6718300" y="5499100"/>
          <p14:tracePt t="79613" x="6737350" y="5499100"/>
          <p14:tracePt t="79630" x="6794500" y="5499100"/>
          <p14:tracePt t="79647" x="6819900" y="5499100"/>
          <p14:tracePt t="79663" x="6851650" y="5492750"/>
          <p14:tracePt t="79680" x="6858000" y="5486400"/>
          <p14:tracePt t="79696" x="6864350" y="5486400"/>
          <p14:tracePt t="79714" x="6877050" y="5480050"/>
          <p14:tracePt t="79776" x="6870700" y="5480050"/>
          <p14:tracePt t="79786" x="6826250" y="5480050"/>
          <p14:tracePt t="79797" x="6762750" y="5480050"/>
          <p14:tracePt t="79811" x="6667500" y="5486400"/>
          <p14:tracePt t="79828" x="6330950" y="5511800"/>
          <p14:tracePt t="79844" x="6172200" y="5511800"/>
          <p14:tracePt t="79863" x="5835650" y="5511800"/>
          <p14:tracePt t="79881" x="5594350" y="5486400"/>
          <p14:tracePt t="79896" x="5518150" y="5473700"/>
          <p14:tracePt t="79914" x="5422900" y="5454650"/>
          <p14:tracePt t="79929" x="5384800" y="5454650"/>
          <p14:tracePt t="79945" x="5346700" y="5454650"/>
          <p14:tracePt t="79961" x="5340350" y="5454650"/>
          <p14:tracePt t="83081" x="5321300" y="5448300"/>
          <p14:tracePt t="83093" x="5308600" y="5448300"/>
          <p14:tracePt t="83103" x="5276850" y="5441950"/>
          <p14:tracePt t="83112" x="5251450" y="5435600"/>
          <p14:tracePt t="83127" x="5207000" y="5429250"/>
          <p14:tracePt t="83144" x="5048250" y="5378450"/>
          <p14:tracePt t="83160" x="4965700" y="5340350"/>
          <p14:tracePt t="83176" x="4832350" y="5276850"/>
          <p14:tracePt t="83195" x="4775200" y="5251450"/>
          <p14:tracePt t="83210" x="4603750" y="5219700"/>
          <p14:tracePt t="83227" x="4464050" y="5213350"/>
          <p14:tracePt t="83243" x="4387850" y="5200650"/>
          <p14:tracePt t="83258" x="4286250" y="5200650"/>
          <p14:tracePt t="83276" x="4216400" y="5207000"/>
          <p14:tracePt t="83292" x="4108450" y="5232400"/>
          <p14:tracePt t="83309" x="4051300" y="5238750"/>
          <p14:tracePt t="83325" x="4019550" y="5245100"/>
          <p14:tracePt t="83342" x="3994150" y="5245100"/>
          <p14:tracePt t="83358" x="3987800" y="5245100"/>
          <p14:tracePt t="83375" x="3981450" y="5245100"/>
          <p14:tracePt t="83414" x="3975100" y="5245100"/>
          <p14:tracePt t="84030" x="3962400" y="5251450"/>
          <p14:tracePt t="84040" x="3949700" y="5251450"/>
          <p14:tracePt t="84051" x="3917950" y="5264150"/>
          <p14:tracePt t="84063" x="3892550" y="5270500"/>
          <p14:tracePt t="84079" x="3867150" y="5270500"/>
          <p14:tracePt t="84092" x="3759200" y="5276850"/>
          <p14:tracePt t="84107" x="3702050" y="5289550"/>
          <p14:tracePt t="84125" x="3619500" y="5295900"/>
          <p14:tracePt t="84141" x="3581400" y="5295900"/>
          <p14:tracePt t="84157" x="3511550" y="5295900"/>
          <p14:tracePt t="84175" x="3473450" y="5295900"/>
          <p14:tracePt t="84191" x="3422650" y="5295900"/>
          <p14:tracePt t="84207" x="3371850" y="5295900"/>
          <p14:tracePt t="84224" x="3352800" y="5295900"/>
          <p14:tracePt t="84240" x="3327400" y="5295900"/>
          <p14:tracePt t="84258" x="3295650" y="5295900"/>
          <p14:tracePt t="84274" x="3289300" y="5295900"/>
          <p14:tracePt t="84292" x="3276600" y="5295900"/>
          <p14:tracePt t="84308" x="3270250" y="5295900"/>
          <p14:tracePt t="84325" x="3263900" y="5302250"/>
          <p14:tracePt t="84342" x="3251200" y="5302250"/>
          <p14:tracePt t="84375" x="3238500" y="5308600"/>
          <p14:tracePt t="84391" x="3232150" y="5314950"/>
          <p14:tracePt t="84407" x="3219450" y="5334000"/>
          <p14:tracePt t="84425" x="3213100" y="5372100"/>
          <p14:tracePt t="84441" x="3213100" y="5403850"/>
          <p14:tracePt t="84457" x="3225800" y="5505450"/>
          <p14:tracePt t="84474" x="3244850" y="5537200"/>
          <p14:tracePt t="84491" x="3302000" y="5594350"/>
          <p14:tracePt t="84507" x="3359150" y="5619750"/>
          <p14:tracePt t="84524" x="3530600" y="5670550"/>
          <p14:tracePt t="84541" x="3683000" y="5670550"/>
          <p14:tracePt t="84558" x="3733800" y="5657850"/>
          <p14:tracePt t="84574" x="3879850" y="5619750"/>
          <p14:tracePt t="84591" x="3911600" y="5607050"/>
          <p14:tracePt t="84607" x="3956050" y="5575300"/>
          <p14:tracePt t="84625" x="3981450" y="5518150"/>
          <p14:tracePt t="84640" x="3981450" y="5480050"/>
          <p14:tracePt t="84657" x="3930650" y="5391150"/>
          <p14:tracePt t="84674" x="3898900" y="5365750"/>
          <p14:tracePt t="84690" x="3771900" y="5308600"/>
          <p14:tracePt t="84707" x="3600450" y="5308600"/>
          <p14:tracePt t="84724" x="3556000" y="5321300"/>
          <p14:tracePt t="84740" x="3479800" y="5353050"/>
          <p14:tracePt t="84757" x="3454400" y="5365750"/>
          <p14:tracePt t="84774" x="3435350" y="5410200"/>
          <p14:tracePt t="84791" x="3429000" y="5454650"/>
          <p14:tracePt t="84807" x="3429000" y="5480050"/>
          <p14:tracePt t="84824" x="3511550" y="5537200"/>
          <p14:tracePt t="84841" x="3562350" y="5556250"/>
          <p14:tracePt t="84858" x="3689350" y="5594350"/>
          <p14:tracePt t="84875" x="3778250" y="5594350"/>
          <p14:tracePt t="84890" x="3803650" y="5594350"/>
          <p14:tracePt t="84907" x="3841750" y="5594350"/>
          <p14:tracePt t="84923" x="3854450" y="5594350"/>
          <p14:tracePt t="84979" x="3854450" y="5588000"/>
          <p14:tracePt t="85020" x="3848100" y="5588000"/>
          <p14:tracePt t="85030" x="3841750" y="5588000"/>
          <p14:tracePt t="85051" x="3835400" y="5588000"/>
          <p14:tracePt t="85678" x="3822700" y="5588000"/>
          <p14:tracePt t="85688" x="3810000" y="5588000"/>
          <p14:tracePt t="85701" x="3790950" y="5588000"/>
          <p14:tracePt t="85710" x="3765550" y="5594350"/>
          <p14:tracePt t="85725" x="3733800" y="5600700"/>
          <p14:tracePt t="85741" x="3644900" y="5632450"/>
          <p14:tracePt t="85758" x="3600450" y="5657850"/>
          <p14:tracePt t="85774" x="3536950" y="5689600"/>
          <p14:tracePt t="85793" x="3511550" y="5695950"/>
          <p14:tracePt t="85809" x="3448050" y="5727700"/>
          <p14:tracePt t="85826" x="3378200" y="5746750"/>
          <p14:tracePt t="85842" x="3346450" y="5753100"/>
          <p14:tracePt t="85858" x="3289300" y="5759450"/>
          <p14:tracePt t="85876" x="3270250" y="5759450"/>
          <p14:tracePt t="85880" x="3244850" y="5765800"/>
          <p14:tracePt t="85892" x="3219450" y="5765800"/>
          <p14:tracePt t="85908" x="3175000" y="5772150"/>
          <p14:tracePt t="85924" x="3155950" y="5772150"/>
          <p14:tracePt t="85940" x="3105150" y="5778500"/>
          <p14:tracePt t="85957" x="3079750" y="5778500"/>
          <p14:tracePt t="85974" x="3035300" y="5797550"/>
          <p14:tracePt t="85991" x="2997200" y="5810250"/>
          <p14:tracePt t="86007" x="2978150" y="5810250"/>
          <p14:tracePt t="86022" x="2946400" y="5822950"/>
          <p14:tracePt t="86039" x="2933700" y="5829300"/>
          <p14:tracePt t="86055" x="2908300" y="5842000"/>
          <p14:tracePt t="86073" x="2901950" y="5848350"/>
          <p14:tracePt t="86090" x="2889250" y="5861050"/>
          <p14:tracePt t="86105" x="2870200" y="5867400"/>
          <p14:tracePt t="86122" x="2863850" y="5880100"/>
          <p14:tracePt t="86138" x="2851150" y="5892800"/>
          <p14:tracePt t="86172" x="2844800" y="5899150"/>
          <p14:tracePt t="86190" x="2838450" y="5905500"/>
          <p14:tracePt t="86209" x="2832100" y="5918200"/>
          <p14:tracePt t="86224" x="2832100" y="5924550"/>
          <p14:tracePt t="86240" x="2832100" y="5956300"/>
          <p14:tracePt t="86256" x="2825750" y="5969000"/>
          <p14:tracePt t="86273" x="2819400" y="5994400"/>
          <p14:tracePt t="86290" x="2819400" y="6007100"/>
          <p14:tracePt t="86306" x="2819400" y="6019800"/>
          <p14:tracePt t="86325" x="2813050" y="6019800"/>
          <p14:tracePt t="86340" x="2813050" y="6026150"/>
          <p14:tracePt t="86388" x="2813050" y="6032500"/>
          <p14:tracePt t="86420" x="2813050" y="6038850"/>
          <p14:tracePt t="86440" x="2813050" y="6045200"/>
          <p14:tracePt t="86450" x="2813050" y="6051550"/>
          <p14:tracePt t="86481" x="2813050" y="6057900"/>
          <p14:tracePt t="86490" x="2819400" y="6057900"/>
          <p14:tracePt t="86501" x="2819400" y="6064250"/>
          <p14:tracePt t="86511" x="2819400" y="6070600"/>
          <p14:tracePt t="86522" x="2825750" y="6070600"/>
          <p14:tracePt t="86538" x="2825750" y="6076950"/>
          <p14:tracePt t="86555" x="2832100" y="6083300"/>
          <p14:tracePt t="86572" x="2838450" y="6089650"/>
          <p14:tracePt t="86588" x="2844800" y="6089650"/>
          <p14:tracePt t="86606" x="2851150" y="6096000"/>
          <p14:tracePt t="86625" x="2851150" y="6102350"/>
          <p14:tracePt t="86638" x="2857500" y="6102350"/>
          <p14:tracePt t="86668" x="2857500" y="6108700"/>
          <p14:tracePt t="86677" x="2863850" y="6108700"/>
          <p14:tracePt t="86721" x="2870200" y="6108700"/>
          <p14:tracePt t="86782" x="2876550" y="6115050"/>
          <p14:tracePt t="86794" x="2882900" y="6115050"/>
          <p14:tracePt t="86803" x="2889250" y="6121400"/>
          <p14:tracePt t="86814" x="2889250" y="6127750"/>
          <p14:tracePt t="86825" x="2895600" y="6127750"/>
          <p14:tracePt t="86839" x="2901950" y="6134100"/>
          <p14:tracePt t="86855" x="2921000" y="6140450"/>
          <p14:tracePt t="86872" x="2933700" y="6153150"/>
          <p14:tracePt t="86889" x="2959100" y="6165850"/>
          <p14:tracePt t="86905" x="2971800" y="6172200"/>
          <p14:tracePt t="86923" x="2990850" y="6184900"/>
          <p14:tracePt t="86938" x="3003550" y="6197600"/>
          <p14:tracePt t="86954" x="3009900" y="6197600"/>
          <p14:tracePt t="86971" x="3016250" y="6203950"/>
          <p14:tracePt t="86988" x="3022600" y="6203950"/>
          <p14:tracePt t="87004" x="3035300" y="6210300"/>
          <p14:tracePt t="87021" x="3041650" y="6210300"/>
          <p14:tracePt t="87054" x="3048000" y="6210300"/>
          <p14:tracePt t="90419" x="3054350" y="6184900"/>
          <p14:tracePt t="90428" x="3060700" y="6159500"/>
          <p14:tracePt t="90439" x="3073400" y="6127750"/>
          <p14:tracePt t="90452" x="3092450" y="6096000"/>
          <p14:tracePt t="90469" x="3175000" y="6013450"/>
          <p14:tracePt t="90486" x="3194050" y="5981700"/>
          <p14:tracePt t="90502" x="3289300" y="5918200"/>
          <p14:tracePt t="90519" x="3346450" y="5892800"/>
          <p14:tracePt t="90535" x="3467100" y="5842000"/>
          <p14:tracePt t="90552" x="3606800" y="5835650"/>
          <p14:tracePt t="90569" x="3657600" y="5835650"/>
          <p14:tracePt t="90586" x="3721100" y="5848350"/>
          <p14:tracePt t="90602" x="3765550" y="5867400"/>
          <p14:tracePt t="90619" x="3816350" y="5905500"/>
          <p14:tracePt t="90636" x="3854450" y="5937250"/>
          <p14:tracePt t="90652" x="3873500" y="5962650"/>
          <p14:tracePt t="90670" x="3924300" y="6038850"/>
          <p14:tracePt t="90685" x="3943350" y="6070600"/>
          <p14:tracePt t="90703" x="3975100" y="6146800"/>
          <p14:tracePt t="90720" x="3981450" y="6184900"/>
          <p14:tracePt t="90735" x="3981450" y="6210300"/>
          <p14:tracePt t="90752" x="3981450" y="6235700"/>
          <p14:tracePt t="90769" x="3968750" y="6235700"/>
          <p14:tracePt t="90785" x="3949700" y="6235700"/>
          <p14:tracePt t="90857" x="3949700" y="6229350"/>
          <p14:tracePt t="90868" x="3949700" y="6216650"/>
          <p14:tracePt t="90876" x="3949700" y="6210300"/>
          <p14:tracePt t="90888" x="3981450" y="6197600"/>
          <p14:tracePt t="90903" x="4013200" y="6197600"/>
          <p14:tracePt t="90919" x="4089400" y="6184900"/>
          <p14:tracePt t="90935" x="4108450" y="6184900"/>
          <p14:tracePt t="90952" x="4146550" y="6184900"/>
          <p14:tracePt t="90970" x="4171950" y="6191250"/>
          <p14:tracePt t="90985" x="4178300" y="6191250"/>
          <p14:tracePt t="91002" x="4191000" y="6191250"/>
          <p14:tracePt t="91035" x="4197350" y="6197600"/>
          <p14:tracePt t="91053" x="4203700" y="6197600"/>
          <p14:tracePt t="91068" x="4203700" y="6203950"/>
          <p14:tracePt t="91422" x="4203700" y="6197600"/>
          <p14:tracePt t="91429" x="4203700" y="6172200"/>
          <p14:tracePt t="91440" x="4216400" y="6140450"/>
          <p14:tracePt t="91453" x="4235450" y="6108700"/>
          <p14:tracePt t="91470" x="4260850" y="6064250"/>
          <p14:tracePt t="91485" x="4330700" y="5975350"/>
          <p14:tracePt t="91503" x="4476750" y="5873750"/>
          <p14:tracePt t="91519" x="4629150" y="5816600"/>
          <p14:tracePt t="91536" x="4819650" y="5765800"/>
          <p14:tracePt t="91569" x="5054600" y="5784850"/>
          <p14:tracePt t="91585" x="5181600" y="5873750"/>
          <p14:tracePt t="91600" x="5219700" y="5911850"/>
          <p14:tracePt t="91617" x="5276850" y="6045200"/>
          <p14:tracePt t="91633" x="5283200" y="6108700"/>
          <p14:tracePt t="91653" x="5251450" y="6254750"/>
          <p14:tracePt t="91670" x="5187950" y="6356350"/>
          <p14:tracePt t="91687" x="5149850" y="6394450"/>
          <p14:tracePt t="91703" x="5067300" y="6426200"/>
          <p14:tracePt t="91722" x="5035550" y="6432550"/>
          <p14:tracePt t="91736" x="4997450" y="6432550"/>
          <p14:tracePt t="91751" x="4991100" y="6426200"/>
          <p14:tracePt t="91767" x="4978400" y="6292850"/>
          <p14:tracePt t="91784" x="4991100" y="6172200"/>
          <p14:tracePt t="91800" x="5029200" y="6127750"/>
          <p14:tracePt t="91817" x="5187950" y="6057900"/>
          <p14:tracePt t="91835" x="5359400" y="6032500"/>
          <p14:tracePt t="91851" x="5422900" y="6032500"/>
          <p14:tracePt t="91867" x="5492750" y="6051550"/>
          <p14:tracePt t="91884" x="5511800" y="6057900"/>
          <p14:tracePt t="91887" x="5530850" y="6070600"/>
          <p14:tracePt t="91900" x="5549900" y="6096000"/>
          <p14:tracePt t="91920" x="5556250" y="6108700"/>
          <p14:tracePt t="91936" x="5562600" y="6134100"/>
          <p14:tracePt t="91952" x="5568950" y="6159500"/>
          <p14:tracePt t="91986" x="5568950" y="6165850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r>
              <a:rPr lang="pt-BR" dirty="0" smtClean="0"/>
              <a:t>Verificando qualidade do ajuste</a:t>
            </a:r>
          </a:p>
          <a:p>
            <a:pPr lvl="1"/>
            <a:r>
              <a:rPr lang="pt-BR" sz="2400" dirty="0" smtClean="0"/>
              <a:t>R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 ajustado</a:t>
            </a:r>
          </a:p>
          <a:p>
            <a:pPr lvl="2"/>
            <a:r>
              <a:rPr lang="pt-BR" sz="1800" dirty="0" smtClean="0"/>
              <a:t>Varia entre 0 e 1 (quanto maior melhor o modelo)</a:t>
            </a:r>
          </a:p>
          <a:p>
            <a:pPr lvl="2"/>
            <a:r>
              <a:rPr lang="pt-BR" sz="1800" dirty="0" smtClean="0"/>
              <a:t>É o percentual da variação total do desfecho que o modelo explica</a:t>
            </a:r>
          </a:p>
          <a:p>
            <a:pPr lvl="2"/>
            <a:r>
              <a:rPr lang="pt-BR" sz="1800" dirty="0" smtClean="0"/>
              <a:t>Um </a:t>
            </a:r>
            <a:r>
              <a:rPr lang="pt-BR" sz="1800" dirty="0"/>
              <a:t>grande problema é que a estatística R2 geralmente é </a:t>
            </a:r>
            <a:r>
              <a:rPr lang="pt-BR" sz="1800" dirty="0" smtClean="0"/>
              <a:t>incrementada </a:t>
            </a:r>
            <a:r>
              <a:rPr lang="pt-BR" sz="1800" dirty="0"/>
              <a:t>com a </a:t>
            </a:r>
            <a:r>
              <a:rPr lang="pt-BR" sz="1800" dirty="0" smtClean="0"/>
              <a:t>inclusão de </a:t>
            </a:r>
            <a:r>
              <a:rPr lang="pt-BR" sz="1800" dirty="0"/>
              <a:t>uma nova variável</a:t>
            </a:r>
          </a:p>
          <a:p>
            <a:pPr lvl="2"/>
            <a:r>
              <a:rPr lang="pt-BR" sz="1800" dirty="0" smtClean="0"/>
              <a:t>Isto </a:t>
            </a:r>
            <a:r>
              <a:rPr lang="pt-BR" sz="1800" dirty="0"/>
              <a:t>não significa que o ajuste melhorou significantemente, pois pode melhorar </a:t>
            </a:r>
            <a:r>
              <a:rPr lang="pt-BR" sz="1800" dirty="0" smtClean="0"/>
              <a:t>em apenas </a:t>
            </a:r>
            <a:r>
              <a:rPr lang="pt-BR" sz="1800" dirty="0"/>
              <a:t>poucos pontos percentuais (exemplo: 1%, 2</a:t>
            </a:r>
            <a:r>
              <a:rPr lang="pt-BR" sz="1800" dirty="0" smtClean="0"/>
              <a:t>%...)</a:t>
            </a:r>
          </a:p>
          <a:p>
            <a:pPr lvl="2"/>
            <a:r>
              <a:rPr lang="pt-BR" sz="1800" dirty="0"/>
              <a:t>O R</a:t>
            </a:r>
            <a:r>
              <a:rPr lang="pt-BR" sz="1800" baseline="30000" dirty="0"/>
              <a:t>2</a:t>
            </a:r>
            <a:r>
              <a:rPr lang="pt-BR" sz="1800" dirty="0"/>
              <a:t> ajustado emprega uma ponderação, que penaliza a estatística de </a:t>
            </a:r>
            <a:r>
              <a:rPr lang="pt-BR" sz="1800" dirty="0" smtClean="0"/>
              <a:t>qualidade de </a:t>
            </a:r>
            <a:r>
              <a:rPr lang="pt-BR" sz="1800" dirty="0"/>
              <a:t>ajuste R2 pelo número de variáveis </a:t>
            </a:r>
            <a:r>
              <a:rPr lang="pt-BR" sz="1800" dirty="0" smtClean="0"/>
              <a:t>explicativas.</a:t>
            </a:r>
            <a:endParaRPr lang="pt-BR" sz="1800" dirty="0"/>
          </a:p>
          <a:p>
            <a:pPr lvl="2"/>
            <a:r>
              <a:rPr lang="pt-BR" sz="1800" dirty="0" smtClean="0"/>
              <a:t>A </a:t>
            </a:r>
            <a:r>
              <a:rPr lang="pt-BR" sz="1800" dirty="0"/>
              <a:t>interpretação é a mesma do R2: (%) de variância explicada pelo modelo </a:t>
            </a:r>
            <a:r>
              <a:rPr lang="pt-BR" sz="1800" dirty="0" smtClean="0"/>
              <a:t>de regressão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43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ajuste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86" y="5517232"/>
            <a:ext cx="38601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56"/>
    </mc:Choice>
    <mc:Fallback xmlns="">
      <p:transition spd="slow" advTm="12445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447" x="5549900" y="6165850"/>
          <p14:tracePt t="18459" x="5530850" y="6140450"/>
          <p14:tracePt t="18469" x="5499100" y="6115050"/>
          <p14:tracePt t="18479" x="5461000" y="6083300"/>
          <p14:tracePt t="18495" x="5416550" y="6026150"/>
          <p14:tracePt t="18513" x="5162550" y="5556250"/>
          <p14:tracePt t="18530" x="4991100" y="5124450"/>
          <p14:tracePt t="18547" x="4870450" y="4781550"/>
          <p14:tracePt t="18561" x="4679950" y="4324350"/>
          <p14:tracePt t="18578" x="4565650" y="4121150"/>
          <p14:tracePt t="18594" x="4330700" y="3606800"/>
          <p14:tracePt t="18612" x="4267200" y="3460750"/>
          <p14:tracePt t="18628" x="4178300" y="3263900"/>
          <p14:tracePt t="18644" x="4070350" y="3041650"/>
          <p14:tracePt t="18661" x="4013200" y="2933700"/>
          <p14:tracePt t="18677" x="3937000" y="2806700"/>
          <p14:tracePt t="18694" x="3911600" y="2755900"/>
          <p14:tracePt t="18710" x="3854450" y="2686050"/>
          <p14:tracePt t="18727" x="3829050" y="2647950"/>
          <p14:tracePt t="18745" x="3822700" y="2647950"/>
          <p14:tracePt t="18762" x="3816350" y="2635250"/>
          <p14:tracePt t="18778" x="3816350" y="2628900"/>
          <p14:tracePt t="18864" x="3810000" y="2628900"/>
          <p14:tracePt t="18885" x="3803650" y="2628900"/>
          <p14:tracePt t="18896" x="3790950" y="2628900"/>
          <p14:tracePt t="18907" x="3784600" y="2628900"/>
          <p14:tracePt t="18928" x="3771900" y="2628900"/>
          <p14:tracePt t="18939" x="3759200" y="2635250"/>
          <p14:tracePt t="18947" x="3727450" y="2641600"/>
          <p14:tracePt t="18962" x="3695700" y="2647950"/>
          <p14:tracePt t="18979" x="3619500" y="2660650"/>
          <p14:tracePt t="18995" x="3568700" y="2660650"/>
          <p14:tracePt t="19012" x="3467100" y="2660650"/>
          <p14:tracePt t="19028" x="3352800" y="2660650"/>
          <p14:tracePt t="19044" x="3200400" y="2660650"/>
          <p14:tracePt t="19063" x="3079750" y="2654300"/>
          <p14:tracePt t="19079" x="3028950" y="2654300"/>
          <p14:tracePt t="19095" x="2959100" y="2654300"/>
          <p14:tracePt t="19112" x="2940050" y="2654300"/>
          <p14:tracePt t="19129" x="2914650" y="2654300"/>
          <p14:tracePt t="20074" x="2908300" y="2654300"/>
          <p14:tracePt t="20085" x="2901950" y="2654300"/>
          <p14:tracePt t="20097" x="2895600" y="2654300"/>
          <p14:tracePt t="20116" x="2889250" y="2654300"/>
          <p14:tracePt t="20137" x="2882900" y="2654300"/>
          <p14:tracePt t="20199" x="2876550" y="2654300"/>
          <p14:tracePt t="20710" x="2876550" y="2647950"/>
          <p14:tracePt t="20720" x="2876550" y="2641600"/>
          <p14:tracePt t="20742" x="2889250" y="2628900"/>
          <p14:tracePt t="20753" x="2901950" y="2616200"/>
          <p14:tracePt t="20762" x="2927350" y="2597150"/>
          <p14:tracePt t="20775" x="2946400" y="2578100"/>
          <p14:tracePt t="20793" x="3022600" y="2533650"/>
          <p14:tracePt t="20808" x="3054350" y="2508250"/>
          <p14:tracePt t="20825" x="3168650" y="2451100"/>
          <p14:tracePt t="20842" x="3213100" y="2425700"/>
          <p14:tracePt t="20860" x="3276600" y="2393950"/>
          <p14:tracePt t="20876" x="3295650" y="2381250"/>
          <p14:tracePt t="20893" x="3333750" y="2362200"/>
          <p14:tracePt t="20909" x="3340100" y="2355850"/>
          <p14:tracePt t="20925" x="3346450" y="2349500"/>
          <p14:tracePt t="20943" x="3352800" y="2343150"/>
          <p14:tracePt t="20960" x="3359150" y="2343150"/>
          <p14:tracePt t="22445" x="3359150" y="2355850"/>
          <p14:tracePt t="22459" x="3340100" y="2368550"/>
          <p14:tracePt t="22467" x="3308350" y="2393950"/>
          <p14:tracePt t="22479" x="3263900" y="2419350"/>
          <p14:tracePt t="22491" x="3219450" y="2438400"/>
          <p14:tracePt t="22509" x="3136900" y="2463800"/>
          <p14:tracePt t="22525" x="3079750" y="2482850"/>
          <p14:tracePt t="22540" x="2908300" y="2508250"/>
          <p14:tracePt t="22557" x="2832100" y="2520950"/>
          <p14:tracePt t="22575" x="2743200" y="2527300"/>
          <p14:tracePt t="22592" x="2673350" y="2527300"/>
          <p14:tracePt t="22608" x="2641600" y="2527300"/>
          <p14:tracePt t="22625" x="2584450" y="2527300"/>
          <p14:tracePt t="22644" x="2540000" y="2527300"/>
          <p14:tracePt t="22659" x="2527300" y="2527300"/>
          <p14:tracePt t="22678" x="2495550" y="2527300"/>
          <p14:tracePt t="22690" x="2489200" y="2527300"/>
          <p14:tracePt t="22707" x="2470150" y="2527300"/>
          <p14:tracePt t="22724" x="2463800" y="2527300"/>
          <p14:tracePt t="22741" x="2457450" y="2527300"/>
          <p14:tracePt t="22757" x="2444750" y="2533650"/>
          <p14:tracePt t="22773" x="2438400" y="2533650"/>
          <p14:tracePt t="22790" x="2432050" y="2533650"/>
          <p14:tracePt t="22807" x="2425700" y="2533650"/>
          <p14:tracePt t="22841" x="2419350" y="2540000"/>
          <p14:tracePt t="22857" x="2413000" y="2546350"/>
          <p14:tracePt t="22873" x="2400300" y="2552700"/>
          <p14:tracePt t="22891" x="2387600" y="2559050"/>
          <p14:tracePt t="22907" x="2362200" y="2571750"/>
          <p14:tracePt t="22924" x="2330450" y="2603500"/>
          <p14:tracePt t="22940" x="2311400" y="2616200"/>
          <p14:tracePt t="22958" x="2292350" y="2635250"/>
          <p14:tracePt t="22974" x="2286000" y="2641600"/>
          <p14:tracePt t="22990" x="2273300" y="2647950"/>
          <p14:tracePt t="23006" x="2266950" y="2654300"/>
          <p14:tracePt t="23023" x="2260600" y="2660650"/>
          <p14:tracePt t="23057" x="2254250" y="2660650"/>
          <p14:tracePt t="23084" x="2247900" y="2660650"/>
          <p14:tracePt t="23095" x="2247900" y="2667000"/>
          <p14:tracePt t="23112" x="2241550" y="2673350"/>
          <p14:tracePt t="23123" x="2235200" y="2673350"/>
          <p14:tracePt t="23139" x="2235200" y="2679700"/>
          <p14:tracePt t="23156" x="2222500" y="2686050"/>
          <p14:tracePt t="23173" x="2216150" y="2692400"/>
          <p14:tracePt t="23190" x="2209800" y="2698750"/>
          <p14:tracePt t="23207" x="2209800" y="2705100"/>
          <p14:tracePt t="23223" x="2203450" y="2705100"/>
          <p14:tracePt t="23239" x="2197100" y="2717800"/>
          <p14:tracePt t="23256" x="2190750" y="2724150"/>
          <p14:tracePt t="23741" x="2190750" y="2730500"/>
          <p14:tracePt t="23750" x="2197100" y="2730500"/>
          <p14:tracePt t="23760" x="2203450" y="2736850"/>
          <p14:tracePt t="23775" x="2209800" y="2736850"/>
          <p14:tracePt t="23791" x="2235200" y="2743200"/>
          <p14:tracePt t="23807" x="2247900" y="2743200"/>
          <p14:tracePt t="23824" x="2286000" y="2749550"/>
          <p14:tracePt t="23840" x="2305050" y="2749550"/>
          <p14:tracePt t="23857" x="2330450" y="2749550"/>
          <p14:tracePt t="23874" x="2349500" y="2749550"/>
          <p14:tracePt t="23891" x="2362200" y="2749550"/>
          <p14:tracePt t="23908" x="2381250" y="2749550"/>
          <p14:tracePt t="23926" x="2387600" y="2755900"/>
          <p14:tracePt t="23942" x="2406650" y="2755900"/>
          <p14:tracePt t="23956" x="2413000" y="2755900"/>
          <p14:tracePt t="23973" x="2457450" y="2768600"/>
          <p14:tracePt t="23989" x="2495550" y="2774950"/>
          <p14:tracePt t="24005" x="2508250" y="2774950"/>
          <p14:tracePt t="24022" x="2546350" y="2781300"/>
          <p14:tracePt t="24039" x="2565400" y="2787650"/>
          <p14:tracePt t="24056" x="2597150" y="2794000"/>
          <p14:tracePt t="24072" x="2622550" y="2800350"/>
          <p14:tracePt t="24089" x="2635250" y="2806700"/>
          <p14:tracePt t="24105" x="2654300" y="2806700"/>
          <p14:tracePt t="24123" x="2667000" y="2806700"/>
          <p14:tracePt t="24140" x="2673350" y="2813050"/>
          <p14:tracePt t="24165" x="2679700" y="2813050"/>
          <p14:tracePt t="25526" x="2686050" y="2813050"/>
          <p14:tracePt t="25537" x="2698750" y="2813050"/>
          <p14:tracePt t="25549" x="2711450" y="2813050"/>
          <p14:tracePt t="25558" x="2730500" y="2813050"/>
          <p14:tracePt t="25570" x="2749550" y="2813050"/>
          <p14:tracePt t="25587" x="2806700" y="2813050"/>
          <p14:tracePt t="25604" x="2838450" y="2806700"/>
          <p14:tracePt t="25620" x="2908300" y="2794000"/>
          <p14:tracePt t="25637" x="2933700" y="2787650"/>
          <p14:tracePt t="25654" x="2978150" y="2787650"/>
          <p14:tracePt t="25671" x="3009900" y="2781300"/>
          <p14:tracePt t="25688" x="3022600" y="2781300"/>
          <p14:tracePt t="25705" x="3060700" y="2781300"/>
          <p14:tracePt t="25725" x="3092450" y="2781300"/>
          <p14:tracePt t="25740" x="3117850" y="2781300"/>
          <p14:tracePt t="25756" x="3149600" y="2781300"/>
          <p14:tracePt t="25773" x="3168650" y="2781300"/>
          <p14:tracePt t="25787" x="3200400" y="2781300"/>
          <p14:tracePt t="25804" x="3213100" y="2781300"/>
          <p14:tracePt t="25821" x="3244850" y="2781300"/>
          <p14:tracePt t="25838" x="3270250" y="2781300"/>
          <p14:tracePt t="25854" x="3282950" y="2781300"/>
          <p14:tracePt t="25871" x="3314700" y="2781300"/>
          <p14:tracePt t="25887" x="3327400" y="2781300"/>
          <p14:tracePt t="25904" x="3352800" y="2781300"/>
          <p14:tracePt t="25922" x="3365500" y="2781300"/>
          <p14:tracePt t="25938" x="3365500" y="2787650"/>
          <p14:tracePt t="28475" x="3371850" y="2787650"/>
          <p14:tracePt t="28487" x="3378200" y="2787650"/>
          <p14:tracePt t="28495" x="3378200" y="2794000"/>
          <p14:tracePt t="28506" x="3384550" y="2794000"/>
          <p14:tracePt t="28519" x="3390900" y="2794000"/>
          <p14:tracePt t="28536" x="3397250" y="2800350"/>
          <p14:tracePt t="28552" x="3403600" y="2800350"/>
          <p14:tracePt t="28569" x="3409950" y="2806700"/>
          <p14:tracePt t="28586" x="3416300" y="2806700"/>
          <p14:tracePt t="28602" x="3429000" y="2806700"/>
          <p14:tracePt t="28635" x="3435350" y="2806700"/>
          <p14:tracePt t="28652" x="3441700" y="2806700"/>
          <p14:tracePt t="28669" x="3448050" y="2806700"/>
          <p14:tracePt t="28686" x="3460750" y="2806700"/>
          <p14:tracePt t="28701" x="3467100" y="2806700"/>
          <p14:tracePt t="28717" x="3473450" y="2806700"/>
          <p14:tracePt t="28736" x="3486150" y="2806700"/>
          <p14:tracePt t="28751" x="3498850" y="2806700"/>
          <p14:tracePt t="28768" x="3511550" y="2806700"/>
          <p14:tracePt t="28784" x="3517900" y="2813050"/>
          <p14:tracePt t="28801" x="3524250" y="2813050"/>
          <p14:tracePt t="28818" x="3530600" y="2813050"/>
          <p14:tracePt t="28834" x="3536950" y="2813050"/>
          <p14:tracePt t="28852" x="3543300" y="2813050"/>
          <p14:tracePt t="28893" x="3549650" y="2813050"/>
          <p14:tracePt t="31536" x="3556000" y="2813050"/>
          <p14:tracePt t="31545" x="3587750" y="2819400"/>
          <p14:tracePt t="31556" x="3632200" y="2832100"/>
          <p14:tracePt t="31568" x="3670300" y="2832100"/>
          <p14:tracePt t="31583" x="3721100" y="2838450"/>
          <p14:tracePt t="31599" x="3778250" y="2838450"/>
          <p14:tracePt t="31617" x="3829050" y="2838450"/>
          <p14:tracePt t="31632" x="3917950" y="2838450"/>
          <p14:tracePt t="31649" x="4019550" y="2838450"/>
          <p14:tracePt t="31666" x="4064000" y="2838450"/>
          <p14:tracePt t="31682" x="4127500" y="2832100"/>
          <p14:tracePt t="31699" x="4159250" y="2832100"/>
          <p14:tracePt t="31716" x="4235450" y="2832100"/>
          <p14:tracePt t="31733" x="4318000" y="2832100"/>
          <p14:tracePt t="31749" x="4368800" y="2832100"/>
          <p14:tracePt t="31766" x="4432300" y="2832100"/>
          <p14:tracePt t="31783" x="4470400" y="2832100"/>
          <p14:tracePt t="31800" x="4540250" y="2832100"/>
          <p14:tracePt t="31815" x="4654550" y="2832100"/>
          <p14:tracePt t="31831" x="4692650" y="2832100"/>
          <p14:tracePt t="31848" x="4762500" y="2832100"/>
          <p14:tracePt t="31864" x="4800600" y="2832100"/>
          <p14:tracePt t="31881" x="4876800" y="2832100"/>
          <p14:tracePt t="31898" x="5003800" y="2832100"/>
          <p14:tracePt t="31914" x="5073650" y="2819400"/>
          <p14:tracePt t="31931" x="5149850" y="2819400"/>
          <p14:tracePt t="31948" x="5181600" y="2813050"/>
          <p14:tracePt t="31964" x="5232400" y="2806700"/>
          <p14:tracePt t="31982" x="5289550" y="2800350"/>
          <p14:tracePt t="31998" x="5308600" y="2800350"/>
          <p14:tracePt t="32014" x="5346700" y="2800350"/>
          <p14:tracePt t="32035" x="5359400" y="2800350"/>
          <p14:tracePt t="32050" x="5378450" y="2800350"/>
          <p14:tracePt t="32067" x="5391150" y="2800350"/>
          <p14:tracePt t="32083" x="5397500" y="2800350"/>
          <p14:tracePt t="32138" x="5397500" y="2794000"/>
          <p14:tracePt t="33143" x="5410200" y="2787650"/>
          <p14:tracePt t="33152" x="5422900" y="2787650"/>
          <p14:tracePt t="33165" x="5441950" y="2781300"/>
          <p14:tracePt t="33182" x="5492750" y="2781300"/>
          <p14:tracePt t="33199" x="5511800" y="2781300"/>
          <p14:tracePt t="33215" x="5568950" y="2781300"/>
          <p14:tracePt t="33232" x="5594350" y="2781300"/>
          <p14:tracePt t="33248" x="5626100" y="2781300"/>
          <p14:tracePt t="33267" x="5657850" y="2781300"/>
          <p14:tracePt t="33283" x="5676900" y="2781300"/>
          <p14:tracePt t="33299" x="5702300" y="2781300"/>
          <p14:tracePt t="33316" x="5715000" y="2781300"/>
          <p14:tracePt t="33322" x="5727700" y="2781300"/>
          <p14:tracePt t="33333" x="5740400" y="2781300"/>
          <p14:tracePt t="33350" x="5765800" y="2781300"/>
          <p14:tracePt t="33367" x="5772150" y="2781300"/>
          <p14:tracePt t="33382" x="5797550" y="2781300"/>
          <p14:tracePt t="33398" x="5810250" y="2781300"/>
          <p14:tracePt t="33416" x="5829300" y="2781300"/>
          <p14:tracePt t="33433" x="5848350" y="2787650"/>
          <p14:tracePt t="33449" x="5854700" y="2787650"/>
          <p14:tracePt t="33464" x="5861050" y="2787650"/>
          <p14:tracePt t="33481" x="5867400" y="2787650"/>
          <p14:tracePt t="41129" x="5861050" y="2787650"/>
          <p14:tracePt t="41138" x="5822950" y="2787650"/>
          <p14:tracePt t="41150" x="5778500" y="2800350"/>
          <p14:tracePt t="41161" x="5727700" y="2813050"/>
          <p14:tracePt t="41175" x="5657850" y="2838450"/>
          <p14:tracePt t="41191" x="5492750" y="2870200"/>
          <p14:tracePt t="41207" x="5384800" y="2889250"/>
          <p14:tracePt t="41223" x="5207000" y="2933700"/>
          <p14:tracePt t="41239" x="5137150" y="2940050"/>
          <p14:tracePt t="41256" x="5003800" y="2978150"/>
          <p14:tracePt t="41273" x="4838700" y="3016250"/>
          <p14:tracePt t="41289" x="4781550" y="3035300"/>
          <p14:tracePt t="41308" x="4711700" y="3054350"/>
          <p14:tracePt t="41326" x="4667250" y="3060700"/>
          <p14:tracePt t="41342" x="4654550" y="3060700"/>
          <p14:tracePt t="41357" x="4635500" y="3060700"/>
          <p14:tracePt t="41373" x="4622800" y="3060700"/>
          <p14:tracePt t="41389" x="4597400" y="3060700"/>
          <p14:tracePt t="42572" x="4597400" y="3073400"/>
          <p14:tracePt t="42583" x="4597400" y="3092450"/>
          <p14:tracePt t="42593" x="4597400" y="3105150"/>
          <p14:tracePt t="42607" x="4597400" y="3124200"/>
          <p14:tracePt t="42622" x="4597400" y="3155950"/>
          <p14:tracePt t="42639" x="4597400" y="3162300"/>
          <p14:tracePt t="42655" x="4584700" y="3187700"/>
          <p14:tracePt t="42674" x="4565650" y="3200400"/>
          <p14:tracePt t="42689" x="4527550" y="3225800"/>
          <p14:tracePt t="42706" x="4470400" y="3263900"/>
          <p14:tracePt t="42723" x="4451350" y="3270250"/>
          <p14:tracePt t="42739" x="4400550" y="3302000"/>
          <p14:tracePt t="42755" x="4356100" y="3321050"/>
          <p14:tracePt t="42772" x="4235450" y="3365500"/>
          <p14:tracePt t="42789" x="4133850" y="3422650"/>
          <p14:tracePt t="42806" x="4076700" y="3441700"/>
          <p14:tracePt t="42822" x="4013200" y="3479800"/>
          <p14:tracePt t="42839" x="3981450" y="3498850"/>
          <p14:tracePt t="42855" x="3917950" y="3536950"/>
          <p14:tracePt t="42872" x="3867150" y="3575050"/>
          <p14:tracePt t="42888" x="3835400" y="3587750"/>
          <p14:tracePt t="42905" x="3765550" y="3632200"/>
          <p14:tracePt t="42922" x="3733800" y="3657600"/>
          <p14:tracePt t="42939" x="3695700" y="3683000"/>
          <p14:tracePt t="42957" x="3651250" y="3714750"/>
          <p14:tracePt t="42973" x="3632200" y="3727450"/>
          <p14:tracePt t="42989" x="3575050" y="3752850"/>
          <p14:tracePt t="43005" x="3543300" y="3771900"/>
          <p14:tracePt t="43022" x="3473450" y="3803650"/>
          <p14:tracePt t="43039" x="3365500" y="3829050"/>
          <p14:tracePt t="43055" x="3321050" y="3829050"/>
          <p14:tracePt t="43072" x="3244850" y="3829050"/>
          <p14:tracePt t="43089" x="3206750" y="3829050"/>
          <p14:tracePt t="43104" x="3117850" y="3829050"/>
          <p14:tracePt t="43121" x="3073400" y="3829050"/>
          <p14:tracePt t="43138" x="3022600" y="3822700"/>
          <p14:tracePt t="43156" x="2990850" y="3810000"/>
          <p14:tracePt t="43175" x="2971800" y="3797300"/>
          <p14:tracePt t="43190" x="2952750" y="3790950"/>
          <p14:tracePt t="43209" x="2933700" y="3778250"/>
          <p14:tracePt t="43221" x="2927350" y="3778250"/>
          <p14:tracePt t="43239" x="2921000" y="3765550"/>
          <p14:tracePt t="43255" x="2914650" y="3759200"/>
          <p14:tracePt t="45086" x="2914650" y="3752850"/>
          <p14:tracePt t="45096" x="2921000" y="3752850"/>
          <p14:tracePt t="45115" x="2933700" y="3746500"/>
          <p14:tracePt t="45125" x="2946400" y="3740150"/>
          <p14:tracePt t="45136" x="2959100" y="3740150"/>
          <p14:tracePt t="45153" x="2971800" y="3733800"/>
          <p14:tracePt t="45169" x="2997200" y="3733800"/>
          <p14:tracePt t="45186" x="3009900" y="3733800"/>
          <p14:tracePt t="45203" x="3054350" y="3733800"/>
          <p14:tracePt t="45219" x="3073400" y="3733800"/>
          <p14:tracePt t="45236" x="3086100" y="3733800"/>
          <p14:tracePt t="45255" x="3105150" y="3733800"/>
          <p14:tracePt t="45271" x="3111500" y="3733800"/>
          <p14:tracePt t="45287" x="3117850" y="3733800"/>
          <p14:tracePt t="45366" x="3105150" y="3733800"/>
          <p14:tracePt t="45377" x="3092450" y="3733800"/>
          <p14:tracePt t="45388" x="3073400" y="3733800"/>
          <p14:tracePt t="45404" x="3060700" y="3733800"/>
          <p14:tracePt t="45420" x="3041650" y="3727450"/>
          <p14:tracePt t="45438" x="3035300" y="3721100"/>
          <p14:tracePt t="45453" x="3028950" y="3708400"/>
          <p14:tracePt t="45471" x="3028950" y="3689350"/>
          <p14:tracePt t="45488" x="3028950" y="3683000"/>
          <p14:tracePt t="45504" x="3028950" y="3670300"/>
          <p14:tracePt t="45522" x="3105150" y="3644900"/>
          <p14:tracePt t="45537" x="3130550" y="3644900"/>
          <p14:tracePt t="45553" x="3175000" y="3644900"/>
          <p14:tracePt t="45570" x="3187700" y="3644900"/>
          <p14:tracePt t="45586" x="3194050" y="3644900"/>
          <p14:tracePt t="45603" x="3200400" y="3644900"/>
          <p14:tracePt t="45620" x="3213100" y="3651250"/>
          <p14:tracePt t="45652" x="3219450" y="3651250"/>
          <p14:tracePt t="51830" x="3225800" y="3651250"/>
          <p14:tracePt t="51841" x="3232150" y="3651250"/>
          <p14:tracePt t="51851" x="3238500" y="3638550"/>
          <p14:tracePt t="51863" x="3257550" y="3625850"/>
          <p14:tracePt t="51880" x="3282950" y="3606800"/>
          <p14:tracePt t="51897" x="3359150" y="3575050"/>
          <p14:tracePt t="51914" x="3479800" y="3530600"/>
          <p14:tracePt t="51930" x="3536950" y="3517900"/>
          <p14:tracePt t="51947" x="3632200" y="3511550"/>
          <p14:tracePt t="51963" x="3695700" y="3505200"/>
          <p14:tracePt t="51981" x="3810000" y="3505200"/>
          <p14:tracePt t="51998" x="3886200" y="3505200"/>
          <p14:tracePt t="52015" x="3917950" y="3505200"/>
          <p14:tracePt t="52032" x="3975100" y="3511550"/>
          <p14:tracePt t="52049" x="4006850" y="3517900"/>
          <p14:tracePt t="52066" x="4114800" y="3568700"/>
          <p14:tracePt t="52083" x="4241800" y="3625850"/>
          <p14:tracePt t="52099" x="4286250" y="3638550"/>
          <p14:tracePt t="52116" x="4356100" y="3663950"/>
          <p14:tracePt t="52132" x="4387850" y="3683000"/>
          <p14:tracePt t="52149" x="4406900" y="3689350"/>
          <p14:tracePt t="52677" x="4406900" y="3676650"/>
          <p14:tracePt t="52686" x="4406900" y="3663950"/>
          <p14:tracePt t="52696" x="4425950" y="3651250"/>
          <p14:tracePt t="52712" x="4432300" y="3632200"/>
          <p14:tracePt t="52729" x="4457700" y="3575050"/>
          <p14:tracePt t="52746" x="4476750" y="3556000"/>
          <p14:tracePt t="52764" x="4521200" y="3492500"/>
          <p14:tracePt t="52780" x="4572000" y="3435350"/>
          <p14:tracePt t="52797" x="4591050" y="3422650"/>
          <p14:tracePt t="52813" x="4667250" y="3371850"/>
          <p14:tracePt t="52829" x="4699000" y="3359150"/>
          <p14:tracePt t="52846" x="4781550" y="3340100"/>
          <p14:tracePt t="52864" x="4806950" y="3340100"/>
          <p14:tracePt t="52881" x="4876800" y="3340100"/>
          <p14:tracePt t="52898" x="4933950" y="3340100"/>
          <p14:tracePt t="52914" x="4991100" y="3352800"/>
          <p14:tracePt t="52931" x="5092700" y="3397250"/>
          <p14:tracePt t="52948" x="5162550" y="3422650"/>
          <p14:tracePt t="52963" x="5194300" y="3435350"/>
          <p14:tracePt t="52979" x="5245100" y="3448050"/>
          <p14:tracePt t="52996" x="5270500" y="3467100"/>
          <p14:tracePt t="53012" x="5302250" y="3479800"/>
          <p14:tracePt t="53031" x="5327650" y="3486150"/>
          <p14:tracePt t="53047" x="5340350" y="3492500"/>
          <p14:tracePt t="53064" x="5353050" y="3498850"/>
          <p14:tracePt t="53479" x="5359400" y="3498850"/>
          <p14:tracePt t="53490" x="5365750" y="3498850"/>
          <p14:tracePt t="53500" x="5372100" y="3486150"/>
          <p14:tracePt t="53514" x="5378450" y="3473450"/>
          <p14:tracePt t="53532" x="5416550" y="3435350"/>
          <p14:tracePt t="53547" x="5448300" y="3403600"/>
          <p14:tracePt t="53564" x="5530850" y="3340100"/>
          <p14:tracePt t="53581" x="5575300" y="3314700"/>
          <p14:tracePt t="53596" x="5638800" y="3276600"/>
          <p14:tracePt t="53613" x="5670550" y="3251200"/>
          <p14:tracePt t="53630" x="5734050" y="3219450"/>
          <p14:tracePt t="53646" x="5803900" y="3200400"/>
          <p14:tracePt t="53664" x="5835650" y="3194050"/>
          <p14:tracePt t="53679" x="5892800" y="3187700"/>
          <p14:tracePt t="53695" x="5918200" y="3187700"/>
          <p14:tracePt t="53711" x="5975350" y="3187700"/>
          <p14:tracePt t="53729" x="6026150" y="3187700"/>
          <p14:tracePt t="53745" x="6064250" y="3187700"/>
          <p14:tracePt t="53762" x="6172200" y="3200400"/>
          <p14:tracePt t="53778" x="6210300" y="3206750"/>
          <p14:tracePt t="53795" x="6273800" y="3232150"/>
          <p14:tracePt t="53812" x="6318250" y="3251200"/>
          <p14:tracePt t="53828" x="6330950" y="3257550"/>
          <p14:tracePt t="53845" x="6356350" y="3270250"/>
          <p14:tracePt t="53862" x="6362700" y="3282950"/>
          <p14:tracePt t="53879" x="6369050" y="3295650"/>
          <p14:tracePt t="53895" x="6375400" y="3302000"/>
          <p14:tracePt t="53911" x="6375400" y="3314700"/>
          <p14:tracePt t="55132" x="6381750" y="3308350"/>
          <p14:tracePt t="55142" x="6400800" y="3302000"/>
          <p14:tracePt t="55153" x="6419850" y="3295650"/>
          <p14:tracePt t="55163" x="6438900" y="3289300"/>
          <p14:tracePt t="55179" x="6470650" y="3276600"/>
          <p14:tracePt t="55197" x="6521450" y="3263900"/>
          <p14:tracePt t="55212" x="6559550" y="3263900"/>
          <p14:tracePt t="55228" x="6648450" y="3263900"/>
          <p14:tracePt t="55244" x="6718300" y="3263900"/>
          <p14:tracePt t="55260" x="6743700" y="3263900"/>
          <p14:tracePt t="55277" x="6794500" y="3263900"/>
          <p14:tracePt t="55295" x="6813550" y="3263900"/>
          <p14:tracePt t="55311" x="6858000" y="3276600"/>
          <p14:tracePt t="55328" x="6870700" y="3289300"/>
          <p14:tracePt t="55345" x="6877050" y="3295650"/>
          <p14:tracePt t="55362" x="6883400" y="3295650"/>
          <p14:tracePt t="55378" x="6889750" y="3295650"/>
          <p14:tracePt t="55395" x="6889750" y="3302000"/>
          <p14:tracePt t="55412" x="6896100" y="3302000"/>
          <p14:tracePt t="55760" x="6896100" y="3308350"/>
          <p14:tracePt t="55945" x="6902450" y="3308350"/>
          <p14:tracePt t="56020" x="6902450" y="3314700"/>
          <p14:tracePt t="57176" x="6915150" y="3321050"/>
          <p14:tracePt t="57185" x="6934200" y="3321050"/>
          <p14:tracePt t="57195" x="6946900" y="3327400"/>
          <p14:tracePt t="57210" x="6965950" y="3327400"/>
          <p14:tracePt t="57225" x="6978650" y="3333750"/>
          <p14:tracePt t="57242" x="6991350" y="3333750"/>
          <p14:tracePt t="57258" x="6997700" y="3333750"/>
          <p14:tracePt t="57292" x="7004050" y="3333750"/>
          <p14:tracePt t="57310" x="7010400" y="3333750"/>
          <p14:tracePt t="57354" x="7016750" y="3333750"/>
          <p14:tracePt t="57530" x="7016750" y="3346450"/>
          <p14:tracePt t="57541" x="7010400" y="3352800"/>
          <p14:tracePt t="57554" x="6997700" y="3365500"/>
          <p14:tracePt t="57562" x="6972300" y="3384550"/>
          <p14:tracePt t="57577" x="6946900" y="3403600"/>
          <p14:tracePt t="57594" x="6711950" y="3530600"/>
          <p14:tracePt t="57610" x="6470650" y="3619500"/>
          <p14:tracePt t="57627" x="5816600" y="3835400"/>
          <p14:tracePt t="57645" x="5492750" y="3886200"/>
          <p14:tracePt t="57660" x="4679950" y="3937000"/>
          <p14:tracePt t="57679" x="4070350" y="3968750"/>
          <p14:tracePt t="57696" x="3752850" y="4000500"/>
          <p14:tracePt t="57708" x="3441700" y="4032250"/>
          <p14:tracePt t="57725" x="3314700" y="4064000"/>
          <p14:tracePt t="57742" x="3155950" y="4102100"/>
          <p14:tracePt t="57758" x="3092450" y="4121150"/>
          <p14:tracePt t="57774" x="3079750" y="4121150"/>
          <p14:tracePt t="57791" x="3067050" y="4127500"/>
          <p14:tracePt t="59327" x="3060700" y="4127500"/>
          <p14:tracePt t="59338" x="3060700" y="4121150"/>
          <p14:tracePt t="59352" x="3060700" y="4108450"/>
          <p14:tracePt t="59359" x="3054350" y="4102100"/>
          <p14:tracePt t="59375" x="3054350" y="4089400"/>
          <p14:tracePt t="59392" x="3048000" y="4076700"/>
          <p14:tracePt t="59410" x="3048000" y="4057650"/>
          <p14:tracePt t="59426" x="3048000" y="4013200"/>
          <p14:tracePt t="59442" x="3048000" y="3987800"/>
          <p14:tracePt t="59458" x="3048000" y="3975100"/>
          <p14:tracePt t="59474" x="3048000" y="3956050"/>
          <p14:tracePt t="59491" x="3048000" y="3949700"/>
          <p14:tracePt t="59508" x="3048000" y="3937000"/>
          <p14:tracePt t="59524" x="3054350" y="3924300"/>
          <p14:tracePt t="59541" x="3054350" y="3917950"/>
          <p14:tracePt t="59557" x="3054350" y="3911600"/>
          <p14:tracePt t="59574" x="3054350" y="3905250"/>
          <p14:tracePt t="59591" x="3060700" y="3886200"/>
          <p14:tracePt t="59607" x="3067050" y="3867150"/>
          <p14:tracePt t="59624" x="3067050" y="3860800"/>
          <p14:tracePt t="59641" x="3079750" y="3835400"/>
          <p14:tracePt t="59656" x="3079750" y="3829050"/>
          <p14:tracePt t="60194" x="3086100" y="3816350"/>
          <p14:tracePt t="60203" x="3086100" y="3803650"/>
          <p14:tracePt t="60214" x="3092450" y="3790950"/>
          <p14:tracePt t="60226" x="3098800" y="3765550"/>
          <p14:tracePt t="60242" x="3105150" y="3746500"/>
          <p14:tracePt t="60258" x="3124200" y="3714750"/>
          <p14:tracePt t="60276" x="3143250" y="3670300"/>
          <p14:tracePt t="60291" x="3149600" y="3657600"/>
          <p14:tracePt t="60308" x="3162300" y="3632200"/>
          <p14:tracePt t="60325" x="3168650" y="3625850"/>
          <p14:tracePt t="60329" x="3175000" y="3613150"/>
          <p14:tracePt t="60341" x="3187700" y="3606800"/>
          <p14:tracePt t="60360" x="3206750" y="3594100"/>
          <p14:tracePt t="60374" x="3219450" y="3581400"/>
          <p14:tracePt t="60391" x="3251200" y="3568700"/>
          <p14:tracePt t="60407" x="3270250" y="3562350"/>
          <p14:tracePt t="60426" x="3314700" y="3562350"/>
          <p14:tracePt t="60442" x="3333750" y="3562350"/>
          <p14:tracePt t="60459" x="3384550" y="3562350"/>
          <p14:tracePt t="60474" x="3467100" y="3581400"/>
          <p14:tracePt t="60490" x="3517900" y="3600450"/>
          <p14:tracePt t="60506" x="3606800" y="3632200"/>
          <p14:tracePt t="60523" x="3663950" y="3651250"/>
          <p14:tracePt t="60539" x="3784600" y="3689350"/>
          <p14:tracePt t="60557" x="3892550" y="3708400"/>
          <p14:tracePt t="60573" x="3930650" y="3708400"/>
          <p14:tracePt t="60589" x="3987800" y="3714750"/>
          <p14:tracePt t="60606" x="4013200" y="3714750"/>
          <p14:tracePt t="60623" x="4070350" y="3714750"/>
          <p14:tracePt t="60640" x="4121150" y="3708400"/>
          <p14:tracePt t="60656" x="4133850" y="3702050"/>
          <p14:tracePt t="60943" x="4146550" y="3695700"/>
          <p14:tracePt t="60954" x="4178300" y="3676650"/>
          <p14:tracePt t="60965" x="4248150" y="3657600"/>
          <p14:tracePt t="60976" x="4311650" y="3638550"/>
          <p14:tracePt t="60991" x="4368800" y="3632200"/>
          <p14:tracePt t="61009" x="4495800" y="3613150"/>
          <p14:tracePt t="61024" x="4572000" y="3613150"/>
          <p14:tracePt t="61039" x="4699000" y="3613150"/>
          <p14:tracePt t="61057" x="4743450" y="3613150"/>
          <p14:tracePt t="61072" x="4806950" y="3613150"/>
          <p14:tracePt t="61090" x="4864100" y="3613150"/>
          <p14:tracePt t="61105" x="4895850" y="3613150"/>
          <p14:tracePt t="61122" x="4946650" y="3619500"/>
          <p14:tracePt t="61139" x="4965700" y="3625850"/>
          <p14:tracePt t="61156" x="5035550" y="3632200"/>
          <p14:tracePt t="61172" x="5080000" y="3632200"/>
          <p14:tracePt t="61189" x="5111750" y="3632200"/>
          <p14:tracePt t="61206" x="5149850" y="3632200"/>
          <p14:tracePt t="61222" x="5175250" y="3613150"/>
          <p14:tracePt t="61239" x="5207000" y="3581400"/>
          <p14:tracePt t="61257" x="5245100" y="3524250"/>
          <p14:tracePt t="61272" x="5276850" y="3467100"/>
          <p14:tracePt t="61288" x="5295900" y="3371850"/>
          <p14:tracePt t="61305" x="5302250" y="3340100"/>
          <p14:tracePt t="61321" x="5308600" y="3314700"/>
          <p14:tracePt t="61338" x="5308600" y="3302000"/>
          <p14:tracePt t="61414" x="5308600" y="3327400"/>
          <p14:tracePt t="61425" x="5308600" y="3346450"/>
          <p14:tracePt t="61434" x="5308600" y="3359150"/>
          <p14:tracePt t="61444" x="5321300" y="3371850"/>
          <p14:tracePt t="61458" x="5327650" y="3378200"/>
          <p14:tracePt t="61475" x="5334000" y="3384550"/>
          <p14:tracePt t="61491" x="5353050" y="3384550"/>
          <p14:tracePt t="61507" x="5372100" y="3384550"/>
          <p14:tracePt t="61523" x="5384800" y="3384550"/>
          <p14:tracePt t="61540" x="5391150" y="3384550"/>
          <p14:tracePt t="61558" x="5397500" y="3371850"/>
          <p14:tracePt t="61574" x="5397500" y="3352800"/>
          <p14:tracePt t="61590" x="5397500" y="3346450"/>
          <p14:tracePt t="62059" x="5391150" y="3352800"/>
          <p14:tracePt t="62071" x="5372100" y="3384550"/>
          <p14:tracePt t="62082" x="5334000" y="3429000"/>
          <p14:tracePt t="62091" x="5302250" y="3467100"/>
          <p14:tracePt t="62106" x="5276850" y="3498850"/>
          <p14:tracePt t="62123" x="5238750" y="3543300"/>
          <p14:tracePt t="62139" x="5226050" y="3556000"/>
          <p14:tracePt t="62156" x="5207000" y="3575050"/>
          <p14:tracePt t="62174" x="5194300" y="3587750"/>
          <p14:tracePt t="62190" x="5187950" y="3587750"/>
          <p14:tracePt t="62224" x="5181600" y="3594100"/>
          <p14:tracePt t="62257" x="5181600" y="3600450"/>
          <p14:tracePt t="62267" x="5175250" y="3600450"/>
          <p14:tracePt t="62277" x="5175250" y="3606800"/>
          <p14:tracePt t="62289" x="5175250" y="3613150"/>
          <p14:tracePt t="62309" x="5168900" y="3619500"/>
          <p14:tracePt t="62321" x="5168900" y="3625850"/>
          <p14:tracePt t="62338" x="5162550" y="3625850"/>
          <p14:tracePt t="62354" x="5156200" y="3632200"/>
          <p14:tracePt t="62371" x="5149850" y="3638550"/>
          <p14:tracePt t="62388" x="5149850" y="3651250"/>
          <p14:tracePt t="62404" x="5137150" y="3670300"/>
          <p14:tracePt t="62421" x="5124450" y="3689350"/>
          <p14:tracePt t="62437" x="5111750" y="3721100"/>
          <p14:tracePt t="62456" x="5099050" y="3752850"/>
          <p14:tracePt t="62472" x="5092700" y="3765550"/>
          <p14:tracePt t="62488" x="5092700" y="3771900"/>
          <p14:tracePt t="84847" x="5080000" y="3790950"/>
          <p14:tracePt t="84857" x="5048250" y="3810000"/>
          <p14:tracePt t="84871" x="5016500" y="3835400"/>
          <p14:tracePt t="84886" x="4953000" y="3886200"/>
          <p14:tracePt t="84902" x="4851400" y="3949700"/>
          <p14:tracePt t="84920" x="4762500" y="4013200"/>
          <p14:tracePt t="84935" x="4705350" y="4038600"/>
          <p14:tracePt t="84953" x="4584700" y="4102100"/>
          <p14:tracePt t="84969" x="4527550" y="4108450"/>
          <p14:tracePt t="84985" x="4445000" y="4127500"/>
          <p14:tracePt t="85003" x="4394200" y="4133850"/>
          <p14:tracePt t="85019" x="4381500" y="4133850"/>
          <p14:tracePt t="85037" x="4368800" y="4133850"/>
          <p14:tracePt t="85053" x="4362450" y="4133850"/>
          <p14:tracePt t="85069" x="4356100" y="4133850"/>
          <p14:tracePt t="85087" x="4349750" y="4133850"/>
          <p14:tracePt t="85102" x="4343400" y="4133850"/>
          <p14:tracePt t="85976" x="4337050" y="4133850"/>
          <p14:tracePt t="85994" x="4330700" y="4133850"/>
          <p14:tracePt t="86006" x="4318000" y="4140200"/>
          <p14:tracePt t="86016" x="4298950" y="4146550"/>
          <p14:tracePt t="86026" x="4273550" y="4152900"/>
          <p14:tracePt t="86038" x="4229100" y="4152900"/>
          <p14:tracePt t="86052" x="4146550" y="4165600"/>
          <p14:tracePt t="86069" x="4032250" y="4165600"/>
          <p14:tracePt t="86085" x="3968750" y="4165600"/>
          <p14:tracePt t="86101" x="3752850" y="4171950"/>
          <p14:tracePt t="86120" x="3587750" y="4184650"/>
          <p14:tracePt t="86134" x="3511550" y="4191000"/>
          <p14:tracePt t="86151" x="3289300" y="4222750"/>
          <p14:tracePt t="86166" x="3187700" y="4241800"/>
          <p14:tracePt t="86183" x="3054350" y="4273550"/>
          <p14:tracePt t="86200" x="3009900" y="4292600"/>
          <p14:tracePt t="86216" x="2927350" y="4318000"/>
          <p14:tracePt t="86233" x="2895600" y="4330700"/>
          <p14:tracePt t="86619" x="2889250" y="4330700"/>
          <p14:tracePt t="86629" x="2882900" y="4330700"/>
          <p14:tracePt t="86640" x="2876550" y="4330700"/>
          <p14:tracePt t="86650" x="2863850" y="4330700"/>
          <p14:tracePt t="86666" x="2844800" y="4330700"/>
          <p14:tracePt t="86682" x="2774950" y="4330700"/>
          <p14:tracePt t="86699" x="2736850" y="4330700"/>
          <p14:tracePt t="86716" x="2654300" y="4330700"/>
          <p14:tracePt t="86733" x="2603500" y="4330700"/>
          <p14:tracePt t="86749" x="2451100" y="4349750"/>
          <p14:tracePt t="86765" x="2343150" y="4362450"/>
          <p14:tracePt t="86782" x="2292350" y="4368800"/>
          <p14:tracePt t="86798" x="2235200" y="4368800"/>
          <p14:tracePt t="86815" x="2184400" y="4375150"/>
          <p14:tracePt t="86832" x="2114550" y="4394200"/>
          <p14:tracePt t="86849" x="2057400" y="4394200"/>
          <p14:tracePt t="86866" x="2044700" y="4394200"/>
          <p14:tracePt t="86883" x="2025650" y="4400550"/>
          <p14:tracePt t="86899" x="2019300" y="4400550"/>
          <p14:tracePt t="86915" x="2012950" y="4400550"/>
          <p14:tracePt t="86932" x="1993900" y="4425950"/>
          <p14:tracePt t="86948" x="1987550" y="4445000"/>
          <p14:tracePt t="86965" x="1987550" y="4495800"/>
          <p14:tracePt t="86982" x="1987550" y="4514850"/>
          <p14:tracePt t="86999" x="1993900" y="4565650"/>
          <p14:tracePt t="87015" x="2038350" y="4603750"/>
          <p14:tracePt t="87032" x="2057400" y="4616450"/>
          <p14:tracePt t="87048" x="2108200" y="4622800"/>
          <p14:tracePt t="87065" x="2120900" y="4622800"/>
          <p14:tracePt t="87082" x="2139950" y="4622800"/>
          <p14:tracePt t="87099" x="2152650" y="4610100"/>
          <p14:tracePt t="87115" x="2152650" y="4584700"/>
          <p14:tracePt t="87132" x="2139950" y="4514850"/>
          <p14:tracePt t="87148" x="2127250" y="4495800"/>
          <p14:tracePt t="87167" x="2076450" y="4457700"/>
          <p14:tracePt t="87183" x="2025650" y="4445000"/>
          <p14:tracePt t="87200" x="2000250" y="4445000"/>
          <p14:tracePt t="87217" x="1968500" y="4445000"/>
          <p14:tracePt t="87234" x="1962150" y="4445000"/>
          <p14:tracePt t="87250" x="1955800" y="4445000"/>
          <p14:tracePt t="87268" x="1943100" y="4457700"/>
          <p14:tracePt t="87300" x="1943100" y="4476750"/>
          <p14:tracePt t="87318" x="1943100" y="4483100"/>
          <p14:tracePt t="87324" x="1949450" y="4489450"/>
          <p14:tracePt t="87335" x="1962150" y="4495800"/>
          <p14:tracePt t="87350" x="1981200" y="4508500"/>
          <p14:tracePt t="87366" x="2012950" y="4514850"/>
          <p14:tracePt t="87383" x="2032000" y="4514850"/>
          <p14:tracePt t="87399" x="2038350" y="4514850"/>
          <p14:tracePt t="87454" x="2038350" y="4508500"/>
          <p14:tracePt t="87485" x="2038350" y="4502150"/>
          <p14:tracePt t="87507" x="2032000" y="4495800"/>
          <p14:tracePt t="87517" x="2025650" y="4495800"/>
          <p14:tracePt t="87528" x="2019300" y="4495800"/>
          <p14:tracePt t="87548" x="2012950" y="4495800"/>
          <p14:tracePt t="87559" x="2006600" y="4495800"/>
          <p14:tracePt t="87570" x="2000250" y="4495800"/>
          <p14:tracePt t="87600" x="1993900" y="4495800"/>
          <p14:tracePt t="87621" x="1987550" y="4495800"/>
          <p14:tracePt t="87653" x="1981200" y="4495800"/>
          <p14:tracePt t="89198" x="1981200" y="4502150"/>
          <p14:tracePt t="89208" x="1981200" y="4514850"/>
          <p14:tracePt t="89218" x="1981200" y="4527550"/>
          <p14:tracePt t="89232" x="1981200" y="4533900"/>
          <p14:tracePt t="89248" x="1981200" y="4552950"/>
          <p14:tracePt t="89265" x="1981200" y="4559300"/>
          <p14:tracePt t="89281" x="1981200" y="4572000"/>
          <p14:tracePt t="89298" x="1981200" y="4578350"/>
          <p14:tracePt t="89314" x="2000250" y="4597400"/>
          <p14:tracePt t="89332" x="2019300" y="4622800"/>
          <p14:tracePt t="89350" x="2025650" y="4629150"/>
          <p14:tracePt t="89365" x="2057400" y="4654550"/>
          <p14:tracePt t="89380" x="2070100" y="4660900"/>
          <p14:tracePt t="89397" x="2114550" y="4679950"/>
          <p14:tracePt t="89413" x="2133600" y="4692650"/>
          <p14:tracePt t="89430" x="2184400" y="4718050"/>
          <p14:tracePt t="89447" x="2228850" y="4730750"/>
          <p14:tracePt t="89464" x="2260600" y="4737100"/>
          <p14:tracePt t="89479" x="2317750" y="4743450"/>
          <p14:tracePt t="89496" x="2336800" y="4743450"/>
          <p14:tracePt t="89512" x="2374900" y="4743450"/>
          <p14:tracePt t="89529" x="2413000" y="4743450"/>
          <p14:tracePt t="89546" x="2425700" y="4743450"/>
          <p14:tracePt t="89562" x="2444750" y="4705350"/>
          <p14:tracePt t="89580" x="2451100" y="4660900"/>
          <p14:tracePt t="89596" x="2457450" y="4591050"/>
          <p14:tracePt t="89614" x="2457450" y="4533900"/>
          <p14:tracePt t="89630" x="2451100" y="4508500"/>
          <p14:tracePt t="89647" x="2432050" y="4470400"/>
          <p14:tracePt t="89665" x="2419350" y="4464050"/>
          <p14:tracePt t="89680" x="2374900" y="4457700"/>
          <p14:tracePt t="89696" x="2343150" y="4457700"/>
          <p14:tracePt t="89713" x="2336800" y="4457700"/>
          <p14:tracePt t="89729" x="2317750" y="4457700"/>
          <p14:tracePt t="89746" x="2317750" y="4470400"/>
          <p14:tracePt t="89762" x="2317750" y="4502150"/>
          <p14:tracePt t="89779" x="2317750" y="4540250"/>
          <p14:tracePt t="89796" x="2324100" y="4565650"/>
          <p14:tracePt t="89812" x="2368550" y="4603750"/>
          <p14:tracePt t="89829" x="2387600" y="4616450"/>
          <p14:tracePt t="89846" x="2432050" y="4629150"/>
          <p14:tracePt t="89863" x="2463800" y="4629150"/>
          <p14:tracePt t="89880" x="2476500" y="4629150"/>
          <p14:tracePt t="89897" x="2495550" y="4629150"/>
          <p14:tracePt t="89914" x="2501900" y="4622800"/>
          <p14:tracePt t="89930" x="2514600" y="4572000"/>
          <p14:tracePt t="89949" x="2514600" y="4533900"/>
          <p14:tracePt t="89964" x="2514600" y="4521200"/>
          <p14:tracePt t="89980" x="2514600" y="4502150"/>
          <p14:tracePt t="89997" x="2508250" y="4495800"/>
          <p14:tracePt t="90014" x="2476500" y="4495800"/>
          <p14:tracePt t="90031" x="2463800" y="4495800"/>
          <p14:tracePt t="90047" x="2457450" y="4495800"/>
          <p14:tracePt t="90063" x="2444750" y="4527550"/>
          <p14:tracePt t="90080" x="2444750" y="4559300"/>
          <p14:tracePt t="90097" x="2444750" y="4616450"/>
          <p14:tracePt t="90114" x="2463800" y="4654550"/>
          <p14:tracePt t="90131" x="2470150" y="4660900"/>
          <p14:tracePt t="90148" x="2495550" y="4679950"/>
          <p14:tracePt t="90164" x="2508250" y="4686300"/>
          <p14:tracePt t="90180" x="2527300" y="4686300"/>
          <p14:tracePt t="90198" x="2546350" y="4660900"/>
          <p14:tracePt t="90214" x="2559050" y="4641850"/>
          <p14:tracePt t="90230" x="2559050" y="4597400"/>
          <p14:tracePt t="90247" x="2559050" y="4578350"/>
          <p14:tracePt t="90263" x="2559050" y="4565650"/>
          <p14:tracePt t="90280" x="2559050" y="4559300"/>
          <p14:tracePt t="90314" x="2533650" y="4578350"/>
          <p14:tracePt t="90330" x="2527300" y="4591050"/>
          <p14:tracePt t="90333" x="2520950" y="4603750"/>
          <p14:tracePt t="90345" x="2514600" y="4622800"/>
          <p14:tracePt t="90363" x="2514600" y="4654550"/>
          <p14:tracePt t="90380" x="2514600" y="4667250"/>
          <p14:tracePt t="90396" x="2520950" y="4673600"/>
          <p14:tracePt t="92877" x="2527300" y="4673600"/>
          <p14:tracePt t="92930" x="2628900" y="4667250"/>
          <p14:tracePt t="92944" x="2743200" y="4641850"/>
          <p14:tracePt t="92960" x="2863850" y="4616450"/>
          <p14:tracePt t="92976" x="2927350" y="4603750"/>
          <p14:tracePt t="92993" x="3117850" y="4578350"/>
          <p14:tracePt t="93009" x="3175000" y="4578350"/>
          <p14:tracePt t="93026" x="3340100" y="4565650"/>
          <p14:tracePt t="93043" x="3505200" y="4565650"/>
          <p14:tracePt t="93060" x="3581400" y="4565650"/>
          <p14:tracePt t="93076" x="3676650" y="4578350"/>
          <p14:tracePt t="93093" x="3714750" y="4584700"/>
          <p14:tracePt t="93109" x="3797300" y="4603750"/>
          <p14:tracePt t="93126" x="3848100" y="4616450"/>
          <p14:tracePt t="93143" x="3860800" y="4622800"/>
          <p14:tracePt t="94683" x="3873500" y="4622800"/>
          <p14:tracePt t="94695" x="3892550" y="4622800"/>
          <p14:tracePt t="94704" x="3917950" y="4622800"/>
          <p14:tracePt t="94715" x="3930650" y="4629150"/>
          <p14:tracePt t="94728" x="3949700" y="4635500"/>
          <p14:tracePt t="94744" x="3975100" y="4635500"/>
          <p14:tracePt t="94760" x="4025900" y="4635500"/>
          <p14:tracePt t="94777" x="4076700" y="4641850"/>
          <p14:tracePt t="94794" x="4095750" y="4641850"/>
          <p14:tracePt t="94810" x="4140200" y="4641850"/>
          <p14:tracePt t="94826" x="4165600" y="4648200"/>
          <p14:tracePt t="94830" x="4178300" y="4648200"/>
          <p14:tracePt t="94844" x="4197350" y="4648200"/>
          <p14:tracePt t="94860" x="4248150" y="4654550"/>
          <p14:tracePt t="94876" x="4279900" y="4654550"/>
          <p14:tracePt t="94894" x="4311650" y="4660900"/>
          <p14:tracePt t="94913" x="4343400" y="4660900"/>
          <p14:tracePt t="94929" x="4356100" y="4673600"/>
          <p14:tracePt t="94941" x="4362450" y="4673600"/>
          <p14:tracePt t="94958" x="4368800" y="4673600"/>
          <p14:tracePt t="95436" x="4375150" y="4673600"/>
          <p14:tracePt t="95445" x="4387850" y="4673600"/>
          <p14:tracePt t="95458" x="4400550" y="4673600"/>
          <p14:tracePt t="95475" x="4438650" y="4673600"/>
          <p14:tracePt t="95491" x="4451350" y="4673600"/>
          <p14:tracePt t="95508" x="4495800" y="4667250"/>
          <p14:tracePt t="95524" x="4514850" y="4667250"/>
          <p14:tracePt t="95542" x="4546600" y="4667250"/>
          <p14:tracePt t="95558" x="4572000" y="4667250"/>
          <p14:tracePt t="95575" x="4584700" y="4673600"/>
          <p14:tracePt t="95591" x="4603750" y="4679950"/>
          <p14:tracePt t="95607" x="4610100" y="4686300"/>
          <p14:tracePt t="95624" x="4629150" y="4699000"/>
          <p14:tracePt t="95641" x="4629150" y="4705350"/>
          <p14:tracePt t="95659" x="4654550" y="4718050"/>
          <p14:tracePt t="95676" x="4692650" y="4737100"/>
          <p14:tracePt t="95692" x="4705350" y="4749800"/>
          <p14:tracePt t="96324" x="4711700" y="4749800"/>
          <p14:tracePt t="96331" x="4724400" y="4743450"/>
          <p14:tracePt t="96343" x="4737100" y="4730750"/>
          <p14:tracePt t="96358" x="4749800" y="4718050"/>
          <p14:tracePt t="96375" x="4813300" y="4667250"/>
          <p14:tracePt t="96392" x="4857750" y="4641850"/>
          <p14:tracePt t="96408" x="4933950" y="4597400"/>
          <p14:tracePt t="96425" x="4984750" y="4584700"/>
          <p14:tracePt t="96441" x="5010150" y="4578350"/>
          <p14:tracePt t="96461" x="5048250" y="4578350"/>
          <p14:tracePt t="96477" x="5060950" y="4578350"/>
          <p14:tracePt t="96493" x="5067300" y="4578350"/>
          <p14:tracePt t="99887" x="5073650" y="4578350"/>
          <p14:tracePt t="99918" x="5080000" y="4578350"/>
          <p14:tracePt t="99939" x="5086350" y="4578350"/>
          <p14:tracePt t="99949" x="5092700" y="4578350"/>
          <p14:tracePt t="99960" x="5099050" y="4584700"/>
          <p14:tracePt t="99972" x="5111750" y="4584700"/>
          <p14:tracePt t="99987" x="5111750" y="4591050"/>
          <p14:tracePt t="100004" x="5137150" y="4591050"/>
          <p14:tracePt t="100022" x="5181600" y="4597400"/>
          <p14:tracePt t="100038" x="5200650" y="4597400"/>
          <p14:tracePt t="100055" x="5238750" y="4603750"/>
          <p14:tracePt t="100071" x="5264150" y="4603750"/>
          <p14:tracePt t="100088" x="5334000" y="4616450"/>
          <p14:tracePt t="100104" x="5410200" y="4629150"/>
          <p14:tracePt t="100120" x="5441950" y="4635500"/>
          <p14:tracePt t="100137" x="5499100" y="4641850"/>
          <p14:tracePt t="100154" x="5518150" y="4648200"/>
          <p14:tracePt t="100170" x="5556250" y="4648200"/>
          <p14:tracePt t="100187" x="5562600" y="4648200"/>
          <p14:tracePt t="100204" x="5568950" y="4648200"/>
          <p14:tracePt t="100220" x="5575300" y="4648200"/>
          <p14:tracePt t="101358" x="5581650" y="4648200"/>
          <p14:tracePt t="101368" x="5594350" y="4648200"/>
          <p14:tracePt t="101377" x="5607050" y="4648200"/>
          <p14:tracePt t="101391" x="5613400" y="4648200"/>
          <p14:tracePt t="101404" x="5626100" y="4648200"/>
          <p14:tracePt t="101421" x="5651500" y="4648200"/>
          <p14:tracePt t="101437" x="5670550" y="4648200"/>
          <p14:tracePt t="101452" x="5695950" y="4648200"/>
          <p14:tracePt t="101470" x="5727700" y="4654550"/>
          <p14:tracePt t="101486" x="5746750" y="4660900"/>
          <p14:tracePt t="101502" x="5759450" y="4660900"/>
          <p14:tracePt t="101519" x="5772150" y="4667250"/>
          <p14:tracePt t="101536" x="5784850" y="4667250"/>
          <p14:tracePt t="101554" x="5797550" y="4673600"/>
          <p14:tracePt t="101587" x="5810250" y="4673600"/>
          <p14:tracePt t="101603" x="5822950" y="4679950"/>
          <p14:tracePt t="101620" x="5835650" y="4679950"/>
          <p14:tracePt t="101636" x="5842000" y="4679950"/>
          <p14:tracePt t="101668" x="5848350" y="4679950"/>
          <p14:tracePt t="102515" x="5842000" y="4679950"/>
          <p14:tracePt t="102527" x="5829300" y="4679950"/>
          <p14:tracePt t="102537" x="5822950" y="4679950"/>
          <p14:tracePt t="102555" x="5810250" y="4679950"/>
          <p14:tracePt t="102571" x="5791200" y="4679950"/>
          <p14:tracePt t="102588" x="5740400" y="4679950"/>
          <p14:tracePt t="102604" x="5708650" y="4679950"/>
          <p14:tracePt t="102621" x="5651500" y="4686300"/>
          <p14:tracePt t="102636" x="5626100" y="4692650"/>
          <p14:tracePt t="102653" x="5518150" y="4711700"/>
          <p14:tracePt t="102671" x="5372100" y="4762500"/>
          <p14:tracePt t="102685" x="5327650" y="4775200"/>
          <p14:tracePt t="102702" x="5232400" y="4800600"/>
          <p14:tracePt t="102718" x="5200650" y="4819650"/>
          <p14:tracePt t="102735" x="5149850" y="4826000"/>
          <p14:tracePt t="102752" x="5118100" y="4826000"/>
          <p14:tracePt t="102769" x="5099050" y="4832350"/>
          <p14:tracePt t="103640" x="5092700" y="4832350"/>
          <p14:tracePt t="103653" x="5086350" y="4832350"/>
          <p14:tracePt t="103663" x="5080000" y="4832350"/>
          <p14:tracePt t="103671" x="5054600" y="4832350"/>
          <p14:tracePt t="103684" x="5035550" y="4826000"/>
          <p14:tracePt t="103701" x="5022850" y="4819650"/>
          <p14:tracePt t="103717" x="4991100" y="4813300"/>
          <p14:tracePt t="103733" x="4946650" y="4806950"/>
          <p14:tracePt t="103750" x="4927600" y="4806950"/>
          <p14:tracePt t="103767" x="4876800" y="4806950"/>
          <p14:tracePt t="103785" x="4794250" y="4806950"/>
          <p14:tracePt t="103800" x="4737100" y="4806950"/>
          <p14:tracePt t="103818" x="4679950" y="4806950"/>
          <p14:tracePt t="103834" x="4654550" y="4806950"/>
          <p14:tracePt t="103851" x="4610100" y="4826000"/>
          <p14:tracePt t="103868" x="4591050" y="4832350"/>
          <p14:tracePt t="103884" x="4572000" y="4845050"/>
          <p14:tracePt t="103902" x="4565650" y="4845050"/>
          <p14:tracePt t="103917" x="4565650" y="4851400"/>
          <p14:tracePt t="103934" x="4559300" y="4851400"/>
          <p14:tracePt t="103950" x="4559300" y="4857750"/>
          <p14:tracePt t="103967" x="4559300" y="4883150"/>
          <p14:tracePt t="103984" x="4565650" y="4940300"/>
          <p14:tracePt t="104000" x="4578350" y="4972050"/>
          <p14:tracePt t="104018" x="4622800" y="5048250"/>
          <p14:tracePt t="104033" x="4648200" y="5080000"/>
          <p14:tracePt t="104049" x="4724400" y="5137150"/>
          <p14:tracePt t="104067" x="4806950" y="5156200"/>
          <p14:tracePt t="104083" x="4845050" y="5156200"/>
          <p14:tracePt t="104100" x="4889500" y="5143500"/>
          <p14:tracePt t="104120" x="4908550" y="5118100"/>
          <p14:tracePt t="104135" x="4940300" y="5067300"/>
          <p14:tracePt t="104151" x="4959350" y="4984750"/>
          <p14:tracePt t="104168" x="4959350" y="4946650"/>
          <p14:tracePt t="104186" x="4959350" y="4895850"/>
          <p14:tracePt t="104203" x="4953000" y="4889500"/>
          <p14:tracePt t="104218" x="4933950" y="4889500"/>
          <p14:tracePt t="104235" x="4889500" y="4889500"/>
          <p14:tracePt t="104251" x="4876800" y="4889500"/>
          <p14:tracePt t="104269" x="4857750" y="4914900"/>
          <p14:tracePt t="104285" x="4857750" y="4940300"/>
          <p14:tracePt t="104300" x="4864100" y="4965700"/>
          <p14:tracePt t="104317" x="4902200" y="4997450"/>
          <p14:tracePt t="104333" x="4933950" y="5016500"/>
          <p14:tracePt t="104351" x="4991100" y="5048250"/>
          <p14:tracePt t="104368" x="5016500" y="5054600"/>
          <p14:tracePt t="104385" x="5048250" y="5060950"/>
          <p14:tracePt t="104778" x="5060950" y="5060950"/>
          <p14:tracePt t="104789" x="5080000" y="5060950"/>
          <p14:tracePt t="104801" x="5130800" y="5035550"/>
          <p14:tracePt t="104819" x="5257800" y="4984750"/>
          <p14:tracePt t="104835" x="5334000" y="4965700"/>
          <p14:tracePt t="104851" x="5556250" y="4914900"/>
          <p14:tracePt t="104869" x="5632450" y="4895850"/>
          <p14:tracePt t="104885" x="5778500" y="4876800"/>
          <p14:tracePt t="104903" x="5918200" y="4845050"/>
          <p14:tracePt t="104919" x="5994400" y="4845050"/>
          <p14:tracePt t="104933" x="6102350" y="4838700"/>
          <p14:tracePt t="104949" x="6127750" y="4838700"/>
          <p14:tracePt t="104967" x="6178550" y="4838700"/>
          <p14:tracePt t="104983" x="6197600" y="4838700"/>
          <p14:tracePt t="104999" x="6216650" y="4838700"/>
          <p14:tracePt t="105018" x="6235700" y="4838700"/>
          <p14:tracePt t="105034" x="6248400" y="4838700"/>
          <p14:tracePt t="105050" x="6261100" y="4838700"/>
          <p14:tracePt t="105070" x="6273800" y="4838700"/>
          <p14:tracePt t="105085" x="6318250" y="4838700"/>
          <p14:tracePt t="105101" x="6350000" y="4838700"/>
          <p14:tracePt t="105118" x="6369050" y="4845050"/>
          <p14:tracePt t="105135" x="6413500" y="4857750"/>
          <p14:tracePt t="105152" x="6445250" y="4876800"/>
          <p14:tracePt t="105168" x="6464300" y="4889500"/>
          <p14:tracePt t="105184" x="6527800" y="4927600"/>
          <p14:tracePt t="105201" x="6553200" y="4946650"/>
          <p14:tracePt t="105217" x="6591300" y="4972050"/>
          <p14:tracePt t="105235" x="6604000" y="4978400"/>
          <p14:tracePt t="105250" x="6623050" y="4984750"/>
          <p14:tracePt t="105267" x="6629400" y="4984750"/>
          <p14:tracePt t="105684" x="6635750" y="4984750"/>
          <p14:tracePt t="105697" x="6642100" y="4984750"/>
          <p14:tracePt t="105715" x="6648450" y="4984750"/>
          <p14:tracePt t="105745" x="6654800" y="4984750"/>
          <p14:tracePt t="105768" x="6654800" y="4978400"/>
          <p14:tracePt t="105778" x="6654800" y="4972050"/>
          <p14:tracePt t="105790" x="6654800" y="4959350"/>
          <p14:tracePt t="105801" x="6654800" y="4946650"/>
          <p14:tracePt t="105819" x="6654800" y="4933950"/>
          <p14:tracePt t="105832" x="6629400" y="4908550"/>
          <p14:tracePt t="105849" x="6610350" y="4895850"/>
          <p14:tracePt t="105866" x="6546850" y="4857750"/>
          <p14:tracePt t="105882" x="6400800" y="4826000"/>
          <p14:tracePt t="105899" x="6324600" y="4826000"/>
          <p14:tracePt t="105916" x="6210300" y="4826000"/>
          <p14:tracePt t="105934" x="6153150" y="4826000"/>
          <p14:tracePt t="105951" x="6127750" y="4826000"/>
          <p14:tracePt t="105968" x="6096000" y="4826000"/>
          <p14:tracePt t="105983" x="6083300" y="4826000"/>
          <p14:tracePt t="106000" x="6070600" y="4826000"/>
          <p14:tracePt t="106016" x="6064250" y="4826000"/>
          <p14:tracePt t="106033" x="6057900" y="4826000"/>
          <p14:tracePt t="106081" x="6051550" y="4826000"/>
          <p14:tracePt t="106216" x="6051550" y="4832350"/>
          <p14:tracePt t="106228" x="6057900" y="4838700"/>
          <p14:tracePt t="106237" x="6076950" y="4845050"/>
          <p14:tracePt t="106250" x="6121400" y="4864100"/>
          <p14:tracePt t="106266" x="6172200" y="4870450"/>
          <p14:tracePt t="106283" x="6267450" y="4870450"/>
          <p14:tracePt t="106300" x="6330950" y="4870450"/>
          <p14:tracePt t="106315" x="6350000" y="4870450"/>
          <p14:tracePt t="106332" x="6400800" y="4870450"/>
          <p14:tracePt t="106348" x="6419850" y="4870450"/>
          <p14:tracePt t="106364" x="6464300" y="4883150"/>
          <p14:tracePt t="106381" x="6477000" y="4889500"/>
          <p14:tracePt t="106400" x="6502400" y="4895850"/>
          <p14:tracePt t="106416" x="6521450" y="4902200"/>
          <p14:tracePt t="106434" x="6527800" y="4908550"/>
          <p14:tracePt t="106452" x="6534150" y="4914900"/>
          <p14:tracePt t="106465" x="6540500" y="4921250"/>
          <p14:tracePt t="106481" x="6546850" y="4921250"/>
          <p14:tracePt t="106497" x="6565900" y="4927600"/>
          <p14:tracePt t="106514" x="6572250" y="4933950"/>
          <p14:tracePt t="106531" x="6578600" y="4933950"/>
          <p14:tracePt t="106549" x="6584950" y="4940300"/>
          <p14:tracePt t="106566" x="6591300" y="4940300"/>
          <p14:tracePt t="106583" x="6597650" y="4940300"/>
          <p14:tracePt t="106600" x="6604000" y="4940300"/>
          <p14:tracePt t="106617" x="6610350" y="4940300"/>
          <p14:tracePt t="106894" x="6591300" y="4933950"/>
          <p14:tracePt t="106904" x="6559550" y="4921250"/>
          <p14:tracePt t="106917" x="6515100" y="4902200"/>
          <p14:tracePt t="106934" x="6477000" y="4883150"/>
          <p14:tracePt t="106950" x="6375400" y="4857750"/>
          <p14:tracePt t="106966" x="6261100" y="4838700"/>
          <p14:tracePt t="106981" x="6165850" y="4832350"/>
          <p14:tracePt t="106998" x="5988050" y="4813300"/>
          <p14:tracePt t="107014" x="5899150" y="4800600"/>
          <p14:tracePt t="107031" x="5556250" y="4787900"/>
          <p14:tracePt t="107048" x="5397500" y="4775200"/>
          <p14:tracePt t="107064" x="4902200" y="4775200"/>
          <p14:tracePt t="107081" x="4565650" y="4775200"/>
          <p14:tracePt t="107096" x="4413250" y="4775200"/>
          <p14:tracePt t="107114" x="4171950" y="4787900"/>
          <p14:tracePt t="107130" x="4095750" y="4787900"/>
          <p14:tracePt t="107150" x="3987800" y="4800600"/>
          <p14:tracePt t="107166" x="3949700" y="4806950"/>
          <p14:tracePt t="107593" x="3943350" y="4806950"/>
          <p14:tracePt t="107603" x="3937000" y="4806950"/>
          <p14:tracePt t="107617" x="3917950" y="4806950"/>
          <p14:tracePt t="107633" x="3892550" y="4800600"/>
          <p14:tracePt t="107650" x="3835400" y="4775200"/>
          <p14:tracePt t="107667" x="3784600" y="4762500"/>
          <p14:tracePt t="107685" x="3765550" y="4762500"/>
          <p14:tracePt t="107698" x="3721100" y="4762500"/>
          <p14:tracePt t="107714" x="3695700" y="4762500"/>
          <p14:tracePt t="107729" x="3657600" y="4762500"/>
          <p14:tracePt t="107746" x="3644900" y="4762500"/>
          <p14:tracePt t="107763" x="3613150" y="4762500"/>
          <p14:tracePt t="107780" x="3600450" y="4775200"/>
          <p14:tracePt t="107796" x="3594100" y="4781550"/>
          <p14:tracePt t="107814" x="3587750" y="4806950"/>
          <p14:tracePt t="107829" x="3587750" y="4826000"/>
          <p14:tracePt t="107831" x="3587750" y="4845050"/>
          <p14:tracePt t="107846" x="3594100" y="4864100"/>
          <p14:tracePt t="107863" x="3625850" y="4902200"/>
          <p14:tracePt t="107880" x="3644900" y="4908550"/>
          <p14:tracePt t="107899" x="3689350" y="4914900"/>
          <p14:tracePt t="107916" x="3708400" y="4914900"/>
          <p14:tracePt t="107930" x="3721100" y="4908550"/>
          <p14:tracePt t="107947" x="3733800" y="4857750"/>
          <p14:tracePt t="107964" x="3740150" y="4826000"/>
          <p14:tracePt t="107980" x="3740150" y="4794250"/>
          <p14:tracePt t="107997" x="3740150" y="4787900"/>
          <p14:tracePt t="108013" x="3727450" y="4787900"/>
          <p14:tracePt t="108031" x="3683000" y="4794250"/>
          <p14:tracePt t="108046" x="3663950" y="4800600"/>
          <p14:tracePt t="108063" x="3644900" y="4826000"/>
          <p14:tracePt t="108080" x="3638550" y="4838700"/>
          <p14:tracePt t="108096" x="3638550" y="4864100"/>
          <p14:tracePt t="108113" x="3638550" y="4876800"/>
          <p14:tracePt t="108147" x="3644900" y="4883150"/>
          <p14:tracePt t="108163" x="3651250" y="4883150"/>
          <p14:tracePt t="108180" x="3657600" y="4883150"/>
          <p14:tracePt t="108198" x="3663950" y="4883150"/>
          <p14:tracePt t="112036" x="3657600" y="4889500"/>
          <p14:tracePt t="112047" x="3632200" y="4914900"/>
          <p14:tracePt t="112063" x="3600450" y="4946650"/>
          <p14:tracePt t="112078" x="3536950" y="5041900"/>
          <p14:tracePt t="112095" x="3517900" y="5118100"/>
          <p14:tracePt t="112110" x="3473450" y="5302250"/>
          <p14:tracePt t="112126" x="3473450" y="5378450"/>
          <p14:tracePt t="112142" x="3486150" y="5505450"/>
          <p14:tracePt t="112161" x="3549650" y="5594350"/>
          <p14:tracePt t="112177" x="3568700" y="5619750"/>
          <p14:tracePt t="112195" x="3632200" y="5676900"/>
          <p14:tracePt t="112212" x="3663950" y="5702300"/>
          <p14:tracePt t="112228" x="3727450" y="5734050"/>
          <p14:tracePt t="112246" x="3778250" y="5765800"/>
          <p14:tracePt t="112261" x="3810000" y="5778500"/>
          <p14:tracePt t="112278" x="3835400" y="5784850"/>
          <p14:tracePt t="112295" x="3841750" y="5784850"/>
          <p14:tracePt t="112341" x="3835400" y="5778500"/>
          <p14:tracePt t="112351" x="3816350" y="5765800"/>
          <p14:tracePt t="112361" x="3771900" y="5746750"/>
          <p14:tracePt t="112377" x="3733800" y="5740400"/>
          <p14:tracePt t="112395" x="3638550" y="5734050"/>
          <p14:tracePt t="112411" x="3581400" y="5734050"/>
          <p14:tracePt t="112427" x="3562350" y="5734050"/>
          <p14:tracePt t="112445" x="3530600" y="5759450"/>
          <p14:tracePt t="112461" x="3524250" y="5791200"/>
          <p14:tracePt t="112477" x="3517900" y="5899150"/>
          <p14:tracePt t="112494" x="3536950" y="5949950"/>
          <p14:tracePt t="112510" x="3638550" y="6083300"/>
          <p14:tracePt t="112526" x="3790950" y="6203950"/>
          <p14:tracePt t="112543" x="3835400" y="6229350"/>
          <p14:tracePt t="112560" x="3892550" y="6235700"/>
          <p14:tracePt t="112577" x="3905250" y="6235700"/>
          <p14:tracePt t="112593" x="3924300" y="6223000"/>
          <p14:tracePt t="112610" x="3930650" y="6127750"/>
          <p14:tracePt t="112626" x="3930650" y="6070600"/>
          <p14:tracePt t="112643" x="3905250" y="6000750"/>
          <p14:tracePt t="112659" x="3886200" y="5969000"/>
          <p14:tracePt t="112677" x="3854450" y="5937250"/>
          <p14:tracePt t="112693" x="3816350" y="5924550"/>
          <p14:tracePt t="112708" x="3797300" y="5924550"/>
          <p14:tracePt t="112726" x="3784600" y="5924550"/>
          <p14:tracePt t="112746" x="3778250" y="5924550"/>
          <p14:tracePt t="112759" x="3778250" y="5937250"/>
          <p14:tracePt t="112776" x="3778250" y="5969000"/>
          <p14:tracePt t="112792" x="3778250" y="5975350"/>
          <p14:tracePt t="112809" x="3810000" y="5994400"/>
          <p14:tracePt t="112826" x="3822700" y="6000750"/>
          <p14:tracePt t="112828" x="3829050" y="6007100"/>
          <p14:tracePt t="112842" x="3835400" y="6007100"/>
          <p14:tracePt t="112859" x="3841750" y="6007100"/>
          <p14:tracePt t="113248" x="3860800" y="5994400"/>
          <p14:tracePt t="113258" x="3867150" y="5975350"/>
          <p14:tracePt t="113268" x="3879850" y="5943600"/>
          <p14:tracePt t="113280" x="3905250" y="5911850"/>
          <p14:tracePt t="113293" x="3930650" y="5880100"/>
          <p14:tracePt t="113311" x="4000500" y="5791200"/>
          <p14:tracePt t="113327" x="4051300" y="5740400"/>
          <p14:tracePt t="113331" x="4121150" y="5670550"/>
          <p14:tracePt t="113343" x="4203700" y="5594350"/>
          <p14:tracePt t="113361" x="4356100" y="5505450"/>
          <p14:tracePt t="113377" x="4425950" y="5480050"/>
          <p14:tracePt t="113391" x="4527550" y="5461000"/>
          <p14:tracePt t="113408" x="4572000" y="5461000"/>
          <p14:tracePt t="113425" x="4648200" y="5461000"/>
          <p14:tracePt t="113441" x="4705350" y="5473700"/>
          <p14:tracePt t="113458" x="4756150" y="5499100"/>
          <p14:tracePt t="113475" x="4787900" y="5524500"/>
          <p14:tracePt t="113492" x="4794250" y="5524500"/>
          <p14:tracePt t="113508" x="4806950" y="5537200"/>
          <p14:tracePt t="113525" x="4813300" y="5549900"/>
          <p14:tracePt t="113542" x="4819650" y="5568950"/>
          <p14:tracePt t="113559" x="4832350" y="5619750"/>
          <p14:tracePt t="113575" x="4838700" y="5638800"/>
          <p14:tracePt t="113592" x="4838700" y="5689600"/>
          <p14:tracePt t="113609" x="4838700" y="5708650"/>
          <p14:tracePt t="113625" x="4838700" y="5740400"/>
          <p14:tracePt t="113642" x="4838700" y="5797550"/>
          <p14:tracePt t="113658" x="4838700" y="5816600"/>
          <p14:tracePt t="113675" x="4845050" y="5848350"/>
          <p14:tracePt t="113691" x="4851400" y="5873750"/>
          <p14:tracePt t="113708" x="4864100" y="5899150"/>
          <p14:tracePt t="113724" x="4876800" y="5911850"/>
          <p14:tracePt t="113741" x="4883150" y="5911850"/>
          <p14:tracePt t="113758" x="4908550" y="5924550"/>
          <p14:tracePt t="113775" x="4921250" y="5924550"/>
          <p14:tracePt t="113792" x="4959350" y="5924550"/>
          <p14:tracePt t="113808" x="5003800" y="5924550"/>
          <p14:tracePt t="113825" x="5010150" y="5924550"/>
          <p14:tracePt t="113842" x="5029200" y="5924550"/>
          <p14:tracePt t="113858" x="5035550" y="5924550"/>
          <p14:tracePt t="113874" x="5048250" y="5905500"/>
          <p14:tracePt t="113892" x="5054600" y="5880100"/>
          <p14:tracePt t="113908" x="5054600" y="5867400"/>
          <p14:tracePt t="113925" x="5054600" y="5842000"/>
          <p14:tracePt t="113941" x="5048250" y="5829300"/>
          <p14:tracePt t="113958" x="5010150" y="5803900"/>
          <p14:tracePt t="113975" x="4953000" y="5797550"/>
          <p14:tracePt t="113992" x="4927600" y="5797550"/>
          <p14:tracePt t="114009" x="4838700" y="5797550"/>
          <p14:tracePt t="114025" x="4794250" y="5803900"/>
          <p14:tracePt t="114041" x="4724400" y="5829300"/>
          <p14:tracePt t="114058" x="4692650" y="5835650"/>
          <p14:tracePt t="114074" x="4667250" y="5854700"/>
          <p14:tracePt t="114091" x="4654550" y="5861050"/>
          <p14:tracePt t="114108" x="4648200" y="5867400"/>
          <p14:tracePt t="114124" x="4641850" y="5867400"/>
          <p14:tracePt t="114142" x="4635500" y="5873750"/>
          <p14:tracePt t="114174" x="4629150" y="5886450"/>
          <p14:tracePt t="114191" x="4622800" y="5899150"/>
          <p14:tracePt t="114207" x="4610100" y="5924550"/>
          <p14:tracePt t="114224" x="4597400" y="5937250"/>
          <p14:tracePt t="114242" x="4565650" y="5975350"/>
          <p14:tracePt t="114258" x="4502150" y="6000750"/>
          <p14:tracePt t="114275" x="4483100" y="6019800"/>
          <p14:tracePt t="114291" x="4425950" y="6026150"/>
          <p14:tracePt t="114307" x="4400550" y="6026150"/>
          <p14:tracePt t="114325" x="4368800" y="6026150"/>
          <p14:tracePt t="114341" x="4343400" y="5994400"/>
          <p14:tracePt t="114357" x="4318000" y="5962650"/>
          <p14:tracePt t="114374" x="4292600" y="5899150"/>
          <p14:tracePt t="114392" x="4286250" y="5880100"/>
          <p14:tracePt t="114407" x="4279900" y="5861050"/>
          <p14:tracePt t="114424" x="4273550" y="5854700"/>
          <p14:tracePt t="114441" x="4273550" y="5848350"/>
          <p14:tracePt t="114561" x="4273550" y="5854700"/>
          <p14:tracePt t="114573" x="4286250" y="5867400"/>
          <p14:tracePt t="114581" x="4292600" y="5873750"/>
          <p14:tracePt t="114593" x="4298950" y="5886450"/>
          <p14:tracePt t="114609" x="4305300" y="5892800"/>
          <p14:tracePt t="114625" x="4324350" y="5918200"/>
          <p14:tracePt t="114643" x="4330700" y="5930900"/>
          <p14:tracePt t="114659" x="4337050" y="5937250"/>
          <p14:tracePt t="114676" x="4349750" y="5949950"/>
          <p14:tracePt t="114691" x="4356100" y="5956300"/>
          <p14:tracePt t="114707" x="4356100" y="5962650"/>
          <p14:tracePt t="114726" x="4362450" y="5962650"/>
          <p14:tracePt t="114758" x="4368800" y="5962650"/>
          <p14:tracePt t="114777" x="4368800" y="5969000"/>
          <p14:tracePt t="114820" x="4368800" y="5975350"/>
          <p14:tracePt t="115186" x="4375150" y="5975350"/>
          <p14:tracePt t="115198" x="4381500" y="5956300"/>
          <p14:tracePt t="115209" x="4387850" y="5943600"/>
          <p14:tracePt t="115225" x="4394200" y="5930900"/>
          <p14:tracePt t="115243" x="4425950" y="5873750"/>
          <p14:tracePt t="115259" x="4464050" y="5816600"/>
          <p14:tracePt t="115275" x="4489450" y="5797550"/>
          <p14:tracePt t="115293" x="4546600" y="5746750"/>
          <p14:tracePt t="115310" x="4578350" y="5721350"/>
          <p14:tracePt t="115325" x="4648200" y="5695950"/>
          <p14:tracePt t="115341" x="4699000" y="5689600"/>
          <p14:tracePt t="115357" x="4730750" y="5689600"/>
          <p14:tracePt t="115373" x="4768850" y="5689600"/>
          <p14:tracePt t="115390" x="4800600" y="5689600"/>
          <p14:tracePt t="115406" x="4851400" y="5715000"/>
          <p14:tracePt t="115423" x="4883150" y="5727700"/>
          <p14:tracePt t="115440" x="4933950" y="5753100"/>
          <p14:tracePt t="115456" x="4959350" y="5772150"/>
          <p14:tracePt t="115473" x="4978400" y="5778500"/>
          <p14:tracePt t="115490" x="5003800" y="5797550"/>
          <p14:tracePt t="115507" x="5016500" y="5810250"/>
          <p14:tracePt t="115524" x="5048250" y="5848350"/>
          <p14:tracePt t="115541" x="5067300" y="5873750"/>
          <p14:tracePt t="115557" x="5092700" y="5892800"/>
          <p14:tracePt t="115574" x="5118100" y="5937250"/>
          <p14:tracePt t="115590" x="5130800" y="5949950"/>
          <p14:tracePt t="115606" x="5149850" y="5975350"/>
          <p14:tracePt t="115623" x="5181600" y="6007100"/>
          <p14:tracePt t="115640" x="5200650" y="6019800"/>
          <p14:tracePt t="115657" x="5226050" y="6038850"/>
          <p14:tracePt t="115673" x="5238750" y="6045200"/>
          <p14:tracePt t="115690" x="5251450" y="6051550"/>
          <p14:tracePt t="115958" x="5264150" y="6051550"/>
          <p14:tracePt t="115966" x="5283200" y="6057900"/>
          <p14:tracePt t="115977" x="5314950" y="6064250"/>
          <p14:tracePt t="115989" x="5359400" y="6076950"/>
          <p14:tracePt t="116005" x="5397500" y="6083300"/>
          <p14:tracePt t="116023" x="5518150" y="6102350"/>
          <p14:tracePt t="116040" x="5683250" y="6121400"/>
          <p14:tracePt t="116056" x="5759450" y="6127750"/>
          <p14:tracePt t="116075" x="5880100" y="6146800"/>
          <p14:tracePt t="116093" x="5943600" y="6146800"/>
          <p14:tracePt t="116108" x="5956300" y="6146800"/>
          <p14:tracePt t="116124" x="5962650" y="6146800"/>
          <p14:tracePt t="116166" x="5962650" y="6127750"/>
          <p14:tracePt t="116176" x="5956300" y="6115050"/>
          <p14:tracePt t="116189" x="5937250" y="6089650"/>
          <p14:tracePt t="116207" x="5873750" y="6057900"/>
          <p14:tracePt t="116222" x="5854700" y="6051550"/>
          <p14:tracePt t="116240" x="5810250" y="6051550"/>
          <p14:tracePt t="116256" x="5797550" y="6051550"/>
          <p14:tracePt t="116273" x="5784850" y="6070600"/>
          <p14:tracePt t="116290" x="5784850" y="6076950"/>
          <p14:tracePt t="116306" x="5784850" y="6096000"/>
          <p14:tracePt t="116324" x="5822950" y="6127750"/>
          <p14:tracePt t="116340" x="5854700" y="6134100"/>
          <p14:tracePt t="116356" x="5899150" y="6140450"/>
          <p14:tracePt t="116373" x="5924550" y="6140450"/>
          <p14:tracePt t="116390" x="5937250" y="6140450"/>
          <p14:tracePt t="116406" x="5949950" y="6134100"/>
          <p14:tracePt t="116422" x="5949950" y="6127750"/>
          <p14:tracePt t="116439" x="5956300" y="6102350"/>
          <p14:tracePt t="116456" x="5956300" y="6096000"/>
          <p14:tracePt t="116472" x="5956300" y="6083300"/>
          <p14:tracePt t="116492" x="5949950" y="6076950"/>
          <p14:tracePt t="116572" x="5949950" y="6070600"/>
          <p14:tracePt t="116604" x="5943600" y="6070600"/>
          <p14:tracePt t="116950" x="5943600" y="6064250"/>
          <p14:tracePt t="116959" x="5943600" y="6051550"/>
          <p14:tracePt t="116973" x="5943600" y="6038850"/>
          <p14:tracePt t="116990" x="5943600" y="6007100"/>
          <p14:tracePt t="117007" x="5943600" y="6000750"/>
          <p14:tracePt t="117024" x="5930900" y="5975350"/>
          <p14:tracePt t="117042" x="5918200" y="5956300"/>
          <p14:tracePt t="117056" x="5905500" y="5943600"/>
          <p14:tracePt t="117073" x="5873750" y="5918200"/>
          <p14:tracePt t="117089" x="5854700" y="5905500"/>
          <p14:tracePt t="117105" x="5772150" y="5861050"/>
          <p14:tracePt t="117122" x="5715000" y="5842000"/>
          <p14:tracePt t="117139" x="5607050" y="5803900"/>
          <p14:tracePt t="117155" x="5511800" y="5778500"/>
          <p14:tracePt t="117171" x="5467350" y="5759450"/>
          <p14:tracePt t="117188" x="5346700" y="5734050"/>
          <p14:tracePt t="117206" x="5289550" y="5727700"/>
          <p14:tracePt t="117223" x="5207000" y="5702300"/>
          <p14:tracePt t="117241" x="5156200" y="5683250"/>
          <p14:tracePt t="117257" x="5143500" y="5676900"/>
          <p14:tracePt t="117274" x="5118100" y="5664200"/>
          <p14:tracePt t="117291" x="5105400" y="5657850"/>
          <p14:tracePt t="117306" x="5080000" y="5657850"/>
          <p14:tracePt t="117324" x="5067300" y="5651500"/>
          <p14:tracePt t="117343" x="5060950" y="5651500"/>
          <p14:tracePt t="117355" x="5041900" y="5651500"/>
          <p14:tracePt t="117372" x="5029200" y="5651500"/>
          <p14:tracePt t="117388" x="5003800" y="5651500"/>
          <p14:tracePt t="117406" x="4991100" y="5651500"/>
          <p14:tracePt t="117469" x="4984750" y="5651500"/>
          <p14:tracePt t="117500" x="4978400" y="5651500"/>
          <p14:tracePt t="117531" x="4972050" y="5657850"/>
          <p14:tracePt t="117552" x="4965700" y="5664200"/>
          <p14:tracePt t="117574" x="4959350" y="5670550"/>
          <p14:tracePt t="117583" x="4953000" y="5670550"/>
          <p14:tracePt t="117593" x="4953000" y="5676900"/>
          <p14:tracePt t="117625" x="4946650" y="5676900"/>
          <p14:tracePt t="117667" x="4940300" y="5676900"/>
          <p14:tracePt t="117814" x="4946650" y="5676900"/>
          <p14:tracePt t="117826" x="4953000" y="5676900"/>
          <p14:tracePt t="117837" x="4965700" y="5676900"/>
          <p14:tracePt t="117846" x="4978400" y="5676900"/>
          <p14:tracePt t="117856" x="4991100" y="5676900"/>
          <p14:tracePt t="117871" x="5003800" y="5676900"/>
          <p14:tracePt t="117887" x="5016500" y="5676900"/>
          <p14:tracePt t="117904" x="5022850" y="5676900"/>
          <p14:tracePt t="117920" x="5029200" y="5676900"/>
          <p14:tracePt t="118045" x="5022850" y="5676900"/>
          <p14:tracePt t="118057" x="5010150" y="5676900"/>
          <p14:tracePt t="118064" x="4997450" y="5689600"/>
          <p14:tracePt t="118076" x="4984750" y="5702300"/>
          <p14:tracePt t="118091" x="4978400" y="5708650"/>
          <p14:tracePt t="118105" x="4953000" y="5740400"/>
          <p14:tracePt t="118121" x="4946650" y="5753100"/>
          <p14:tracePt t="118137" x="4921250" y="5784850"/>
          <p14:tracePt t="118154" x="4914900" y="5810250"/>
          <p14:tracePt t="118170" x="4908550" y="5848350"/>
          <p14:tracePt t="118188" x="4908550" y="5918200"/>
          <p14:tracePt t="118203" x="4914900" y="5969000"/>
          <p14:tracePt t="118221" x="4946650" y="6045200"/>
          <p14:tracePt t="118238" x="4984750" y="6102350"/>
          <p14:tracePt t="118255" x="5048250" y="6216650"/>
          <p14:tracePt t="118273" x="5124450" y="6305550"/>
          <p14:tracePt t="118289" x="5168900" y="6343650"/>
          <p14:tracePt t="118305" x="5353050" y="6413500"/>
          <p14:tracePt t="118321" x="5441950" y="6426200"/>
          <p14:tracePt t="118324" x="5518150" y="6426200"/>
          <p14:tracePt t="118337" x="5575300" y="6413500"/>
          <p14:tracePt t="118353" x="5619750" y="6381750"/>
          <p14:tracePt t="118372" x="5670550" y="6305550"/>
          <p14:tracePt t="118389" x="5715000" y="6051550"/>
          <p14:tracePt t="118405" x="5715000" y="5949950"/>
          <p14:tracePt t="118422" x="5702300" y="5784850"/>
          <p14:tracePt t="118440" x="5626100" y="5670550"/>
          <p14:tracePt t="118456" x="5575300" y="5619750"/>
          <p14:tracePt t="118471" x="5429250" y="5568950"/>
          <p14:tracePt t="118487" x="5391150" y="5562600"/>
          <p14:tracePt t="118503" x="5295900" y="5562600"/>
          <p14:tracePt t="118520" x="5264150" y="5575300"/>
          <p14:tracePt t="118536" x="5232400" y="5600700"/>
          <p14:tracePt t="118554" x="5207000" y="5695950"/>
          <p14:tracePt t="118570" x="5207000" y="5759450"/>
          <p14:tracePt t="118587" x="5213350" y="5867400"/>
          <p14:tracePt t="118603" x="5245100" y="5911850"/>
          <p14:tracePt t="118620" x="5334000" y="5975350"/>
          <p14:tracePt t="118639" x="5454650" y="6007100"/>
          <p14:tracePt t="118655" x="5480050" y="6013450"/>
          <p14:tracePt t="118673" x="5505450" y="6013450"/>
          <p14:tracePt t="118689" x="5518150" y="6007100"/>
          <p14:tracePt t="118704" x="5518150" y="5975350"/>
          <p14:tracePt t="118721" x="5505450" y="5911850"/>
          <p14:tracePt t="118737" x="5473700" y="5861050"/>
          <p14:tracePt t="118754" x="5403850" y="5797550"/>
          <p14:tracePt t="118770" x="5346700" y="5778500"/>
          <p14:tracePt t="118787" x="5264150" y="5753100"/>
          <p14:tracePt t="118805" x="5175250" y="5753100"/>
          <p14:tracePt t="118822" x="5130800" y="5759450"/>
          <p14:tracePt t="118825" x="5105400" y="5778500"/>
          <p14:tracePt t="118838" x="5086350" y="5791200"/>
          <p14:tracePt t="118855" x="5073650" y="5803900"/>
          <p14:tracePt t="118871" x="5048250" y="5899150"/>
          <p14:tracePt t="118888" x="5048250" y="5988050"/>
          <p14:tracePt t="118904" x="5067300" y="6045200"/>
          <p14:tracePt t="118921" x="5156200" y="6159500"/>
          <p14:tracePt t="118937" x="5200650" y="6210300"/>
          <p14:tracePt t="118954" x="5321300" y="6292850"/>
          <p14:tracePt t="118970" x="5416550" y="6330950"/>
          <p14:tracePt t="118987" x="5448300" y="6337300"/>
          <p14:tracePt t="119004" x="5480050" y="6337300"/>
          <p14:tracePt t="119020" x="5486400" y="6318250"/>
          <p14:tracePt t="119037" x="5486400" y="6184900"/>
          <p14:tracePt t="119055" x="5441950" y="6026150"/>
          <p14:tracePt t="119071" x="5416550" y="5969000"/>
          <p14:tracePt t="119088" x="5372100" y="5905500"/>
          <p14:tracePt t="119104" x="5340350" y="5880100"/>
          <p14:tracePt t="119121" x="5226050" y="5822950"/>
          <p14:tracePt t="119137" x="5137150" y="5810250"/>
          <p14:tracePt t="119153" x="5092700" y="5810250"/>
          <p14:tracePt t="119170" x="5048250" y="5810250"/>
          <p14:tracePt t="119187" x="5035550" y="5810250"/>
          <p14:tracePt t="119204" x="5003800" y="5880100"/>
          <p14:tracePt t="119220" x="4984750" y="5988050"/>
          <p14:tracePt t="119237" x="4984750" y="6038850"/>
          <p14:tracePt t="119254" x="5003800" y="6159500"/>
          <p14:tracePt t="119274" x="5022850" y="6216650"/>
          <p14:tracePt t="119288" x="5092700" y="6286500"/>
          <p14:tracePt t="119306" x="5149850" y="6330950"/>
          <p14:tracePt t="119322" x="5168900" y="6350000"/>
          <p14:tracePt t="119328" x="5187950" y="6350000"/>
          <p14:tracePt t="119339" x="5213350" y="6350000"/>
          <p14:tracePt t="119354" x="5226050" y="6343650"/>
          <p14:tracePt t="119372" x="5251450" y="6254750"/>
          <p14:tracePt t="119388" x="5251450" y="6140450"/>
          <p14:tracePt t="119405" x="5251450" y="6064250"/>
          <p14:tracePt t="119420" x="5207000" y="5918200"/>
          <p14:tracePt t="119436" x="5168900" y="5861050"/>
          <p14:tracePt t="119453" x="5086350" y="5791200"/>
          <p14:tracePt t="119471" x="4984750" y="5734050"/>
          <p14:tracePt t="119486" x="4946650" y="5727700"/>
          <p14:tracePt t="119503" x="4864100" y="5727700"/>
          <p14:tracePt t="119519" x="4838700" y="5727700"/>
          <p14:tracePt t="119535" x="4794250" y="5727700"/>
          <p14:tracePt t="119552" x="4787900" y="5727700"/>
          <p14:tracePt t="119570" x="4781550" y="5734050"/>
          <p14:tracePt t="119606" x="4781550" y="5740400"/>
          <p14:tracePt t="119620" x="4781550" y="5746750"/>
          <p14:tracePt t="119637" x="4781550" y="5759450"/>
          <p14:tracePt t="119654" x="4781550" y="5772150"/>
          <p14:tracePt t="119669" x="4781550" y="5778500"/>
          <p14:tracePt t="119711" x="4781550" y="5784850"/>
          <p14:tracePt t="119753" x="4781550" y="5791200"/>
          <p14:tracePt t="119765" x="4781550" y="5797550"/>
          <p14:tracePt t="119775" x="4781550" y="5803900"/>
          <p14:tracePt t="119787" x="4781550" y="5810250"/>
          <p14:tracePt t="119806" x="4781550" y="5829300"/>
          <p14:tracePt t="119819" x="4787900" y="5854700"/>
          <p14:tracePt t="119836" x="4813300" y="5911850"/>
          <p14:tracePt t="119852" x="4845050" y="5981700"/>
          <p14:tracePt t="119870" x="4927600" y="6108700"/>
          <p14:tracePt t="119886" x="4991100" y="6159500"/>
          <p14:tracePt t="119903" x="5124450" y="6235700"/>
          <p14:tracePt t="119919" x="5219700" y="6254750"/>
          <p14:tracePt t="119936" x="5257800" y="6254750"/>
          <p14:tracePt t="119952" x="5308600" y="6197600"/>
          <p14:tracePt t="119969" x="5327650" y="6108700"/>
          <p14:tracePt t="119985" x="5327650" y="5918200"/>
          <p14:tracePt t="120003" x="5314950" y="5784850"/>
          <p14:tracePt t="120020" x="5295900" y="5734050"/>
          <p14:tracePt t="120036" x="5232400" y="5638800"/>
          <p14:tracePt t="120056" x="5213350" y="5619750"/>
          <p14:tracePt t="120071" x="5149850" y="5594350"/>
          <p14:tracePt t="120086" x="5092700" y="5594350"/>
          <p14:tracePt t="120102" x="5067300" y="5607050"/>
          <p14:tracePt t="120120" x="5029200" y="5638800"/>
          <p14:tracePt t="120138" x="5010150" y="5734050"/>
          <p14:tracePt t="120153" x="5010150" y="5810250"/>
          <p14:tracePt t="120171" x="5035550" y="5899150"/>
          <p14:tracePt t="120186" x="5111750" y="6026150"/>
          <p14:tracePt t="120203" x="5149850" y="6064250"/>
          <p14:tracePt t="120220" x="5168900" y="6076950"/>
          <p14:tracePt t="120236" x="5194300" y="6076950"/>
          <p14:tracePt t="120253" x="5226050" y="6019800"/>
          <p14:tracePt t="120270" x="5232400" y="5981700"/>
          <p14:tracePt t="120286" x="5245100" y="5918200"/>
          <p14:tracePt t="120303" x="5245100" y="5905500"/>
          <p14:tracePt t="120321" x="5245100" y="5892800"/>
          <p14:tracePt t="120358" x="5238750" y="5892800"/>
          <p14:tracePt t="121452" x="5245100" y="5892800"/>
          <p14:tracePt t="121463" x="5251450" y="5892800"/>
          <p14:tracePt t="121474" x="5270500" y="5899150"/>
          <p14:tracePt t="121487" x="5283200" y="5905500"/>
          <p14:tracePt t="121503" x="5308600" y="5911850"/>
          <p14:tracePt t="121519" x="5340350" y="5937250"/>
          <p14:tracePt t="121536" x="5403850" y="5956300"/>
          <p14:tracePt t="121551" x="5441950" y="5975350"/>
          <p14:tracePt t="121568" x="5505450" y="6000750"/>
          <p14:tracePt t="121584" x="5537200" y="6007100"/>
          <p14:tracePt t="121601" x="5575300" y="6019800"/>
          <p14:tracePt t="121618" x="5594350" y="6026150"/>
          <p14:tracePt t="121634" x="5657850" y="6051550"/>
          <p14:tracePt t="121652" x="5708650" y="6057900"/>
          <p14:tracePt t="121671" x="5727700" y="6057900"/>
          <p14:tracePt t="121685" x="5778500" y="6057900"/>
          <p14:tracePt t="121701" x="5791200" y="6057900"/>
          <p14:tracePt t="121717" x="5822950" y="6057900"/>
          <p14:tracePt t="121734" x="5848350" y="6051550"/>
          <p14:tracePt t="121750" x="5861050" y="6045200"/>
          <p14:tracePt t="121767" x="5886450" y="6026150"/>
          <p14:tracePt t="121784" x="5892800" y="6007100"/>
          <p14:tracePt t="121800" x="5930900" y="5943600"/>
          <p14:tracePt t="121817" x="5949950" y="5861050"/>
          <p14:tracePt t="121834" x="5949950" y="5822950"/>
          <p14:tracePt t="121850" x="5949950" y="5791200"/>
          <p14:tracePt t="121868" x="5949950" y="5784850"/>
          <p14:tracePt t="121884" x="5949950" y="5778500"/>
          <p14:tracePt t="121931" x="5943600" y="5803900"/>
          <p14:tracePt t="121942" x="5943600" y="5842000"/>
          <p14:tracePt t="121952" x="5943600" y="5873750"/>
          <p14:tracePt t="121967" x="5943600" y="5911850"/>
          <p14:tracePt t="121983" x="5943600" y="5969000"/>
          <p14:tracePt t="122000" x="5956300" y="5988050"/>
          <p14:tracePt t="122017" x="5981700" y="6007100"/>
          <p14:tracePt t="122033" x="6007100" y="6007100"/>
          <p14:tracePt t="122050" x="6045200" y="6007100"/>
          <p14:tracePt t="122067" x="6076950" y="5969000"/>
          <p14:tracePt t="122083" x="6089650" y="5930900"/>
          <p14:tracePt t="122100" x="6089650" y="5873750"/>
          <p14:tracePt t="122117" x="6089650" y="5861050"/>
          <p14:tracePt t="122133" x="6076950" y="5835650"/>
          <p14:tracePt t="122150" x="6026150" y="5835650"/>
          <p14:tracePt t="122167" x="6007100" y="5835650"/>
          <p14:tracePt t="122184" x="5981700" y="5842000"/>
          <p14:tracePt t="122200" x="5981700" y="5848350"/>
          <p14:tracePt t="122218" x="5975350" y="5861050"/>
          <p14:tracePt t="122235" x="5975350" y="5880100"/>
          <p14:tracePt t="122251" x="5975350" y="5886450"/>
          <p14:tracePt t="122268" x="5994400" y="5892800"/>
          <p14:tracePt t="122285" x="6007100" y="5899150"/>
          <p14:tracePt t="122301" x="6026150" y="5899150"/>
          <p14:tracePt t="122318" x="6032500" y="589915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r>
              <a:rPr lang="pt-BR" dirty="0" smtClean="0"/>
              <a:t>Verificando qualidade do ajuste</a:t>
            </a:r>
          </a:p>
          <a:p>
            <a:pPr lvl="1"/>
            <a:r>
              <a:rPr lang="pt-BR" sz="2400" dirty="0" smtClean="0"/>
              <a:t>Exemplo do peso do bebê ao nascimento</a:t>
            </a:r>
          </a:p>
          <a:p>
            <a:pPr lvl="2"/>
            <a:r>
              <a:rPr lang="pt-BR" sz="1800" dirty="0" smtClean="0"/>
              <a:t>Somente com o peso da mãe como preditor</a:t>
            </a:r>
            <a:endParaRPr lang="pt-BR" sz="1800" dirty="0"/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718.4 on 187 degrees of freedom</a:t>
            </a:r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0.0345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	Adjusted R-squared: 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0.02933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6.681 on 1 and 187 DF,  p-value: 0.0105</a:t>
            </a: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pt-BR" sz="1800" dirty="0" smtClean="0"/>
          </a:p>
          <a:p>
            <a:pPr lvl="2"/>
            <a:r>
              <a:rPr lang="pt-BR" sz="1800" dirty="0" smtClean="0"/>
              <a:t>Peso da mãe e idade como preditores</a:t>
            </a:r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719.1 on 186 degrees of freedom</a:t>
            </a:r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0.03784,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Adjusted R-squared: 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0.02749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914400" lvl="2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3.657 on 2 and 186 DF,  p-value: 0.02767</a:t>
            </a:r>
            <a:endParaRPr lang="pt-B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44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ajuste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139952" y="3429000"/>
            <a:ext cx="0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668344" y="3501008"/>
            <a:ext cx="72008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24"/>
    </mc:Choice>
    <mc:Fallback xmlns="">
      <p:transition spd="slow" advTm="12192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64" x="6026150" y="5892800"/>
          <p14:tracePt t="1576" x="6013450" y="5880100"/>
          <p14:tracePt t="1587" x="5994400" y="5867400"/>
          <p14:tracePt t="1595" x="5981700" y="5848350"/>
          <p14:tracePt t="1609" x="5975350" y="5835650"/>
          <p14:tracePt t="1626" x="5969000" y="5829300"/>
          <p14:tracePt t="1641" x="5969000" y="5816600"/>
          <p14:tracePt t="1658" x="5943600" y="5772150"/>
          <p14:tracePt t="1675" x="5943600" y="5753100"/>
          <p14:tracePt t="1691" x="5911850" y="5632450"/>
          <p14:tracePt t="1708" x="5886450" y="5492750"/>
          <p14:tracePt t="1725" x="5835650" y="5124450"/>
          <p14:tracePt t="1742" x="5791200" y="4514850"/>
          <p14:tracePt t="1758" x="5765800" y="4318000"/>
          <p14:tracePt t="1774" x="5708650" y="3854450"/>
          <p14:tracePt t="1791" x="5683250" y="3683000"/>
          <p14:tracePt t="1807" x="5670550" y="3492500"/>
          <p14:tracePt t="1825" x="5645150" y="3346450"/>
          <p14:tracePt t="1841" x="5626100" y="3244850"/>
          <p14:tracePt t="1859" x="5594350" y="3073400"/>
          <p14:tracePt t="1876" x="5556250" y="2940050"/>
          <p14:tracePt t="1891" x="5537200" y="2889250"/>
          <p14:tracePt t="1908" x="5499100" y="2787650"/>
          <p14:tracePt t="1924" x="5492750" y="2762250"/>
          <p14:tracePt t="1941" x="5480050" y="2711450"/>
          <p14:tracePt t="1959" x="5473700" y="2705100"/>
          <p14:tracePt t="1975" x="5473700" y="2686050"/>
          <p14:tracePt t="2983" x="5473700" y="2679700"/>
          <p14:tracePt t="2995" x="5473700" y="2660650"/>
          <p14:tracePt t="3003" x="5473700" y="2635250"/>
          <p14:tracePt t="3014" x="5473700" y="2584450"/>
          <p14:tracePt t="3025" x="5473700" y="2546350"/>
          <p14:tracePt t="3043" x="5473700" y="2514600"/>
          <p14:tracePt t="3058" x="5486400" y="2476500"/>
          <p14:tracePt t="3076" x="5486400" y="2470150"/>
          <p14:tracePt t="3092" x="5492750" y="2457450"/>
          <p14:tracePt t="3109" x="5492750" y="2444750"/>
          <p14:tracePt t="8094" x="5486400" y="2444750"/>
          <p14:tracePt t="8104" x="5473700" y="2444750"/>
          <p14:tracePt t="8115" x="5461000" y="2444750"/>
          <p14:tracePt t="8124" x="5448300" y="2438400"/>
          <p14:tracePt t="8137" x="5429250" y="2438400"/>
          <p14:tracePt t="8153" x="5410200" y="2438400"/>
          <p14:tracePt t="8171" x="5359400" y="2438400"/>
          <p14:tracePt t="8188" x="5308600" y="2438400"/>
          <p14:tracePt t="8204" x="5283200" y="2438400"/>
          <p14:tracePt t="8220" x="5200650" y="2438400"/>
          <p14:tracePt t="8235" x="5137150" y="2444750"/>
          <p14:tracePt t="8252" x="4972050" y="2444750"/>
          <p14:tracePt t="8269" x="4756150" y="2444750"/>
          <p14:tracePt t="8285" x="4597400" y="2457450"/>
          <p14:tracePt t="8301" x="4381500" y="2463800"/>
          <p14:tracePt t="8318" x="4292600" y="2463800"/>
          <p14:tracePt t="8335" x="4108450" y="2508250"/>
          <p14:tracePt t="9461" x="4102100" y="2508250"/>
          <p14:tracePt t="9470" x="4089400" y="2508250"/>
          <p14:tracePt t="9480" x="4064000" y="2508250"/>
          <p14:tracePt t="9492" x="4044950" y="2508250"/>
          <p14:tracePt t="9503" x="4019550" y="2508250"/>
          <p14:tracePt t="9519" x="3949700" y="2489200"/>
          <p14:tracePt t="9534" x="3746500" y="2444750"/>
          <p14:tracePt t="9550" x="3651250" y="2425700"/>
          <p14:tracePt t="9566" x="3397250" y="2413000"/>
          <p14:tracePt t="9584" x="3117850" y="2419350"/>
          <p14:tracePt t="9601" x="2990850" y="2451100"/>
          <p14:tracePt t="9617" x="2755900" y="2527300"/>
          <p14:tracePt t="9634" x="2647950" y="2559050"/>
          <p14:tracePt t="9650" x="2540000" y="2590800"/>
          <p14:tracePt t="9667" x="2489200" y="2603500"/>
          <p14:tracePt t="9684" x="2470150" y="2603500"/>
          <p14:tracePt t="9700" x="2444750" y="2609850"/>
          <p14:tracePt t="9717" x="2432050" y="2609850"/>
          <p14:tracePt t="9733" x="2413000" y="2609850"/>
          <p14:tracePt t="9772" x="2406650" y="2609850"/>
          <p14:tracePt t="9813" x="2400300" y="2609850"/>
          <p14:tracePt t="9823" x="2393950" y="2609850"/>
          <p14:tracePt t="9835" x="2387600" y="2609850"/>
          <p14:tracePt t="9851" x="2381250" y="2609850"/>
          <p14:tracePt t="9867" x="2368550" y="2609850"/>
          <p14:tracePt t="9883" x="2362200" y="2616200"/>
          <p14:tracePt t="9900" x="2343150" y="2616200"/>
          <p14:tracePt t="9917" x="2330450" y="2628900"/>
          <p14:tracePt t="9936" x="2330450" y="2635250"/>
          <p14:tracePt t="9952" x="2317750" y="2641600"/>
          <p14:tracePt t="9970" x="2311400" y="2641600"/>
          <p14:tracePt t="9985" x="2311400" y="2647950"/>
          <p14:tracePt t="10018" x="2305050" y="2647950"/>
          <p14:tracePt t="10369" x="2311400" y="2647950"/>
          <p14:tracePt t="10377" x="2324100" y="2647950"/>
          <p14:tracePt t="10388" x="2343150" y="2647950"/>
          <p14:tracePt t="10402" x="2374900" y="2635250"/>
          <p14:tracePt t="10418" x="2470150" y="2622550"/>
          <p14:tracePt t="10434" x="2571750" y="2609850"/>
          <p14:tracePt t="10451" x="2762250" y="2603500"/>
          <p14:tracePt t="10468" x="2863850" y="2603500"/>
          <p14:tracePt t="10485" x="3181350" y="2603500"/>
          <p14:tracePt t="10502" x="3390900" y="2660650"/>
          <p14:tracePt t="10517" x="3467100" y="2679700"/>
          <p14:tracePt t="10535" x="3581400" y="2724150"/>
          <p14:tracePt t="10551" x="3619500" y="2743200"/>
          <p14:tracePt t="10569" x="3644900" y="2749550"/>
          <p14:tracePt t="10586" x="3651250" y="2755900"/>
          <p14:tracePt t="10601" x="3657600" y="2755900"/>
          <p14:tracePt t="10617" x="3676650" y="2768600"/>
          <p14:tracePt t="10634" x="3683000" y="2768600"/>
          <p14:tracePt t="10650" x="3689350" y="2781300"/>
          <p14:tracePt t="10666" x="3695700" y="2781300"/>
          <p14:tracePt t="10684" x="3708400" y="2794000"/>
          <p14:tracePt t="10702" x="3727450" y="2800350"/>
          <p14:tracePt t="10734" x="3752850" y="2806700"/>
          <p14:tracePt t="10752" x="3771900" y="2813050"/>
          <p14:tracePt t="10768" x="3784600" y="2813050"/>
          <p14:tracePt t="10784" x="3803650" y="2813050"/>
          <p14:tracePt t="10801" x="3816350" y="2819400"/>
          <p14:tracePt t="10817" x="3835400" y="2819400"/>
          <p14:tracePt t="10836" x="3848100" y="2819400"/>
          <p14:tracePt t="10852" x="3867150" y="2819400"/>
          <p14:tracePt t="10868" x="3892550" y="2819400"/>
          <p14:tracePt t="10885" x="3898900" y="2819400"/>
          <p14:tracePt t="10899" x="3905250" y="2819400"/>
          <p14:tracePt t="11234" x="3911600" y="2819400"/>
          <p14:tracePt t="11244" x="3924300" y="2819400"/>
          <p14:tracePt t="11252" x="3937000" y="2819400"/>
          <p14:tracePt t="11266" x="3956050" y="2819400"/>
          <p14:tracePt t="11282" x="3975100" y="2819400"/>
          <p14:tracePt t="11299" x="4064000" y="2819400"/>
          <p14:tracePt t="11315" x="4152900" y="2819400"/>
          <p14:tracePt t="11332" x="4197350" y="2819400"/>
          <p14:tracePt t="11349" x="4286250" y="2832100"/>
          <p14:tracePt t="11366" x="4349750" y="2832100"/>
          <p14:tracePt t="11368" x="4425950" y="2832100"/>
          <p14:tracePt t="11382" x="4489450" y="2832100"/>
          <p14:tracePt t="11399" x="4572000" y="2832100"/>
          <p14:tracePt t="11416" x="4603750" y="2832100"/>
          <p14:tracePt t="11432" x="4641850" y="2832100"/>
          <p14:tracePt t="11449" x="4654550" y="2832100"/>
          <p14:tracePt t="11465" x="4673600" y="2832100"/>
          <p14:tracePt t="11481" x="4679950" y="2832100"/>
          <p14:tracePt t="11515" x="4686300" y="2832100"/>
          <p14:tracePt t="11565" x="4692650" y="2832100"/>
          <p14:tracePt t="11640" x="4699000" y="2832100"/>
          <p14:tracePt t="11651" x="4705350" y="2832100"/>
          <p14:tracePt t="11671" x="4711700" y="2832100"/>
          <p14:tracePt t="11691" x="4724400" y="2832100"/>
          <p14:tracePt t="11702" x="4743450" y="2832100"/>
          <p14:tracePt t="11713" x="4756150" y="2832100"/>
          <p14:tracePt t="11724" x="4768850" y="2832100"/>
          <p14:tracePt t="11734" x="4775200" y="2832100"/>
          <p14:tracePt t="11750" x="4787900" y="2832100"/>
          <p14:tracePt t="11768" x="4813300" y="2832100"/>
          <p14:tracePt t="11785" x="4838700" y="2832100"/>
          <p14:tracePt t="11800" x="4851400" y="2832100"/>
          <p14:tracePt t="11819" x="4864100" y="2832100"/>
          <p14:tracePt t="11833" x="4876800" y="2832100"/>
          <p14:tracePt t="11851" x="4889500" y="2832100"/>
          <p14:tracePt t="11884" x="4895850" y="2832100"/>
          <p14:tracePt t="11902" x="4902200" y="2832100"/>
          <p14:tracePt t="13795" x="4902200" y="2838450"/>
          <p14:tracePt t="13807" x="4902200" y="2851150"/>
          <p14:tracePt t="13816" x="4876800" y="2870200"/>
          <p14:tracePt t="13831" x="4857750" y="2889250"/>
          <p14:tracePt t="13848" x="4775200" y="2959100"/>
          <p14:tracePt t="13866" x="4692650" y="3009900"/>
          <p14:tracePt t="13872" x="4622800" y="3054350"/>
          <p14:tracePt t="13882" x="4559300" y="3092450"/>
          <p14:tracePt t="13899" x="4368800" y="3194050"/>
          <p14:tracePt t="13915" x="4286250" y="3238500"/>
          <p14:tracePt t="13932" x="4089400" y="3327400"/>
          <p14:tracePt t="13949" x="3987800" y="3359150"/>
          <p14:tracePt t="13965" x="3790950" y="3422650"/>
          <p14:tracePt t="13982" x="3644900" y="3473450"/>
          <p14:tracePt t="13998" x="3549650" y="3505200"/>
          <p14:tracePt t="14015" x="3346450" y="3543300"/>
          <p14:tracePt t="14032" x="3263900" y="3562350"/>
          <p14:tracePt t="14046" x="3143250" y="3581400"/>
          <p14:tracePt t="14063" x="3105150" y="3587750"/>
          <p14:tracePt t="14079" x="2971800" y="3625850"/>
          <p14:tracePt t="14096" x="2857500" y="3663950"/>
          <p14:tracePt t="14112" x="2806700" y="3683000"/>
          <p14:tracePt t="14129" x="2705100" y="3740150"/>
          <p14:tracePt t="14148" x="2673350" y="3765550"/>
          <p14:tracePt t="14166" x="2616200" y="3822700"/>
          <p14:tracePt t="14181" x="2552700" y="3860800"/>
          <p14:tracePt t="14197" x="2508250" y="3886200"/>
          <p14:tracePt t="14214" x="2393950" y="3956050"/>
          <p14:tracePt t="14229" x="2330450" y="4000500"/>
          <p14:tracePt t="14246" x="2241550" y="4076700"/>
          <p14:tracePt t="14263" x="2171700" y="4159250"/>
          <p14:tracePt t="14279" x="2139950" y="4184650"/>
          <p14:tracePt t="14297" x="2101850" y="4229100"/>
          <p14:tracePt t="14313" x="2082800" y="4241800"/>
          <p14:tracePt t="14330" x="2076450" y="4254500"/>
          <p14:tracePt t="14347" x="2076450" y="4260850"/>
          <p14:tracePt t="14364" x="2070100" y="4260850"/>
          <p14:tracePt t="14396" x="2063750" y="4260850"/>
          <p14:tracePt t="14495" x="2063750" y="4267200"/>
          <p14:tracePt t="14545" x="2063750" y="4273550"/>
          <p14:tracePt t="14681" x="2070100" y="4273550"/>
          <p14:tracePt t="14692" x="2076450" y="4273550"/>
          <p14:tracePt t="14714" x="2095500" y="4273550"/>
          <p14:tracePt t="14724" x="2120900" y="4273550"/>
          <p14:tracePt t="14733" x="2139950" y="4273550"/>
          <p14:tracePt t="14748" x="2159000" y="4273550"/>
          <p14:tracePt t="14764" x="2222500" y="4273550"/>
          <p14:tracePt t="14781" x="2266950" y="4273550"/>
          <p14:tracePt t="14797" x="2343150" y="4273550"/>
          <p14:tracePt t="14814" x="2393950" y="4273550"/>
          <p14:tracePt t="14831" x="2482850" y="4273550"/>
          <p14:tracePt t="14848" x="2565400" y="4273550"/>
          <p14:tracePt t="14866" x="2603500" y="4273550"/>
          <p14:tracePt t="14871" x="2654300" y="4273550"/>
          <p14:tracePt t="14882" x="2692400" y="4273550"/>
          <p14:tracePt t="14896" x="2724150" y="4273550"/>
          <p14:tracePt t="14914" x="2806700" y="4298950"/>
          <p14:tracePt t="14931" x="2832100" y="4305300"/>
          <p14:tracePt t="14947" x="2889250" y="4311650"/>
          <p14:tracePt t="14963" x="2946400" y="4318000"/>
          <p14:tracePt t="14980" x="2959100" y="4318000"/>
          <p14:tracePt t="14996" x="2990850" y="4318000"/>
          <p14:tracePt t="15013" x="2997200" y="4318000"/>
          <p14:tracePt t="15029" x="3003550" y="4318000"/>
          <p14:tracePt t="15046" x="3016250" y="4318000"/>
          <p14:tracePt t="16541" x="3028950" y="4318000"/>
          <p14:tracePt t="16549" x="3048000" y="4318000"/>
          <p14:tracePt t="16563" x="3060700" y="4318000"/>
          <p14:tracePt t="16580" x="3105150" y="4318000"/>
          <p14:tracePt t="16596" x="3136900" y="4318000"/>
          <p14:tracePt t="16613" x="3200400" y="4318000"/>
          <p14:tracePt t="16629" x="3238500" y="4318000"/>
          <p14:tracePt t="16645" x="3295650" y="4318000"/>
          <p14:tracePt t="16661" x="3327400" y="4318000"/>
          <p14:tracePt t="16678" x="3378200" y="4318000"/>
          <p14:tracePt t="16695" x="3441700" y="4318000"/>
          <p14:tracePt t="16712" x="3467100" y="4318000"/>
          <p14:tracePt t="16729" x="3517900" y="4318000"/>
          <p14:tracePt t="16745" x="3536950" y="4318000"/>
          <p14:tracePt t="16761" x="3594100" y="4318000"/>
          <p14:tracePt t="16778" x="3638550" y="4324350"/>
          <p14:tracePt t="16794" x="3663950" y="4337050"/>
          <p14:tracePt t="16811" x="3727450" y="4343400"/>
          <p14:tracePt t="16827" x="3752850" y="4343400"/>
          <p14:tracePt t="16844" x="3835400" y="4356100"/>
          <p14:tracePt t="16861" x="3905250" y="4368800"/>
          <p14:tracePt t="16876" x="3924300" y="4375150"/>
          <p14:tracePt t="16893" x="3987800" y="4375150"/>
          <p14:tracePt t="16910" x="4013200" y="4375150"/>
          <p14:tracePt t="16928" x="4051300" y="4375150"/>
          <p14:tracePt t="16945" x="4076700" y="4375150"/>
          <p14:tracePt t="16963" x="4083050" y="4375150"/>
          <p14:tracePt t="16978" x="4089400" y="4375150"/>
          <p14:tracePt t="17845" x="4095750" y="4375150"/>
          <p14:tracePt t="17854" x="4133850" y="4375150"/>
          <p14:tracePt t="17863" x="4178300" y="4375150"/>
          <p14:tracePt t="17879" x="4229100" y="4375150"/>
          <p14:tracePt t="17895" x="4330700" y="4381500"/>
          <p14:tracePt t="17911" x="4387850" y="4394200"/>
          <p14:tracePt t="17929" x="4489450" y="4400550"/>
          <p14:tracePt t="17946" x="4527550" y="4400550"/>
          <p14:tracePt t="17961" x="4578350" y="4400550"/>
          <p14:tracePt t="17980" x="4622800" y="4400550"/>
          <p14:tracePt t="18011" x="4635500" y="4400550"/>
          <p14:tracePt t="18029" x="4648200" y="4400550"/>
          <p14:tracePt t="18073" x="4654550" y="4400550"/>
          <p14:tracePt t="18729" x="4648200" y="4381500"/>
          <p14:tracePt t="18739" x="4641850" y="4368800"/>
          <p14:tracePt t="18749" x="4616450" y="4337050"/>
          <p14:tracePt t="18762" x="4591050" y="4279900"/>
          <p14:tracePt t="18779" x="4540250" y="4222750"/>
          <p14:tracePt t="18793" x="4425950" y="4083050"/>
          <p14:tracePt t="18812" x="4241800" y="3930650"/>
          <p14:tracePt t="18828" x="4165600" y="3873500"/>
          <p14:tracePt t="18844" x="4006850" y="3771900"/>
          <p14:tracePt t="18860" x="3898900" y="3727450"/>
          <p14:tracePt t="18877" x="3689350" y="3676650"/>
          <p14:tracePt t="18895" x="3524250" y="3663950"/>
          <p14:tracePt t="18910" x="3435350" y="3663950"/>
          <p14:tracePt t="18927" x="3257550" y="3663950"/>
          <p14:tracePt t="18945" x="3181350" y="3663950"/>
          <p14:tracePt t="18961" x="3111500" y="3676650"/>
          <p14:tracePt t="18978" x="3092450" y="3683000"/>
          <p14:tracePt t="18993" x="3054350" y="3695700"/>
          <p14:tracePt t="19009" x="3041650" y="3714750"/>
          <p14:tracePt t="19025" x="3035300" y="3727450"/>
          <p14:tracePt t="19041" x="3009900" y="3771900"/>
          <p14:tracePt t="19058" x="3003550" y="3790950"/>
          <p14:tracePt t="19075" x="2990850" y="3860800"/>
          <p14:tracePt t="19092" x="2984500" y="3930650"/>
          <p14:tracePt t="19109" x="2984500" y="3956050"/>
          <p14:tracePt t="19125" x="2984500" y="4013200"/>
          <p14:tracePt t="19142" x="2984500" y="4044950"/>
          <p14:tracePt t="19159" x="2990850" y="4076700"/>
          <p14:tracePt t="19176" x="3035300" y="4114800"/>
          <p14:tracePt t="19192" x="3079750" y="4133850"/>
          <p14:tracePt t="19208" x="3181350" y="4152900"/>
          <p14:tracePt t="19226" x="3232150" y="4152900"/>
          <p14:tracePt t="19242" x="3314700" y="4146550"/>
          <p14:tracePt t="19260" x="3409950" y="4114800"/>
          <p14:tracePt t="19275" x="3467100" y="4095750"/>
          <p14:tracePt t="19292" x="3511550" y="4064000"/>
          <p14:tracePt t="19309" x="3517900" y="4064000"/>
          <p14:tracePt t="19325" x="3530600" y="4044950"/>
          <p14:tracePt t="19343" x="3530600" y="4000500"/>
          <p14:tracePt t="19358" x="3530600" y="3981450"/>
          <p14:tracePt t="19375" x="3505200" y="3943350"/>
          <p14:tracePt t="19392" x="3486150" y="3924300"/>
          <p14:tracePt t="19408" x="3422650" y="3892550"/>
          <p14:tracePt t="19426" x="3390900" y="3892550"/>
          <p14:tracePt t="19442" x="3378200" y="3892550"/>
          <p14:tracePt t="19458" x="3346450" y="3905250"/>
          <p14:tracePt t="19476" x="3327400" y="3924300"/>
          <p14:tracePt t="19492" x="3308350" y="3975100"/>
          <p14:tracePt t="19509" x="3302000" y="4013200"/>
          <p14:tracePt t="19525" x="3289300" y="4095750"/>
          <p14:tracePt t="19542" x="3289300" y="4165600"/>
          <p14:tracePt t="19558" x="3289300" y="4203700"/>
          <p14:tracePt t="19575" x="3289300" y="4267200"/>
          <p14:tracePt t="19592" x="3289300" y="4292600"/>
          <p14:tracePt t="19609" x="3295650" y="4318000"/>
          <p14:tracePt t="19624" x="3302000" y="4330700"/>
          <p14:tracePt t="19641" x="3308350" y="4330700"/>
          <p14:tracePt t="19657" x="3308350" y="4337050"/>
          <p14:tracePt t="19674" x="3314700" y="4337050"/>
          <p14:tracePt t="20367" x="3321050" y="4330700"/>
          <p14:tracePt t="20376" x="3327400" y="4318000"/>
          <p14:tracePt t="20392" x="3333750" y="4305300"/>
          <p14:tracePt t="20409" x="3340100" y="4279900"/>
          <p14:tracePt t="20425" x="3340100" y="4273550"/>
          <p14:tracePt t="20443" x="3340100" y="4248150"/>
          <p14:tracePt t="20459" x="3340100" y="4216400"/>
          <p14:tracePt t="20477" x="3340100" y="4203700"/>
          <p14:tracePt t="20495" x="3340100" y="4165600"/>
          <p14:tracePt t="20509" x="3340100" y="4152900"/>
          <p14:tracePt t="20526" x="3314700" y="4108450"/>
          <p14:tracePt t="20545" x="3282950" y="4083050"/>
          <p14:tracePt t="20558" x="3263900" y="4064000"/>
          <p14:tracePt t="20577" x="3232150" y="4044950"/>
          <p14:tracePt t="20593" x="3213100" y="4038600"/>
          <p14:tracePt t="20608" x="3206750" y="4038600"/>
          <p14:tracePt t="20624" x="3194050" y="4038600"/>
          <p14:tracePt t="20641" x="3181350" y="4064000"/>
          <p14:tracePt t="20657" x="3175000" y="4127500"/>
          <p14:tracePt t="20674" x="3181350" y="4171950"/>
          <p14:tracePt t="20690" x="3257550" y="4267200"/>
          <p14:tracePt t="20707" x="3308350" y="4324350"/>
          <p14:tracePt t="20724" x="3505200" y="4438650"/>
          <p14:tracePt t="20741" x="3663950" y="4470400"/>
          <p14:tracePt t="20758" x="3702050" y="4470400"/>
          <p14:tracePt t="20774" x="3759200" y="4464050"/>
          <p14:tracePt t="20792" x="3765550" y="4451350"/>
          <p14:tracePt t="20808" x="3790950" y="4368800"/>
          <p14:tracePt t="20824" x="3765550" y="4222750"/>
          <p14:tracePt t="20840" x="3727450" y="4152900"/>
          <p14:tracePt t="20856" x="3613150" y="4064000"/>
          <p14:tracePt t="20873" x="3575050" y="4057650"/>
          <p14:tracePt t="20875" x="3517900" y="4051300"/>
          <p14:tracePt t="20890" x="3492500" y="4051300"/>
          <p14:tracePt t="20906" x="3422650" y="4051300"/>
          <p14:tracePt t="20926" x="3409950" y="4064000"/>
          <p14:tracePt t="20942" x="3397250" y="4114800"/>
          <p14:tracePt t="20960" x="3397250" y="4159250"/>
          <p14:tracePt t="20976" x="3397250" y="4191000"/>
          <p14:tracePt t="20992" x="3403600" y="4216400"/>
          <p14:tracePt t="21009" x="3403600" y="4222750"/>
          <p14:tracePt t="21026" x="3409950" y="4235450"/>
          <p14:tracePt t="21058" x="3416300" y="4229100"/>
          <p14:tracePt t="21075" x="3416300" y="4184650"/>
          <p14:tracePt t="21093" x="3416300" y="4165600"/>
          <p14:tracePt t="21108" x="3416300" y="4127500"/>
          <p14:tracePt t="21123" x="3416300" y="4121150"/>
          <p14:tracePt t="21140" x="3384550" y="4102100"/>
          <p14:tracePt t="21157" x="3333750" y="4102100"/>
          <p14:tracePt t="21173" x="3308350" y="4108450"/>
          <p14:tracePt t="24874" x="3308350" y="4095750"/>
          <p14:tracePt t="24888" x="3308350" y="4070350"/>
          <p14:tracePt t="24896" x="3314700" y="4013200"/>
          <p14:tracePt t="24906" x="3327400" y="3911600"/>
          <p14:tracePt t="24921" x="3340100" y="3822700"/>
          <p14:tracePt t="24938" x="3390900" y="3638550"/>
          <p14:tracePt t="24954" x="3409950" y="3536950"/>
          <p14:tracePt t="24972" x="3448050" y="3340100"/>
          <p14:tracePt t="24989" x="3467100" y="3244850"/>
          <p14:tracePt t="25004" x="3467100" y="3232150"/>
          <p14:tracePt t="25023" x="3473450" y="3213100"/>
          <p14:tracePt t="25037" x="3473450" y="3200400"/>
          <p14:tracePt t="25053" x="3441700" y="3168650"/>
          <p14:tracePt t="25070" x="3384550" y="3130550"/>
          <p14:tracePt t="25087" x="3282950" y="3060700"/>
          <p14:tracePt t="25104" x="3124200" y="2971800"/>
          <p14:tracePt t="25121" x="3028950" y="2933700"/>
          <p14:tracePt t="25137" x="2857500" y="2857500"/>
          <p14:tracePt t="25154" x="2774950" y="2832100"/>
          <p14:tracePt t="25170" x="2590800" y="2781300"/>
          <p14:tracePt t="25187" x="2374900" y="2749550"/>
          <p14:tracePt t="25204" x="2273300" y="2724150"/>
          <p14:tracePt t="25220" x="2114550" y="2698750"/>
          <p14:tracePt t="25236" x="2038350" y="2686050"/>
          <p14:tracePt t="25252" x="1892300" y="2660650"/>
          <p14:tracePt t="25269" x="1797050" y="2641600"/>
          <p14:tracePt t="25286" x="1758950" y="2635250"/>
          <p14:tracePt t="25302" x="1701800" y="2635250"/>
          <p14:tracePt t="25319" x="1682750" y="2635250"/>
          <p14:tracePt t="25336" x="1638300" y="2635250"/>
          <p14:tracePt t="25354" x="1606550" y="2635250"/>
          <p14:tracePt t="25374" x="1593850" y="2635250"/>
          <p14:tracePt t="25379" x="1574800" y="2641600"/>
          <p14:tracePt t="25386" x="1549400" y="2641600"/>
          <p14:tracePt t="25404" x="1530350" y="2647950"/>
          <p14:tracePt t="25420" x="1492250" y="2654300"/>
          <p14:tracePt t="25436" x="1441450" y="2667000"/>
          <p14:tracePt t="25453" x="1428750" y="2667000"/>
          <p14:tracePt t="25471" x="1397000" y="2673350"/>
          <p14:tracePt t="25486" x="1384300" y="2679700"/>
          <p14:tracePt t="25503" x="1358900" y="2686050"/>
          <p14:tracePt t="25520" x="1339850" y="2692400"/>
          <p14:tracePt t="25554" x="1327150" y="2692400"/>
          <p14:tracePt t="25587" x="1320800" y="2698750"/>
          <p14:tracePt t="25604" x="1314450" y="2705100"/>
          <p14:tracePt t="25637" x="1314450" y="2717800"/>
          <p14:tracePt t="25653" x="1308100" y="2724150"/>
          <p14:tracePt t="25670" x="1301750" y="2724150"/>
          <p14:tracePt t="25685" x="1301750" y="2730500"/>
          <p14:tracePt t="26075" x="1295400" y="2743200"/>
          <p14:tracePt t="26084" x="1295400" y="2749550"/>
          <p14:tracePt t="26095" x="1289050" y="2755900"/>
          <p14:tracePt t="26107" x="1289050" y="2768600"/>
          <p14:tracePt t="26126" x="1289050" y="2774950"/>
          <p14:tracePt t="26140" x="1289050" y="2781300"/>
          <p14:tracePt t="26153" x="1282700" y="2787650"/>
          <p14:tracePt t="26169" x="1282700" y="2800350"/>
          <p14:tracePt t="26186" x="1282700" y="2806700"/>
          <p14:tracePt t="26201" x="1282700" y="2813050"/>
          <p14:tracePt t="26218" x="1282700" y="2825750"/>
          <p14:tracePt t="26251" x="1282700" y="2832100"/>
          <p14:tracePt t="26270" x="1282700" y="2838450"/>
          <p14:tracePt t="26385" x="1282700" y="2844800"/>
          <p14:tracePt t="26543" x="1282700" y="2851150"/>
          <p14:tracePt t="26606" x="1282700" y="2863850"/>
          <p14:tracePt t="26617" x="1276350" y="2876550"/>
          <p14:tracePt t="26627" x="1276350" y="2895600"/>
          <p14:tracePt t="26640" x="1270000" y="2908300"/>
          <p14:tracePt t="26655" x="1270000" y="2933700"/>
          <p14:tracePt t="26670" x="1263650" y="2965450"/>
          <p14:tracePt t="26685" x="1263650" y="2978150"/>
          <p14:tracePt t="26702" x="1257300" y="2997200"/>
          <p14:tracePt t="26719" x="1257300" y="3003550"/>
          <p14:tracePt t="26735" x="1257300" y="3009900"/>
          <p14:tracePt t="26752" x="1250950" y="3035300"/>
          <p14:tracePt t="26768" x="1250950" y="3041650"/>
          <p14:tracePt t="26785" x="1250950" y="3054350"/>
          <p14:tracePt t="26803" x="1250950" y="3073400"/>
          <p14:tracePt t="26818" x="1250950" y="3079750"/>
          <p14:tracePt t="26836" x="1250950" y="3092450"/>
          <p14:tracePt t="26869" x="1250950" y="3105150"/>
          <p14:tracePt t="26886" x="1250950" y="3124200"/>
          <p14:tracePt t="26902" x="1250950" y="3130550"/>
          <p14:tracePt t="26918" x="1250950" y="3143250"/>
          <p14:tracePt t="26934" x="1250950" y="3155950"/>
          <p14:tracePt t="26951" x="1250950" y="3175000"/>
          <p14:tracePt t="26967" x="1250950" y="3181350"/>
          <p14:tracePt t="26986" x="1250950" y="3194050"/>
          <p14:tracePt t="27003" x="1250950" y="3200400"/>
          <p14:tracePt t="27036" x="1250950" y="3206750"/>
          <p14:tracePt t="27053" x="1250950" y="3213100"/>
          <p14:tracePt t="27068" x="1250950" y="3225800"/>
          <p14:tracePt t="27085" x="1257300" y="3251200"/>
          <p14:tracePt t="27101" x="1257300" y="3263900"/>
          <p14:tracePt t="27118" x="1263650" y="3282950"/>
          <p14:tracePt t="27151" x="1263650" y="3302000"/>
          <p14:tracePt t="27168" x="1263650" y="3314700"/>
          <p14:tracePt t="27186" x="1263650" y="3321050"/>
          <p14:tracePt t="27204" x="1270000" y="3327400"/>
          <p14:tracePt t="27218" x="1270000" y="3333750"/>
          <p14:tracePt t="27234" x="1270000" y="3352800"/>
          <p14:tracePt t="27251" x="1276350" y="3365500"/>
          <p14:tracePt t="27284" x="1282700" y="3378200"/>
          <p14:tracePt t="27301" x="1289050" y="3397250"/>
          <p14:tracePt t="27317" x="1308100" y="3448050"/>
          <p14:tracePt t="27334" x="1327150" y="3486150"/>
          <p14:tracePt t="27351" x="1346200" y="3505200"/>
          <p14:tracePt t="27368" x="1371600" y="3536950"/>
          <p14:tracePt t="27385" x="1377950" y="3549650"/>
          <p14:tracePt t="27401" x="1384300" y="3556000"/>
          <p14:tracePt t="27419" x="1390650" y="3568700"/>
          <p14:tracePt t="27451" x="1397000" y="3575050"/>
          <p14:tracePt t="27484" x="1397000" y="3581400"/>
          <p14:tracePt t="27502" x="1403350" y="3587750"/>
          <p14:tracePt t="27517" x="1409700" y="3587750"/>
          <p14:tracePt t="27534" x="1422400" y="3587750"/>
          <p14:tracePt t="27551" x="1428750" y="3594100"/>
          <p14:tracePt t="27567" x="1441450" y="3600450"/>
          <p14:tracePt t="27585" x="1454150" y="3606800"/>
          <p14:tracePt t="27601" x="1466850" y="3606800"/>
          <p14:tracePt t="27618" x="1485900" y="3606800"/>
          <p14:tracePt t="27636" x="1511300" y="3613150"/>
          <p14:tracePt t="27651" x="1555750" y="3613150"/>
          <p14:tracePt t="27668" x="1581150" y="3619500"/>
          <p14:tracePt t="27684" x="1631950" y="3625850"/>
          <p14:tracePt t="27700" x="1739900" y="3657600"/>
          <p14:tracePt t="27718" x="1816100" y="3657600"/>
          <p14:tracePt t="27733" x="1924050" y="3663950"/>
          <p14:tracePt t="27751" x="1974850" y="3676650"/>
          <p14:tracePt t="27767" x="2120900" y="3714750"/>
          <p14:tracePt t="27784" x="2254250" y="3752850"/>
          <p14:tracePt t="27802" x="2298700" y="3771900"/>
          <p14:tracePt t="27821" x="2349500" y="3790950"/>
          <p14:tracePt t="27836" x="2368550" y="3797300"/>
          <p14:tracePt t="27851" x="2374900" y="3797300"/>
          <p14:tracePt t="28275" x="2381250" y="3797300"/>
          <p14:tracePt t="28294" x="2387600" y="3797300"/>
          <p14:tracePt t="28305" x="2393950" y="3797300"/>
          <p14:tracePt t="28315" x="2413000" y="3797300"/>
          <p14:tracePt t="28328" x="2425700" y="3797300"/>
          <p14:tracePt t="28339" x="2444750" y="3790950"/>
          <p14:tracePt t="28353" x="2470150" y="3790950"/>
          <p14:tracePt t="28369" x="2527300" y="3784600"/>
          <p14:tracePt t="28386" x="2546350" y="3778250"/>
          <p14:tracePt t="28402" x="2603500" y="3778250"/>
          <p14:tracePt t="28420" x="2679700" y="3771900"/>
          <p14:tracePt t="28436" x="2730500" y="3771900"/>
          <p14:tracePt t="28452" x="2800350" y="3771900"/>
          <p14:tracePt t="28469" x="2825750" y="3771900"/>
          <p14:tracePt t="28485" x="2876550" y="3759200"/>
          <p14:tracePt t="28501" x="2895600" y="3759200"/>
          <p14:tracePt t="28518" x="2946400" y="3759200"/>
          <p14:tracePt t="28535" x="2997200" y="3759200"/>
          <p14:tracePt t="28551" x="3016250" y="3759200"/>
          <p14:tracePt t="28568" x="3067050" y="3759200"/>
          <p14:tracePt t="28586" x="3092450" y="3759200"/>
          <p14:tracePt t="28602" x="3136900" y="3759200"/>
          <p14:tracePt t="28619" x="3175000" y="3759200"/>
          <p14:tracePt t="28635" x="3194050" y="3759200"/>
          <p14:tracePt t="28652" x="3263900" y="3759200"/>
          <p14:tracePt t="28668" x="3302000" y="3759200"/>
          <p14:tracePt t="28685" x="3371850" y="3765550"/>
          <p14:tracePt t="28702" x="3416300" y="3765550"/>
          <p14:tracePt t="28719" x="3435350" y="3765550"/>
          <p14:tracePt t="28735" x="3479800" y="3765550"/>
          <p14:tracePt t="28749" x="3498850" y="3765550"/>
          <p14:tracePt t="28766" x="3536950" y="3765550"/>
          <p14:tracePt t="28785" x="3549650" y="3765550"/>
          <p14:tracePt t="28802" x="3556000" y="3765550"/>
          <p14:tracePt t="28833" x="3562350" y="3765550"/>
          <p14:tracePt t="29911" x="3562350" y="3759200"/>
          <p14:tracePt t="29922" x="3562350" y="3746500"/>
          <p14:tracePt t="29936" x="3562350" y="3733800"/>
          <p14:tracePt t="29951" x="3562350" y="3727450"/>
          <p14:tracePt t="29967" x="3562350" y="3683000"/>
          <p14:tracePt t="29986" x="3562350" y="3613150"/>
          <p14:tracePt t="30000" x="3562350" y="3562350"/>
          <p14:tracePt t="30018" x="3543300" y="3467100"/>
          <p14:tracePt t="30033" x="3524250" y="3435350"/>
          <p14:tracePt t="30048" x="3511550" y="3384550"/>
          <p14:tracePt t="30065" x="3505200" y="3371850"/>
          <p14:tracePt t="30082" x="3492500" y="3346450"/>
          <p14:tracePt t="30099" x="3460750" y="3321050"/>
          <p14:tracePt t="30115" x="3435350" y="3314700"/>
          <p14:tracePt t="30133" x="3390900" y="3302000"/>
          <p14:tracePt t="30149" x="3365500" y="3302000"/>
          <p14:tracePt t="30166" x="3333750" y="3302000"/>
          <p14:tracePt t="30182" x="3327400" y="3302000"/>
          <p14:tracePt t="30198" x="3321050" y="3302000"/>
          <p14:tracePt t="30264" x="3327400" y="3302000"/>
          <p14:tracePt t="30277" x="3340100" y="3321050"/>
          <p14:tracePt t="30286" x="3359150" y="3327400"/>
          <p14:tracePt t="30300" x="3378200" y="3327400"/>
          <p14:tracePt t="30317" x="3416300" y="3340100"/>
          <p14:tracePt t="30333" x="3422650" y="3340100"/>
          <p14:tracePt t="30348" x="3441700" y="3340100"/>
          <p14:tracePt t="30364" x="3454400" y="3340100"/>
          <p14:tracePt t="30381" x="3460750" y="3340100"/>
          <p14:tracePt t="30400" x="3473450" y="3333750"/>
          <p14:tracePt t="30417" x="3486150" y="3295650"/>
          <p14:tracePt t="30434" x="3492500" y="3270250"/>
          <p14:tracePt t="30467" x="3498850" y="3263900"/>
          <p14:tracePt t="30996" x="3505200" y="3270250"/>
          <p14:tracePt t="31006" x="3524250" y="3282950"/>
          <p14:tracePt t="31017" x="3543300" y="3295650"/>
          <p14:tracePt t="31033" x="3581400" y="3321050"/>
          <p14:tracePt t="31049" x="3759200" y="3390900"/>
          <p14:tracePt t="31068" x="3860800" y="3409950"/>
          <p14:tracePt t="31082" x="4064000" y="3441700"/>
          <p14:tracePt t="31099" x="4292600" y="3441700"/>
          <p14:tracePt t="31115" x="4368800" y="3441700"/>
          <p14:tracePt t="31134" x="4451350" y="3441700"/>
          <p14:tracePt t="31151" x="4464050" y="3435350"/>
          <p14:tracePt t="31166" x="4483100" y="3435350"/>
          <p14:tracePt t="31184" x="4489450" y="3429000"/>
          <p14:tracePt t="31199" x="4489450" y="3403600"/>
          <p14:tracePt t="31218" x="4483100" y="3352800"/>
          <p14:tracePt t="31233" x="4464050" y="3333750"/>
          <p14:tracePt t="31248" x="4337050" y="3257550"/>
          <p14:tracePt t="31264" x="4279900" y="3225800"/>
          <p14:tracePt t="31280" x="4203700" y="3194050"/>
          <p14:tracePt t="31297" x="4165600" y="3194050"/>
          <p14:tracePt t="31314" x="4152900" y="3194050"/>
          <p14:tracePt t="31332" x="4114800" y="3238500"/>
          <p14:tracePt t="31351" x="4108450" y="3359150"/>
          <p14:tracePt t="31366" x="4108450" y="3409950"/>
          <p14:tracePt t="31383" x="4146550" y="3511550"/>
          <p14:tracePt t="31400" x="4171950" y="3556000"/>
          <p14:tracePt t="31415" x="4248150" y="3606800"/>
          <p14:tracePt t="31432" x="4330700" y="3625850"/>
          <p14:tracePt t="31447" x="4406900" y="3625850"/>
          <p14:tracePt t="31465" x="4457700" y="3606800"/>
          <p14:tracePt t="31484" x="4470400" y="3594100"/>
          <p14:tracePt t="31499" x="4508500" y="3549650"/>
          <p14:tracePt t="31517" x="4540250" y="3492500"/>
          <p14:tracePt t="31533" x="4540250" y="3479800"/>
          <p14:tracePt t="31549" x="4546600" y="3467100"/>
          <p14:tracePt t="31581" x="4546600" y="3479800"/>
          <p14:tracePt t="31598" x="4559300" y="3530600"/>
          <p14:tracePt t="31614" x="4559300" y="3695700"/>
          <p14:tracePt t="31631" x="4578350" y="3822700"/>
          <p14:tracePt t="31648" x="4584700" y="3879850"/>
          <p14:tracePt t="31665" x="4610100" y="3937000"/>
          <p14:tracePt t="31681" x="4622800" y="3968750"/>
          <p14:tracePt t="33117" x="4616450" y="3968750"/>
          <p14:tracePt t="33139" x="4616450" y="3962400"/>
          <p14:tracePt t="33149" x="4616450" y="3956050"/>
          <p14:tracePt t="33158" x="4616450" y="3949700"/>
          <p14:tracePt t="33168" x="4616450" y="3943350"/>
          <p14:tracePt t="33182" x="4616450" y="3937000"/>
          <p14:tracePt t="33198" x="4616450" y="3930650"/>
          <p14:tracePt t="33215" x="4616450" y="3924300"/>
          <p14:tracePt t="33524" x="4616450" y="3917950"/>
          <p14:tracePt t="33577" x="4616450" y="3911600"/>
          <p14:tracePt t="33586" x="4616450" y="3905250"/>
          <p14:tracePt t="33597" x="4616450" y="3898900"/>
          <p14:tracePt t="33613" x="4616450" y="3886200"/>
          <p14:tracePt t="33630" x="4616450" y="3854450"/>
          <p14:tracePt t="33648" x="4616450" y="3816350"/>
          <p14:tracePt t="33665" x="4616450" y="3803650"/>
          <p14:tracePt t="33682" x="4616450" y="3771900"/>
          <p14:tracePt t="33696" x="4616450" y="3759200"/>
          <p14:tracePt t="33712" x="4603750" y="3727450"/>
          <p14:tracePt t="33728" x="4597400" y="3714750"/>
          <p14:tracePt t="33744" x="4565650" y="3676650"/>
          <p14:tracePt t="33762" x="4495800" y="3638550"/>
          <p14:tracePt t="33778" x="4451350" y="3606800"/>
          <p14:tracePt t="33795" x="4400550" y="3587750"/>
          <p14:tracePt t="33812" x="4368800" y="3568700"/>
          <p14:tracePt t="33828" x="4330700" y="3549650"/>
          <p14:tracePt t="33847" x="4305300" y="3530600"/>
          <p14:tracePt t="33863" x="4286250" y="3517900"/>
          <p14:tracePt t="33880" x="4267200" y="3498850"/>
          <p14:tracePt t="33898" x="4248150" y="3479800"/>
          <p14:tracePt t="33915" x="4241800" y="3473450"/>
          <p14:tracePt t="33931" x="4235450" y="3454400"/>
          <p14:tracePt t="33948" x="4229100" y="3441700"/>
          <p14:tracePt t="33965" x="4222750" y="3429000"/>
          <p14:tracePt t="33998" x="4216400" y="3422650"/>
          <p14:tracePt t="34628" x="4216400" y="3416300"/>
          <p14:tracePt t="34640" x="4216400" y="3409950"/>
          <p14:tracePt t="34650" x="4216400" y="3403600"/>
          <p14:tracePt t="34663" x="4216400" y="3390900"/>
          <p14:tracePt t="34680" x="4216400" y="3384550"/>
          <p14:tracePt t="34701" x="4216400" y="3378200"/>
          <p14:tracePt t="34714" x="4216400" y="3371850"/>
          <p14:tracePt t="34732" x="4216400" y="3365500"/>
          <p14:tracePt t="34754" x="4216400" y="3359150"/>
          <p14:tracePt t="34766" x="4222750" y="3352800"/>
          <p14:tracePt t="34780" x="4229100" y="3352800"/>
          <p14:tracePt t="34797" x="4241800" y="3352800"/>
          <p14:tracePt t="34810" x="4254500" y="3352800"/>
          <p14:tracePt t="34827" x="4267200" y="3346450"/>
          <p14:tracePt t="34844" x="4273550" y="3346450"/>
          <p14:tracePt t="34861" x="4279900" y="3346450"/>
          <p14:tracePt t="34878" x="4292600" y="3340100"/>
          <p14:tracePt t="34894" x="4298950" y="3340100"/>
          <p14:tracePt t="34911" x="4311650" y="3340100"/>
          <p14:tracePt t="34945" x="4318000" y="3340100"/>
          <p14:tracePt t="34961" x="4318000" y="3333750"/>
          <p14:tracePt t="34982" x="4324350" y="3333750"/>
          <p14:tracePt t="34994" x="4324350" y="3327400"/>
          <p14:tracePt t="35013" x="4324350" y="3321050"/>
          <p14:tracePt t="35027" x="4324350" y="3314700"/>
          <p14:tracePt t="35044" x="4324350" y="3302000"/>
          <p14:tracePt t="35060" x="4324350" y="3295650"/>
          <p14:tracePt t="35077" x="4330700" y="3282950"/>
          <p14:tracePt t="35094" x="4330700" y="3276600"/>
          <p14:tracePt t="35111" x="4337050" y="3270250"/>
          <p14:tracePt t="35127" x="4343400" y="3257550"/>
          <p14:tracePt t="35160" x="4349750" y="3251200"/>
          <p14:tracePt t="35177" x="4349750" y="3244850"/>
          <p14:tracePt t="35195" x="4349750" y="3238500"/>
          <p14:tracePt t="35213" x="4362450" y="3232150"/>
          <p14:tracePt t="35229" x="4368800" y="3232150"/>
          <p14:tracePt t="35245" x="4387850" y="3225800"/>
          <p14:tracePt t="35277" x="4406900" y="3213100"/>
          <p14:tracePt t="35294" x="4413250" y="3200400"/>
          <p14:tracePt t="35311" x="4425950" y="3187700"/>
          <p14:tracePt t="35327" x="4438650" y="3175000"/>
          <p14:tracePt t="35343" x="4451350" y="3175000"/>
          <p14:tracePt t="35361" x="4457700" y="3168650"/>
          <p14:tracePt t="35377" x="4457700" y="3162300"/>
          <p14:tracePt t="35393" x="4457700" y="3155950"/>
          <p14:tracePt t="35410" x="4457700" y="3149600"/>
          <p14:tracePt t="35431" x="4457700" y="3143250"/>
          <p14:tracePt t="35443" x="4457700" y="3136900"/>
          <p14:tracePt t="35461" x="4457700" y="3130550"/>
          <p14:tracePt t="35477" x="4451350" y="3124200"/>
          <p14:tracePt t="35494" x="4432300" y="3117850"/>
          <p14:tracePt t="35510" x="4419600" y="3111500"/>
          <p14:tracePt t="35527" x="4406900" y="3105150"/>
          <p14:tracePt t="35562" x="4387850" y="3092450"/>
          <p14:tracePt t="35578" x="4368800" y="3086100"/>
          <p14:tracePt t="35594" x="4362450" y="3079750"/>
          <p14:tracePt t="35611" x="4343400" y="3067050"/>
          <p14:tracePt t="35629" x="4324350" y="3048000"/>
          <p14:tracePt t="35644" x="4318000" y="3035300"/>
          <p14:tracePt t="35660" x="4311650" y="3016250"/>
          <p14:tracePt t="35677" x="4298950" y="3003550"/>
          <p14:tracePt t="35693" x="4279900" y="2984500"/>
          <p14:tracePt t="35710" x="4267200" y="2978150"/>
          <p14:tracePt t="35727" x="4241800" y="2959100"/>
          <p14:tracePt t="35744" x="4197350" y="2927350"/>
          <p14:tracePt t="35761" x="4165600" y="2921000"/>
          <p14:tracePt t="35777" x="4102100" y="2882900"/>
          <p14:tracePt t="35795" x="4083050" y="2870200"/>
          <p14:tracePt t="35811" x="4032250" y="2851150"/>
          <p14:tracePt t="35828" x="4000500" y="2844800"/>
          <p14:tracePt t="35847" x="3962400" y="2844800"/>
          <p14:tracePt t="35862" x="3949700" y="2844800"/>
          <p14:tracePt t="35879" x="3911600" y="2844800"/>
          <p14:tracePt t="35895" x="3892550" y="2844800"/>
          <p14:tracePt t="35911" x="3860800" y="2844800"/>
          <p14:tracePt t="35928" x="3848100" y="2844800"/>
          <p14:tracePt t="35944" x="3816350" y="2844800"/>
          <p14:tracePt t="35963" x="3790950" y="2844800"/>
          <p14:tracePt t="35979" x="3778250" y="2844800"/>
          <p14:tracePt t="35996" x="3759200" y="2844800"/>
          <p14:tracePt t="36012" x="3746500" y="2844800"/>
          <p14:tracePt t="36029" x="3740150" y="2844800"/>
          <p14:tracePt t="36046" x="3727450" y="2844800"/>
          <p14:tracePt t="36063" x="3721100" y="2844800"/>
          <p14:tracePt t="36076" x="3714750" y="2844800"/>
          <p14:tracePt t="36568" x="3708400" y="2844800"/>
          <p14:tracePt t="36578" x="3708400" y="2857500"/>
          <p14:tracePt t="36590" x="3708400" y="2863850"/>
          <p14:tracePt t="36599" x="3708400" y="2870200"/>
          <p14:tracePt t="36612" x="3708400" y="2882900"/>
          <p14:tracePt t="36630" x="3708400" y="2889250"/>
          <p14:tracePt t="36644" x="3708400" y="2895600"/>
          <p14:tracePt t="36766" x="3708400" y="2901950"/>
          <p14:tracePt t="36777" x="3708400" y="2908300"/>
          <p14:tracePt t="36797" x="3708400" y="2914650"/>
          <p14:tracePt t="36818" x="3708400" y="2921000"/>
          <p14:tracePt t="36849" x="3708400" y="2927350"/>
          <p14:tracePt t="36860" x="3708400" y="2933700"/>
          <p14:tracePt t="36874" x="3708400" y="2940050"/>
          <p14:tracePt t="36881" x="3708400" y="2946400"/>
          <p14:tracePt t="36895" x="3708400" y="2952750"/>
          <p14:tracePt t="36911" x="3708400" y="2965450"/>
          <p14:tracePt t="36928" x="3708400" y="2971800"/>
          <p14:tracePt t="36943" x="3714750" y="3003550"/>
          <p14:tracePt t="36959" x="3714750" y="3035300"/>
          <p14:tracePt t="36976" x="3721100" y="3067050"/>
          <p14:tracePt t="36994" x="3733800" y="3086100"/>
          <p14:tracePt t="37010" x="3740150" y="3124200"/>
          <p14:tracePt t="37026" x="3752850" y="3149600"/>
          <p14:tracePt t="37043" x="3759200" y="3162300"/>
          <p14:tracePt t="37059" x="3771900" y="3194050"/>
          <p14:tracePt t="37076" x="3778250" y="3206750"/>
          <p14:tracePt t="37093" x="3797300" y="3232150"/>
          <p14:tracePt t="37109" x="3822700" y="3263900"/>
          <p14:tracePt t="37127" x="3848100" y="3282950"/>
          <p14:tracePt t="37142" x="3873500" y="3308350"/>
          <p14:tracePt t="37159" x="3905250" y="3327400"/>
          <p14:tracePt t="37176" x="3930650" y="3352800"/>
          <p14:tracePt t="37193" x="3962400" y="3365500"/>
          <p14:tracePt t="37209" x="3987800" y="3371850"/>
          <p14:tracePt t="37227" x="4051300" y="3390900"/>
          <p14:tracePt t="37243" x="4083050" y="3390900"/>
          <p14:tracePt t="37259" x="4140200" y="3390900"/>
          <p14:tracePt t="37277" x="4178300" y="3390900"/>
          <p14:tracePt t="37294" x="4210050" y="3390900"/>
          <p14:tracePt t="37309" x="4241800" y="3390900"/>
          <p14:tracePt t="37326" x="4254500" y="3390900"/>
          <p14:tracePt t="37343" x="4273550" y="3384550"/>
          <p14:tracePt t="37358" x="4279900" y="3346450"/>
          <p14:tracePt t="37375" x="4279900" y="3327400"/>
          <p14:tracePt t="37391" x="4267200" y="3244850"/>
          <p14:tracePt t="37408" x="4241800" y="3213100"/>
          <p14:tracePt t="37425" x="4127500" y="3117850"/>
          <p14:tracePt t="37442" x="4000500" y="3067050"/>
          <p14:tracePt t="37458" x="3975100" y="3060700"/>
          <p14:tracePt t="37478" x="3924300" y="3060700"/>
          <p14:tracePt t="37495" x="3905250" y="3060700"/>
          <p14:tracePt t="37511" x="3854450" y="3092450"/>
          <p14:tracePt t="37527" x="3816350" y="3143250"/>
          <p14:tracePt t="37544" x="3797300" y="3200400"/>
          <p14:tracePt t="37561" x="3784600" y="3327400"/>
          <p14:tracePt t="37578" x="3797300" y="3435350"/>
          <p14:tracePt t="37594" x="3835400" y="3479800"/>
          <p14:tracePt t="37610" x="3956050" y="3613150"/>
          <p14:tracePt t="37628" x="4076700" y="3676650"/>
          <p14:tracePt t="37643" x="4222750" y="3746500"/>
          <p14:tracePt t="37660" x="4279900" y="3765550"/>
          <p14:tracePt t="37676" x="4356100" y="3765550"/>
          <p14:tracePt t="37694" x="4400550" y="3733800"/>
          <p14:tracePt t="37711" x="4419600" y="3695700"/>
          <p14:tracePt t="37726" x="4438650" y="3524250"/>
          <p14:tracePt t="37743" x="4438650" y="3448050"/>
          <p14:tracePt t="37760" x="4394200" y="3289300"/>
          <p14:tracePt t="37776" x="4330700" y="3187700"/>
          <p14:tracePt t="37792" x="4273550" y="3136900"/>
          <p14:tracePt t="37808" x="4140200" y="3092450"/>
          <p14:tracePt t="37824" x="4095750" y="3086100"/>
          <p14:tracePt t="37842" x="4032250" y="3086100"/>
          <p14:tracePt t="37858" x="4006850" y="3086100"/>
          <p14:tracePt t="37874" x="3987800" y="3086100"/>
          <p14:tracePt t="37891" x="3975100" y="3086100"/>
          <p14:tracePt t="37908" x="3975100" y="3105150"/>
          <p14:tracePt t="37924" x="3975100" y="3155950"/>
          <p14:tracePt t="37941" x="3994150" y="3194050"/>
          <p14:tracePt t="37959" x="4070350" y="3257550"/>
          <p14:tracePt t="37978" x="4121150" y="3289300"/>
          <p14:tracePt t="37993" x="4146550" y="3295650"/>
          <p14:tracePt t="38009" x="4171950" y="3295650"/>
          <p14:tracePt t="38025" x="4178300" y="3295650"/>
          <p14:tracePt t="38042" x="4203700" y="3276600"/>
          <p14:tracePt t="38059" x="4210050" y="3232150"/>
          <p14:tracePt t="38077" x="4210050" y="3194050"/>
          <p14:tracePt t="38093" x="4171950" y="3130550"/>
          <p14:tracePt t="38110" x="4095750" y="3079750"/>
          <p14:tracePt t="38127" x="4057650" y="3067050"/>
          <p14:tracePt t="38141" x="4000500" y="3067050"/>
          <p14:tracePt t="38158" x="3975100" y="3067050"/>
          <p14:tracePt t="38174" x="3943350" y="3086100"/>
          <p14:tracePt t="38191" x="3930650" y="3092450"/>
          <p14:tracePt t="38208" x="3924300" y="3105150"/>
          <p14:tracePt t="38224" x="3917950" y="3124200"/>
          <p14:tracePt t="38241" x="3917950" y="3130550"/>
          <p14:tracePt t="38258" x="3930650" y="3168650"/>
          <p14:tracePt t="38274" x="3943350" y="3194050"/>
          <p14:tracePt t="38292" x="4006850" y="3232150"/>
          <p14:tracePt t="38308" x="4057650" y="3244850"/>
          <p14:tracePt t="38324" x="4076700" y="3244850"/>
          <p14:tracePt t="38341" x="4095750" y="3244850"/>
          <p14:tracePt t="38357" x="4102100" y="3232150"/>
          <p14:tracePt t="38374" x="4114800" y="3162300"/>
          <p14:tracePt t="38391" x="4114800" y="3105150"/>
          <p14:tracePt t="38407" x="4114800" y="3086100"/>
          <p14:tracePt t="38424" x="4083050" y="3060700"/>
          <p14:tracePt t="38441" x="4064000" y="3054350"/>
          <p14:tracePt t="38457" x="4025900" y="3054350"/>
          <p14:tracePt t="38474" x="3994150" y="3073400"/>
          <p14:tracePt t="38491" x="3987800" y="3086100"/>
          <p14:tracePt t="38508" x="3968750" y="3111500"/>
          <p14:tracePt t="38527" x="3968750" y="3124200"/>
          <p14:tracePt t="38543" x="3962400" y="3149600"/>
          <p14:tracePt t="38559" x="3962400" y="3155950"/>
          <p14:tracePt t="38594" x="3962400" y="3162300"/>
          <p14:tracePt t="38903" x="3962400" y="3168650"/>
          <p14:tracePt t="39854" x="3962400" y="3155950"/>
          <p14:tracePt t="39863" x="3962400" y="3143250"/>
          <p14:tracePt t="39876" x="3956050" y="3130550"/>
          <p14:tracePt t="39891" x="3956050" y="3117850"/>
          <p14:tracePt t="39906" x="3949700" y="3092450"/>
          <p14:tracePt t="39923" x="3943350" y="3086100"/>
          <p14:tracePt t="39939" x="3943350" y="3060700"/>
          <p14:tracePt t="39956" x="3937000" y="3048000"/>
          <p14:tracePt t="39973" x="3930650" y="3041650"/>
          <p14:tracePt t="39989" x="3924300" y="3022600"/>
          <p14:tracePt t="40008" x="3917950" y="3009900"/>
          <p14:tracePt t="40050" x="3917950" y="3003550"/>
          <p14:tracePt t="40092" x="3917950" y="2997200"/>
          <p14:tracePt t="40112" x="3917950" y="2990850"/>
          <p14:tracePt t="40124" x="3917950" y="2984500"/>
          <p14:tracePt t="40135" x="3911600" y="2978150"/>
          <p14:tracePt t="40144" x="3911600" y="2959100"/>
          <p14:tracePt t="40157" x="3911600" y="2946400"/>
          <p14:tracePt t="40175" x="3905250" y="2927350"/>
          <p14:tracePt t="40190" x="3905250" y="2921000"/>
          <p14:tracePt t="40207" x="3905250" y="2908300"/>
          <p14:tracePt t="40224" x="3905250" y="2901950"/>
          <p14:tracePt t="40240" x="3905250" y="2895600"/>
          <p14:tracePt t="40280" x="3905250" y="2889250"/>
          <p14:tracePt t="40354" x="3905250" y="2882900"/>
          <p14:tracePt t="40376" x="3898900" y="2876550"/>
          <p14:tracePt t="40395" x="3898900" y="2870200"/>
          <p14:tracePt t="40448" x="3898900" y="2863850"/>
          <p14:tracePt t="41185" x="3898900" y="2870200"/>
          <p14:tracePt t="41197" x="3898900" y="2882900"/>
          <p14:tracePt t="41207" x="3898900" y="2895600"/>
          <p14:tracePt t="41222" x="3898900" y="2908300"/>
          <p14:tracePt t="41238" x="3898900" y="2940050"/>
          <p14:tracePt t="41256" x="3905250" y="2959100"/>
          <p14:tracePt t="41273" x="3924300" y="3009900"/>
          <p14:tracePt t="41292" x="3943350" y="3054350"/>
          <p14:tracePt t="41307" x="3956050" y="3073400"/>
          <p14:tracePt t="41324" x="3968750" y="3105150"/>
          <p14:tracePt t="41340" x="3975100" y="3124200"/>
          <p14:tracePt t="41356" x="3981450" y="3143250"/>
          <p14:tracePt t="41374" x="3987800" y="3162300"/>
          <p14:tracePt t="41378" x="3994150" y="3175000"/>
          <p14:tracePt t="41390" x="4000500" y="3187700"/>
          <p14:tracePt t="41407" x="4013200" y="3213100"/>
          <p14:tracePt t="41424" x="4019550" y="3225800"/>
          <p14:tracePt t="41438" x="4025900" y="3244850"/>
          <p14:tracePt t="41457" x="4038600" y="3251200"/>
          <p14:tracePt t="41472" x="4044950" y="3257550"/>
          <p14:tracePt t="41488" x="4057650" y="3270250"/>
          <p14:tracePt t="41506" x="4064000" y="3276600"/>
          <p14:tracePt t="41524" x="4083050" y="3289300"/>
          <p14:tracePt t="41542" x="4102100" y="3289300"/>
          <p14:tracePt t="41556" x="4108450" y="3289300"/>
          <p14:tracePt t="41589" x="4114800" y="3289300"/>
          <p14:tracePt t="41605" x="4121150" y="3289300"/>
          <p14:tracePt t="41655" x="4121150" y="3282950"/>
          <p14:tracePt t="41676" x="4121150" y="3276600"/>
          <p14:tracePt t="41686" x="4121150" y="3270250"/>
          <p14:tracePt t="41707" x="4121150" y="3263900"/>
          <p14:tracePt t="41729" x="4121150" y="3257550"/>
          <p14:tracePt t="41739" x="4108450" y="3257550"/>
          <p14:tracePt t="41760" x="4102100" y="3257550"/>
          <p14:tracePt t="41780" x="4095750" y="3257550"/>
          <p14:tracePt t="41792" x="4089400" y="3257550"/>
          <p14:tracePt t="41801" x="4083050" y="3263900"/>
          <p14:tracePt t="41812" x="4083050" y="3276600"/>
          <p14:tracePt t="41823" x="4083050" y="3282950"/>
          <p14:tracePt t="41839" x="4083050" y="3295650"/>
          <p14:tracePt t="41856" x="4083050" y="3308350"/>
          <p14:tracePt t="41872" x="4083050" y="3314700"/>
          <p14:tracePt t="41889" x="4102100" y="3333750"/>
          <p14:tracePt t="41905" x="4133850" y="3333750"/>
          <p14:tracePt t="41921" x="4146550" y="3333750"/>
          <p14:tracePt t="41938" x="4165600" y="3333750"/>
          <p14:tracePt t="41955" x="4171950" y="3333750"/>
          <p14:tracePt t="41971" x="4171950" y="3327400"/>
          <p14:tracePt t="41989" x="4171950" y="3314700"/>
          <p14:tracePt t="42005" x="4171950" y="3302000"/>
          <p14:tracePt t="42021" x="4165600" y="3282950"/>
          <p14:tracePt t="42038" x="4152900" y="3276600"/>
          <p14:tracePt t="42055" x="4133850" y="3270250"/>
          <p14:tracePt t="42073" x="4121150" y="3270250"/>
          <p14:tracePt t="42105" x="4114800" y="3270250"/>
          <p14:tracePt t="42156" x="4114800" y="3276600"/>
          <p14:tracePt t="42168" x="4114800" y="3289300"/>
          <p14:tracePt t="42176" x="4127500" y="3295650"/>
          <p14:tracePt t="42188" x="4133850" y="3295650"/>
          <p14:tracePt t="42204" x="4140200" y="3302000"/>
          <p14:tracePt t="42222" x="4152900" y="3302000"/>
          <p14:tracePt t="42239" x="4159250" y="3302000"/>
          <p14:tracePt t="42272" x="4159250" y="3276600"/>
          <p14:tracePt t="42288" x="4159250" y="3270250"/>
          <p14:tracePt t="42305" x="4159250" y="3263900"/>
          <p14:tracePt t="42322" x="4152900" y="3263900"/>
          <p14:tracePt t="42337" x="4146550" y="3257550"/>
          <p14:tracePt t="42354" x="4146550" y="3251200"/>
          <p14:tracePt t="43731" x="4152900" y="3251200"/>
          <p14:tracePt t="43752" x="4165600" y="3257550"/>
          <p14:tracePt t="43764" x="4178300" y="3257550"/>
          <p14:tracePt t="43773" x="4203700" y="3263900"/>
          <p14:tracePt t="43786" x="4248150" y="3276600"/>
          <p14:tracePt t="43803" x="4406900" y="3308350"/>
          <p14:tracePt t="43819" x="4470400" y="3308350"/>
          <p14:tracePt t="43836" x="4552950" y="3308350"/>
          <p14:tracePt t="43853" x="4578350" y="3308350"/>
          <p14:tracePt t="43869" x="4603750" y="3308350"/>
          <p14:tracePt t="43887" x="4616450" y="3308350"/>
          <p14:tracePt t="43903" x="4622800" y="3308350"/>
          <p14:tracePt t="43938" x="4629150" y="3308350"/>
          <p14:tracePt t="43959" x="4635500" y="3308350"/>
          <p14:tracePt t="43980" x="4641850" y="3308350"/>
          <p14:tracePt t="44024" x="4648200" y="3308350"/>
          <p14:tracePt t="44075" x="4654550" y="3308350"/>
          <p14:tracePt t="44671" x="4648200" y="3308350"/>
          <p14:tracePt t="44690" x="4641850" y="3308350"/>
          <p14:tracePt t="44722" x="4635500" y="3308350"/>
          <p14:tracePt t="44776" x="4629150" y="3308350"/>
          <p14:tracePt t="44857" x="4622800" y="3308350"/>
          <p14:tracePt t="44880" x="4616450" y="3308350"/>
          <p14:tracePt t="44887" x="4610100" y="3308350"/>
          <p14:tracePt t="44902" x="4603750" y="3308350"/>
          <p14:tracePt t="44919" x="4597400" y="3308350"/>
          <p14:tracePt t="44939" x="4591050" y="3308350"/>
          <p14:tracePt t="44971" x="4584700" y="3308350"/>
          <p14:tracePt t="44982" x="4578350" y="3308350"/>
          <p14:tracePt t="44994" x="4572000" y="3308350"/>
          <p14:tracePt t="45003" x="4559300" y="3308350"/>
          <p14:tracePt t="45019" x="4546600" y="3308350"/>
          <p14:tracePt t="45036" x="4521200" y="3308350"/>
          <p14:tracePt t="45053" x="4521200" y="3314700"/>
          <p14:tracePt t="45069" x="4502150" y="3314700"/>
          <p14:tracePt t="45086" x="4489450" y="3314700"/>
          <p14:tracePt t="45120" x="4483100" y="3314700"/>
          <p14:tracePt t="45200" x="4476750" y="3314700"/>
          <p14:tracePt t="46090" x="4470400" y="3314700"/>
          <p14:tracePt t="46099" x="4464050" y="3314700"/>
          <p14:tracePt t="46110" x="4457700" y="3314700"/>
          <p14:tracePt t="46120" x="4451350" y="3314700"/>
          <p14:tracePt t="46138" x="4445000" y="3314700"/>
          <p14:tracePt t="46212" x="4438650" y="3314700"/>
          <p14:tracePt t="46297" x="4432300" y="3314700"/>
          <p14:tracePt t="46318" x="4425950" y="3314700"/>
          <p14:tracePt t="46339" x="4419600" y="3314700"/>
          <p14:tracePt t="46380" x="4413250" y="3314700"/>
          <p14:tracePt t="46505" x="4406900" y="3314700"/>
          <p14:tracePt t="48255" x="4406900" y="3321050"/>
          <p14:tracePt t="48266" x="4406900" y="3327400"/>
          <p14:tracePt t="48282" x="4406900" y="3333750"/>
          <p14:tracePt t="48298" x="4413250" y="3352800"/>
          <p14:tracePt t="48315" x="4419600" y="3365500"/>
          <p14:tracePt t="48332" x="4425950" y="3390900"/>
          <p14:tracePt t="48349" x="4438650" y="3409950"/>
          <p14:tracePt t="48365" x="4438650" y="3422650"/>
          <p14:tracePt t="48381" x="4445000" y="3441700"/>
          <p14:tracePt t="48398" x="4451350" y="3448050"/>
          <p14:tracePt t="48415" x="4457700" y="3473450"/>
          <p14:tracePt t="48432" x="4464050" y="3498850"/>
          <p14:tracePt t="48449" x="4464050" y="3505200"/>
          <p14:tracePt t="48465" x="4470400" y="3530600"/>
          <p14:tracePt t="48481" x="4470400" y="3536950"/>
          <p14:tracePt t="48498" x="4470400" y="3549650"/>
          <p14:tracePt t="48515" x="4470400" y="3556000"/>
          <p14:tracePt t="48531" x="4470400" y="3562350"/>
          <p14:tracePt t="48548" x="4470400" y="3594100"/>
          <p14:tracePt t="48565" x="4470400" y="3606800"/>
          <p14:tracePt t="48581" x="4470400" y="3638550"/>
          <p14:tracePt t="48598" x="4470400" y="3657600"/>
          <p14:tracePt t="48615" x="4470400" y="3689350"/>
          <p14:tracePt t="48631" x="4470400" y="3721100"/>
          <p14:tracePt t="48648" x="4470400" y="3740150"/>
          <p14:tracePt t="48665" x="4470400" y="3784600"/>
          <p14:tracePt t="48682" x="4470400" y="3822700"/>
          <p14:tracePt t="48698" x="4470400" y="3879850"/>
          <p14:tracePt t="48715" x="4470400" y="3937000"/>
          <p14:tracePt t="48731" x="4470400" y="3962400"/>
          <p14:tracePt t="48748" x="4470400" y="4019550"/>
          <p14:tracePt t="48764" x="4470400" y="4051300"/>
          <p14:tracePt t="48781" x="4470400" y="4127500"/>
          <p14:tracePt t="48798" x="4470400" y="4184650"/>
          <p14:tracePt t="48814" x="4470400" y="4210050"/>
          <p14:tracePt t="48831" x="4470400" y="4254500"/>
          <p14:tracePt t="48848" x="4470400" y="4279900"/>
          <p14:tracePt t="48864" x="4470400" y="4330700"/>
          <p14:tracePt t="48881" x="4470400" y="4406900"/>
          <p14:tracePt t="48898" x="4470400" y="4425950"/>
          <p14:tracePt t="48915" x="4470400" y="4483100"/>
          <p14:tracePt t="48932" x="4470400" y="4508500"/>
          <p14:tracePt t="48948" x="4470400" y="4527550"/>
          <p14:tracePt t="48964" x="4470400" y="4552950"/>
          <p14:tracePt t="48981" x="4470400" y="4559300"/>
          <p14:tracePt t="48998" x="4470400" y="4578350"/>
          <p14:tracePt t="49015" x="4470400" y="4591050"/>
          <p14:tracePt t="49031" x="4470400" y="4616450"/>
          <p14:tracePt t="49048" x="4470400" y="4629150"/>
          <p14:tracePt t="49064" x="4470400" y="4635500"/>
          <p14:tracePt t="49081" x="4470400" y="4654550"/>
          <p14:tracePt t="49098" x="4470400" y="4660900"/>
          <p14:tracePt t="49114" x="4470400" y="4686300"/>
          <p14:tracePt t="49131" x="4470400" y="4705350"/>
          <p14:tracePt t="50491" x="4470400" y="4699000"/>
          <p14:tracePt t="50501" x="4464050" y="4686300"/>
          <p14:tracePt t="50512" x="4457700" y="4679950"/>
          <p14:tracePt t="50522" x="4445000" y="4667250"/>
          <p14:tracePt t="50532" x="4438650" y="4654550"/>
          <p14:tracePt t="50547" x="4419600" y="4641850"/>
          <p14:tracePt t="50564" x="4343400" y="4603750"/>
          <p14:tracePt t="50580" x="4273550" y="4572000"/>
          <p14:tracePt t="50597" x="4178300" y="4546600"/>
          <p14:tracePt t="50614" x="4146550" y="4533900"/>
          <p14:tracePt t="50630" x="4095750" y="4514850"/>
          <p14:tracePt t="50647" x="4038600" y="4502150"/>
          <p14:tracePt t="50663" x="4000500" y="4495800"/>
          <p14:tracePt t="50681" x="3898900" y="4457700"/>
          <p14:tracePt t="50697" x="3854450" y="4438650"/>
          <p14:tracePt t="50713" x="3759200" y="4406900"/>
          <p14:tracePt t="50730" x="3676650" y="4381500"/>
          <p14:tracePt t="50747" x="3619500" y="4368800"/>
          <p14:tracePt t="50764" x="3492500" y="4349750"/>
          <p14:tracePt t="50780" x="3435350" y="4349750"/>
          <p14:tracePt t="50798" x="3371850" y="4349750"/>
          <p14:tracePt t="50816" x="3327400" y="4343400"/>
          <p14:tracePt t="50831" x="3314700" y="4343400"/>
          <p14:tracePt t="50849" x="3302000" y="4343400"/>
          <p14:tracePt t="50866" x="3295650" y="4343400"/>
          <p14:tracePt t="50900" x="3289300" y="4343400"/>
          <p14:tracePt t="50940" x="3289300" y="4337050"/>
          <p14:tracePt t="50971" x="3295650" y="4324350"/>
          <p14:tracePt t="50981" x="3308350" y="4318000"/>
          <p14:tracePt t="50991" x="3327400" y="4298950"/>
          <p14:tracePt t="51002" x="3359150" y="4286250"/>
          <p14:tracePt t="51014" x="3390900" y="4273550"/>
          <p14:tracePt t="51030" x="3422650" y="4254500"/>
          <p14:tracePt t="51046" x="3479800" y="4248150"/>
          <p14:tracePt t="51064" x="3517900" y="4241800"/>
          <p14:tracePt t="51080" x="3543300" y="4241800"/>
          <p14:tracePt t="51096" x="3568700" y="4241800"/>
          <p14:tracePt t="51130" x="3575050" y="4241800"/>
          <p14:tracePt t="51158" x="3581400" y="4241800"/>
          <p14:tracePt t="51293" x="3587750" y="4241800"/>
          <p14:tracePt t="51327" x="3594100" y="4241800"/>
          <p14:tracePt t="51336" x="3606800" y="4248150"/>
          <p14:tracePt t="51348" x="3625850" y="4267200"/>
          <p14:tracePt t="51364" x="3657600" y="4286250"/>
          <p14:tracePt t="51380" x="3721100" y="4324350"/>
          <p14:tracePt t="51399" x="3854450" y="4349750"/>
          <p14:tracePt t="51416" x="3937000" y="4375150"/>
          <p14:tracePt t="51429" x="4025900" y="4387850"/>
          <p14:tracePt t="51446" x="4070350" y="4400550"/>
          <p14:tracePt t="51464" x="4140200" y="4419600"/>
          <p14:tracePt t="51480" x="4184650" y="4438650"/>
          <p14:tracePt t="51497" x="4324350" y="4521200"/>
          <p14:tracePt t="51513" x="4464050" y="4629150"/>
          <p14:tracePt t="51530" x="4514850" y="4699000"/>
          <p14:tracePt t="51547" x="4603750" y="4826000"/>
          <p14:tracePt t="51563" x="4629150" y="4883150"/>
          <p14:tracePt t="51579" x="4673600" y="4972050"/>
          <p14:tracePt t="51596" x="4711700" y="5054600"/>
          <p14:tracePt t="51613" x="4724400" y="5111750"/>
          <p14:tracePt t="51629" x="4743450" y="5162550"/>
          <p14:tracePt t="51646" x="4749800" y="5181600"/>
          <p14:tracePt t="51664" x="4756150" y="5194300"/>
          <p14:tracePt t="51679" x="4756150" y="5200650"/>
          <p14:tracePt t="51713" x="4762500" y="5207000"/>
          <p14:tracePt t="51805" x="4762500" y="5194300"/>
          <p14:tracePt t="51816" x="4749800" y="5175250"/>
          <p14:tracePt t="51826" x="4743450" y="5149850"/>
          <p14:tracePt t="51838" x="4737100" y="5130800"/>
          <p14:tracePt t="51848" x="4730750" y="5111750"/>
          <p14:tracePt t="51864" x="4724400" y="5080000"/>
          <p14:tracePt t="51881" x="4718050" y="5048250"/>
          <p14:tracePt t="51899" x="4711700" y="5022850"/>
          <p14:tracePt t="51912" x="4711700" y="5010150"/>
          <p14:tracePt t="51929" x="4699000" y="4991100"/>
          <p14:tracePt t="51946" x="4692650" y="4978400"/>
          <p14:tracePt t="51962" x="4667250" y="4959350"/>
          <p14:tracePt t="51979" x="4648200" y="4946650"/>
          <p14:tracePt t="51996" x="4603750" y="4927600"/>
          <p14:tracePt t="52013" x="4578350" y="4908550"/>
          <p14:tracePt t="52029" x="4572000" y="4908550"/>
          <p14:tracePt t="52046" x="4565650" y="4895850"/>
          <p14:tracePt t="52062" x="4559300" y="4895850"/>
          <p14:tracePt t="52079" x="4552950" y="4883150"/>
          <p14:tracePt t="52096" x="4552950" y="4876800"/>
          <p14:tracePt t="52402" x="4552950" y="4864100"/>
          <p14:tracePt t="52410" x="4552950" y="4845050"/>
          <p14:tracePt t="52422" x="4559300" y="4819650"/>
          <p14:tracePt t="52433" x="4565650" y="4800600"/>
          <p14:tracePt t="52448" x="4565650" y="4768850"/>
          <p14:tracePt t="52466" x="4578350" y="4667250"/>
          <p14:tracePt t="52480" x="4591050" y="4597400"/>
          <p14:tracePt t="52496" x="4597400" y="4457700"/>
          <p14:tracePt t="52512" x="4597400" y="4381500"/>
          <p14:tracePt t="52528" x="4597400" y="4279900"/>
          <p14:tracePt t="52545" x="4597400" y="4108450"/>
          <p14:tracePt t="52561" x="4584700" y="4044950"/>
          <p14:tracePt t="52578" x="4565650" y="3924300"/>
          <p14:tracePt t="52595" x="4559300" y="3886200"/>
          <p14:tracePt t="52611" x="4540250" y="3822700"/>
          <p14:tracePt t="52628" x="4521200" y="3784600"/>
          <p14:tracePt t="52644" x="4514850" y="3759200"/>
          <p14:tracePt t="52661" x="4495800" y="3733800"/>
          <p14:tracePt t="52678" x="4489450" y="3714750"/>
          <p14:tracePt t="52696" x="4457700" y="3670300"/>
          <p14:tracePt t="52714" x="4432300" y="3625850"/>
          <p14:tracePt t="52730" x="4419600" y="3606800"/>
          <p14:tracePt t="52746" x="4387850" y="3562350"/>
          <p14:tracePt t="52764" x="4375150" y="3543300"/>
          <p14:tracePt t="52779" x="4349750" y="3505200"/>
          <p14:tracePt t="52796" x="4324350" y="3467100"/>
          <p14:tracePt t="52813" x="4318000" y="3460750"/>
          <p14:tracePt t="52829" x="4298950" y="3429000"/>
          <p14:tracePt t="52847" x="4286250" y="3403600"/>
          <p14:tracePt t="52863" x="4286250" y="3397250"/>
          <p14:tracePt t="52879" x="4279900" y="3378200"/>
          <p14:tracePt t="52895" x="4273550" y="3371850"/>
          <p14:tracePt t="52913" x="4267200" y="3365500"/>
          <p14:tracePt t="52929" x="4260850" y="3352800"/>
          <p14:tracePt t="52945" x="4254500" y="3340100"/>
          <p14:tracePt t="52963" x="4248150" y="3327400"/>
          <p14:tracePt t="52996" x="4241800" y="3327400"/>
          <p14:tracePt t="53734" x="4241800" y="3321050"/>
          <p14:tracePt t="53748" x="4235450" y="3314700"/>
          <p14:tracePt t="53755" x="4222750" y="3308350"/>
          <p14:tracePt t="53766" x="4210050" y="3308350"/>
          <p14:tracePt t="53780" x="4197350" y="3308350"/>
          <p14:tracePt t="53796" x="4165600" y="3302000"/>
          <p14:tracePt t="53812" x="4133850" y="3302000"/>
          <p14:tracePt t="53830" x="4083050" y="3302000"/>
          <p14:tracePt t="53846" x="4057650" y="3314700"/>
          <p14:tracePt t="53862" x="4000500" y="3346450"/>
          <p14:tracePt t="53880" x="3956050" y="3371850"/>
          <p14:tracePt t="53895" x="3943350" y="3378200"/>
          <p14:tracePt t="53912" x="3930650" y="3378200"/>
          <p14:tracePt t="53930" x="3924300" y="3378200"/>
          <p14:tracePt t="54202" x="3937000" y="3384550"/>
          <p14:tracePt t="54422" x="3943350" y="3384550"/>
          <p14:tracePt t="54434" x="3949700" y="3384550"/>
          <p14:tracePt t="54445" x="3956050" y="3384550"/>
          <p14:tracePt t="54461" x="3962400" y="3384550"/>
          <p14:tracePt t="54478" x="3975100" y="3384550"/>
          <p14:tracePt t="54496" x="3981450" y="3384550"/>
          <p14:tracePt t="54513" x="3987800" y="3384550"/>
          <p14:tracePt t="54610" x="3994150" y="3384550"/>
          <p14:tracePt t="54622" x="4000500" y="3384550"/>
          <p14:tracePt t="54704" x="4006850" y="3384550"/>
          <p14:tracePt t="54715" x="4013200" y="3384550"/>
          <p14:tracePt t="54725" x="4019550" y="3390900"/>
          <p14:tracePt t="54736" x="4025900" y="3390900"/>
          <p14:tracePt t="54748" x="4032250" y="3390900"/>
          <p14:tracePt t="54762" x="4038600" y="3390900"/>
          <p14:tracePt t="54780" x="4044950" y="3397250"/>
          <p14:tracePt t="54811" x="4051300" y="3397250"/>
          <p14:tracePt t="55132" x="4057650" y="3397250"/>
          <p14:tracePt t="55142" x="4070350" y="3397250"/>
          <p14:tracePt t="55155" x="4076700" y="3397250"/>
          <p14:tracePt t="55164" x="4083050" y="3397250"/>
          <p14:tracePt t="55177" x="4089400" y="3397250"/>
          <p14:tracePt t="55193" x="4108450" y="3422650"/>
          <p14:tracePt t="55209" x="4114800" y="3460750"/>
          <p14:tracePt t="55226" x="4165600" y="3606800"/>
          <p14:tracePt t="55242" x="4184650" y="3663950"/>
          <p14:tracePt t="55259" x="4229100" y="3771900"/>
          <p14:tracePt t="55276" x="4273550" y="3860800"/>
          <p14:tracePt t="55293" x="4286250" y="3892550"/>
          <p14:tracePt t="55309" x="4330700" y="3930650"/>
          <p14:tracePt t="55326" x="4343400" y="3949700"/>
          <p14:tracePt t="55343" x="4394200" y="3975100"/>
          <p14:tracePt t="55360" x="4438650" y="3981450"/>
          <p14:tracePt t="55375" x="4451350" y="3987800"/>
          <p14:tracePt t="55395" x="4470400" y="3987800"/>
          <p14:tracePt t="55411" x="4476750" y="3987800"/>
          <p14:tracePt t="55427" x="4483100" y="3987800"/>
          <p14:tracePt t="55444" x="4489450" y="3987800"/>
          <p14:tracePt t="55460" x="4495800" y="3987800"/>
          <p14:tracePt t="55479" x="4502150" y="3994150"/>
          <p14:tracePt t="55496" x="4502150" y="4013200"/>
          <p14:tracePt t="55512" x="4508500" y="4057650"/>
          <p14:tracePt t="55528" x="4514850" y="4159250"/>
          <p14:tracePt t="55545" x="4514850" y="4197350"/>
          <p14:tracePt t="55561" x="4514850" y="4273550"/>
          <p14:tracePt t="55576" x="4514850" y="4311650"/>
          <p14:tracePt t="55593" x="4514850" y="4349750"/>
          <p14:tracePt t="55610" x="4508500" y="4368800"/>
          <p14:tracePt t="55644" x="4508500" y="4375150"/>
          <p14:tracePt t="55717" x="4502150" y="4375150"/>
          <p14:tracePt t="55737" x="4495800" y="4375150"/>
          <p14:tracePt t="55757" x="4476750" y="4375150"/>
          <p14:tracePt t="55768" x="4464050" y="4368800"/>
          <p14:tracePt t="55780" x="4451350" y="4368800"/>
          <p14:tracePt t="55796" x="4432300" y="4368800"/>
          <p14:tracePt t="55811" x="4400550" y="4368800"/>
          <p14:tracePt t="55827" x="4368800" y="4368800"/>
          <p14:tracePt t="55844" x="4286250" y="4400550"/>
          <p14:tracePt t="55861" x="4197350" y="4445000"/>
          <p14:tracePt t="55878" x="4152900" y="4470400"/>
          <p14:tracePt t="55882" x="4121150" y="4495800"/>
          <p14:tracePt t="55894" x="4089400" y="4502150"/>
          <p14:tracePt t="55909" x="4070350" y="4527550"/>
          <p14:tracePt t="55925" x="4032250" y="4546600"/>
          <p14:tracePt t="55944" x="4006850" y="4565650"/>
          <p14:tracePt t="55959" x="4000500" y="4565650"/>
          <p14:tracePt t="55976" x="3981450" y="4578350"/>
          <p14:tracePt t="55992" x="3975100" y="4584700"/>
          <p14:tracePt t="56010" x="3962400" y="4584700"/>
          <p14:tracePt t="56026" x="3956050" y="4584700"/>
          <p14:tracePt t="56043" x="3949700" y="4584700"/>
          <p14:tracePt t="56059" x="3937000" y="4591050"/>
          <p14:tracePt t="56076" x="3937000" y="4597400"/>
          <p14:tracePt t="56094" x="3924300" y="4610100"/>
          <p14:tracePt t="56111" x="3917950" y="4622800"/>
          <p14:tracePt t="56128" x="3917950" y="4635500"/>
          <p14:tracePt t="56144" x="3911600" y="4648200"/>
          <p14:tracePt t="56160" x="3911600" y="4654550"/>
          <p14:tracePt t="56175" x="3911600" y="4673600"/>
          <p14:tracePt t="56193" x="3911600" y="4686300"/>
          <p14:tracePt t="56208" x="3930650" y="4711700"/>
          <p14:tracePt t="56226" x="3956050" y="4730750"/>
          <p14:tracePt t="56243" x="3968750" y="4737100"/>
          <p14:tracePt t="56259" x="3994150" y="4749800"/>
          <p14:tracePt t="56276" x="4006850" y="4749800"/>
          <p14:tracePt t="56293" x="4032250" y="4756150"/>
          <p14:tracePt t="56309" x="4051300" y="4768850"/>
          <p14:tracePt t="56325" x="4057650" y="4775200"/>
          <p14:tracePt t="56342" x="4070350" y="4781550"/>
          <p14:tracePt t="56377" x="4076700" y="4787900"/>
          <p14:tracePt t="56393" x="4083050" y="4800600"/>
          <p14:tracePt t="56410" x="4089400" y="4806950"/>
          <p14:tracePt t="56426" x="4108450" y="4832350"/>
          <p14:tracePt t="56444" x="4108450" y="4838700"/>
          <p14:tracePt t="56750" x="4114800" y="4832350"/>
          <p14:tracePt t="56760" x="4133850" y="4826000"/>
          <p14:tracePt t="56769" x="4159250" y="4806950"/>
          <p14:tracePt t="56779" x="4178300" y="4800600"/>
          <p14:tracePt t="56794" x="4197350" y="4794250"/>
          <p14:tracePt t="56811" x="4222750" y="4781550"/>
          <p14:tracePt t="56826" x="4229100" y="4775200"/>
          <p14:tracePt t="56843" x="4241800" y="4775200"/>
          <p14:tracePt t="56859" x="4248150" y="4775200"/>
          <p14:tracePt t="56876" x="4254500" y="4775200"/>
          <p14:tracePt t="56916" x="4260850" y="4775200"/>
          <p14:tracePt t="58472" x="4273550" y="4762500"/>
          <p14:tracePt t="58482" x="4298950" y="4737100"/>
          <p14:tracePt t="58494" x="4330700" y="4724400"/>
          <p14:tracePt t="58507" x="4362450" y="4686300"/>
          <p14:tracePt t="58526" x="4432300" y="4635500"/>
          <p14:tracePt t="58542" x="4451350" y="4622800"/>
          <p14:tracePt t="58558" x="4514850" y="4584700"/>
          <p14:tracePt t="58575" x="4546600" y="4572000"/>
          <p14:tracePt t="58591" x="4622800" y="4533900"/>
          <p14:tracePt t="58608" x="4718050" y="4508500"/>
          <p14:tracePt t="58625" x="4743450" y="4502150"/>
          <p14:tracePt t="58642" x="4806950" y="4489450"/>
          <p14:tracePt t="58659" x="4851400" y="4483100"/>
          <p14:tracePt t="58674" x="4864100" y="4476750"/>
          <p14:tracePt t="58691" x="4914900" y="4476750"/>
          <p14:tracePt t="58708" x="4953000" y="4464050"/>
          <p14:tracePt t="58724" x="5022850" y="4457700"/>
          <p14:tracePt t="58742" x="5080000" y="4457700"/>
          <p14:tracePt t="58757" x="5099050" y="4451350"/>
          <p14:tracePt t="58773" x="5143500" y="4451350"/>
          <p14:tracePt t="58789" x="5156200" y="4451350"/>
          <p14:tracePt t="58807" x="5187950" y="4445000"/>
          <p14:tracePt t="58824" x="5213350" y="4445000"/>
          <p14:tracePt t="58840" x="5276850" y="4438650"/>
          <p14:tracePt t="58857" x="5334000" y="4438650"/>
          <p14:tracePt t="58873" x="5359400" y="4438650"/>
          <p14:tracePt t="58890" x="5410200" y="4438650"/>
          <p14:tracePt t="58906" x="5429250" y="4438650"/>
          <p14:tracePt t="58923" x="5467350" y="4438650"/>
          <p14:tracePt t="58941" x="5562600" y="4432300"/>
          <p14:tracePt t="58956" x="5613400" y="4432300"/>
          <p14:tracePt t="58973" x="5695950" y="4432300"/>
          <p14:tracePt t="58989" x="5734050" y="4438650"/>
          <p14:tracePt t="59006" x="5746750" y="4445000"/>
          <p14:tracePt t="59382" x="5759450" y="4445000"/>
          <p14:tracePt t="59390" x="5778500" y="4445000"/>
          <p14:tracePt t="59401" x="5810250" y="4438650"/>
          <p14:tracePt t="59410" x="5835650" y="4438650"/>
          <p14:tracePt t="59424" x="5880100" y="4432300"/>
          <p14:tracePt t="59441" x="5956300" y="4432300"/>
          <p14:tracePt t="59457" x="6007100" y="4432300"/>
          <p14:tracePt t="59474" x="6121400" y="4432300"/>
          <p14:tracePt t="59491" x="6172200" y="4432300"/>
          <p14:tracePt t="59508" x="6292850" y="4432300"/>
          <p14:tracePt t="59525" x="6426200" y="4470400"/>
          <p14:tracePt t="59540" x="6515100" y="4489450"/>
          <p14:tracePt t="59558" x="6673850" y="4527550"/>
          <p14:tracePt t="59574" x="6731000" y="4546600"/>
          <p14:tracePt t="59591" x="6813550" y="4584700"/>
          <p14:tracePt t="59608" x="6915150" y="4610100"/>
          <p14:tracePt t="59624" x="6953250" y="4610100"/>
          <p14:tracePt t="59642" x="7023100" y="4635500"/>
          <p14:tracePt t="59657" x="7067550" y="4641850"/>
          <p14:tracePt t="59674" x="7124700" y="4654550"/>
          <p14:tracePt t="59692" x="7143750" y="4654550"/>
          <p14:tracePt t="59706" x="7181850" y="4667250"/>
          <p14:tracePt t="59724" x="7219950" y="4679950"/>
          <p14:tracePt t="59740" x="7239000" y="4679950"/>
          <p14:tracePt t="59756" x="7289800" y="4699000"/>
          <p14:tracePt t="59776" x="7340600" y="4705350"/>
          <p14:tracePt t="59790" x="7359650" y="4711700"/>
          <p14:tracePt t="59805" x="7410450" y="4730750"/>
          <p14:tracePt t="59823" x="7435850" y="4730750"/>
          <p14:tracePt t="59839" x="7461250" y="4743450"/>
          <p14:tracePt t="59855" x="7480300" y="4756150"/>
          <p14:tracePt t="59873" x="7505700" y="4775200"/>
          <p14:tracePt t="59889" x="7556500" y="4800600"/>
          <p14:tracePt t="59906" x="7588250" y="4806950"/>
          <p14:tracePt t="59922" x="7639050" y="4838700"/>
          <p14:tracePt t="59938" x="7670800" y="4845050"/>
          <p14:tracePt t="59955" x="7708900" y="4876800"/>
          <p14:tracePt t="59972" x="7727950" y="4883150"/>
          <p14:tracePt t="59988" x="7734300" y="4883150"/>
          <p14:tracePt t="60005" x="7740650" y="4883150"/>
          <p14:tracePt t="62227" x="7747000" y="4883150"/>
          <p14:tracePt t="62238" x="7753350" y="4883150"/>
          <p14:tracePt t="62256" x="7759700" y="4883150"/>
          <p14:tracePt t="62266" x="7766050" y="4876800"/>
          <p14:tracePt t="62278" x="7778750" y="4870450"/>
          <p14:tracePt t="62288" x="7785100" y="4857750"/>
          <p14:tracePt t="62303" x="7797800" y="4851400"/>
          <p14:tracePt t="62320" x="7816850" y="4838700"/>
          <p14:tracePt t="62336" x="7823200" y="4838700"/>
          <p14:tracePt t="62354" x="7829550" y="4832350"/>
          <p14:tracePt t="62371" x="7829550" y="4826000"/>
          <p14:tracePt t="62387" x="7835900" y="4826000"/>
          <p14:tracePt t="62454" x="7829550" y="4819650"/>
          <p14:tracePt t="62466" x="7816850" y="4819650"/>
          <p14:tracePt t="62476" x="7785100" y="4819650"/>
          <p14:tracePt t="62488" x="7747000" y="4819650"/>
          <p14:tracePt t="62504" x="7670800" y="4819650"/>
          <p14:tracePt t="62522" x="7493000" y="4819650"/>
          <p14:tracePt t="62537" x="7207250" y="4819650"/>
          <p14:tracePt t="62553" x="6985000" y="4794250"/>
          <p14:tracePt t="62569" x="6711950" y="4781550"/>
          <p14:tracePt t="62585" x="6540500" y="4781550"/>
          <p14:tracePt t="62603" x="6210300" y="4762500"/>
          <p14:tracePt t="62623" x="5956300" y="4762500"/>
          <p14:tracePt t="62639" x="5803900" y="4762500"/>
          <p14:tracePt t="62655" x="5600700" y="4762500"/>
          <p14:tracePt t="62672" x="5511800" y="4762500"/>
          <p14:tracePt t="62689" x="5346700" y="4775200"/>
          <p14:tracePt t="62705" x="5187950" y="4794250"/>
          <p14:tracePt t="62719" x="5124450" y="4794250"/>
          <p14:tracePt t="62736" x="5016500" y="4813300"/>
          <p14:tracePt t="62753" x="4978400" y="4813300"/>
          <p14:tracePt t="62769" x="4889500" y="4813300"/>
          <p14:tracePt t="62786" x="4838700" y="4813300"/>
          <p14:tracePt t="62803" x="4756150" y="4813300"/>
          <p14:tracePt t="62819" x="4686300" y="4819650"/>
          <p14:tracePt t="62836" x="4667250" y="4826000"/>
          <p14:tracePt t="62854" x="4635500" y="4838700"/>
          <p14:tracePt t="62869" x="4622800" y="4838700"/>
          <p14:tracePt t="62870" x="4597400" y="4845050"/>
          <p14:tracePt t="62886" x="4578350" y="4851400"/>
          <p14:tracePt t="62902" x="4546600" y="4857750"/>
          <p14:tracePt t="62919" x="4527550" y="4870450"/>
          <p14:tracePt t="62936" x="4489450" y="4883150"/>
          <p14:tracePt t="62952" x="4476750" y="4883150"/>
          <p14:tracePt t="62969" x="4451350" y="4889500"/>
          <p14:tracePt t="62985" x="4438650" y="4889500"/>
          <p14:tracePt t="63002" x="4432300" y="4889500"/>
          <p14:tracePt t="63021" x="4419600" y="4889500"/>
          <p14:tracePt t="63036" x="4413250" y="4889500"/>
          <p14:tracePt t="63070" x="4406900" y="4889500"/>
          <p14:tracePt t="63375" x="4406900" y="4876800"/>
          <p14:tracePt t="63383" x="4406900" y="4857750"/>
          <p14:tracePt t="63394" x="4406900" y="4819650"/>
          <p14:tracePt t="63405" x="4406900" y="4718050"/>
          <p14:tracePt t="63420" x="4406900" y="4591050"/>
          <p14:tracePt t="63436" x="4406900" y="4400550"/>
          <p14:tracePt t="63453" x="4406900" y="4286250"/>
          <p14:tracePt t="63469" x="4406900" y="4121150"/>
          <p14:tracePt t="63486" x="4406900" y="4032250"/>
          <p14:tracePt t="63502" x="4406900" y="4000500"/>
          <p14:tracePt t="63519" x="4406900" y="3956050"/>
          <p14:tracePt t="63535" x="4400550" y="3943350"/>
          <p14:tracePt t="63552" x="4400550" y="3917950"/>
          <p14:tracePt t="63570" x="4400550" y="3905250"/>
          <p14:tracePt t="63585" x="4400550" y="3886200"/>
          <p14:tracePt t="63602" x="4400550" y="3854450"/>
          <p14:tracePt t="63620" x="4400550" y="3835400"/>
          <p14:tracePt t="63636" x="4400550" y="3803650"/>
          <p14:tracePt t="63653" x="4400550" y="3790950"/>
          <p14:tracePt t="63670" x="4400550" y="3765550"/>
          <p14:tracePt t="63686" x="4400550" y="3740150"/>
          <p14:tracePt t="63702" x="4400550" y="3721100"/>
          <p14:tracePt t="63719" x="4400550" y="3670300"/>
          <p14:tracePt t="63735" x="4400550" y="3644900"/>
          <p14:tracePt t="63752" x="4400550" y="3600450"/>
          <p14:tracePt t="63769" x="4400550" y="3568700"/>
          <p14:tracePt t="63786" x="4400550" y="3556000"/>
          <p14:tracePt t="63802" x="4400550" y="3543300"/>
          <p14:tracePt t="63819" x="4400550" y="3536950"/>
          <p14:tracePt t="63835" x="4400550" y="3517900"/>
          <p14:tracePt t="63852" x="4400550" y="3492500"/>
          <p14:tracePt t="63869" x="4400550" y="3479800"/>
          <p14:tracePt t="63886" x="4400550" y="3473450"/>
          <p14:tracePt t="63902" x="4400550" y="3467100"/>
          <p14:tracePt t="64051" x="4400550" y="3479800"/>
          <p14:tracePt t="64060" x="4406900" y="3517900"/>
          <p14:tracePt t="64071" x="4419600" y="3556000"/>
          <p14:tracePt t="64085" x="4425950" y="3638550"/>
          <p14:tracePt t="64102" x="4457700" y="3917950"/>
          <p14:tracePt t="64118" x="4470400" y="4019550"/>
          <p14:tracePt t="64137" x="4489450" y="4152900"/>
          <p14:tracePt t="64152" x="4521200" y="4229100"/>
          <p14:tracePt t="64169" x="4565650" y="4330700"/>
          <p14:tracePt t="64185" x="4622800" y="4400550"/>
          <p14:tracePt t="64203" x="4692650" y="4438650"/>
          <p14:tracePt t="64219" x="4940300" y="4502150"/>
          <p14:tracePt t="64235" x="5073650" y="4502150"/>
          <p14:tracePt t="64251" x="5575300" y="4445000"/>
          <p14:tracePt t="64268" x="5988050" y="4394200"/>
          <p14:tracePt t="64284" x="6330950" y="4375150"/>
          <p14:tracePt t="64300" x="6845300" y="4375150"/>
          <p14:tracePt t="64317" x="7131050" y="4375150"/>
          <p14:tracePt t="64335" x="7435850" y="4438650"/>
          <p14:tracePt t="64352" x="7715250" y="4540250"/>
          <p14:tracePt t="64368" x="7880350" y="4603750"/>
          <p14:tracePt t="64385" x="8026400" y="4673600"/>
          <p14:tracePt t="64401" x="8058150" y="4692650"/>
          <p14:tracePt t="64418" x="8121650" y="4724400"/>
          <p14:tracePt t="64436" x="8172450" y="4749800"/>
          <p14:tracePt t="64451" x="8197850" y="4768850"/>
          <p14:tracePt t="64468" x="8255000" y="4794250"/>
          <p14:tracePt t="64484" x="8274050" y="4813300"/>
          <p14:tracePt t="64502" x="8305800" y="4826000"/>
          <p14:tracePt t="64519" x="8337550" y="4838700"/>
          <p14:tracePt t="64534" x="8362950" y="4845050"/>
          <p14:tracePt t="64551" x="8394700" y="4851400"/>
          <p14:tracePt t="64569" x="8401050" y="4857750"/>
          <p14:tracePt t="64585" x="8407400" y="4864100"/>
          <p14:tracePt t="64620" x="8413750" y="4870450"/>
          <p14:tracePt t="64637" x="8413750" y="4889500"/>
          <p14:tracePt t="64654" x="8413750" y="4902200"/>
          <p14:tracePt t="64670" x="8413750" y="4921250"/>
          <p14:tracePt t="64687" x="8413750" y="4927600"/>
          <p14:tracePt t="64719" x="8413750" y="4933950"/>
          <p14:tracePt t="64761" x="8407400" y="4933950"/>
          <p14:tracePt t="64770" x="8401050" y="4933950"/>
          <p14:tracePt t="64780" x="8394700" y="4933950"/>
          <p14:tracePt t="64793" x="8388350" y="4933950"/>
          <p14:tracePt t="64803" x="8382000" y="4927600"/>
          <p14:tracePt t="64819" x="8375650" y="4927600"/>
          <p14:tracePt t="64835" x="8375650" y="4921250"/>
          <p14:tracePt t="64853" x="8369300" y="4914900"/>
          <p14:tracePt t="64885" x="8369300" y="4908550"/>
          <p14:tracePt t="65531" x="8362950" y="4908550"/>
          <p14:tracePt t="65544" x="8350250" y="4908550"/>
          <p14:tracePt t="65553" x="8343900" y="4908550"/>
          <p14:tracePt t="65568" x="8331200" y="4908550"/>
          <p14:tracePt t="65585" x="8312150" y="4908550"/>
          <p14:tracePt t="65601" x="8299450" y="4908550"/>
          <p14:tracePt t="65618" x="8280400" y="4908550"/>
          <p14:tracePt t="65636" x="8267700" y="4908550"/>
          <p14:tracePt t="65652" x="8255000" y="4908550"/>
          <p14:tracePt t="65669" x="8248650" y="4908550"/>
          <p14:tracePt t="65702" x="8248650" y="4902200"/>
          <p14:tracePt t="65720" x="8242300" y="4902200"/>
          <p14:tracePt t="65734" x="8235950" y="4902200"/>
          <p14:tracePt t="65751" x="8223250" y="4883150"/>
          <p14:tracePt t="65768" x="8216900" y="4870450"/>
          <p14:tracePt t="65784" x="8204200" y="4845050"/>
          <p14:tracePt t="65802" x="8204200" y="4832350"/>
          <p14:tracePt t="65818" x="8204200" y="4826000"/>
          <p14:tracePt t="65834" x="8197850" y="4826000"/>
          <p14:tracePt t="65851" x="8197850" y="4819650"/>
          <p14:tracePt t="67554" x="8172450" y="4819650"/>
          <p14:tracePt t="67567" x="8121650" y="4838700"/>
          <p14:tracePt t="67577" x="8051800" y="4857750"/>
          <p14:tracePt t="67585" x="7899400" y="4908550"/>
          <p14:tracePt t="67599" x="7600950" y="4972050"/>
          <p14:tracePt t="67616" x="7099300" y="5041900"/>
          <p14:tracePt t="67633" x="6762750" y="5060950"/>
          <p14:tracePt t="67652" x="6292850" y="5060950"/>
          <p14:tracePt t="67665" x="5861050" y="4972050"/>
          <p14:tracePt t="67682" x="5149850" y="4692650"/>
          <p14:tracePt t="67699" x="4819650" y="4502150"/>
          <p14:tracePt t="67715" x="4495800" y="4318000"/>
          <p14:tracePt t="67731" x="4318000" y="4235450"/>
          <p14:tracePt t="67748" x="4273550" y="4210050"/>
          <p14:tracePt t="67764" x="4241800" y="4197350"/>
          <p14:tracePt t="67781" x="4229100" y="4191000"/>
          <p14:tracePt t="68107" x="4229100" y="4184650"/>
          <p14:tracePt t="68148" x="4229100" y="4178300"/>
          <p14:tracePt t="68159" x="4229100" y="4171950"/>
          <p14:tracePt t="68170" x="4210050" y="4165600"/>
          <p14:tracePt t="68183" x="4191000" y="4152900"/>
          <p14:tracePt t="68201" x="4146550" y="4127500"/>
          <p14:tracePt t="68217" x="4025900" y="4070350"/>
          <p14:tracePt t="68232" x="3924300" y="4038600"/>
          <p14:tracePt t="68248" x="3860800" y="4019550"/>
          <p14:tracePt t="68265" x="3714750" y="4006850"/>
          <p14:tracePt t="68283" x="3575050" y="4006850"/>
          <p14:tracePt t="68297" x="3524250" y="4006850"/>
          <p14:tracePt t="68314" x="3435350" y="4006850"/>
          <p14:tracePt t="68330" x="3390900" y="4006850"/>
          <p14:tracePt t="68347" x="3327400" y="4006850"/>
          <p14:tracePt t="68364" x="3308350" y="4006850"/>
          <p14:tracePt t="68380" x="3263900" y="4006850"/>
          <p14:tracePt t="68397" x="3213100" y="4006850"/>
          <p14:tracePt t="68414" x="3187700" y="4006850"/>
          <p14:tracePt t="68430" x="3136900" y="4013200"/>
          <p14:tracePt t="68446" x="3117850" y="4025900"/>
          <p14:tracePt t="68464" x="3048000" y="4025900"/>
          <p14:tracePt t="68481" x="3009900" y="4025900"/>
          <p14:tracePt t="68498" x="2990850" y="4025900"/>
          <p14:tracePt t="68515" x="2965450" y="4025900"/>
          <p14:tracePt t="68531" x="2952750" y="4025900"/>
          <p14:tracePt t="68548" x="2940050" y="4025900"/>
          <p14:tracePt t="68566" x="2927350" y="4025900"/>
          <p14:tracePt t="68638" x="2921000" y="4025900"/>
          <p14:tracePt t="68681" x="2914650" y="4025900"/>
          <p14:tracePt t="68691" x="2908300" y="4025900"/>
          <p14:tracePt t="68711" x="2901950" y="4032250"/>
          <p14:tracePt t="68722" x="2895600" y="4044950"/>
          <p14:tracePt t="68734" x="2889250" y="4051300"/>
          <p14:tracePt t="68749" x="2882900" y="4057650"/>
          <p14:tracePt t="68765" x="2870200" y="4076700"/>
          <p14:tracePt t="68782" x="2863850" y="4076700"/>
          <p14:tracePt t="68799" x="2857500" y="4083050"/>
          <p14:tracePt t="68815" x="2851150" y="4089400"/>
          <p14:tracePt t="68848" x="2844800" y="4095750"/>
          <p14:tracePt t="69067" x="2851150" y="4095750"/>
          <p14:tracePt t="69076" x="2870200" y="4095750"/>
          <p14:tracePt t="69088" x="2933700" y="4076700"/>
          <p14:tracePt t="69099" x="2984500" y="4070350"/>
          <p14:tracePt t="69116" x="3041650" y="4057650"/>
          <p14:tracePt t="69130" x="3155950" y="4051300"/>
          <p14:tracePt t="69147" x="3219450" y="4051300"/>
          <p14:tracePt t="69163" x="3314700" y="4051300"/>
          <p14:tracePt t="69180" x="3371850" y="4051300"/>
          <p14:tracePt t="69197" x="3384550" y="4051300"/>
          <p14:tracePt t="69215" x="3416300" y="4064000"/>
          <p14:tracePt t="69232" x="3435350" y="4076700"/>
          <p14:tracePt t="69247" x="3448050" y="4089400"/>
          <p14:tracePt t="69263" x="3467100" y="4121150"/>
          <p14:tracePt t="69279" x="3486150" y="4165600"/>
          <p14:tracePt t="69296" x="3511550" y="4216400"/>
          <p14:tracePt t="69313" x="3517900" y="4235450"/>
          <p14:tracePt t="69329" x="3530600" y="4248150"/>
          <p14:tracePt t="69346" x="3530600" y="4260850"/>
          <p14:tracePt t="69797" x="3536950" y="4260850"/>
          <p14:tracePt t="69806" x="3549650" y="4254500"/>
          <p14:tracePt t="69817" x="3562350" y="4229100"/>
          <p14:tracePt t="69831" x="3575050" y="4216400"/>
          <p14:tracePt t="69848" x="3644900" y="4159250"/>
          <p14:tracePt t="69864" x="3683000" y="4140200"/>
          <p14:tracePt t="69881" x="3784600" y="4089400"/>
          <p14:tracePt t="69898" x="3867150" y="4057650"/>
          <p14:tracePt t="69913" x="4032250" y="4044950"/>
          <p14:tracePt t="69930" x="4171950" y="4044950"/>
          <p14:tracePt t="69946" x="4273550" y="4044950"/>
          <p14:tracePt t="69963" x="4559300" y="4076700"/>
          <p14:tracePt t="69980" x="4660900" y="4095750"/>
          <p14:tracePt t="69996" x="4965700" y="4165600"/>
          <p14:tracePt t="70014" x="5295900" y="4222750"/>
          <p14:tracePt t="70029" x="5422900" y="4254500"/>
          <p14:tracePt t="70047" x="5778500" y="4356100"/>
          <p14:tracePt t="70063" x="5899150" y="4413250"/>
          <p14:tracePt t="70080" x="6096000" y="4540250"/>
          <p14:tracePt t="70098" x="6311900" y="4667250"/>
          <p14:tracePt t="70115" x="6407150" y="4730750"/>
          <p14:tracePt t="70129" x="6496050" y="4800600"/>
          <p14:tracePt t="70147" x="6508750" y="4813300"/>
          <p14:tracePt t="70163" x="6515100" y="4819650"/>
          <p14:tracePt t="70422" x="6527800" y="4819650"/>
          <p14:tracePt t="70433" x="6540500" y="4819650"/>
          <p14:tracePt t="70442" x="6572250" y="4806950"/>
          <p14:tracePt t="70453" x="6635750" y="4787900"/>
          <p14:tracePt t="70464" x="6718300" y="4756150"/>
          <p14:tracePt t="70479" x="6807200" y="4724400"/>
          <p14:tracePt t="70496" x="7016750" y="4673600"/>
          <p14:tracePt t="70512" x="7131050" y="4641850"/>
          <p14:tracePt t="70529" x="7346950" y="4622800"/>
          <p14:tracePt t="70545" x="7467600" y="4610100"/>
          <p14:tracePt t="70563" x="7543800" y="4610100"/>
          <p14:tracePt t="70580" x="7696200" y="4610100"/>
          <p14:tracePt t="70599" x="7823200" y="4616450"/>
          <p14:tracePt t="70614" x="7880350" y="4622800"/>
          <p14:tracePt t="70630" x="7950200" y="4641850"/>
          <p14:tracePt t="70647" x="7981950" y="4648200"/>
          <p14:tracePt t="70663" x="8032750" y="4660900"/>
          <p14:tracePt t="70681" x="8089900" y="4692650"/>
          <p14:tracePt t="70698" x="8121650" y="4699000"/>
          <p14:tracePt t="70715" x="8153400" y="4711700"/>
          <p14:tracePt t="70731" x="8166100" y="4718050"/>
          <p14:tracePt t="70747" x="8191500" y="4730750"/>
          <p14:tracePt t="70763" x="8204200" y="4730750"/>
          <p14:tracePt t="70780" x="8210550" y="4737100"/>
          <p14:tracePt t="70796" x="8216900" y="4737100"/>
          <p14:tracePt t="70829" x="8223250" y="4737100"/>
          <p14:tracePt t="70846" x="8229600" y="4743450"/>
          <p14:tracePt t="70862" x="8235950" y="4743450"/>
          <p14:tracePt t="70882" x="8235950" y="4749800"/>
          <p14:tracePt t="70912" x="8235950" y="4756150"/>
          <p14:tracePt t="70934" x="8235950" y="4762500"/>
          <p14:tracePt t="70944" x="8235950" y="4768850"/>
          <p14:tracePt t="70955" x="8235950" y="4775200"/>
          <p14:tracePt t="70966" x="8235950" y="4781550"/>
          <p14:tracePt t="70982" x="8235950" y="4787900"/>
          <p14:tracePt t="70995" x="8235950" y="4794250"/>
          <p14:tracePt t="71012" x="8235950" y="4800600"/>
          <p14:tracePt t="71049" x="8235950" y="4806950"/>
          <p14:tracePt t="71569" x="8242300" y="4781550"/>
          <p14:tracePt t="71579" x="8248650" y="4756150"/>
          <p14:tracePt t="71591" x="8255000" y="4730750"/>
          <p14:tracePt t="71600" x="8255000" y="4718050"/>
          <p14:tracePt t="71622" x="8255000" y="4711700"/>
          <p14:tracePt t="71643" x="8255000" y="4705350"/>
          <p14:tracePt t="71653" x="8255000" y="4699000"/>
          <p14:tracePt t="71663" x="8248650" y="4699000"/>
          <p14:tracePt t="71679" x="8229600" y="4699000"/>
          <p14:tracePt t="71698" x="8197850" y="4699000"/>
          <p14:tracePt t="71711" x="8178800" y="4699000"/>
          <p14:tracePt t="71727" x="8159750" y="4699000"/>
          <p14:tracePt t="71744" x="8153400" y="4705350"/>
          <p14:tracePt t="71761" x="8147050" y="4705350"/>
          <p14:tracePt t="71798" x="8140700" y="4705350"/>
          <p14:tracePt t="72154" x="8147050" y="4705350"/>
          <p14:tracePt t="72163" x="8153400" y="4705350"/>
          <p14:tracePt t="72172" x="8166100" y="4692650"/>
          <p14:tracePt t="72185" x="8185150" y="4673600"/>
          <p14:tracePt t="72195" x="8216900" y="4654550"/>
          <p14:tracePt t="72211" x="8242300" y="4635500"/>
          <p14:tracePt t="72229" x="8274050" y="4603750"/>
          <p14:tracePt t="72245" x="8286750" y="4584700"/>
          <p14:tracePt t="72260" x="8324850" y="4559300"/>
          <p14:tracePt t="72277" x="8369300" y="4489450"/>
          <p14:tracePt t="72294" x="8388350" y="4457700"/>
          <p14:tracePt t="72313" x="8426450" y="4394200"/>
          <p14:tracePt t="72329" x="8458200" y="4330700"/>
          <p14:tracePt t="72346" x="8477250" y="4286250"/>
          <p14:tracePt t="72363" x="8509000" y="4216400"/>
          <p14:tracePt t="72379" x="8528050" y="4159250"/>
          <p14:tracePt t="72384" x="8534400" y="4095750"/>
          <p14:tracePt t="72396" x="8534400" y="4038600"/>
          <p14:tracePt t="72411" x="8534400" y="3987800"/>
          <p14:tracePt t="72427" x="8540750" y="3930650"/>
          <p14:tracePt t="72444" x="8540750" y="3873500"/>
          <p14:tracePt t="72460" x="8540750" y="3835400"/>
          <p14:tracePt t="72476" x="8540750" y="3778250"/>
          <p14:tracePt t="72493" x="8540750" y="3752850"/>
          <p14:tracePt t="72510" x="8534400" y="3683000"/>
          <p14:tracePt t="72527" x="8521700" y="3613150"/>
          <p14:tracePt t="72544" x="8509000" y="3581400"/>
          <p14:tracePt t="72561" x="8496300" y="3549650"/>
          <p14:tracePt t="72576" x="8496300" y="3536950"/>
          <p14:tracePt t="72593" x="8483600" y="3511550"/>
          <p14:tracePt t="72612" x="8477250" y="3486150"/>
          <p14:tracePt t="72630" x="8470900" y="3479800"/>
          <p14:tracePt t="72646" x="8464550" y="3460750"/>
          <p14:tracePt t="72663" x="8458200" y="3441700"/>
          <p14:tracePt t="72678" x="8451850" y="3435350"/>
          <p14:tracePt t="72695" x="8432800" y="3422650"/>
          <p14:tracePt t="72712" x="8420100" y="3416300"/>
          <p14:tracePt t="72730" x="8394700" y="3390900"/>
          <p14:tracePt t="72747" x="8356600" y="3371850"/>
          <p14:tracePt t="72761" x="8343900" y="3365500"/>
          <p14:tracePt t="72777" x="8318500" y="3359150"/>
          <p14:tracePt t="72794" x="8305800" y="3352800"/>
          <p14:tracePt t="72811" x="8280400" y="3346450"/>
          <p14:tracePt t="72844" x="8267700" y="3340100"/>
          <p14:tracePt t="72860" x="8248650" y="3340100"/>
          <p14:tracePt t="72877" x="8235950" y="3340100"/>
          <p14:tracePt t="72893" x="8210550" y="3340100"/>
          <p14:tracePt t="72910" x="8191500" y="3340100"/>
          <p14:tracePt t="72927" x="8166100" y="3340100"/>
          <p14:tracePt t="72945" x="8147050" y="3346450"/>
          <p14:tracePt t="72963" x="8140700" y="3346450"/>
          <p14:tracePt t="72993" x="8134350" y="3346450"/>
          <p14:tracePt t="75531" x="8128000" y="3346450"/>
          <p14:tracePt t="75544" x="8115300" y="3346450"/>
          <p14:tracePt t="75552" x="8102600" y="3346450"/>
          <p14:tracePt t="75563" x="8089900" y="3340100"/>
          <p14:tracePt t="75577" x="8070850" y="3321050"/>
          <p14:tracePt t="75591" x="8039100" y="3302000"/>
          <p14:tracePt t="75607" x="7931150" y="3232150"/>
          <p14:tracePt t="75625" x="7689850" y="3067050"/>
          <p14:tracePt t="75641" x="7467600" y="2965450"/>
          <p14:tracePt t="75658" x="7035800" y="2794000"/>
          <p14:tracePt t="75674" x="6731000" y="2730500"/>
          <p14:tracePt t="75690" x="6318250" y="2673350"/>
          <p14:tracePt t="75707" x="5797550" y="2673350"/>
          <p14:tracePt t="75724" x="5657850" y="2660650"/>
          <p14:tracePt t="75742" x="5327650" y="2660650"/>
          <p14:tracePt t="75761" x="5073650" y="2654300"/>
          <p14:tracePt t="75775" x="4997450" y="2654300"/>
          <p14:tracePt t="75793" x="4845050" y="2635250"/>
          <p14:tracePt t="75809" x="4787900" y="2622550"/>
          <p14:tracePt t="75825" x="4718050" y="2616200"/>
          <p14:tracePt t="75843" x="4699000" y="2616200"/>
          <p14:tracePt t="75859" x="4679950" y="2609850"/>
          <p14:tracePt t="75875" x="4673600" y="2609850"/>
          <p14:tracePt t="76615" x="4699000" y="2609850"/>
          <p14:tracePt t="76627" x="4737100" y="2609850"/>
          <p14:tracePt t="76638" x="4800600" y="2609850"/>
          <p14:tracePt t="76648" x="4889500" y="2609850"/>
          <p14:tracePt t="76658" x="4978400" y="2616200"/>
          <p14:tracePt t="76677" x="5092700" y="2635250"/>
          <p14:tracePt t="76690" x="5397500" y="2667000"/>
          <p14:tracePt t="76707" x="5524500" y="2698750"/>
          <p14:tracePt t="76723" x="5784850" y="2774950"/>
          <p14:tracePt t="76739" x="6032500" y="2876550"/>
          <p14:tracePt t="76756" x="6127750" y="2914650"/>
          <p14:tracePt t="76772" x="6311900" y="2997200"/>
          <p14:tracePt t="76789" x="6419850" y="3041650"/>
          <p14:tracePt t="76806" x="6616700" y="3124200"/>
          <p14:tracePt t="76823" x="6794500" y="3219450"/>
          <p14:tracePt t="76839" x="6940550" y="3352800"/>
          <p14:tracePt t="76856" x="7321550" y="3752850"/>
          <p14:tracePt t="76873" x="7448550" y="3892550"/>
          <p14:tracePt t="76875" x="7645400" y="4133850"/>
          <p14:tracePt t="76890" x="7867650" y="4445000"/>
          <p14:tracePt t="76906" x="8172450" y="4864100"/>
          <p14:tracePt t="76923" x="8255000" y="5016500"/>
          <p14:tracePt t="77379" x="8248650" y="5022850"/>
          <p14:tracePt t="77389" x="8223250" y="5029200"/>
          <p14:tracePt t="77398" x="8153400" y="5041900"/>
          <p14:tracePt t="77410" x="8089900" y="5041900"/>
          <p14:tracePt t="77424" x="8026400" y="5048250"/>
          <p14:tracePt t="77441" x="7912100" y="5048250"/>
          <p14:tracePt t="77458" x="7848600" y="5048250"/>
          <p14:tracePt t="77473" x="7791450" y="5048250"/>
          <p14:tracePt t="77490" x="7747000" y="5048250"/>
          <p14:tracePt t="77506" x="7734300" y="5048250"/>
          <p14:tracePt t="77524" x="7708900" y="5048250"/>
          <p14:tracePt t="77539" x="7696200" y="5041900"/>
          <p14:tracePt t="77556" x="7664450" y="5029200"/>
          <p14:tracePt t="77574" x="7626350" y="5022850"/>
          <p14:tracePt t="77590" x="7613650" y="5016500"/>
          <p14:tracePt t="77607" x="7569200" y="5010150"/>
          <p14:tracePt t="77623" x="7550150" y="5003800"/>
          <p14:tracePt t="77640" x="7512050" y="4991100"/>
          <p14:tracePt t="77656" x="7493000" y="4991100"/>
          <p14:tracePt t="77673" x="7467600" y="4972050"/>
          <p14:tracePt t="77690" x="7442200" y="4953000"/>
          <p14:tracePt t="77706" x="7435850" y="4933950"/>
          <p14:tracePt t="77722" x="7410450" y="4864100"/>
          <p14:tracePt t="77738" x="7404100" y="4813300"/>
          <p14:tracePt t="77755" x="7397750" y="4743450"/>
          <p14:tracePt t="77772" x="7397750" y="4699000"/>
          <p14:tracePt t="77789" x="7397750" y="4686300"/>
          <p14:tracePt t="77806" x="7397750" y="4679950"/>
          <p14:tracePt t="77840" x="7397750" y="4673600"/>
          <p14:tracePt t="78327" x="7397750" y="4686300"/>
          <p14:tracePt t="78336" x="7397750" y="4699000"/>
          <p14:tracePt t="78347" x="7404100" y="4711700"/>
          <p14:tracePt t="78359" x="7410450" y="4718050"/>
          <p14:tracePt t="78374" x="7416800" y="4737100"/>
          <p14:tracePt t="78391" x="7423150" y="4762500"/>
          <p14:tracePt t="78408" x="7429500" y="4775200"/>
          <p14:tracePt t="78424" x="7435850" y="4794250"/>
          <p14:tracePt t="78441" x="7442200" y="4806950"/>
          <p14:tracePt t="78456" x="7448550" y="4806950"/>
          <p14:tracePt t="78473" x="7448550" y="4813300"/>
          <p14:tracePt t="78490" x="7454900" y="4819650"/>
          <p14:tracePt t="78506" x="7454900" y="4832350"/>
          <p14:tracePt t="78523" x="7461250" y="4838700"/>
          <p14:tracePt t="78540" x="7461250" y="4845050"/>
          <p14:tracePt t="78556" x="7461250" y="4851400"/>
          <p14:tracePt t="78574" x="7467600" y="4857750"/>
          <p14:tracePt t="78591" x="7467600" y="4864100"/>
          <p14:tracePt t="78608" x="7473950" y="4864100"/>
          <p14:tracePt t="78649" x="7473950" y="4870450"/>
          <p14:tracePt t="79910" x="7480300" y="4870450"/>
          <p14:tracePt t="79931" x="7486650" y="4870450"/>
          <p14:tracePt t="79942" x="7486650" y="4864100"/>
          <p14:tracePt t="79952" x="7493000" y="4857750"/>
          <p14:tracePt t="79963" x="7499350" y="4851400"/>
          <p14:tracePt t="79974" x="7499350" y="4845050"/>
          <p14:tracePt t="79994" x="7505700" y="4845050"/>
          <p14:tracePt t="80006" x="7505700" y="4838700"/>
          <p14:tracePt t="80021" x="7512050" y="4838700"/>
          <p14:tracePt t="80037" x="7518400" y="4832350"/>
          <p14:tracePt t="80070" x="7531100" y="4826000"/>
          <p14:tracePt t="80087" x="7531100" y="4819650"/>
          <p14:tracePt t="80104" x="7537450" y="4819650"/>
          <p14:tracePt t="80121" x="7550150" y="4819650"/>
          <p14:tracePt t="80154" x="7562850" y="4813300"/>
          <p14:tracePt t="80171" x="7569200" y="4813300"/>
          <p14:tracePt t="80204" x="7575550" y="4813300"/>
          <p14:tracePt t="80222" x="7588250" y="4813300"/>
          <p14:tracePt t="80253" x="7594600" y="4813300"/>
          <p14:tracePt t="80274" x="7600950" y="4813300"/>
          <p14:tracePt t="80317" x="7607300" y="4813300"/>
          <p14:tracePt t="81128" x="7620000" y="4813300"/>
          <p14:tracePt t="81139" x="7626350" y="4813300"/>
          <p14:tracePt t="81149" x="7639050" y="4813300"/>
          <p14:tracePt t="81160" x="7651750" y="4813300"/>
          <p14:tracePt t="81171" x="7664450" y="4813300"/>
          <p14:tracePt t="81185" x="7677150" y="4813300"/>
          <p14:tracePt t="81202" x="7689850" y="4813300"/>
          <p14:tracePt t="81224" x="7696200" y="4813300"/>
          <p14:tracePt t="81238" x="7715250" y="4813300"/>
          <p14:tracePt t="81254" x="7721600" y="4813300"/>
          <p14:tracePt t="81269" x="7734300" y="4813300"/>
          <p14:tracePt t="81302" x="7740650" y="4813300"/>
          <p14:tracePt t="81319" x="7747000" y="4813300"/>
          <p14:tracePt t="81358" x="7753350" y="4813300"/>
          <p14:tracePt t="81380" x="7759700" y="4813300"/>
          <p14:tracePt t="81411" x="7766050" y="4813300"/>
          <p14:tracePt t="81442" x="7772400" y="4813300"/>
          <p14:tracePt t="81453" x="7778750" y="4813300"/>
          <p14:tracePt t="81463" x="7785100" y="4813300"/>
          <p14:tracePt t="81484" x="7791450" y="4813300"/>
          <p14:tracePt t="81505" x="7797800" y="4813300"/>
          <p14:tracePt t="81516" x="7804150" y="4813300"/>
          <p14:tracePt t="81536" x="7810500" y="4813300"/>
          <p14:tracePt t="81547" x="7816850" y="4813300"/>
          <p14:tracePt t="81557" x="7829550" y="4813300"/>
          <p14:tracePt t="81569" x="7835900" y="4813300"/>
          <p14:tracePt t="81586" x="7842250" y="4813300"/>
          <p14:tracePt t="81602" x="7848600" y="4813300"/>
          <p14:tracePt t="81639" x="7854950" y="4813300"/>
          <p14:tracePt t="81681" x="7861300" y="4813300"/>
          <p14:tracePt t="81943" x="7861300" y="4806950"/>
          <p14:tracePt t="81956" x="7861300" y="4794250"/>
          <p14:tracePt t="81966" x="7861300" y="4775200"/>
          <p14:tracePt t="81975" x="7861300" y="4743450"/>
          <p14:tracePt t="81988" x="7848600" y="4692650"/>
          <p14:tracePt t="82002" x="7842250" y="4654550"/>
          <p14:tracePt t="82018" x="7816850" y="4546600"/>
          <p14:tracePt t="82036" x="7791450" y="4483100"/>
          <p14:tracePt t="82052" x="7778750" y="4438650"/>
          <p14:tracePt t="82068" x="7759700" y="4400550"/>
          <p14:tracePt t="82085" x="7753350" y="4368800"/>
          <p14:tracePt t="82102" x="7740650" y="4324350"/>
          <p14:tracePt t="82119" x="7734300" y="4298950"/>
          <p14:tracePt t="82135" x="7708900" y="4248150"/>
          <p14:tracePt t="82152" x="7696200" y="4197350"/>
          <p14:tracePt t="82169" x="7689850" y="4178300"/>
          <p14:tracePt t="82186" x="7677150" y="4127500"/>
          <p14:tracePt t="82202" x="7670800" y="4095750"/>
          <p14:tracePt t="82219" x="7651750" y="4025900"/>
          <p14:tracePt t="82236" x="7632700" y="3892550"/>
          <p14:tracePt t="82252" x="7626350" y="3816350"/>
          <p14:tracePt t="82268" x="7626350" y="3689350"/>
          <p14:tracePt t="82285" x="7626350" y="3625850"/>
          <p14:tracePt t="82301" x="7626350" y="3511550"/>
          <p14:tracePt t="82318" x="7626350" y="3448050"/>
          <p14:tracePt t="83008" x="7620000" y="3448050"/>
          <p14:tracePt t="83019" x="7613650" y="3448050"/>
          <p14:tracePt t="83038" x="7607300" y="3448050"/>
          <p14:tracePt t="83061" x="7600950" y="3448050"/>
          <p14:tracePt t="83132" x="7594600" y="3448050"/>
          <p14:tracePt t="83143" x="7588250" y="3448050"/>
          <p14:tracePt t="83154" x="7581900" y="3448050"/>
          <p14:tracePt t="83170" x="7575550" y="3448050"/>
          <p14:tracePt t="83187" x="7569200" y="3448050"/>
          <p14:tracePt t="83207" x="7562850" y="3448050"/>
          <p14:tracePt t="83288" x="7556500" y="3448050"/>
          <p14:tracePt t="83300" x="7550150" y="3448050"/>
          <p14:tracePt t="83311" x="7543800" y="3448050"/>
          <p14:tracePt t="83319" x="7537450" y="3448050"/>
          <p14:tracePt t="83334" x="7531100" y="3454400"/>
          <p14:tracePt t="83351" x="7524750" y="3454400"/>
          <p14:tracePt t="83372" x="7518400" y="3454400"/>
          <p14:tracePt t="83384" x="7512050" y="3454400"/>
          <p14:tracePt t="83401" x="7505700" y="3454400"/>
          <p14:tracePt t="83418" x="7499350" y="3454400"/>
          <p14:tracePt t="83435" x="7493000" y="3454400"/>
          <p14:tracePt t="83451" x="7486650" y="3454400"/>
          <p14:tracePt t="83469" x="7473950" y="3454400"/>
          <p14:tracePt t="83487" x="7454900" y="3454400"/>
          <p14:tracePt t="83501" x="7448550" y="3454400"/>
          <p14:tracePt t="83517" x="7442200" y="3454400"/>
          <p14:tracePt t="83534" x="7435850" y="3448050"/>
          <p14:tracePt t="83551" x="7423150" y="3448050"/>
          <p14:tracePt t="83567" x="7416800" y="3448050"/>
          <p14:tracePt t="83584" x="7410450" y="3448050"/>
          <p14:tracePt t="83601" x="7404100" y="3441700"/>
          <p14:tracePt t="83617" x="7404100" y="3435350"/>
          <p14:tracePt t="83634" x="7397750" y="3435350"/>
          <p14:tracePt t="83650" x="7391400" y="3429000"/>
          <p14:tracePt t="83668" x="7391400" y="3422650"/>
          <p14:tracePt t="83686" x="7385050" y="3422650"/>
          <p14:tracePt t="83727" x="7385050" y="3416300"/>
          <p14:tracePt t="83738" x="7378700" y="3416300"/>
          <p14:tracePt t="83770" x="7378700" y="3409950"/>
          <p14:tracePt t="83799" x="7372350" y="3409950"/>
          <p14:tracePt t="83811" x="7372350" y="3403600"/>
          <p14:tracePt t="83831" x="7372350" y="3397250"/>
          <p14:tracePt t="83852" x="7372350" y="3390900"/>
          <p14:tracePt t="83862" x="7372350" y="3384550"/>
          <p14:tracePt t="83883" x="7372350" y="3378200"/>
          <p14:tracePt t="83936" x="7372350" y="3371850"/>
          <p14:tracePt t="84123" x="7372350" y="3365500"/>
          <p14:tracePt t="84142" x="7378700" y="3365500"/>
          <p14:tracePt t="84154" x="7385050" y="3365500"/>
          <p14:tracePt t="84163" x="7391400" y="3365500"/>
          <p14:tracePt t="84174" x="7397750" y="3365500"/>
          <p14:tracePt t="84185" x="7404100" y="3365500"/>
          <p14:tracePt t="84202" x="7410450" y="3371850"/>
          <p14:tracePt t="84218" x="7429500" y="3403600"/>
          <p14:tracePt t="84234" x="7435850" y="3416300"/>
          <p14:tracePt t="84251" x="7442200" y="3435350"/>
          <p14:tracePt t="84267" x="7442200" y="3448050"/>
          <p14:tracePt t="84283" x="7448550" y="3448050"/>
          <p14:tracePt t="84342" x="7454900" y="3448050"/>
          <p14:tracePt t="84351" x="7461250" y="3448050"/>
          <p14:tracePt t="84362" x="7467600" y="3448050"/>
          <p14:tracePt t="84372" x="7473950" y="3441700"/>
          <p14:tracePt t="84384" x="7480300" y="3429000"/>
          <p14:tracePt t="84400" x="7493000" y="3422650"/>
          <p14:tracePt t="84416" x="7499350" y="3403600"/>
          <p14:tracePt t="84434" x="7505700" y="3397250"/>
          <p14:tracePt t="84451" x="7505700" y="3384550"/>
          <p14:tracePt t="84467" x="7512050" y="3384550"/>
          <p14:tracePt t="84483" x="7512050" y="3378200"/>
          <p14:tracePt t="84500" x="7518400" y="3378200"/>
          <p14:tracePt t="84534" x="7524750" y="3378200"/>
          <p14:tracePt t="84580" x="7531100" y="3378200"/>
          <p14:tracePt t="84633" x="7537450" y="3378200"/>
          <p14:tracePt t="84665" x="7543800" y="3378200"/>
          <p14:tracePt t="84687" x="7550150" y="3378200"/>
          <p14:tracePt t="84696" x="7556500" y="3378200"/>
          <p14:tracePt t="84705" x="7569200" y="3378200"/>
          <p14:tracePt t="84718" x="7581900" y="3359150"/>
          <p14:tracePt t="84734" x="7594600" y="3352800"/>
          <p14:tracePt t="84750" x="7613650" y="3346450"/>
          <p14:tracePt t="84767" x="7626350" y="3340100"/>
          <p14:tracePt t="84783" x="7639050" y="3327400"/>
          <p14:tracePt t="84800" x="7645400" y="3321050"/>
          <p14:tracePt t="84817" x="7651750" y="3321050"/>
          <p14:tracePt t="84833" x="7658100" y="3321050"/>
          <p14:tracePt t="84866" x="7664450" y="3321050"/>
          <p14:tracePt t="84883" x="7677150" y="3321050"/>
          <p14:tracePt t="84899" x="7689850" y="3321050"/>
          <p14:tracePt t="84916" x="7708900" y="3321050"/>
          <p14:tracePt t="84933" x="7721600" y="3321050"/>
          <p14:tracePt t="84950" x="7747000" y="3321050"/>
          <p14:tracePt t="84967" x="7759700" y="3321050"/>
          <p14:tracePt t="84982" x="7766050" y="3321050"/>
          <p14:tracePt t="85000" x="7772400" y="3321050"/>
          <p14:tracePt t="85017" x="7778750" y="3327400"/>
          <p14:tracePt t="85033" x="7791450" y="3333750"/>
          <p14:tracePt t="85050" x="7804150" y="3333750"/>
          <p14:tracePt t="85082" x="7810500" y="3333750"/>
          <p14:tracePt t="85099" x="7816850" y="3340100"/>
          <p14:tracePt t="85116" x="7829550" y="3340100"/>
          <p14:tracePt t="85133" x="7848600" y="3346450"/>
          <p14:tracePt t="85149" x="7848600" y="3352800"/>
          <p14:tracePt t="85166" x="7861300" y="3359150"/>
          <p14:tracePt t="85184" x="7867650" y="3365500"/>
          <p14:tracePt t="85200" x="7880350" y="3371850"/>
          <p14:tracePt t="85217" x="7886700" y="3390900"/>
          <p14:tracePt t="85233" x="7899400" y="3429000"/>
          <p14:tracePt t="85248" x="7899400" y="3454400"/>
          <p14:tracePt t="85282" x="7905750" y="3467100"/>
          <p14:tracePt t="85299" x="7905750" y="3473450"/>
          <p14:tracePt t="85342" x="7905750" y="3479800"/>
          <p14:tracePt t="85383" x="7905750" y="3486150"/>
          <p14:tracePt t="85435" x="7905750" y="3492500"/>
          <p14:tracePt t="85446" x="7912100" y="3498850"/>
          <p14:tracePt t="85457" x="7918450" y="3524250"/>
          <p14:tracePt t="85468" x="7924800" y="3562350"/>
          <p14:tracePt t="85483" x="7943850" y="3625850"/>
          <p14:tracePt t="85499" x="7962900" y="3721100"/>
          <p14:tracePt t="85516" x="7969250" y="3752850"/>
          <p14:tracePt t="85532" x="7981950" y="3778250"/>
          <p14:tracePt t="85550" x="7981950" y="3790950"/>
          <p14:tracePt t="85566" x="7981950" y="3797300"/>
          <p14:tracePt t="85582" x="7981950" y="3803650"/>
          <p14:tracePt t="87367" x="7988300" y="3803650"/>
          <p14:tracePt t="87376" x="7988300" y="3797300"/>
          <p14:tracePt t="87388" x="7988300" y="3784600"/>
          <p14:tracePt t="87398" x="7994650" y="3778250"/>
          <p14:tracePt t="87414" x="8001000" y="3765550"/>
          <p14:tracePt t="87431" x="8001000" y="3740150"/>
          <p14:tracePt t="87447" x="8001000" y="3727450"/>
          <p14:tracePt t="87464" x="8001000" y="3689350"/>
          <p14:tracePt t="87481" x="8001000" y="3657600"/>
          <p14:tracePt t="87498" x="8001000" y="3644900"/>
          <p14:tracePt t="87515" x="7988300" y="3594100"/>
          <p14:tracePt t="87531" x="7981950" y="3575050"/>
          <p14:tracePt t="87548" x="7950200" y="3530600"/>
          <p14:tracePt t="87565" x="7918450" y="3467100"/>
          <p14:tracePt t="87580" x="7899400" y="3435350"/>
          <p14:tracePt t="87598" x="7823200" y="3346450"/>
          <p14:tracePt t="87614" x="7797800" y="3302000"/>
          <p14:tracePt t="87630" x="7734300" y="3219450"/>
          <p14:tracePt t="87647" x="7664450" y="3143250"/>
          <p14:tracePt t="87664" x="7620000" y="3124200"/>
          <p14:tracePt t="87680" x="7569200" y="3092450"/>
          <p14:tracePt t="87697" x="7550150" y="3092450"/>
          <p14:tracePt t="87714" x="7505700" y="3092450"/>
          <p14:tracePt t="87731" x="7467600" y="3092450"/>
          <p14:tracePt t="87748" x="7442200" y="3092450"/>
          <p14:tracePt t="87764" x="7416800" y="3130550"/>
          <p14:tracePt t="87782" x="7404100" y="3149600"/>
          <p14:tracePt t="87799" x="7372350" y="3225800"/>
          <p14:tracePt t="87815" x="7359650" y="3314700"/>
          <p14:tracePt t="87829" x="7359650" y="3346450"/>
          <p14:tracePt t="87846" x="7385050" y="3416300"/>
          <p14:tracePt t="87863" x="7410450" y="3441700"/>
          <p14:tracePt t="87882" x="7454900" y="3498850"/>
          <p14:tracePt t="87898" x="7543800" y="3549650"/>
          <p14:tracePt t="87914" x="7613650" y="3581400"/>
          <p14:tracePt t="87932" x="7708900" y="3594100"/>
          <p14:tracePt t="87948" x="7734300" y="3594100"/>
          <p14:tracePt t="87965" x="7778750" y="3594100"/>
          <p14:tracePt t="87983" x="7804150" y="3581400"/>
          <p14:tracePt t="87999" x="7816850" y="3562350"/>
          <p14:tracePt t="88015" x="7842250" y="3492500"/>
          <p14:tracePt t="88033" x="7842250" y="3435350"/>
          <p14:tracePt t="88049" x="7829550" y="3321050"/>
          <p14:tracePt t="88064" x="7766050" y="3238500"/>
          <p14:tracePt t="88080" x="7734300" y="3206750"/>
          <p14:tracePt t="88097" x="7632700" y="3149600"/>
          <p14:tracePt t="88113" x="7594600" y="3143250"/>
          <p14:tracePt t="88130" x="7512050" y="3143250"/>
          <p14:tracePt t="88147" x="7461250" y="3175000"/>
          <p14:tracePt t="88164" x="7429500" y="3232150"/>
          <p14:tracePt t="88180" x="7391400" y="3365500"/>
          <p14:tracePt t="88196" x="7385050" y="3416300"/>
          <p14:tracePt t="88213" x="7397750" y="3549650"/>
          <p14:tracePt t="88231" x="7429500" y="3619500"/>
          <p14:tracePt t="88247" x="7499350" y="3695700"/>
          <p14:tracePt t="88264" x="7670800" y="3778250"/>
          <p14:tracePt t="88281" x="7747000" y="3790950"/>
          <p14:tracePt t="88297" x="7854950" y="3790950"/>
          <p14:tracePt t="88313" x="7899400" y="3765550"/>
          <p14:tracePt t="88329" x="7962900" y="3663950"/>
          <p14:tracePt t="88346" x="8013700" y="3479800"/>
          <p14:tracePt t="88363" x="8013700" y="3346450"/>
          <p14:tracePt t="88380" x="7969250" y="3124200"/>
          <p14:tracePt t="88395" x="7931150" y="3079750"/>
          <p14:tracePt t="88412" x="7835900" y="3003550"/>
          <p14:tracePt t="88429" x="7708900" y="2984500"/>
          <p14:tracePt t="88446" x="7639050" y="3009900"/>
          <p14:tracePt t="88463" x="7556500" y="3105150"/>
          <p14:tracePt t="88480" x="7524750" y="3168650"/>
          <p14:tracePt t="88497" x="7505700" y="3302000"/>
          <p14:tracePt t="88514" x="7505700" y="3403600"/>
          <p14:tracePt t="88530" x="7518400" y="3448050"/>
          <p14:tracePt t="88545" x="7651750" y="3556000"/>
          <p14:tracePt t="88563" x="7740650" y="3587750"/>
          <p14:tracePt t="88580" x="7867650" y="3587750"/>
          <p14:tracePt t="88596" x="7912100" y="3575050"/>
          <p14:tracePt t="88613" x="7950200" y="3517900"/>
          <p14:tracePt t="88629" x="7962900" y="3403600"/>
          <p14:tracePt t="88646" x="7962900" y="3340100"/>
          <p14:tracePt t="88663" x="7924800" y="3238500"/>
          <p14:tracePt t="88679" x="7861300" y="3187700"/>
          <p14:tracePt t="88696" x="7816850" y="3168650"/>
          <p14:tracePt t="88713" x="7696200" y="3181350"/>
          <p14:tracePt t="88729" x="7664450" y="3200400"/>
          <p14:tracePt t="88746" x="7632700" y="3238500"/>
          <p14:tracePt t="88763" x="7607300" y="3333750"/>
          <p14:tracePt t="88779" x="7607300" y="3397250"/>
          <p14:tracePt t="88796" x="7613650" y="3505200"/>
          <p14:tracePt t="88813" x="7632700" y="3543300"/>
          <p14:tracePt t="88830" x="7651750" y="3575050"/>
          <p14:tracePt t="101653" x="7639050" y="3575050"/>
          <p14:tracePt t="101678" x="7626350" y="3575050"/>
          <p14:tracePt t="101687" x="7600950" y="3556000"/>
          <p14:tracePt t="101695" x="7562850" y="3530600"/>
          <p14:tracePt t="101706" x="7505700" y="3492500"/>
          <p14:tracePt t="101718" x="7435850" y="3448050"/>
          <p14:tracePt t="101735" x="7353300" y="3390900"/>
          <p14:tracePt t="101751" x="7200900" y="3282950"/>
          <p14:tracePt t="101768" x="6946900" y="3162300"/>
          <p14:tracePt t="101784" x="6838950" y="3130550"/>
          <p14:tracePt t="101801" x="6680200" y="3079750"/>
          <p14:tracePt t="101819" x="6508750" y="3016250"/>
          <p14:tracePt t="101833" x="6413500" y="2984500"/>
          <p14:tracePt t="101850" x="6280150" y="2927350"/>
          <p14:tracePt t="101868" x="6223000" y="2889250"/>
          <p14:tracePt t="101885" x="6070600" y="2800350"/>
          <p14:tracePt t="101903" x="5835650" y="2692400"/>
          <p14:tracePt t="101920" x="5740400" y="2641600"/>
          <p14:tracePt t="101936" x="5556250" y="2546350"/>
          <p14:tracePt t="101952" x="5435600" y="2495550"/>
          <p14:tracePt t="101969" x="5118100" y="2362200"/>
          <p14:tracePt t="101986" x="4978400" y="2298700"/>
          <p14:tracePt t="102001" x="4749800" y="2235200"/>
          <p14:tracePt t="102019" x="4540250" y="2184400"/>
          <p14:tracePt t="102036" x="4464050" y="2165350"/>
          <p14:tracePt t="102050" x="4356100" y="2139950"/>
          <p14:tracePt t="102067" x="4286250" y="2139950"/>
          <p14:tracePt t="102083" x="4159250" y="2139950"/>
          <p14:tracePt t="102100" x="4006850" y="2152650"/>
          <p14:tracePt t="102117" x="3937000" y="2159000"/>
          <p14:tracePt t="102133" x="3841750" y="2190750"/>
          <p14:tracePt t="102150" x="3803650" y="2203450"/>
          <p14:tracePt t="102167" x="3689350" y="2241550"/>
          <p14:tracePt t="102183" x="3594100" y="2279650"/>
          <p14:tracePt t="102200" x="3524250" y="2298700"/>
          <p14:tracePt t="102217" x="3448050" y="2330450"/>
          <p14:tracePt t="102234" x="3422650" y="2343150"/>
          <p14:tracePt t="102250" x="3371850" y="2349500"/>
          <p14:tracePt t="102267" x="3333750" y="2362200"/>
          <p14:tracePt t="102283" x="3333750" y="2368550"/>
          <p14:tracePt t="102300" x="3308350" y="2387600"/>
          <p14:tracePt t="102316" x="3302000" y="2393950"/>
          <p14:tracePt t="102333" x="3276600" y="2413000"/>
          <p14:tracePt t="102350" x="3244850" y="2463800"/>
          <p14:tracePt t="102367" x="3225800" y="2508250"/>
          <p14:tracePt t="102383" x="3213100" y="2578100"/>
          <p14:tracePt t="102401" x="3206750" y="2609850"/>
          <p14:tracePt t="102417" x="3187700" y="2673350"/>
          <p14:tracePt t="102434" x="3181350" y="2711450"/>
          <p14:tracePt t="102450" x="3181350" y="2724150"/>
          <p14:tracePt t="102467" x="3181350" y="2749550"/>
          <p14:tracePt t="102483" x="3181350" y="2768600"/>
          <p14:tracePt t="102500" x="3194050" y="2806700"/>
          <p14:tracePt t="102518" x="3213100" y="2819400"/>
          <p14:tracePt t="102534" x="3251200" y="2844800"/>
          <p14:tracePt t="102550" x="3333750" y="2863850"/>
          <p14:tracePt t="102566" x="3378200" y="2863850"/>
          <p14:tracePt t="102583" x="3467100" y="2863850"/>
          <p14:tracePt t="102600" x="3498850" y="2857500"/>
          <p14:tracePt t="102616" x="3543300" y="2832100"/>
          <p14:tracePt t="102633" x="3556000" y="2825750"/>
          <p14:tracePt t="102650" x="3562350" y="2825750"/>
          <p14:tracePt t="102666" x="3562350" y="2819400"/>
          <p14:tracePt t="102699" x="3562350" y="2806700"/>
          <p14:tracePt t="102717" x="3543300" y="2794000"/>
          <p14:tracePt t="102733" x="3524250" y="2787650"/>
          <p14:tracePt t="102750" x="3498850" y="2787650"/>
          <p14:tracePt t="102766" x="3492500" y="2787650"/>
          <p14:tracePt t="102783" x="3486150" y="2787650"/>
          <p14:tracePt t="102821" x="3479800" y="2787650"/>
          <p14:tracePt t="102864" x="3473450" y="2787650"/>
          <p14:tracePt t="102885" x="3473450" y="2794000"/>
          <p14:tracePt t="104243" x="3467100" y="2794000"/>
          <p14:tracePt t="104263" x="3467100" y="2787650"/>
          <p14:tracePt t="104304" x="3467100" y="2781300"/>
          <p14:tracePt t="104346" x="3467100" y="2774950"/>
          <p14:tracePt t="104367" x="3473450" y="2774950"/>
          <p14:tracePt t="104378" x="3479800" y="2774950"/>
          <p14:tracePt t="104398" x="3492500" y="2774950"/>
          <p14:tracePt t="104408" x="3498850" y="2774950"/>
          <p14:tracePt t="104419" x="3511550" y="2774950"/>
          <p14:tracePt t="104431" x="3524250" y="2774950"/>
          <p14:tracePt t="104448" x="3543300" y="2774950"/>
          <p14:tracePt t="104464" x="3613150" y="2787650"/>
          <p14:tracePt t="104483" x="3721100" y="2800350"/>
          <p14:tracePt t="104499" x="3759200" y="2813050"/>
          <p14:tracePt t="104516" x="3892550" y="2832100"/>
          <p14:tracePt t="104532" x="3956050" y="2838450"/>
          <p14:tracePt t="104549" x="4076700" y="2857500"/>
          <p14:tracePt t="104565" x="4133850" y="2863850"/>
          <p14:tracePt t="104582" x="4152900" y="2863850"/>
          <p14:tracePt t="104598" x="4197350" y="2863850"/>
          <p14:tracePt t="104615" x="4203700" y="2863850"/>
          <p14:tracePt t="104632" x="4222750" y="2870200"/>
          <p14:tracePt t="104648" x="4229100" y="2870200"/>
          <p14:tracePt t="104665" x="4235450" y="2870200"/>
          <p14:tracePt t="104698" x="4241800" y="2870200"/>
          <p14:tracePt t="104715" x="4248150" y="2870200"/>
          <p14:tracePt t="104733" x="4260850" y="2876550"/>
          <p14:tracePt t="104765" x="4279900" y="2882900"/>
          <p14:tracePt t="104781" x="4286250" y="2882900"/>
          <p14:tracePt t="104798" x="4292600" y="2882900"/>
          <p14:tracePt t="104815" x="4298950" y="2882900"/>
          <p14:tracePt t="104833" x="4305300" y="2882900"/>
          <p14:tracePt t="104881" x="4311650" y="2889250"/>
          <p14:tracePt t="104891" x="4324350" y="2895600"/>
          <p14:tracePt t="104900" x="4330700" y="2895600"/>
          <p14:tracePt t="104915" x="4343400" y="2901950"/>
          <p14:tracePt t="104931" x="4368800" y="2927350"/>
          <p14:tracePt t="104947" x="4375150" y="2927350"/>
          <p14:tracePt t="104967" x="4394200" y="2940050"/>
          <p14:tracePt t="105318" x="4394200" y="2946400"/>
          <p14:tracePt t="105330" x="4387850" y="2959100"/>
          <p14:tracePt t="105338" x="4362450" y="2971800"/>
          <p14:tracePt t="105350" x="4330700" y="3003550"/>
          <p14:tracePt t="105365" x="4279900" y="3022600"/>
          <p14:tracePt t="105383" x="4191000" y="3067050"/>
          <p14:tracePt t="105399" x="4102100" y="3117850"/>
          <p14:tracePt t="105414" x="4057650" y="3136900"/>
          <p14:tracePt t="105431" x="3943350" y="3181350"/>
          <p14:tracePt t="105447" x="3892550" y="3213100"/>
          <p14:tracePt t="105464" x="3803650" y="3263900"/>
          <p14:tracePt t="105481" x="3752850" y="3302000"/>
          <p14:tracePt t="105497" x="3702050" y="3340100"/>
          <p14:tracePt t="105514" x="3644900" y="3397250"/>
          <p14:tracePt t="105530" x="3606800" y="3454400"/>
          <p14:tracePt t="105547" x="3543300" y="3543300"/>
          <p14:tracePt t="105564" x="3517900" y="3587750"/>
          <p14:tracePt t="105582" x="3467100" y="3670300"/>
          <p14:tracePt t="105600" x="3429000" y="3721100"/>
          <p14:tracePt t="105614" x="3409950" y="3765550"/>
          <p14:tracePt t="105631" x="3371850" y="3829050"/>
          <p14:tracePt t="105648" x="3352800" y="3879850"/>
          <p14:tracePt t="105664" x="3333750" y="4038600"/>
          <p14:tracePt t="105681" x="3314700" y="4133850"/>
          <p14:tracePt t="105697" x="3314700" y="4184650"/>
          <p14:tracePt t="105714" x="3314700" y="4286250"/>
          <p14:tracePt t="105730" x="3321050" y="4356100"/>
          <p14:tracePt t="105747" x="3378200" y="4514850"/>
          <p14:tracePt t="105764" x="3403600" y="4572000"/>
          <p14:tracePt t="105780" x="3441700" y="4616450"/>
          <p14:tracePt t="105798" x="3486150" y="4654550"/>
          <p14:tracePt t="105814" x="3517900" y="4660900"/>
          <p14:tracePt t="105830" x="3575050" y="4660900"/>
          <p14:tracePt t="105849" x="3600450" y="4648200"/>
          <p14:tracePt t="105864" x="3644900" y="4584700"/>
          <p14:tracePt t="105881" x="3676650" y="4502150"/>
          <p14:tracePt t="105897" x="3676650" y="4445000"/>
          <p14:tracePt t="105914" x="3663950" y="4330700"/>
          <p14:tracePt t="105931" x="3613150" y="4216400"/>
          <p14:tracePt t="105947" x="3562350" y="4159250"/>
          <p14:tracePt t="105964" x="3435350" y="4089400"/>
          <p14:tracePt t="105980" x="3378200" y="4070350"/>
          <p14:tracePt t="105998" x="3302000" y="4064000"/>
          <p14:tracePt t="106015" x="3263900" y="4064000"/>
          <p14:tracePt t="106030" x="3219450" y="4064000"/>
          <p14:tracePt t="106048" x="3200400" y="4064000"/>
          <p14:tracePt t="106064" x="3200400" y="4070350"/>
          <p14:tracePt t="106081" x="3194050" y="4070350"/>
          <p14:tracePt t="106097" x="3194050" y="4083050"/>
          <p14:tracePt t="106114" x="3187700" y="4102100"/>
          <p14:tracePt t="106130" x="3187700" y="4121150"/>
          <p14:tracePt t="106147" x="3194050" y="4133850"/>
          <p14:tracePt t="106163" x="3282950" y="4159250"/>
          <p14:tracePt t="106180" x="3321050" y="4159250"/>
          <p14:tracePt t="106197" x="3371850" y="4159250"/>
          <p14:tracePt t="106213" x="3390900" y="4152900"/>
          <p14:tracePt t="106230" x="3403600" y="4121150"/>
          <p14:tracePt t="106247" x="3422650" y="4051300"/>
          <p14:tracePt t="106264" x="3422650" y="4032250"/>
          <p14:tracePt t="106281" x="3422650" y="4006850"/>
          <p14:tracePt t="106297" x="3409950" y="3994150"/>
          <p14:tracePt t="106313" x="3390900" y="3994150"/>
          <p14:tracePt t="106329" x="3340100" y="4000500"/>
          <p14:tracePt t="106346" x="3321050" y="4025900"/>
          <p14:tracePt t="106363" x="3276600" y="4095750"/>
          <p14:tracePt t="106380" x="3257550" y="4159250"/>
          <p14:tracePt t="106396" x="3257550" y="4184650"/>
          <p14:tracePt t="106413" x="3270250" y="4229100"/>
          <p14:tracePt t="106429" x="3295650" y="4248150"/>
          <p14:tracePt t="106446" x="3397250" y="4279900"/>
          <p14:tracePt t="106463" x="3460750" y="4279900"/>
          <p14:tracePt t="106479" x="3492500" y="4267200"/>
          <p14:tracePt t="106496" x="3517900" y="4235450"/>
          <p14:tracePt t="106513" x="3536950" y="4191000"/>
          <p14:tracePt t="106530" x="3549650" y="4064000"/>
          <p14:tracePt t="106546" x="3543300" y="3987800"/>
          <p14:tracePt t="106563" x="3530600" y="3968750"/>
          <p14:tracePt t="106579" x="3486150" y="3949700"/>
          <p14:tracePt t="106596" x="3460750" y="3949700"/>
          <p14:tracePt t="106613" x="3403600" y="3962400"/>
          <p14:tracePt t="106630" x="3340100" y="4044950"/>
          <p14:tracePt t="106646" x="3321050" y="4083050"/>
          <p14:tracePt t="106662" x="3314700" y="4133850"/>
          <p14:tracePt t="106679" x="3314700" y="4146550"/>
          <p14:tracePt t="106696" x="3352800" y="4184650"/>
          <p14:tracePt t="106713" x="3448050" y="4210050"/>
          <p14:tracePt t="106729" x="3486150" y="4210050"/>
          <p14:tracePt t="106746" x="3549650" y="4210050"/>
          <p14:tracePt t="106762" x="3562350" y="4203700"/>
          <p14:tracePt t="106780" x="3575050" y="4197350"/>
          <p14:tracePt t="106797" x="3581400" y="4191000"/>
          <p14:tracePt t="106813" x="3587750" y="4191000"/>
          <p14:tracePt t="110626" x="3594100" y="4191000"/>
          <p14:tracePt t="111053" x="3606800" y="4184650"/>
          <p14:tracePt t="111064" x="3619500" y="4178300"/>
          <p14:tracePt t="111073" x="3644900" y="4171950"/>
          <p14:tracePt t="111083" x="3676650" y="4171950"/>
          <p14:tracePt t="111097" x="3714750" y="4171950"/>
          <p14:tracePt t="111110" x="3790950" y="4165600"/>
          <p14:tracePt t="111126" x="3962400" y="4140200"/>
          <p14:tracePt t="111143" x="4076700" y="4121150"/>
          <p14:tracePt t="111159" x="4470400" y="4070350"/>
          <p14:tracePt t="111177" x="4933950" y="4019550"/>
          <p14:tracePt t="111192" x="5207000" y="3987800"/>
          <p14:tracePt t="111210" x="5480050" y="3975100"/>
          <p14:tracePt t="111226" x="5695950" y="3975100"/>
          <p14:tracePt t="111242" x="5949950" y="3975100"/>
          <p14:tracePt t="111260" x="6153150" y="3975100"/>
          <p14:tracePt t="111276" x="6267450" y="3975100"/>
          <p14:tracePt t="111292" x="6419850" y="3981450"/>
          <p14:tracePt t="111309" x="6502400" y="3987800"/>
          <p14:tracePt t="111326" x="6610350" y="4025900"/>
          <p14:tracePt t="111344" x="6654800" y="4044950"/>
          <p14:tracePt t="111360" x="6718300" y="4083050"/>
          <p14:tracePt t="113942" x="6705600" y="4083050"/>
          <p14:tracePt t="113953" x="6642100" y="4070350"/>
          <p14:tracePt t="113962" x="6527800" y="4038600"/>
          <p14:tracePt t="113976" x="6413500" y="4000500"/>
          <p14:tracePt t="113991" x="6197600" y="3905250"/>
          <p14:tracePt t="114008" x="5740400" y="3727450"/>
          <p14:tracePt t="114024" x="5340350" y="3594100"/>
          <p14:tracePt t="114041" x="5137150" y="3536950"/>
          <p14:tracePt t="114058" x="4914900" y="3473450"/>
          <p14:tracePt t="114074" x="4826000" y="3441700"/>
          <p14:tracePt t="114091" x="4578350" y="3378200"/>
          <p14:tracePt t="114109" x="4381500" y="3340100"/>
          <p14:tracePt t="114125" x="4279900" y="3327400"/>
          <p14:tracePt t="114143" x="4064000" y="3295650"/>
          <p14:tracePt t="114158" x="3987800" y="3295650"/>
          <p14:tracePt t="114175" x="3860800" y="3295650"/>
          <p14:tracePt t="114191" x="3765550" y="3295650"/>
          <p14:tracePt t="114207" x="3727450" y="3295650"/>
          <p14:tracePt t="114223" x="3619500" y="3308350"/>
          <p14:tracePt t="114241" x="3568700" y="3327400"/>
          <p14:tracePt t="114256" x="3460750" y="3365500"/>
          <p14:tracePt t="114274" x="3378200" y="3416300"/>
          <p14:tracePt t="114290" x="3346450" y="3429000"/>
          <p14:tracePt t="114307" x="3295650" y="3460750"/>
          <p14:tracePt t="114323" x="3282950" y="3492500"/>
          <p14:tracePt t="114340" x="3213100" y="3594100"/>
          <p14:tracePt t="114358" x="3175000" y="3765550"/>
          <p14:tracePt t="114374" x="3155950" y="3829050"/>
          <p14:tracePt t="114391" x="3149600" y="3937000"/>
          <p14:tracePt t="114407" x="3149600" y="3975100"/>
          <p14:tracePt t="114424" x="3149600" y="4089400"/>
          <p14:tracePt t="114441" x="3149600" y="4121150"/>
          <p14:tracePt t="114456" x="3168650" y="4165600"/>
          <p14:tracePt t="114474" x="3181350" y="4178300"/>
          <p14:tracePt t="114490" x="3194050" y="4184650"/>
          <p14:tracePt t="114508" x="3244850" y="4184650"/>
          <p14:tracePt t="114522" x="3270250" y="4184650"/>
          <p14:tracePt t="114539" x="3314700" y="4140200"/>
          <p14:tracePt t="114556" x="3346450" y="4114800"/>
          <p14:tracePt t="114572" x="3346450" y="4102100"/>
          <p14:tracePt t="114589" x="3346450" y="4083050"/>
          <p14:tracePt t="114605" x="3340100" y="4076700"/>
          <p14:tracePt t="114622" x="3314700" y="4070350"/>
          <p14:tracePt t="114640" x="3282950" y="4070350"/>
          <p14:tracePt t="114656" x="3270250" y="4070350"/>
          <p14:tracePt t="114675" x="3238500" y="4102100"/>
          <p14:tracePt t="114690" x="3232150" y="4133850"/>
          <p14:tracePt t="114709" x="3225800" y="4159250"/>
          <p14:tracePt t="114730" x="3219450" y="4229100"/>
          <p14:tracePt t="114738" x="3219450" y="4241800"/>
          <p14:tracePt t="114755" x="3244850" y="4260850"/>
          <p14:tracePt t="114772" x="3276600" y="4273550"/>
          <p14:tracePt t="114789" x="3321050" y="4279900"/>
          <p14:tracePt t="114806" x="3340100" y="4279900"/>
          <p14:tracePt t="114823" x="3346450" y="4279900"/>
          <p14:tracePt t="114840" x="3352800" y="4279900"/>
          <p14:tracePt t="117128" x="3352800" y="4273550"/>
          <p14:tracePt t="117140" x="3352800" y="4267200"/>
          <p14:tracePt t="117149" x="3352800" y="4254500"/>
          <p14:tracePt t="117159" x="3352800" y="4248150"/>
          <p14:tracePt t="117174" x="3359150" y="4241800"/>
          <p14:tracePt t="117189" x="3359150" y="4229100"/>
          <p14:tracePt t="117206" x="3371850" y="4191000"/>
          <p14:tracePt t="117221" x="3384550" y="4178300"/>
          <p14:tracePt t="117236" x="3390900" y="4171950"/>
          <p14:tracePt t="117253" x="3390900" y="4152900"/>
          <p14:tracePt t="117270" x="3403600" y="4146550"/>
          <p14:tracePt t="117287" x="3416300" y="4133850"/>
          <p14:tracePt t="117304" x="3435350" y="4127500"/>
          <p14:tracePt t="117320" x="3448050" y="4121150"/>
          <p14:tracePt t="117337" x="3486150" y="4102100"/>
          <p14:tracePt t="117354" x="3511550" y="4089400"/>
          <p14:tracePt t="117370" x="3568700" y="4064000"/>
          <p14:tracePt t="117388" x="3644900" y="4044950"/>
          <p14:tracePt t="117403" x="3702050" y="4013200"/>
          <p14:tracePt t="117421" x="3860800" y="3943350"/>
          <p14:tracePt t="117437" x="3968750" y="3898900"/>
          <p14:tracePt t="117453" x="4165600" y="3816350"/>
          <p14:tracePt t="117471" x="4318000" y="3746500"/>
          <p14:tracePt t="117486" x="4692650" y="3613150"/>
          <p14:tracePt t="117504" x="4953000" y="3549650"/>
          <p14:tracePt t="117520" x="5130800" y="3524250"/>
          <p14:tracePt t="117536" x="5429250" y="3486150"/>
          <p14:tracePt t="117553" x="5530850" y="3479800"/>
          <p14:tracePt t="117570" x="5797550" y="3479800"/>
          <p14:tracePt t="117586" x="6013450" y="3467100"/>
          <p14:tracePt t="117603" x="6102350" y="3467100"/>
          <p14:tracePt t="117621" x="6318250" y="3492500"/>
          <p14:tracePt t="117637" x="6419850" y="3505200"/>
          <p14:tracePt t="117653" x="6591300" y="3543300"/>
          <p14:tracePt t="117671" x="6737350" y="3613150"/>
          <p14:tracePt t="117688" x="6832600" y="3657600"/>
          <p14:tracePt t="117704" x="6997700" y="3746500"/>
          <p14:tracePt t="117721" x="7080250" y="3810000"/>
          <p14:tracePt t="117736" x="7245350" y="3930650"/>
          <p14:tracePt t="117752" x="7473950" y="4127500"/>
          <p14:tracePt t="117770" x="7613650" y="4241800"/>
          <p14:tracePt t="117786" x="7715250" y="4381500"/>
          <p14:tracePt t="118233" x="7715250" y="4387850"/>
          <p14:tracePt t="118242" x="7715250" y="4400550"/>
          <p14:tracePt t="118254" x="7715250" y="4419600"/>
          <p14:tracePt t="118269" x="7715250" y="4451350"/>
          <p14:tracePt t="118286" x="7715250" y="4540250"/>
          <p14:tracePt t="118303" x="7715250" y="4572000"/>
          <p14:tracePt t="118320" x="7727950" y="4629150"/>
          <p14:tracePt t="118336" x="7772400" y="4673600"/>
          <p14:tracePt t="118352" x="7804150" y="4699000"/>
          <p14:tracePt t="118369" x="7867650" y="4724400"/>
          <p14:tracePt t="118386" x="7899400" y="4730750"/>
          <p14:tracePt t="118402" x="7931150" y="4730750"/>
          <p14:tracePt t="118420" x="7943850" y="4730750"/>
          <p14:tracePt t="118453" x="7950200" y="4699000"/>
          <p14:tracePt t="118470" x="7943850" y="4673600"/>
          <p14:tracePt t="118485" x="7893050" y="4616450"/>
          <p14:tracePt t="118502" x="7848600" y="4591050"/>
          <p14:tracePt t="118520" x="7778750" y="4565650"/>
          <p14:tracePt t="118537" x="7727950" y="4565650"/>
          <p14:tracePt t="118553" x="7715250" y="4565650"/>
          <p14:tracePt t="118569" x="7696200" y="4578350"/>
          <p14:tracePt t="118586" x="7689850" y="4597400"/>
          <p14:tracePt t="118602" x="7702550" y="4679950"/>
          <p14:tracePt t="118619" x="7804150" y="4762500"/>
          <p14:tracePt t="118635" x="7861300" y="4800600"/>
          <p14:tracePt t="118652" x="7924800" y="4826000"/>
          <p14:tracePt t="118669" x="7937500" y="4826000"/>
          <p14:tracePt t="118685" x="7956550" y="4826000"/>
          <p14:tracePt t="118724" x="7956550" y="4819650"/>
          <p14:tracePt t="118738" x="7956550" y="4813300"/>
          <p14:tracePt t="118756" x="7956550" y="4806950"/>
          <p14:tracePt t="118771" x="7956550" y="4800600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Interpretação do exemplo acima.</a:t>
            </a:r>
          </a:p>
          <a:p>
            <a:pPr lvl="1"/>
            <a:r>
              <a:rPr lang="pt-BR" dirty="0" smtClean="0"/>
              <a:t>Comparação dos valores de R</a:t>
            </a:r>
            <a:r>
              <a:rPr lang="pt-BR" baseline="30000" dirty="0" smtClean="0"/>
              <a:t>2</a:t>
            </a:r>
            <a:r>
              <a:rPr lang="pt-BR" sz="400" dirty="0" smtClean="0"/>
              <a:t>2</a:t>
            </a:r>
            <a:r>
              <a:rPr lang="pt-BR" dirty="0" smtClean="0"/>
              <a:t>, observa-se que o modelo com a variável idade tem um maior poder de explicação (3,8</a:t>
            </a:r>
            <a:r>
              <a:rPr lang="pt-BR" dirty="0"/>
              <a:t>%).</a:t>
            </a:r>
          </a:p>
          <a:p>
            <a:pPr lvl="1"/>
            <a:r>
              <a:rPr lang="pt-BR" dirty="0" smtClean="0"/>
              <a:t>Na comparação dos valores de R</a:t>
            </a:r>
            <a:r>
              <a:rPr lang="pt-BR" baseline="30000" dirty="0"/>
              <a:t>2</a:t>
            </a:r>
            <a:r>
              <a:rPr lang="pt-BR" dirty="0" smtClean="0"/>
              <a:t> </a:t>
            </a:r>
            <a:r>
              <a:rPr lang="pt-BR" sz="400" dirty="0" smtClean="0"/>
              <a:t>2</a:t>
            </a:r>
            <a:r>
              <a:rPr lang="pt-BR" dirty="0" smtClean="0"/>
              <a:t>ajustado, o modelo com idade e peso da mãe explica 2,7% da variabilidade dos dados, enquanto que sem a variável idade a explicação era de 2,9</a:t>
            </a:r>
            <a:r>
              <a:rPr lang="pt-BR" dirty="0"/>
              <a:t>%</a:t>
            </a:r>
          </a:p>
          <a:p>
            <a:pPr lvl="1"/>
            <a:r>
              <a:rPr lang="pt-BR" dirty="0" smtClean="0"/>
              <a:t>Ou seja, o R</a:t>
            </a:r>
            <a:r>
              <a:rPr lang="pt-BR" baseline="30000" dirty="0"/>
              <a:t>2</a:t>
            </a:r>
            <a:r>
              <a:rPr lang="pt-BR" dirty="0" smtClean="0"/>
              <a:t> </a:t>
            </a:r>
            <a:r>
              <a:rPr lang="pt-BR" sz="400" dirty="0" smtClean="0"/>
              <a:t>2</a:t>
            </a:r>
            <a:r>
              <a:rPr lang="pt-BR" dirty="0" smtClean="0"/>
              <a:t>mostra que o modelo com idade da mãe é o melhor, enquanto que o R</a:t>
            </a:r>
            <a:r>
              <a:rPr lang="pt-BR" baseline="30000" dirty="0"/>
              <a:t>2</a:t>
            </a:r>
            <a:r>
              <a:rPr lang="pt-BR" dirty="0" smtClean="0"/>
              <a:t> </a:t>
            </a:r>
            <a:r>
              <a:rPr lang="pt-BR" sz="400" dirty="0" smtClean="0"/>
              <a:t>2</a:t>
            </a:r>
            <a:r>
              <a:rPr lang="pt-BR" dirty="0" smtClean="0"/>
              <a:t>ajustado indica o modelo sem a variável idade da mãe</a:t>
            </a:r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45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do ajuste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3"/>
    </mc:Choice>
    <mc:Fallback xmlns="">
      <p:transition spd="slow" advTm="394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145" x="7950200" y="4794250"/>
          <p14:tracePt t="4155" x="7943850" y="4794250"/>
          <p14:tracePt t="4164" x="7924800" y="4787900"/>
          <p14:tracePt t="4175" x="7905750" y="4768850"/>
          <p14:tracePt t="4188" x="7861300" y="4737100"/>
          <p14:tracePt t="4205" x="7791450" y="4679950"/>
          <p14:tracePt t="4223" x="7613650" y="4521200"/>
          <p14:tracePt t="4240" x="7245350" y="4000500"/>
          <p14:tracePt t="4256" x="7042150" y="3733800"/>
          <p14:tracePt t="4273" x="6673850" y="3143250"/>
          <p14:tracePt t="4291" x="6496050" y="2819400"/>
          <p14:tracePt t="4308" x="6445250" y="2749550"/>
          <p14:tracePt t="4323" x="6356350" y="2622550"/>
          <p14:tracePt t="4338" x="6318250" y="2565400"/>
          <p14:tracePt t="4355" x="6254750" y="2438400"/>
          <p14:tracePt t="4372" x="6242050" y="2400300"/>
          <p14:tracePt t="4388" x="6223000" y="2355850"/>
          <p14:tracePt t="4405" x="6216650" y="2343150"/>
          <p14:tracePt t="4422" x="6203950" y="2336800"/>
          <p14:tracePt t="4438" x="6172200" y="2336800"/>
          <p14:tracePt t="4455" x="6140450" y="2336800"/>
          <p14:tracePt t="4457" x="6115050" y="2336800"/>
          <p14:tracePt t="4472" x="6083300" y="2336800"/>
          <p14:tracePt t="4897" x="6064250" y="2336800"/>
          <p14:tracePt t="4907" x="6038850" y="2336800"/>
          <p14:tracePt t="4917" x="6019800" y="2336800"/>
          <p14:tracePt t="4928" x="5994400" y="2336800"/>
          <p14:tracePt t="4941" x="5969000" y="2336800"/>
          <p14:tracePt t="4957" x="5949950" y="2336800"/>
          <p14:tracePt t="4973" x="5899150" y="2311400"/>
          <p14:tracePt t="4990" x="5842000" y="2279650"/>
          <p14:tracePt t="5005" x="5822950" y="2254250"/>
          <p14:tracePt t="5022" x="5778500" y="2222500"/>
          <p14:tracePt t="5039" x="5759450" y="2209800"/>
          <p14:tracePt t="5056" x="5740400" y="2190750"/>
          <p14:tracePt t="5073" x="5734050" y="2184400"/>
          <p14:tracePt t="5087" x="5727700" y="2184400"/>
          <p14:tracePt t="5104" x="5689600" y="2184400"/>
          <p14:tracePt t="5121" x="5657850" y="2184400"/>
          <p14:tracePt t="5138" x="5568950" y="2184400"/>
          <p14:tracePt t="5155" x="5492750" y="2197100"/>
          <p14:tracePt t="5171" x="5334000" y="2235200"/>
          <p14:tracePt t="5188" x="5251450" y="2254250"/>
          <p14:tracePt t="5205" x="5219700" y="2260600"/>
          <p14:tracePt t="5221" x="5149850" y="2266950"/>
          <p14:tracePt t="5237" x="5124450" y="2266950"/>
          <p14:tracePt t="5254" x="5048250" y="2266950"/>
          <p14:tracePt t="5271" x="4984750" y="2247900"/>
          <p14:tracePt t="5288" x="4959350" y="2241550"/>
          <p14:tracePt t="5304" x="4921250" y="2222500"/>
          <p14:tracePt t="5321" x="4908550" y="2222500"/>
          <p14:tracePt t="5337" x="4889500" y="2209800"/>
          <p14:tracePt t="5354" x="4876800" y="2203450"/>
          <p14:tracePt t="5371" x="4870450" y="2203450"/>
          <p14:tracePt t="5388" x="4864100" y="2203450"/>
          <p14:tracePt t="5405" x="4864100" y="2197100"/>
          <p14:tracePt t="5420" x="4857750" y="2197100"/>
          <p14:tracePt t="5437" x="4851400" y="2197100"/>
          <p14:tracePt t="5469" x="4845050" y="2197100"/>
          <p14:tracePt t="5513" x="4838700" y="2197100"/>
          <p14:tracePt t="5535" x="4832350" y="2197100"/>
          <p14:tracePt t="5647" x="4832350" y="2203450"/>
          <p14:tracePt t="5657" x="4838700" y="2203450"/>
          <p14:tracePt t="5669" x="4845050" y="2209800"/>
          <p14:tracePt t="5679" x="4851400" y="2216150"/>
          <p14:tracePt t="5689" x="4864100" y="2222500"/>
          <p14:tracePt t="5705" x="4883150" y="2228850"/>
          <p14:tracePt t="5724" x="4921250" y="2241550"/>
          <p14:tracePt t="5738" x="4933950" y="2247900"/>
          <p14:tracePt t="5755" x="4953000" y="2260600"/>
          <p14:tracePt t="5772" x="4972050" y="2273300"/>
          <p14:tracePt t="5788" x="4972050" y="2279650"/>
          <p14:tracePt t="5806" x="4984750" y="2292350"/>
          <p14:tracePt t="5821" x="4991100" y="2305050"/>
          <p14:tracePt t="5839" x="5003800" y="2324100"/>
          <p14:tracePt t="5855" x="5010150" y="2330450"/>
          <p14:tracePt t="5872" x="5010150" y="2336800"/>
          <p14:tracePt t="5889" x="5010150" y="2343150"/>
          <p14:tracePt t="5905" x="5016500" y="2343150"/>
          <p14:tracePt t="5938" x="5022850" y="2355850"/>
          <p14:tracePt t="5973" x="5022850" y="2368550"/>
          <p14:tracePt t="5988" x="5022850" y="2374900"/>
          <p14:tracePt t="6005" x="5022850" y="2381250"/>
          <p14:tracePt t="6054" x="5022850" y="2387600"/>
          <p14:tracePt t="6471" x="5029200" y="2387600"/>
          <p14:tracePt t="6483" x="5041900" y="2387600"/>
          <p14:tracePt t="6490" x="5054600" y="2387600"/>
          <p14:tracePt t="6503" x="5067300" y="2381250"/>
          <p14:tracePt t="6519" x="5080000" y="2374900"/>
          <p14:tracePt t="6536" x="5118100" y="2355850"/>
          <p14:tracePt t="6554" x="5130800" y="2349500"/>
          <p14:tracePt t="6571" x="5143500" y="2343150"/>
          <p14:tracePt t="6589" x="5156200" y="2336800"/>
          <p14:tracePt t="6604" x="5162550" y="2336800"/>
          <p14:tracePt t="6619" x="5175250" y="2336800"/>
          <p14:tracePt t="6637" x="5175250" y="2330450"/>
          <p14:tracePt t="6669" x="5181600" y="2330450"/>
          <p14:tracePt t="7024" x="5187950" y="2330450"/>
          <p14:tracePt t="7043" x="5194300" y="2330450"/>
          <p14:tracePt t="7064" x="5200650" y="2330450"/>
          <p14:tracePt t="7085" x="5207000" y="2330450"/>
          <p14:tracePt t="7095" x="5213350" y="2330450"/>
          <p14:tracePt t="7116" x="5219700" y="2330450"/>
          <p14:tracePt t="7127" x="5226050" y="2336800"/>
          <p14:tracePt t="7138" x="5232400" y="2336800"/>
          <p14:tracePt t="7152" x="5245100" y="2336800"/>
          <p14:tracePt t="7168" x="5251450" y="2349500"/>
          <p14:tracePt t="7188" x="5257800" y="2349500"/>
          <p14:tracePt t="7206" x="5283200" y="2362200"/>
          <p14:tracePt t="7219" x="5308600" y="2368550"/>
          <p14:tracePt t="7236" x="5340350" y="2387600"/>
          <p14:tracePt t="7252" x="5410200" y="2413000"/>
          <p14:tracePt t="7270" x="5454650" y="2425700"/>
          <p14:tracePt t="7286" x="5511800" y="2451100"/>
          <p14:tracePt t="7305" x="5568950" y="2476500"/>
          <p14:tracePt t="7319" x="5594350" y="2482850"/>
          <p14:tracePt t="7337" x="5670550" y="2508250"/>
          <p14:tracePt t="7353" x="5721350" y="2527300"/>
          <p14:tracePt t="7368" x="5810250" y="2559050"/>
          <p14:tracePt t="7385" x="5829300" y="2571750"/>
          <p14:tracePt t="7401" x="5873750" y="2597150"/>
          <p14:tracePt t="7421" x="5899150" y="2616200"/>
          <p14:tracePt t="7437" x="5905500" y="2628900"/>
          <p14:tracePt t="7455" x="5918200" y="2635250"/>
          <p14:tracePt t="8141" x="5924550" y="2635250"/>
          <p14:tracePt t="8150" x="5930900" y="2635250"/>
          <p14:tracePt t="8162" x="5943600" y="2635250"/>
          <p14:tracePt t="8174" x="5969000" y="2635250"/>
          <p14:tracePt t="8186" x="5981700" y="2635250"/>
          <p14:tracePt t="8204" x="6019800" y="2635250"/>
          <p14:tracePt t="8220" x="6038850" y="2635250"/>
          <p14:tracePt t="8236" x="6070600" y="2635250"/>
          <p14:tracePt t="8254" x="6115050" y="2628900"/>
          <p14:tracePt t="8270" x="6140450" y="2628900"/>
          <p14:tracePt t="8286" x="6191250" y="2622550"/>
          <p14:tracePt t="8303" x="6210300" y="2622550"/>
          <p14:tracePt t="8318" x="6248400" y="2616200"/>
          <p14:tracePt t="8334" x="6261100" y="2616200"/>
          <p14:tracePt t="8351" x="6292850" y="2603500"/>
          <p14:tracePt t="8368" x="6324600" y="2603500"/>
          <p14:tracePt t="8384" x="6350000" y="2603500"/>
          <p14:tracePt t="8401" x="6394450" y="2603500"/>
          <p14:tracePt t="8417" x="6407150" y="2603500"/>
          <p14:tracePt t="8435" x="6445250" y="2603500"/>
          <p14:tracePt t="8452" x="6470650" y="2603500"/>
          <p14:tracePt t="8468" x="6483350" y="2603500"/>
          <p14:tracePt t="8485" x="6496050" y="2603500"/>
          <p14:tracePt t="8502" x="6502400" y="2603500"/>
          <p14:tracePt t="8580" x="6470650" y="2603500"/>
          <p14:tracePt t="8588" x="6394450" y="2603500"/>
          <p14:tracePt t="8602" x="6267450" y="2609850"/>
          <p14:tracePt t="8619" x="5695950" y="2609850"/>
          <p14:tracePt t="8635" x="5200650" y="2622550"/>
          <p14:tracePt t="8652" x="4502150" y="2622550"/>
          <p14:tracePt t="8669" x="4064000" y="2622550"/>
          <p14:tracePt t="8687" x="3670300" y="2622550"/>
          <p14:tracePt t="8703" x="3346450" y="2609850"/>
          <p14:tracePt t="8720" x="3263900" y="2597150"/>
          <p14:tracePt t="8737" x="3181350" y="2584450"/>
          <p14:tracePt t="8754" x="3155950" y="2584450"/>
          <p14:tracePt t="8768" x="3124200" y="2584450"/>
          <p14:tracePt t="9308" x="3149600" y="2584450"/>
          <p14:tracePt t="9318" x="3181350" y="2609850"/>
          <p14:tracePt t="9330" x="3238500" y="2635250"/>
          <p14:tracePt t="9339" x="3302000" y="2667000"/>
          <p14:tracePt t="9351" x="3384550" y="2692400"/>
          <p14:tracePt t="9369" x="3441700" y="2711450"/>
          <p14:tracePt t="9385" x="3594100" y="2749550"/>
          <p14:tracePt t="9401" x="3778250" y="2794000"/>
          <p14:tracePt t="9419" x="3860800" y="2813050"/>
          <p14:tracePt t="9436" x="4013200" y="2851150"/>
          <p14:tracePt t="9452" x="4121150" y="2870200"/>
          <p14:tracePt t="9456" x="4222750" y="2914650"/>
          <p14:tracePt t="9469" x="4318000" y="2946400"/>
          <p14:tracePt t="9486" x="4438650" y="2990850"/>
          <p14:tracePt t="9502" x="4483100" y="3009900"/>
          <p14:tracePt t="9520" x="4565650" y="3041650"/>
          <p14:tracePt t="9535" x="4597400" y="3060700"/>
          <p14:tracePt t="9552" x="4622800" y="3073400"/>
          <p14:tracePt t="9978" x="4635500" y="3073400"/>
          <p14:tracePt t="9986" x="4648200" y="3073400"/>
          <p14:tracePt t="10002" x="4667250" y="3073400"/>
          <p14:tracePt t="10019" x="4724400" y="3073400"/>
          <p14:tracePt t="10037" x="4781550" y="3067050"/>
          <p14:tracePt t="10051" x="4819650" y="3067050"/>
          <p14:tracePt t="10068" x="4876800" y="3067050"/>
          <p14:tracePt t="10084" x="4908550" y="3067050"/>
          <p14:tracePt t="10100" x="4953000" y="3067050"/>
          <p14:tracePt t="10116" x="4984750" y="3067050"/>
          <p14:tracePt t="10134" x="5016500" y="3067050"/>
          <p14:tracePt t="10152" x="5048250" y="3067050"/>
          <p14:tracePt t="10167" x="5060950" y="3067050"/>
          <p14:tracePt t="10186" x="5080000" y="3067050"/>
          <p14:tracePt t="10217" x="5086350" y="3067050"/>
          <p14:tracePt t="10256" x="5092700" y="3067050"/>
          <p14:tracePt t="12595" x="5086350" y="3067050"/>
          <p14:tracePt t="12603" x="5067300" y="3067050"/>
          <p14:tracePt t="12616" x="5029200" y="3067050"/>
          <p14:tracePt t="12633" x="4953000" y="3067050"/>
          <p14:tracePt t="12648" x="4718050" y="3067050"/>
          <p14:tracePt t="12665" x="4362450" y="3035300"/>
          <p14:tracePt t="12682" x="4222750" y="3035300"/>
          <p14:tracePt t="12698" x="3994150" y="3016250"/>
          <p14:tracePt t="12718" x="3816350" y="2997200"/>
          <p14:tracePt t="12730" x="3759200" y="2984500"/>
          <p14:tracePt t="12748" x="3714750" y="2984500"/>
          <p14:tracePt t="12764" x="3702050" y="2984500"/>
          <p14:tracePt t="14578" x="3708400" y="2984500"/>
          <p14:tracePt t="14588" x="3727450" y="2990850"/>
          <p14:tracePt t="14600" x="3759200" y="3009900"/>
          <p14:tracePt t="14613" x="3816350" y="3035300"/>
          <p14:tracePt t="14631" x="3898900" y="3073400"/>
          <p14:tracePt t="14647" x="3943350" y="3086100"/>
          <p14:tracePt t="14663" x="4019550" y="3124200"/>
          <p14:tracePt t="14679" x="4070350" y="3136900"/>
          <p14:tracePt t="14696" x="4146550" y="3162300"/>
          <p14:tracePt t="14713" x="4178300" y="3181350"/>
          <p14:tracePt t="14729" x="4216400" y="3194050"/>
          <p14:tracePt t="14746" x="4241800" y="3206750"/>
          <p14:tracePt t="14762" x="4248150" y="3213100"/>
          <p14:tracePt t="14780" x="4267200" y="3219450"/>
          <p14:tracePt t="14797" x="4273550" y="3225800"/>
          <p14:tracePt t="14812" x="4286250" y="3225800"/>
          <p14:tracePt t="14849" x="4286250" y="3232150"/>
          <p14:tracePt t="14913" x="4286250" y="3238500"/>
          <p14:tracePt t="15412" x="4292600" y="3238500"/>
          <p14:tracePt t="15423" x="4305300" y="3244850"/>
          <p14:tracePt t="15434" x="4318000" y="3251200"/>
          <p14:tracePt t="15447" x="4349750" y="3257550"/>
          <p14:tracePt t="15462" x="4375150" y="3257550"/>
          <p14:tracePt t="15479" x="4527550" y="3289300"/>
          <p14:tracePt t="15494" x="4603750" y="3295650"/>
          <p14:tracePt t="15511" x="4718050" y="3308350"/>
          <p14:tracePt t="15528" x="4902200" y="3327400"/>
          <p14:tracePt t="15546" x="5016500" y="3333750"/>
          <p14:tracePt t="15562" x="5156200" y="3352800"/>
          <p14:tracePt t="15579" x="5276850" y="3384550"/>
          <p14:tracePt t="15594" x="5346700" y="3403600"/>
          <p14:tracePt t="15611" x="5429250" y="3429000"/>
          <p14:tracePt t="15628" x="5461000" y="3435350"/>
          <p14:tracePt t="15644" x="5499100" y="3441700"/>
          <p14:tracePt t="15661" x="5511800" y="3448050"/>
          <p14:tracePt t="15677" x="5518150" y="3448050"/>
          <p14:tracePt t="15694" x="5524500" y="3448050"/>
          <p14:tracePt t="15996" x="5543550" y="3454400"/>
          <p14:tracePt t="16006" x="5568950" y="3460750"/>
          <p14:tracePt t="16017" x="5600700" y="3460750"/>
          <p14:tracePt t="16027" x="5638800" y="3467100"/>
          <p14:tracePt t="16044" x="5727700" y="3479800"/>
          <p14:tracePt t="16061" x="5949950" y="3511550"/>
          <p14:tracePt t="16077" x="6026150" y="3511550"/>
          <p14:tracePt t="16094" x="6229350" y="3517900"/>
          <p14:tracePt t="16111" x="6445250" y="3517900"/>
          <p14:tracePt t="16127" x="6508750" y="3517900"/>
          <p14:tracePt t="16144" x="6584950" y="3517900"/>
          <p14:tracePt t="16160" x="6604000" y="3517900"/>
          <p14:tracePt t="16177" x="6648450" y="3517900"/>
          <p14:tracePt t="16194" x="6667500" y="3517900"/>
          <p14:tracePt t="16227" x="6686550" y="3517900"/>
          <p14:tracePt t="16243" x="6692900" y="3517900"/>
          <p14:tracePt t="16260" x="6699250" y="3517900"/>
          <p14:tracePt t="16277" x="6711950" y="3517900"/>
          <p14:tracePt t="16294" x="6718300" y="3517900"/>
          <p14:tracePt t="16318" x="6731000" y="3517900"/>
          <p14:tracePt t="16328" x="6743700" y="3517900"/>
          <p14:tracePt t="16344" x="6750050" y="3517900"/>
          <p14:tracePt t="16361" x="6762750" y="3517900"/>
          <p14:tracePt t="16377" x="6769100" y="3517900"/>
          <p14:tracePt t="16394" x="6775450" y="3524250"/>
          <p14:tracePt t="16410" x="6781800" y="3524250"/>
          <p14:tracePt t="16443" x="6788150" y="3524250"/>
          <p14:tracePt t="16788" x="6781800" y="3530600"/>
          <p14:tracePt t="16799" x="6756400" y="3536950"/>
          <p14:tracePt t="16809" x="6718300" y="3556000"/>
          <p14:tracePt t="16819" x="6686550" y="3568700"/>
          <p14:tracePt t="16830" x="6635750" y="3581400"/>
          <p14:tracePt t="16844" x="6565900" y="3600450"/>
          <p14:tracePt t="16860" x="6438900" y="3619500"/>
          <p14:tracePt t="16877" x="6064250" y="3670300"/>
          <p14:tracePt t="16893" x="5422900" y="3733800"/>
          <p14:tracePt t="16910" x="5181600" y="3746500"/>
          <p14:tracePt t="16926" x="4521200" y="3797300"/>
          <p14:tracePt t="16943" x="4248150" y="3841750"/>
          <p14:tracePt t="16960" x="3765550" y="3943350"/>
          <p14:tracePt t="16977" x="3517900" y="4032250"/>
          <p14:tracePt t="16993" x="3397250" y="4064000"/>
          <p14:tracePt t="17010" x="3244850" y="4095750"/>
          <p14:tracePt t="17026" x="3200400" y="4102100"/>
          <p14:tracePt t="17488" x="3219450" y="4102100"/>
          <p14:tracePt t="17498" x="3232150" y="4102100"/>
          <p14:tracePt t="17508" x="3244850" y="4102100"/>
          <p14:tracePt t="17518" x="3257550" y="4102100"/>
          <p14:tracePt t="17529" x="3263900" y="4102100"/>
          <p14:tracePt t="17542" x="3289300" y="4102100"/>
          <p14:tracePt t="17560" x="3321050" y="4102100"/>
          <p14:tracePt t="17576" x="3333750" y="4102100"/>
          <p14:tracePt t="17593" x="3352800" y="4095750"/>
          <p14:tracePt t="17626" x="3359150" y="4095750"/>
          <p14:tracePt t="18112" x="3378200" y="4095750"/>
          <p14:tracePt t="18123" x="3397250" y="4089400"/>
          <p14:tracePt t="18133" x="3429000" y="4089400"/>
          <p14:tracePt t="18144" x="3467100" y="4089400"/>
          <p14:tracePt t="18159" x="3505200" y="4083050"/>
          <p14:tracePt t="18175" x="3600450" y="4070350"/>
          <p14:tracePt t="18192" x="3638550" y="4070350"/>
          <p14:tracePt t="18208" x="3721100" y="4064000"/>
          <p14:tracePt t="18225" x="3759200" y="4064000"/>
          <p14:tracePt t="18241" x="3835400" y="4064000"/>
          <p14:tracePt t="18259" x="3892550" y="4064000"/>
          <p14:tracePt t="18275" x="3917950" y="4064000"/>
          <p14:tracePt t="18291" x="3956050" y="4064000"/>
          <p14:tracePt t="18309" x="3975100" y="4064000"/>
          <p14:tracePt t="18325" x="4006850" y="4064000"/>
          <p14:tracePt t="18342" x="4051300" y="4064000"/>
          <p14:tracePt t="18358" x="4076700" y="4064000"/>
          <p14:tracePt t="18376" x="4114800" y="4064000"/>
          <p14:tracePt t="18391" x="4121150" y="4064000"/>
          <p14:tracePt t="18408" x="4133850" y="4064000"/>
          <p14:tracePt t="18770" x="4146550" y="4064000"/>
          <p14:tracePt t="18780" x="4159250" y="4064000"/>
          <p14:tracePt t="18791" x="4191000" y="4064000"/>
          <p14:tracePt t="18801" x="4216400" y="4064000"/>
          <p14:tracePt t="18812" x="4254500" y="4064000"/>
          <p14:tracePt t="18824" x="4337050" y="4051300"/>
          <p14:tracePt t="18841" x="4413250" y="4032250"/>
          <p14:tracePt t="18858" x="4559300" y="4013200"/>
          <p14:tracePt t="18875" x="4711700" y="3994150"/>
          <p14:tracePt t="18891" x="4813300" y="3981450"/>
          <p14:tracePt t="18908" x="4984750" y="3962400"/>
          <p14:tracePt t="18925" x="5073650" y="3962400"/>
          <p14:tracePt t="18941" x="5175250" y="3956050"/>
          <p14:tracePt t="18958" x="5340350" y="3956050"/>
          <p14:tracePt t="18974" x="5391150" y="3956050"/>
          <p14:tracePt t="18991" x="5473700" y="3956050"/>
          <p14:tracePt t="19008" x="5499100" y="3956050"/>
          <p14:tracePt t="19024" x="5530850" y="3956050"/>
          <p14:tracePt t="19041" x="5549900" y="3956050"/>
          <p14:tracePt t="19076" x="5556250" y="3956050"/>
          <p14:tracePt t="19771" x="5568950" y="3956050"/>
          <p14:tracePt t="19785" x="5594350" y="3956050"/>
          <p14:tracePt t="19794" x="5626100" y="3956050"/>
          <p14:tracePt t="19809" x="5664200" y="3956050"/>
          <p14:tracePt t="19825" x="5880100" y="3987800"/>
          <p14:tracePt t="19844" x="5981700" y="3994150"/>
          <p14:tracePt t="19860" x="6153150" y="4025900"/>
          <p14:tracePt t="19876" x="6324600" y="4064000"/>
          <p14:tracePt t="19891" x="6413500" y="4076700"/>
          <p14:tracePt t="19908" x="6502400" y="4083050"/>
          <p14:tracePt t="19924" x="6534150" y="4083050"/>
          <p14:tracePt t="19941" x="6559550" y="4083050"/>
          <p14:tracePt t="19958" x="6572250" y="4083050"/>
          <p14:tracePt t="19973" x="6578600" y="4083050"/>
          <p14:tracePt t="20064" x="6572250" y="4083050"/>
          <p14:tracePt t="20075" x="6540500" y="4089400"/>
          <p14:tracePt t="20085" x="6496050" y="4102100"/>
          <p14:tracePt t="20096" x="6419850" y="4108450"/>
          <p14:tracePt t="20111" x="6235700" y="4159250"/>
          <p14:tracePt t="20127" x="5626100" y="4286250"/>
          <p14:tracePt t="20141" x="5149850" y="4362450"/>
          <p14:tracePt t="20157" x="4400550" y="4445000"/>
          <p14:tracePt t="20174" x="3949700" y="4502150"/>
          <p14:tracePt t="20190" x="3505200" y="4572000"/>
          <p14:tracePt t="20207" x="3333750" y="4597400"/>
          <p14:tracePt t="20223" x="3143250" y="4622800"/>
          <p14:tracePt t="20240" x="3073400" y="4641850"/>
          <p14:tracePt t="20257" x="3060700" y="4641850"/>
          <p14:tracePt t="20669" x="3073400" y="4635500"/>
          <p14:tracePt t="20679" x="3086100" y="4629150"/>
          <p14:tracePt t="20692" x="3111500" y="4610100"/>
          <p14:tracePt t="20708" x="3130550" y="4597400"/>
          <p14:tracePt t="20724" x="3200400" y="4572000"/>
          <p14:tracePt t="20741" x="3289300" y="4546600"/>
          <p14:tracePt t="20758" x="3314700" y="4540250"/>
          <p14:tracePt t="20775" x="3365500" y="4533900"/>
          <p14:tracePt t="20791" x="3378200" y="4533900"/>
          <p14:tracePt t="20806" x="3409950" y="4527550"/>
          <p14:tracePt t="20824" x="3435350" y="4521200"/>
          <p14:tracePt t="20839" x="3441700" y="4521200"/>
          <p14:tracePt t="20856" x="3454400" y="4521200"/>
          <p14:tracePt t="20872" x="3460750" y="4521200"/>
          <p14:tracePt t="20906" x="3467100" y="4521200"/>
          <p14:tracePt t="21210" x="3473450" y="4514850"/>
          <p14:tracePt t="21220" x="3498850" y="4508500"/>
          <p14:tracePt t="21231" x="3517900" y="4495800"/>
          <p14:tracePt t="21242" x="3581400" y="4476750"/>
          <p14:tracePt t="21257" x="3644900" y="4457700"/>
          <p14:tracePt t="21275" x="3835400" y="4438650"/>
          <p14:tracePt t="21291" x="3905250" y="4425950"/>
          <p14:tracePt t="21308" x="4070350" y="4400550"/>
          <p14:tracePt t="21322" x="4184650" y="4387850"/>
          <p14:tracePt t="21339" x="4387850" y="4375150"/>
          <p14:tracePt t="21356" x="4572000" y="4368800"/>
          <p14:tracePt t="21373" x="4660900" y="4356100"/>
          <p14:tracePt t="21389" x="4787900" y="4349750"/>
          <p14:tracePt t="21406" x="4838700" y="4349750"/>
          <p14:tracePt t="21423" x="4921250" y="4349750"/>
          <p14:tracePt t="21439" x="4959350" y="4349750"/>
          <p14:tracePt t="21456" x="4984750" y="4349750"/>
          <p14:tracePt t="21473" x="5003800" y="4349750"/>
          <p14:tracePt t="21489" x="5016500" y="4349750"/>
          <p14:tracePt t="21506" x="5035550" y="4349750"/>
          <p14:tracePt t="21523" x="5054600" y="4349750"/>
          <p14:tracePt t="23006" x="5067300" y="4349750"/>
          <p14:tracePt t="23018" x="5086350" y="4349750"/>
          <p14:tracePt t="23027" x="5111750" y="4356100"/>
          <p14:tracePt t="23040" x="5143500" y="4362450"/>
          <p14:tracePt t="23056" x="5187950" y="4368800"/>
          <p14:tracePt t="23072" x="5378450" y="4394200"/>
          <p14:tracePt t="23088" x="5505450" y="4400550"/>
          <p14:tracePt t="23104" x="5543550" y="4400550"/>
          <p14:tracePt t="23122" x="5600700" y="4400550"/>
          <p14:tracePt t="23138" x="5632450" y="4400550"/>
          <p14:tracePt t="23155" x="5657850" y="4400550"/>
          <p14:tracePt t="23172" x="5676900" y="4400550"/>
          <p14:tracePt t="23265" x="5670550" y="4400550"/>
          <p14:tracePt t="23276" x="5607050" y="4400550"/>
          <p14:tracePt t="23286" x="5473700" y="4400550"/>
          <p14:tracePt t="23298" x="5346700" y="4400550"/>
          <p14:tracePt t="23308" x="5156200" y="4400550"/>
          <p14:tracePt t="23321" x="4946650" y="4400550"/>
          <p14:tracePt t="23338" x="4705350" y="4432300"/>
          <p14:tracePt t="23354" x="4584700" y="4464050"/>
          <p14:tracePt t="23372" x="4387850" y="4533900"/>
          <p14:tracePt t="23387" x="4330700" y="4565650"/>
          <p14:tracePt t="23403" x="4286250" y="4591050"/>
          <p14:tracePt t="23778" x="4273550" y="4597400"/>
          <p14:tracePt t="23789" x="4254500" y="4603750"/>
          <p14:tracePt t="23799" x="4203700" y="4603750"/>
          <p14:tracePt t="23808" x="4127500" y="4616450"/>
          <p14:tracePt t="23820" x="4051300" y="4616450"/>
          <p14:tracePt t="23837" x="3962400" y="4616450"/>
          <p14:tracePt t="23853" x="3632200" y="4616450"/>
          <p14:tracePt t="23870" x="3403600" y="4616450"/>
          <p14:tracePt t="23887" x="3251200" y="4616450"/>
          <p14:tracePt t="23903" x="3022600" y="4635500"/>
          <p14:tracePt t="23924" x="2933700" y="4641850"/>
          <p14:tracePt t="23939" x="2825750" y="4654550"/>
          <p14:tracePt t="23954" x="2736850" y="4654550"/>
          <p14:tracePt t="23971" x="2698750" y="4654550"/>
          <p14:tracePt t="23989" x="2647950" y="4654550"/>
          <p14:tracePt t="24004" x="2622550" y="4654550"/>
          <p14:tracePt t="24020" x="2597150" y="4654550"/>
          <p14:tracePt t="24037" x="2571750" y="4654550"/>
          <p14:tracePt t="24054" x="2565400" y="4654550"/>
          <p14:tracePt t="24070" x="2546350" y="4654550"/>
          <p14:tracePt t="24103" x="2527300" y="4654550"/>
          <p14:tracePt t="24120" x="2508250" y="4654550"/>
          <p14:tracePt t="24137" x="2501900" y="4654550"/>
          <p14:tracePt t="24153" x="2476500" y="4654550"/>
          <p14:tracePt t="24171" x="2470150" y="4654550"/>
          <p14:tracePt t="24187" x="2451100" y="4654550"/>
          <p14:tracePt t="24204" x="2432050" y="4648200"/>
          <p14:tracePt t="26289" x="2438400" y="4648200"/>
          <p14:tracePt t="26301" x="2457450" y="4648200"/>
          <p14:tracePt t="26315" x="2495550" y="4648200"/>
          <p14:tracePt t="26320" x="2584450" y="4648200"/>
          <p14:tracePt t="26334" x="2724150" y="4648200"/>
          <p14:tracePt t="26351" x="2940050" y="4648200"/>
          <p14:tracePt t="26368" x="3067050" y="4629150"/>
          <p14:tracePt t="26384" x="3352800" y="4603750"/>
          <p14:tracePt t="26401" x="3441700" y="4597400"/>
          <p14:tracePt t="26418" x="3594100" y="4597400"/>
          <p14:tracePt t="26434" x="3733800" y="4584700"/>
          <p14:tracePt t="26451" x="3784600" y="4584700"/>
          <p14:tracePt t="26468" x="3879850" y="4584700"/>
          <p14:tracePt t="26484" x="3917950" y="4584700"/>
          <p14:tracePt t="26501" x="3962400" y="4591050"/>
          <p14:tracePt t="26518" x="3987800" y="4597400"/>
          <p14:tracePt t="26534" x="3994150" y="4597400"/>
          <p14:tracePt t="26568" x="4000500" y="4597400"/>
          <p14:tracePt t="26820" x="4013200" y="4597400"/>
          <p14:tracePt t="26833" x="4044950" y="4610100"/>
          <p14:tracePt t="26841" x="4070350" y="4616450"/>
          <p14:tracePt t="26853" x="4127500" y="4622800"/>
          <p14:tracePt t="26870" x="4178300" y="4635500"/>
          <p14:tracePt t="26887" x="4330700" y="4641850"/>
          <p14:tracePt t="26904" x="4476750" y="4654550"/>
          <p14:tracePt t="26919" x="4514850" y="4654550"/>
          <p14:tracePt t="26935" x="4578350" y="4660900"/>
          <p14:tracePt t="26951" x="4603750" y="4660900"/>
          <p14:tracePt t="26955" x="4635500" y="4660900"/>
          <p14:tracePt t="26968" x="4660900" y="4660900"/>
          <p14:tracePt t="26986" x="4679950" y="4660900"/>
          <p14:tracePt t="27002" x="4711700" y="4660900"/>
          <p14:tracePt t="27018" x="4737100" y="4660900"/>
          <p14:tracePt t="27034" x="4749800" y="4660900"/>
          <p14:tracePt t="27051" x="4775200" y="4660900"/>
          <p14:tracePt t="27068" x="4787900" y="4660900"/>
          <p14:tracePt t="27085" x="4819650" y="4654550"/>
          <p14:tracePt t="27101" x="4864100" y="4648200"/>
          <p14:tracePt t="27117" x="4889500" y="4641850"/>
          <p14:tracePt t="27134" x="4965700" y="4622800"/>
          <p14:tracePt t="27151" x="4991100" y="4616450"/>
          <p14:tracePt t="27168" x="5041900" y="4610100"/>
          <p14:tracePt t="27184" x="5067300" y="4610100"/>
          <p14:tracePt t="27200" x="5080000" y="4610100"/>
          <p14:tracePt t="27217" x="5086350" y="4610100"/>
          <p14:tracePt t="27234" x="5092700" y="4610100"/>
          <p14:tracePt t="27289" x="5099050" y="4610100"/>
          <p14:tracePt t="27331" x="5105400" y="4610100"/>
          <p14:tracePt t="27447" x="5111750" y="4610100"/>
          <p14:tracePt t="27497" x="5118100" y="4610100"/>
          <p14:tracePt t="27520" x="5118100" y="4616450"/>
          <p14:tracePt t="27529" x="5124450" y="4616450"/>
          <p14:tracePt t="27540" x="5124450" y="4622800"/>
          <p14:tracePt t="27551" x="5124450" y="4629150"/>
          <p14:tracePt t="27568" x="5124450" y="4635500"/>
          <p14:tracePt t="27584" x="5130800" y="4641850"/>
          <p14:tracePt t="27602" x="5130800" y="4648200"/>
          <p14:tracePt t="28383" x="5130800" y="4654550"/>
          <p14:tracePt t="28393" x="5130800" y="4660900"/>
          <p14:tracePt t="28404" x="5111750" y="4679950"/>
          <p14:tracePt t="28416" x="5073650" y="4705350"/>
          <p14:tracePt t="28432" x="5016500" y="4718050"/>
          <p14:tracePt t="28449" x="4832350" y="4762500"/>
          <p14:tracePt t="28466" x="4508500" y="4781550"/>
          <p14:tracePt t="28482" x="4298950" y="4781550"/>
          <p14:tracePt t="28499" x="4032250" y="4756150"/>
          <p14:tracePt t="28516" x="3892550" y="4737100"/>
          <p14:tracePt t="28533" x="3695700" y="4692650"/>
          <p14:tracePt t="28550" x="3625850" y="4673600"/>
          <p14:tracePt t="28565" x="3530600" y="4648200"/>
          <p14:tracePt t="28583" x="3479800" y="4641850"/>
          <p14:tracePt t="28948" x="3467100" y="4635500"/>
          <p14:tracePt t="28958" x="3454400" y="4622800"/>
          <p14:tracePt t="28967" x="3435350" y="4616450"/>
          <p14:tracePt t="28982" x="3403600" y="4597400"/>
          <p14:tracePt t="28999" x="3333750" y="4565650"/>
          <p14:tracePt t="29016" x="3302000" y="4559300"/>
          <p14:tracePt t="29032" x="3232150" y="4540250"/>
          <p14:tracePt t="29049" x="3187700" y="4533900"/>
          <p14:tracePt t="29065" x="3098800" y="4533900"/>
          <p14:tracePt t="29083" x="3060700" y="4533900"/>
          <p14:tracePt t="29099" x="3048000" y="4533900"/>
          <p14:tracePt t="29115" x="3016250" y="4533900"/>
          <p14:tracePt t="29132" x="3009900" y="4533900"/>
          <p14:tracePt t="29149" x="2984500" y="4533900"/>
          <p14:tracePt t="29166" x="2971800" y="4533900"/>
          <p14:tracePt t="29183" x="2959100" y="4540250"/>
          <p14:tracePt t="29199" x="2952750" y="4546600"/>
          <p14:tracePt t="29215" x="2946400" y="4552950"/>
          <p14:tracePt t="29232" x="2933700" y="4559300"/>
          <p14:tracePt t="29250" x="2927350" y="4565650"/>
          <p14:tracePt t="29266" x="2921000" y="4572000"/>
          <p14:tracePt t="29282" x="2921000" y="4578350"/>
          <p14:tracePt t="29321" x="2914650" y="4584700"/>
          <p14:tracePt t="29364" x="2914650" y="4591050"/>
          <p14:tracePt t="29375" x="2908300" y="4591050"/>
          <p14:tracePt t="29396" x="2901950" y="4591050"/>
          <p14:tracePt t="29407" x="2895600" y="4603750"/>
          <p14:tracePt t="29416" x="2889250" y="4616450"/>
          <p14:tracePt t="29432" x="2876550" y="4641850"/>
          <p14:tracePt t="29449" x="2844800" y="4699000"/>
          <p14:tracePt t="29465" x="2825750" y="4743450"/>
          <p14:tracePt t="29482" x="2800350" y="4876800"/>
          <p14:tracePt t="29500" x="2781300" y="4972050"/>
          <p14:tracePt t="29516" x="2774950" y="4991100"/>
          <p14:tracePt t="29532" x="2768600" y="5010150"/>
          <p14:tracePt t="29549" x="2768600" y="5016500"/>
          <p14:tracePt t="29566" x="2768600" y="5022850"/>
          <p14:tracePt t="29657" x="2774950" y="5003800"/>
          <p14:tracePt t="29667" x="2800350" y="4965700"/>
          <p14:tracePt t="29678" x="2851150" y="4902200"/>
          <p14:tracePt t="29688" x="2908300" y="4832350"/>
          <p14:tracePt t="29699" x="2997200" y="4749800"/>
          <p14:tracePt t="29715" x="3143250" y="4641850"/>
          <p14:tracePt t="29732" x="3441700" y="4476750"/>
          <p14:tracePt t="29750" x="3556000" y="4445000"/>
          <p14:tracePt t="29767" x="3784600" y="4425950"/>
          <p14:tracePt t="29783" x="4019550" y="4495800"/>
          <p14:tracePt t="29799" x="4102100" y="4527550"/>
          <p14:tracePt t="29815" x="4235450" y="4603750"/>
          <p14:tracePt t="29832" x="4292600" y="4629150"/>
          <p14:tracePt t="29848" x="4368800" y="4673600"/>
          <p14:tracePt t="29865" x="4413250" y="4686300"/>
          <p14:tracePt t="29882" x="4425950" y="4692650"/>
          <p14:tracePt t="29899" x="4432300" y="4699000"/>
          <p14:tracePt t="29915" x="4438650" y="4699000"/>
          <p14:tracePt t="30324" x="4445000" y="4699000"/>
          <p14:tracePt t="30335" x="4470400" y="4699000"/>
          <p14:tracePt t="30347" x="4495800" y="4699000"/>
          <p14:tracePt t="30356" x="4546600" y="4699000"/>
          <p14:tracePt t="30368" x="4597400" y="4686300"/>
          <p14:tracePt t="30382" x="4686300" y="4679950"/>
          <p14:tracePt t="30400" x="4959350" y="4654550"/>
          <p14:tracePt t="30416" x="5086350" y="4635500"/>
          <p14:tracePt t="30433" x="5410200" y="4603750"/>
          <p14:tracePt t="30450" x="5753100" y="4591050"/>
          <p14:tracePt t="30464" x="5854700" y="4591050"/>
          <p14:tracePt t="30481" x="6083300" y="4622800"/>
          <p14:tracePt t="30499" x="6178550" y="4641850"/>
          <p14:tracePt t="30515" x="6286500" y="4699000"/>
          <p14:tracePt t="30531" x="6343650" y="4737100"/>
          <p14:tracePt t="30548" x="6375400" y="4756150"/>
          <p14:tracePt t="30565" x="6419850" y="4800600"/>
          <p14:tracePt t="30581" x="6432550" y="4813300"/>
          <p14:tracePt t="30598" x="6483350" y="4857750"/>
          <p14:tracePt t="30614" x="6540500" y="4908550"/>
          <p14:tracePt t="30630" x="6635750" y="4997450"/>
          <p14:tracePt t="30648" x="6692900" y="5048250"/>
          <p14:tracePt t="30664" x="6724650" y="5073650"/>
          <p14:tracePt t="30681" x="6743700" y="5086350"/>
          <p14:tracePt t="30698" x="6750050" y="5086350"/>
          <p14:tracePt t="31044" x="6769100" y="5086350"/>
          <p14:tracePt t="31054" x="6807200" y="5086350"/>
          <p14:tracePt t="31066" x="6870700" y="5086350"/>
          <p14:tracePt t="31083" x="6927850" y="5080000"/>
          <p14:tracePt t="31099" x="7175500" y="5054600"/>
          <p14:tracePt t="31116" x="7397750" y="5054600"/>
          <p14:tracePt t="31132" x="7486650" y="5054600"/>
          <p14:tracePt t="31149" x="7670800" y="5067300"/>
          <p14:tracePt t="31165" x="7747000" y="5080000"/>
          <p14:tracePt t="31181" x="7854950" y="5086350"/>
          <p14:tracePt t="31199" x="7893050" y="5092700"/>
          <p14:tracePt t="31214" x="7905750" y="5092700"/>
          <p14:tracePt t="31231" x="7918450" y="5092700"/>
          <p14:tracePt t="31264" x="7924800" y="5092700"/>
          <p14:tracePt t="31293" x="7924800" y="5099050"/>
          <p14:tracePt t="31323" x="7931150" y="5099050"/>
          <p14:tracePt t="31942" x="7931150" y="5111750"/>
          <p14:tracePt t="31951" x="7924800" y="5118100"/>
          <p14:tracePt t="31964" x="7899400" y="5124450"/>
          <p14:tracePt t="31982" x="7740650" y="5156200"/>
          <p14:tracePt t="31998" x="7562850" y="5181600"/>
          <p14:tracePt t="32016" x="6731000" y="5194300"/>
          <p14:tracePt t="32030" x="6273800" y="5130800"/>
          <p14:tracePt t="32046" x="5168900" y="4997450"/>
          <p14:tracePt t="32064" x="4565650" y="5022850"/>
          <p14:tracePt t="32080" x="4356100" y="5073650"/>
          <p14:tracePt t="32097" x="4133850" y="5149850"/>
          <p14:tracePt t="32113" x="4057650" y="5181600"/>
          <p14:tracePt t="32130" x="3981450" y="5219700"/>
          <p14:tracePt t="32599" x="3975100" y="5219700"/>
          <p14:tracePt t="32608" x="3968750" y="5219700"/>
          <p14:tracePt t="32628" x="3962400" y="5219700"/>
          <p14:tracePt t="32638" x="3956050" y="5219700"/>
          <p14:tracePt t="32658" x="3956050" y="5207000"/>
          <p14:tracePt t="32669" x="3956050" y="5181600"/>
          <p14:tracePt t="32681" x="3962400" y="5168900"/>
          <p14:tracePt t="32697" x="3968750" y="5156200"/>
          <p14:tracePt t="32714" x="3994150" y="5130800"/>
          <p14:tracePt t="32730" x="4013200" y="5105400"/>
          <p14:tracePt t="32747" x="4083050" y="5086350"/>
          <p14:tracePt t="32764" x="4178300" y="5073650"/>
          <p14:tracePt t="32781" x="4210050" y="5073650"/>
          <p14:tracePt t="32799" x="4254500" y="5073650"/>
          <p14:tracePt t="32815" x="4273550" y="5073650"/>
          <p14:tracePt t="32832" x="4318000" y="5073650"/>
          <p14:tracePt t="32848" x="4368800" y="5092700"/>
          <p14:tracePt t="32863" x="4387850" y="5105400"/>
          <p14:tracePt t="32881" x="4432300" y="5130800"/>
          <p14:tracePt t="32898" x="4451350" y="5156200"/>
          <p14:tracePt t="32913" x="4489450" y="5200650"/>
          <p14:tracePt t="32931" x="4527550" y="5245100"/>
          <p14:tracePt t="32947" x="4533900" y="5257800"/>
          <p14:tracePt t="32965" x="4552950" y="5276850"/>
          <p14:tracePt t="32980" x="4559300" y="5289550"/>
          <p14:tracePt t="32996" x="4572000" y="5295900"/>
          <p14:tracePt t="33381" x="4578350" y="5295900"/>
          <p14:tracePt t="33390" x="4597400" y="5295900"/>
          <p14:tracePt t="33401" x="4648200" y="5270500"/>
          <p14:tracePt t="33413" x="4737100" y="5219700"/>
          <p14:tracePt t="33431" x="4997450" y="5118100"/>
          <p14:tracePt t="33447" x="5130800" y="5067300"/>
          <p14:tracePt t="33462" x="5492750" y="4972050"/>
          <p14:tracePt t="33478" x="5600700" y="4946650"/>
          <p14:tracePt t="33495" x="5740400" y="4927600"/>
          <p14:tracePt t="33511" x="5829300" y="4927600"/>
          <p14:tracePt t="33528" x="5969000" y="4927600"/>
          <p14:tracePt t="33546" x="6057900" y="4959350"/>
          <p14:tracePt t="33562" x="6089650" y="4972050"/>
          <p14:tracePt t="33579" x="6134100" y="5003800"/>
          <p14:tracePt t="33596" x="6153150" y="5016500"/>
          <p14:tracePt t="33611" x="6191250" y="5048250"/>
          <p14:tracePt t="33629" x="6235700" y="5092700"/>
          <p14:tracePt t="33646" x="6267450" y="5130800"/>
          <p14:tracePt t="33661" x="6381750" y="5194300"/>
          <p14:tracePt t="33679" x="6438900" y="5226050"/>
          <p14:tracePt t="33695" x="6489700" y="5245100"/>
          <p14:tracePt t="33712" x="6521450" y="5257800"/>
          <p14:tracePt t="33728" x="6534150" y="5257800"/>
          <p14:tracePt t="33745" x="6540500" y="5257800"/>
          <p14:tracePt t="34111" x="6572250" y="5251450"/>
          <p14:tracePt t="34120" x="6642100" y="5213350"/>
          <p14:tracePt t="34131" x="6775450" y="5156200"/>
          <p14:tracePt t="34146" x="6896100" y="5124450"/>
          <p14:tracePt t="34163" x="7124700" y="5073650"/>
          <p14:tracePt t="34182" x="7308850" y="5041900"/>
          <p14:tracePt t="34196" x="7372350" y="5041900"/>
          <p14:tracePt t="34212" x="7423150" y="5029200"/>
          <p14:tracePt t="34228" x="7467600" y="5029200"/>
          <p14:tracePt t="34244" x="7512050" y="5029200"/>
          <p14:tracePt t="34261" x="7524750" y="5029200"/>
          <p14:tracePt t="34278" x="7543800" y="5035550"/>
          <p14:tracePt t="34294" x="7556500" y="5041900"/>
          <p14:tracePt t="34311" x="7575550" y="5054600"/>
          <p14:tracePt t="34328" x="7594600" y="5073650"/>
          <p14:tracePt t="34345" x="7594600" y="5080000"/>
          <p14:tracePt t="34361" x="7613650" y="5092700"/>
          <p14:tracePt t="34379" x="7620000" y="5092700"/>
          <p14:tracePt t="34394" x="7620000" y="5099050"/>
          <p14:tracePt t="34411" x="7626350" y="5105400"/>
          <p14:tracePt t="34428" x="7626350" y="5111750"/>
          <p14:tracePt t="34445" x="7632700" y="5111750"/>
          <p14:tracePt t="34463" x="7632700" y="5118100"/>
          <p14:tracePt t="34536" x="7626350" y="5124450"/>
          <p14:tracePt t="34548" x="7620000" y="5124450"/>
          <p14:tracePt t="34558" x="7613650" y="5124450"/>
          <p14:tracePt t="34569" x="7594600" y="5124450"/>
          <p14:tracePt t="34581" x="7575550" y="5124450"/>
          <p14:tracePt t="34596" x="7556500" y="5124450"/>
          <p14:tracePt t="34611" x="7473950" y="5124450"/>
          <p14:tracePt t="34629" x="7410450" y="5105400"/>
          <p14:tracePt t="34645" x="7099300" y="5003800"/>
          <p14:tracePt t="34661" x="6464300" y="4775200"/>
          <p14:tracePt t="34678" x="6102350" y="4648200"/>
          <p14:tracePt t="34695" x="5308600" y="4457700"/>
          <p14:tracePt t="34711" x="4984750" y="4425950"/>
          <p14:tracePt t="34727" x="4559300" y="4445000"/>
          <p14:tracePt t="34744" x="4241800" y="4578350"/>
          <p14:tracePt t="34760" x="4146550" y="4641850"/>
          <p14:tracePt t="34777" x="3981450" y="4756150"/>
          <p14:tracePt t="35193" x="3981450" y="4762500"/>
          <p14:tracePt t="35205" x="3968750" y="4775200"/>
          <p14:tracePt t="35215" x="3956050" y="4787900"/>
          <p14:tracePt t="35229" x="3937000" y="4800600"/>
          <p14:tracePt t="35245" x="3873500" y="4845050"/>
          <p14:tracePt t="35261" x="3816350" y="4857750"/>
          <p14:tracePt t="35279" x="3644900" y="4953000"/>
          <p14:tracePt t="35294" x="3549650" y="4991100"/>
          <p14:tracePt t="35313" x="3359150" y="5111750"/>
          <p14:tracePt t="35329" x="3276600" y="5168900"/>
          <p14:tracePt t="35345" x="3086100" y="5321300"/>
          <p14:tracePt t="35361" x="2895600" y="5461000"/>
          <p14:tracePt t="35379" x="2851150" y="5505450"/>
          <p14:tracePt t="35393" x="2755900" y="5575300"/>
          <p14:tracePt t="35410" x="2736850" y="5600700"/>
          <p14:tracePt t="35426" x="2717800" y="5626100"/>
          <p14:tracePt t="35443" x="2692400" y="5657850"/>
          <p14:tracePt t="35459" x="2692400" y="5670550"/>
          <p14:tracePt t="35476" x="2692400" y="5695950"/>
          <p14:tracePt t="35493" x="2692400" y="5708650"/>
          <p14:tracePt t="35511" x="2692400" y="5721350"/>
          <p14:tracePt t="35528" x="2711450" y="5740400"/>
          <p14:tracePt t="35543" x="2717800" y="5746750"/>
          <p14:tracePt t="35560" x="2724150" y="5746750"/>
          <p14:tracePt t="35577" x="2724150" y="5753100"/>
          <p14:tracePt t="35595" x="2730500" y="5753100"/>
          <p14:tracePt t="35611" x="2730500" y="5759450"/>
          <p14:tracePt t="35628" x="2736850" y="5759450"/>
          <p14:tracePt t="35644" x="2749550" y="5765800"/>
          <p14:tracePt t="35660" x="2774950" y="5765800"/>
          <p14:tracePt t="35677" x="2819400" y="5765800"/>
          <p14:tracePt t="35694" x="2997200" y="5759450"/>
          <p14:tracePt t="35710" x="3111500" y="5727700"/>
          <p14:tracePt t="35727" x="3321050" y="5645150"/>
          <p14:tracePt t="35744" x="3492500" y="5588000"/>
          <p14:tracePt t="35760" x="3702050" y="5511800"/>
          <p14:tracePt t="35777" x="3848100" y="5461000"/>
          <p14:tracePt t="35793" x="3911600" y="5461000"/>
          <p14:tracePt t="35810" x="4013200" y="5461000"/>
          <p14:tracePt t="35828" x="4083050" y="5473700"/>
          <p14:tracePt t="35844" x="4165600" y="5511800"/>
          <p14:tracePt t="35861" x="4235450" y="5556250"/>
          <p14:tracePt t="35878" x="4254500" y="5575300"/>
          <p14:tracePt t="35893" x="4273550" y="5594350"/>
          <p14:tracePt t="35910" x="4279900" y="5600700"/>
          <p14:tracePt t="35927" x="4286250" y="5607050"/>
          <p14:tracePt t="37105" x="4292600" y="5607050"/>
          <p14:tracePt t="37116" x="4318000" y="5607050"/>
          <p14:tracePt t="37129" x="4343400" y="5600700"/>
          <p14:tracePt t="37143" x="4400550" y="5594350"/>
          <p14:tracePt t="37160" x="4508500" y="5568950"/>
          <p14:tracePt t="37179" x="4622800" y="5568950"/>
          <p14:tracePt t="37193" x="4686300" y="5568950"/>
          <p14:tracePt t="37210" x="4794250" y="5568950"/>
          <p14:tracePt t="37226" x="4832350" y="5575300"/>
          <p14:tracePt t="37242" x="4870450" y="5600700"/>
          <p14:tracePt t="37258" x="4889500" y="5607050"/>
          <p14:tracePt t="37275" x="4902200" y="5613400"/>
          <p14:tracePt t="37292" x="4908550" y="5619750"/>
          <p14:tracePt t="37309" x="4914900" y="5619750"/>
          <p14:tracePt t="37326" x="4933950" y="5638800"/>
          <p14:tracePt t="37341" x="4959350" y="5651500"/>
          <p14:tracePt t="37358" x="5041900" y="5695950"/>
          <p14:tracePt t="37375" x="5099050" y="5715000"/>
          <p14:tracePt t="37391" x="5181600" y="5734050"/>
          <p14:tracePt t="37407" x="5232400" y="5740400"/>
          <p14:tracePt t="37424" x="5245100" y="5740400"/>
          <p14:tracePt t="37441" x="5270500" y="5740400"/>
          <p14:tracePt t="37475" x="5289550" y="5740400"/>
          <p14:tracePt t="37491" x="5308600" y="5740400"/>
          <p14:tracePt t="37507" x="5314950" y="5746750"/>
          <p14:tracePt t="37524" x="5334000" y="5746750"/>
          <p14:tracePt t="37543" x="5378450" y="5746750"/>
          <p14:tracePt t="37561" x="5397500" y="5746750"/>
          <p14:tracePt t="37576" x="5422900" y="5753100"/>
          <p14:tracePt t="37592" x="5429250" y="5753100"/>
          <p14:tracePt t="37608" x="5441950" y="5753100"/>
          <p14:tracePt t="37626" x="5448300" y="5753100"/>
          <p14:tracePt t="37668" x="5454650" y="575310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r>
              <a:rPr lang="pt-BR" dirty="0" smtClean="0"/>
              <a:t>Ajuste um modelo linear de forma interativa.</a:t>
            </a:r>
          </a:p>
          <a:p>
            <a:pPr lvl="1"/>
            <a:r>
              <a:rPr lang="en-US">
                <a:hlinkClick r:id="rId3"/>
              </a:rPr>
              <a:t>https://danielrivera1.shinyapps.io/Regression2/</a:t>
            </a:r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38693-62EF-4FCD-A56A-AB6B4D9324D6}" type="slidenum">
              <a:rPr lang="pt-BR" altLang="en-US" smtClean="0"/>
              <a:pPr>
                <a:defRPr/>
              </a:pPr>
              <a:t>46</a:t>
            </a:fld>
            <a:endParaRPr lang="pt-BR" alt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Brincar de ajustar modelo linear</a:t>
            </a:r>
            <a:endParaRPr lang="pt-BR" dirty="0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Session</a:t>
            </a:r>
            <a:r>
              <a:rPr lang="pt-BR" dirty="0" smtClean="0"/>
              <a:t>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6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3"/>
    </mc:Choice>
    <mc:Fallback xmlns="">
      <p:transition spd="slow" advTm="3944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145" x="7950200" y="4794250"/>
          <p14:tracePt t="4155" x="7943850" y="4794250"/>
          <p14:tracePt t="4164" x="7924800" y="4787900"/>
          <p14:tracePt t="4175" x="7905750" y="4768850"/>
          <p14:tracePt t="4188" x="7861300" y="4737100"/>
          <p14:tracePt t="4205" x="7791450" y="4679950"/>
          <p14:tracePt t="4223" x="7613650" y="4521200"/>
          <p14:tracePt t="4240" x="7245350" y="4000500"/>
          <p14:tracePt t="4256" x="7042150" y="3733800"/>
          <p14:tracePt t="4273" x="6673850" y="3143250"/>
          <p14:tracePt t="4291" x="6496050" y="2819400"/>
          <p14:tracePt t="4308" x="6445250" y="2749550"/>
          <p14:tracePt t="4323" x="6356350" y="2622550"/>
          <p14:tracePt t="4338" x="6318250" y="2565400"/>
          <p14:tracePt t="4355" x="6254750" y="2438400"/>
          <p14:tracePt t="4372" x="6242050" y="2400300"/>
          <p14:tracePt t="4388" x="6223000" y="2355850"/>
          <p14:tracePt t="4405" x="6216650" y="2343150"/>
          <p14:tracePt t="4422" x="6203950" y="2336800"/>
          <p14:tracePt t="4438" x="6172200" y="2336800"/>
          <p14:tracePt t="4455" x="6140450" y="2336800"/>
          <p14:tracePt t="4457" x="6115050" y="2336800"/>
          <p14:tracePt t="4472" x="6083300" y="2336800"/>
          <p14:tracePt t="4897" x="6064250" y="2336800"/>
          <p14:tracePt t="4907" x="6038850" y="2336800"/>
          <p14:tracePt t="4917" x="6019800" y="2336800"/>
          <p14:tracePt t="4928" x="5994400" y="2336800"/>
          <p14:tracePt t="4941" x="5969000" y="2336800"/>
          <p14:tracePt t="4957" x="5949950" y="2336800"/>
          <p14:tracePt t="4973" x="5899150" y="2311400"/>
          <p14:tracePt t="4990" x="5842000" y="2279650"/>
          <p14:tracePt t="5005" x="5822950" y="2254250"/>
          <p14:tracePt t="5022" x="5778500" y="2222500"/>
          <p14:tracePt t="5039" x="5759450" y="2209800"/>
          <p14:tracePt t="5056" x="5740400" y="2190750"/>
          <p14:tracePt t="5073" x="5734050" y="2184400"/>
          <p14:tracePt t="5087" x="5727700" y="2184400"/>
          <p14:tracePt t="5104" x="5689600" y="2184400"/>
          <p14:tracePt t="5121" x="5657850" y="2184400"/>
          <p14:tracePt t="5138" x="5568950" y="2184400"/>
          <p14:tracePt t="5155" x="5492750" y="2197100"/>
          <p14:tracePt t="5171" x="5334000" y="2235200"/>
          <p14:tracePt t="5188" x="5251450" y="2254250"/>
          <p14:tracePt t="5205" x="5219700" y="2260600"/>
          <p14:tracePt t="5221" x="5149850" y="2266950"/>
          <p14:tracePt t="5237" x="5124450" y="2266950"/>
          <p14:tracePt t="5254" x="5048250" y="2266950"/>
          <p14:tracePt t="5271" x="4984750" y="2247900"/>
          <p14:tracePt t="5288" x="4959350" y="2241550"/>
          <p14:tracePt t="5304" x="4921250" y="2222500"/>
          <p14:tracePt t="5321" x="4908550" y="2222500"/>
          <p14:tracePt t="5337" x="4889500" y="2209800"/>
          <p14:tracePt t="5354" x="4876800" y="2203450"/>
          <p14:tracePt t="5371" x="4870450" y="2203450"/>
          <p14:tracePt t="5388" x="4864100" y="2203450"/>
          <p14:tracePt t="5405" x="4864100" y="2197100"/>
          <p14:tracePt t="5420" x="4857750" y="2197100"/>
          <p14:tracePt t="5437" x="4851400" y="2197100"/>
          <p14:tracePt t="5469" x="4845050" y="2197100"/>
          <p14:tracePt t="5513" x="4838700" y="2197100"/>
          <p14:tracePt t="5535" x="4832350" y="2197100"/>
          <p14:tracePt t="5647" x="4832350" y="2203450"/>
          <p14:tracePt t="5657" x="4838700" y="2203450"/>
          <p14:tracePt t="5669" x="4845050" y="2209800"/>
          <p14:tracePt t="5679" x="4851400" y="2216150"/>
          <p14:tracePt t="5689" x="4864100" y="2222500"/>
          <p14:tracePt t="5705" x="4883150" y="2228850"/>
          <p14:tracePt t="5724" x="4921250" y="2241550"/>
          <p14:tracePt t="5738" x="4933950" y="2247900"/>
          <p14:tracePt t="5755" x="4953000" y="2260600"/>
          <p14:tracePt t="5772" x="4972050" y="2273300"/>
          <p14:tracePt t="5788" x="4972050" y="2279650"/>
          <p14:tracePt t="5806" x="4984750" y="2292350"/>
          <p14:tracePt t="5821" x="4991100" y="2305050"/>
          <p14:tracePt t="5839" x="5003800" y="2324100"/>
          <p14:tracePt t="5855" x="5010150" y="2330450"/>
          <p14:tracePt t="5872" x="5010150" y="2336800"/>
          <p14:tracePt t="5889" x="5010150" y="2343150"/>
          <p14:tracePt t="5905" x="5016500" y="2343150"/>
          <p14:tracePt t="5938" x="5022850" y="2355850"/>
          <p14:tracePt t="5973" x="5022850" y="2368550"/>
          <p14:tracePt t="5988" x="5022850" y="2374900"/>
          <p14:tracePt t="6005" x="5022850" y="2381250"/>
          <p14:tracePt t="6054" x="5022850" y="2387600"/>
          <p14:tracePt t="6471" x="5029200" y="2387600"/>
          <p14:tracePt t="6483" x="5041900" y="2387600"/>
          <p14:tracePt t="6490" x="5054600" y="2387600"/>
          <p14:tracePt t="6503" x="5067300" y="2381250"/>
          <p14:tracePt t="6519" x="5080000" y="2374900"/>
          <p14:tracePt t="6536" x="5118100" y="2355850"/>
          <p14:tracePt t="6554" x="5130800" y="2349500"/>
          <p14:tracePt t="6571" x="5143500" y="2343150"/>
          <p14:tracePt t="6589" x="5156200" y="2336800"/>
          <p14:tracePt t="6604" x="5162550" y="2336800"/>
          <p14:tracePt t="6619" x="5175250" y="2336800"/>
          <p14:tracePt t="6637" x="5175250" y="2330450"/>
          <p14:tracePt t="6669" x="5181600" y="2330450"/>
          <p14:tracePt t="7024" x="5187950" y="2330450"/>
          <p14:tracePt t="7043" x="5194300" y="2330450"/>
          <p14:tracePt t="7064" x="5200650" y="2330450"/>
          <p14:tracePt t="7085" x="5207000" y="2330450"/>
          <p14:tracePt t="7095" x="5213350" y="2330450"/>
          <p14:tracePt t="7116" x="5219700" y="2330450"/>
          <p14:tracePt t="7127" x="5226050" y="2336800"/>
          <p14:tracePt t="7138" x="5232400" y="2336800"/>
          <p14:tracePt t="7152" x="5245100" y="2336800"/>
          <p14:tracePt t="7168" x="5251450" y="2349500"/>
          <p14:tracePt t="7188" x="5257800" y="2349500"/>
          <p14:tracePt t="7206" x="5283200" y="2362200"/>
          <p14:tracePt t="7219" x="5308600" y="2368550"/>
          <p14:tracePt t="7236" x="5340350" y="2387600"/>
          <p14:tracePt t="7252" x="5410200" y="2413000"/>
          <p14:tracePt t="7270" x="5454650" y="2425700"/>
          <p14:tracePt t="7286" x="5511800" y="2451100"/>
          <p14:tracePt t="7305" x="5568950" y="2476500"/>
          <p14:tracePt t="7319" x="5594350" y="2482850"/>
          <p14:tracePt t="7337" x="5670550" y="2508250"/>
          <p14:tracePt t="7353" x="5721350" y="2527300"/>
          <p14:tracePt t="7368" x="5810250" y="2559050"/>
          <p14:tracePt t="7385" x="5829300" y="2571750"/>
          <p14:tracePt t="7401" x="5873750" y="2597150"/>
          <p14:tracePt t="7421" x="5899150" y="2616200"/>
          <p14:tracePt t="7437" x="5905500" y="2628900"/>
          <p14:tracePt t="7455" x="5918200" y="2635250"/>
          <p14:tracePt t="8141" x="5924550" y="2635250"/>
          <p14:tracePt t="8150" x="5930900" y="2635250"/>
          <p14:tracePt t="8162" x="5943600" y="2635250"/>
          <p14:tracePt t="8174" x="5969000" y="2635250"/>
          <p14:tracePt t="8186" x="5981700" y="2635250"/>
          <p14:tracePt t="8204" x="6019800" y="2635250"/>
          <p14:tracePt t="8220" x="6038850" y="2635250"/>
          <p14:tracePt t="8236" x="6070600" y="2635250"/>
          <p14:tracePt t="8254" x="6115050" y="2628900"/>
          <p14:tracePt t="8270" x="6140450" y="2628900"/>
          <p14:tracePt t="8286" x="6191250" y="2622550"/>
          <p14:tracePt t="8303" x="6210300" y="2622550"/>
          <p14:tracePt t="8318" x="6248400" y="2616200"/>
          <p14:tracePt t="8334" x="6261100" y="2616200"/>
          <p14:tracePt t="8351" x="6292850" y="2603500"/>
          <p14:tracePt t="8368" x="6324600" y="2603500"/>
          <p14:tracePt t="8384" x="6350000" y="2603500"/>
          <p14:tracePt t="8401" x="6394450" y="2603500"/>
          <p14:tracePt t="8417" x="6407150" y="2603500"/>
          <p14:tracePt t="8435" x="6445250" y="2603500"/>
          <p14:tracePt t="8452" x="6470650" y="2603500"/>
          <p14:tracePt t="8468" x="6483350" y="2603500"/>
          <p14:tracePt t="8485" x="6496050" y="2603500"/>
          <p14:tracePt t="8502" x="6502400" y="2603500"/>
          <p14:tracePt t="8580" x="6470650" y="2603500"/>
          <p14:tracePt t="8588" x="6394450" y="2603500"/>
          <p14:tracePt t="8602" x="6267450" y="2609850"/>
          <p14:tracePt t="8619" x="5695950" y="2609850"/>
          <p14:tracePt t="8635" x="5200650" y="2622550"/>
          <p14:tracePt t="8652" x="4502150" y="2622550"/>
          <p14:tracePt t="8669" x="4064000" y="2622550"/>
          <p14:tracePt t="8687" x="3670300" y="2622550"/>
          <p14:tracePt t="8703" x="3346450" y="2609850"/>
          <p14:tracePt t="8720" x="3263900" y="2597150"/>
          <p14:tracePt t="8737" x="3181350" y="2584450"/>
          <p14:tracePt t="8754" x="3155950" y="2584450"/>
          <p14:tracePt t="8768" x="3124200" y="2584450"/>
          <p14:tracePt t="9308" x="3149600" y="2584450"/>
          <p14:tracePt t="9318" x="3181350" y="2609850"/>
          <p14:tracePt t="9330" x="3238500" y="2635250"/>
          <p14:tracePt t="9339" x="3302000" y="2667000"/>
          <p14:tracePt t="9351" x="3384550" y="2692400"/>
          <p14:tracePt t="9369" x="3441700" y="2711450"/>
          <p14:tracePt t="9385" x="3594100" y="2749550"/>
          <p14:tracePt t="9401" x="3778250" y="2794000"/>
          <p14:tracePt t="9419" x="3860800" y="2813050"/>
          <p14:tracePt t="9436" x="4013200" y="2851150"/>
          <p14:tracePt t="9452" x="4121150" y="2870200"/>
          <p14:tracePt t="9456" x="4222750" y="2914650"/>
          <p14:tracePt t="9469" x="4318000" y="2946400"/>
          <p14:tracePt t="9486" x="4438650" y="2990850"/>
          <p14:tracePt t="9502" x="4483100" y="3009900"/>
          <p14:tracePt t="9520" x="4565650" y="3041650"/>
          <p14:tracePt t="9535" x="4597400" y="3060700"/>
          <p14:tracePt t="9552" x="4622800" y="3073400"/>
          <p14:tracePt t="9978" x="4635500" y="3073400"/>
          <p14:tracePt t="9986" x="4648200" y="3073400"/>
          <p14:tracePt t="10002" x="4667250" y="3073400"/>
          <p14:tracePt t="10019" x="4724400" y="3073400"/>
          <p14:tracePt t="10037" x="4781550" y="3067050"/>
          <p14:tracePt t="10051" x="4819650" y="3067050"/>
          <p14:tracePt t="10068" x="4876800" y="3067050"/>
          <p14:tracePt t="10084" x="4908550" y="3067050"/>
          <p14:tracePt t="10100" x="4953000" y="3067050"/>
          <p14:tracePt t="10116" x="4984750" y="3067050"/>
          <p14:tracePt t="10134" x="5016500" y="3067050"/>
          <p14:tracePt t="10152" x="5048250" y="3067050"/>
          <p14:tracePt t="10167" x="5060950" y="3067050"/>
          <p14:tracePt t="10186" x="5080000" y="3067050"/>
          <p14:tracePt t="10217" x="5086350" y="3067050"/>
          <p14:tracePt t="10256" x="5092700" y="3067050"/>
          <p14:tracePt t="12595" x="5086350" y="3067050"/>
          <p14:tracePt t="12603" x="5067300" y="3067050"/>
          <p14:tracePt t="12616" x="5029200" y="3067050"/>
          <p14:tracePt t="12633" x="4953000" y="3067050"/>
          <p14:tracePt t="12648" x="4718050" y="3067050"/>
          <p14:tracePt t="12665" x="4362450" y="3035300"/>
          <p14:tracePt t="12682" x="4222750" y="3035300"/>
          <p14:tracePt t="12698" x="3994150" y="3016250"/>
          <p14:tracePt t="12718" x="3816350" y="2997200"/>
          <p14:tracePt t="12730" x="3759200" y="2984500"/>
          <p14:tracePt t="12748" x="3714750" y="2984500"/>
          <p14:tracePt t="12764" x="3702050" y="2984500"/>
          <p14:tracePt t="14578" x="3708400" y="2984500"/>
          <p14:tracePt t="14588" x="3727450" y="2990850"/>
          <p14:tracePt t="14600" x="3759200" y="3009900"/>
          <p14:tracePt t="14613" x="3816350" y="3035300"/>
          <p14:tracePt t="14631" x="3898900" y="3073400"/>
          <p14:tracePt t="14647" x="3943350" y="3086100"/>
          <p14:tracePt t="14663" x="4019550" y="3124200"/>
          <p14:tracePt t="14679" x="4070350" y="3136900"/>
          <p14:tracePt t="14696" x="4146550" y="3162300"/>
          <p14:tracePt t="14713" x="4178300" y="3181350"/>
          <p14:tracePt t="14729" x="4216400" y="3194050"/>
          <p14:tracePt t="14746" x="4241800" y="3206750"/>
          <p14:tracePt t="14762" x="4248150" y="3213100"/>
          <p14:tracePt t="14780" x="4267200" y="3219450"/>
          <p14:tracePt t="14797" x="4273550" y="3225800"/>
          <p14:tracePt t="14812" x="4286250" y="3225800"/>
          <p14:tracePt t="14849" x="4286250" y="3232150"/>
          <p14:tracePt t="14913" x="4286250" y="3238500"/>
          <p14:tracePt t="15412" x="4292600" y="3238500"/>
          <p14:tracePt t="15423" x="4305300" y="3244850"/>
          <p14:tracePt t="15434" x="4318000" y="3251200"/>
          <p14:tracePt t="15447" x="4349750" y="3257550"/>
          <p14:tracePt t="15462" x="4375150" y="3257550"/>
          <p14:tracePt t="15479" x="4527550" y="3289300"/>
          <p14:tracePt t="15494" x="4603750" y="3295650"/>
          <p14:tracePt t="15511" x="4718050" y="3308350"/>
          <p14:tracePt t="15528" x="4902200" y="3327400"/>
          <p14:tracePt t="15546" x="5016500" y="3333750"/>
          <p14:tracePt t="15562" x="5156200" y="3352800"/>
          <p14:tracePt t="15579" x="5276850" y="3384550"/>
          <p14:tracePt t="15594" x="5346700" y="3403600"/>
          <p14:tracePt t="15611" x="5429250" y="3429000"/>
          <p14:tracePt t="15628" x="5461000" y="3435350"/>
          <p14:tracePt t="15644" x="5499100" y="3441700"/>
          <p14:tracePt t="15661" x="5511800" y="3448050"/>
          <p14:tracePt t="15677" x="5518150" y="3448050"/>
          <p14:tracePt t="15694" x="5524500" y="3448050"/>
          <p14:tracePt t="15996" x="5543550" y="3454400"/>
          <p14:tracePt t="16006" x="5568950" y="3460750"/>
          <p14:tracePt t="16017" x="5600700" y="3460750"/>
          <p14:tracePt t="16027" x="5638800" y="3467100"/>
          <p14:tracePt t="16044" x="5727700" y="3479800"/>
          <p14:tracePt t="16061" x="5949950" y="3511550"/>
          <p14:tracePt t="16077" x="6026150" y="3511550"/>
          <p14:tracePt t="16094" x="6229350" y="3517900"/>
          <p14:tracePt t="16111" x="6445250" y="3517900"/>
          <p14:tracePt t="16127" x="6508750" y="3517900"/>
          <p14:tracePt t="16144" x="6584950" y="3517900"/>
          <p14:tracePt t="16160" x="6604000" y="3517900"/>
          <p14:tracePt t="16177" x="6648450" y="3517900"/>
          <p14:tracePt t="16194" x="6667500" y="3517900"/>
          <p14:tracePt t="16227" x="6686550" y="3517900"/>
          <p14:tracePt t="16243" x="6692900" y="3517900"/>
          <p14:tracePt t="16260" x="6699250" y="3517900"/>
          <p14:tracePt t="16277" x="6711950" y="3517900"/>
          <p14:tracePt t="16294" x="6718300" y="3517900"/>
          <p14:tracePt t="16318" x="6731000" y="3517900"/>
          <p14:tracePt t="16328" x="6743700" y="3517900"/>
          <p14:tracePt t="16344" x="6750050" y="3517900"/>
          <p14:tracePt t="16361" x="6762750" y="3517900"/>
          <p14:tracePt t="16377" x="6769100" y="3517900"/>
          <p14:tracePt t="16394" x="6775450" y="3524250"/>
          <p14:tracePt t="16410" x="6781800" y="3524250"/>
          <p14:tracePt t="16443" x="6788150" y="3524250"/>
          <p14:tracePt t="16788" x="6781800" y="3530600"/>
          <p14:tracePt t="16799" x="6756400" y="3536950"/>
          <p14:tracePt t="16809" x="6718300" y="3556000"/>
          <p14:tracePt t="16819" x="6686550" y="3568700"/>
          <p14:tracePt t="16830" x="6635750" y="3581400"/>
          <p14:tracePt t="16844" x="6565900" y="3600450"/>
          <p14:tracePt t="16860" x="6438900" y="3619500"/>
          <p14:tracePt t="16877" x="6064250" y="3670300"/>
          <p14:tracePt t="16893" x="5422900" y="3733800"/>
          <p14:tracePt t="16910" x="5181600" y="3746500"/>
          <p14:tracePt t="16926" x="4521200" y="3797300"/>
          <p14:tracePt t="16943" x="4248150" y="3841750"/>
          <p14:tracePt t="16960" x="3765550" y="3943350"/>
          <p14:tracePt t="16977" x="3517900" y="4032250"/>
          <p14:tracePt t="16993" x="3397250" y="4064000"/>
          <p14:tracePt t="17010" x="3244850" y="4095750"/>
          <p14:tracePt t="17026" x="3200400" y="4102100"/>
          <p14:tracePt t="17488" x="3219450" y="4102100"/>
          <p14:tracePt t="17498" x="3232150" y="4102100"/>
          <p14:tracePt t="17508" x="3244850" y="4102100"/>
          <p14:tracePt t="17518" x="3257550" y="4102100"/>
          <p14:tracePt t="17529" x="3263900" y="4102100"/>
          <p14:tracePt t="17542" x="3289300" y="4102100"/>
          <p14:tracePt t="17560" x="3321050" y="4102100"/>
          <p14:tracePt t="17576" x="3333750" y="4102100"/>
          <p14:tracePt t="17593" x="3352800" y="4095750"/>
          <p14:tracePt t="17626" x="3359150" y="4095750"/>
          <p14:tracePt t="18112" x="3378200" y="4095750"/>
          <p14:tracePt t="18123" x="3397250" y="4089400"/>
          <p14:tracePt t="18133" x="3429000" y="4089400"/>
          <p14:tracePt t="18144" x="3467100" y="4089400"/>
          <p14:tracePt t="18159" x="3505200" y="4083050"/>
          <p14:tracePt t="18175" x="3600450" y="4070350"/>
          <p14:tracePt t="18192" x="3638550" y="4070350"/>
          <p14:tracePt t="18208" x="3721100" y="4064000"/>
          <p14:tracePt t="18225" x="3759200" y="4064000"/>
          <p14:tracePt t="18241" x="3835400" y="4064000"/>
          <p14:tracePt t="18259" x="3892550" y="4064000"/>
          <p14:tracePt t="18275" x="3917950" y="4064000"/>
          <p14:tracePt t="18291" x="3956050" y="4064000"/>
          <p14:tracePt t="18309" x="3975100" y="4064000"/>
          <p14:tracePt t="18325" x="4006850" y="4064000"/>
          <p14:tracePt t="18342" x="4051300" y="4064000"/>
          <p14:tracePt t="18358" x="4076700" y="4064000"/>
          <p14:tracePt t="18376" x="4114800" y="4064000"/>
          <p14:tracePt t="18391" x="4121150" y="4064000"/>
          <p14:tracePt t="18408" x="4133850" y="4064000"/>
          <p14:tracePt t="18770" x="4146550" y="4064000"/>
          <p14:tracePt t="18780" x="4159250" y="4064000"/>
          <p14:tracePt t="18791" x="4191000" y="4064000"/>
          <p14:tracePt t="18801" x="4216400" y="4064000"/>
          <p14:tracePt t="18812" x="4254500" y="4064000"/>
          <p14:tracePt t="18824" x="4337050" y="4051300"/>
          <p14:tracePt t="18841" x="4413250" y="4032250"/>
          <p14:tracePt t="18858" x="4559300" y="4013200"/>
          <p14:tracePt t="18875" x="4711700" y="3994150"/>
          <p14:tracePt t="18891" x="4813300" y="3981450"/>
          <p14:tracePt t="18908" x="4984750" y="3962400"/>
          <p14:tracePt t="18925" x="5073650" y="3962400"/>
          <p14:tracePt t="18941" x="5175250" y="3956050"/>
          <p14:tracePt t="18958" x="5340350" y="3956050"/>
          <p14:tracePt t="18974" x="5391150" y="3956050"/>
          <p14:tracePt t="18991" x="5473700" y="3956050"/>
          <p14:tracePt t="19008" x="5499100" y="3956050"/>
          <p14:tracePt t="19024" x="5530850" y="3956050"/>
          <p14:tracePt t="19041" x="5549900" y="3956050"/>
          <p14:tracePt t="19076" x="5556250" y="3956050"/>
          <p14:tracePt t="19771" x="5568950" y="3956050"/>
          <p14:tracePt t="19785" x="5594350" y="3956050"/>
          <p14:tracePt t="19794" x="5626100" y="3956050"/>
          <p14:tracePt t="19809" x="5664200" y="3956050"/>
          <p14:tracePt t="19825" x="5880100" y="3987800"/>
          <p14:tracePt t="19844" x="5981700" y="3994150"/>
          <p14:tracePt t="19860" x="6153150" y="4025900"/>
          <p14:tracePt t="19876" x="6324600" y="4064000"/>
          <p14:tracePt t="19891" x="6413500" y="4076700"/>
          <p14:tracePt t="19908" x="6502400" y="4083050"/>
          <p14:tracePt t="19924" x="6534150" y="4083050"/>
          <p14:tracePt t="19941" x="6559550" y="4083050"/>
          <p14:tracePt t="19958" x="6572250" y="4083050"/>
          <p14:tracePt t="19973" x="6578600" y="4083050"/>
          <p14:tracePt t="20064" x="6572250" y="4083050"/>
          <p14:tracePt t="20075" x="6540500" y="4089400"/>
          <p14:tracePt t="20085" x="6496050" y="4102100"/>
          <p14:tracePt t="20096" x="6419850" y="4108450"/>
          <p14:tracePt t="20111" x="6235700" y="4159250"/>
          <p14:tracePt t="20127" x="5626100" y="4286250"/>
          <p14:tracePt t="20141" x="5149850" y="4362450"/>
          <p14:tracePt t="20157" x="4400550" y="4445000"/>
          <p14:tracePt t="20174" x="3949700" y="4502150"/>
          <p14:tracePt t="20190" x="3505200" y="4572000"/>
          <p14:tracePt t="20207" x="3333750" y="4597400"/>
          <p14:tracePt t="20223" x="3143250" y="4622800"/>
          <p14:tracePt t="20240" x="3073400" y="4641850"/>
          <p14:tracePt t="20257" x="3060700" y="4641850"/>
          <p14:tracePt t="20669" x="3073400" y="4635500"/>
          <p14:tracePt t="20679" x="3086100" y="4629150"/>
          <p14:tracePt t="20692" x="3111500" y="4610100"/>
          <p14:tracePt t="20708" x="3130550" y="4597400"/>
          <p14:tracePt t="20724" x="3200400" y="4572000"/>
          <p14:tracePt t="20741" x="3289300" y="4546600"/>
          <p14:tracePt t="20758" x="3314700" y="4540250"/>
          <p14:tracePt t="20775" x="3365500" y="4533900"/>
          <p14:tracePt t="20791" x="3378200" y="4533900"/>
          <p14:tracePt t="20806" x="3409950" y="4527550"/>
          <p14:tracePt t="20824" x="3435350" y="4521200"/>
          <p14:tracePt t="20839" x="3441700" y="4521200"/>
          <p14:tracePt t="20856" x="3454400" y="4521200"/>
          <p14:tracePt t="20872" x="3460750" y="4521200"/>
          <p14:tracePt t="20906" x="3467100" y="4521200"/>
          <p14:tracePt t="21210" x="3473450" y="4514850"/>
          <p14:tracePt t="21220" x="3498850" y="4508500"/>
          <p14:tracePt t="21231" x="3517900" y="4495800"/>
          <p14:tracePt t="21242" x="3581400" y="4476750"/>
          <p14:tracePt t="21257" x="3644900" y="4457700"/>
          <p14:tracePt t="21275" x="3835400" y="4438650"/>
          <p14:tracePt t="21291" x="3905250" y="4425950"/>
          <p14:tracePt t="21308" x="4070350" y="4400550"/>
          <p14:tracePt t="21322" x="4184650" y="4387850"/>
          <p14:tracePt t="21339" x="4387850" y="4375150"/>
          <p14:tracePt t="21356" x="4572000" y="4368800"/>
          <p14:tracePt t="21373" x="4660900" y="4356100"/>
          <p14:tracePt t="21389" x="4787900" y="4349750"/>
          <p14:tracePt t="21406" x="4838700" y="4349750"/>
          <p14:tracePt t="21423" x="4921250" y="4349750"/>
          <p14:tracePt t="21439" x="4959350" y="4349750"/>
          <p14:tracePt t="21456" x="4984750" y="4349750"/>
          <p14:tracePt t="21473" x="5003800" y="4349750"/>
          <p14:tracePt t="21489" x="5016500" y="4349750"/>
          <p14:tracePt t="21506" x="5035550" y="4349750"/>
          <p14:tracePt t="21523" x="5054600" y="4349750"/>
          <p14:tracePt t="23006" x="5067300" y="4349750"/>
          <p14:tracePt t="23018" x="5086350" y="4349750"/>
          <p14:tracePt t="23027" x="5111750" y="4356100"/>
          <p14:tracePt t="23040" x="5143500" y="4362450"/>
          <p14:tracePt t="23056" x="5187950" y="4368800"/>
          <p14:tracePt t="23072" x="5378450" y="4394200"/>
          <p14:tracePt t="23088" x="5505450" y="4400550"/>
          <p14:tracePt t="23104" x="5543550" y="4400550"/>
          <p14:tracePt t="23122" x="5600700" y="4400550"/>
          <p14:tracePt t="23138" x="5632450" y="4400550"/>
          <p14:tracePt t="23155" x="5657850" y="4400550"/>
          <p14:tracePt t="23172" x="5676900" y="4400550"/>
          <p14:tracePt t="23265" x="5670550" y="4400550"/>
          <p14:tracePt t="23276" x="5607050" y="4400550"/>
          <p14:tracePt t="23286" x="5473700" y="4400550"/>
          <p14:tracePt t="23298" x="5346700" y="4400550"/>
          <p14:tracePt t="23308" x="5156200" y="4400550"/>
          <p14:tracePt t="23321" x="4946650" y="4400550"/>
          <p14:tracePt t="23338" x="4705350" y="4432300"/>
          <p14:tracePt t="23354" x="4584700" y="4464050"/>
          <p14:tracePt t="23372" x="4387850" y="4533900"/>
          <p14:tracePt t="23387" x="4330700" y="4565650"/>
          <p14:tracePt t="23403" x="4286250" y="4591050"/>
          <p14:tracePt t="23778" x="4273550" y="4597400"/>
          <p14:tracePt t="23789" x="4254500" y="4603750"/>
          <p14:tracePt t="23799" x="4203700" y="4603750"/>
          <p14:tracePt t="23808" x="4127500" y="4616450"/>
          <p14:tracePt t="23820" x="4051300" y="4616450"/>
          <p14:tracePt t="23837" x="3962400" y="4616450"/>
          <p14:tracePt t="23853" x="3632200" y="4616450"/>
          <p14:tracePt t="23870" x="3403600" y="4616450"/>
          <p14:tracePt t="23887" x="3251200" y="4616450"/>
          <p14:tracePt t="23903" x="3022600" y="4635500"/>
          <p14:tracePt t="23924" x="2933700" y="4641850"/>
          <p14:tracePt t="23939" x="2825750" y="4654550"/>
          <p14:tracePt t="23954" x="2736850" y="4654550"/>
          <p14:tracePt t="23971" x="2698750" y="4654550"/>
          <p14:tracePt t="23989" x="2647950" y="4654550"/>
          <p14:tracePt t="24004" x="2622550" y="4654550"/>
          <p14:tracePt t="24020" x="2597150" y="4654550"/>
          <p14:tracePt t="24037" x="2571750" y="4654550"/>
          <p14:tracePt t="24054" x="2565400" y="4654550"/>
          <p14:tracePt t="24070" x="2546350" y="4654550"/>
          <p14:tracePt t="24103" x="2527300" y="4654550"/>
          <p14:tracePt t="24120" x="2508250" y="4654550"/>
          <p14:tracePt t="24137" x="2501900" y="4654550"/>
          <p14:tracePt t="24153" x="2476500" y="4654550"/>
          <p14:tracePt t="24171" x="2470150" y="4654550"/>
          <p14:tracePt t="24187" x="2451100" y="4654550"/>
          <p14:tracePt t="24204" x="2432050" y="4648200"/>
          <p14:tracePt t="26289" x="2438400" y="4648200"/>
          <p14:tracePt t="26301" x="2457450" y="4648200"/>
          <p14:tracePt t="26315" x="2495550" y="4648200"/>
          <p14:tracePt t="26320" x="2584450" y="4648200"/>
          <p14:tracePt t="26334" x="2724150" y="4648200"/>
          <p14:tracePt t="26351" x="2940050" y="4648200"/>
          <p14:tracePt t="26368" x="3067050" y="4629150"/>
          <p14:tracePt t="26384" x="3352800" y="4603750"/>
          <p14:tracePt t="26401" x="3441700" y="4597400"/>
          <p14:tracePt t="26418" x="3594100" y="4597400"/>
          <p14:tracePt t="26434" x="3733800" y="4584700"/>
          <p14:tracePt t="26451" x="3784600" y="4584700"/>
          <p14:tracePt t="26468" x="3879850" y="4584700"/>
          <p14:tracePt t="26484" x="3917950" y="4584700"/>
          <p14:tracePt t="26501" x="3962400" y="4591050"/>
          <p14:tracePt t="26518" x="3987800" y="4597400"/>
          <p14:tracePt t="26534" x="3994150" y="4597400"/>
          <p14:tracePt t="26568" x="4000500" y="4597400"/>
          <p14:tracePt t="26820" x="4013200" y="4597400"/>
          <p14:tracePt t="26833" x="4044950" y="4610100"/>
          <p14:tracePt t="26841" x="4070350" y="4616450"/>
          <p14:tracePt t="26853" x="4127500" y="4622800"/>
          <p14:tracePt t="26870" x="4178300" y="4635500"/>
          <p14:tracePt t="26887" x="4330700" y="4641850"/>
          <p14:tracePt t="26904" x="4476750" y="4654550"/>
          <p14:tracePt t="26919" x="4514850" y="4654550"/>
          <p14:tracePt t="26935" x="4578350" y="4660900"/>
          <p14:tracePt t="26951" x="4603750" y="4660900"/>
          <p14:tracePt t="26955" x="4635500" y="4660900"/>
          <p14:tracePt t="26968" x="4660900" y="4660900"/>
          <p14:tracePt t="26986" x="4679950" y="4660900"/>
          <p14:tracePt t="27002" x="4711700" y="4660900"/>
          <p14:tracePt t="27018" x="4737100" y="4660900"/>
          <p14:tracePt t="27034" x="4749800" y="4660900"/>
          <p14:tracePt t="27051" x="4775200" y="4660900"/>
          <p14:tracePt t="27068" x="4787900" y="4660900"/>
          <p14:tracePt t="27085" x="4819650" y="4654550"/>
          <p14:tracePt t="27101" x="4864100" y="4648200"/>
          <p14:tracePt t="27117" x="4889500" y="4641850"/>
          <p14:tracePt t="27134" x="4965700" y="4622800"/>
          <p14:tracePt t="27151" x="4991100" y="4616450"/>
          <p14:tracePt t="27168" x="5041900" y="4610100"/>
          <p14:tracePt t="27184" x="5067300" y="4610100"/>
          <p14:tracePt t="27200" x="5080000" y="4610100"/>
          <p14:tracePt t="27217" x="5086350" y="4610100"/>
          <p14:tracePt t="27234" x="5092700" y="4610100"/>
          <p14:tracePt t="27289" x="5099050" y="4610100"/>
          <p14:tracePt t="27331" x="5105400" y="4610100"/>
          <p14:tracePt t="27447" x="5111750" y="4610100"/>
          <p14:tracePt t="27497" x="5118100" y="4610100"/>
          <p14:tracePt t="27520" x="5118100" y="4616450"/>
          <p14:tracePt t="27529" x="5124450" y="4616450"/>
          <p14:tracePt t="27540" x="5124450" y="4622800"/>
          <p14:tracePt t="27551" x="5124450" y="4629150"/>
          <p14:tracePt t="27568" x="5124450" y="4635500"/>
          <p14:tracePt t="27584" x="5130800" y="4641850"/>
          <p14:tracePt t="27602" x="5130800" y="4648200"/>
          <p14:tracePt t="28383" x="5130800" y="4654550"/>
          <p14:tracePt t="28393" x="5130800" y="4660900"/>
          <p14:tracePt t="28404" x="5111750" y="4679950"/>
          <p14:tracePt t="28416" x="5073650" y="4705350"/>
          <p14:tracePt t="28432" x="5016500" y="4718050"/>
          <p14:tracePt t="28449" x="4832350" y="4762500"/>
          <p14:tracePt t="28466" x="4508500" y="4781550"/>
          <p14:tracePt t="28482" x="4298950" y="4781550"/>
          <p14:tracePt t="28499" x="4032250" y="4756150"/>
          <p14:tracePt t="28516" x="3892550" y="4737100"/>
          <p14:tracePt t="28533" x="3695700" y="4692650"/>
          <p14:tracePt t="28550" x="3625850" y="4673600"/>
          <p14:tracePt t="28565" x="3530600" y="4648200"/>
          <p14:tracePt t="28583" x="3479800" y="4641850"/>
          <p14:tracePt t="28948" x="3467100" y="4635500"/>
          <p14:tracePt t="28958" x="3454400" y="4622800"/>
          <p14:tracePt t="28967" x="3435350" y="4616450"/>
          <p14:tracePt t="28982" x="3403600" y="4597400"/>
          <p14:tracePt t="28999" x="3333750" y="4565650"/>
          <p14:tracePt t="29016" x="3302000" y="4559300"/>
          <p14:tracePt t="29032" x="3232150" y="4540250"/>
          <p14:tracePt t="29049" x="3187700" y="4533900"/>
          <p14:tracePt t="29065" x="3098800" y="4533900"/>
          <p14:tracePt t="29083" x="3060700" y="4533900"/>
          <p14:tracePt t="29099" x="3048000" y="4533900"/>
          <p14:tracePt t="29115" x="3016250" y="4533900"/>
          <p14:tracePt t="29132" x="3009900" y="4533900"/>
          <p14:tracePt t="29149" x="2984500" y="4533900"/>
          <p14:tracePt t="29166" x="2971800" y="4533900"/>
          <p14:tracePt t="29183" x="2959100" y="4540250"/>
          <p14:tracePt t="29199" x="2952750" y="4546600"/>
          <p14:tracePt t="29215" x="2946400" y="4552950"/>
          <p14:tracePt t="29232" x="2933700" y="4559300"/>
          <p14:tracePt t="29250" x="2927350" y="4565650"/>
          <p14:tracePt t="29266" x="2921000" y="4572000"/>
          <p14:tracePt t="29282" x="2921000" y="4578350"/>
          <p14:tracePt t="29321" x="2914650" y="4584700"/>
          <p14:tracePt t="29364" x="2914650" y="4591050"/>
          <p14:tracePt t="29375" x="2908300" y="4591050"/>
          <p14:tracePt t="29396" x="2901950" y="4591050"/>
          <p14:tracePt t="29407" x="2895600" y="4603750"/>
          <p14:tracePt t="29416" x="2889250" y="4616450"/>
          <p14:tracePt t="29432" x="2876550" y="4641850"/>
          <p14:tracePt t="29449" x="2844800" y="4699000"/>
          <p14:tracePt t="29465" x="2825750" y="4743450"/>
          <p14:tracePt t="29482" x="2800350" y="4876800"/>
          <p14:tracePt t="29500" x="2781300" y="4972050"/>
          <p14:tracePt t="29516" x="2774950" y="4991100"/>
          <p14:tracePt t="29532" x="2768600" y="5010150"/>
          <p14:tracePt t="29549" x="2768600" y="5016500"/>
          <p14:tracePt t="29566" x="2768600" y="5022850"/>
          <p14:tracePt t="29657" x="2774950" y="5003800"/>
          <p14:tracePt t="29667" x="2800350" y="4965700"/>
          <p14:tracePt t="29678" x="2851150" y="4902200"/>
          <p14:tracePt t="29688" x="2908300" y="4832350"/>
          <p14:tracePt t="29699" x="2997200" y="4749800"/>
          <p14:tracePt t="29715" x="3143250" y="4641850"/>
          <p14:tracePt t="29732" x="3441700" y="4476750"/>
          <p14:tracePt t="29750" x="3556000" y="4445000"/>
          <p14:tracePt t="29767" x="3784600" y="4425950"/>
          <p14:tracePt t="29783" x="4019550" y="4495800"/>
          <p14:tracePt t="29799" x="4102100" y="4527550"/>
          <p14:tracePt t="29815" x="4235450" y="4603750"/>
          <p14:tracePt t="29832" x="4292600" y="4629150"/>
          <p14:tracePt t="29848" x="4368800" y="4673600"/>
          <p14:tracePt t="29865" x="4413250" y="4686300"/>
          <p14:tracePt t="29882" x="4425950" y="4692650"/>
          <p14:tracePt t="29899" x="4432300" y="4699000"/>
          <p14:tracePt t="29915" x="4438650" y="4699000"/>
          <p14:tracePt t="30324" x="4445000" y="4699000"/>
          <p14:tracePt t="30335" x="4470400" y="4699000"/>
          <p14:tracePt t="30347" x="4495800" y="4699000"/>
          <p14:tracePt t="30356" x="4546600" y="4699000"/>
          <p14:tracePt t="30368" x="4597400" y="4686300"/>
          <p14:tracePt t="30382" x="4686300" y="4679950"/>
          <p14:tracePt t="30400" x="4959350" y="4654550"/>
          <p14:tracePt t="30416" x="5086350" y="4635500"/>
          <p14:tracePt t="30433" x="5410200" y="4603750"/>
          <p14:tracePt t="30450" x="5753100" y="4591050"/>
          <p14:tracePt t="30464" x="5854700" y="4591050"/>
          <p14:tracePt t="30481" x="6083300" y="4622800"/>
          <p14:tracePt t="30499" x="6178550" y="4641850"/>
          <p14:tracePt t="30515" x="6286500" y="4699000"/>
          <p14:tracePt t="30531" x="6343650" y="4737100"/>
          <p14:tracePt t="30548" x="6375400" y="4756150"/>
          <p14:tracePt t="30565" x="6419850" y="4800600"/>
          <p14:tracePt t="30581" x="6432550" y="4813300"/>
          <p14:tracePt t="30598" x="6483350" y="4857750"/>
          <p14:tracePt t="30614" x="6540500" y="4908550"/>
          <p14:tracePt t="30630" x="6635750" y="4997450"/>
          <p14:tracePt t="30648" x="6692900" y="5048250"/>
          <p14:tracePt t="30664" x="6724650" y="5073650"/>
          <p14:tracePt t="30681" x="6743700" y="5086350"/>
          <p14:tracePt t="30698" x="6750050" y="5086350"/>
          <p14:tracePt t="31044" x="6769100" y="5086350"/>
          <p14:tracePt t="31054" x="6807200" y="5086350"/>
          <p14:tracePt t="31066" x="6870700" y="5086350"/>
          <p14:tracePt t="31083" x="6927850" y="5080000"/>
          <p14:tracePt t="31099" x="7175500" y="5054600"/>
          <p14:tracePt t="31116" x="7397750" y="5054600"/>
          <p14:tracePt t="31132" x="7486650" y="5054600"/>
          <p14:tracePt t="31149" x="7670800" y="5067300"/>
          <p14:tracePt t="31165" x="7747000" y="5080000"/>
          <p14:tracePt t="31181" x="7854950" y="5086350"/>
          <p14:tracePt t="31199" x="7893050" y="5092700"/>
          <p14:tracePt t="31214" x="7905750" y="5092700"/>
          <p14:tracePt t="31231" x="7918450" y="5092700"/>
          <p14:tracePt t="31264" x="7924800" y="5092700"/>
          <p14:tracePt t="31293" x="7924800" y="5099050"/>
          <p14:tracePt t="31323" x="7931150" y="5099050"/>
          <p14:tracePt t="31942" x="7931150" y="5111750"/>
          <p14:tracePt t="31951" x="7924800" y="5118100"/>
          <p14:tracePt t="31964" x="7899400" y="5124450"/>
          <p14:tracePt t="31982" x="7740650" y="5156200"/>
          <p14:tracePt t="31998" x="7562850" y="5181600"/>
          <p14:tracePt t="32016" x="6731000" y="5194300"/>
          <p14:tracePt t="32030" x="6273800" y="5130800"/>
          <p14:tracePt t="32046" x="5168900" y="4997450"/>
          <p14:tracePt t="32064" x="4565650" y="5022850"/>
          <p14:tracePt t="32080" x="4356100" y="5073650"/>
          <p14:tracePt t="32097" x="4133850" y="5149850"/>
          <p14:tracePt t="32113" x="4057650" y="5181600"/>
          <p14:tracePt t="32130" x="3981450" y="5219700"/>
          <p14:tracePt t="32599" x="3975100" y="5219700"/>
          <p14:tracePt t="32608" x="3968750" y="5219700"/>
          <p14:tracePt t="32628" x="3962400" y="5219700"/>
          <p14:tracePt t="32638" x="3956050" y="5219700"/>
          <p14:tracePt t="32658" x="3956050" y="5207000"/>
          <p14:tracePt t="32669" x="3956050" y="5181600"/>
          <p14:tracePt t="32681" x="3962400" y="5168900"/>
          <p14:tracePt t="32697" x="3968750" y="5156200"/>
          <p14:tracePt t="32714" x="3994150" y="5130800"/>
          <p14:tracePt t="32730" x="4013200" y="5105400"/>
          <p14:tracePt t="32747" x="4083050" y="5086350"/>
          <p14:tracePt t="32764" x="4178300" y="5073650"/>
          <p14:tracePt t="32781" x="4210050" y="5073650"/>
          <p14:tracePt t="32799" x="4254500" y="5073650"/>
          <p14:tracePt t="32815" x="4273550" y="5073650"/>
          <p14:tracePt t="32832" x="4318000" y="5073650"/>
          <p14:tracePt t="32848" x="4368800" y="5092700"/>
          <p14:tracePt t="32863" x="4387850" y="5105400"/>
          <p14:tracePt t="32881" x="4432300" y="5130800"/>
          <p14:tracePt t="32898" x="4451350" y="5156200"/>
          <p14:tracePt t="32913" x="4489450" y="5200650"/>
          <p14:tracePt t="32931" x="4527550" y="5245100"/>
          <p14:tracePt t="32947" x="4533900" y="5257800"/>
          <p14:tracePt t="32965" x="4552950" y="5276850"/>
          <p14:tracePt t="32980" x="4559300" y="5289550"/>
          <p14:tracePt t="32996" x="4572000" y="5295900"/>
          <p14:tracePt t="33381" x="4578350" y="5295900"/>
          <p14:tracePt t="33390" x="4597400" y="5295900"/>
          <p14:tracePt t="33401" x="4648200" y="5270500"/>
          <p14:tracePt t="33413" x="4737100" y="5219700"/>
          <p14:tracePt t="33431" x="4997450" y="5118100"/>
          <p14:tracePt t="33447" x="5130800" y="5067300"/>
          <p14:tracePt t="33462" x="5492750" y="4972050"/>
          <p14:tracePt t="33478" x="5600700" y="4946650"/>
          <p14:tracePt t="33495" x="5740400" y="4927600"/>
          <p14:tracePt t="33511" x="5829300" y="4927600"/>
          <p14:tracePt t="33528" x="5969000" y="4927600"/>
          <p14:tracePt t="33546" x="6057900" y="4959350"/>
          <p14:tracePt t="33562" x="6089650" y="4972050"/>
          <p14:tracePt t="33579" x="6134100" y="5003800"/>
          <p14:tracePt t="33596" x="6153150" y="5016500"/>
          <p14:tracePt t="33611" x="6191250" y="5048250"/>
          <p14:tracePt t="33629" x="6235700" y="5092700"/>
          <p14:tracePt t="33646" x="6267450" y="5130800"/>
          <p14:tracePt t="33661" x="6381750" y="5194300"/>
          <p14:tracePt t="33679" x="6438900" y="5226050"/>
          <p14:tracePt t="33695" x="6489700" y="5245100"/>
          <p14:tracePt t="33712" x="6521450" y="5257800"/>
          <p14:tracePt t="33728" x="6534150" y="5257800"/>
          <p14:tracePt t="33745" x="6540500" y="5257800"/>
          <p14:tracePt t="34111" x="6572250" y="5251450"/>
          <p14:tracePt t="34120" x="6642100" y="5213350"/>
          <p14:tracePt t="34131" x="6775450" y="5156200"/>
          <p14:tracePt t="34146" x="6896100" y="5124450"/>
          <p14:tracePt t="34163" x="7124700" y="5073650"/>
          <p14:tracePt t="34182" x="7308850" y="5041900"/>
          <p14:tracePt t="34196" x="7372350" y="5041900"/>
          <p14:tracePt t="34212" x="7423150" y="5029200"/>
          <p14:tracePt t="34228" x="7467600" y="5029200"/>
          <p14:tracePt t="34244" x="7512050" y="5029200"/>
          <p14:tracePt t="34261" x="7524750" y="5029200"/>
          <p14:tracePt t="34278" x="7543800" y="5035550"/>
          <p14:tracePt t="34294" x="7556500" y="5041900"/>
          <p14:tracePt t="34311" x="7575550" y="5054600"/>
          <p14:tracePt t="34328" x="7594600" y="5073650"/>
          <p14:tracePt t="34345" x="7594600" y="5080000"/>
          <p14:tracePt t="34361" x="7613650" y="5092700"/>
          <p14:tracePt t="34379" x="7620000" y="5092700"/>
          <p14:tracePt t="34394" x="7620000" y="5099050"/>
          <p14:tracePt t="34411" x="7626350" y="5105400"/>
          <p14:tracePt t="34428" x="7626350" y="5111750"/>
          <p14:tracePt t="34445" x="7632700" y="5111750"/>
          <p14:tracePt t="34463" x="7632700" y="5118100"/>
          <p14:tracePt t="34536" x="7626350" y="5124450"/>
          <p14:tracePt t="34548" x="7620000" y="5124450"/>
          <p14:tracePt t="34558" x="7613650" y="5124450"/>
          <p14:tracePt t="34569" x="7594600" y="5124450"/>
          <p14:tracePt t="34581" x="7575550" y="5124450"/>
          <p14:tracePt t="34596" x="7556500" y="5124450"/>
          <p14:tracePt t="34611" x="7473950" y="5124450"/>
          <p14:tracePt t="34629" x="7410450" y="5105400"/>
          <p14:tracePt t="34645" x="7099300" y="5003800"/>
          <p14:tracePt t="34661" x="6464300" y="4775200"/>
          <p14:tracePt t="34678" x="6102350" y="4648200"/>
          <p14:tracePt t="34695" x="5308600" y="4457700"/>
          <p14:tracePt t="34711" x="4984750" y="4425950"/>
          <p14:tracePt t="34727" x="4559300" y="4445000"/>
          <p14:tracePt t="34744" x="4241800" y="4578350"/>
          <p14:tracePt t="34760" x="4146550" y="4641850"/>
          <p14:tracePt t="34777" x="3981450" y="4756150"/>
          <p14:tracePt t="35193" x="3981450" y="4762500"/>
          <p14:tracePt t="35205" x="3968750" y="4775200"/>
          <p14:tracePt t="35215" x="3956050" y="4787900"/>
          <p14:tracePt t="35229" x="3937000" y="4800600"/>
          <p14:tracePt t="35245" x="3873500" y="4845050"/>
          <p14:tracePt t="35261" x="3816350" y="4857750"/>
          <p14:tracePt t="35279" x="3644900" y="4953000"/>
          <p14:tracePt t="35294" x="3549650" y="4991100"/>
          <p14:tracePt t="35313" x="3359150" y="5111750"/>
          <p14:tracePt t="35329" x="3276600" y="5168900"/>
          <p14:tracePt t="35345" x="3086100" y="5321300"/>
          <p14:tracePt t="35361" x="2895600" y="5461000"/>
          <p14:tracePt t="35379" x="2851150" y="5505450"/>
          <p14:tracePt t="35393" x="2755900" y="5575300"/>
          <p14:tracePt t="35410" x="2736850" y="5600700"/>
          <p14:tracePt t="35426" x="2717800" y="5626100"/>
          <p14:tracePt t="35443" x="2692400" y="5657850"/>
          <p14:tracePt t="35459" x="2692400" y="5670550"/>
          <p14:tracePt t="35476" x="2692400" y="5695950"/>
          <p14:tracePt t="35493" x="2692400" y="5708650"/>
          <p14:tracePt t="35511" x="2692400" y="5721350"/>
          <p14:tracePt t="35528" x="2711450" y="5740400"/>
          <p14:tracePt t="35543" x="2717800" y="5746750"/>
          <p14:tracePt t="35560" x="2724150" y="5746750"/>
          <p14:tracePt t="35577" x="2724150" y="5753100"/>
          <p14:tracePt t="35595" x="2730500" y="5753100"/>
          <p14:tracePt t="35611" x="2730500" y="5759450"/>
          <p14:tracePt t="35628" x="2736850" y="5759450"/>
          <p14:tracePt t="35644" x="2749550" y="5765800"/>
          <p14:tracePt t="35660" x="2774950" y="5765800"/>
          <p14:tracePt t="35677" x="2819400" y="5765800"/>
          <p14:tracePt t="35694" x="2997200" y="5759450"/>
          <p14:tracePt t="35710" x="3111500" y="5727700"/>
          <p14:tracePt t="35727" x="3321050" y="5645150"/>
          <p14:tracePt t="35744" x="3492500" y="5588000"/>
          <p14:tracePt t="35760" x="3702050" y="5511800"/>
          <p14:tracePt t="35777" x="3848100" y="5461000"/>
          <p14:tracePt t="35793" x="3911600" y="5461000"/>
          <p14:tracePt t="35810" x="4013200" y="5461000"/>
          <p14:tracePt t="35828" x="4083050" y="5473700"/>
          <p14:tracePt t="35844" x="4165600" y="5511800"/>
          <p14:tracePt t="35861" x="4235450" y="5556250"/>
          <p14:tracePt t="35878" x="4254500" y="5575300"/>
          <p14:tracePt t="35893" x="4273550" y="5594350"/>
          <p14:tracePt t="35910" x="4279900" y="5600700"/>
          <p14:tracePt t="35927" x="4286250" y="5607050"/>
          <p14:tracePt t="37105" x="4292600" y="5607050"/>
          <p14:tracePt t="37116" x="4318000" y="5607050"/>
          <p14:tracePt t="37129" x="4343400" y="5600700"/>
          <p14:tracePt t="37143" x="4400550" y="5594350"/>
          <p14:tracePt t="37160" x="4508500" y="5568950"/>
          <p14:tracePt t="37179" x="4622800" y="5568950"/>
          <p14:tracePt t="37193" x="4686300" y="5568950"/>
          <p14:tracePt t="37210" x="4794250" y="5568950"/>
          <p14:tracePt t="37226" x="4832350" y="5575300"/>
          <p14:tracePt t="37242" x="4870450" y="5600700"/>
          <p14:tracePt t="37258" x="4889500" y="5607050"/>
          <p14:tracePt t="37275" x="4902200" y="5613400"/>
          <p14:tracePt t="37292" x="4908550" y="5619750"/>
          <p14:tracePt t="37309" x="4914900" y="5619750"/>
          <p14:tracePt t="37326" x="4933950" y="5638800"/>
          <p14:tracePt t="37341" x="4959350" y="5651500"/>
          <p14:tracePt t="37358" x="5041900" y="5695950"/>
          <p14:tracePt t="37375" x="5099050" y="5715000"/>
          <p14:tracePt t="37391" x="5181600" y="5734050"/>
          <p14:tracePt t="37407" x="5232400" y="5740400"/>
          <p14:tracePt t="37424" x="5245100" y="5740400"/>
          <p14:tracePt t="37441" x="5270500" y="5740400"/>
          <p14:tracePt t="37475" x="5289550" y="5740400"/>
          <p14:tracePt t="37491" x="5308600" y="5740400"/>
          <p14:tracePt t="37507" x="5314950" y="5746750"/>
          <p14:tracePt t="37524" x="5334000" y="5746750"/>
          <p14:tracePt t="37543" x="5378450" y="5746750"/>
          <p14:tracePt t="37561" x="5397500" y="5746750"/>
          <p14:tracePt t="37576" x="5422900" y="5753100"/>
          <p14:tracePt t="37592" x="5429250" y="5753100"/>
          <p14:tracePt t="37608" x="5441950" y="5753100"/>
          <p14:tracePt t="37626" x="5448300" y="5753100"/>
          <p14:tracePt t="37668" x="5454650" y="575310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fim</a:t>
            </a:r>
            <a:endParaRPr lang="en-US" altLang="en-US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Session 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Introducing statistical modeling – Part 3 (Multivariable linear regression)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Pedro E A </a:t>
            </a:r>
            <a:r>
              <a:rPr lang="en-US" dirty="0" err="1" smtClean="0"/>
              <a:t>A</a:t>
            </a:r>
            <a:r>
              <a:rPr lang="en-US" dirty="0" smtClean="0"/>
              <a:t> do Brasil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</a:t>
            </a:r>
            <a:r>
              <a:rPr lang="en-US" dirty="0" smtClean="0"/>
              <a:t>edro.brasil@ini.fiocruz.br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2018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8"/>
    </mc:Choice>
    <mc:Fallback xmlns="">
      <p:transition spd="slow" advTm="69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Regressão linear múltipla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 smtClean="0"/>
              <a:t>Regressão linear simples</a:t>
            </a:r>
          </a:p>
          <a:p>
            <a:endParaRPr lang="pt-BR" altLang="en-US" dirty="0"/>
          </a:p>
          <a:p>
            <a:endParaRPr lang="pt-BR" altLang="en-US" dirty="0" smtClean="0"/>
          </a:p>
          <a:p>
            <a:r>
              <a:rPr lang="pt-BR" altLang="en-US" dirty="0" smtClean="0"/>
              <a:t>Regressão </a:t>
            </a:r>
            <a:r>
              <a:rPr lang="pt-BR" altLang="en-US" dirty="0"/>
              <a:t>linear </a:t>
            </a:r>
            <a:r>
              <a:rPr lang="pt-BR" altLang="en-US" dirty="0" smtClean="0"/>
              <a:t>múltipla</a:t>
            </a:r>
          </a:p>
          <a:p>
            <a:endParaRPr lang="pt-BR" altLang="en-US" dirty="0"/>
          </a:p>
          <a:p>
            <a:endParaRPr lang="pt-BR" altLang="en-US" dirty="0" smtClean="0"/>
          </a:p>
          <a:p>
            <a:r>
              <a:rPr lang="pt-BR" altLang="en-US" sz="2000" dirty="0"/>
              <a:t>onde k varia de acordo com o número de variáveis, X</a:t>
            </a:r>
            <a:r>
              <a:rPr lang="pt-BR" altLang="en-US" sz="2000" baseline="-25000" dirty="0"/>
              <a:t>1</a:t>
            </a:r>
            <a:r>
              <a:rPr lang="pt-BR" altLang="en-US" sz="2000" dirty="0"/>
              <a:t> representa </a:t>
            </a:r>
            <a:r>
              <a:rPr lang="pt-BR" altLang="en-US" sz="2000" dirty="0" smtClean="0"/>
              <a:t>a variável </a:t>
            </a:r>
            <a:r>
              <a:rPr lang="pt-BR" altLang="en-US" sz="2000" dirty="0"/>
              <a:t>1, </a:t>
            </a:r>
            <a:r>
              <a:rPr lang="pt-BR" altLang="en-US" sz="2000" dirty="0" smtClean="0"/>
              <a:t>X</a:t>
            </a:r>
            <a:r>
              <a:rPr lang="pt-BR" altLang="en-US" sz="2000" baseline="-25000" dirty="0" smtClean="0"/>
              <a:t>2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representa a variável 2, ..., </a:t>
            </a:r>
            <a:r>
              <a:rPr lang="pt-BR" altLang="en-US" sz="2000" dirty="0" err="1" smtClean="0"/>
              <a:t>X</a:t>
            </a:r>
            <a:r>
              <a:rPr lang="pt-BR" altLang="en-US" sz="2000" baseline="-25000" dirty="0" err="1" smtClean="0"/>
              <a:t>k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representa a variável k. </a:t>
            </a:r>
            <a:r>
              <a:rPr lang="pt-BR" altLang="en-US" sz="2000" dirty="0" smtClean="0"/>
              <a:t>O índice </a:t>
            </a:r>
            <a:r>
              <a:rPr lang="pt-BR" altLang="en-US" sz="2000" dirty="0"/>
              <a:t>i corresponde a variação na i-</a:t>
            </a:r>
            <a:r>
              <a:rPr lang="pt-BR" altLang="en-US" sz="2000" dirty="0" err="1"/>
              <a:t>ésima</a:t>
            </a:r>
            <a:r>
              <a:rPr lang="pt-BR" altLang="en-US" sz="2000" dirty="0"/>
              <a:t> observação.</a:t>
            </a:r>
          </a:p>
          <a:p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1840" y="2348880"/>
                <a:ext cx="25202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520280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 rot="5400000">
            <a:off x="4284750" y="2349663"/>
            <a:ext cx="304469" cy="990110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5400000">
            <a:off x="5112841" y="2745708"/>
            <a:ext cx="304472" cy="198022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942539" y="299695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determinístico</a:t>
            </a:r>
            <a:endParaRPr lang="pt-BR" sz="11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50651" y="2996952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aleatório</a:t>
            </a:r>
            <a:endParaRPr lang="pt-B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87824" y="4077072"/>
                <a:ext cx="43204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𝑖𝑋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i="1" baseline="-2500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077072"/>
                <a:ext cx="432048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28" r="-42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have direita 12"/>
          <p:cNvSpPr/>
          <p:nvPr/>
        </p:nvSpPr>
        <p:spPr>
          <a:xfrm rot="5400000">
            <a:off x="5033382" y="3023192"/>
            <a:ext cx="271168" cy="3066140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 rot="5400000">
            <a:off x="7057057" y="4440596"/>
            <a:ext cx="304472" cy="198022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693703" y="4725145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determinístico</a:t>
            </a:r>
            <a:endParaRPr lang="pt-BR" sz="11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847542" y="4753539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aleatório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0645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57"/>
    </mc:Choice>
    <mc:Fallback xmlns="">
      <p:transition spd="slow" advTm="10115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43" x="7099300" y="4883150"/>
          <p14:tracePt t="1555" x="7086600" y="4857750"/>
          <p14:tracePt t="1565" x="7061200" y="4800600"/>
          <p14:tracePt t="1576" x="7004050" y="4692650"/>
          <p14:tracePt t="1590" x="6934200" y="4533900"/>
          <p14:tracePt t="1607" x="6807200" y="4184650"/>
          <p14:tracePt t="1623" x="6750050" y="4064000"/>
          <p14:tracePt t="1641" x="6680200" y="3854450"/>
          <p14:tracePt t="1657" x="6629400" y="3733800"/>
          <p14:tracePt t="1673" x="6610350" y="3663950"/>
          <p14:tracePt t="1690" x="6546850" y="3562350"/>
          <p14:tracePt t="1706" x="6496050" y="3505200"/>
          <p14:tracePt t="1723" x="6362700" y="3314700"/>
          <p14:tracePt t="1738" x="6267450" y="3219450"/>
          <p14:tracePt t="1755" x="6038850" y="2971800"/>
          <p14:tracePt t="1772" x="5803900" y="2711450"/>
          <p14:tracePt t="1789" x="5708650" y="2609850"/>
          <p14:tracePt t="1806" x="5638800" y="2540000"/>
          <p14:tracePt t="2401" x="5632450" y="2540000"/>
          <p14:tracePt t="2409" x="5626100" y="2533650"/>
          <p14:tracePt t="2422" x="5619750" y="2527300"/>
          <p14:tracePt t="2441" x="5600700" y="2514600"/>
          <p14:tracePt t="2456" x="5594350" y="2508250"/>
          <p14:tracePt t="2472" x="5581650" y="2495550"/>
          <p14:tracePt t="2489" x="5568950" y="2482850"/>
          <p14:tracePt t="2505" x="5530850" y="2444750"/>
          <p14:tracePt t="2524" x="5467350" y="2387600"/>
          <p14:tracePt t="2540" x="5435600" y="2374900"/>
          <p14:tracePt t="2554" x="5391150" y="2336800"/>
          <p14:tracePt t="2570" x="5365750" y="2311400"/>
          <p14:tracePt t="2587" x="5334000" y="2286000"/>
          <p14:tracePt t="2605" x="5308600" y="2273300"/>
          <p14:tracePt t="2621" x="5238750" y="2247900"/>
          <p14:tracePt t="2638" x="5118100" y="2222500"/>
          <p14:tracePt t="2655" x="5060950" y="2203450"/>
          <p14:tracePt t="2672" x="4959350" y="2184400"/>
          <p14:tracePt t="2688" x="4927600" y="2178050"/>
          <p14:tracePt t="2705" x="4768850" y="2146300"/>
          <p14:tracePt t="2722" x="4616450" y="2120900"/>
          <p14:tracePt t="2738" x="4559300" y="2108200"/>
          <p14:tracePt t="2755" x="4413250" y="2070100"/>
          <p14:tracePt t="2773" x="4337050" y="2051050"/>
          <p14:tracePt t="2788" x="4165600" y="2000250"/>
          <p14:tracePt t="2806" x="3994150" y="1968500"/>
          <p14:tracePt t="2823" x="3943350" y="1968500"/>
          <p14:tracePt t="2839" x="3829050" y="1962150"/>
          <p14:tracePt t="2855" x="3778250" y="1962150"/>
          <p14:tracePt t="2872" x="3670300" y="1962150"/>
          <p14:tracePt t="2888" x="3568700" y="1962150"/>
          <p14:tracePt t="2905" x="3530600" y="1962150"/>
          <p14:tracePt t="2921" x="3479800" y="1974850"/>
          <p14:tracePt t="2938" x="3448050" y="1993900"/>
          <p14:tracePt t="2954" x="3371850" y="2025650"/>
          <p14:tracePt t="2972" x="3295650" y="2070100"/>
          <p14:tracePt t="2988" x="3276600" y="2082800"/>
          <p14:tracePt t="3005" x="3213100" y="2114550"/>
          <p14:tracePt t="3021" x="3194050" y="2127250"/>
          <p14:tracePt t="3039" x="3168650" y="2152650"/>
          <p14:tracePt t="3056" x="3136900" y="2197100"/>
          <p14:tracePt t="3072" x="3111500" y="2228850"/>
          <p14:tracePt t="3089" x="3079750" y="2292350"/>
          <p14:tracePt t="3105" x="3073400" y="2317750"/>
          <p14:tracePt t="3122" x="3060700" y="2381250"/>
          <p14:tracePt t="3139" x="3048000" y="2432050"/>
          <p14:tracePt t="3154" x="3048000" y="2451100"/>
          <p14:tracePt t="3171" x="3048000" y="2489200"/>
          <p14:tracePt t="3188" x="3048000" y="2514600"/>
          <p14:tracePt t="3204" x="3054350" y="2552700"/>
          <p14:tracePt t="3222" x="3060700" y="2578100"/>
          <p14:tracePt t="3238" x="3079750" y="2628900"/>
          <p14:tracePt t="3255" x="3117850" y="2679700"/>
          <p14:tracePt t="3271" x="3130550" y="2698750"/>
          <p14:tracePt t="3289" x="3187700" y="2749550"/>
          <p14:tracePt t="3305" x="3213100" y="2768600"/>
          <p14:tracePt t="3322" x="3251200" y="2800350"/>
          <p14:tracePt t="3343" x="3295650" y="2819400"/>
          <p14:tracePt t="3356" x="3327400" y="2825750"/>
          <p14:tracePt t="3371" x="3409950" y="2844800"/>
          <p14:tracePt t="3387" x="3460750" y="2863850"/>
          <p14:tracePt t="3403" x="3556000" y="2889250"/>
          <p14:tracePt t="3420" x="3651250" y="2908300"/>
          <p14:tracePt t="3436" x="3695700" y="2914650"/>
          <p14:tracePt t="3453" x="3841750" y="2952750"/>
          <p14:tracePt t="3470" x="3917950" y="2971800"/>
          <p14:tracePt t="3486" x="4038600" y="2997200"/>
          <p14:tracePt t="3504" x="4146550" y="3028950"/>
          <p14:tracePt t="3520" x="4229100" y="3035300"/>
          <p14:tracePt t="3536" x="4394200" y="3054350"/>
          <p14:tracePt t="3554" x="4483100" y="3054350"/>
          <p14:tracePt t="3571" x="4610100" y="3067050"/>
          <p14:tracePt t="3587" x="4756150" y="3073400"/>
          <p14:tracePt t="3603" x="4832350" y="3073400"/>
          <p14:tracePt t="3620" x="4984750" y="3086100"/>
          <p14:tracePt t="3636" x="5060950" y="3086100"/>
          <p14:tracePt t="3655" x="5187950" y="3086100"/>
          <p14:tracePt t="3671" x="5334000" y="3073400"/>
          <p14:tracePt t="3688" x="5397500" y="3054350"/>
          <p14:tracePt t="3706" x="5499100" y="3009900"/>
          <p14:tracePt t="3721" x="5543550" y="2990850"/>
          <p14:tracePt t="3737" x="5594350" y="2946400"/>
          <p14:tracePt t="3755" x="5645150" y="2895600"/>
          <p14:tracePt t="3772" x="5670550" y="2863850"/>
          <p14:tracePt t="3786" x="5702300" y="2825750"/>
          <p14:tracePt t="3804" x="5721350" y="2806700"/>
          <p14:tracePt t="3820" x="5740400" y="2755900"/>
          <p14:tracePt t="3838" x="5746750" y="2717800"/>
          <p14:tracePt t="3853" x="5746750" y="2705100"/>
          <p14:tracePt t="3870" x="5746750" y="2679700"/>
          <p14:tracePt t="3887" x="5746750" y="2667000"/>
          <p14:tracePt t="3903" x="5746750" y="2641600"/>
          <p14:tracePt t="3921" x="5721350" y="2603500"/>
          <p14:tracePt t="3937" x="5689600" y="2571750"/>
          <p14:tracePt t="3953" x="5562600" y="2482850"/>
          <p14:tracePt t="3970" x="5480050" y="2432050"/>
          <p14:tracePt t="3986" x="5314950" y="2355850"/>
          <p14:tracePt t="4003" x="5245100" y="2305050"/>
          <p14:tracePt t="4020" x="5060950" y="2222500"/>
          <p14:tracePt t="4036" x="4889500" y="2159000"/>
          <p14:tracePt t="4054" x="4806950" y="2139950"/>
          <p14:tracePt t="4070" x="4629150" y="2108200"/>
          <p14:tracePt t="4087" x="4540250" y="2101850"/>
          <p14:tracePt t="4105" x="4368800" y="2089150"/>
          <p14:tracePt t="4122" x="4229100" y="2082800"/>
          <p14:tracePt t="4139" x="4165600" y="2082800"/>
          <p14:tracePt t="4154" x="4000500" y="2082800"/>
          <p14:tracePt t="4171" x="3911600" y="2082800"/>
          <p14:tracePt t="4175" x="3835400" y="2082800"/>
          <p14:tracePt t="4188" x="3765550" y="2101850"/>
          <p14:tracePt t="4204" x="3657600" y="2127250"/>
          <p14:tracePt t="4221" x="3594100" y="2139950"/>
          <p14:tracePt t="4237" x="3460750" y="2190750"/>
          <p14:tracePt t="4254" x="3403600" y="2203450"/>
          <p14:tracePt t="4271" x="3270250" y="2235200"/>
          <p14:tracePt t="4288" x="3175000" y="2266950"/>
          <p14:tracePt t="4305" x="3130550" y="2286000"/>
          <p14:tracePt t="4321" x="3067050" y="2317750"/>
          <p14:tracePt t="4338" x="3048000" y="2330450"/>
          <p14:tracePt t="4356" x="3003550" y="2362200"/>
          <p14:tracePt t="4372" x="2965450" y="2381250"/>
          <p14:tracePt t="4386" x="2952750" y="2387600"/>
          <p14:tracePt t="4403" x="2927350" y="2400300"/>
          <p14:tracePt t="4419" x="2921000" y="2413000"/>
          <p14:tracePt t="4436" x="2901950" y="2432050"/>
          <p14:tracePt t="4454" x="2895600" y="2444750"/>
          <p14:tracePt t="4470" x="2882900" y="2482850"/>
          <p14:tracePt t="4487" x="2876550" y="2520950"/>
          <p14:tracePt t="4503" x="2876550" y="2552700"/>
          <p14:tracePt t="4519" x="2876550" y="2584450"/>
          <p14:tracePt t="4537" x="2882900" y="2616200"/>
          <p14:tracePt t="4554" x="2889250" y="2628900"/>
          <p14:tracePt t="4570" x="2908300" y="2654300"/>
          <p14:tracePt t="4587" x="2921000" y="2667000"/>
          <p14:tracePt t="4603" x="2959100" y="2698750"/>
          <p14:tracePt t="4620" x="2971800" y="2711450"/>
          <p14:tracePt t="4636" x="3028950" y="2755900"/>
          <p14:tracePt t="4653" x="3105150" y="2832100"/>
          <p14:tracePt t="4670" x="3143250" y="2863850"/>
          <p14:tracePt t="4673" x="3187700" y="2908300"/>
          <p14:tracePt t="4686" x="3244850" y="2959100"/>
          <p14:tracePt t="4703" x="3289300" y="2984500"/>
          <p14:tracePt t="4719" x="3371850" y="3048000"/>
          <p14:tracePt t="4736" x="3467100" y="3092450"/>
          <p14:tracePt t="4753" x="3536950" y="3098800"/>
          <p14:tracePt t="4769" x="3702050" y="3143250"/>
          <p14:tracePt t="4786" x="3771900" y="3149600"/>
          <p14:tracePt t="4802" x="3886200" y="3168650"/>
          <p14:tracePt t="4820" x="4057650" y="3187700"/>
          <p14:tracePt t="4837" x="4159250" y="3200400"/>
          <p14:tracePt t="4853" x="4311650" y="3219450"/>
          <p14:tracePt t="4870" x="4381500" y="3225800"/>
          <p14:tracePt t="4886" x="4559300" y="3257550"/>
          <p14:tracePt t="4903" x="4730750" y="3270250"/>
          <p14:tracePt t="4920" x="4794250" y="3276600"/>
          <p14:tracePt t="4936" x="4908550" y="3276600"/>
          <p14:tracePt t="4954" x="4972050" y="3276600"/>
          <p14:tracePt t="4969" x="5099050" y="3276600"/>
          <p14:tracePt t="4985" x="5219700" y="3276600"/>
          <p14:tracePt t="5001" x="5245100" y="3276600"/>
          <p14:tracePt t="5018" x="5302250" y="3276600"/>
          <p14:tracePt t="5035" x="5321300" y="3276600"/>
          <p14:tracePt t="5051" x="5346700" y="3276600"/>
          <p14:tracePt t="5069" x="5365750" y="3270250"/>
          <p14:tracePt t="5085" x="5372100" y="3270250"/>
          <p14:tracePt t="5101" x="5391150" y="3257550"/>
          <p14:tracePt t="5118" x="5397500" y="3257550"/>
          <p14:tracePt t="5135" x="5435600" y="3244850"/>
          <p14:tracePt t="5154" x="5473700" y="3225800"/>
          <p14:tracePt t="5170" x="5486400" y="3219450"/>
          <p14:tracePt t="5174" x="5499100" y="3213100"/>
          <p14:tracePt t="5188" x="5518150" y="3206750"/>
          <p14:tracePt t="5204" x="5537200" y="3200400"/>
          <p14:tracePt t="5220" x="5562600" y="3181350"/>
          <p14:tracePt t="5237" x="5588000" y="3162300"/>
          <p14:tracePt t="5253" x="5600700" y="3149600"/>
          <p14:tracePt t="5270" x="5626100" y="3130550"/>
          <p14:tracePt t="5286" x="5632450" y="3124200"/>
          <p14:tracePt t="5305" x="5651500" y="3117850"/>
          <p14:tracePt t="5321" x="5670550" y="3105150"/>
          <p14:tracePt t="5337" x="5676900" y="3098800"/>
          <p14:tracePt t="5355" x="5683250" y="3079750"/>
          <p14:tracePt t="5369" x="5695950" y="3073400"/>
          <p14:tracePt t="5385" x="5715000" y="3054350"/>
          <p14:tracePt t="5402" x="5721350" y="3041650"/>
          <p14:tracePt t="5418" x="5727700" y="3035300"/>
          <p14:tracePt t="5435" x="5734050" y="3035300"/>
          <p14:tracePt t="5455" x="5734050" y="3028950"/>
          <p14:tracePt t="5468" x="5740400" y="3028950"/>
          <p14:tracePt t="5497" x="5740400" y="3022600"/>
          <p14:tracePt t="5517" x="5746750" y="3022600"/>
          <p14:tracePt t="7597" x="5740400" y="3003550"/>
          <p14:tracePt t="7608" x="5715000" y="2978150"/>
          <p14:tracePt t="7619" x="5632450" y="2908300"/>
          <p14:tracePt t="7635" x="5454650" y="2794000"/>
          <p14:tracePt t="7650" x="5162550" y="2590800"/>
          <p14:tracePt t="7666" x="5054600" y="2514600"/>
          <p14:tracePt t="7683" x="4826000" y="2343150"/>
          <p14:tracePt t="7700" x="4660900" y="2241550"/>
          <p14:tracePt t="7717" x="4572000" y="2209800"/>
          <p14:tracePt t="7734" x="4387850" y="2190750"/>
          <p14:tracePt t="7751" x="4298950" y="2190750"/>
          <p14:tracePt t="7768" x="4171950" y="2190750"/>
          <p14:tracePt t="7784" x="4064000" y="2209800"/>
          <p14:tracePt t="7801" x="4025900" y="2216150"/>
          <p14:tracePt t="7817" x="3949700" y="2254250"/>
          <p14:tracePt t="7834" x="3898900" y="2260600"/>
          <p14:tracePt t="7854" x="3797300" y="2286000"/>
          <p14:tracePt t="7870" x="3670300" y="2317750"/>
          <p14:tracePt t="7885" x="3625850" y="2324100"/>
          <p14:tracePt t="7902" x="3530600" y="2330450"/>
          <p14:tracePt t="7917" x="3492500" y="2330450"/>
          <p14:tracePt t="7934" x="3378200" y="2330450"/>
          <p14:tracePt t="7952" x="3340100" y="2330450"/>
          <p14:tracePt t="7969" x="3276600" y="2330450"/>
          <p14:tracePt t="7984" x="3238500" y="2330450"/>
          <p14:tracePt t="8001" x="3225800" y="2330450"/>
          <p14:tracePt t="8015" x="3194050" y="2355850"/>
          <p14:tracePt t="8032" x="3181350" y="2387600"/>
          <p14:tracePt t="8049" x="3168650" y="2457450"/>
          <p14:tracePt t="8065" x="3168650" y="2609850"/>
          <p14:tracePt t="8082" x="3168650" y="2673350"/>
          <p14:tracePt t="8101" x="3200400" y="2749550"/>
          <p14:tracePt t="8118" x="3225800" y="2787650"/>
          <p14:tracePt t="8134" x="3295650" y="2838450"/>
          <p14:tracePt t="8151" x="3365500" y="2851150"/>
          <p14:tracePt t="8167" x="3390900" y="2851150"/>
          <p14:tracePt t="8170" x="3422650" y="2851150"/>
          <p14:tracePt t="8184" x="3441700" y="2844800"/>
          <p14:tracePt t="8202" x="3473450" y="2794000"/>
          <p14:tracePt t="8216" x="3536950" y="2616200"/>
          <p14:tracePt t="8234" x="3543300" y="2451100"/>
          <p14:tracePt t="8251" x="3543300" y="2374900"/>
          <p14:tracePt t="8267" x="3543300" y="2222500"/>
          <p14:tracePt t="8283" x="3543300" y="2184400"/>
          <p14:tracePt t="8300" x="3543300" y="2159000"/>
          <p14:tracePt t="8317" x="3543300" y="2152650"/>
          <p14:tracePt t="8333" x="3536950" y="2152650"/>
          <p14:tracePt t="8350" x="3511550" y="2228850"/>
          <p14:tracePt t="8368" x="3492500" y="2317750"/>
          <p14:tracePt t="8385" x="3486150" y="2609850"/>
          <p14:tracePt t="8399" x="3517900" y="2755900"/>
          <p14:tracePt t="8415" x="3543300" y="2813050"/>
          <p14:tracePt t="8432" x="3575050" y="2838450"/>
          <p14:tracePt t="8449" x="3606800" y="2851150"/>
          <p14:tracePt t="8465" x="3657600" y="2838450"/>
          <p14:tracePt t="8485" x="3714750" y="2673350"/>
          <p14:tracePt t="8500" x="3733800" y="2584450"/>
          <p14:tracePt t="8517" x="3733800" y="2400300"/>
          <p14:tracePt t="8536" x="3676650" y="2311400"/>
          <p14:tracePt t="8550" x="3663950" y="2292350"/>
          <p14:tracePt t="8567" x="3619500" y="2273300"/>
          <p14:tracePt t="8583" x="3600450" y="2273300"/>
          <p14:tracePt t="8602" x="3568700" y="2273300"/>
          <p14:tracePt t="8618" x="3562350" y="2273300"/>
          <p14:tracePt t="8634" x="3549650" y="2279650"/>
          <p14:tracePt t="8651" x="3543300" y="2324100"/>
          <p14:tracePt t="8668" x="3543300" y="2343150"/>
          <p14:tracePt t="8672" x="3543300" y="2374900"/>
          <p14:tracePt t="8685" x="3556000" y="2400300"/>
          <p14:tracePt t="8702" x="3568700" y="2425700"/>
          <p14:tracePt t="8716" x="3600450" y="2444750"/>
          <p14:tracePt t="8734" x="3625850" y="2451100"/>
          <p14:tracePt t="8767" x="3632200" y="2444750"/>
          <p14:tracePt t="8783" x="3625850" y="2432050"/>
          <p14:tracePt t="8800" x="3594100" y="2406650"/>
          <p14:tracePt t="8818" x="3549650" y="2400300"/>
          <p14:tracePt t="8833" x="3530600" y="2400300"/>
          <p14:tracePt t="8851" x="3498850" y="2406650"/>
          <p14:tracePt t="8868" x="3479800" y="2444750"/>
          <p14:tracePt t="8882" x="3473450" y="2514600"/>
          <p14:tracePt t="8898" x="3473450" y="2546350"/>
          <p14:tracePt t="8915" x="3486150" y="2578100"/>
          <p14:tracePt t="8932" x="3505200" y="2590800"/>
          <p14:tracePt t="10598" x="3511550" y="2584450"/>
          <p14:tracePt t="10609" x="3517900" y="2565400"/>
          <p14:tracePt t="10618" x="3524250" y="2552700"/>
          <p14:tracePt t="10630" x="3524250" y="2533650"/>
          <p14:tracePt t="10647" x="3536950" y="2508250"/>
          <p14:tracePt t="10664" x="3549650" y="2482850"/>
          <p14:tracePt t="10681" x="3568700" y="2444750"/>
          <p14:tracePt t="10697" x="3575050" y="2419350"/>
          <p14:tracePt t="10714" x="3594100" y="2381250"/>
          <p14:tracePt t="10731" x="3600450" y="2368550"/>
          <p14:tracePt t="10748" x="3625850" y="2336800"/>
          <p14:tracePt t="10766" x="3651250" y="2317750"/>
          <p14:tracePt t="10782" x="3670300" y="2311400"/>
          <p14:tracePt t="10798" x="3714750" y="2305050"/>
          <p14:tracePt t="10816" x="3733800" y="2305050"/>
          <p14:tracePt t="10832" x="3765550" y="2305050"/>
          <p14:tracePt t="10848" x="3784600" y="2311400"/>
          <p14:tracePt t="10865" x="3797300" y="2311400"/>
          <p14:tracePt t="10883" x="3816350" y="2324100"/>
          <p14:tracePt t="10900" x="3822700" y="2336800"/>
          <p14:tracePt t="10915" x="3829050" y="2349500"/>
          <p14:tracePt t="10933" x="3841750" y="2355850"/>
          <p14:tracePt t="10949" x="3854450" y="2368550"/>
          <p14:tracePt t="10966" x="3873500" y="2400300"/>
          <p14:tracePt t="10984" x="3892550" y="2451100"/>
          <p14:tracePt t="10999" x="3898900" y="2470150"/>
          <p14:tracePt t="11015" x="3905250" y="2527300"/>
          <p14:tracePt t="11032" x="3911600" y="2552700"/>
          <p14:tracePt t="11048" x="3911600" y="2565400"/>
          <p14:tracePt t="11065" x="3911600" y="2571750"/>
          <p14:tracePt t="11081" x="3911600" y="2584450"/>
          <p14:tracePt t="11099" x="3911600" y="2590800"/>
          <p14:tracePt t="11130" x="3911600" y="2597150"/>
          <p14:tracePt t="11965" x="3911600" y="2584450"/>
          <p14:tracePt t="11977" x="3911600" y="2565400"/>
          <p14:tracePt t="11987" x="3911600" y="2552700"/>
          <p14:tracePt t="11997" x="3911600" y="2540000"/>
          <p14:tracePt t="12013" x="3911600" y="2527300"/>
          <p14:tracePt t="12030" x="3911600" y="2514600"/>
          <p14:tracePt t="12047" x="3911600" y="2508250"/>
          <p14:tracePt t="12062" x="3911600" y="2501900"/>
          <p14:tracePt t="12096" x="3911600" y="2495550"/>
          <p14:tracePt t="12121" x="3917950" y="2495550"/>
          <p14:tracePt t="12131" x="3924300" y="2495550"/>
          <p14:tracePt t="12146" x="3930650" y="2501900"/>
          <p14:tracePt t="12163" x="3962400" y="2559050"/>
          <p14:tracePt t="12180" x="3981450" y="2590800"/>
          <p14:tracePt t="12196" x="3994150" y="2667000"/>
          <p14:tracePt t="12214" x="4000500" y="2679700"/>
          <p14:tracePt t="12230" x="4000500" y="2692400"/>
          <p14:tracePt t="12247" x="4000500" y="2705100"/>
          <p14:tracePt t="12289" x="4000500" y="2698750"/>
          <p14:tracePt t="12298" x="4000500" y="2660650"/>
          <p14:tracePt t="12312" x="3994150" y="2609850"/>
          <p14:tracePt t="12330" x="3994150" y="2533650"/>
          <p14:tracePt t="12346" x="3994150" y="2520950"/>
          <p14:tracePt t="12363" x="3994150" y="2508250"/>
          <p14:tracePt t="12379" x="3994150" y="2501900"/>
          <p14:tracePt t="12396" x="3994150" y="2495550"/>
          <p14:tracePt t="12432" x="4000500" y="2508250"/>
          <p14:tracePt t="12447" x="4019550" y="2559050"/>
          <p14:tracePt t="12465" x="4019550" y="2578100"/>
          <p14:tracePt t="12481" x="4019550" y="2597150"/>
          <p14:tracePt t="12514" x="4006850" y="2597150"/>
          <p14:tracePt t="12532" x="3994150" y="2590800"/>
          <p14:tracePt t="12546" x="3994150" y="2571750"/>
          <p14:tracePt t="12563" x="3987800" y="2540000"/>
          <p14:tracePt t="12581" x="3987800" y="2508250"/>
          <p14:tracePt t="12597" x="3987800" y="2501900"/>
          <p14:tracePt t="12614" x="4000500" y="2489200"/>
          <p14:tracePt t="12628" x="4013200" y="2489200"/>
          <p14:tracePt t="12645" x="4025900" y="2495550"/>
          <p14:tracePt t="12662" x="4051300" y="2578100"/>
          <p14:tracePt t="12679" x="4057650" y="2603500"/>
          <p14:tracePt t="12695" x="4057650" y="2635250"/>
          <p14:tracePt t="12712" x="4057650" y="2641600"/>
          <p14:tracePt t="12746" x="4051300" y="2635250"/>
          <p14:tracePt t="12762" x="4044950" y="2609850"/>
          <p14:tracePt t="12779" x="4025900" y="2514600"/>
          <p14:tracePt t="12795" x="4025900" y="2482850"/>
          <p14:tracePt t="12812" x="4025900" y="2451100"/>
          <p14:tracePt t="12829" x="4025900" y="2444750"/>
          <p14:tracePt t="12846" x="4025900" y="2438400"/>
          <p14:tracePt t="12871" x="4025900" y="2470150"/>
          <p14:tracePt t="12882" x="4032250" y="2546350"/>
          <p14:tracePt t="12895" x="4032250" y="2635250"/>
          <p14:tracePt t="12913" x="4032250" y="2730500"/>
          <p14:tracePt t="12929" x="4032250" y="2743200"/>
          <p14:tracePt t="12946" x="4025900" y="2749550"/>
          <p14:tracePt t="12962" x="4019550" y="2749550"/>
          <p14:tracePt t="12978" x="4006850" y="2749550"/>
          <p14:tracePt t="12995" x="4000500" y="2724150"/>
          <p14:tracePt t="13013" x="3981450" y="2654300"/>
          <p14:tracePt t="13029" x="3981450" y="2628900"/>
          <p14:tracePt t="13045" x="3981450" y="2616200"/>
          <p14:tracePt t="14534" x="3981450" y="2609850"/>
          <p14:tracePt t="14545" x="3981450" y="2590800"/>
          <p14:tracePt t="14554" x="3981450" y="2578100"/>
          <p14:tracePt t="14564" x="3981450" y="2565400"/>
          <p14:tracePt t="14578" x="3981450" y="2559050"/>
          <p14:tracePt t="14595" x="3987800" y="2552700"/>
          <p14:tracePt t="14628" x="3987800" y="2546350"/>
          <p14:tracePt t="14658" x="3987800" y="2540000"/>
          <p14:tracePt t="14731" x="3981450" y="2609850"/>
          <p14:tracePt t="17624" x="3994150" y="2609850"/>
          <p14:tracePt t="17637" x="4006850" y="2603500"/>
          <p14:tracePt t="17646" x="4013200" y="2597150"/>
          <p14:tracePt t="17658" x="4025900" y="2597150"/>
          <p14:tracePt t="17677" x="4057650" y="2590800"/>
          <p14:tracePt t="17692" x="4076700" y="2590800"/>
          <p14:tracePt t="17709" x="4108450" y="2584450"/>
          <p14:tracePt t="17725" x="4121150" y="2584450"/>
          <p14:tracePt t="17743" x="4146550" y="2584450"/>
          <p14:tracePt t="17761" x="4159250" y="2584450"/>
          <p14:tracePt t="17777" x="4165600" y="2584450"/>
          <p14:tracePt t="17810" x="4171950" y="2584450"/>
          <p14:tracePt t="17826" x="4178300" y="2584450"/>
          <p14:tracePt t="17864" x="4184650" y="2584450"/>
          <p14:tracePt t="17875" x="4191000" y="2590800"/>
          <p14:tracePt t="17887" x="4191000" y="2597150"/>
          <p14:tracePt t="17895" x="4197350" y="2603500"/>
          <p14:tracePt t="17909" x="4203700" y="2603500"/>
          <p14:tracePt t="17948" x="4203700" y="2609850"/>
          <p14:tracePt t="18700" x="4210050" y="2609850"/>
          <p14:tracePt t="18709" x="4216400" y="2603500"/>
          <p14:tracePt t="18719" x="4229100" y="2590800"/>
          <p14:tracePt t="18732" x="4241800" y="2565400"/>
          <p14:tracePt t="18743" x="4254500" y="2533650"/>
          <p14:tracePt t="18759" x="4273550" y="2501900"/>
          <p14:tracePt t="18775" x="4298950" y="2406650"/>
          <p14:tracePt t="18793" x="4311650" y="2330450"/>
          <p14:tracePt t="18807" x="4318000" y="2311400"/>
          <p14:tracePt t="18823" x="4324350" y="2254250"/>
          <p14:tracePt t="18840" x="4324350" y="2241550"/>
          <p14:tracePt t="18856" x="4330700" y="2216150"/>
          <p14:tracePt t="18889" x="4330700" y="2209800"/>
          <p14:tracePt t="18906" x="4337050" y="2203450"/>
          <p14:tracePt t="18927" x="4343400" y="2203450"/>
          <p14:tracePt t="18940" x="4356100" y="2203450"/>
          <p14:tracePt t="18956" x="4362450" y="2203450"/>
          <p14:tracePt t="18973" x="4387850" y="2228850"/>
          <p14:tracePt t="18989" x="4406900" y="2260600"/>
          <p14:tracePt t="19006" x="4413250" y="2273300"/>
          <p14:tracePt t="19023" x="4425950" y="2317750"/>
          <p14:tracePt t="19040" x="4432300" y="2336800"/>
          <p14:tracePt t="19057" x="4438650" y="2368550"/>
          <p14:tracePt t="19073" x="4438650" y="2387600"/>
          <p14:tracePt t="19089" x="4445000" y="2393950"/>
          <p14:tracePt t="19106" x="4445000" y="2400300"/>
          <p14:tracePt t="19199" x="4451350" y="2400300"/>
          <p14:tracePt t="19220" x="4451350" y="2393950"/>
          <p14:tracePt t="19231" x="4451350" y="2387600"/>
          <p14:tracePt t="19262" x="4457700" y="2381250"/>
          <p14:tracePt t="19306" x="4464050" y="2381250"/>
          <p14:tracePt t="19315" x="4470400" y="2381250"/>
          <p14:tracePt t="19326" x="4476750" y="2381250"/>
          <p14:tracePt t="19345" x="4483100" y="2393950"/>
          <p14:tracePt t="19359" x="4489450" y="2406650"/>
          <p14:tracePt t="19373" x="4495800" y="2419350"/>
          <p14:tracePt t="19389" x="4514850" y="2451100"/>
          <p14:tracePt t="19406" x="4521200" y="2476500"/>
          <p14:tracePt t="19423" x="4521200" y="2482850"/>
          <p14:tracePt t="19439" x="4521200" y="2495550"/>
          <p14:tracePt t="19455" x="4521200" y="2501900"/>
          <p14:tracePt t="19490" x="4521200" y="2508250"/>
          <p14:tracePt t="21329" x="4527550" y="2508250"/>
          <p14:tracePt t="21341" x="4533900" y="2482850"/>
          <p14:tracePt t="21350" x="4540250" y="2470150"/>
          <p14:tracePt t="21361" x="4546600" y="2457450"/>
          <p14:tracePt t="21374" x="4559300" y="2444750"/>
          <p14:tracePt t="21388" x="4572000" y="2432050"/>
          <p14:tracePt t="21404" x="4584700" y="2406650"/>
          <p14:tracePt t="21421" x="4591050" y="2393950"/>
          <p14:tracePt t="21437" x="4597400" y="2374900"/>
          <p14:tracePt t="21454" x="4610100" y="2355850"/>
          <p14:tracePt t="21470" x="4616450" y="2355850"/>
          <p14:tracePt t="21487" x="4629150" y="2349500"/>
          <p14:tracePt t="21503" x="4635500" y="2349500"/>
          <p14:tracePt t="21520" x="4641850" y="2349500"/>
          <p14:tracePt t="21537" x="4654550" y="2349500"/>
          <p14:tracePt t="21553" x="4667250" y="2349500"/>
          <p14:tracePt t="21570" x="4673600" y="2355850"/>
          <p14:tracePt t="21587" x="4679950" y="2362200"/>
          <p14:tracePt t="21604" x="4686300" y="2368550"/>
          <p14:tracePt t="21620" x="4692650" y="2381250"/>
          <p14:tracePt t="21637" x="4692650" y="2387600"/>
          <p14:tracePt t="21655" x="4692650" y="2393950"/>
          <p14:tracePt t="21673" x="4699000" y="2400300"/>
          <p14:tracePt t="21767" x="4699000" y="2406650"/>
          <p14:tracePt t="21779" x="4705350" y="2413000"/>
          <p14:tracePt t="21789" x="4705350" y="2419350"/>
          <p14:tracePt t="21806" x="4711700" y="2425700"/>
          <p14:tracePt t="21822" x="4718050" y="2438400"/>
          <p14:tracePt t="21840" x="4724400" y="2444750"/>
          <p14:tracePt t="21856" x="4724400" y="2463800"/>
          <p14:tracePt t="21872" x="4730750" y="2476500"/>
          <p14:tracePt t="21890" x="4737100" y="2482850"/>
          <p14:tracePt t="21924" x="4743450" y="2482850"/>
          <p14:tracePt t="21938" x="4743450" y="2489200"/>
          <p14:tracePt t="22048" x="4743450" y="2495550"/>
          <p14:tracePt t="22173" x="4743450" y="2489200"/>
          <p14:tracePt t="22193" x="4743450" y="2482850"/>
          <p14:tracePt t="22205" x="4737100" y="2470150"/>
          <p14:tracePt t="22214" x="4730750" y="2463800"/>
          <p14:tracePt t="22225" x="4730750" y="2457450"/>
          <p14:tracePt t="22237" x="4730750" y="2451100"/>
          <p14:tracePt t="22253" x="4724400" y="2451100"/>
          <p14:tracePt t="22269" x="4711700" y="2444750"/>
          <p14:tracePt t="22288" x="4705350" y="2444750"/>
          <p14:tracePt t="22306" x="4692650" y="2444750"/>
          <p14:tracePt t="22322" x="4686300" y="2444750"/>
          <p14:tracePt t="22338" x="4679950" y="2444750"/>
          <p14:tracePt t="22357" x="4667250" y="2444750"/>
          <p14:tracePt t="22372" x="4654550" y="2444750"/>
          <p14:tracePt t="22386" x="4648200" y="2451100"/>
          <p14:tracePt t="22404" x="4635500" y="2495550"/>
          <p14:tracePt t="22420" x="4635500" y="2520950"/>
          <p14:tracePt t="22436" x="4635500" y="2565400"/>
          <p14:tracePt t="22454" x="4641850" y="2578100"/>
          <p14:tracePt t="22470" x="4654550" y="2597150"/>
          <p14:tracePt t="22486" x="4667250" y="2609850"/>
          <p14:tracePt t="22519" x="4673600" y="2609850"/>
          <p14:tracePt t="22539" x="4673600" y="2603500"/>
          <p14:tracePt t="22553" x="4673600" y="2590800"/>
          <p14:tracePt t="22570" x="4673600" y="2559050"/>
          <p14:tracePt t="22587" x="4667250" y="2546350"/>
          <p14:tracePt t="22603" x="4629150" y="2520950"/>
          <p14:tracePt t="22620" x="4616450" y="2514600"/>
          <p14:tracePt t="22637" x="4603750" y="2508250"/>
          <p14:tracePt t="22653" x="4584700" y="2508250"/>
          <p14:tracePt t="22669" x="4578350" y="2508250"/>
          <p14:tracePt t="22697" x="4572000" y="2508250"/>
          <p14:tracePt t="22718" x="4572000" y="2520950"/>
          <p14:tracePt t="22729" x="4572000" y="2533650"/>
          <p14:tracePt t="22738" x="4572000" y="2540000"/>
          <p14:tracePt t="22754" x="4578350" y="2546350"/>
          <p14:tracePt t="22771" x="4597400" y="2552700"/>
          <p14:tracePt t="22805" x="4603750" y="2552700"/>
          <p14:tracePt t="22821" x="4610100" y="2514600"/>
          <p14:tracePt t="22838" x="4610100" y="2495550"/>
          <p14:tracePt t="22855" x="4610100" y="2476500"/>
          <p14:tracePt t="22888" x="4610100" y="2470150"/>
          <p14:tracePt t="22925" x="4603750" y="2470150"/>
          <p14:tracePt t="22947" x="4597400" y="2470150"/>
          <p14:tracePt t="23342" x="4597400" y="2463800"/>
          <p14:tracePt t="23355" x="4597400" y="2451100"/>
          <p14:tracePt t="23364" x="4597400" y="2444750"/>
          <p14:tracePt t="23374" x="4597400" y="2438400"/>
          <p14:tracePt t="23388" x="4597400" y="2425700"/>
          <p14:tracePt t="23405" x="4597400" y="2419350"/>
          <p14:tracePt t="23419" x="4610100" y="2406650"/>
          <p14:tracePt t="23435" x="4635500" y="2393950"/>
          <p14:tracePt t="23452" x="4648200" y="2387600"/>
          <p14:tracePt t="23468" x="4667250" y="2381250"/>
          <p14:tracePt t="23485" x="4679950" y="2374900"/>
          <p14:tracePt t="23501" x="4686300" y="2374900"/>
          <p14:tracePt t="23520" x="4699000" y="2374900"/>
          <p14:tracePt t="23538" x="4705350" y="2374900"/>
          <p14:tracePt t="23552" x="4718050" y="2374900"/>
          <p14:tracePt t="23585" x="4724400" y="2381250"/>
          <p14:tracePt t="23602" x="4730750" y="2387600"/>
          <p14:tracePt t="23619" x="4737100" y="2393950"/>
          <p14:tracePt t="23636" x="4749800" y="2406650"/>
          <p14:tracePt t="23654" x="4756150" y="2419350"/>
          <p14:tracePt t="23668" x="4762500" y="2432050"/>
          <p14:tracePt t="23685" x="4762500" y="2451100"/>
          <p14:tracePt t="23701" x="4762500" y="2457450"/>
          <p14:tracePt t="23718" x="4768850" y="2470150"/>
          <p14:tracePt t="23759" x="4768850" y="2476500"/>
          <p14:tracePt t="23800" x="4768850" y="2482850"/>
          <p14:tracePt t="23917" x="4768850" y="2489200"/>
          <p14:tracePt t="23938" x="4768850" y="2495550"/>
          <p14:tracePt t="23947" x="4768850" y="2501900"/>
          <p14:tracePt t="23958" x="4768850" y="2508250"/>
          <p14:tracePt t="23980" x="4768850" y="2514600"/>
          <p14:tracePt t="24000" x="4768850" y="2520950"/>
          <p14:tracePt t="24033" x="4768850" y="2527300"/>
          <p14:tracePt t="25126" x="4775200" y="2527300"/>
          <p14:tracePt t="25147" x="4775200" y="2520950"/>
          <p14:tracePt t="25189" x="4781550" y="2514600"/>
          <p14:tracePt t="25483" x="4787900" y="2508250"/>
          <p14:tracePt t="25491" x="4794250" y="2501900"/>
          <p14:tracePt t="25502" x="4794250" y="2495550"/>
          <p14:tracePt t="25518" x="4806950" y="2489200"/>
          <p14:tracePt t="25535" x="4826000" y="2470150"/>
          <p14:tracePt t="25553" x="4838700" y="2463800"/>
          <p14:tracePt t="25568" x="4870450" y="2444750"/>
          <p14:tracePt t="25585" x="4883150" y="2438400"/>
          <p14:tracePt t="25602" x="4889500" y="2432050"/>
          <p14:tracePt t="25619" x="4902200" y="2419350"/>
          <p14:tracePt t="25635" x="4914900" y="2419350"/>
          <p14:tracePt t="25652" x="4927600" y="2419350"/>
          <p14:tracePt t="25668" x="4953000" y="2419350"/>
          <p14:tracePt t="25686" x="4959350" y="2419350"/>
          <p14:tracePt t="25702" x="4984750" y="2419350"/>
          <p14:tracePt t="25721" x="4997450" y="2425700"/>
          <p14:tracePt t="25735" x="5022850" y="2438400"/>
          <p14:tracePt t="25752" x="5048250" y="2463800"/>
          <p14:tracePt t="25769" x="5060950" y="2476500"/>
          <p14:tracePt t="25785" x="5080000" y="2489200"/>
          <p14:tracePt t="25803" x="5105400" y="2501900"/>
          <p14:tracePt t="25818" x="5118100" y="2501900"/>
          <p14:tracePt t="25835" x="5149850" y="2501900"/>
          <p14:tracePt t="25851" x="5168900" y="2501900"/>
          <p14:tracePt t="25868" x="5213350" y="2489200"/>
          <p14:tracePt t="25885" x="5226050" y="2482850"/>
          <p14:tracePt t="25902" x="5251450" y="2470150"/>
          <p14:tracePt t="25918" x="5264150" y="2463800"/>
          <p14:tracePt t="25935" x="5270500" y="2463800"/>
          <p14:tracePt t="25953" x="5276850" y="2463800"/>
          <p14:tracePt t="25983" x="5283200" y="2463800"/>
          <p14:tracePt t="25999" x="5289550" y="2463800"/>
          <p14:tracePt t="26016" x="5302250" y="2463800"/>
          <p14:tracePt t="26033" x="5314950" y="2463800"/>
          <p14:tracePt t="26066" x="5327650" y="2463800"/>
          <p14:tracePt t="26083" x="5334000" y="2463800"/>
          <p14:tracePt t="26100" x="5340350" y="2463800"/>
          <p14:tracePt t="26116" x="5353050" y="2470150"/>
          <p14:tracePt t="26134" x="5353050" y="2476500"/>
          <p14:tracePt t="26150" x="5365750" y="2482850"/>
          <p14:tracePt t="26189" x="5372100" y="2482850"/>
          <p14:tracePt t="26231" x="5378450" y="2482850"/>
          <p14:tracePt t="27442" x="5365750" y="2482850"/>
          <p14:tracePt t="27452" x="5359400" y="2482850"/>
          <p14:tracePt t="27464" x="5340350" y="2476500"/>
          <p14:tracePt t="27473" x="5327650" y="2470150"/>
          <p14:tracePt t="27486" x="5314950" y="2470150"/>
          <p14:tracePt t="27500" x="5295900" y="2470150"/>
          <p14:tracePt t="27517" x="5257800" y="2470150"/>
          <p14:tracePt t="27535" x="5168900" y="2470150"/>
          <p14:tracePt t="27548" x="5105400" y="2470150"/>
          <p14:tracePt t="27566" x="4984750" y="2470150"/>
          <p14:tracePt t="27582" x="4921250" y="2457450"/>
          <p14:tracePt t="27598" x="4813300" y="2413000"/>
          <p14:tracePt t="27615" x="4743450" y="2387600"/>
          <p14:tracePt t="27632" x="4559300" y="2311400"/>
          <p14:tracePt t="27650" x="4489450" y="2292350"/>
          <p14:tracePt t="27666" x="4375150" y="2286000"/>
          <p14:tracePt t="27682" x="4210050" y="2286000"/>
          <p14:tracePt t="27698" x="4114800" y="2298700"/>
          <p14:tracePt t="27715" x="3968750" y="2349500"/>
          <p14:tracePt t="27733" x="3886200" y="2387600"/>
          <p14:tracePt t="27748" x="3733800" y="2508250"/>
          <p14:tracePt t="27765" x="3581400" y="2641600"/>
          <p14:tracePt t="27782" x="3511550" y="2692400"/>
          <p14:tracePt t="27798" x="3429000" y="2787650"/>
          <p14:tracePt t="27815" x="3390900" y="2819400"/>
          <p14:tracePt t="27832" x="3340100" y="2876550"/>
          <p14:tracePt t="27848" x="3289300" y="2933700"/>
          <p14:tracePt t="27865" x="3276600" y="2946400"/>
          <p14:tracePt t="27881" x="3219450" y="3003550"/>
          <p14:tracePt t="27898" x="3206750" y="3022600"/>
          <p14:tracePt t="27915" x="3187700" y="3048000"/>
          <p14:tracePt t="27932" x="3175000" y="3060700"/>
          <p14:tracePt t="31264" x="3194050" y="3060700"/>
          <p14:tracePt t="31276" x="3206750" y="3060700"/>
          <p14:tracePt t="31285" x="3225800" y="3060700"/>
          <p14:tracePt t="31297" x="3251200" y="3060700"/>
          <p14:tracePt t="31313" x="3276600" y="3060700"/>
          <p14:tracePt t="31329" x="3352800" y="3054350"/>
          <p14:tracePt t="31348" x="3460750" y="3041650"/>
          <p14:tracePt t="31364" x="3536950" y="3041650"/>
          <p14:tracePt t="31381" x="3651250" y="3041650"/>
          <p14:tracePt t="31396" x="3714750" y="3041650"/>
          <p14:tracePt t="31412" x="3892550" y="3060700"/>
          <p14:tracePt t="31428" x="3962400" y="3079750"/>
          <p14:tracePt t="31445" x="4070350" y="3124200"/>
          <p14:tracePt t="31463" x="4171950" y="3175000"/>
          <p14:tracePt t="31478" x="4203700" y="3200400"/>
          <p14:tracePt t="31495" x="4286250" y="3251200"/>
          <p14:tracePt t="31512" x="4318000" y="3289300"/>
          <p14:tracePt t="31529" x="4375150" y="3327400"/>
          <p14:tracePt t="31545" x="4394200" y="3352800"/>
          <p14:tracePt t="32005" x="4394200" y="3365500"/>
          <p14:tracePt t="32016" x="4400550" y="3397250"/>
          <p14:tracePt t="32029" x="4406900" y="3416300"/>
          <p14:tracePt t="32047" x="4425950" y="3505200"/>
          <p14:tracePt t="32064" x="4445000" y="3575050"/>
          <p14:tracePt t="32079" x="4476750" y="3670300"/>
          <p14:tracePt t="32097" x="4495800" y="3714750"/>
          <p14:tracePt t="32113" x="4527550" y="3790950"/>
          <p14:tracePt t="32130" x="4572000" y="3867150"/>
          <p14:tracePt t="32145" x="4591050" y="3886200"/>
          <p14:tracePt t="32163" x="4641850" y="3943350"/>
          <p14:tracePt t="32179" x="4660900" y="3962400"/>
          <p14:tracePt t="32183" x="4692650" y="3987800"/>
          <p14:tracePt t="32197" x="4718050" y="4000500"/>
          <p14:tracePt t="32214" x="4730750" y="4019550"/>
          <p14:tracePt t="32229" x="4756150" y="4019550"/>
          <p14:tracePt t="32246" x="4756150" y="4006850"/>
          <p14:tracePt t="32262" x="4756150" y="3994150"/>
          <p14:tracePt t="32277" x="4749800" y="3924300"/>
          <p14:tracePt t="32293" x="4724400" y="3892550"/>
          <p14:tracePt t="32310" x="4667250" y="3841750"/>
          <p14:tracePt t="32327" x="4616450" y="3816350"/>
          <p14:tracePt t="32343" x="4597400" y="3816350"/>
          <p14:tracePt t="32360" x="4559300" y="3816350"/>
          <p14:tracePt t="32377" x="4533900" y="3822700"/>
          <p14:tracePt t="32394" x="4495800" y="3867150"/>
          <p14:tracePt t="32412" x="4483100" y="3962400"/>
          <p14:tracePt t="32428" x="4483100" y="4000500"/>
          <p14:tracePt t="32445" x="4483100" y="4057650"/>
          <p14:tracePt t="32463" x="4483100" y="4089400"/>
          <p14:tracePt t="32479" x="4508500" y="4121150"/>
          <p14:tracePt t="32497" x="4527550" y="4152900"/>
          <p14:tracePt t="32513" x="4540250" y="4159250"/>
          <p14:tracePt t="32527" x="4559300" y="4159250"/>
          <p14:tracePt t="32543" x="4559300" y="4165600"/>
          <p14:tracePt t="32560" x="4565650" y="4165600"/>
          <p14:tracePt t="32579" x="4572000" y="4171950"/>
          <p14:tracePt t="32613" x="4578350" y="4171950"/>
          <p14:tracePt t="32662" x="4584700" y="4171950"/>
          <p14:tracePt t="33090" x="4578350" y="4165600"/>
          <p14:tracePt t="33100" x="4565650" y="4152900"/>
          <p14:tracePt t="33112" x="4533900" y="4121150"/>
          <p14:tracePt t="33129" x="4502150" y="4108450"/>
          <p14:tracePt t="33145" x="4445000" y="4064000"/>
          <p14:tracePt t="33162" x="4413250" y="4057650"/>
          <p14:tracePt t="33178" x="4349750" y="4057650"/>
          <p14:tracePt t="33195" x="4273550" y="4108450"/>
          <p14:tracePt t="33213" x="4222750" y="4152900"/>
          <p14:tracePt t="33229" x="4159250" y="4267200"/>
          <p14:tracePt t="33247" x="4133850" y="4337050"/>
          <p14:tracePt t="33262" x="4121150" y="4464050"/>
          <p14:tracePt t="33279" x="4159250" y="4565650"/>
          <p14:tracePt t="33296" x="4178300" y="4584700"/>
          <p14:tracePt t="33312" x="4279900" y="4641850"/>
          <p14:tracePt t="33330" x="4362450" y="4667250"/>
          <p14:tracePt t="33344" x="4476750" y="4679950"/>
          <p14:tracePt t="33363" x="4552950" y="4660900"/>
          <p14:tracePt t="33378" x="4565650" y="4641850"/>
          <p14:tracePt t="33394" x="4591050" y="4565650"/>
          <p14:tracePt t="33411" x="4591050" y="4502150"/>
          <p14:tracePt t="33426" x="4546600" y="4368800"/>
          <p14:tracePt t="33443" x="4470400" y="4254500"/>
          <p14:tracePt t="33460" x="4438650" y="4222750"/>
          <p14:tracePt t="33476" x="4349750" y="4165600"/>
          <p14:tracePt t="33492" x="4305300" y="4159250"/>
          <p14:tracePt t="33509" x="4229100" y="4159250"/>
          <p14:tracePt t="33527" x="4210050" y="4159250"/>
          <p14:tracePt t="33542" x="4171950" y="4216400"/>
          <p14:tracePt t="33559" x="4159250" y="4305300"/>
          <p14:tracePt t="33578" x="4184650" y="4375150"/>
          <p14:tracePt t="33594" x="4279900" y="4476750"/>
          <p14:tracePt t="33611" x="4445000" y="4584700"/>
          <p14:tracePt t="33627" x="4546600" y="4610100"/>
          <p14:tracePt t="33644" x="4699000" y="4622800"/>
          <p14:tracePt t="33660" x="4730750" y="4622800"/>
          <p14:tracePt t="33677" x="4762500" y="4616450"/>
          <p14:tracePt t="33695" x="4787900" y="4533900"/>
          <p14:tracePt t="33710" x="4787900" y="4457700"/>
          <p14:tracePt t="33728" x="4724400" y="4292600"/>
          <p14:tracePt t="33745" x="4673600" y="4210050"/>
          <p14:tracePt t="33762" x="4591050" y="4127500"/>
          <p14:tracePt t="33777" x="4559300" y="4114800"/>
          <p14:tracePt t="33792" x="4489450" y="4108450"/>
          <p14:tracePt t="33810" x="4432300" y="4114800"/>
          <p14:tracePt t="33826" x="4406900" y="4159250"/>
          <p14:tracePt t="33843" x="4362450" y="4318000"/>
          <p14:tracePt t="33861" x="4381500" y="4470400"/>
          <p14:tracePt t="33877" x="4394200" y="4527550"/>
          <p14:tracePt t="33894" x="4470400" y="4616450"/>
          <p14:tracePt t="33910" x="4527550" y="4648200"/>
          <p14:tracePt t="33926" x="4622800" y="4673600"/>
          <p14:tracePt t="33942" x="4641850" y="4679950"/>
          <p14:tracePt t="33959" x="4673600" y="4679950"/>
          <p14:tracePt t="33976" x="4686300" y="4679950"/>
          <p14:tracePt t="35201" x="4673600" y="4679950"/>
          <p14:tracePt t="35211" x="4660900" y="4679950"/>
          <p14:tracePt t="35222" x="4648200" y="4673600"/>
          <p14:tracePt t="35232" x="4622800" y="4667250"/>
          <p14:tracePt t="35244" x="4591050" y="4667250"/>
          <p14:tracePt t="35260" x="4540250" y="4660900"/>
          <p14:tracePt t="35276" x="4375150" y="4660900"/>
          <p14:tracePt t="35293" x="4286250" y="4660900"/>
          <p14:tracePt t="35309" x="4070350" y="4660900"/>
          <p14:tracePt t="35325" x="3898900" y="4660900"/>
          <p14:tracePt t="35342" x="3810000" y="4660900"/>
          <p14:tracePt t="35358" x="3689350" y="4660900"/>
          <p14:tracePt t="35375" x="3625850" y="4660900"/>
          <p14:tracePt t="35391" x="3505200" y="4629150"/>
          <p14:tracePt t="35409" x="3429000" y="4591050"/>
          <p14:tracePt t="35425" x="3409950" y="4578350"/>
          <p14:tracePt t="35441" x="3384550" y="4552950"/>
          <p14:tracePt t="35458" x="3365500" y="4527550"/>
          <p14:tracePt t="35475" x="3346450" y="4483100"/>
          <p14:tracePt t="35492" x="3327400" y="4432300"/>
          <p14:tracePt t="35509" x="3321050" y="4413250"/>
          <p14:tracePt t="35526" x="3302000" y="4362450"/>
          <p14:tracePt t="35542" x="3295650" y="4337050"/>
          <p14:tracePt t="35559" x="3295650" y="4305300"/>
          <p14:tracePt t="35575" x="3282950" y="4279900"/>
          <p14:tracePt t="35591" x="3282950" y="4267200"/>
          <p14:tracePt t="35608" x="3270250" y="4248150"/>
          <p14:tracePt t="35625" x="3270250" y="4241800"/>
          <p14:tracePt t="35642" x="3263900" y="4235450"/>
          <p14:tracePt t="35659" x="3263900" y="4222750"/>
          <p14:tracePt t="35675" x="3263900" y="4216400"/>
          <p14:tracePt t="35691" x="3263900" y="4203700"/>
          <p14:tracePt t="35724" x="3263900" y="4184650"/>
          <p14:tracePt t="35742" x="3263900" y="4159250"/>
          <p14:tracePt t="35758" x="3263900" y="4152900"/>
          <p14:tracePt t="35775" x="3276600" y="4133850"/>
          <p14:tracePt t="35809" x="3282950" y="4127500"/>
          <p14:tracePt t="35841" x="3289300" y="4114800"/>
          <p14:tracePt t="35858" x="3302000" y="4095750"/>
          <p14:tracePt t="35874" x="3308350" y="4083050"/>
          <p14:tracePt t="35891" x="3327400" y="4051300"/>
          <p14:tracePt t="35908" x="3340100" y="4038600"/>
          <p14:tracePt t="35924" x="3359150" y="4000500"/>
          <p14:tracePt t="35941" x="3390900" y="3962400"/>
          <p14:tracePt t="35958" x="3397250" y="3937000"/>
          <p14:tracePt t="35974" x="3422650" y="3905250"/>
          <p14:tracePt t="35991" x="3429000" y="3892550"/>
          <p14:tracePt t="36007" x="3441700" y="3873500"/>
          <p14:tracePt t="36026" x="3448050" y="3860800"/>
          <p14:tracePt t="36041" x="3454400" y="3854450"/>
          <p14:tracePt t="36076" x="3460750" y="3848100"/>
          <p14:tracePt t="36091" x="3467100" y="3841750"/>
          <p14:tracePt t="36108" x="3492500" y="3835400"/>
          <p14:tracePt t="36125" x="3505200" y="3829050"/>
          <p14:tracePt t="36141" x="3530600" y="3829050"/>
          <p14:tracePt t="36158" x="3543300" y="3829050"/>
          <p14:tracePt t="36174" x="3575050" y="3829050"/>
          <p14:tracePt t="36191" x="3600450" y="3829050"/>
          <p14:tracePt t="36208" x="3613150" y="3829050"/>
          <p14:tracePt t="36224" x="3625850" y="3829050"/>
          <p14:tracePt t="36241" x="3638550" y="3829050"/>
          <p14:tracePt t="36260" x="3676650" y="3829050"/>
          <p14:tracePt t="36275" x="3708400" y="3829050"/>
          <p14:tracePt t="36291" x="3727450" y="3829050"/>
          <p14:tracePt t="36308" x="3765550" y="3829050"/>
          <p14:tracePt t="36325" x="3797300" y="3822700"/>
          <p14:tracePt t="36340" x="3898900" y="3771900"/>
          <p14:tracePt t="36357" x="4089400" y="3638550"/>
          <p14:tracePt t="36374" x="4197350" y="3562350"/>
          <p14:tracePt t="36390" x="4356100" y="3448050"/>
          <p14:tracePt t="36406" x="4419600" y="3403600"/>
          <p14:tracePt t="36423" x="4508500" y="3321050"/>
          <p14:tracePt t="36441" x="4546600" y="3263900"/>
          <p14:tracePt t="36456" x="4565650" y="3244850"/>
          <p14:tracePt t="36474" x="4584700" y="3206750"/>
          <p14:tracePt t="36492" x="4591050" y="3181350"/>
          <p14:tracePt t="36508" x="4591050" y="3086100"/>
          <p14:tracePt t="36526" x="4591050" y="3009900"/>
          <p14:tracePt t="36542" x="4591050" y="2946400"/>
          <p14:tracePt t="36559" x="4591050" y="2813050"/>
          <p14:tracePt t="36576" x="4591050" y="2736850"/>
          <p14:tracePt t="36592" x="4591050" y="2635250"/>
          <p14:tracePt t="36608" x="4591050" y="2565400"/>
          <p14:tracePt t="36626" x="4591050" y="2540000"/>
          <p14:tracePt t="36642" x="4578350" y="2495550"/>
          <p14:tracePt t="36658" x="4572000" y="2482850"/>
          <p14:tracePt t="36675" x="4565650" y="2470150"/>
          <p14:tracePt t="36693" x="4552950" y="2463800"/>
          <p14:tracePt t="36708" x="4514850" y="2463800"/>
          <p14:tracePt t="36726" x="4419600" y="2489200"/>
          <p14:tracePt t="36741" x="4375150" y="2514600"/>
          <p14:tracePt t="36758" x="4343400" y="2540000"/>
          <p14:tracePt t="36775" x="4330700" y="2552700"/>
          <p14:tracePt t="36790" x="4324350" y="2565400"/>
          <p14:tracePt t="36807" x="4324350" y="2609850"/>
          <p14:tracePt t="36823" x="4324350" y="2635250"/>
          <p14:tracePt t="36840" x="4362450" y="2679700"/>
          <p14:tracePt t="36857" x="4406900" y="2717800"/>
          <p14:tracePt t="36873" x="4483100" y="2755900"/>
          <p14:tracePt t="36890" x="4521200" y="2755900"/>
          <p14:tracePt t="36906" x="4533900" y="2755900"/>
          <p14:tracePt t="36923" x="4552950" y="2724150"/>
          <p14:tracePt t="36940" x="4565650" y="2686050"/>
          <p14:tracePt t="36956" x="4565650" y="2616200"/>
          <p14:tracePt t="36973" x="4565650" y="2578100"/>
          <p14:tracePt t="36990" x="4546600" y="2565400"/>
          <p14:tracePt t="37007" x="4521200" y="2546350"/>
          <p14:tracePt t="37023" x="4514850" y="2540000"/>
          <p14:tracePt t="37040" x="4508500" y="2533650"/>
          <p14:tracePt t="37057" x="4502150" y="2533650"/>
          <p14:tracePt t="37392" x="4502150" y="2540000"/>
          <p14:tracePt t="37402" x="4502150" y="2565400"/>
          <p14:tracePt t="37411" x="4502150" y="2597150"/>
          <p14:tracePt t="37422" x="4502150" y="2635250"/>
          <p14:tracePt t="37439" x="4508500" y="2679700"/>
          <p14:tracePt t="37456" x="4527550" y="2832100"/>
          <p14:tracePt t="37474" x="4559300" y="2952750"/>
          <p14:tracePt t="37489" x="4578350" y="3009900"/>
          <p14:tracePt t="37506" x="4591050" y="3124200"/>
          <p14:tracePt t="37523" x="4610100" y="3194050"/>
          <p14:tracePt t="37540" x="4629150" y="3289300"/>
          <p14:tracePt t="37555" x="4648200" y="3340100"/>
          <p14:tracePt t="37573" x="4673600" y="3429000"/>
          <p14:tracePt t="37589" x="4692650" y="3524250"/>
          <p14:tracePt t="37606" x="4711700" y="3575050"/>
          <p14:tracePt t="37622" x="4724400" y="3651250"/>
          <p14:tracePt t="37639" x="4743450" y="3676650"/>
          <p14:tracePt t="37656" x="4756150" y="3727450"/>
          <p14:tracePt t="37672" x="4775200" y="3790950"/>
          <p14:tracePt t="37688" x="4787900" y="3822700"/>
          <p14:tracePt t="37705" x="4794250" y="3879850"/>
          <p14:tracePt t="37722" x="4794250" y="3905250"/>
          <p14:tracePt t="37739" x="4794250" y="3975100"/>
          <p14:tracePt t="37755" x="4794250" y="4013200"/>
          <p14:tracePt t="37773" x="4794250" y="4032250"/>
          <p14:tracePt t="37790" x="4794250" y="4051300"/>
          <p14:tracePt t="37808" x="4794250" y="4057650"/>
          <p14:tracePt t="37824" x="4794250" y="4070350"/>
          <p14:tracePt t="37841" x="4794250" y="4083050"/>
          <p14:tracePt t="37856" x="4794250" y="4114800"/>
          <p14:tracePt t="37873" x="4794250" y="4159250"/>
          <p14:tracePt t="37891" x="4794250" y="4203700"/>
          <p14:tracePt t="37906" x="4794250" y="4216400"/>
          <p14:tracePt t="37924" x="4794250" y="4229100"/>
          <p14:tracePt t="37957" x="4794250" y="4235450"/>
          <p14:tracePt t="38257" x="4794250" y="4222750"/>
          <p14:tracePt t="38268" x="4794250" y="4197350"/>
          <p14:tracePt t="38279" x="4794250" y="4165600"/>
          <p14:tracePt t="38291" x="4794250" y="4127500"/>
          <p14:tracePt t="38310" x="4794250" y="4102100"/>
          <p14:tracePt t="38324" x="4806950" y="4051300"/>
          <p14:tracePt t="38339" x="4826000" y="4000500"/>
          <p14:tracePt t="38356" x="4845050" y="3981450"/>
          <p14:tracePt t="38372" x="4870450" y="3943350"/>
          <p14:tracePt t="38389" x="4883150" y="3924300"/>
          <p14:tracePt t="38405" x="4927600" y="3886200"/>
          <p14:tracePt t="38422" x="4978400" y="3860800"/>
          <p14:tracePt t="38438" x="5022850" y="3848100"/>
          <p14:tracePt t="38455" x="5086350" y="3848100"/>
          <p14:tracePt t="38472" x="5105400" y="3848100"/>
          <p14:tracePt t="38488" x="5156200" y="3848100"/>
          <p14:tracePt t="38506" x="5175250" y="3854450"/>
          <p14:tracePt t="38521" x="5200650" y="3886200"/>
          <p14:tracePt t="38538" x="5219700" y="3911600"/>
          <p14:tracePt t="38555" x="5226050" y="3924300"/>
          <p14:tracePt t="38572" x="5238750" y="3956050"/>
          <p14:tracePt t="38590" x="5245100" y="3981450"/>
          <p14:tracePt t="38606" x="5257800" y="4038600"/>
          <p14:tracePt t="38623" x="5264150" y="4108450"/>
          <p14:tracePt t="38641" x="5264150" y="4146550"/>
          <p14:tracePt t="38656" x="5276850" y="4184650"/>
          <p14:tracePt t="38675" x="5276850" y="4197350"/>
          <p14:tracePt t="38690" x="5276850" y="4203700"/>
          <p14:tracePt t="38707" x="5276850" y="4216400"/>
          <p14:tracePt t="38748" x="5276850" y="4222750"/>
          <p14:tracePt t="39218" x="5276850" y="4210050"/>
          <p14:tracePt t="39240" x="5276850" y="4203700"/>
          <p14:tracePt t="39258" x="5276850" y="4197350"/>
          <p14:tracePt t="39300" x="5276850" y="4191000"/>
          <p14:tracePt t="40187" x="5270500" y="4191000"/>
          <p14:tracePt t="40199" x="5257800" y="4191000"/>
          <p14:tracePt t="40207" x="5245100" y="4191000"/>
          <p14:tracePt t="40222" x="5219700" y="4197350"/>
          <p14:tracePt t="40238" x="5149850" y="4235450"/>
          <p14:tracePt t="40255" x="5118100" y="4235450"/>
          <p14:tracePt t="40274" x="5067300" y="4248150"/>
          <p14:tracePt t="40286" x="5041900" y="4248150"/>
          <p14:tracePt t="40303" x="5010150" y="4248150"/>
          <p14:tracePt t="40320" x="4997450" y="4248150"/>
          <p14:tracePt t="40338" x="4978400" y="4241800"/>
          <p14:tracePt t="40354" x="4965700" y="4229100"/>
          <p14:tracePt t="40370" x="4965700" y="4222750"/>
          <p14:tracePt t="40386" x="4959350" y="4203700"/>
          <p14:tracePt t="40420" x="4953000" y="4191000"/>
          <p14:tracePt t="40436" x="4953000" y="4184650"/>
          <p14:tracePt t="40453" x="4953000" y="4178300"/>
          <p14:tracePt t="40469" x="4953000" y="4171950"/>
          <p14:tracePt t="40486" x="4953000" y="4159250"/>
          <p14:tracePt t="40503" x="4946650" y="4133850"/>
          <p14:tracePt t="40520" x="4946650" y="4102100"/>
          <p14:tracePt t="40536" x="4946650" y="4089400"/>
          <p14:tracePt t="40553" x="4946650" y="4076700"/>
          <p14:tracePt t="40588" x="4946650" y="4070350"/>
          <p14:tracePt t="40625" x="4940300" y="4070350"/>
          <p14:tracePt t="40645" x="4940300" y="4076700"/>
          <p14:tracePt t="40655" x="4940300" y="4089400"/>
          <p14:tracePt t="40668" x="4940300" y="4102100"/>
          <p14:tracePt t="40676" x="4940300" y="4121150"/>
          <p14:tracePt t="40688" x="4940300" y="4133850"/>
          <p14:tracePt t="40704" x="4946650" y="4152900"/>
          <p14:tracePt t="40720" x="4965700" y="4184650"/>
          <p14:tracePt t="40738" x="4978400" y="4197350"/>
          <p14:tracePt t="40754" x="4997450" y="4210050"/>
          <p14:tracePt t="40771" x="5010150" y="4210050"/>
          <p14:tracePt t="40788" x="5016500" y="4210050"/>
          <p14:tracePt t="40804" x="5029200" y="4210050"/>
          <p14:tracePt t="40823" x="5035550" y="4191000"/>
          <p14:tracePt t="40838" x="5035550" y="4171950"/>
          <p14:tracePt t="40855" x="5029200" y="4127500"/>
          <p14:tracePt t="40871" x="5022850" y="4114800"/>
          <p14:tracePt t="40888" x="5010150" y="4102100"/>
          <p14:tracePt t="40905" x="4997450" y="4095750"/>
          <p14:tracePt t="40921" x="4984750" y="4089400"/>
          <p14:tracePt t="40938" x="4978400" y="4089400"/>
          <p14:tracePt t="40970" x="4972050" y="4089400"/>
          <p14:tracePt t="40987" x="4972050" y="4102100"/>
          <p14:tracePt t="41004" x="4972050" y="4114800"/>
          <p14:tracePt t="41020" x="4984750" y="4121150"/>
          <p14:tracePt t="41037" x="4984750" y="4127500"/>
          <p14:tracePt t="41054" x="5003800" y="4127500"/>
          <p14:tracePt t="41070" x="5010150" y="4127500"/>
          <p14:tracePt t="41087" x="5016500" y="4121150"/>
          <p14:tracePt t="41104" x="5016500" y="4102100"/>
          <p14:tracePt t="41121" x="5016500" y="4095750"/>
          <p14:tracePt t="41137" x="5016500" y="4089400"/>
          <p14:tracePt t="41170" x="5016500" y="4083050"/>
          <p14:tracePt t="41240" x="5016500" y="4089400"/>
          <p14:tracePt t="41250" x="5022850" y="4102100"/>
          <p14:tracePt t="41262" x="5029200" y="4114800"/>
          <p14:tracePt t="41271" x="5035550" y="4121150"/>
          <p14:tracePt t="41286" x="5041900" y="4127500"/>
          <p14:tracePt t="41305" x="5041900" y="4133850"/>
          <p14:tracePt t="41324" x="5041900" y="4140200"/>
          <p14:tracePt t="41356" x="5048250" y="4140200"/>
          <p14:tracePt t="41376" x="5048250" y="4121150"/>
          <p14:tracePt t="41388" x="5054600" y="4083050"/>
          <p14:tracePt t="41396" x="5067300" y="4051300"/>
          <p14:tracePt t="41406" x="5073650" y="4032250"/>
          <p14:tracePt t="41420" x="5080000" y="4006850"/>
          <p14:tracePt t="41437" x="5099050" y="3975100"/>
          <p14:tracePt t="41454" x="5111750" y="3962400"/>
          <p14:tracePt t="41470" x="5130800" y="3949700"/>
          <p14:tracePt t="41487" x="5137150" y="3949700"/>
          <p14:tracePt t="41503" x="5175250" y="3949700"/>
          <p14:tracePt t="41521" x="5219700" y="3981450"/>
          <p14:tracePt t="41536" x="5238750" y="4000500"/>
          <p14:tracePt t="41554" x="5289550" y="4070350"/>
          <p14:tracePt t="41570" x="5314950" y="4114800"/>
          <p14:tracePt t="41586" x="5340350" y="4165600"/>
          <p14:tracePt t="41604" x="5346700" y="4178300"/>
          <p14:tracePt t="41621" x="5353050" y="4203700"/>
          <p14:tracePt t="41637" x="5353050" y="4210050"/>
          <p14:tracePt t="41654" x="5359400" y="4210050"/>
          <p14:tracePt t="41688" x="5359400" y="4216400"/>
          <p14:tracePt t="42376" x="5359400" y="4210050"/>
          <p14:tracePt t="42386" x="5359400" y="4197350"/>
          <p14:tracePt t="42396" x="5359400" y="4178300"/>
          <p14:tracePt t="42406" x="5359400" y="4152900"/>
          <p14:tracePt t="42418" x="5359400" y="4121150"/>
          <p14:tracePt t="42435" x="5365750" y="4095750"/>
          <p14:tracePt t="42453" x="5378450" y="4032250"/>
          <p14:tracePt t="42470" x="5403850" y="3981450"/>
          <p14:tracePt t="42486" x="5410200" y="3962400"/>
          <p14:tracePt t="42503" x="5429250" y="3930650"/>
          <p14:tracePt t="42518" x="5441950" y="3917950"/>
          <p14:tracePt t="42536" x="5454650" y="3898900"/>
          <p14:tracePt t="42554" x="5473700" y="3886200"/>
          <p14:tracePt t="42569" x="5473700" y="3879850"/>
          <p14:tracePt t="42587" x="5499100" y="3873500"/>
          <p14:tracePt t="42601" x="5511800" y="3867150"/>
          <p14:tracePt t="42618" x="5537200" y="3867150"/>
          <p14:tracePt t="42634" x="5549900" y="3867150"/>
          <p14:tracePt t="42651" x="5568950" y="3867150"/>
          <p14:tracePt t="42667" x="5588000" y="3867150"/>
          <p14:tracePt t="42690" x="5594350" y="3867150"/>
          <p14:tracePt t="42703" x="5600700" y="3873500"/>
          <p14:tracePt t="42734" x="5607050" y="3873500"/>
          <p14:tracePt t="42742" x="5607050" y="3879850"/>
          <p14:tracePt t="42773" x="5613400" y="3879850"/>
          <p14:tracePt t="42795" x="5613400" y="3886200"/>
          <p14:tracePt t="42815" x="5619750" y="3886200"/>
          <p14:tracePt t="42848" x="5619750" y="3892550"/>
          <p14:tracePt t="42858" x="5626100" y="3892550"/>
          <p14:tracePt t="42870" x="5626100" y="3898900"/>
          <p14:tracePt t="42888" x="5626100" y="3911600"/>
          <p14:tracePt t="42905" x="5626100" y="3917950"/>
          <p14:tracePt t="42920" x="5632450" y="3930650"/>
          <p14:tracePt t="42936" x="5632450" y="3943350"/>
          <p14:tracePt t="42953" x="5638800" y="3987800"/>
          <p14:tracePt t="42969" x="5638800" y="4006850"/>
          <p14:tracePt t="42987" x="5638800" y="4064000"/>
          <p14:tracePt t="43003" x="5632450" y="4121150"/>
          <p14:tracePt t="43019" x="5619750" y="4152900"/>
          <p14:tracePt t="43036" x="5594350" y="4203700"/>
          <p14:tracePt t="43052" x="5588000" y="4222750"/>
          <p14:tracePt t="43068" x="5581650" y="4235450"/>
          <p14:tracePt t="43084" x="5581650" y="4241800"/>
          <p14:tracePt t="43100" x="5575300" y="4248150"/>
          <p14:tracePt t="43555" x="5575300" y="4235450"/>
          <p14:tracePt t="43566" x="5581650" y="4216400"/>
          <p14:tracePt t="43578" x="5594350" y="4184650"/>
          <p14:tracePt t="43589" x="5600700" y="4165600"/>
          <p14:tracePt t="43601" x="5607050" y="4152900"/>
          <p14:tracePt t="43620" x="5619750" y="4114800"/>
          <p14:tracePt t="43637" x="5632450" y="4095750"/>
          <p14:tracePt t="43653" x="5645150" y="4064000"/>
          <p14:tracePt t="43670" x="5657850" y="4044950"/>
          <p14:tracePt t="43674" x="5664200" y="4044950"/>
          <p14:tracePt t="43686" x="5670550" y="4032250"/>
          <p14:tracePt t="43702" x="5695950" y="4013200"/>
          <p14:tracePt t="43718" x="5721350" y="3994150"/>
          <p14:tracePt t="43735" x="5759450" y="3975100"/>
          <p14:tracePt t="43753" x="5797550" y="3962400"/>
          <p14:tracePt t="43769" x="5816600" y="3956050"/>
          <p14:tracePt t="43785" x="5848350" y="3949700"/>
          <p14:tracePt t="43801" x="5861050" y="3943350"/>
          <p14:tracePt t="43819" x="5892800" y="3943350"/>
          <p14:tracePt t="43834" x="5918200" y="3943350"/>
          <p14:tracePt t="43850" x="5949950" y="3943350"/>
          <p14:tracePt t="43867" x="5981700" y="3943350"/>
          <p14:tracePt t="43884" x="6000750" y="3949700"/>
          <p14:tracePt t="43901" x="6038850" y="3962400"/>
          <p14:tracePt t="43918" x="6057900" y="3975100"/>
          <p14:tracePt t="43935" x="6089650" y="4000500"/>
          <p14:tracePt t="43951" x="6121400" y="4019550"/>
          <p14:tracePt t="43967" x="6134100" y="4032250"/>
          <p14:tracePt t="43984" x="6153150" y="4051300"/>
          <p14:tracePt t="44000" x="6153150" y="4057650"/>
          <p14:tracePt t="44017" x="6165850" y="4057650"/>
          <p14:tracePt t="44034" x="6172200" y="4064000"/>
          <p14:tracePt t="44067" x="6172200" y="4070350"/>
          <p14:tracePt t="44083" x="6178550" y="4070350"/>
          <p14:tracePt t="44380" x="6172200" y="4070350"/>
          <p14:tracePt t="44392" x="6153150" y="4070350"/>
          <p14:tracePt t="44401" x="6102350" y="4051300"/>
          <p14:tracePt t="44416" x="6032500" y="4044950"/>
          <p14:tracePt t="44434" x="5905500" y="4013200"/>
          <p14:tracePt t="44450" x="5822950" y="4006850"/>
          <p14:tracePt t="44467" x="5607050" y="3994150"/>
          <p14:tracePt t="44484" x="5467350" y="3994150"/>
          <p14:tracePt t="44500" x="5416550" y="3994150"/>
          <p14:tracePt t="44517" x="5321300" y="4000500"/>
          <p14:tracePt t="44534" x="5283200" y="4013200"/>
          <p14:tracePt t="44550" x="5232400" y="4025900"/>
          <p14:tracePt t="44566" x="5200650" y="4038600"/>
          <p14:tracePt t="44583" x="5194300" y="4038600"/>
          <p14:tracePt t="44600" x="5187950" y="4038600"/>
          <p14:tracePt t="44997" x="5181600" y="4038600"/>
          <p14:tracePt t="45018" x="5175250" y="4038600"/>
          <p14:tracePt t="45029" x="5168900" y="4032250"/>
          <p14:tracePt t="45036" x="5162550" y="4025900"/>
          <p14:tracePt t="45060" x="5156200" y="4019550"/>
          <p14:tracePt t="45068" x="5149850" y="4013200"/>
          <p14:tracePt t="45084" x="5143500" y="4013200"/>
          <p14:tracePt t="45101" x="5137150" y="4013200"/>
          <p14:tracePt t="45117" x="5130800" y="4013200"/>
          <p14:tracePt t="45135" x="5124450" y="4013200"/>
          <p14:tracePt t="45225" x="5118100" y="4013200"/>
          <p14:tracePt t="45516" x="5118100" y="4006850"/>
          <p14:tracePt t="45622" x="5124450" y="4006850"/>
          <p14:tracePt t="45631" x="5130800" y="4006850"/>
          <p14:tracePt t="45653" x="5137150" y="4006850"/>
          <p14:tracePt t="45662" x="5143500" y="4006850"/>
          <p14:tracePt t="45673" x="5149850" y="4013200"/>
          <p14:tracePt t="45685" x="5156200" y="4019550"/>
          <p14:tracePt t="45703" x="5156200" y="4025900"/>
          <p14:tracePt t="45718" x="5168900" y="4038600"/>
          <p14:tracePt t="45735" x="5181600" y="4044950"/>
          <p14:tracePt t="45750" x="5207000" y="4070350"/>
          <p14:tracePt t="45768" x="5226050" y="4076700"/>
          <p14:tracePt t="45784" x="5232400" y="4083050"/>
          <p14:tracePt t="45801" x="5245100" y="4089400"/>
          <p14:tracePt t="45832" x="5245100" y="4095750"/>
          <p14:tracePt t="45850" x="5251450" y="4095750"/>
          <p14:tracePt t="45880" x="5257800" y="4095750"/>
          <p14:tracePt t="45944" x="5257800" y="4089400"/>
          <p14:tracePt t="45975" x="5257800" y="4083050"/>
          <p14:tracePt t="46069" x="5257800" y="4076700"/>
          <p14:tracePt t="46080" x="5251450" y="4076700"/>
          <p14:tracePt t="46112" x="5245100" y="4076700"/>
          <p14:tracePt t="46133" x="5232400" y="4070350"/>
          <p14:tracePt t="46142" x="5226050" y="4070350"/>
          <p14:tracePt t="46163" x="5219700" y="4070350"/>
          <p14:tracePt t="46173" x="5207000" y="4070350"/>
          <p14:tracePt t="46186" x="5200650" y="4070350"/>
          <p14:tracePt t="46205" x="5194300" y="4070350"/>
          <p14:tracePt t="46217" x="5181600" y="4070350"/>
          <p14:tracePt t="46234" x="5175250" y="4070350"/>
          <p14:tracePt t="46249" x="5149850" y="4070350"/>
          <p14:tracePt t="46267" x="5130800" y="4070350"/>
          <p14:tracePt t="46284" x="5111750" y="4083050"/>
          <p14:tracePt t="46298" x="5092700" y="4095750"/>
          <p14:tracePt t="46314" x="5092700" y="4102100"/>
          <p14:tracePt t="46331" x="5080000" y="4114800"/>
          <p14:tracePt t="46350" x="5067300" y="4140200"/>
          <p14:tracePt t="46366" x="5067300" y="4165600"/>
          <p14:tracePt t="46382" x="5067300" y="4197350"/>
          <p14:tracePt t="46399" x="5067300" y="4210050"/>
          <p14:tracePt t="46417" x="5067300" y="4241800"/>
          <p14:tracePt t="46434" x="5073650" y="4254500"/>
          <p14:tracePt t="46448" x="5092700" y="4286250"/>
          <p14:tracePt t="46464" x="5118100" y="4311650"/>
          <p14:tracePt t="46481" x="5130800" y="4324350"/>
          <p14:tracePt t="46498" x="5175250" y="4330700"/>
          <p14:tracePt t="46515" x="5194300" y="4330700"/>
          <p14:tracePt t="46531" x="5238750" y="4324350"/>
          <p14:tracePt t="46547" x="5270500" y="4298950"/>
          <p14:tracePt t="46564" x="5283200" y="4286250"/>
          <p14:tracePt t="46580" x="5295900" y="4254500"/>
          <p14:tracePt t="46597" x="5295900" y="4222750"/>
          <p14:tracePt t="46614" x="5295900" y="4178300"/>
          <p14:tracePt t="46631" x="5276850" y="4133850"/>
          <p14:tracePt t="46647" x="5245100" y="4108450"/>
          <p14:tracePt t="46664" x="5194300" y="4089400"/>
          <p14:tracePt t="46681" x="5162550" y="4070350"/>
          <p14:tracePt t="46698" x="5130800" y="4070350"/>
          <p14:tracePt t="46714" x="5099050" y="4070350"/>
          <p14:tracePt t="46731" x="5086350" y="4070350"/>
          <p14:tracePt t="46747" x="5073650" y="4083050"/>
          <p14:tracePt t="46765" x="5067300" y="4108450"/>
          <p14:tracePt t="46783" x="5067300" y="4159250"/>
          <p14:tracePt t="46799" x="5067300" y="4197350"/>
          <p14:tracePt t="46815" x="5080000" y="4210050"/>
          <p14:tracePt t="46833" x="5105400" y="4235450"/>
          <p14:tracePt t="46849" x="5124450" y="4241800"/>
          <p14:tracePt t="46866" x="5143500" y="4248150"/>
          <p14:tracePt t="46883" x="5162550" y="4241800"/>
          <p14:tracePt t="46899" x="5168900" y="4229100"/>
          <p14:tracePt t="46917" x="5187950" y="4165600"/>
          <p14:tracePt t="46934" x="5187950" y="4146550"/>
          <p14:tracePt t="46949" x="5187950" y="4114800"/>
          <p14:tracePt t="46966" x="5187950" y="4089400"/>
          <p14:tracePt t="46981" x="5181600" y="4083050"/>
          <p14:tracePt t="46998" x="5162550" y="4070350"/>
          <p14:tracePt t="47015" x="5149850" y="4064000"/>
          <p14:tracePt t="47031" x="5130800" y="4057650"/>
          <p14:tracePt t="47064" x="5124450" y="4057650"/>
          <p14:tracePt t="47081" x="5118100" y="4057650"/>
          <p14:tracePt t="47124" x="5111750" y="4057650"/>
          <p14:tracePt t="47154" x="5105400" y="4051300"/>
          <p14:tracePt t="47166" x="5099050" y="4051300"/>
          <p14:tracePt t="47175" x="5092700" y="4044950"/>
          <p14:tracePt t="47186" x="5086350" y="4044950"/>
          <p14:tracePt t="47199" x="5080000" y="4038600"/>
          <p14:tracePt t="47217" x="5067300" y="4038600"/>
          <p14:tracePt t="47233" x="5060950" y="4038600"/>
          <p14:tracePt t="47250" x="5054600" y="4038600"/>
          <p14:tracePt t="47266" x="5048250" y="4038600"/>
          <p14:tracePt t="47301" x="5041900" y="4038600"/>
          <p14:tracePt t="47333" x="5035550" y="4038600"/>
          <p14:tracePt t="47352" x="5029200" y="4038600"/>
          <p14:tracePt t="47372" x="5022850" y="4038600"/>
          <p14:tracePt t="47382" x="5022850" y="4044950"/>
          <p14:tracePt t="47393" x="5022850" y="4051300"/>
          <p14:tracePt t="47405" x="5016500" y="4057650"/>
          <p14:tracePt t="47414" x="5016500" y="4070350"/>
          <p14:tracePt t="47430" x="5016500" y="4083050"/>
          <p14:tracePt t="47447" x="5016500" y="4089400"/>
          <p14:tracePt t="47465" x="5016500" y="4095750"/>
          <p14:tracePt t="47481" x="5016500" y="4102100"/>
          <p14:tracePt t="47531" x="5016500" y="4114800"/>
          <p14:tracePt t="47540" x="5016500" y="4121150"/>
          <p14:tracePt t="47552" x="5016500" y="4127500"/>
          <p14:tracePt t="47565" x="5016500" y="4133850"/>
          <p14:tracePt t="47582" x="5016500" y="4140200"/>
          <p14:tracePt t="47602" x="5016500" y="4146550"/>
          <p14:tracePt t="47696" x="5022850" y="4127500"/>
          <p14:tracePt t="47706" x="5041900" y="4102100"/>
          <p14:tracePt t="47719" x="5054600" y="4070350"/>
          <p14:tracePt t="47732" x="5067300" y="4044950"/>
          <p14:tracePt t="47748" x="5105400" y="3994150"/>
          <p14:tracePt t="47766" x="5124450" y="3975100"/>
          <p14:tracePt t="47783" x="5143500" y="3949700"/>
          <p14:tracePt t="47798" x="5149850" y="3943350"/>
          <p14:tracePt t="47815" x="5149850" y="3937000"/>
          <p14:tracePt t="47832" x="5162550" y="3930650"/>
          <p14:tracePt t="47848" x="5168900" y="3930650"/>
          <p14:tracePt t="47865" x="5181600" y="3930650"/>
          <p14:tracePt t="47883" x="5187950" y="3930650"/>
          <p14:tracePt t="47899" x="5194300" y="3937000"/>
          <p14:tracePt t="47913" x="5213350" y="3949700"/>
          <p14:tracePt t="47929" x="5219700" y="3968750"/>
          <p14:tracePt t="47946" x="5226050" y="3981450"/>
          <p14:tracePt t="47963" x="5232400" y="3987800"/>
          <p14:tracePt t="47980" x="5238750" y="4000500"/>
          <p14:tracePt t="47996" x="5238750" y="4006850"/>
          <p14:tracePt t="48013" x="5245100" y="4006850"/>
          <p14:tracePt t="48049" x="5245100" y="4013200"/>
          <p14:tracePt t="48082" x="5245100" y="4019550"/>
          <p14:tracePt t="48092" x="5245100" y="4025900"/>
          <p14:tracePt t="48103" x="5245100" y="4032250"/>
          <p14:tracePt t="48125" x="5245100" y="4038600"/>
          <p14:tracePt t="48146" x="5245100" y="4044950"/>
          <p14:tracePt t="48156" x="5245100" y="4051300"/>
          <p14:tracePt t="48170" x="5251450" y="4057650"/>
          <p14:tracePt t="48183" x="5251450" y="4070350"/>
          <p14:tracePt t="48199" x="5257800" y="4089400"/>
          <p14:tracePt t="48216" x="5257800" y="4095750"/>
          <p14:tracePt t="48232" x="5257800" y="4102100"/>
          <p14:tracePt t="48249" x="5264150" y="4102100"/>
          <p14:tracePt t="48265" x="5264150" y="4108450"/>
          <p14:tracePt t="48948" x="5276850" y="4102100"/>
          <p14:tracePt t="48958" x="5283200" y="4089400"/>
          <p14:tracePt t="48968" x="5295900" y="4070350"/>
          <p14:tracePt t="48982" x="5321300" y="4038600"/>
          <p14:tracePt t="48998" x="5359400" y="3994150"/>
          <p14:tracePt t="49014" x="5397500" y="3937000"/>
          <p14:tracePt t="49033" x="5429250" y="3892550"/>
          <p14:tracePt t="49047" x="5448300" y="3879850"/>
          <p14:tracePt t="49065" x="5505450" y="3841750"/>
          <p14:tracePt t="49080" x="5537200" y="3835400"/>
          <p14:tracePt t="49097" x="5588000" y="3810000"/>
          <p14:tracePt t="49114" x="5632450" y="3810000"/>
          <p14:tracePt t="49130" x="5645150" y="3810000"/>
          <p14:tracePt t="49147" x="5664200" y="3810000"/>
          <p14:tracePt t="49164" x="5676900" y="3810000"/>
          <p14:tracePt t="49180" x="5702300" y="3810000"/>
          <p14:tracePt t="49197" x="5727700" y="3829050"/>
          <p14:tracePt t="49215" x="5734050" y="3841750"/>
          <p14:tracePt t="49231" x="5765800" y="3873500"/>
          <p14:tracePt t="49247" x="5778500" y="3892550"/>
          <p14:tracePt t="49265" x="5797550" y="3924300"/>
          <p14:tracePt t="49282" x="5810250" y="3956050"/>
          <p14:tracePt t="49297" x="5816600" y="3968750"/>
          <p14:tracePt t="49315" x="5822950" y="3981450"/>
          <p14:tracePt t="49329" x="5835650" y="4006850"/>
          <p14:tracePt t="49345" x="5854700" y="4044950"/>
          <p14:tracePt t="49362" x="5854700" y="4076700"/>
          <p14:tracePt t="49378" x="5854700" y="4159250"/>
          <p14:tracePt t="49395" x="5854700" y="4235450"/>
          <p14:tracePt t="49411" x="5854700" y="4254500"/>
          <p14:tracePt t="49428" x="5854700" y="4286250"/>
          <p14:tracePt t="49449" x="5854700" y="4298950"/>
          <p14:tracePt t="49481" x="5854700" y="4305300"/>
          <p14:tracePt t="49521" x="5854700" y="4298950"/>
          <p14:tracePt t="49532" x="5854700" y="4279900"/>
          <p14:tracePt t="49543" x="5854700" y="4248150"/>
          <p14:tracePt t="49552" x="5867400" y="4222750"/>
          <p14:tracePt t="49565" x="5873750" y="4191000"/>
          <p14:tracePt t="49580" x="5880100" y="4165600"/>
          <p14:tracePt t="49597" x="5899150" y="4121150"/>
          <p14:tracePt t="49615" x="5918200" y="4102100"/>
          <p14:tracePt t="49630" x="5943600" y="4064000"/>
          <p14:tracePt t="49647" x="5969000" y="4038600"/>
          <p14:tracePt t="49664" x="5981700" y="4032250"/>
          <p14:tracePt t="49680" x="6026150" y="4019550"/>
          <p14:tracePt t="49696" x="6045200" y="4019550"/>
          <p14:tracePt t="49713" x="6096000" y="4019550"/>
          <p14:tracePt t="49731" x="6159500" y="4019550"/>
          <p14:tracePt t="49748" x="6184900" y="4025900"/>
          <p14:tracePt t="49764" x="6223000" y="4051300"/>
          <p14:tracePt t="49781" x="6235700" y="4064000"/>
          <p14:tracePt t="49797" x="6261100" y="4095750"/>
          <p14:tracePt t="49814" x="6280150" y="4133850"/>
          <p14:tracePt t="49830" x="6286500" y="4159250"/>
          <p14:tracePt t="49848" x="6311900" y="4229100"/>
          <p14:tracePt t="49864" x="6311900" y="4254500"/>
          <p14:tracePt t="49880" x="6324600" y="4305300"/>
          <p14:tracePt t="49897" x="6330950" y="4330700"/>
          <p14:tracePt t="49913" x="6330950" y="4337050"/>
          <p14:tracePt t="49930" x="6330950" y="4343400"/>
          <p14:tracePt t="50480" x="6330950" y="4330700"/>
          <p14:tracePt t="50490" x="6330950" y="4318000"/>
          <p14:tracePt t="50500" x="6330950" y="4305300"/>
          <p14:tracePt t="50512" x="6324600" y="4292600"/>
          <p14:tracePt t="50528" x="6324600" y="4279900"/>
          <p14:tracePt t="50544" x="6324600" y="4254500"/>
          <p14:tracePt t="50561" x="6324600" y="4241800"/>
          <p14:tracePt t="50577" x="6324600" y="4229100"/>
          <p14:tracePt t="50594" x="6324600" y="4210050"/>
          <p14:tracePt t="50611" x="6324600" y="4197350"/>
          <p14:tracePt t="50627" x="6324600" y="4184650"/>
          <p14:tracePt t="50664" x="6330950" y="4171950"/>
          <p14:tracePt t="50679" x="6330950" y="4165600"/>
          <p14:tracePt t="50701" x="6330950" y="4159250"/>
          <p14:tracePt t="50713" x="6337300" y="4152900"/>
          <p14:tracePt t="50730" x="6343650" y="4146550"/>
          <p14:tracePt t="50747" x="6362700" y="4133850"/>
          <p14:tracePt t="50763" x="6388100" y="4108450"/>
          <p14:tracePt t="50779" x="6400800" y="4095750"/>
          <p14:tracePt t="50796" x="6438900" y="4083050"/>
          <p14:tracePt t="50814" x="6457950" y="4076700"/>
          <p14:tracePt t="50829" x="6483350" y="4070350"/>
          <p14:tracePt t="50846" x="6502400" y="4070350"/>
          <p14:tracePt t="50863" x="6515100" y="4070350"/>
          <p14:tracePt t="50895" x="6521450" y="4070350"/>
          <p14:tracePt t="50911" x="6534150" y="4070350"/>
          <p14:tracePt t="50927" x="6540500" y="4070350"/>
          <p14:tracePt t="50943" x="6553200" y="4083050"/>
          <p14:tracePt t="50960" x="6565900" y="4108450"/>
          <p14:tracePt t="50982" x="6565900" y="4121150"/>
          <p14:tracePt t="50996" x="6572250" y="4152900"/>
          <p14:tracePt t="51013" x="6572250" y="4178300"/>
          <p14:tracePt t="51028" x="6572250" y="4191000"/>
          <p14:tracePt t="51044" x="6572250" y="4197350"/>
          <p14:tracePt t="51061" x="6572250" y="4203700"/>
          <p14:tracePt t="51078" x="6572250" y="4210050"/>
          <p14:tracePt t="51110" x="6572250" y="4216400"/>
          <p14:tracePt t="51503" x="6572250" y="4210050"/>
          <p14:tracePt t="51514" x="6578600" y="4197350"/>
          <p14:tracePt t="51527" x="6584950" y="4178300"/>
          <p14:tracePt t="51534" x="6584950" y="4165600"/>
          <p14:tracePt t="51544" x="6591300" y="4146550"/>
          <p14:tracePt t="51560" x="6597650" y="4133850"/>
          <p14:tracePt t="51576" x="6610350" y="4108450"/>
          <p14:tracePt t="51593" x="6616700" y="4089400"/>
          <p14:tracePt t="51610" x="6629400" y="4076700"/>
          <p14:tracePt t="51628" x="6654800" y="4057650"/>
          <p14:tracePt t="51645" x="6673850" y="4044950"/>
          <p14:tracePt t="51661" x="6718300" y="4032250"/>
          <p14:tracePt t="51679" x="6737350" y="4025900"/>
          <p14:tracePt t="51681" x="6756400" y="4025900"/>
          <p14:tracePt t="51695" x="6769100" y="4025900"/>
          <p14:tracePt t="51712" x="6807200" y="4032250"/>
          <p14:tracePt t="51726" x="6819900" y="4032250"/>
          <p14:tracePt t="51743" x="6845300" y="4051300"/>
          <p14:tracePt t="51762" x="6858000" y="4064000"/>
          <p14:tracePt t="51779" x="6877050" y="4089400"/>
          <p14:tracePt t="51796" x="6889750" y="4152900"/>
          <p14:tracePt t="51812" x="6896100" y="4191000"/>
          <p14:tracePt t="51828" x="6902450" y="4248150"/>
          <p14:tracePt t="51846" x="6902450" y="4279900"/>
          <p14:tracePt t="51861" x="6902450" y="4292600"/>
          <p14:tracePt t="51878" x="6902450" y="4298950"/>
          <p14:tracePt t="51894" x="6902450" y="4305300"/>
          <p14:tracePt t="51911" x="6902450" y="4311650"/>
          <p14:tracePt t="51972" x="6908800" y="4305300"/>
          <p14:tracePt t="51984" x="6908800" y="4286250"/>
          <p14:tracePt t="51996" x="6915150" y="4260850"/>
          <p14:tracePt t="52011" x="6927850" y="4222750"/>
          <p14:tracePt t="52029" x="6946900" y="4152900"/>
          <p14:tracePt t="52045" x="6997700" y="4025900"/>
          <p14:tracePt t="52062" x="7029450" y="3962400"/>
          <p14:tracePt t="52079" x="7067550" y="3886200"/>
          <p14:tracePt t="52094" x="7092950" y="3867150"/>
          <p14:tracePt t="52111" x="7131050" y="3841750"/>
          <p14:tracePt t="52129" x="7200900" y="3835400"/>
          <p14:tracePt t="52144" x="7239000" y="3835400"/>
          <p14:tracePt t="52162" x="7308850" y="3867150"/>
          <p14:tracePt t="52177" x="7327900" y="3886200"/>
          <p14:tracePt t="52182" x="7366000" y="3949700"/>
          <p14:tracePt t="52194" x="7404100" y="4006850"/>
          <p14:tracePt t="52211" x="7473950" y="4140200"/>
          <p14:tracePt t="52227" x="7493000" y="4184650"/>
          <p14:tracePt t="52246" x="7505700" y="4216400"/>
          <p14:tracePt t="52261" x="7505700" y="4229100"/>
          <p14:tracePt t="52278" x="7512050" y="4241800"/>
          <p14:tracePt t="57723" x="7512050" y="4222750"/>
          <p14:tracePt t="57734" x="7512050" y="4210050"/>
          <p14:tracePt t="57744" x="7512050" y="4197350"/>
          <p14:tracePt t="57756" x="7512050" y="4184650"/>
          <p14:tracePt t="57775" x="7512050" y="4178300"/>
          <p14:tracePt t="57789" x="7512050" y="4165600"/>
          <p14:tracePt t="57806" x="7499350" y="4152900"/>
          <p14:tracePt t="57822" x="7493000" y="4146550"/>
          <p14:tracePt t="57841" x="7461250" y="4121150"/>
          <p14:tracePt t="57856" x="7435850" y="4108450"/>
          <p14:tracePt t="57873" x="7397750" y="4083050"/>
          <p14:tracePt t="57891" x="7366000" y="4064000"/>
          <p14:tracePt t="57907" x="7353300" y="4051300"/>
          <p14:tracePt t="57923" x="7327900" y="4038600"/>
          <p14:tracePt t="57939" x="7321550" y="4038600"/>
          <p14:tracePt t="57956" x="7308850" y="4032250"/>
          <p14:tracePt t="57974" x="7289800" y="4032250"/>
          <p14:tracePt t="57989" x="7283450" y="4032250"/>
          <p14:tracePt t="58006" x="7264400" y="4032250"/>
          <p14:tracePt t="58022" x="7258050" y="4038600"/>
          <p14:tracePt t="58039" x="7226300" y="4057650"/>
          <p14:tracePt t="58057" x="7200900" y="4083050"/>
          <p14:tracePt t="58072" x="7188200" y="4095750"/>
          <p14:tracePt t="58090" x="7162800" y="4133850"/>
          <p14:tracePt t="58107" x="7143750" y="4152900"/>
          <p14:tracePt t="58122" x="7131050" y="4203700"/>
          <p14:tracePt t="58140" x="7131050" y="4241800"/>
          <p14:tracePt t="58156" x="7131050" y="4343400"/>
          <p14:tracePt t="58174" x="7181850" y="4457700"/>
          <p14:tracePt t="58189" x="7226300" y="4508500"/>
          <p14:tracePt t="58204" x="7423150" y="4641850"/>
          <p14:tracePt t="58221" x="7518400" y="4686300"/>
          <p14:tracePt t="58237" x="7632700" y="4705350"/>
          <p14:tracePt t="58255" x="7677150" y="4705350"/>
          <p14:tracePt t="58271" x="7689850" y="4699000"/>
          <p14:tracePt t="58287" x="7702550" y="4641850"/>
          <p14:tracePt t="58304" x="7702550" y="4578350"/>
          <p14:tracePt t="58321" x="7651750" y="4451350"/>
          <p14:tracePt t="58338" x="7581900" y="4362450"/>
          <p14:tracePt t="58354" x="7543800" y="4324350"/>
          <p14:tracePt t="58371" x="7480300" y="4292600"/>
          <p14:tracePt t="58388" x="7461250" y="4286250"/>
          <p14:tracePt t="58405" x="7404100" y="4292600"/>
          <p14:tracePt t="58421" x="7327900" y="4406900"/>
          <p14:tracePt t="58438" x="7283450" y="4502150"/>
          <p14:tracePt t="58454" x="7251700" y="4705350"/>
          <p14:tracePt t="58470" x="7251700" y="4864100"/>
          <p14:tracePt t="58487" x="7308850" y="5060950"/>
          <p14:tracePt t="58504" x="7397750" y="5187950"/>
          <p14:tracePt t="58520" x="7454900" y="5232400"/>
          <p14:tracePt t="58537" x="7575550" y="5270500"/>
          <p14:tracePt t="58554" x="7613650" y="5270500"/>
          <p14:tracePt t="58570" x="7658100" y="5270500"/>
          <p14:tracePt t="58588" x="7683500" y="5124450"/>
          <p14:tracePt t="58604" x="7683500" y="4972050"/>
          <p14:tracePt t="58621" x="7600950" y="4635500"/>
          <p14:tracePt t="58638" x="7562850" y="4521200"/>
          <p14:tracePt t="58654" x="7467600" y="4356100"/>
          <p14:tracePt t="58671" x="7404100" y="4298950"/>
          <p14:tracePt t="58687" x="7372350" y="4279900"/>
          <p14:tracePt t="58704" x="7302500" y="4279900"/>
          <p14:tracePt t="58720" x="7283450" y="4279900"/>
          <p14:tracePt t="58737" x="7232650" y="4362450"/>
          <p14:tracePt t="58755" x="7213600" y="4432300"/>
          <p14:tracePt t="58770" x="7226300" y="4673600"/>
          <p14:tracePt t="58787" x="7359650" y="4984750"/>
          <p14:tracePt t="58804" x="7435850" y="5060950"/>
          <p14:tracePt t="58820" x="7562850" y="5156200"/>
          <p14:tracePt t="58837" x="7607300" y="5175250"/>
          <p14:tracePt t="58854" x="7632700" y="5181600"/>
          <p14:tracePt t="58870" x="7651750" y="5168900"/>
          <p14:tracePt t="58889" x="7658100" y="5118100"/>
          <p14:tracePt t="58906" x="7645400" y="4953000"/>
          <p14:tracePt t="58922" x="7581900" y="4756150"/>
          <p14:tracePt t="58940" x="7537450" y="4660900"/>
          <p14:tracePt t="58956" x="7473950" y="4521200"/>
          <p14:tracePt t="58971" x="7454900" y="4502150"/>
          <p14:tracePt t="58988" x="7429500" y="4483100"/>
          <p14:tracePt t="59006" x="7397750" y="4476750"/>
          <p14:tracePt t="59021" x="7385050" y="4476750"/>
          <p14:tracePt t="59038" x="7366000" y="4527550"/>
          <p14:tracePt t="59055" x="7366000" y="4603750"/>
          <p14:tracePt t="59071" x="7404100" y="4864100"/>
          <p14:tracePt t="59089" x="7569200" y="5118100"/>
          <p14:tracePt t="59105" x="7651750" y="5194300"/>
          <p14:tracePt t="59122" x="7753350" y="5251450"/>
          <p14:tracePt t="59139" x="7766050" y="5251450"/>
          <p14:tracePt t="59155" x="7791450" y="5226050"/>
          <p14:tracePt t="59173" x="7791450" y="4997450"/>
          <p14:tracePt t="59189" x="7740650" y="4845050"/>
          <p14:tracePt t="59205" x="7632700" y="4616450"/>
          <p14:tracePt t="59221" x="7581900" y="4546600"/>
          <p14:tracePt t="59239" x="7518400" y="4457700"/>
          <p14:tracePt t="59256" x="7442200" y="4451350"/>
          <p14:tracePt t="59271" x="7410450" y="4451350"/>
          <p14:tracePt t="59288" x="7378700" y="4457700"/>
          <p14:tracePt t="59304" x="7366000" y="4470400"/>
          <p14:tracePt t="60669" x="7366000" y="4464050"/>
          <p14:tracePt t="60678" x="7359650" y="4445000"/>
          <p14:tracePt t="60691" x="7340600" y="4406900"/>
          <p14:tracePt t="60703" x="7302500" y="4311650"/>
          <p14:tracePt t="60721" x="7067550" y="3854450"/>
          <p14:tracePt t="60738" x="6915150" y="3556000"/>
          <p14:tracePt t="60751" x="6629400" y="2908300"/>
          <p14:tracePt t="60768" x="6496050" y="2705100"/>
          <p14:tracePt t="60785" x="6248400" y="2362200"/>
          <p14:tracePt t="60802" x="6019800" y="2019300"/>
          <p14:tracePt t="60818" x="5943600" y="1936750"/>
          <p14:tracePt t="60835" x="5816600" y="1816100"/>
          <p14:tracePt t="60852" x="5772150" y="1790700"/>
          <p14:tracePt t="60868" x="5734050" y="1758950"/>
          <p14:tracePt t="60886" x="5715000" y="1746250"/>
          <p14:tracePt t="60919" x="5708650" y="1746250"/>
          <p14:tracePt t="60936" x="5708650" y="1739900"/>
          <p14:tracePt t="61013" x="5715000" y="1739900"/>
          <p14:tracePt t="61022" x="5727700" y="1746250"/>
          <p14:tracePt t="61036" x="5734050" y="1752600"/>
          <p14:tracePt t="61053" x="5746750" y="1765300"/>
          <p14:tracePt t="61070" x="5759450" y="1771650"/>
          <p14:tracePt t="61086" x="5778500" y="1803400"/>
          <p14:tracePt t="61103" x="5791200" y="1809750"/>
          <p14:tracePt t="61119" x="5822950" y="1841500"/>
          <p14:tracePt t="61138" x="5854700" y="1879600"/>
          <p14:tracePt t="61154" x="5880100" y="1911350"/>
          <p14:tracePt t="61170" x="5918200" y="1962150"/>
          <p14:tracePt t="61188" x="5937250" y="2006600"/>
          <p14:tracePt t="61204" x="5981700" y="2127250"/>
          <p14:tracePt t="61220" x="6051550" y="2305050"/>
          <p14:tracePt t="61237" x="6083300" y="2393950"/>
          <p14:tracePt t="61253" x="6159500" y="2603500"/>
          <p14:tracePt t="61268" x="6191250" y="2717800"/>
          <p14:tracePt t="61285" x="6242050" y="2863850"/>
          <p14:tracePt t="61303" x="6273800" y="2952750"/>
          <p14:tracePt t="61318" x="6292850" y="2997200"/>
          <p14:tracePt t="61335" x="6324600" y="3067050"/>
          <p14:tracePt t="62632" x="6318250" y="3086100"/>
          <p14:tracePt t="62642" x="6292850" y="3098800"/>
          <p14:tracePt t="62655" x="6254750" y="3130550"/>
          <p14:tracePt t="62669" x="6134100" y="3194050"/>
          <p14:tracePt t="62687" x="5676900" y="3473450"/>
          <p14:tracePt t="62702" x="5422900" y="3594100"/>
          <p14:tracePt t="62717" x="4730750" y="3886200"/>
          <p14:tracePt t="62733" x="4413250" y="4025900"/>
          <p14:tracePt t="62750" x="3879850" y="4229100"/>
          <p14:tracePt t="62768" x="3479800" y="4457700"/>
          <p14:tracePt t="62783" x="3302000" y="4572000"/>
          <p14:tracePt t="62800" x="3111500" y="4673600"/>
          <p14:tracePt t="62817" x="3041650" y="4724400"/>
          <p14:tracePt t="62833" x="2952750" y="4768850"/>
          <p14:tracePt t="62850" x="2921000" y="4781550"/>
          <p14:tracePt t="63361" x="2914650" y="4781550"/>
          <p14:tracePt t="63383" x="2908300" y="4781550"/>
          <p14:tracePt t="63393" x="2901950" y="4787900"/>
          <p14:tracePt t="63404" x="2889250" y="4787900"/>
          <p14:tracePt t="63416" x="2876550" y="4787900"/>
          <p14:tracePt t="63434" x="2851150" y="4787900"/>
          <p14:tracePt t="63450" x="2838450" y="4787900"/>
          <p14:tracePt t="63467" x="2806700" y="4781550"/>
          <p14:tracePt t="63483" x="2787650" y="4775200"/>
          <p14:tracePt t="63499" x="2743200" y="4762500"/>
          <p14:tracePt t="63518" x="2686050" y="4756150"/>
          <p14:tracePt t="63533" x="2667000" y="4743450"/>
          <p14:tracePt t="63550" x="2622550" y="4743450"/>
          <p14:tracePt t="63567" x="2603500" y="4737100"/>
          <p14:tracePt t="63584" x="2578100" y="4730750"/>
          <p14:tracePt t="63601" x="2559050" y="4724400"/>
          <p14:tracePt t="63618" x="2552700" y="4724400"/>
          <p14:tracePt t="63634" x="2546350" y="4724400"/>
          <p14:tracePt t="63650" x="2533650" y="4724400"/>
          <p14:tracePt t="63668" x="2514600" y="4724400"/>
          <p14:tracePt t="63686" x="2482850" y="4724400"/>
          <p14:tracePt t="63702" x="2463800" y="4724400"/>
          <p14:tracePt t="63718" x="2432050" y="4724400"/>
          <p14:tracePt t="63734" x="2419350" y="4724400"/>
          <p14:tracePt t="63750" x="2400300" y="4730750"/>
          <p14:tracePt t="63768" x="2387600" y="4730750"/>
          <p14:tracePt t="63785" x="2381250" y="4730750"/>
          <p14:tracePt t="63800" x="2374900" y="4730750"/>
          <p14:tracePt t="63817" x="2368550" y="4730750"/>
          <p14:tracePt t="63834" x="2355850" y="4737100"/>
          <p14:tracePt t="63852" x="2349500" y="4737100"/>
          <p14:tracePt t="63884" x="2343150" y="4737100"/>
          <p14:tracePt t="64382" x="2349500" y="4737100"/>
          <p14:tracePt t="64393" x="2355850" y="4737100"/>
          <p14:tracePt t="64403" x="2368550" y="4737100"/>
          <p14:tracePt t="64416" x="2381250" y="4737100"/>
          <p14:tracePt t="64432" x="2400300" y="4737100"/>
          <p14:tracePt t="64448" x="2432050" y="4737100"/>
          <p14:tracePt t="64467" x="2463800" y="4737100"/>
          <p14:tracePt t="64482" x="2476500" y="4737100"/>
          <p14:tracePt t="64499" x="2501900" y="4737100"/>
          <p14:tracePt t="64516" x="2508250" y="4737100"/>
          <p14:tracePt t="64532" x="2527300" y="4737100"/>
          <p14:tracePt t="64549" x="2533650" y="4737100"/>
          <p14:tracePt t="64565" x="2540000" y="4737100"/>
          <p14:tracePt t="64582" x="2552700" y="4737100"/>
          <p14:tracePt t="64599" x="2565400" y="4737100"/>
          <p14:tracePt t="64616" x="2571750" y="4737100"/>
          <p14:tracePt t="64631" x="2578100" y="4724400"/>
          <p14:tracePt t="64648" x="2597150" y="4705350"/>
          <p14:tracePt t="64664" x="2628900" y="4673600"/>
          <p14:tracePt t="64681" x="2641600" y="4660900"/>
          <p14:tracePt t="64698" x="2667000" y="4622800"/>
          <p14:tracePt t="64715" x="2686050" y="4591050"/>
          <p14:tracePt t="64732" x="2730500" y="4521200"/>
          <p14:tracePt t="64749" x="2787650" y="4400550"/>
          <p14:tracePt t="64766" x="2819400" y="4343400"/>
          <p14:tracePt t="64783" x="2876550" y="4229100"/>
          <p14:tracePt t="64800" x="2965450" y="4089400"/>
          <p14:tracePt t="64816" x="3016250" y="4019550"/>
          <p14:tracePt t="64833" x="3111500" y="3879850"/>
          <p14:tracePt t="64849" x="3168650" y="3797300"/>
          <p14:tracePt t="64866" x="3219450" y="3695700"/>
          <p14:tracePt t="64882" x="3244850" y="3663950"/>
          <p14:tracePt t="64898" x="3263900" y="3632200"/>
          <p14:tracePt t="64915" x="3276600" y="3613150"/>
          <p14:tracePt t="64948" x="3282950" y="3606800"/>
          <p14:tracePt t="64967" x="3282950" y="3600450"/>
          <p14:tracePt t="64982" x="3289300" y="3600450"/>
          <p14:tracePt t="65072" x="3282950" y="3600450"/>
          <p14:tracePt t="65083" x="3270250" y="3600450"/>
          <p14:tracePt t="65094" x="3251200" y="3600450"/>
          <p14:tracePt t="65102" x="3232150" y="3600450"/>
          <p14:tracePt t="65115" x="3219450" y="3600450"/>
          <p14:tracePt t="65131" x="3194050" y="3600450"/>
          <p14:tracePt t="65148" x="3155950" y="3600450"/>
          <p14:tracePt t="65165" x="3105150" y="3600450"/>
          <p14:tracePt t="65181" x="3079750" y="3600450"/>
          <p14:tracePt t="65198" x="3009900" y="3600450"/>
          <p14:tracePt t="65215" x="2971800" y="3600450"/>
          <p14:tracePt t="65232" x="2908300" y="3600450"/>
          <p14:tracePt t="65248" x="2857500" y="3600450"/>
          <p14:tracePt t="65265" x="2844800" y="3600450"/>
          <p14:tracePt t="66344" x="2844800" y="3587750"/>
          <p14:tracePt t="66356" x="2844800" y="3575050"/>
          <p14:tracePt t="66367" x="2844800" y="3568700"/>
          <p14:tracePt t="66469" x="2832100" y="3568700"/>
          <p14:tracePt t="66481" x="2787650" y="3600450"/>
          <p14:tracePt t="66490" x="2736850" y="3619500"/>
          <p14:tracePt t="66501" x="2679700" y="3644900"/>
          <p14:tracePt t="66516" x="2635250" y="3663950"/>
          <p14:tracePt t="66533" x="2559050" y="3695700"/>
          <p14:tracePt t="66548" x="2540000" y="3702050"/>
          <p14:tracePt t="66566" x="2495550" y="3721100"/>
          <p14:tracePt t="66581" x="2476500" y="3740150"/>
          <p14:tracePt t="66598" x="2451100" y="3746500"/>
          <p14:tracePt t="66616" x="2432050" y="3759200"/>
          <p14:tracePt t="66631" x="2425700" y="3759200"/>
          <p14:tracePt t="66647" x="2413000" y="3759200"/>
          <p14:tracePt t="66664" x="2400300" y="3759200"/>
          <p14:tracePt t="66681" x="2368550" y="3778250"/>
          <p14:tracePt t="66696" x="2343150" y="3784600"/>
          <p14:tracePt t="66712" x="2305050" y="3810000"/>
          <p14:tracePt t="66731" x="2247900" y="3848100"/>
          <p14:tracePt t="66748" x="2216150" y="3879850"/>
          <p14:tracePt t="66764" x="2120900" y="3956050"/>
          <p14:tracePt t="66781" x="2076450" y="3994150"/>
          <p14:tracePt t="66796" x="1993900" y="4083050"/>
          <p14:tracePt t="66814" x="1930400" y="4178300"/>
          <p14:tracePt t="66830" x="1905000" y="4222750"/>
          <p14:tracePt t="66847" x="1873250" y="4305300"/>
          <p14:tracePt t="66864" x="1847850" y="4337050"/>
          <p14:tracePt t="66880" x="1822450" y="4387850"/>
          <p14:tracePt t="66897" x="1803400" y="4438650"/>
          <p14:tracePt t="66913" x="1778000" y="4483100"/>
          <p14:tracePt t="66930" x="1746250" y="4603750"/>
          <p14:tracePt t="66948" x="1720850" y="4737100"/>
          <p14:tracePt t="66963" x="1689100" y="4806950"/>
          <p14:tracePt t="66981" x="1651000" y="4940300"/>
          <p14:tracePt t="66997" x="1631950" y="5016500"/>
          <p14:tracePt t="67014" x="1593850" y="5130800"/>
          <p14:tracePt t="67031" x="1581150" y="5162550"/>
          <p14:tracePt t="67047" x="1555750" y="5207000"/>
          <p14:tracePt t="67064" x="1555750" y="5219700"/>
          <p14:tracePt t="67080" x="1555750" y="5226050"/>
          <p14:tracePt t="67097" x="1549400" y="5232400"/>
          <p14:tracePt t="67189" x="1549400" y="5238750"/>
          <p14:tracePt t="67253" x="1549400" y="5245100"/>
          <p14:tracePt t="67274" x="1555750" y="5251450"/>
          <p14:tracePt t="67282" x="1574800" y="5257800"/>
          <p14:tracePt t="67299" x="1600200" y="5257800"/>
          <p14:tracePt t="67315" x="1860550" y="5257800"/>
          <p14:tracePt t="67331" x="2114550" y="5219700"/>
          <p14:tracePt t="67348" x="3213100" y="4946650"/>
          <p14:tracePt t="67365" x="4019550" y="4845050"/>
          <p14:tracePt t="67379" x="5314950" y="4826000"/>
          <p14:tracePt t="67396" x="6330950" y="5022850"/>
          <p14:tracePt t="67413" x="6686550" y="5092700"/>
          <p14:tracePt t="67429" x="7162800" y="5181600"/>
          <p14:tracePt t="67446" x="7226300" y="5187950"/>
          <p14:tracePt t="67463" x="7308850" y="5207000"/>
          <p14:tracePt t="67480" x="7327900" y="5207000"/>
          <p14:tracePt t="67752" x="7327900" y="5194300"/>
          <p14:tracePt t="67764" x="7315200" y="5143500"/>
          <p14:tracePt t="67773" x="7289800" y="5086350"/>
          <p14:tracePt t="67784" x="7258050" y="5003800"/>
          <p14:tracePt t="67797" x="7226300" y="4927600"/>
          <p14:tracePt t="67814" x="7118350" y="4705350"/>
          <p14:tracePt t="67831" x="7073900" y="4641850"/>
          <p14:tracePt t="67847" x="7010400" y="4552950"/>
          <p14:tracePt t="67866" x="6921500" y="4489450"/>
          <p14:tracePt t="67881" x="6877050" y="4470400"/>
          <p14:tracePt t="67895" x="6832600" y="4464050"/>
          <p14:tracePt t="67912" x="6743700" y="4464050"/>
          <p14:tracePt t="67929" x="6654800" y="4464050"/>
          <p14:tracePt t="67945" x="6604000" y="4464050"/>
          <p14:tracePt t="67962" x="6553200" y="4464050"/>
          <p14:tracePt t="67983" x="6534150" y="4464050"/>
          <p14:tracePt t="67998" x="6527800" y="4464050"/>
          <p14:tracePt t="68012" x="6521450" y="4464050"/>
          <p14:tracePt t="68045" x="6515100" y="4464050"/>
          <p14:tracePt t="68062" x="6508750" y="4457700"/>
          <p14:tracePt t="68078" x="6489700" y="4432300"/>
          <p14:tracePt t="68096" x="6477000" y="4419600"/>
          <p14:tracePt t="68112" x="6470650" y="4406900"/>
          <p14:tracePt t="68130" x="6457950" y="4394200"/>
          <p14:tracePt t="68148" x="6451600" y="4381500"/>
          <p14:tracePt t="68163" x="6445250" y="4381500"/>
          <p14:tracePt t="68180" x="6438900" y="4375150"/>
          <p14:tracePt t="68196" x="6432550" y="4375150"/>
          <p14:tracePt t="68213" x="6426200" y="4375150"/>
          <p14:tracePt t="68242" x="6419850" y="4375150"/>
          <p14:tracePt t="68296" x="6419850" y="4381500"/>
          <p14:tracePt t="68304" x="6432550" y="4381500"/>
          <p14:tracePt t="68316" x="6438900" y="4381500"/>
          <p14:tracePt t="68331" x="6451600" y="4381500"/>
          <p14:tracePt t="68348" x="6457950" y="4381500"/>
          <p14:tracePt t="68364" x="6457950" y="4362450"/>
          <p14:tracePt t="68381" x="6457950" y="4324350"/>
          <p14:tracePt t="68397" x="6457950" y="4305300"/>
          <p14:tracePt t="68413" x="6457950" y="4298950"/>
          <p14:tracePt t="68430" x="6445250" y="4292600"/>
          <p14:tracePt t="68447" x="6438900" y="4292600"/>
          <p14:tracePt t="68859" x="6413500" y="4305300"/>
          <p14:tracePt t="68868" x="6343650" y="4330700"/>
          <p14:tracePt t="68879" x="6254750" y="4381500"/>
          <p14:tracePt t="68898" x="5683250" y="4559300"/>
          <p14:tracePt t="68911" x="5289550" y="4724400"/>
          <p14:tracePt t="68928" x="4787900" y="4914900"/>
          <p14:tracePt t="68945" x="3937000" y="5168900"/>
          <p14:tracePt t="68961" x="3441700" y="5321300"/>
          <p14:tracePt t="68978" x="3244850" y="5359400"/>
          <p14:tracePt t="68994" x="3009900" y="5391150"/>
          <p14:tracePt t="69014" x="2921000" y="5403850"/>
          <p14:tracePt t="69030" x="2889250" y="5403850"/>
          <p14:tracePt t="69047" x="2857500" y="5403850"/>
          <p14:tracePt t="69063" x="2851150" y="5403850"/>
          <p14:tracePt t="69566" x="2844800" y="5391150"/>
          <p14:tracePt t="69579" x="2832100" y="5378450"/>
          <p14:tracePt t="69588" x="2832100" y="5365750"/>
          <p14:tracePt t="69598" x="2825750" y="5353050"/>
          <p14:tracePt t="69612" x="2819400" y="5327650"/>
          <p14:tracePt t="69630" x="2813050" y="5314950"/>
          <p14:tracePt t="69646" x="2813050" y="5308600"/>
          <p14:tracePt t="69662" x="2806700" y="5302250"/>
          <p14:tracePt t="69678" x="2806700" y="5295900"/>
          <p14:tracePt t="69695" x="2806700" y="5276850"/>
          <p14:tracePt t="69713" x="2806700" y="5270500"/>
          <p14:tracePt t="69728" x="2806700" y="5264150"/>
          <p14:tracePt t="69747" x="2813050" y="5251450"/>
          <p14:tracePt t="69763" x="2825750" y="5245100"/>
          <p14:tracePt t="69779" x="2844800" y="5238750"/>
          <p14:tracePt t="69796" x="2851150" y="5232400"/>
          <p14:tracePt t="69813" x="2857500" y="5232400"/>
          <p14:tracePt t="70974" x="2863850" y="5226050"/>
          <p14:tracePt t="70986" x="2882900" y="5207000"/>
          <p14:tracePt t="70997" x="2927350" y="5175250"/>
          <p14:tracePt t="71010" x="3009900" y="5137150"/>
          <p14:tracePt t="71029" x="3206750" y="5035550"/>
          <p14:tracePt t="71044" x="3333750" y="4997450"/>
          <p14:tracePt t="71062" x="3644900" y="4940300"/>
          <p14:tracePt t="71079" x="4051300" y="4914900"/>
          <p14:tracePt t="71095" x="4337050" y="4914900"/>
          <p14:tracePt t="71111" x="4749800" y="4914900"/>
          <p14:tracePt t="71129" x="5048250" y="4940300"/>
          <p14:tracePt t="71144" x="5416550" y="4978400"/>
          <p14:tracePt t="71161" x="5759450" y="5067300"/>
          <p14:tracePt t="71178" x="5880100" y="5086350"/>
          <p14:tracePt t="71184" x="5956300" y="5105400"/>
          <p14:tracePt t="71194" x="6019800" y="5111750"/>
          <p14:tracePt t="71214" x="6127750" y="5143500"/>
          <p14:tracePt t="71226" x="6172200" y="5156200"/>
          <p14:tracePt t="71242" x="6191250" y="5168900"/>
          <p14:tracePt t="71258" x="6216650" y="5175250"/>
          <p14:tracePt t="72821" x="6216650" y="5168900"/>
          <p14:tracePt t="72832" x="6216650" y="5156200"/>
          <p14:tracePt t="72845" x="6216650" y="5143500"/>
          <p14:tracePt t="72859" x="6216650" y="5130800"/>
          <p14:tracePt t="72876" x="6216650" y="5111750"/>
          <p14:tracePt t="72894" x="6216650" y="5105400"/>
          <p14:tracePt t="72910" x="6216650" y="5099050"/>
          <p14:tracePt t="72926" x="6223000" y="5086350"/>
          <p14:tracePt t="72959" x="6229350" y="5080000"/>
          <p14:tracePt t="72977" x="6235700" y="5080000"/>
          <p14:tracePt t="72993" x="6248400" y="5080000"/>
          <p14:tracePt t="73009" x="6261100" y="5080000"/>
          <p14:tracePt t="73025" x="6267450" y="5080000"/>
          <p14:tracePt t="73042" x="6286500" y="5105400"/>
          <p14:tracePt t="73060" x="6299200" y="5118100"/>
          <p14:tracePt t="73076" x="6305550" y="5130800"/>
          <p14:tracePt t="73094" x="6305550" y="5143500"/>
          <p14:tracePt t="73125" x="6311900" y="5149850"/>
          <p14:tracePt t="73143" x="6311900" y="5156200"/>
          <p14:tracePt t="75270" x="6311900" y="5168900"/>
          <p14:tracePt t="75282" x="6311900" y="5175250"/>
          <p14:tracePt t="75291" x="6311900" y="5187950"/>
          <p14:tracePt t="75308" x="6311900" y="5194300"/>
          <p14:tracePt t="75323" x="6324600" y="5200650"/>
          <p14:tracePt t="75339" x="6343650" y="5207000"/>
          <p14:tracePt t="75356" x="6400800" y="5232400"/>
          <p14:tracePt t="75373" x="6438900" y="5232400"/>
          <p14:tracePt t="75389" x="6521450" y="5232400"/>
          <p14:tracePt t="75406" x="6629400" y="5213350"/>
          <p14:tracePt t="75422" x="6667500" y="5200650"/>
          <p14:tracePt t="75439" x="6731000" y="5187950"/>
          <p14:tracePt t="75456" x="6743700" y="5181600"/>
          <p14:tracePt t="75472" x="6762750" y="5175250"/>
          <p14:tracePt t="75489" x="6769100" y="5175250"/>
          <p14:tracePt t="75522" x="6775450" y="5175250"/>
          <p14:tracePt t="75539" x="6781800" y="5175250"/>
          <p14:tracePt t="75990" x="6769100" y="5175250"/>
          <p14:tracePt t="76001" x="6743700" y="5175250"/>
          <p14:tracePt t="76010" x="6680200" y="5175250"/>
          <p14:tracePt t="76023" x="6616700" y="5175250"/>
          <p14:tracePt t="76041" x="6191250" y="5137150"/>
          <p14:tracePt t="76057" x="5924550" y="5105400"/>
          <p14:tracePt t="76073" x="5156200" y="5041900"/>
          <p14:tracePt t="76089" x="4914900" y="5022850"/>
          <p14:tracePt t="76107" x="4476750" y="5022850"/>
          <p14:tracePt t="76126" x="4241800" y="5080000"/>
          <p14:tracePt t="76141" x="4159250" y="5143500"/>
          <p14:tracePt t="76730" x="4146550" y="5149850"/>
          <p14:tracePt t="76739" x="4114800" y="5149850"/>
          <p14:tracePt t="76750" x="4076700" y="5156200"/>
          <p14:tracePt t="76760" x="4000500" y="5168900"/>
          <p14:tracePt t="76771" x="3898900" y="5168900"/>
          <p14:tracePt t="76787" x="3797300" y="5168900"/>
          <p14:tracePt t="76804" x="3365500" y="5118100"/>
          <p14:tracePt t="76820" x="3136900" y="5073650"/>
          <p14:tracePt t="76839" x="2838450" y="5054600"/>
          <p14:tracePt t="76855" x="2559050" y="5054600"/>
          <p14:tracePt t="76873" x="2482850" y="5067300"/>
          <p14:tracePt t="76891" x="2324100" y="5118100"/>
          <p14:tracePt t="76907" x="2266950" y="5143500"/>
          <p14:tracePt t="76923" x="2165350" y="5200650"/>
          <p14:tracePt t="76940" x="2101850" y="5219700"/>
          <p14:tracePt t="76956" x="2070100" y="5238750"/>
          <p14:tracePt t="76972" x="2051050" y="5238750"/>
          <p14:tracePt t="77004" x="2038350" y="5245100"/>
          <p14:tracePt t="77037" x="2032000" y="5245100"/>
          <p14:tracePt t="77064" x="2025650" y="5245100"/>
          <p14:tracePt t="77169" x="2025650" y="5251450"/>
          <p14:tracePt t="77178" x="2019300" y="5257800"/>
          <p14:tracePt t="77191" x="2019300" y="5270500"/>
          <p14:tracePt t="77206" x="2019300" y="5289550"/>
          <p14:tracePt t="77222" x="2019300" y="5314950"/>
          <p14:tracePt t="77241" x="2019300" y="5340350"/>
          <p14:tracePt t="77255" x="2019300" y="5353050"/>
          <p14:tracePt t="77272" x="2019300" y="5365750"/>
          <p14:tracePt t="77289" x="2019300" y="5372100"/>
          <p14:tracePt t="77322" x="2019300" y="5378450"/>
          <p14:tracePt t="77429" x="2025650" y="5378450"/>
          <p14:tracePt t="77441" x="2038350" y="5378450"/>
          <p14:tracePt t="77450" x="2063750" y="5365750"/>
          <p14:tracePt t="77460" x="2089150" y="5346700"/>
          <p14:tracePt t="77473" x="2127250" y="5327650"/>
          <p14:tracePt t="77488" x="2190750" y="5295900"/>
          <p14:tracePt t="77506" x="2311400" y="5257800"/>
          <p14:tracePt t="77522" x="2387600" y="5245100"/>
          <p14:tracePt t="77538" x="2413000" y="5245100"/>
          <p14:tracePt t="77555" x="2451100" y="5245100"/>
          <p14:tracePt t="77574" x="2470150" y="5245100"/>
          <p14:tracePt t="77587" x="2482850" y="5257800"/>
          <p14:tracePt t="77603" x="2501900" y="5302250"/>
          <p14:tracePt t="77620" x="2527300" y="5384800"/>
          <p14:tracePt t="77637" x="2533650" y="5505450"/>
          <p14:tracePt t="77653" x="2533650" y="5530850"/>
          <p14:tracePt t="77671" x="2540000" y="5562600"/>
          <p14:tracePt t="77688" x="2540000" y="5575300"/>
          <p14:tracePt t="77703" x="2552700" y="5581650"/>
          <p14:tracePt t="77721" x="2559050" y="5594350"/>
          <p14:tracePt t="77737" x="2565400" y="5600700"/>
          <p14:tracePt t="77754" x="2571750" y="5607050"/>
          <p14:tracePt t="77787" x="2578100" y="5607050"/>
          <p14:tracePt t="78096" x="2590800" y="5607050"/>
          <p14:tracePt t="78108" x="2628900" y="5594350"/>
          <p14:tracePt t="78117" x="2673350" y="5568950"/>
          <p14:tracePt t="78128" x="2781300" y="5524500"/>
          <p14:tracePt t="78141" x="2876550" y="5492750"/>
          <p14:tracePt t="78155" x="2978150" y="5461000"/>
          <p14:tracePt t="78172" x="3206750" y="5410200"/>
          <p14:tracePt t="78189" x="3333750" y="5397500"/>
          <p14:tracePt t="78206" x="3498850" y="5397500"/>
          <p14:tracePt t="78222" x="3632200" y="5397500"/>
          <p14:tracePt t="78238" x="3695700" y="5403850"/>
          <p14:tracePt t="78255" x="3816350" y="5441950"/>
          <p14:tracePt t="78270" x="3898900" y="5473700"/>
          <p14:tracePt t="78287" x="4019550" y="5530850"/>
          <p14:tracePt t="78305" x="4121150" y="5581650"/>
          <p14:tracePt t="78321" x="4178300" y="5600700"/>
          <p14:tracePt t="78337" x="4324350" y="5638800"/>
          <p14:tracePt t="78354" x="4413250" y="5651500"/>
          <p14:tracePt t="78373" x="4508500" y="5657850"/>
          <p14:tracePt t="78388" x="4552950" y="5664200"/>
          <p14:tracePt t="78403" x="4578350" y="5664200"/>
          <p14:tracePt t="78419" x="4584700" y="5664200"/>
          <p14:tracePt t="78722" x="4591050" y="5657850"/>
          <p14:tracePt t="78734" x="4603750" y="5638800"/>
          <p14:tracePt t="78743" x="4629150" y="5619750"/>
          <p14:tracePt t="78755" x="4654550" y="5575300"/>
          <p14:tracePt t="78772" x="4699000" y="5524500"/>
          <p14:tracePt t="78786" x="4832350" y="5397500"/>
          <p14:tracePt t="78802" x="4895850" y="5334000"/>
          <p14:tracePt t="78818" x="5022850" y="5238750"/>
          <p14:tracePt t="78836" x="5111750" y="5181600"/>
          <p14:tracePt t="78852" x="5149850" y="5168900"/>
          <p14:tracePt t="78868" x="5245100" y="5149850"/>
          <p14:tracePt t="78885" x="5289550" y="5149850"/>
          <p14:tracePt t="78903" x="5346700" y="5156200"/>
          <p14:tracePt t="78919" x="5391150" y="5181600"/>
          <p14:tracePt t="78936" x="5403850" y="5194300"/>
          <p14:tracePt t="78953" x="5422900" y="5219700"/>
          <p14:tracePt t="78969" x="5435600" y="5238750"/>
          <p14:tracePt t="78986" x="5454650" y="5276850"/>
          <p14:tracePt t="79003" x="5467350" y="5308600"/>
          <p14:tracePt t="79019" x="5467350" y="5327650"/>
          <p14:tracePt t="79036" x="5473700" y="5359400"/>
          <p14:tracePt t="79052" x="5473700" y="5365750"/>
          <p14:tracePt t="79068" x="5473700" y="5384800"/>
          <p14:tracePt t="79086" x="5473700" y="5403850"/>
          <p14:tracePt t="79103" x="5473700" y="5410200"/>
          <p14:tracePt t="79118" x="5473700" y="5416550"/>
          <p14:tracePt t="79152" x="5473700" y="5435600"/>
          <p14:tracePt t="79169" x="5480050" y="5454650"/>
          <p14:tracePt t="79186" x="5486400" y="5454650"/>
          <p14:tracePt t="79202" x="5492750" y="5467350"/>
          <p14:tracePt t="79219" x="5505450" y="5480050"/>
          <p14:tracePt t="79235" x="5537200" y="5480050"/>
          <p14:tracePt t="79253" x="5549900" y="5480050"/>
          <p14:tracePt t="79269" x="5562600" y="5480050"/>
          <p14:tracePt t="79285" x="5568950" y="5454650"/>
          <p14:tracePt t="79302" x="5568950" y="5435600"/>
          <p14:tracePt t="79318" x="5562600" y="5391150"/>
          <p14:tracePt t="79336" x="5524500" y="5346700"/>
          <p14:tracePt t="79352" x="5480050" y="5321300"/>
          <p14:tracePt t="79368" x="5359400" y="5302250"/>
          <p14:tracePt t="79385" x="5283200" y="5314950"/>
          <p14:tracePt t="79402" x="5181600" y="5372100"/>
          <p14:tracePt t="79419" x="5143500" y="5403850"/>
          <p14:tracePt t="79436" x="5111750" y="5448300"/>
          <p14:tracePt t="79452" x="5086350" y="5499100"/>
          <p14:tracePt t="79469" x="5086350" y="5530850"/>
          <p14:tracePt t="79485" x="5086350" y="5562600"/>
          <p14:tracePt t="79502" x="5092700" y="5575300"/>
          <p14:tracePt t="79518" x="5168900" y="5613400"/>
          <p14:tracePt t="79536" x="5219700" y="5626100"/>
          <p14:tracePt t="79551" x="5232400" y="5626100"/>
          <p14:tracePt t="79568" x="5257800" y="5626100"/>
          <p14:tracePt t="79585" x="5264150" y="5626100"/>
          <p14:tracePt t="79628" x="5270500" y="5626100"/>
          <p14:tracePt t="80067" x="5276850" y="5626100"/>
          <p14:tracePt t="80078" x="5289550" y="5626100"/>
          <p14:tracePt t="80089" x="5302250" y="5600700"/>
          <p14:tracePt t="80102" x="5334000" y="5588000"/>
          <p14:tracePt t="80120" x="5410200" y="5524500"/>
          <p14:tracePt t="80135" x="5467350" y="5486400"/>
          <p14:tracePt t="80151" x="5619750" y="5429250"/>
          <p14:tracePt t="80167" x="5676900" y="5397500"/>
          <p14:tracePt t="80184" x="5822950" y="5359400"/>
          <p14:tracePt t="80202" x="5937250" y="5340350"/>
          <p14:tracePt t="80218" x="5988050" y="5340350"/>
          <p14:tracePt t="80235" x="6057900" y="5340350"/>
          <p14:tracePt t="80251" x="6076950" y="5340350"/>
          <p14:tracePt t="80268" x="6146800" y="5340350"/>
          <p14:tracePt t="80285" x="6229350" y="5359400"/>
          <p14:tracePt t="80301" x="6305550" y="5378450"/>
          <p14:tracePt t="80318" x="6445250" y="5416550"/>
          <p14:tracePt t="80334" x="6496050" y="5435600"/>
          <p14:tracePt t="80351" x="6597650" y="5480050"/>
          <p14:tracePt t="80368" x="6692900" y="5505450"/>
          <p14:tracePt t="80385" x="6724650" y="5518150"/>
          <p14:tracePt t="80401" x="6750050" y="5524500"/>
          <p14:tracePt t="80735" x="6756400" y="5524500"/>
          <p14:tracePt t="80745" x="6775450" y="5518150"/>
          <p14:tracePt t="80755" x="6794500" y="5505450"/>
          <p14:tracePt t="80769" x="6838950" y="5467350"/>
          <p14:tracePt t="80787" x="6972300" y="5410200"/>
          <p14:tracePt t="80802" x="7042150" y="5384800"/>
          <p14:tracePt t="80818" x="7169150" y="5334000"/>
          <p14:tracePt t="80833" x="7219950" y="5308600"/>
          <p14:tracePt t="80850" x="7378700" y="5295900"/>
          <p14:tracePt t="80867" x="7416800" y="5295900"/>
          <p14:tracePt t="80883" x="7467600" y="5295900"/>
          <p14:tracePt t="80900" x="7499350" y="5295900"/>
          <p14:tracePt t="82963" x="7486650" y="5289550"/>
          <p14:tracePt t="82973" x="7423150" y="5245100"/>
          <p14:tracePt t="82986" x="7315200" y="5181600"/>
          <p14:tracePt t="83001" x="7200900" y="5130800"/>
          <p14:tracePt t="83018" x="6927850" y="5016500"/>
          <p14:tracePt t="83034" x="6794500" y="4972050"/>
          <p14:tracePt t="83050" x="6648450" y="4921250"/>
          <p14:tracePt t="83067" x="6559550" y="4876800"/>
          <p14:tracePt t="83084" x="6540500" y="4870450"/>
          <p14:tracePt t="83100" x="6508750" y="4838700"/>
          <p14:tracePt t="83117" x="6502400" y="4800600"/>
          <p14:tracePt t="83133" x="6502400" y="4724400"/>
          <p14:tracePt t="83432" x="6483350" y="4724400"/>
          <p14:tracePt t="83443" x="6432550" y="4686300"/>
          <p14:tracePt t="83454" x="6350000" y="4622800"/>
          <p14:tracePt t="83467" x="6273800" y="4540250"/>
          <p14:tracePt t="83484" x="6178550" y="4457700"/>
          <p14:tracePt t="83500" x="5924550" y="4076700"/>
          <p14:tracePt t="83517" x="5810250" y="3911600"/>
          <p14:tracePt t="83533" x="5778500" y="3854450"/>
          <p14:tracePt t="83550" x="5765800" y="3810000"/>
          <p14:tracePt t="83568" x="5759450" y="3797300"/>
          <p14:tracePt t="83582" x="5759450" y="3778250"/>
          <p14:tracePt t="83599" x="5765800" y="3778250"/>
          <p14:tracePt t="83616" x="5772150" y="3778250"/>
          <p14:tracePt t="83632" x="5778500" y="3778250"/>
          <p14:tracePt t="83650" x="5784850" y="3790950"/>
          <p14:tracePt t="83666" x="5803900" y="3829050"/>
          <p14:tracePt t="83683" x="5803900" y="3854450"/>
          <p14:tracePt t="83701" x="5803900" y="3860800"/>
          <p14:tracePt t="83717" x="5803900" y="3867150"/>
          <p14:tracePt t="83745" x="5803900" y="3854450"/>
          <p14:tracePt t="83756" x="5803900" y="3835400"/>
          <p14:tracePt t="83768" x="5816600" y="3816350"/>
          <p14:tracePt t="83784" x="5822950" y="3790950"/>
          <p14:tracePt t="83800" x="5848350" y="3759200"/>
          <p14:tracePt t="83819" x="5880100" y="3740150"/>
          <p14:tracePt t="83832" x="5937250" y="3721100"/>
          <p14:tracePt t="83850" x="6013450" y="3727450"/>
          <p14:tracePt t="83866" x="6032500" y="3740150"/>
          <p14:tracePt t="83882" x="6051550" y="3759200"/>
          <p14:tracePt t="83900" x="6057900" y="3771900"/>
          <p14:tracePt t="83915" x="6070600" y="3778250"/>
          <p14:tracePt t="83955" x="6076950" y="3771900"/>
          <p14:tracePt t="83967" x="6083300" y="3759200"/>
          <p14:tracePt t="83984" x="6089650" y="3746500"/>
          <p14:tracePt t="84000" x="6127750" y="3721100"/>
          <p14:tracePt t="84017" x="6197600" y="3695700"/>
          <p14:tracePt t="84033" x="6235700" y="3695700"/>
          <p14:tracePt t="84049" x="6337300" y="3714750"/>
          <p14:tracePt t="84067" x="6356350" y="3740150"/>
          <p14:tracePt t="84083" x="6426200" y="3867150"/>
          <p14:tracePt t="84099" x="6477000" y="4044950"/>
          <p14:tracePt t="84116" x="6489700" y="4089400"/>
          <p14:tracePt t="84133" x="6508750" y="4152900"/>
          <p14:tracePt t="84149" x="6508750" y="4165600"/>
          <p14:tracePt t="84165" x="6515100" y="4184650"/>
          <p14:tracePt t="84182" x="6521450" y="4184650"/>
          <p14:tracePt t="84539" x="6489700" y="4210050"/>
          <p14:tracePt t="84548" x="6394450" y="4260850"/>
          <p14:tracePt t="84559" x="6254750" y="4343400"/>
          <p14:tracePt t="84569" x="6026150" y="4483100"/>
          <p14:tracePt t="84582" x="5727700" y="4635500"/>
          <p14:tracePt t="84600" x="5403850" y="4800600"/>
          <p14:tracePt t="84615" x="5308600" y="4838700"/>
          <p14:tracePt t="84632" x="5162550" y="4883150"/>
          <p14:tracePt t="84648" x="5124450" y="4889500"/>
          <p14:tracePt t="84665" x="5099050" y="4895850"/>
          <p14:tracePt t="84683" x="5086350" y="4902200"/>
          <p14:tracePt t="84685" x="5080000" y="4902200"/>
          <p14:tracePt t="84757" x="5080000" y="4908550"/>
          <p14:tracePt t="84768" x="5080000" y="4940300"/>
          <p14:tracePt t="84782" x="5080000" y="5003800"/>
          <p14:tracePt t="84799" x="5080000" y="5219700"/>
          <p14:tracePt t="84815" x="5086350" y="5397500"/>
          <p14:tracePt t="84831" x="5118100" y="5670550"/>
          <p14:tracePt t="84849" x="5149850" y="5746750"/>
          <p14:tracePt t="84866" x="5194300" y="5848350"/>
          <p14:tracePt t="84880" x="5251450" y="5892800"/>
          <p14:tracePt t="84896" x="5283200" y="5911850"/>
          <p14:tracePt t="84913" x="5397500" y="5918200"/>
          <p14:tracePt t="84931" x="5429250" y="5918200"/>
          <p14:tracePt t="84948" x="5473700" y="5867400"/>
          <p14:tracePt t="84965" x="5499100" y="5651500"/>
          <p14:tracePt t="84981" x="5473700" y="5556250"/>
          <p14:tracePt t="84999" x="5384800" y="5441950"/>
          <p14:tracePt t="85015" x="5353050" y="5416550"/>
          <p14:tracePt t="85032" x="5245100" y="5391150"/>
          <p14:tracePt t="85049" x="5194300" y="5391150"/>
          <p14:tracePt t="85065" x="5175250" y="5397500"/>
          <p14:tracePt t="85082" x="5162550" y="5448300"/>
          <p14:tracePt t="85098" x="5162550" y="5473700"/>
          <p14:tracePt t="85114" x="5162550" y="5511800"/>
          <p14:tracePt t="85148" x="5168900" y="5511800"/>
          <p14:tracePt t="85165" x="5181600" y="5511800"/>
          <p14:tracePt t="85182" x="5187950" y="5511800"/>
          <p14:tracePt t="85198" x="5194300" y="5511800"/>
          <p14:tracePt t="85226" x="5207000" y="5524500"/>
          <p14:tracePt t="85237" x="5226050" y="5537200"/>
          <p14:tracePt t="87272" x="5251450" y="5549900"/>
          <p14:tracePt t="87283" x="5264150" y="5549900"/>
          <p14:tracePt t="87297" x="5283200" y="5556250"/>
          <p14:tracePt t="87312" x="5289550" y="5556250"/>
          <p14:tracePt t="87329" x="5302250" y="5556250"/>
          <p14:tracePt t="87347" x="5314950" y="5556250"/>
          <p14:tracePt t="87388" x="5283200" y="5543550"/>
          <p14:tracePt t="87398" x="5213350" y="5518150"/>
          <p14:tracePt t="87413" x="5124450" y="5486400"/>
          <p14:tracePt t="87429" x="4794250" y="5441950"/>
          <p14:tracePt t="87446" x="4610100" y="5441950"/>
          <p14:tracePt t="87462" x="4152900" y="5486400"/>
          <p14:tracePt t="87481" x="3816350" y="5568950"/>
          <p14:tracePt t="87496" x="3657600" y="5619750"/>
          <p14:tracePt t="87513" x="3448050" y="5702300"/>
          <p14:tracePt t="87531" x="3371850" y="5721350"/>
          <p14:tracePt t="87546" x="3289300" y="5740400"/>
          <p14:tracePt t="87564" x="3263900" y="5746750"/>
          <p14:tracePt t="87580" x="3244850" y="5746750"/>
          <p14:tracePt t="88034" x="3232150" y="5746750"/>
          <p14:tracePt t="88047" x="3213100" y="5746750"/>
          <p14:tracePt t="88055" x="3175000" y="5740400"/>
          <p14:tracePt t="88065" x="3117850" y="5721350"/>
          <p14:tracePt t="88079" x="3067050" y="5708650"/>
          <p14:tracePt t="88097" x="2946400" y="5670550"/>
          <p14:tracePt t="88112" x="2876550" y="5651500"/>
          <p14:tracePt t="88130" x="2743200" y="5632450"/>
          <p14:tracePt t="88145" x="2692400" y="5619750"/>
          <p14:tracePt t="88162" x="2622550" y="5613400"/>
          <p14:tracePt t="88180" x="2571750" y="5607050"/>
          <p14:tracePt t="88195" x="2552700" y="5607050"/>
          <p14:tracePt t="88212" x="2514600" y="5607050"/>
          <p14:tracePt t="88228" x="2501900" y="5607050"/>
          <p14:tracePt t="88245" x="2476500" y="5607050"/>
          <p14:tracePt t="88263" x="2451100" y="5607050"/>
          <p14:tracePt t="88279" x="2438400" y="5613400"/>
          <p14:tracePt t="88296" x="2413000" y="5619750"/>
          <p14:tracePt t="88314" x="2406650" y="5619750"/>
          <p14:tracePt t="88329" x="2393950" y="5619750"/>
          <p14:tracePt t="88346" x="2381250" y="5626100"/>
          <p14:tracePt t="88362" x="2374900" y="5626100"/>
          <p14:tracePt t="88379" x="2368550" y="5626100"/>
          <p14:tracePt t="88410" x="2355850" y="5626100"/>
          <p14:tracePt t="88427" x="2349500" y="5626100"/>
          <p14:tracePt t="88443" x="2336800" y="5626100"/>
          <p14:tracePt t="88495" x="2330450" y="5626100"/>
          <p14:tracePt t="88535" x="2324100" y="5632450"/>
          <p14:tracePt t="88547" x="2317750" y="5645150"/>
          <p14:tracePt t="88555" x="2317750" y="5657850"/>
          <p14:tracePt t="89056" x="2330450" y="5657850"/>
          <p14:tracePt t="89066" x="2349500" y="5638800"/>
          <p14:tracePt t="89080" x="2368550" y="5626100"/>
          <p14:tracePt t="89094" x="2413000" y="5613400"/>
          <p14:tracePt t="89112" x="2559050" y="5575300"/>
          <p14:tracePt t="89129" x="2635250" y="5549900"/>
          <p14:tracePt t="89144" x="2794000" y="5530850"/>
          <p14:tracePt t="89162" x="2997200" y="5537200"/>
          <p14:tracePt t="89177" x="3086100" y="5568950"/>
          <p14:tracePt t="89182" x="3168650" y="5588000"/>
          <p14:tracePt t="89194" x="3238500" y="5626100"/>
          <p14:tracePt t="89212" x="3352800" y="5715000"/>
          <p14:tracePt t="89228" x="3409950" y="5772150"/>
          <p14:tracePt t="89245" x="3511550" y="5911850"/>
          <p14:tracePt t="89261" x="3562350" y="5994400"/>
          <p14:tracePt t="89277" x="3613150" y="6083300"/>
          <p14:tracePt t="89296" x="3638550" y="6115050"/>
          <p14:tracePt t="89313" x="3663950" y="6153150"/>
          <p14:tracePt t="89329" x="3670300" y="6172200"/>
          <p14:tracePt t="89619" x="3670300" y="6165850"/>
          <p14:tracePt t="89630" x="3676650" y="6140450"/>
          <p14:tracePt t="89642" x="3689350" y="6102350"/>
          <p14:tracePt t="89650" x="3721100" y="6045200"/>
          <p14:tracePt t="89661" x="3765550" y="5975350"/>
          <p14:tracePt t="89677" x="3829050" y="5918200"/>
          <p14:tracePt t="89694" x="3949700" y="5797550"/>
          <p14:tracePt t="89710" x="4006850" y="5746750"/>
          <p14:tracePt t="89727" x="4140200" y="5670550"/>
          <p14:tracePt t="89744" x="4254500" y="5632450"/>
          <p14:tracePt t="89762" x="4305300" y="5632450"/>
          <p14:tracePt t="89778" x="4356100" y="5632450"/>
          <p14:tracePt t="89793" x="4375150" y="5638800"/>
          <p14:tracePt t="89809" x="4400550" y="5670550"/>
          <p14:tracePt t="89827" x="4438650" y="5721350"/>
          <p14:tracePt t="89843" x="4457700" y="5753100"/>
          <p14:tracePt t="89860" x="4495800" y="5816600"/>
          <p14:tracePt t="89877" x="4514850" y="5835650"/>
          <p14:tracePt t="89892" x="4584700" y="5886450"/>
          <p14:tracePt t="89911" x="4654550" y="5924550"/>
          <p14:tracePt t="89927" x="4699000" y="5937250"/>
          <p14:tracePt t="89943" x="4781550" y="5956300"/>
          <p14:tracePt t="89961" x="4832350" y="5956300"/>
          <p14:tracePt t="89977" x="4965700" y="5956300"/>
          <p14:tracePt t="89994" x="5067300" y="5956300"/>
          <p14:tracePt t="90010" x="5105400" y="5956300"/>
          <p14:tracePt t="90027" x="5162550" y="5956300"/>
          <p14:tracePt t="90043" x="5175250" y="5956300"/>
          <p14:tracePt t="90061" x="5187950" y="5956300"/>
          <p14:tracePt t="91006" x="5143500" y="5943600"/>
          <p14:tracePt t="91018" x="5060950" y="5918200"/>
          <p14:tracePt t="91027" x="4984750" y="5886450"/>
          <p14:tracePt t="91042" x="4895850" y="5873750"/>
          <p14:tracePt t="91059" x="4673600" y="5854700"/>
          <p14:tracePt t="91076" x="4565650" y="5854700"/>
          <p14:tracePt t="91094" x="4318000" y="5880100"/>
          <p14:tracePt t="91111" x="3956050" y="5969000"/>
          <p14:tracePt t="91127" x="3778250" y="6007100"/>
          <p14:tracePt t="91144" x="3448050" y="6083300"/>
          <p14:tracePt t="91159" x="3257550" y="6108700"/>
          <p14:tracePt t="91176" x="3016250" y="6121400"/>
          <p14:tracePt t="91193" x="2813050" y="6121400"/>
          <p14:tracePt t="91539" x="2800350" y="6121400"/>
          <p14:tracePt t="91549" x="2768600" y="6121400"/>
          <p14:tracePt t="91559" x="2730500" y="6121400"/>
          <p14:tracePt t="91576" x="2654300" y="6089650"/>
          <p14:tracePt t="91593" x="2292350" y="5930900"/>
          <p14:tracePt t="91610" x="2101850" y="5848350"/>
          <p14:tracePt t="91626" x="1841500" y="5721350"/>
          <p14:tracePt t="91642" x="1625600" y="5638800"/>
          <p14:tracePt t="91661" x="1574800" y="5619750"/>
          <p14:tracePt t="91675" x="1511300" y="5594350"/>
          <p14:tracePt t="91694" x="1473200" y="5588000"/>
          <p14:tracePt t="91709" x="1466850" y="5588000"/>
          <p14:tracePt t="91725" x="1447800" y="5588000"/>
          <p14:tracePt t="91742" x="1441450" y="5588000"/>
          <p14:tracePt t="91758" x="1435100" y="5588000"/>
          <p14:tracePt t="91775" x="1428750" y="5588000"/>
          <p14:tracePt t="91792" x="1416050" y="5588000"/>
          <p14:tracePt t="91808" x="1403350" y="5600700"/>
          <p14:tracePt t="91825" x="1397000" y="5619750"/>
          <p14:tracePt t="91842" x="1390650" y="5657850"/>
          <p14:tracePt t="91860" x="1384300" y="5689600"/>
          <p14:tracePt t="91876" x="1384300" y="5695950"/>
          <p14:tracePt t="91892" x="1384300" y="5708650"/>
          <p14:tracePt t="91909" x="1397000" y="5708650"/>
          <p14:tracePt t="91924" x="1435100" y="5708650"/>
          <p14:tracePt t="91941" x="1466850" y="5683250"/>
          <p14:tracePt t="91958" x="1511300" y="5645150"/>
          <p14:tracePt t="91975" x="1549400" y="5594350"/>
          <p14:tracePt t="91990" x="1555750" y="5562600"/>
          <p14:tracePt t="92007" x="1555750" y="5530850"/>
          <p14:tracePt t="92024" x="1555750" y="5518150"/>
          <p14:tracePt t="92040" x="1549400" y="5518150"/>
          <p14:tracePt t="92058" x="1511300" y="5524500"/>
          <p14:tracePt t="92074" x="1492250" y="5549900"/>
          <p14:tracePt t="92091" x="1466850" y="5594350"/>
          <p14:tracePt t="92109" x="1447800" y="5632450"/>
          <p14:tracePt t="92126" x="1447800" y="5702300"/>
          <p14:tracePt t="92142" x="1447800" y="5734050"/>
          <p14:tracePt t="92158" x="1466850" y="5746750"/>
          <p14:tracePt t="92175" x="1555750" y="5772150"/>
          <p14:tracePt t="92192" x="1600200" y="5778500"/>
          <p14:tracePt t="92209" x="1638300" y="5778500"/>
          <p14:tracePt t="92226" x="1657350" y="5778500"/>
          <p14:tracePt t="92241" x="1663700" y="5778500"/>
          <p14:tracePt t="92299" x="1663700" y="5791200"/>
          <p14:tracePt t="92311" x="1657350" y="5810250"/>
          <p14:tracePt t="92320" x="1644650" y="5835650"/>
          <p14:tracePt t="92332" x="1638300" y="5861050"/>
          <p14:tracePt t="92343" x="1638300" y="5886450"/>
          <p14:tracePt t="92359" x="1638300" y="5905500"/>
          <p14:tracePt t="92374" x="1638300" y="5918200"/>
          <p14:tracePt t="98434" x="1638300" y="5905500"/>
          <p14:tracePt t="98445" x="1651000" y="5873750"/>
          <p14:tracePt t="98455" x="1676400" y="5842000"/>
          <p14:tracePt t="98469" x="1714500" y="5803900"/>
          <p14:tracePt t="98487" x="1771650" y="5753100"/>
          <p14:tracePt t="98502" x="1816100" y="5715000"/>
          <p14:tracePt t="98521" x="1943100" y="5645150"/>
          <p14:tracePt t="98537" x="1993900" y="5626100"/>
          <p14:tracePt t="98552" x="2095500" y="5581650"/>
          <p14:tracePt t="98570" x="2165350" y="5568950"/>
          <p14:tracePt t="98586" x="2190750" y="5568950"/>
          <p14:tracePt t="98602" x="2317750" y="5556250"/>
          <p14:tracePt t="98620" x="2393950" y="5556250"/>
          <p14:tracePt t="98636" x="2552700" y="5537200"/>
          <p14:tracePt t="98652" x="2755900" y="5505450"/>
          <p14:tracePt t="98669" x="2914650" y="5499100"/>
          <p14:tracePt t="98687" x="3162300" y="5435600"/>
          <p14:tracePt t="98703" x="3251200" y="5410200"/>
          <p14:tracePt t="98720" x="3498850" y="5359400"/>
          <p14:tracePt t="98737" x="3644900" y="5327650"/>
          <p14:tracePt t="98753" x="3683000" y="5321300"/>
          <p14:tracePt t="98771" x="3733800" y="5314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Regressão linear múltipla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 smtClean="0"/>
              <a:t>Regressão linear simples (ajustada)</a:t>
            </a:r>
          </a:p>
          <a:p>
            <a:endParaRPr lang="pt-BR" altLang="en-US" dirty="0"/>
          </a:p>
          <a:p>
            <a:endParaRPr lang="pt-BR" altLang="en-US" dirty="0" smtClean="0"/>
          </a:p>
          <a:p>
            <a:r>
              <a:rPr lang="pt-BR" altLang="en-US" dirty="0" smtClean="0"/>
              <a:t>Regressão </a:t>
            </a:r>
            <a:r>
              <a:rPr lang="pt-BR" altLang="en-US" dirty="0"/>
              <a:t>linear </a:t>
            </a:r>
            <a:r>
              <a:rPr lang="pt-BR" altLang="en-US" dirty="0" smtClean="0"/>
              <a:t>múltipla </a:t>
            </a:r>
            <a:r>
              <a:rPr lang="pt-BR" altLang="en-US" dirty="0"/>
              <a:t>(ajustada)</a:t>
            </a:r>
            <a:endParaRPr lang="pt-BR" altLang="en-US" dirty="0" smtClean="0"/>
          </a:p>
          <a:p>
            <a:endParaRPr lang="pt-BR" altLang="en-US" dirty="0"/>
          </a:p>
          <a:p>
            <a:endParaRPr lang="pt-BR" altLang="en-US" dirty="0" smtClean="0"/>
          </a:p>
          <a:p>
            <a:r>
              <a:rPr lang="pt-BR" altLang="en-US" sz="2000" dirty="0"/>
              <a:t>onde k varia de acordo com o número de variáveis, X</a:t>
            </a:r>
            <a:r>
              <a:rPr lang="pt-BR" altLang="en-US" sz="2000" baseline="-25000" dirty="0"/>
              <a:t>1</a:t>
            </a:r>
            <a:r>
              <a:rPr lang="pt-BR" altLang="en-US" sz="2000" dirty="0"/>
              <a:t> representa </a:t>
            </a:r>
            <a:r>
              <a:rPr lang="pt-BR" altLang="en-US" sz="2000" dirty="0" smtClean="0"/>
              <a:t>a variável </a:t>
            </a:r>
            <a:r>
              <a:rPr lang="pt-BR" altLang="en-US" sz="2000" dirty="0"/>
              <a:t>1, </a:t>
            </a:r>
            <a:r>
              <a:rPr lang="pt-BR" altLang="en-US" sz="2000" dirty="0" smtClean="0"/>
              <a:t>X</a:t>
            </a:r>
            <a:r>
              <a:rPr lang="pt-BR" altLang="en-US" sz="2000" baseline="-25000" dirty="0" smtClean="0"/>
              <a:t>2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representa a variável 2, ..., </a:t>
            </a:r>
            <a:r>
              <a:rPr lang="pt-BR" altLang="en-US" sz="2000" dirty="0" err="1" smtClean="0"/>
              <a:t>X</a:t>
            </a:r>
            <a:r>
              <a:rPr lang="pt-BR" altLang="en-US" sz="2000" baseline="-25000" dirty="0" err="1" smtClean="0"/>
              <a:t>k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representa a variável k. </a:t>
            </a:r>
            <a:r>
              <a:rPr lang="pt-BR" altLang="en-US" sz="2000" dirty="0" smtClean="0"/>
              <a:t>O índice </a:t>
            </a:r>
            <a:r>
              <a:rPr lang="pt-BR" altLang="en-US" sz="2000" dirty="0"/>
              <a:t>i corresponde a variação na i-</a:t>
            </a:r>
            <a:r>
              <a:rPr lang="pt-BR" altLang="en-US" sz="2000" dirty="0" err="1"/>
              <a:t>ésima</a:t>
            </a:r>
            <a:r>
              <a:rPr lang="pt-BR" altLang="en-US" sz="2000" dirty="0"/>
              <a:t> observação.</a:t>
            </a:r>
          </a:p>
          <a:p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1840" y="2348880"/>
                <a:ext cx="2520280" cy="2914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i="1" dirty="0"/>
                        <m:t>Ŷ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baseline="-2500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𝑏𝑖𝑥𝑖</m:t>
                      </m:r>
                    </m:oMath>
                  </m:oMathPara>
                </a14:m>
                <a:endParaRPr lang="pt-BR" baseline="-25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520280" cy="291490"/>
              </a:xfrm>
              <a:prstGeom prst="rect">
                <a:avLst/>
              </a:prstGeom>
              <a:blipFill rotWithShape="0">
                <a:blip r:embed="rId2"/>
                <a:stretch>
                  <a:fillRect t="-833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 rot="5400000">
            <a:off x="4284750" y="2349663"/>
            <a:ext cx="304469" cy="990110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942539" y="299695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determinístico</a:t>
            </a:r>
            <a:endParaRPr lang="pt-BR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87824" y="4077072"/>
                <a:ext cx="43204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b="0" i="1" dirty="0" smtClean="0"/>
                  <a:t>Ŷ</a:t>
                </a:r>
                <a14:m>
                  <m:oMath xmlns:m="http://schemas.openxmlformats.org/officeDocument/2006/math"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𝑖𝑥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baseline="-2500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077072"/>
                <a:ext cx="432048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44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have direita 12"/>
          <p:cNvSpPr/>
          <p:nvPr/>
        </p:nvSpPr>
        <p:spPr>
          <a:xfrm rot="5400000">
            <a:off x="4889366" y="3023192"/>
            <a:ext cx="271168" cy="3066140"/>
          </a:xfrm>
          <a:prstGeom prst="rightBrace">
            <a:avLst>
              <a:gd name="adj1" fmla="val 8333"/>
              <a:gd name="adj2" fmla="val 48351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693703" y="4725145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determinístico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995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07"/>
    </mc:Choice>
    <mc:Fallback xmlns="">
      <p:transition spd="slow" advTm="9650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0147" x="1009650" y="4991100"/>
          <p14:tracePt t="10619" x="1016000" y="4978400"/>
          <p14:tracePt t="10630" x="1028700" y="4965700"/>
          <p14:tracePt t="10639" x="1054100" y="4953000"/>
          <p14:tracePt t="10649" x="1073150" y="4927600"/>
          <p14:tracePt t="10662" x="1104900" y="4902200"/>
          <p14:tracePt t="10679" x="1155700" y="4857750"/>
          <p14:tracePt t="10696" x="1270000" y="4762500"/>
          <p14:tracePt t="10712" x="1473200" y="4635500"/>
          <p14:tracePt t="10728" x="1581150" y="4565650"/>
          <p14:tracePt t="10746" x="1765300" y="4464050"/>
          <p14:tracePt t="10760" x="1885950" y="4413250"/>
          <p14:tracePt t="10776" x="2139950" y="4298950"/>
          <p14:tracePt t="10793" x="2336800" y="4229100"/>
          <p14:tracePt t="10809" x="2508250" y="4165600"/>
          <p14:tracePt t="10826" x="2825750" y="4013200"/>
          <p14:tracePt t="10842" x="2946400" y="3949700"/>
          <p14:tracePt t="10859" x="3314700" y="3771900"/>
          <p14:tracePt t="10876" x="3492500" y="3676650"/>
          <p14:tracePt t="10893" x="3676650" y="3549650"/>
          <p14:tracePt t="10909" x="3873500" y="3390900"/>
          <p14:tracePt t="10926" x="3962400" y="3327400"/>
          <p14:tracePt t="10943" x="4108450" y="3206750"/>
          <p14:tracePt t="10962" x="4210050" y="3111500"/>
          <p14:tracePt t="10978" x="4248150" y="3067050"/>
          <p14:tracePt t="10995" x="4318000" y="2997200"/>
          <p14:tracePt t="11011" x="4343400" y="2952750"/>
          <p14:tracePt t="11028" x="4394200" y="2876550"/>
          <p14:tracePt t="11045" x="4445000" y="2743200"/>
          <p14:tracePt t="11059" x="4464050" y="2686050"/>
          <p14:tracePt t="11076" x="4489450" y="2565400"/>
          <p14:tracePt t="11093" x="4489450" y="2514600"/>
          <p14:tracePt t="11110" x="4489450" y="2444750"/>
          <p14:tracePt t="11127" x="4489450" y="2419350"/>
          <p14:tracePt t="11144" x="4489450" y="2374900"/>
          <p14:tracePt t="11160" x="4489450" y="2343150"/>
          <p14:tracePt t="11176" x="4483100" y="2324100"/>
          <p14:tracePt t="11192" x="4464050" y="2292350"/>
          <p14:tracePt t="11209" x="4457700" y="2279650"/>
          <p14:tracePt t="11226" x="4438650" y="2254250"/>
          <p14:tracePt t="11242" x="4400550" y="2222500"/>
          <p14:tracePt t="11259" x="4375150" y="2197100"/>
          <p14:tracePt t="11275" x="4305300" y="2165350"/>
          <p14:tracePt t="11292" x="4273550" y="2152650"/>
          <p14:tracePt t="11309" x="4216400" y="2133600"/>
          <p14:tracePt t="11325" x="4171950" y="2127250"/>
          <p14:tracePt t="11342" x="4152900" y="2127250"/>
          <p14:tracePt t="11359" x="4095750" y="2127250"/>
          <p14:tracePt t="11375" x="4057650" y="2139950"/>
          <p14:tracePt t="11392" x="3994150" y="2159000"/>
          <p14:tracePt t="11411" x="3943350" y="2184400"/>
          <p14:tracePt t="11429" x="3924300" y="2190750"/>
          <p14:tracePt t="11443" x="3886200" y="2209800"/>
          <p14:tracePt t="11460" x="3873500" y="2222500"/>
          <p14:tracePt t="11476" x="3848100" y="2241550"/>
          <p14:tracePt t="11493" x="3810000" y="2279650"/>
          <p14:tracePt t="11509" x="3778250" y="2305050"/>
          <p14:tracePt t="11526" x="3733800" y="2349500"/>
          <p14:tracePt t="11542" x="3714750" y="2368550"/>
          <p14:tracePt t="11560" x="3676650" y="2425700"/>
          <p14:tracePt t="11576" x="3657600" y="2508250"/>
          <p14:tracePt t="11592" x="3657600" y="2546350"/>
          <p14:tracePt t="11609" x="3657600" y="2603500"/>
          <p14:tracePt t="11626" x="3670300" y="2635250"/>
          <p14:tracePt t="11642" x="3695700" y="2673350"/>
          <p14:tracePt t="11660" x="3740150" y="2717800"/>
          <p14:tracePt t="11676" x="3771900" y="2743200"/>
          <p14:tracePt t="11693" x="3905250" y="2794000"/>
          <p14:tracePt t="11709" x="4000500" y="2819400"/>
          <p14:tracePt t="11725" x="4152900" y="2832100"/>
          <p14:tracePt t="11743" x="4279900" y="2832100"/>
          <p14:tracePt t="11759" x="4394200" y="2825750"/>
          <p14:tracePt t="11776" x="4578350" y="2774950"/>
          <p14:tracePt t="11792" x="4635500" y="2749550"/>
          <p14:tracePt t="11809" x="4724400" y="2717800"/>
          <p14:tracePt t="11826" x="4756150" y="2698750"/>
          <p14:tracePt t="11843" x="4787900" y="2679700"/>
          <p14:tracePt t="11859" x="4806950" y="2660650"/>
          <p14:tracePt t="11875" x="4813300" y="2635250"/>
          <p14:tracePt t="11892" x="4813300" y="2578100"/>
          <p14:tracePt t="11910" x="4813300" y="2552700"/>
          <p14:tracePt t="11926" x="4794250" y="2501900"/>
          <p14:tracePt t="11943" x="4737100" y="2444750"/>
          <p14:tracePt t="11959" x="4692650" y="2419350"/>
          <p14:tracePt t="11975" x="4584700" y="2387600"/>
          <p14:tracePt t="11992" x="4540250" y="2387600"/>
          <p14:tracePt t="12009" x="4457700" y="2400300"/>
          <p14:tracePt t="12026" x="4419600" y="2432050"/>
          <p14:tracePt t="12042" x="4406900" y="2444750"/>
          <p14:tracePt t="12059" x="4375150" y="2495550"/>
          <p14:tracePt t="12075" x="4375150" y="2533650"/>
          <p14:tracePt t="12078" x="4375150" y="2559050"/>
          <p14:tracePt t="12092" x="4375150" y="2584450"/>
          <p14:tracePt t="12109" x="4394200" y="2622550"/>
          <p14:tracePt t="12125" x="4425950" y="2647950"/>
          <p14:tracePt t="12142" x="4584700" y="2686050"/>
          <p14:tracePt t="12159" x="4641850" y="2698750"/>
          <p14:tracePt t="12176" x="4699000" y="2698750"/>
          <p14:tracePt t="12192" x="4730750" y="2698750"/>
          <p14:tracePt t="12209" x="4743450" y="2698750"/>
          <p14:tracePt t="12225" x="4756150" y="2673350"/>
          <p14:tracePt t="12242" x="4756150" y="2647950"/>
          <p14:tracePt t="12258" x="4743450" y="2590800"/>
          <p14:tracePt t="12275" x="4673600" y="2520950"/>
          <p14:tracePt t="12292" x="4616450" y="2482850"/>
          <p14:tracePt t="12308" x="4552950" y="2444750"/>
          <p14:tracePt t="12325" x="4533900" y="2438400"/>
          <p14:tracePt t="12342" x="4508500" y="2432050"/>
          <p14:tracePt t="12358" x="4502150" y="2425700"/>
          <p14:tracePt t="12375" x="4495800" y="2425700"/>
          <p14:tracePt t="12411" x="4495800" y="2432050"/>
          <p14:tracePt t="12426" x="4495800" y="2438400"/>
          <p14:tracePt t="12443" x="4495800" y="2463800"/>
          <p14:tracePt t="12459" x="4495800" y="2476500"/>
          <p14:tracePt t="12476" x="4495800" y="2501900"/>
          <p14:tracePt t="12492" x="4495800" y="2508250"/>
          <p14:tracePt t="12509" x="4508500" y="2520950"/>
          <p14:tracePt t="12525" x="4533900" y="2520950"/>
          <p14:tracePt t="12542" x="4546600" y="2533650"/>
          <p14:tracePt t="12559" x="4559300" y="2533650"/>
          <p14:tracePt t="15102" x="4552950" y="2533650"/>
          <p14:tracePt t="15110" x="4540250" y="2533650"/>
          <p14:tracePt t="15124" x="4521200" y="2533650"/>
          <p14:tracePt t="15141" x="4483100" y="2520950"/>
          <p14:tracePt t="15157" x="4451350" y="2520950"/>
          <p14:tracePt t="15175" x="4419600" y="2520950"/>
          <p14:tracePt t="15191" x="4406900" y="2520950"/>
          <p14:tracePt t="15208" x="4381500" y="2527300"/>
          <p14:tracePt t="15226" x="4356100" y="2552700"/>
          <p14:tracePt t="15241" x="4349750" y="2565400"/>
          <p14:tracePt t="15258" x="4343400" y="2603500"/>
          <p14:tracePt t="15275" x="4343400" y="2622550"/>
          <p14:tracePt t="15290" x="4343400" y="2647950"/>
          <p14:tracePt t="15308" x="4451350" y="2692400"/>
          <p14:tracePt t="15324" x="4502150" y="2692400"/>
          <p14:tracePt t="15342" x="4578350" y="2692400"/>
          <p14:tracePt t="15358" x="4603750" y="2692400"/>
          <p14:tracePt t="15373" x="4629150" y="2673350"/>
          <p14:tracePt t="15391" x="4635500" y="2660650"/>
          <p14:tracePt t="15405" x="4635500" y="2609850"/>
          <p14:tracePt t="15422" x="4622800" y="2571750"/>
          <p14:tracePt t="15438" x="4584700" y="2540000"/>
          <p14:tracePt t="15455" x="4483100" y="2489200"/>
          <p14:tracePt t="15472" x="4457700" y="2482850"/>
          <p14:tracePt t="15489" x="4425950" y="2470150"/>
          <p14:tracePt t="15507" x="4413250" y="2470150"/>
          <p14:tracePt t="15915" x="4419600" y="2470150"/>
          <p14:tracePt t="15925" x="4438650" y="2470150"/>
          <p14:tracePt t="15934" x="4464050" y="2470150"/>
          <p14:tracePt t="15947" x="4495800" y="2470150"/>
          <p14:tracePt t="15957" x="4533900" y="2470150"/>
          <p14:tracePt t="15974" x="4584700" y="2470150"/>
          <p14:tracePt t="15990" x="4711700" y="2470150"/>
          <p14:tracePt t="16008" x="4826000" y="2470150"/>
          <p14:tracePt t="16024" x="4864100" y="2470150"/>
          <p14:tracePt t="16040" x="4984750" y="2470150"/>
          <p14:tracePt t="16056" x="5048250" y="2463800"/>
          <p14:tracePt t="16073" x="5156200" y="2425700"/>
          <p14:tracePt t="16091" x="5245100" y="2381250"/>
          <p14:tracePt t="16106" x="5276850" y="2355850"/>
          <p14:tracePt t="16124" x="5334000" y="2298700"/>
          <p14:tracePt t="16140" x="5365750" y="2273300"/>
          <p14:tracePt t="16156" x="5416550" y="2222500"/>
          <p14:tracePt t="16174" x="5473700" y="2152650"/>
          <p14:tracePt t="16189" x="5499100" y="2108200"/>
          <p14:tracePt t="16208" x="5537200" y="2057400"/>
          <p14:tracePt t="16223" x="5562600" y="2032000"/>
          <p14:tracePt t="16240" x="5588000" y="2000250"/>
          <p14:tracePt t="16257" x="5626100" y="1962150"/>
          <p14:tracePt t="16274" x="5645150" y="1949450"/>
          <p14:tracePt t="16291" x="5695950" y="1917700"/>
          <p14:tracePt t="16305" x="5708650" y="1911350"/>
          <p14:tracePt t="16321" x="5753100" y="1905000"/>
          <p14:tracePt t="16338" x="5772150" y="1905000"/>
          <p14:tracePt t="16354" x="5803900" y="1898650"/>
          <p14:tracePt t="16372" x="5829300" y="1898650"/>
          <p14:tracePt t="16388" x="5842000" y="1898650"/>
          <p14:tracePt t="16405" x="5861050" y="1898650"/>
          <p14:tracePt t="16421" x="5873750" y="1898650"/>
          <p14:tracePt t="16438" x="5886450" y="1898650"/>
          <p14:tracePt t="16455" x="5899150" y="1898650"/>
          <p14:tracePt t="16472" x="5905500" y="1898650"/>
          <p14:tracePt t="16488" x="5911850" y="1898650"/>
          <p14:tracePt t="16505" x="5918200" y="1898650"/>
          <p14:tracePt t="16549" x="5924550" y="1898650"/>
          <p14:tracePt t="16623" x="5899150" y="1892300"/>
          <p14:tracePt t="16634" x="5861050" y="1892300"/>
          <p14:tracePt t="16644" x="5822950" y="1892300"/>
          <p14:tracePt t="16657" x="5759450" y="1892300"/>
          <p14:tracePt t="16672" x="5670550" y="1892300"/>
          <p14:tracePt t="16689" x="5505450" y="1892300"/>
          <p14:tracePt t="16707" x="5384800" y="1911350"/>
          <p14:tracePt t="16722" x="5346700" y="1924050"/>
          <p14:tracePt t="16738" x="5289550" y="1943100"/>
          <p14:tracePt t="16756" x="5264150" y="1949450"/>
          <p14:tracePt t="16772" x="5226050" y="1974850"/>
          <p14:tracePt t="16789" x="5175250" y="2000250"/>
          <p14:tracePt t="16804" x="5156200" y="2019300"/>
          <p14:tracePt t="16821" x="5118100" y="2051050"/>
          <p14:tracePt t="16838" x="5099050" y="2063750"/>
          <p14:tracePt t="16854" x="5060950" y="2127250"/>
          <p14:tracePt t="16871" x="4991100" y="2228850"/>
          <p14:tracePt t="16888" x="4965700" y="2273300"/>
          <p14:tracePt t="16904" x="4940300" y="2374900"/>
          <p14:tracePt t="16921" x="4933950" y="2413000"/>
          <p14:tracePt t="16938" x="4927600" y="2457450"/>
          <p14:tracePt t="16955" x="4927600" y="2495550"/>
          <p14:tracePt t="16971" x="4927600" y="2501900"/>
          <p14:tracePt t="16988" x="4927600" y="2514600"/>
          <p14:tracePt t="17005" x="4927600" y="2520950"/>
          <p14:tracePt t="17021" x="4927600" y="2533650"/>
          <p14:tracePt t="17039" x="4933950" y="2533650"/>
          <p14:tracePt t="17055" x="4940300" y="2540000"/>
          <p14:tracePt t="17071" x="4940300" y="2546350"/>
          <p14:tracePt t="17088" x="4946650" y="2546350"/>
          <p14:tracePt t="17104" x="4946650" y="2552700"/>
          <p14:tracePt t="17478" x="4940300" y="2533650"/>
          <p14:tracePt t="17489" x="4927600" y="2520950"/>
          <p14:tracePt t="17499" x="4921250" y="2495550"/>
          <p14:tracePt t="17510" x="4895850" y="2463800"/>
          <p14:tracePt t="17522" x="4883150" y="2444750"/>
          <p14:tracePt t="17539" x="4851400" y="2406650"/>
          <p14:tracePt t="17555" x="4787900" y="2324100"/>
          <p14:tracePt t="17573" x="4686300" y="2241550"/>
          <p14:tracePt t="17588" x="4635500" y="2203450"/>
          <p14:tracePt t="17605" x="4546600" y="2152650"/>
          <p14:tracePt t="17623" x="4419600" y="2133600"/>
          <p14:tracePt t="17638" x="4343400" y="2133600"/>
          <p14:tracePt t="17655" x="4203700" y="2133600"/>
          <p14:tracePt t="17672" x="4146550" y="2133600"/>
          <p14:tracePt t="17687" x="4057650" y="2133600"/>
          <p14:tracePt t="17704" x="4000500" y="2152650"/>
          <p14:tracePt t="17720" x="3917950" y="2184400"/>
          <p14:tracePt t="17738" x="3854450" y="2216150"/>
          <p14:tracePt t="17754" x="3829050" y="2241550"/>
          <p14:tracePt t="17771" x="3765550" y="2279650"/>
          <p14:tracePt t="17787" x="3740150" y="2311400"/>
          <p14:tracePt t="17803" x="3695700" y="2355850"/>
          <p14:tracePt t="17821" x="3657600" y="2400300"/>
          <p14:tracePt t="17837" x="3651250" y="2413000"/>
          <p14:tracePt t="17853" x="3638550" y="2432050"/>
          <p14:tracePt t="17870" x="3638550" y="2438400"/>
          <p14:tracePt t="17888" x="3632200" y="2444750"/>
          <p14:tracePt t="17904" x="3625850" y="2444750"/>
          <p14:tracePt t="18053" x="3625850" y="2451100"/>
          <p14:tracePt t="19432" x="3625850" y="2425700"/>
          <p14:tracePt t="19443" x="3632200" y="2406650"/>
          <p14:tracePt t="19454" x="3651250" y="2368550"/>
          <p14:tracePt t="19471" x="3663950" y="2336800"/>
          <p14:tracePt t="19487" x="3702050" y="2235200"/>
          <p14:tracePt t="19505" x="3733800" y="2171700"/>
          <p14:tracePt t="19521" x="3740150" y="2159000"/>
          <p14:tracePt t="19538" x="3759200" y="2127250"/>
          <p14:tracePt t="19553" x="3778250" y="2114550"/>
          <p14:tracePt t="19571" x="3816350" y="2089150"/>
          <p14:tracePt t="19588" x="3848100" y="2076450"/>
          <p14:tracePt t="19604" x="3867150" y="2076450"/>
          <p14:tracePt t="19620" x="3898900" y="2070100"/>
          <p14:tracePt t="19636" x="3911600" y="2070100"/>
          <p14:tracePt t="19653" x="3930650" y="2070100"/>
          <p14:tracePt t="19671" x="3943350" y="2070100"/>
          <p14:tracePt t="19686" x="3949700" y="2070100"/>
          <p14:tracePt t="19704" x="3956050" y="2070100"/>
          <p14:tracePt t="19720" x="3962400" y="2070100"/>
          <p14:tracePt t="19736" x="3968750" y="2070100"/>
          <p14:tracePt t="19754" x="3975100" y="2070100"/>
          <p14:tracePt t="19771" x="3981450" y="2070100"/>
          <p14:tracePt t="19786" x="3987800" y="2070100"/>
          <p14:tracePt t="19868" x="3994150" y="2070100"/>
          <p14:tracePt t="19963" x="3994150" y="2076450"/>
          <p14:tracePt t="19977" x="3994150" y="2095500"/>
          <p14:tracePt t="19986" x="3994150" y="2127250"/>
          <p14:tracePt t="20004" x="3994150" y="2165350"/>
          <p14:tracePt t="20021" x="3987800" y="2266950"/>
          <p14:tracePt t="20037" x="3987800" y="2406650"/>
          <p14:tracePt t="20053" x="3987800" y="2451100"/>
          <p14:tracePt t="20070" x="4006850" y="2495550"/>
          <p14:tracePt t="20087" x="4019550" y="2508250"/>
          <p14:tracePt t="20103" x="4070350" y="2514600"/>
          <p14:tracePt t="20120" x="4133850" y="2495550"/>
          <p14:tracePt t="20136" x="4159250" y="2451100"/>
          <p14:tracePt t="20153" x="4216400" y="2305050"/>
          <p14:tracePt t="20172" x="4248150" y="2184400"/>
          <p14:tracePt t="20186" x="4254500" y="2146300"/>
          <p14:tracePt t="20203" x="4254500" y="2108200"/>
          <p14:tracePt t="20219" x="4254500" y="2101850"/>
          <p14:tracePt t="20236" x="4254500" y="2095500"/>
          <p14:tracePt t="20270" x="4248150" y="2101850"/>
          <p14:tracePt t="20287" x="4241800" y="2159000"/>
          <p14:tracePt t="20303" x="4241800" y="2209800"/>
          <p14:tracePt t="20321" x="4254500" y="2317750"/>
          <p14:tracePt t="20336" x="4260850" y="2343150"/>
          <p14:tracePt t="20352" x="4279900" y="2368550"/>
          <p14:tracePt t="20371" x="4286250" y="2381250"/>
          <p14:tracePt t="20386" x="4292600" y="2381250"/>
          <p14:tracePt t="20404" x="4298950" y="2387600"/>
          <p14:tracePt t="20436" x="4305300" y="2387600"/>
          <p14:tracePt t="20839" x="4305300" y="2393950"/>
          <p14:tracePt t="20852" x="4305300" y="2413000"/>
          <p14:tracePt t="20860" x="4305300" y="2425700"/>
          <p14:tracePt t="20873" x="4305300" y="2444750"/>
          <p14:tracePt t="20885" x="4305300" y="2476500"/>
          <p14:tracePt t="20902" x="4305300" y="2520950"/>
          <p14:tracePt t="20919" x="4305300" y="2533650"/>
          <p14:tracePt t="20936" x="4318000" y="2552700"/>
          <p14:tracePt t="20952" x="4324350" y="2559050"/>
          <p14:tracePt t="20968" x="4362450" y="2559050"/>
          <p14:tracePt t="20984" x="4394200" y="2527300"/>
          <p14:tracePt t="21000" x="4413250" y="2482850"/>
          <p14:tracePt t="21017" x="4432300" y="2400300"/>
          <p14:tracePt t="21034" x="4432300" y="2374900"/>
          <p14:tracePt t="21051" x="4432300" y="2355850"/>
          <p14:tracePt t="21068" x="4413250" y="2349500"/>
          <p14:tracePt t="21084" x="4394200" y="2349500"/>
          <p14:tracePt t="21100" x="4368800" y="2349500"/>
          <p14:tracePt t="21117" x="4356100" y="2362200"/>
          <p14:tracePt t="21134" x="4337050" y="2444750"/>
          <p14:tracePt t="21151" x="4330700" y="2508250"/>
          <p14:tracePt t="21169" x="4337050" y="2527300"/>
          <p14:tracePt t="21185" x="4381500" y="2552700"/>
          <p14:tracePt t="21202" x="4419600" y="2559050"/>
          <p14:tracePt t="21219" x="4464050" y="2559050"/>
          <p14:tracePt t="21235" x="4489450" y="2546350"/>
          <p14:tracePt t="21252" x="4495800" y="2533650"/>
          <p14:tracePt t="21269" x="4508500" y="2527300"/>
          <p14:tracePt t="21301" x="4514850" y="2527300"/>
          <p14:tracePt t="21319" x="4540250" y="2559050"/>
          <p14:tracePt t="21334" x="4559300" y="2590800"/>
          <p14:tracePt t="21351" x="4629150" y="2673350"/>
          <p14:tracePt t="21367" x="4686300" y="2711450"/>
          <p14:tracePt t="21385" x="4762500" y="2730500"/>
          <p14:tracePt t="21403" x="4806950" y="2724150"/>
          <p14:tracePt t="21419" x="4819650" y="2692400"/>
          <p14:tracePt t="21705" x="4826000" y="2686050"/>
          <p14:tracePt t="21715" x="4832350" y="2667000"/>
          <p14:tracePt t="21727" x="4845050" y="2647950"/>
          <p14:tracePt t="21737" x="4851400" y="2622550"/>
          <p14:tracePt t="21753" x="4864100" y="2603500"/>
          <p14:tracePt t="21766" x="4864100" y="2571750"/>
          <p14:tracePt t="21783" x="4864100" y="2565400"/>
          <p14:tracePt t="21799" x="4864100" y="2552700"/>
          <p14:tracePt t="21883" x="4864100" y="2565400"/>
          <p14:tracePt t="21893" x="4864100" y="2578100"/>
          <p14:tracePt t="21905" x="4864100" y="2597150"/>
          <p14:tracePt t="21918" x="4870450" y="2609850"/>
          <p14:tracePt t="21935" x="4876800" y="2622550"/>
          <p14:tracePt t="21950" x="4883150" y="2628900"/>
          <p14:tracePt t="21966" x="4889500" y="2628900"/>
          <p14:tracePt t="22000" x="4889500" y="2622550"/>
          <p14:tracePt t="22019" x="4889500" y="2597150"/>
          <p14:tracePt t="22035" x="4883150" y="2590800"/>
          <p14:tracePt t="22052" x="4851400" y="2571750"/>
          <p14:tracePt t="22070" x="4838700" y="2571750"/>
          <p14:tracePt t="22074" x="4832350" y="2571750"/>
          <p14:tracePt t="22085" x="4826000" y="2571750"/>
          <p14:tracePt t="22103" x="4819650" y="2571750"/>
          <p14:tracePt t="22184" x="4819650" y="2578100"/>
          <p14:tracePt t="24981" x="4813300" y="2552700"/>
          <p14:tracePt t="24997" x="4813300" y="2546350"/>
          <p14:tracePt t="25014" x="4813300" y="2533650"/>
          <p14:tracePt t="25030" x="4806950" y="2527300"/>
          <p14:tracePt t="25049" x="4794250" y="2508250"/>
          <p14:tracePt t="25067" x="4781550" y="2501900"/>
          <p14:tracePt t="25082" x="4775200" y="2495550"/>
          <p14:tracePt t="25099" x="4743450" y="2482850"/>
          <p14:tracePt t="25115" x="4730750" y="2476500"/>
          <p14:tracePt t="25132" x="4705350" y="2457450"/>
          <p14:tracePt t="25150" x="4679950" y="2432050"/>
          <p14:tracePt t="25166" x="4667250" y="2419350"/>
          <p14:tracePt t="25183" x="4629150" y="2393950"/>
          <p14:tracePt t="25199" x="4610100" y="2381250"/>
          <p14:tracePt t="25215" x="4572000" y="2343150"/>
          <p14:tracePt t="25232" x="4540250" y="2317750"/>
          <p14:tracePt t="25249" x="4521200" y="2311400"/>
          <p14:tracePt t="25265" x="4489450" y="2286000"/>
          <p14:tracePt t="25282" x="4476750" y="2279650"/>
          <p14:tracePt t="25298" x="4451350" y="2266950"/>
          <p14:tracePt t="25316" x="4425950" y="2254250"/>
          <p14:tracePt t="25332" x="4413250" y="2247900"/>
          <p14:tracePt t="25350" x="4368800" y="2228850"/>
          <p14:tracePt t="25364" x="4349750" y="2222500"/>
          <p14:tracePt t="25380" x="4279900" y="2203450"/>
          <p14:tracePt t="25397" x="4248150" y="2203450"/>
          <p14:tracePt t="25414" x="4191000" y="2197100"/>
          <p14:tracePt t="25430" x="4159250" y="2197100"/>
          <p14:tracePt t="25447" x="4146550" y="2197100"/>
          <p14:tracePt t="25464" x="4114800" y="2197100"/>
          <p14:tracePt t="25480" x="4102100" y="2197100"/>
          <p14:tracePt t="25497" x="4076700" y="2197100"/>
          <p14:tracePt t="25513" x="4064000" y="2197100"/>
          <p14:tracePt t="25530" x="4051300" y="2197100"/>
          <p14:tracePt t="25547" x="4032250" y="2197100"/>
          <p14:tracePt t="25563" x="4019550" y="2197100"/>
          <p14:tracePt t="25580" x="4000500" y="2203450"/>
          <p14:tracePt t="25598" x="3994150" y="2209800"/>
          <p14:tracePt t="25613" x="3987800" y="2216150"/>
          <p14:tracePt t="25630" x="3968750" y="2222500"/>
          <p14:tracePt t="25647" x="3956050" y="2222500"/>
          <p14:tracePt t="25664" x="3949700" y="2228850"/>
          <p14:tracePt t="25680" x="3930650" y="2235200"/>
          <p14:tracePt t="25697" x="3924300" y="2241550"/>
          <p14:tracePt t="25713" x="3905250" y="2254250"/>
          <p14:tracePt t="25731" x="3892550" y="2260600"/>
          <p14:tracePt t="25747" x="3867150" y="2273300"/>
          <p14:tracePt t="25763" x="3854450" y="2292350"/>
          <p14:tracePt t="25780" x="3835400" y="2298700"/>
          <p14:tracePt t="25796" x="3810000" y="2324100"/>
          <p14:tracePt t="25813" x="3797300" y="2330450"/>
          <p14:tracePt t="25830" x="3784600" y="2343150"/>
          <p14:tracePt t="25847" x="3778250" y="2349500"/>
          <p14:tracePt t="25865" x="3771900" y="2349500"/>
          <p14:tracePt t="25879" x="3765550" y="2355850"/>
          <p14:tracePt t="25930" x="3759200" y="2355850"/>
          <p14:tracePt t="25974" x="3759200" y="2362200"/>
          <p14:tracePt t="25995" x="3759200" y="2368550"/>
          <p14:tracePt t="26496" x="3759200" y="2381250"/>
          <p14:tracePt t="26506" x="3752850" y="2393950"/>
          <p14:tracePt t="26516" x="3752850" y="2413000"/>
          <p14:tracePt t="26530" x="3752850" y="2444750"/>
          <p14:tracePt t="26546" x="3752850" y="2520950"/>
          <p14:tracePt t="26562" x="3759200" y="2571750"/>
          <p14:tracePt t="26579" x="3797300" y="2647950"/>
          <p14:tracePt t="26596" x="3810000" y="2667000"/>
          <p14:tracePt t="26613" x="3841750" y="2679700"/>
          <p14:tracePt t="26630" x="3873500" y="2679700"/>
          <p14:tracePt t="26646" x="3879850" y="2679700"/>
          <p14:tracePt t="26663" x="3898900" y="2654300"/>
          <p14:tracePt t="26680" x="3905250" y="2628900"/>
          <p14:tracePt t="26696" x="3905250" y="2571750"/>
          <p14:tracePt t="26713" x="3905250" y="2482850"/>
          <p14:tracePt t="26729" x="3898900" y="2413000"/>
          <p14:tracePt t="26746" x="3867150" y="2368550"/>
          <p14:tracePt t="26762" x="3841750" y="2355850"/>
          <p14:tracePt t="26779" x="3784600" y="2349500"/>
          <p14:tracePt t="26796" x="3727450" y="2355850"/>
          <p14:tracePt t="26812" x="3714750" y="2374900"/>
          <p14:tracePt t="26829" x="3683000" y="2438400"/>
          <p14:tracePt t="26845" x="3663950" y="2470150"/>
          <p14:tracePt t="26862" x="3657600" y="2527300"/>
          <p14:tracePt t="26881" x="3657600" y="2565400"/>
          <p14:tracePt t="26896" x="3657600" y="2578100"/>
          <p14:tracePt t="26913" x="3670300" y="2590800"/>
          <p14:tracePt t="26930" x="3683000" y="2590800"/>
          <p14:tracePt t="26946" x="3702050" y="2584450"/>
          <p14:tracePt t="26963" x="3721100" y="2540000"/>
          <p14:tracePt t="26979" x="3727450" y="2489200"/>
          <p14:tracePt t="26996" x="3727450" y="2393950"/>
          <p14:tracePt t="27012" x="3727450" y="2387600"/>
          <p14:tracePt t="27029" x="3727450" y="2374900"/>
          <p14:tracePt t="27046" x="3689350" y="2387600"/>
          <p14:tracePt t="27062" x="3670300" y="2413000"/>
          <p14:tracePt t="27079" x="3644900" y="2482850"/>
          <p14:tracePt t="27095" x="3638550" y="2514600"/>
          <p14:tracePt t="27112" x="3638550" y="2578100"/>
          <p14:tracePt t="27130" x="3644900" y="2603500"/>
          <p14:tracePt t="27146" x="3689350" y="2622550"/>
          <p14:tracePt t="27163" x="3759200" y="2622550"/>
          <p14:tracePt t="27179" x="3778250" y="2616200"/>
          <p14:tracePt t="27196" x="3810000" y="2552700"/>
          <p14:tracePt t="27213" x="3829050" y="2495550"/>
          <p14:tracePt t="27229" x="3835400" y="2343150"/>
          <p14:tracePt t="27246" x="3835400" y="2317750"/>
          <p14:tracePt t="27262" x="3822700" y="2317750"/>
          <p14:tracePt t="27279" x="3771900" y="2324100"/>
          <p14:tracePt t="27296" x="3759200" y="2336800"/>
          <p14:tracePt t="27312" x="3740150" y="2374900"/>
          <p14:tracePt t="27329" x="3727450" y="2387600"/>
          <p14:tracePt t="27346" x="3721100" y="2393950"/>
          <p14:tracePt t="28299" x="3721100" y="2413000"/>
          <p14:tracePt t="28309" x="3721100" y="2419350"/>
          <p14:tracePt t="28321" x="3721100" y="2432050"/>
          <p14:tracePt t="28331" x="3733800" y="2451100"/>
          <p14:tracePt t="28345" x="3759200" y="2457450"/>
          <p14:tracePt t="28363" x="3810000" y="2470150"/>
          <p14:tracePt t="28382" x="3822700" y="2470150"/>
          <p14:tracePt t="28396" x="3841750" y="2470150"/>
          <p14:tracePt t="28414" x="3848100" y="2470150"/>
          <p14:tracePt t="28429" x="3854450" y="2470150"/>
          <p14:tracePt t="28446" x="3854450" y="2457450"/>
          <p14:tracePt t="28463" x="3854450" y="2451100"/>
          <p14:tracePt t="28479" x="3841750" y="2438400"/>
          <p14:tracePt t="28497" x="3822700" y="2432050"/>
          <p14:tracePt t="28513" x="3810000" y="2432050"/>
          <p14:tracePt t="28529" x="3803650" y="2432050"/>
          <p14:tracePt t="28545" x="3797300" y="2432050"/>
          <p14:tracePt t="28562" x="3790950" y="2444750"/>
          <p14:tracePt t="28579" x="3790950" y="2457450"/>
          <p14:tracePt t="28583" x="3790950" y="2470150"/>
          <p14:tracePt t="28595" x="3790950" y="2476500"/>
          <p14:tracePt t="28611" x="3790950" y="2501900"/>
          <p14:tracePt t="28893" x="3790950" y="2514600"/>
          <p14:tracePt t="28904" x="3778250" y="2540000"/>
          <p14:tracePt t="28915" x="3765550" y="2565400"/>
          <p14:tracePt t="28929" x="3740150" y="2603500"/>
          <p14:tracePt t="28945" x="3613150" y="2787650"/>
          <p14:tracePt t="28961" x="3530600" y="2914650"/>
          <p14:tracePt t="28978" x="3365500" y="3168650"/>
          <p14:tracePt t="28994" x="3302000" y="3276600"/>
          <p14:tracePt t="29010" x="3187700" y="3467100"/>
          <p14:tracePt t="29028" x="3124200" y="3575050"/>
          <p14:tracePt t="29044" x="3041650" y="3759200"/>
          <p14:tracePt t="29061" x="2971800" y="3898900"/>
          <p14:tracePt t="29077" x="2952750" y="3956050"/>
          <p14:tracePt t="29079" x="2940050" y="3987800"/>
          <p14:tracePt t="29094" x="2933700" y="4013200"/>
          <p14:tracePt t="29111" x="2908300" y="4064000"/>
          <p14:tracePt t="29127" x="2908300" y="4076700"/>
          <p14:tracePt t="29144" x="2901950" y="4127500"/>
          <p14:tracePt t="29161" x="2901950" y="4140200"/>
          <p14:tracePt t="29177" x="2901950" y="4165600"/>
          <p14:tracePt t="29195" x="2901950" y="4178300"/>
          <p14:tracePt t="29211" x="2901950" y="4203700"/>
          <p14:tracePt t="29227" x="2914650" y="4210050"/>
          <p14:tracePt t="29244" x="2921000" y="4222750"/>
          <p14:tracePt t="29260" x="2927350" y="4241800"/>
          <p14:tracePt t="29277" x="2946400" y="4254500"/>
          <p14:tracePt t="29294" x="2984500" y="4311650"/>
          <p14:tracePt t="29311" x="3022600" y="4362450"/>
          <p14:tracePt t="29328" x="3028950" y="4381500"/>
          <p14:tracePt t="29346" x="3041650" y="4406900"/>
          <p14:tracePt t="29362" x="3048000" y="4413250"/>
          <p14:tracePt t="29395" x="3054350" y="4419600"/>
          <p14:tracePt t="29677" x="3054350" y="4413250"/>
          <p14:tracePt t="29686" x="3060700" y="4394200"/>
          <p14:tracePt t="29698" x="3073400" y="4356100"/>
          <p14:tracePt t="29713" x="3117850" y="4286250"/>
          <p14:tracePt t="29729" x="3257550" y="4057650"/>
          <p14:tracePt t="29745" x="3371850" y="3917950"/>
          <p14:tracePt t="29761" x="3492500" y="3740150"/>
          <p14:tracePt t="29779" x="3702050" y="3575050"/>
          <p14:tracePt t="29794" x="3848100" y="3505200"/>
          <p14:tracePt t="29811" x="4057650" y="3429000"/>
          <p14:tracePt t="29827" x="4159250" y="3416300"/>
          <p14:tracePt t="29846" x="4375150" y="3409950"/>
          <p14:tracePt t="29861" x="4451350" y="3409950"/>
          <p14:tracePt t="29877" x="4572000" y="3422650"/>
          <p14:tracePt t="29895" x="4648200" y="3454400"/>
          <p14:tracePt t="29911" x="4673600" y="3460750"/>
          <p14:tracePt t="29928" x="4711700" y="3473450"/>
          <p14:tracePt t="29947" x="4730750" y="3479800"/>
          <p14:tracePt t="29960" x="4743450" y="3479800"/>
          <p14:tracePt t="29977" x="4749800" y="3479800"/>
          <p14:tracePt t="29993" x="4756150" y="3473450"/>
          <p14:tracePt t="30010" x="4787900" y="3403600"/>
          <p14:tracePt t="30029" x="4806950" y="3232150"/>
          <p14:tracePt t="30044" x="4819650" y="3143250"/>
          <p14:tracePt t="30060" x="4819650" y="2990850"/>
          <p14:tracePt t="30075" x="4819650" y="2927350"/>
          <p14:tracePt t="30092" x="4819650" y="2800350"/>
          <p14:tracePt t="30110" x="4794250" y="2730500"/>
          <p14:tracePt t="30127" x="4756150" y="2609850"/>
          <p14:tracePt t="30144" x="4711700" y="2508250"/>
          <p14:tracePt t="30161" x="4686300" y="2476500"/>
          <p14:tracePt t="30178" x="4641850" y="2413000"/>
          <p14:tracePt t="30195" x="4603750" y="2374900"/>
          <p14:tracePt t="30211" x="4502150" y="2311400"/>
          <p14:tracePt t="30229" x="4413250" y="2266950"/>
          <p14:tracePt t="30244" x="4387850" y="2254250"/>
          <p14:tracePt t="30262" x="4324350" y="2235200"/>
          <p14:tracePt t="30277" x="4298950" y="2228850"/>
          <p14:tracePt t="30293" x="4229100" y="2228850"/>
          <p14:tracePt t="30311" x="4159250" y="2254250"/>
          <p14:tracePt t="30327" x="4114800" y="2279650"/>
          <p14:tracePt t="30344" x="4013200" y="2330450"/>
          <p14:tracePt t="30360" x="3981450" y="2343150"/>
          <p14:tracePt t="30377" x="3937000" y="2374900"/>
          <p14:tracePt t="30395" x="3911600" y="2393950"/>
          <p14:tracePt t="30411" x="3898900" y="2400300"/>
          <p14:tracePt t="30427" x="3879850" y="2406650"/>
          <p14:tracePt t="30444" x="3873500" y="2413000"/>
          <p14:tracePt t="30461" x="3854450" y="2432050"/>
          <p14:tracePt t="30476" x="3854450" y="2438400"/>
          <p14:tracePt t="30492" x="3835400" y="2457450"/>
          <p14:tracePt t="30509" x="3816350" y="2476500"/>
          <p14:tracePt t="30526" x="3810000" y="2482850"/>
          <p14:tracePt t="30543" x="3803650" y="2495550"/>
          <p14:tracePt t="30559" x="3797300" y="2501900"/>
          <p14:tracePt t="30575" x="3797300" y="2527300"/>
          <p14:tracePt t="30592" x="3797300" y="2552700"/>
          <p14:tracePt t="30610" x="3797300" y="2571750"/>
          <p14:tracePt t="30625" x="3816350" y="2603500"/>
          <p14:tracePt t="30642" x="3822700" y="2616200"/>
          <p14:tracePt t="30659" x="3841750" y="2647950"/>
          <p14:tracePt t="30677" x="3867150" y="2673350"/>
          <p14:tracePt t="30693" x="3879850" y="2692400"/>
          <p14:tracePt t="30709" x="3924300" y="2730500"/>
          <p14:tracePt t="30726" x="3956050" y="2755900"/>
          <p14:tracePt t="30743" x="4038600" y="2806700"/>
          <p14:tracePt t="30759" x="4159250" y="2876550"/>
          <p14:tracePt t="30775" x="4229100" y="2901950"/>
          <p14:tracePt t="30792" x="4400550" y="2946400"/>
          <p14:tracePt t="30809" x="4514850" y="2952750"/>
          <p14:tracePt t="30825" x="4654550" y="2965450"/>
          <p14:tracePt t="30842" x="4832350" y="2965450"/>
          <p14:tracePt t="30859" x="4908550" y="2965450"/>
          <p14:tracePt t="30875" x="5029200" y="2959100"/>
          <p14:tracePt t="30892" x="5054600" y="2952750"/>
          <p14:tracePt t="30909" x="5130800" y="2927350"/>
          <p14:tracePt t="30925" x="5168900" y="2901950"/>
          <p14:tracePt t="30943" x="5194300" y="2889250"/>
          <p14:tracePt t="30959" x="5238750" y="2832100"/>
          <p14:tracePt t="30976" x="5264150" y="2787650"/>
          <p14:tracePt t="30992" x="5321300" y="2698750"/>
          <p14:tracePt t="31009" x="5353050" y="2635250"/>
          <p14:tracePt t="31025" x="5359400" y="2597150"/>
          <p14:tracePt t="31042" x="5372100" y="2514600"/>
          <p14:tracePt t="31059" x="5384800" y="2482850"/>
          <p14:tracePt t="31075" x="5384800" y="2432050"/>
          <p14:tracePt t="31092" x="5365750" y="2381250"/>
          <p14:tracePt t="31108" x="5346700" y="2362200"/>
          <p14:tracePt t="31125" x="5289550" y="2317750"/>
          <p14:tracePt t="31142" x="5257800" y="2279650"/>
          <p14:tracePt t="31158" x="5130800" y="2222500"/>
          <p14:tracePt t="31176" x="4984750" y="2190750"/>
          <p14:tracePt t="31193" x="4933950" y="2184400"/>
          <p14:tracePt t="31209" x="4806950" y="2184400"/>
          <p14:tracePt t="31226" x="4730750" y="2184400"/>
          <p14:tracePt t="31242" x="4578350" y="2184400"/>
          <p14:tracePt t="31260" x="4495800" y="2184400"/>
          <p14:tracePt t="31275" x="4457700" y="2184400"/>
          <p14:tracePt t="31292" x="4400550" y="2184400"/>
          <p14:tracePt t="31308" x="4368800" y="2190750"/>
          <p14:tracePt t="31325" x="4286250" y="2203450"/>
          <p14:tracePt t="31342" x="4191000" y="2228850"/>
          <p14:tracePt t="31359" x="4140200" y="2247900"/>
          <p14:tracePt t="31375" x="4070350" y="2254250"/>
          <p14:tracePt t="31391" x="4051300" y="2260600"/>
          <p14:tracePt t="31408" x="4006850" y="2273300"/>
          <p14:tracePt t="31425" x="3987800" y="2279650"/>
          <p14:tracePt t="31442" x="3937000" y="2311400"/>
          <p14:tracePt t="31459" x="3898900" y="2336800"/>
          <p14:tracePt t="31476" x="3879850" y="2355850"/>
          <p14:tracePt t="31492" x="3848100" y="2387600"/>
          <p14:tracePt t="31509" x="3829050" y="2413000"/>
          <p14:tracePt t="31525" x="3797300" y="2463800"/>
          <p14:tracePt t="31542" x="3771900" y="2495550"/>
          <p14:tracePt t="31558" x="3765550" y="2508250"/>
          <p14:tracePt t="31575" x="3746500" y="2540000"/>
          <p14:tracePt t="31591" x="3733800" y="2559050"/>
          <p14:tracePt t="31608" x="3727450" y="2584450"/>
          <p14:tracePt t="31625" x="3721100" y="2635250"/>
          <p14:tracePt t="31641" x="3721100" y="2654300"/>
          <p14:tracePt t="31658" x="3721100" y="2686050"/>
          <p14:tracePt t="31675" x="3727450" y="2698750"/>
          <p14:tracePt t="31692" x="3765550" y="2736850"/>
          <p14:tracePt t="31708" x="3810000" y="2768600"/>
          <p14:tracePt t="31725" x="3829050" y="2787650"/>
          <p14:tracePt t="31742" x="3886200" y="2825750"/>
          <p14:tracePt t="31758" x="3911600" y="2844800"/>
          <p14:tracePt t="31774" x="4038600" y="2901950"/>
          <p14:tracePt t="31791" x="4152900" y="2952750"/>
          <p14:tracePt t="31808" x="4203700" y="2971800"/>
          <p14:tracePt t="31825" x="4292600" y="3003550"/>
          <p14:tracePt t="31841" x="4337050" y="3022600"/>
          <p14:tracePt t="31859" x="4445000" y="3067050"/>
          <p14:tracePt t="31874" x="4578350" y="3086100"/>
          <p14:tracePt t="31891" x="4641850" y="3092450"/>
          <p14:tracePt t="31908" x="4711700" y="3092450"/>
          <p14:tracePt t="31924" x="4737100" y="3092450"/>
          <p14:tracePt t="31942" x="4787900" y="3092450"/>
          <p14:tracePt t="31958" x="4826000" y="3086100"/>
          <p14:tracePt t="31975" x="4851400" y="3073400"/>
          <p14:tracePt t="31992" x="4883150" y="3048000"/>
          <p14:tracePt t="32008" x="4902200" y="3022600"/>
          <p14:tracePt t="32024" x="4933950" y="2990850"/>
          <p14:tracePt t="32042" x="4972050" y="2927350"/>
          <p14:tracePt t="32059" x="4991100" y="2895600"/>
          <p14:tracePt t="32075" x="5022850" y="2819400"/>
          <p14:tracePt t="32090" x="5029200" y="2781300"/>
          <p14:tracePt t="32107" x="5054600" y="2730500"/>
          <p14:tracePt t="32124" x="5060950" y="2698750"/>
          <p14:tracePt t="32140" x="5067300" y="2647950"/>
          <p14:tracePt t="32159" x="5067300" y="2616200"/>
          <p14:tracePt t="32175" x="5067300" y="2603500"/>
          <p14:tracePt t="32194" x="5067300" y="2571750"/>
          <p14:tracePt t="32210" x="5048250" y="2546350"/>
          <p14:tracePt t="32225" x="5035550" y="2533650"/>
          <p14:tracePt t="32242" x="5003800" y="2501900"/>
          <p14:tracePt t="32258" x="4991100" y="2489200"/>
          <p14:tracePt t="32276" x="4965700" y="2463800"/>
          <p14:tracePt t="32293" x="4946650" y="2451100"/>
          <p14:tracePt t="32310" x="4927600" y="2438400"/>
          <p14:tracePt t="32324" x="4895850" y="2419350"/>
          <p14:tracePt t="32341" x="4883150" y="2413000"/>
          <p14:tracePt t="32357" x="4838700" y="2406650"/>
          <p14:tracePt t="32374" x="4819650" y="2400300"/>
          <p14:tracePt t="32390" x="4794250" y="2400300"/>
          <p14:tracePt t="32407" x="4781550" y="2400300"/>
          <p14:tracePt t="32424" x="4768850" y="2400300"/>
          <p14:tracePt t="32440" x="4762500" y="2400300"/>
          <p14:tracePt t="32459" x="4749800" y="2400300"/>
          <p14:tracePt t="32474" x="4730750" y="2400300"/>
          <p14:tracePt t="32491" x="4705350" y="2400300"/>
          <p14:tracePt t="32508" x="4692650" y="2400300"/>
          <p14:tracePt t="32524" x="4667250" y="2400300"/>
          <p14:tracePt t="32541" x="4629150" y="2406650"/>
          <p14:tracePt t="32558" x="4610100" y="2413000"/>
          <p14:tracePt t="32573" x="4565650" y="2419350"/>
          <p14:tracePt t="32590" x="4546600" y="2419350"/>
          <p14:tracePt t="32606" x="4502150" y="2432050"/>
          <p14:tracePt t="32623" x="4489450" y="2432050"/>
          <p14:tracePt t="32640" x="4457700" y="2444750"/>
          <p14:tracePt t="32656" x="4438650" y="2451100"/>
          <p14:tracePt t="32673" x="4432300" y="2451100"/>
          <p14:tracePt t="32690" x="4425950" y="2451100"/>
          <p14:tracePt t="32723" x="4419600" y="2451100"/>
          <p14:tracePt t="32796" x="4413250" y="2451100"/>
          <p14:tracePt t="32875" x="4413250" y="2444750"/>
          <p14:tracePt t="32885" x="4413250" y="2438400"/>
          <p14:tracePt t="32896" x="4413250" y="2432050"/>
          <p14:tracePt t="32906" x="4413250" y="2419350"/>
          <p14:tracePt t="32923" x="4413250" y="2406650"/>
          <p14:tracePt t="32940" x="4432300" y="2368550"/>
          <p14:tracePt t="32956" x="4445000" y="2355850"/>
          <p14:tracePt t="32973" x="4489450" y="2317750"/>
          <p14:tracePt t="32990" x="4533900" y="2298700"/>
          <p14:tracePt t="33006" x="4552950" y="2292350"/>
          <p14:tracePt t="33023" x="4584700" y="2292350"/>
          <p14:tracePt t="33040" x="4597400" y="2292350"/>
          <p14:tracePt t="33056" x="4629150" y="2292350"/>
          <p14:tracePt t="33073" x="4679950" y="2336800"/>
          <p14:tracePt t="33089" x="4711700" y="2374900"/>
          <p14:tracePt t="33106" x="4819650" y="2482850"/>
          <p14:tracePt t="33123" x="4864100" y="2514600"/>
          <p14:tracePt t="33139" x="4965700" y="2590800"/>
          <p14:tracePt t="33156" x="5054600" y="2635250"/>
          <p14:tracePt t="33173" x="5073650" y="2641600"/>
          <p14:tracePt t="33189" x="5124450" y="2641600"/>
          <p14:tracePt t="33206" x="5143500" y="2641600"/>
          <p14:tracePt t="33225" x="5156200" y="2635250"/>
          <p14:tracePt t="33242" x="5156200" y="2603500"/>
          <p14:tracePt t="33258" x="5156200" y="2565400"/>
          <p14:tracePt t="33310" x="5111750" y="2457450"/>
          <p14:tracePt t="33322" x="5029200" y="2374900"/>
          <p14:tracePt t="33339" x="4978400" y="2355850"/>
          <p14:tracePt t="33355" x="4921250" y="2355850"/>
          <p14:tracePt t="33372" x="4883150" y="2355850"/>
          <p14:tracePt t="33389" x="4838700" y="2368550"/>
          <p14:tracePt t="33406" x="4813300" y="2419350"/>
          <p14:tracePt t="33422" x="4800600" y="2476500"/>
          <p14:tracePt t="33439" x="4794250" y="2565400"/>
          <p14:tracePt t="33455" x="4794250" y="2603500"/>
          <p14:tracePt t="33473" x="4826000" y="2660650"/>
          <p14:tracePt t="33489" x="4857750" y="2686050"/>
          <p14:tracePt t="33506" x="4946650" y="2724150"/>
          <p14:tracePt t="33522" x="4991100" y="2743200"/>
          <p14:tracePt t="33539" x="5010150" y="2743200"/>
          <p14:tracePt t="33556" x="5029200" y="2743200"/>
          <p14:tracePt t="33589" x="5048250" y="2692400"/>
          <p14:tracePt t="33605" x="5048250" y="2603500"/>
          <p14:tracePt t="33622" x="5048250" y="2565400"/>
          <p14:tracePt t="33639" x="5029200" y="2514600"/>
          <p14:tracePt t="33656" x="5016500" y="2489200"/>
          <p14:tracePt t="33672" x="4997450" y="2457450"/>
          <p14:tracePt t="33689" x="4965700" y="2444750"/>
          <p14:tracePt t="33706" x="4959350" y="2438400"/>
          <p14:tracePt t="33722" x="4953000" y="2438400"/>
          <p14:tracePt t="33739" x="4946650" y="2438400"/>
          <p14:tracePt t="33755" x="4940300" y="2438400"/>
          <p14:tracePt t="33772" x="4933950" y="2438400"/>
          <p14:tracePt t="33789" x="4933950" y="2451100"/>
          <p14:tracePt t="33806" x="4933950" y="2463800"/>
          <p14:tracePt t="33822" x="4933950" y="2470150"/>
          <p14:tracePt t="33838" x="4933950" y="2476500"/>
          <p14:tracePt t="33855" x="4933950" y="2482850"/>
          <p14:tracePt t="34324" x="4921250" y="2482850"/>
          <p14:tracePt t="34335" x="4908550" y="2482850"/>
          <p14:tracePt t="34346" x="4889500" y="2482850"/>
          <p14:tracePt t="34356" x="4876800" y="2476500"/>
          <p14:tracePt t="34371" x="4864100" y="2476500"/>
          <p14:tracePt t="34388" x="4832350" y="2463800"/>
          <p14:tracePt t="34408" x="4794250" y="2463800"/>
          <p14:tracePt t="34423" x="4718050" y="2438400"/>
          <p14:tracePt t="34440" x="4648200" y="2419350"/>
          <p14:tracePt t="34460" x="4622800" y="2413000"/>
          <p14:tracePt t="34474" x="4565650" y="2406650"/>
          <p14:tracePt t="34491" x="4533900" y="2406650"/>
          <p14:tracePt t="34507" x="4495800" y="2400300"/>
          <p14:tracePt t="34524" x="4445000" y="2400300"/>
          <p14:tracePt t="34541" x="4432300" y="2400300"/>
          <p14:tracePt t="34556" x="4406900" y="2400300"/>
          <p14:tracePt t="34573" x="4400550" y="2400300"/>
          <p14:tracePt t="34576" x="4394200" y="2400300"/>
          <p14:tracePt t="34591" x="4387850" y="2400300"/>
          <p14:tracePt t="34607" x="4381500" y="2400300"/>
          <p14:tracePt t="34623" x="4375150" y="2400300"/>
          <p14:tracePt t="34638" x="4362450" y="2400300"/>
          <p14:tracePt t="34654" x="4356100" y="2400300"/>
          <p14:tracePt t="34671" x="4337050" y="2432050"/>
          <p14:tracePt t="34688" x="4330700" y="2470150"/>
          <p14:tracePt t="34705" x="4305300" y="2578100"/>
          <p14:tracePt t="34722" x="4286250" y="2647950"/>
          <p14:tracePt t="34739" x="4279900" y="2673350"/>
          <p14:tracePt t="34755" x="4279900" y="2698750"/>
          <p14:tracePt t="34788" x="4279900" y="2705100"/>
          <p14:tracePt t="34814" x="4279900" y="2698750"/>
          <p14:tracePt t="34825" x="4292600" y="2686050"/>
          <p14:tracePt t="34837" x="4311650" y="2647950"/>
          <p14:tracePt t="34857" x="4349750" y="2514600"/>
          <p14:tracePt t="34872" x="4356100" y="2470150"/>
          <p14:tracePt t="34889" x="4356100" y="2413000"/>
          <p14:tracePt t="34906" x="4356100" y="2406650"/>
          <p14:tracePt t="34922" x="4356100" y="2387600"/>
          <p14:tracePt t="34939" x="4356100" y="2381250"/>
          <p14:tracePt t="34955" x="4349750" y="2381250"/>
          <p14:tracePt t="34974" x="4330700" y="2387600"/>
          <p14:tracePt t="34989" x="4311650" y="2419350"/>
          <p14:tracePt t="35006" x="4298950" y="2476500"/>
          <p14:tracePt t="35023" x="4298950" y="2501900"/>
          <p14:tracePt t="35039" x="4298950" y="2533650"/>
          <p14:tracePt t="35056" x="4298950" y="2552700"/>
          <p14:tracePt t="35089" x="4298950" y="2559050"/>
          <p14:tracePt t="35105" x="4311650" y="2559050"/>
          <p14:tracePt t="35122" x="4324350" y="2552700"/>
          <p14:tracePt t="35139" x="4330700" y="2514600"/>
          <p14:tracePt t="35155" x="4330700" y="2482850"/>
          <p14:tracePt t="35173" x="4330700" y="2457450"/>
          <p14:tracePt t="35188" x="4330700" y="2444750"/>
          <p14:tracePt t="35205" x="4324350" y="2444750"/>
          <p14:tracePt t="35222" x="4305300" y="2451100"/>
          <p14:tracePt t="35238" x="4286250" y="2476500"/>
          <p14:tracePt t="35256" x="4279900" y="2508250"/>
          <p14:tracePt t="35273" x="4279900" y="2527300"/>
          <p14:tracePt t="37170" x="4286250" y="2527300"/>
          <p14:tracePt t="37180" x="4298950" y="2527300"/>
          <p14:tracePt t="37190" x="4305300" y="2527300"/>
          <p14:tracePt t="37204" x="4318000" y="2527300"/>
          <p14:tracePt t="37221" x="4330700" y="2527300"/>
          <p14:tracePt t="37237" x="4337050" y="2527300"/>
          <p14:tracePt t="37271" x="4337050" y="2520950"/>
          <p14:tracePt t="37288" x="4337050" y="2508250"/>
          <p14:tracePt t="37305" x="4330700" y="2495550"/>
          <p14:tracePt t="37322" x="4318000" y="2489200"/>
          <p14:tracePt t="37338" x="4279900" y="2489200"/>
          <p14:tracePt t="37357" x="4273550" y="2489200"/>
          <p14:tracePt t="37370" x="4248150" y="2501900"/>
          <p14:tracePt t="37385" x="4241800" y="2520950"/>
          <p14:tracePt t="37402" x="4229100" y="2571750"/>
          <p14:tracePt t="37419" x="4229100" y="2616200"/>
          <p14:tracePt t="37435" x="4235450" y="2628900"/>
          <p14:tracePt t="37453" x="4273550" y="2647950"/>
          <p14:tracePt t="37472" x="4298950" y="2647950"/>
          <p14:tracePt t="37504" x="4311650" y="2647950"/>
          <p14:tracePt t="37521" x="4318000" y="2647950"/>
          <p14:tracePt t="37538" x="4318000" y="2641600"/>
          <p14:tracePt t="37555" x="4318000" y="2635250"/>
          <p14:tracePt t="37575" x="4318000" y="2628900"/>
          <p14:tracePt t="38853" x="4330700" y="2628900"/>
          <p14:tracePt t="38863" x="4349750" y="2622550"/>
          <p14:tracePt t="38873" x="4368800" y="2616200"/>
          <p14:tracePt t="38886" x="4400550" y="2616200"/>
          <p14:tracePt t="38904" x="4457700" y="2616200"/>
          <p14:tracePt t="38919" x="4476750" y="2616200"/>
          <p14:tracePt t="38936" x="4565650" y="2622550"/>
          <p14:tracePt t="38952" x="4622800" y="2628900"/>
          <p14:tracePt t="38970" x="4692650" y="2660650"/>
          <p14:tracePt t="38987" x="4768850" y="2679700"/>
          <p14:tracePt t="39002" x="4794250" y="2692400"/>
          <p14:tracePt t="39017" x="4845050" y="2692400"/>
          <p14:tracePt t="39034" x="4864100" y="2692400"/>
          <p14:tracePt t="39053" x="4908550" y="2692400"/>
          <p14:tracePt t="39070" x="4921250" y="2686050"/>
          <p14:tracePt t="39076" x="4933950" y="2667000"/>
          <p14:tracePt t="39086" x="4953000" y="2635250"/>
          <p14:tracePt t="39104" x="4959350" y="2514600"/>
          <p14:tracePt t="39119" x="4959350" y="2451100"/>
          <p14:tracePt t="39137" x="4946650" y="2324100"/>
          <p14:tracePt t="39154" x="4921250" y="2279650"/>
          <p14:tracePt t="39169" x="4902200" y="2241550"/>
          <p14:tracePt t="39186" x="4870450" y="2222500"/>
          <p14:tracePt t="39203" x="4857750" y="2222500"/>
          <p14:tracePt t="39219" x="4806950" y="2254250"/>
          <p14:tracePt t="39236" x="4787900" y="2273300"/>
          <p14:tracePt t="39252" x="4730750" y="2387600"/>
          <p14:tracePt t="39269" x="4711700" y="2470150"/>
          <p14:tracePt t="39285" x="4711700" y="2508250"/>
          <p14:tracePt t="39303" x="4718050" y="2559050"/>
          <p14:tracePt t="39320" x="4724400" y="2571750"/>
          <p14:tracePt t="39336" x="4762500" y="2590800"/>
          <p14:tracePt t="39352" x="4794250" y="2590800"/>
          <p14:tracePt t="39369" x="4819650" y="2590800"/>
          <p14:tracePt t="39385" x="4857750" y="2565400"/>
          <p14:tracePt t="39403" x="4883150" y="2533650"/>
          <p14:tracePt t="39419" x="4908550" y="2438400"/>
          <p14:tracePt t="39436" x="4908550" y="2374900"/>
          <p14:tracePt t="39454" x="4908550" y="2362200"/>
          <p14:tracePt t="39468" x="4902200" y="2355850"/>
          <p14:tracePt t="39485" x="4895850" y="2355850"/>
          <p14:tracePt t="39503" x="4883150" y="2355850"/>
          <p14:tracePt t="39519" x="4876800" y="2368550"/>
          <p14:tracePt t="39535" x="4870450" y="2381250"/>
          <p14:tracePt t="39553" x="4870450" y="2413000"/>
          <p14:tracePt t="39569" x="4870450" y="2438400"/>
          <p14:tracePt t="39894" x="4870450" y="2419350"/>
          <p14:tracePt t="39905" x="4870450" y="2406650"/>
          <p14:tracePt t="39918" x="4870450" y="2393950"/>
          <p14:tracePt t="39936" x="4883150" y="2368550"/>
          <p14:tracePt t="39951" x="4889500" y="2362200"/>
          <p14:tracePt t="39969" x="4908550" y="2349500"/>
          <p14:tracePt t="39985" x="4914900" y="2349500"/>
          <p14:tracePt t="40002" x="4933950" y="2343150"/>
          <p14:tracePt t="40019" x="4953000" y="2343150"/>
          <p14:tracePt t="40035" x="4965700" y="2343150"/>
          <p14:tracePt t="40053" x="4978400" y="2355850"/>
          <p14:tracePt t="40069" x="4984750" y="2368550"/>
          <p14:tracePt t="40074" x="4997450" y="2381250"/>
          <p14:tracePt t="40085" x="5003800" y="2393950"/>
          <p14:tracePt t="40103" x="5010150" y="2425700"/>
          <p14:tracePt t="40120" x="5016500" y="2482850"/>
          <p14:tracePt t="40137" x="5016500" y="2514600"/>
          <p14:tracePt t="40152" x="5016500" y="2527300"/>
          <p14:tracePt t="40167" x="5016500" y="2546350"/>
          <p14:tracePt t="40183" x="5016500" y="2552700"/>
          <p14:tracePt t="40200" x="5016500" y="2559050"/>
          <p14:tracePt t="40217" x="5016500" y="2571750"/>
          <p14:tracePt t="43600" x="5010150" y="2584450"/>
          <p14:tracePt t="43609" x="5003800" y="2597150"/>
          <p14:tracePt t="43619" x="4997450" y="2609850"/>
          <p14:tracePt t="43633" x="4991100" y="2628900"/>
          <p14:tracePt t="43650" x="4978400" y="2660650"/>
          <p14:tracePt t="43666" x="4959350" y="2724150"/>
          <p14:tracePt t="43682" x="4946650" y="2755900"/>
          <p14:tracePt t="43700" x="4946650" y="2774950"/>
          <p14:tracePt t="43715" x="4940300" y="2813050"/>
          <p14:tracePt t="43734" x="4940300" y="2832100"/>
          <p14:tracePt t="43748" x="4933950" y="2870200"/>
          <p14:tracePt t="43764" x="4927600" y="2914650"/>
          <p14:tracePt t="43780" x="4927600" y="2940050"/>
          <p14:tracePt t="43797" x="4927600" y="2984500"/>
          <p14:tracePt t="43814" x="4927600" y="3003550"/>
          <p14:tracePt t="43830" x="4927600" y="3035300"/>
          <p14:tracePt t="43848" x="4933950" y="3079750"/>
          <p14:tracePt t="43864" x="4933950" y="3098800"/>
          <p14:tracePt t="43881" x="4940300" y="3136900"/>
          <p14:tracePt t="43897" x="4946650" y="3149600"/>
          <p14:tracePt t="43914" x="4946650" y="3175000"/>
          <p14:tracePt t="43931" x="4946650" y="3187700"/>
          <p14:tracePt t="43948" x="4946650" y="3206750"/>
          <p14:tracePt t="43964" x="4946650" y="3213100"/>
          <p14:tracePt t="43997" x="4946650" y="3219450"/>
          <p14:tracePt t="44014" x="4946650" y="3225800"/>
          <p14:tracePt t="44030" x="4946650" y="3232150"/>
          <p14:tracePt t="44047" x="4946650" y="3244850"/>
          <p14:tracePt t="44080" x="4946650" y="3251200"/>
          <p14:tracePt t="44141" x="4946650" y="3257550"/>
          <p14:tracePt t="44163" x="4946650" y="3263900"/>
          <p14:tracePt t="44173" x="4946650" y="3270250"/>
          <p14:tracePt t="44183" x="4946650" y="3276600"/>
          <p14:tracePt t="44200" x="4946650" y="3282950"/>
          <p14:tracePt t="44213" x="4946650" y="3295650"/>
          <p14:tracePt t="44230" x="4946650" y="3302000"/>
          <p14:tracePt t="44246" x="4946650" y="3321050"/>
          <p14:tracePt t="44262" x="4946650" y="3327400"/>
          <p14:tracePt t="44279" x="4946650" y="3340100"/>
          <p14:tracePt t="44296" x="4940300" y="3359150"/>
          <p14:tracePt t="44312" x="4933950" y="3371850"/>
          <p14:tracePt t="44329" x="4921250" y="3397250"/>
          <p14:tracePt t="44346" x="4921250" y="3416300"/>
          <p14:tracePt t="44362" x="4908550" y="3454400"/>
          <p14:tracePt t="44379" x="4883150" y="3492500"/>
          <p14:tracePt t="44396" x="4864100" y="3524250"/>
          <p14:tracePt t="44414" x="4845050" y="3581400"/>
          <p14:tracePt t="44432" x="4832350" y="3600450"/>
          <p14:tracePt t="44448" x="4806950" y="3625850"/>
          <p14:tracePt t="44464" x="4800600" y="3644900"/>
          <p14:tracePt t="44480" x="4794250" y="3651250"/>
          <p14:tracePt t="44497" x="4781550" y="3670300"/>
          <p14:tracePt t="44530" x="4768850" y="3676650"/>
          <p14:tracePt t="44547" x="4762500" y="3689350"/>
          <p14:tracePt t="44563" x="4756150" y="3695700"/>
          <p14:tracePt t="44580" x="4756150" y="3702050"/>
          <p14:tracePt t="44597" x="4749800" y="3708400"/>
          <p14:tracePt t="44613" x="4743450" y="3714750"/>
          <p14:tracePt t="44632" x="4730750" y="3727450"/>
          <p14:tracePt t="44647" x="4724400" y="3733800"/>
          <p14:tracePt t="44665" x="4718050" y="3740150"/>
          <p14:tracePt t="44681" x="4718050" y="3746500"/>
          <p14:tracePt t="44697" x="4711700" y="3765550"/>
          <p14:tracePt t="44714" x="4705350" y="3778250"/>
          <p14:tracePt t="44730" x="4692650" y="3790950"/>
          <p14:tracePt t="44748" x="4679950" y="3810000"/>
          <p14:tracePt t="44780" x="4667250" y="3829050"/>
          <p14:tracePt t="44797" x="4654550" y="3848100"/>
          <p14:tracePt t="44813" x="4648200" y="3860800"/>
          <p14:tracePt t="44830" x="4648200" y="3879850"/>
          <p14:tracePt t="44846" x="4635500" y="3892550"/>
          <p14:tracePt t="44863" x="4635500" y="3911600"/>
          <p14:tracePt t="45227" x="4629150" y="3911600"/>
          <p14:tracePt t="45236" x="4616450" y="3911600"/>
          <p14:tracePt t="45248" x="4603750" y="3911600"/>
          <p14:tracePt t="45262" x="4584700" y="3911600"/>
          <p14:tracePt t="45278" x="4546600" y="3892550"/>
          <p14:tracePt t="45295" x="4527550" y="3886200"/>
          <p14:tracePt t="45312" x="4495800" y="3867150"/>
          <p14:tracePt t="45329" x="4457700" y="3841750"/>
          <p14:tracePt t="45345" x="4438650" y="3835400"/>
          <p14:tracePt t="45362" x="4394200" y="3829050"/>
          <p14:tracePt t="45379" x="4381500" y="3822700"/>
          <p14:tracePt t="45396" x="4349750" y="3822700"/>
          <p14:tracePt t="45413" x="4324350" y="3816350"/>
          <p14:tracePt t="45428" x="4311650" y="3816350"/>
          <p14:tracePt t="45446" x="4298950" y="3816350"/>
          <p14:tracePt t="45462" x="4292600" y="3816350"/>
          <p14:tracePt t="45478" x="4273550" y="3816350"/>
          <p14:tracePt t="45496" x="4248150" y="3816350"/>
          <p14:tracePt t="45528" x="4229100" y="3816350"/>
          <p14:tracePt t="45545" x="4216400" y="3816350"/>
          <p14:tracePt t="45562" x="4191000" y="3822700"/>
          <p14:tracePt t="45579" x="4159250" y="3829050"/>
          <p14:tracePt t="45596" x="4133850" y="3835400"/>
          <p14:tracePt t="45612" x="4108450" y="3841750"/>
          <p14:tracePt t="45628" x="4095750" y="3848100"/>
          <p14:tracePt t="45644" x="4064000" y="3854450"/>
          <p14:tracePt t="45662" x="4044950" y="3867150"/>
          <p14:tracePt t="45680" x="4019550" y="3879850"/>
          <p14:tracePt t="45697" x="4000500" y="3879850"/>
          <p14:tracePt t="45713" x="3994150" y="3886200"/>
          <p14:tracePt t="45729" x="3981450" y="3898900"/>
          <p14:tracePt t="45747" x="3975100" y="3911600"/>
          <p14:tracePt t="45762" x="3975100" y="3917950"/>
          <p14:tracePt t="45779" x="3968750" y="3943350"/>
          <p14:tracePt t="45796" x="3968750" y="3956050"/>
          <p14:tracePt t="45812" x="3968750" y="3981450"/>
          <p14:tracePt t="45830" x="3968750" y="4006850"/>
          <p14:tracePt t="45846" x="3975100" y="4019550"/>
          <p14:tracePt t="45862" x="3987800" y="4044950"/>
          <p14:tracePt t="45879" x="3994150" y="4057650"/>
          <p14:tracePt t="45896" x="4000500" y="4083050"/>
          <p14:tracePt t="45914" x="4006850" y="4102100"/>
          <p14:tracePt t="45930" x="4006850" y="4108450"/>
          <p14:tracePt t="45946" x="4019550" y="4140200"/>
          <p14:tracePt t="45963" x="4032250" y="4171950"/>
          <p14:tracePt t="45979" x="4038600" y="4203700"/>
          <p14:tracePt t="45997" x="4044950" y="4210050"/>
          <p14:tracePt t="46012" x="4044950" y="4222750"/>
          <p14:tracePt t="46029" x="4044950" y="4241800"/>
          <p14:tracePt t="46047" x="4044950" y="4248150"/>
          <p14:tracePt t="46062" x="4057650" y="4260850"/>
          <p14:tracePt t="46080" x="4057650" y="4273550"/>
          <p14:tracePt t="46082" x="4064000" y="4273550"/>
          <p14:tracePt t="46095" x="4064000" y="4279900"/>
          <p14:tracePt t="46113" x="4070350" y="4298950"/>
          <p14:tracePt t="46129" x="4076700" y="4305300"/>
          <p14:tracePt t="46145" x="4083050" y="4318000"/>
          <p14:tracePt t="46164" x="4083050" y="4324350"/>
          <p14:tracePt t="46179" x="4089400" y="4337050"/>
          <p14:tracePt t="46197" x="4089400" y="4343400"/>
          <p14:tracePt t="46228" x="4089400" y="4349750"/>
          <p14:tracePt t="46331" x="4095750" y="4349750"/>
          <p14:tracePt t="46341" x="4102100" y="4349750"/>
          <p14:tracePt t="46353" x="4108450" y="4330700"/>
          <p14:tracePt t="46363" x="4114800" y="4311650"/>
          <p14:tracePt t="46379" x="4133850" y="4279900"/>
          <p14:tracePt t="46397" x="4184650" y="4178300"/>
          <p14:tracePt t="46414" x="4203700" y="4133850"/>
          <p14:tracePt t="46429" x="4241800" y="4083050"/>
          <p14:tracePt t="46447" x="4279900" y="4038600"/>
          <p14:tracePt t="46463" x="4311650" y="4019550"/>
          <p14:tracePt t="46480" x="4375150" y="3981450"/>
          <p14:tracePt t="46496" x="4425950" y="3975100"/>
          <p14:tracePt t="46513" x="4495800" y="3949700"/>
          <p14:tracePt t="46530" x="4552950" y="3949700"/>
          <p14:tracePt t="46545" x="4584700" y="3949700"/>
          <p14:tracePt t="46562" x="4641850" y="3949700"/>
          <p14:tracePt t="46579" x="4660900" y="3949700"/>
          <p14:tracePt t="46582" x="4679950" y="3949700"/>
          <p14:tracePt t="46595" x="4705350" y="3949700"/>
          <p14:tracePt t="46613" x="4718050" y="3949700"/>
          <p14:tracePt t="46628" x="4730750" y="3949700"/>
          <p14:tracePt t="46646" x="4743450" y="3949700"/>
          <p14:tracePt t="46663" x="4749800" y="3949700"/>
          <p14:tracePt t="46679" x="4756150" y="3949700"/>
          <p14:tracePt t="46696" x="4768850" y="3962400"/>
          <p14:tracePt t="46713" x="4775200" y="3968750"/>
          <p14:tracePt t="46728" x="4787900" y="4000500"/>
          <p14:tracePt t="46746" x="4794250" y="4013200"/>
          <p14:tracePt t="46762" x="4806950" y="4051300"/>
          <p14:tracePt t="46779" x="4819650" y="4070350"/>
          <p14:tracePt t="46793" x="4819650" y="4083050"/>
          <p14:tracePt t="46810" x="4826000" y="4108450"/>
          <p14:tracePt t="46828" x="4832350" y="4121150"/>
          <p14:tracePt t="46845" x="4838700" y="4146550"/>
          <p14:tracePt t="46863" x="4838700" y="4152900"/>
          <p14:tracePt t="46894" x="4845050" y="4159250"/>
          <p14:tracePt t="47426" x="4851400" y="4159250"/>
          <p14:tracePt t="47436" x="4857750" y="4152900"/>
          <p14:tracePt t="47450" x="4864100" y="4152900"/>
          <p14:tracePt t="47462" x="4864100" y="4146550"/>
          <p14:tracePt t="47478" x="4864100" y="4133850"/>
          <p14:tracePt t="47495" x="4870450" y="4127500"/>
          <p14:tracePt t="47512" x="4889500" y="4108450"/>
          <p14:tracePt t="47529" x="4908550" y="4083050"/>
          <p14:tracePt t="47545" x="4921250" y="4070350"/>
          <p14:tracePt t="47561" x="4965700" y="4044950"/>
          <p14:tracePt t="47578" x="4997450" y="4019550"/>
          <p14:tracePt t="47594" x="5041900" y="3994150"/>
          <p14:tracePt t="47611" x="5060950" y="3981450"/>
          <p14:tracePt t="47628" x="5092700" y="3962400"/>
          <p14:tracePt t="47645" x="5137150" y="3956050"/>
          <p14:tracePt t="47662" x="5156200" y="3949700"/>
          <p14:tracePt t="47679" x="5207000" y="3949700"/>
          <p14:tracePt t="47695" x="5232400" y="3949700"/>
          <p14:tracePt t="47712" x="5283200" y="3949700"/>
          <p14:tracePt t="47729" x="5321300" y="3962400"/>
          <p14:tracePt t="47747" x="5321300" y="3968750"/>
          <p14:tracePt t="47762" x="5340350" y="3981450"/>
          <p14:tracePt t="47778" x="5346700" y="3987800"/>
          <p14:tracePt t="47793" x="5359400" y="3994150"/>
          <p14:tracePt t="47810" x="5365750" y="4006850"/>
          <p14:tracePt t="47827" x="5384800" y="4032250"/>
          <p14:tracePt t="47843" x="5397500" y="4051300"/>
          <p14:tracePt t="47860" x="5403850" y="4064000"/>
          <p14:tracePt t="47878" x="5416550" y="4095750"/>
          <p14:tracePt t="47894" x="5429250" y="4133850"/>
          <p14:tracePt t="47911" x="5435600" y="4152900"/>
          <p14:tracePt t="47928" x="5441950" y="4197350"/>
          <p14:tracePt t="47945" x="5448300" y="4210050"/>
          <p14:tracePt t="47962" x="5448300" y="4216400"/>
          <p14:tracePt t="47979" x="5448300" y="4229100"/>
          <p14:tracePt t="48020" x="5448300" y="4235450"/>
          <p14:tracePt t="48357" x="5454650" y="4235450"/>
          <p14:tracePt t="48365" x="5467350" y="4229100"/>
          <p14:tracePt t="48377" x="5473700" y="4216400"/>
          <p14:tracePt t="48395" x="5499100" y="4191000"/>
          <p14:tracePt t="48410" x="5511800" y="4178300"/>
          <p14:tracePt t="48429" x="5549900" y="4140200"/>
          <p14:tracePt t="48444" x="5562600" y="4121150"/>
          <p14:tracePt t="48461" x="5626100" y="4089400"/>
          <p14:tracePt t="48479" x="5676900" y="4064000"/>
          <p14:tracePt t="48494" x="5702300" y="4057650"/>
          <p14:tracePt t="48511" x="5746750" y="4057650"/>
          <p14:tracePt t="48528" x="5765800" y="4057650"/>
          <p14:tracePt t="48544" x="5810250" y="4057650"/>
          <p14:tracePt t="48562" x="5854700" y="4057650"/>
          <p14:tracePt t="48577" x="5892800" y="4064000"/>
          <p14:tracePt t="48594" x="5962650" y="4076700"/>
          <p14:tracePt t="48612" x="5988050" y="4083050"/>
          <p14:tracePt t="48627" x="6026150" y="4089400"/>
          <p14:tracePt t="48645" x="6051550" y="4102100"/>
          <p14:tracePt t="48660" x="6064250" y="4108450"/>
          <p14:tracePt t="48679" x="6076950" y="4121150"/>
          <p14:tracePt t="48695" x="6083300" y="4127500"/>
          <p14:tracePt t="48709" x="6096000" y="4165600"/>
          <p14:tracePt t="48726" x="6096000" y="4191000"/>
          <p14:tracePt t="48742" x="6096000" y="4292600"/>
          <p14:tracePt t="48759" x="6102350" y="4349750"/>
          <p14:tracePt t="48775" x="6102350" y="4368800"/>
          <p14:tracePt t="48794" x="6102350" y="4406900"/>
          <p14:tracePt t="48827" x="6102350" y="4419600"/>
          <p14:tracePt t="48860" x="6102350" y="4425950"/>
          <p14:tracePt t="48950" x="6108700" y="4425950"/>
          <p14:tracePt t="48961" x="6108700" y="4406900"/>
          <p14:tracePt t="48969" x="6115050" y="4387850"/>
          <p14:tracePt t="48979" x="6115050" y="4375150"/>
          <p14:tracePt t="48995" x="6121400" y="4356100"/>
          <p14:tracePt t="49009" x="6140450" y="4318000"/>
          <p14:tracePt t="49026" x="6153150" y="4305300"/>
          <p14:tracePt t="49043" x="6184900" y="4273550"/>
          <p14:tracePt t="49059" x="6197600" y="4260850"/>
          <p14:tracePt t="49075" x="6223000" y="4229100"/>
          <p14:tracePt t="49093" x="6261100" y="4210050"/>
          <p14:tracePt t="49109" x="6273800" y="4203700"/>
          <p14:tracePt t="49125" x="6280150" y="4197350"/>
          <p14:tracePt t="49142" x="6292850" y="4197350"/>
          <p14:tracePt t="49160" x="6305550" y="4197350"/>
          <p14:tracePt t="49177" x="6324600" y="4197350"/>
          <p14:tracePt t="49211" x="6343650" y="4197350"/>
          <p14:tracePt t="49227" x="6356350" y="4197350"/>
          <p14:tracePt t="49244" x="6381750" y="4216400"/>
          <p14:tracePt t="49261" x="6407150" y="4241800"/>
          <p14:tracePt t="49276" x="6426200" y="4260850"/>
          <p14:tracePt t="49294" x="6445250" y="4279900"/>
          <p14:tracePt t="49310" x="6451600" y="4292600"/>
          <p14:tracePt t="49327" x="6464300" y="4305300"/>
          <p14:tracePt t="49343" x="6464300" y="4311650"/>
          <p14:tracePt t="49358" x="6470650" y="4318000"/>
          <p14:tracePt t="49730" x="6483350" y="4318000"/>
          <p14:tracePt t="49742" x="6496050" y="4318000"/>
          <p14:tracePt t="49752" x="6508750" y="4305300"/>
          <p14:tracePt t="49762" x="6527800" y="4292600"/>
          <p14:tracePt t="49775" x="6553200" y="4267200"/>
          <p14:tracePt t="49792" x="6648450" y="4184650"/>
          <p14:tracePt t="49808" x="6699250" y="4159250"/>
          <p14:tracePt t="49825" x="6800850" y="4089400"/>
          <p14:tracePt t="49841" x="6838950" y="4064000"/>
          <p14:tracePt t="49858" x="6896100" y="4044950"/>
          <p14:tracePt t="49875" x="6946900" y="4038600"/>
          <p14:tracePt t="49891" x="6978650" y="4038600"/>
          <p14:tracePt t="49908" x="7016750" y="4038600"/>
          <p14:tracePt t="49924" x="7035800" y="4051300"/>
          <p14:tracePt t="49941" x="7105650" y="4114800"/>
          <p14:tracePt t="49959" x="7156450" y="4184650"/>
          <p14:tracePt t="49975" x="7181850" y="4216400"/>
          <p14:tracePt t="49991" x="7213600" y="4260850"/>
          <p14:tracePt t="50009" x="7232650" y="4279900"/>
          <p14:tracePt t="50026" x="7251700" y="4305300"/>
          <p14:tracePt t="50044" x="7258050" y="4324350"/>
          <p14:tracePt t="51765" x="7245350" y="4324350"/>
          <p14:tracePt t="51774" x="7207250" y="4324350"/>
          <p14:tracePt t="51783" x="7169150" y="4330700"/>
          <p14:tracePt t="51794" x="7124700" y="4349750"/>
          <p14:tracePt t="51809" x="7054850" y="4368800"/>
          <p14:tracePt t="51825" x="6781800" y="4483100"/>
          <p14:tracePt t="51842" x="6635750" y="4559300"/>
          <p14:tracePt t="51857" x="6426200" y="4610100"/>
          <p14:tracePt t="51873" x="6311900" y="4622800"/>
          <p14:tracePt t="51890" x="6121400" y="4622800"/>
          <p14:tracePt t="51907" x="6045200" y="4597400"/>
          <p14:tracePt t="51922" x="5905500" y="4508500"/>
          <p14:tracePt t="51939" x="5810250" y="4425950"/>
          <p14:tracePt t="51956" x="5753100" y="4362450"/>
          <p14:tracePt t="51973" x="5664200" y="4222750"/>
          <p14:tracePt t="51990" x="5632450" y="4159250"/>
          <p14:tracePt t="52008" x="5575300" y="4057650"/>
          <p14:tracePt t="52024" x="5543550" y="3994150"/>
          <p14:tracePt t="52040" x="5530850" y="3975100"/>
          <p14:tracePt t="52494" x="5524500" y="3975100"/>
          <p14:tracePt t="52503" x="5511800" y="3981450"/>
          <p14:tracePt t="52514" x="5492750" y="3994150"/>
          <p14:tracePt t="52526" x="5441950" y="4019550"/>
          <p14:tracePt t="52541" x="5346700" y="4070350"/>
          <p14:tracePt t="52558" x="5137150" y="4178300"/>
          <p14:tracePt t="52575" x="5003800" y="4235450"/>
          <p14:tracePt t="52579" x="4870450" y="4267200"/>
          <p14:tracePt t="52590" x="4743450" y="4298950"/>
          <p14:tracePt t="52607" x="4552950" y="4298950"/>
          <p14:tracePt t="52624" x="4476750" y="4298950"/>
          <p14:tracePt t="52640" x="4330700" y="4235450"/>
          <p14:tracePt t="52657" x="4267200" y="4171950"/>
          <p14:tracePt t="52674" x="4171950" y="4044950"/>
          <p14:tracePt t="52690" x="4108450" y="3886200"/>
          <p14:tracePt t="52706" x="4095750" y="3829050"/>
          <p14:tracePt t="52724" x="4083050" y="3778250"/>
          <p14:tracePt t="52740" x="4083050" y="3759200"/>
          <p14:tracePt t="52757" x="4083050" y="3740150"/>
          <p14:tracePt t="52773" x="4083050" y="3733800"/>
          <p14:tracePt t="52788" x="4083050" y="3727450"/>
          <p14:tracePt t="52804" x="4083050" y="3714750"/>
          <p14:tracePt t="52840" x="4083050" y="3708400"/>
          <p14:tracePt t="52857" x="4102100" y="3702050"/>
          <p14:tracePt t="52874" x="4114800" y="3702050"/>
          <p14:tracePt t="52890" x="4133850" y="3702050"/>
          <p14:tracePt t="52907" x="4140200" y="3702050"/>
          <p14:tracePt t="52923" x="4159250" y="3702050"/>
          <p14:tracePt t="52940" x="4184650" y="3702050"/>
          <p14:tracePt t="52956" x="4203700" y="3702050"/>
          <p14:tracePt t="52973" x="4260850" y="3702050"/>
          <p14:tracePt t="52990" x="4298950" y="3708400"/>
          <p14:tracePt t="53007" x="4368800" y="3714750"/>
          <p14:tracePt t="53025" x="4400550" y="3727450"/>
          <p14:tracePt t="53040" x="4413250" y="3727450"/>
          <p14:tracePt t="53057" x="4438650" y="3740150"/>
          <p14:tracePt t="53074" x="4445000" y="3746500"/>
          <p14:tracePt t="53080" x="4457700" y="3746500"/>
          <p14:tracePt t="53091" x="4464050" y="3752850"/>
          <p14:tracePt t="53109" x="4476750" y="3759200"/>
          <p14:tracePt t="53121" x="4483100" y="3771900"/>
          <p14:tracePt t="53138" x="4508500" y="3790950"/>
          <p14:tracePt t="53154" x="4521200" y="3816350"/>
          <p14:tracePt t="53171" x="4559300" y="3879850"/>
          <p14:tracePt t="53190" x="4591050" y="3937000"/>
          <p14:tracePt t="53206" x="4660900" y="4070350"/>
          <p14:tracePt t="53224" x="4699000" y="4159250"/>
          <p14:tracePt t="53239" x="4711700" y="4178300"/>
          <p14:tracePt t="53257" x="4718050" y="4197350"/>
          <p14:tracePt t="53274" x="4718050" y="4203700"/>
          <p14:tracePt t="53290" x="4724400" y="4210050"/>
          <p14:tracePt t="53307" x="4724400" y="4216400"/>
          <p14:tracePt t="53682" x="4718050" y="4210050"/>
          <p14:tracePt t="53692" x="4699000" y="4197350"/>
          <p14:tracePt t="53702" x="4667250" y="4178300"/>
          <p14:tracePt t="53714" x="4635500" y="4152900"/>
          <p14:tracePt t="53724" x="4591050" y="4127500"/>
          <p14:tracePt t="53739" x="4521200" y="4089400"/>
          <p14:tracePt t="53757" x="4381500" y="4006850"/>
          <p14:tracePt t="53773" x="4318000" y="3981450"/>
          <p14:tracePt t="53788" x="4191000" y="3930650"/>
          <p14:tracePt t="53805" x="4140200" y="3924300"/>
          <p14:tracePt t="53822" x="4038600" y="3924300"/>
          <p14:tracePt t="53838" x="3956050" y="3924300"/>
          <p14:tracePt t="53854" x="3937000" y="3924300"/>
          <p14:tracePt t="53871" x="3867150" y="3924300"/>
          <p14:tracePt t="53888" x="3816350" y="3962400"/>
          <p14:tracePt t="53905" x="3803650" y="3975100"/>
          <p14:tracePt t="53921" x="3765550" y="4013200"/>
          <p14:tracePt t="53937" x="3752850" y="4044950"/>
          <p14:tracePt t="53954" x="3714750" y="4191000"/>
          <p14:tracePt t="53972" x="3702050" y="4330700"/>
          <p14:tracePt t="53987" x="3695700" y="4381500"/>
          <p14:tracePt t="54005" x="3695700" y="4419600"/>
          <p14:tracePt t="54038" x="3695700" y="4425950"/>
          <p14:tracePt t="54066" x="3695700" y="4413250"/>
          <p14:tracePt t="54076" x="3714750" y="4375150"/>
          <p14:tracePt t="54089" x="3759200" y="4330700"/>
          <p14:tracePt t="54104" x="3829050" y="4254500"/>
          <p14:tracePt t="54121" x="4006850" y="4121150"/>
          <p14:tracePt t="54138" x="4152900" y="4025900"/>
          <p14:tracePt t="54154" x="4387850" y="3886200"/>
          <p14:tracePt t="54171" x="4546600" y="3829050"/>
          <p14:tracePt t="54187" x="4610100" y="3829050"/>
          <p14:tracePt t="54204" x="4718050" y="3841750"/>
          <p14:tracePt t="54221" x="4775200" y="3860800"/>
          <p14:tracePt t="54237" x="4851400" y="3892550"/>
          <p14:tracePt t="54255" x="4908550" y="3911600"/>
          <p14:tracePt t="54271" x="4927600" y="3930650"/>
          <p14:tracePt t="54288" x="4959350" y="3949700"/>
          <p14:tracePt t="54305" x="4959350" y="3956050"/>
          <p14:tracePt t="54322" x="4984750" y="3987800"/>
          <p14:tracePt t="54338" x="4991100" y="4006850"/>
          <p14:tracePt t="54354" x="4997450" y="4019550"/>
          <p14:tracePt t="54371" x="5016500" y="4044950"/>
          <p14:tracePt t="54388" x="5022850" y="4057650"/>
          <p14:tracePt t="54404" x="5022850" y="4070350"/>
          <p14:tracePt t="54421" x="5022850" y="4076700"/>
          <p14:tracePt t="54463" x="5022850" y="4083050"/>
          <p14:tracePt t="54484" x="5022850" y="4095750"/>
          <p14:tracePt t="54495" x="5022850" y="4102100"/>
          <p14:tracePt t="54504" x="5022850" y="4114800"/>
          <p14:tracePt t="54536" x="5022850" y="4121150"/>
          <p14:tracePt t="54546" x="5022850" y="4127500"/>
          <p14:tracePt t="54577" x="5022850" y="4133850"/>
          <p14:tracePt t="55078" x="5029200" y="4133850"/>
          <p14:tracePt t="55090" x="5029200" y="4121150"/>
          <p14:tracePt t="55099" x="5035550" y="4102100"/>
          <p14:tracePt t="55110" x="5041900" y="4095750"/>
          <p14:tracePt t="55122" x="5048250" y="4083050"/>
          <p14:tracePt t="55138" x="5054600" y="4064000"/>
          <p14:tracePt t="55155" x="5073650" y="4038600"/>
          <p14:tracePt t="55173" x="5092700" y="4013200"/>
          <p14:tracePt t="55187" x="5118100" y="3975100"/>
          <p14:tracePt t="55205" x="5143500" y="3943350"/>
          <p14:tracePt t="55221" x="5156200" y="3937000"/>
          <p14:tracePt t="55237" x="5187950" y="3917950"/>
          <p14:tracePt t="55256" x="5213350" y="3911600"/>
          <p14:tracePt t="55271" x="5232400" y="3911600"/>
          <p14:tracePt t="55289" x="5270500" y="3911600"/>
          <p14:tracePt t="55305" x="5289550" y="3911600"/>
          <p14:tracePt t="55322" x="5314950" y="3911600"/>
          <p14:tracePt t="55339" x="5346700" y="3930650"/>
          <p14:tracePt t="55354" x="5359400" y="3949700"/>
          <p14:tracePt t="55372" x="5384800" y="3975100"/>
          <p14:tracePt t="55388" x="5397500" y="3981450"/>
          <p14:tracePt t="55405" x="5435600" y="4006850"/>
          <p14:tracePt t="55422" x="5473700" y="4038600"/>
          <p14:tracePt t="55437" x="5486400" y="4051300"/>
          <p14:tracePt t="55454" x="5505450" y="4064000"/>
          <p14:tracePt t="55472" x="5511800" y="4064000"/>
          <p14:tracePt t="55487" x="5524500" y="4064000"/>
          <p14:tracePt t="55504" x="5524500" y="4070350"/>
          <p14:tracePt t="55521" x="5530850" y="4070350"/>
          <p14:tracePt t="55538" x="5530850" y="4076700"/>
          <p14:tracePt t="57189" x="5537200" y="4076700"/>
          <p14:tracePt t="57201" x="5549900" y="4076700"/>
          <p14:tracePt t="57211" x="5562600" y="4076700"/>
          <p14:tracePt t="57222" x="5575300" y="4076700"/>
          <p14:tracePt t="57236" x="5594350" y="4076700"/>
          <p14:tracePt t="57253" x="5607050" y="4076700"/>
          <p14:tracePt t="57269" x="5619750" y="4083050"/>
          <p14:tracePt t="57286" x="5638800" y="4114800"/>
          <p14:tracePt t="57305" x="5645150" y="4146550"/>
          <p14:tracePt t="57320" x="5651500" y="4146550"/>
          <p14:tracePt t="57337" x="5651500" y="4152900"/>
          <p14:tracePt t="57354" x="5651500" y="4159250"/>
          <p14:tracePt t="57370" x="5657850" y="4159250"/>
          <p14:tracePt t="57387" x="5657850" y="4165600"/>
          <p14:tracePt t="57731" x="5670550" y="4152900"/>
          <p14:tracePt t="57743" x="5683250" y="4121150"/>
          <p14:tracePt t="57754" x="5721350" y="4076700"/>
          <p14:tracePt t="57768" x="5778500" y="4019550"/>
          <p14:tracePt t="57784" x="5911850" y="3898900"/>
          <p14:tracePt t="57801" x="5994400" y="3822700"/>
          <p14:tracePt t="57817" x="6172200" y="3721100"/>
          <p14:tracePt t="57835" x="6318250" y="3683000"/>
          <p14:tracePt t="57851" x="6381750" y="3683000"/>
          <p14:tracePt t="57868" x="6470650" y="3727450"/>
          <p14:tracePt t="57884" x="6502400" y="3778250"/>
          <p14:tracePt t="57901" x="6610350" y="3949700"/>
          <p14:tracePt t="57918" x="6711950" y="4140200"/>
          <p14:tracePt t="57934" x="6750050" y="4197350"/>
          <p14:tracePt t="57951" x="6845300" y="4286250"/>
          <p14:tracePt t="57967" x="6889750" y="4318000"/>
          <p14:tracePt t="57985" x="6978650" y="4381500"/>
          <p14:tracePt t="59023" x="6959600" y="4381500"/>
          <p14:tracePt t="59034" x="6921500" y="4375150"/>
          <p14:tracePt t="59044" x="6889750" y="4368800"/>
          <p14:tracePt t="59055" x="6864350" y="4362450"/>
          <p14:tracePt t="59067" x="6807200" y="4343400"/>
          <p14:tracePt t="59083" x="6718300" y="4324350"/>
          <p14:tracePt t="59100" x="6508750" y="4279900"/>
          <p14:tracePt t="59117" x="6381750" y="4273550"/>
          <p14:tracePt t="59133" x="6330950" y="4267200"/>
          <p14:tracePt t="59150" x="6172200" y="4248150"/>
          <p14:tracePt t="59167" x="6096000" y="4248150"/>
          <p14:tracePt t="59183" x="5981700" y="4248150"/>
          <p14:tracePt t="59201" x="5937250" y="4235450"/>
          <p14:tracePt t="59216" x="5861050" y="4235450"/>
          <p14:tracePt t="59233" x="5765800" y="4229100"/>
          <p14:tracePt t="59249" x="5702300" y="4216400"/>
          <p14:tracePt t="59266" x="5619750" y="4216400"/>
          <p14:tracePt t="59284" x="5556250" y="4216400"/>
          <p14:tracePt t="59299" x="5524500" y="4216400"/>
          <p14:tracePt t="59316" x="5448300" y="4216400"/>
          <p14:tracePt t="59333" x="5422900" y="4216400"/>
          <p14:tracePt t="59349" x="5340350" y="4210050"/>
          <p14:tracePt t="59367" x="5314950" y="4203700"/>
          <p14:tracePt t="59383" x="5251450" y="4191000"/>
          <p14:tracePt t="59400" x="5213350" y="4165600"/>
          <p14:tracePt t="59420" x="5200650" y="4159250"/>
          <p14:tracePt t="59434" x="5162550" y="4133850"/>
          <p14:tracePt t="59451" x="5130800" y="4121150"/>
          <p14:tracePt t="59467" x="5118100" y="4108450"/>
          <p14:tracePt t="59484" x="5080000" y="4095750"/>
          <p14:tracePt t="59503" x="5048250" y="4083050"/>
          <p14:tracePt t="59517" x="5035550" y="4076700"/>
          <p14:tracePt t="59535" x="5016500" y="4076700"/>
          <p14:tracePt t="59550" x="5003800" y="4076700"/>
          <p14:tracePt t="59585" x="4997450" y="4076700"/>
          <p14:tracePt t="59601" x="4991100" y="4076700"/>
          <p14:tracePt t="59629" x="4984750" y="4076700"/>
          <p14:tracePt t="59651" x="4978400" y="4083050"/>
          <p14:tracePt t="59661" x="4972050" y="4095750"/>
          <p14:tracePt t="59671" x="4965700" y="4108450"/>
          <p14:tracePt t="59684" x="4965700" y="4133850"/>
          <p14:tracePt t="59702" x="4959350" y="4133850"/>
          <p14:tracePt t="59717" x="4959350" y="4146550"/>
          <p14:tracePt t="59734" x="4953000" y="4152900"/>
          <p14:tracePt t="59767" x="4953000" y="4159250"/>
          <p14:tracePt t="59795" x="4946650" y="4159250"/>
          <p14:tracePt t="59815" x="4946650" y="4140200"/>
          <p14:tracePt t="59825" x="4946650" y="4127500"/>
          <p14:tracePt t="59836" x="4946650" y="4108450"/>
          <p14:tracePt t="59848" x="4946650" y="4095750"/>
          <p14:tracePt t="59865" x="4946650" y="4089400"/>
          <p14:tracePt t="59882" x="4946650" y="4083050"/>
          <p14:tracePt t="59899" x="4946650" y="4070350"/>
          <p14:tracePt t="59915" x="4953000" y="4064000"/>
          <p14:tracePt t="59931" x="4965700" y="4057650"/>
          <p14:tracePt t="59948" x="4972050" y="4051300"/>
          <p14:tracePt t="59965" x="4984750" y="4051300"/>
          <p14:tracePt t="59982" x="4997450" y="4051300"/>
          <p14:tracePt t="60000" x="5010150" y="4051300"/>
          <p14:tracePt t="60018" x="5029200" y="4070350"/>
          <p14:tracePt t="60033" x="5054600" y="4102100"/>
          <p14:tracePt t="60050" x="5073650" y="4165600"/>
          <p14:tracePt t="60068" x="5080000" y="4197350"/>
          <p14:tracePt t="60083" x="5086350" y="4203700"/>
          <p14:tracePt t="60087" x="5086350" y="4210050"/>
          <p14:tracePt t="60101" x="5086350" y="4222750"/>
          <p14:tracePt t="60118" x="5086350" y="4229100"/>
          <p14:tracePt t="60134" x="5086350" y="4248150"/>
          <p14:tracePt t="60151" x="5067300" y="4267200"/>
          <p14:tracePt t="60168" x="5035550" y="4279900"/>
          <p14:tracePt t="60184" x="4991100" y="4286250"/>
          <p14:tracePt t="60202" x="4965700" y="4292600"/>
          <p14:tracePt t="60217" x="4953000" y="4292600"/>
          <p14:tracePt t="60233" x="4940300" y="4292600"/>
          <p14:tracePt t="60250" x="4933950" y="4292600"/>
          <p14:tracePt t="60268" x="4927600" y="4292600"/>
          <p14:tracePt t="60316" x="4927600" y="4286250"/>
          <p14:tracePt t="60326" x="4927600" y="4273550"/>
          <p14:tracePt t="60337" x="4927600" y="4260850"/>
          <p14:tracePt t="60348" x="4933950" y="4254500"/>
          <p14:tracePt t="60365" x="4946650" y="4241800"/>
          <p14:tracePt t="60382" x="4991100" y="4229100"/>
          <p14:tracePt t="60399" x="5016500" y="4229100"/>
          <p14:tracePt t="60415" x="5067300" y="4229100"/>
          <p14:tracePt t="60431" x="5118100" y="4248150"/>
          <p14:tracePt t="60450" x="5137150" y="4267200"/>
          <p14:tracePt t="60466" x="5156200" y="4286250"/>
          <p14:tracePt t="60484" x="5156200" y="4292600"/>
          <p14:tracePt t="60502" x="5156200" y="4298950"/>
          <p14:tracePt t="60516" x="5156200" y="4305300"/>
          <p14:tracePt t="60557" x="5156200" y="4298950"/>
          <p14:tracePt t="60568" x="5162550" y="4279900"/>
          <p14:tracePt t="60578" x="5187950" y="4260850"/>
          <p14:tracePt t="60590" x="5207000" y="4235450"/>
          <p14:tracePt t="60601" x="5264150" y="4184650"/>
          <p14:tracePt t="60617" x="5308600" y="4159250"/>
          <p14:tracePt t="60635" x="5454650" y="4140200"/>
          <p14:tracePt t="60652" x="5568950" y="4140200"/>
          <p14:tracePt t="60667" x="5638800" y="4152900"/>
          <p14:tracePt t="60684" x="5702300" y="4197350"/>
          <p14:tracePt t="60700" x="5727700" y="4210050"/>
          <p14:tracePt t="60717" x="5791200" y="4260850"/>
          <p14:tracePt t="60734" x="5899150" y="4305300"/>
          <p14:tracePt t="60751" x="5956300" y="4311650"/>
          <p14:tracePt t="60766" x="6096000" y="4330700"/>
          <p14:tracePt t="60783" x="6134100" y="4330700"/>
          <p14:tracePt t="60799" x="6229350" y="4330700"/>
          <p14:tracePt t="60817" x="6318250" y="4330700"/>
          <p14:tracePt t="60833" x="6369050" y="4330700"/>
          <p14:tracePt t="60851" x="6432550" y="4356100"/>
          <p14:tracePt t="60867" x="6451600" y="4368800"/>
          <p14:tracePt t="60884" x="6489700" y="4394200"/>
          <p14:tracePt t="60901" x="6502400" y="4400550"/>
          <p14:tracePt t="60917" x="6527800" y="4425950"/>
          <p14:tracePt t="60934" x="6546850" y="4425950"/>
          <p14:tracePt t="60967" x="6591300" y="4425950"/>
          <p14:tracePt t="60984" x="6635750" y="4413250"/>
          <p14:tracePt t="61000" x="6680200" y="4394200"/>
          <p14:tracePt t="61015" x="6743700" y="4375150"/>
          <p14:tracePt t="61031" x="6769100" y="4368800"/>
          <p14:tracePt t="61048" x="6819900" y="4368800"/>
          <p14:tracePt t="61064" x="6851650" y="4381500"/>
          <p14:tracePt t="61081" x="6883400" y="4400550"/>
          <p14:tracePt t="65120" x="6877050" y="4400550"/>
          <p14:tracePt t="65129" x="6858000" y="4400550"/>
          <p14:tracePt t="65141" x="6826250" y="4400550"/>
          <p14:tracePt t="65151" x="6807200" y="4400550"/>
          <p14:tracePt t="65163" x="6769100" y="4400550"/>
          <p14:tracePt t="65180" x="6724650" y="4368800"/>
          <p14:tracePt t="65196" x="6578600" y="4292600"/>
          <p14:tracePt t="65213" x="6286500" y="4083050"/>
          <p14:tracePt t="65230" x="6121400" y="3962400"/>
          <p14:tracePt t="65245" x="5772150" y="3759200"/>
          <p14:tracePt t="65264" x="5594350" y="3670300"/>
          <p14:tracePt t="65279" x="5372100" y="3594100"/>
          <p14:tracePt t="65297" x="5156200" y="3549650"/>
          <p14:tracePt t="65313" x="5054600" y="3549650"/>
          <p14:tracePt t="65329" x="4864100" y="3549650"/>
          <p14:tracePt t="65347" x="4826000" y="3549650"/>
          <p14:tracePt t="65362" x="4775200" y="3549650"/>
          <p14:tracePt t="65379" x="4762500" y="3549650"/>
          <p14:tracePt t="65395" x="4756150" y="3549650"/>
          <p14:tracePt t="65412" x="4749800" y="3549650"/>
          <p14:tracePt t="65452" x="4737100" y="3549650"/>
          <p14:tracePt t="65463" x="4730750" y="3549650"/>
          <p14:tracePt t="65479" x="4724400" y="3549650"/>
          <p14:tracePt t="65496" x="4692650" y="3568700"/>
          <p14:tracePt t="65513" x="4679950" y="3581400"/>
          <p14:tracePt t="65531" x="4654550" y="3606800"/>
          <p14:tracePt t="65545" x="4641850" y="3613150"/>
          <p14:tracePt t="65562" x="4629150" y="3638550"/>
          <p14:tracePt t="65578" x="4616450" y="3689350"/>
          <p14:tracePt t="65595" x="4616450" y="3714750"/>
          <p14:tracePt t="65612" x="4616450" y="3759200"/>
          <p14:tracePt t="65630" x="4635500" y="3810000"/>
          <p14:tracePt t="65645" x="4648200" y="3829050"/>
          <p14:tracePt t="65660" x="4692650" y="3892550"/>
          <p14:tracePt t="65677" x="4718050" y="3949700"/>
          <p14:tracePt t="65694" x="4762500" y="4025900"/>
          <p14:tracePt t="65711" x="4775200" y="4044950"/>
          <p14:tracePt t="65727" x="4787900" y="4070350"/>
          <p14:tracePt t="65745" x="4794250" y="4083050"/>
          <p14:tracePt t="65761" x="4800600" y="4089400"/>
          <p14:tracePt t="65776" x="4800600" y="4095750"/>
          <p14:tracePt t="65890" x="4806950" y="4108450"/>
          <p14:tracePt t="65902" x="4806950" y="4114800"/>
          <p14:tracePt t="65912" x="4806950" y="4127500"/>
          <p14:tracePt t="65928" x="4813300" y="4140200"/>
          <p14:tracePt t="65946" x="4819650" y="4165600"/>
          <p14:tracePt t="65963" x="4826000" y="4171950"/>
          <p14:tracePt t="65979" x="4826000" y="4178300"/>
          <p14:tracePt t="65995" x="4826000" y="4184650"/>
          <p14:tracePt t="66011" x="4832350" y="4184650"/>
          <p14:tracePt t="66380" x="4838700" y="4184650"/>
          <p14:tracePt t="66422" x="4845050" y="4191000"/>
          <p14:tracePt t="67340" x="4832350" y="4171950"/>
          <p14:tracePt t="67350" x="4819650" y="4159250"/>
          <p14:tracePt t="67361" x="4794250" y="4140200"/>
          <p14:tracePt t="67377" x="4775200" y="4127500"/>
          <p14:tracePt t="67393" x="4705350" y="4089400"/>
          <p14:tracePt t="67410" x="4673600" y="4083050"/>
          <p14:tracePt t="67427" x="4603750" y="4076700"/>
          <p14:tracePt t="67445" x="4546600" y="4070350"/>
          <p14:tracePt t="67461" x="4521200" y="4070350"/>
          <p14:tracePt t="67478" x="4476750" y="4070350"/>
          <p14:tracePt t="67494" x="4445000" y="4070350"/>
          <p14:tracePt t="67510" x="4375150" y="4089400"/>
          <p14:tracePt t="67528" x="4324350" y="4095750"/>
          <p14:tracePt t="67544" x="4305300" y="4102100"/>
          <p14:tracePt t="67560" x="4273550" y="4114800"/>
          <p14:tracePt t="67577" x="4254500" y="4121150"/>
          <p14:tracePt t="67580" x="4235450" y="4133850"/>
          <p14:tracePt t="67594" x="4216400" y="4140200"/>
          <p14:tracePt t="67609" x="4191000" y="4146550"/>
          <p14:tracePt t="67625" x="4184650" y="4152900"/>
          <p14:tracePt t="67642" x="4178300" y="4159250"/>
          <p14:tracePt t="67659" x="4171950" y="4165600"/>
          <p14:tracePt t="67676" x="4165600" y="4165600"/>
          <p14:tracePt t="67692" x="4159250" y="4171950"/>
          <p14:tracePt t="67708" x="4152900" y="4178300"/>
          <p14:tracePt t="67725" x="4140200" y="4191000"/>
          <p14:tracePt t="67743" x="4140200" y="4197350"/>
          <p14:tracePt t="67759" x="4133850" y="4216400"/>
          <p14:tracePt t="67776" x="4127500" y="4229100"/>
          <p14:tracePt t="67862" x="4127500" y="4203700"/>
          <p14:tracePt t="67873" x="4121150" y="4184650"/>
          <p14:tracePt t="67883" x="4121150" y="4178300"/>
          <p14:tracePt t="67894" x="4114800" y="4171950"/>
          <p14:tracePt t="67914" x="4108450" y="4171950"/>
          <p14:tracePt t="67926" x="4102100" y="4165600"/>
          <p14:tracePt t="67947" x="4095750" y="4165600"/>
          <p14:tracePt t="67959" x="4089400" y="4165600"/>
          <p14:tracePt t="67978" x="4083050" y="4171950"/>
          <p14:tracePt t="67993" x="4076700" y="4191000"/>
          <p14:tracePt t="68010" x="4076700" y="4203700"/>
          <p14:tracePt t="68028" x="4070350" y="4216400"/>
          <p14:tracePt t="68043" x="4070350" y="4222750"/>
          <p14:tracePt t="68862" x="4070350" y="4216400"/>
          <p14:tracePt t="68873" x="4070350" y="4197350"/>
          <p14:tracePt t="68885" x="4083050" y="4171950"/>
          <p14:tracePt t="68894" x="4102100" y="4152900"/>
          <p14:tracePt t="68909" x="4152900" y="4102100"/>
          <p14:tracePt t="68925" x="4267200" y="4019550"/>
          <p14:tracePt t="68942" x="4324350" y="3987800"/>
          <p14:tracePt t="68958" x="4406900" y="3962400"/>
          <p14:tracePt t="68977" x="4451350" y="3949700"/>
          <p14:tracePt t="68993" x="4464050" y="3949700"/>
          <p14:tracePt t="69009" x="4483100" y="3949700"/>
          <p14:tracePt t="69026" x="4489450" y="3949700"/>
          <p14:tracePt t="69043" x="4521200" y="3994150"/>
          <p14:tracePt t="69059" x="4540250" y="4044950"/>
          <p14:tracePt t="69076" x="4546600" y="4070350"/>
          <p14:tracePt t="69080" x="4565650" y="4095750"/>
          <p14:tracePt t="69092" x="4565650" y="4108450"/>
          <p14:tracePt t="69109" x="4572000" y="4114800"/>
          <p14:tracePt t="69144" x="4572000" y="4121150"/>
          <p14:tracePt t="69158" x="4578350" y="4121150"/>
          <p14:tracePt t="69176" x="4578350" y="4127500"/>
          <p14:tracePt t="73826" x="4572000" y="4127500"/>
          <p14:tracePt t="73834" x="4559300" y="4127500"/>
          <p14:tracePt t="73844" x="4533900" y="4127500"/>
          <p14:tracePt t="73856" x="4514850" y="4127500"/>
          <p14:tracePt t="73871" x="4495800" y="4127500"/>
          <p14:tracePt t="73888" x="4451350" y="4121150"/>
          <p14:tracePt t="73907" x="4445000" y="4121150"/>
          <p14:tracePt t="73921" x="4406900" y="4121150"/>
          <p14:tracePt t="73939" x="4375150" y="4121150"/>
          <p14:tracePt t="73954" x="4356100" y="4121150"/>
          <p14:tracePt t="73971" x="4324350" y="4121150"/>
          <p14:tracePt t="73987" x="4311650" y="4121150"/>
          <p14:tracePt t="74004" x="4298950" y="4121150"/>
          <p14:tracePt t="74021" x="4292600" y="4121150"/>
          <p14:tracePt t="74037" x="4286250" y="4121150"/>
          <p14:tracePt t="74072" x="4279900" y="4121150"/>
          <p14:tracePt t="74115" x="4273550" y="4121150"/>
          <p14:tracePt t="74137" x="4267200" y="4121150"/>
          <p14:tracePt t="74146" x="4260850" y="4114800"/>
          <p14:tracePt t="74166" x="4254500" y="4108450"/>
          <p14:tracePt t="74209" x="4248150" y="4102100"/>
          <p14:tracePt t="74230" x="4241800" y="4102100"/>
          <p14:tracePt t="74251" x="4235450" y="4102100"/>
          <p14:tracePt t="74261" x="4229100" y="4102100"/>
          <p14:tracePt t="74272" x="4222750" y="4102100"/>
          <p14:tracePt t="74287" x="4216400" y="4108450"/>
          <p14:tracePt t="74305" x="4197350" y="4127500"/>
          <p14:tracePt t="74323" x="4191000" y="4140200"/>
          <p14:tracePt t="74338" x="4178300" y="4165600"/>
          <p14:tracePt t="74355" x="4178300" y="4184650"/>
          <p14:tracePt t="74371" x="4171950" y="4191000"/>
          <p14:tracePt t="74388" x="4171950" y="4197350"/>
          <p14:tracePt t="74459" x="4171950" y="4184650"/>
          <p14:tracePt t="74471" x="4159250" y="4165600"/>
          <p14:tracePt t="74482" x="4152900" y="4146550"/>
          <p14:tracePt t="74492" x="4146550" y="4127500"/>
          <p14:tracePt t="74504" x="4140200" y="4102100"/>
          <p14:tracePt t="74522" x="4127500" y="4095750"/>
          <p14:tracePt t="74540" x="4121150" y="4089400"/>
          <p14:tracePt t="74556" x="4121150" y="4083050"/>
          <p14:tracePt t="74569" x="4114800" y="4083050"/>
          <p14:tracePt t="74585" x="4108450" y="4083050"/>
          <p14:tracePt t="74603" x="4102100" y="4083050"/>
          <p14:tracePt t="74619" x="4089400" y="4108450"/>
          <p14:tracePt t="74636" x="4083050" y="4140200"/>
          <p14:tracePt t="74652" x="4083050" y="4152900"/>
          <p14:tracePt t="74669" x="4076700" y="4165600"/>
          <p14:tracePt t="74704" x="4076700" y="4171950"/>
          <p14:tracePt t="75159" x="4076700" y="4159250"/>
          <p14:tracePt t="75169" x="4083050" y="4146550"/>
          <p14:tracePt t="75179" x="4083050" y="4133850"/>
          <p14:tracePt t="75189" x="4083050" y="4114800"/>
          <p14:tracePt t="75204" x="4083050" y="4102100"/>
          <p14:tracePt t="75220" x="4083050" y="4083050"/>
          <p14:tracePt t="75236" x="4083050" y="4076700"/>
          <p14:tracePt t="75314" x="4083050" y="4083050"/>
          <p14:tracePt t="75326" x="4083050" y="4095750"/>
          <p14:tracePt t="75338" x="4083050" y="4114800"/>
          <p14:tracePt t="75354" x="4083050" y="4133850"/>
          <p14:tracePt t="75370" x="4083050" y="4146550"/>
          <p14:tracePt t="75387" x="4083050" y="4159250"/>
          <p14:tracePt t="75449" x="4083050" y="4146550"/>
          <p14:tracePt t="75459" x="4083050" y="4133850"/>
          <p14:tracePt t="75469" x="4083050" y="4127500"/>
          <p14:tracePt t="75503" x="4076700" y="4127500"/>
          <p14:tracePt t="75524" x="4070350" y="4127500"/>
          <p14:tracePt t="75546" x="4064000" y="4127500"/>
          <p14:tracePt t="75554" x="4064000" y="4152900"/>
          <p14:tracePt t="75571" x="4057650" y="4165600"/>
          <p14:tracePt t="75586" x="4057650" y="4171950"/>
          <p14:tracePt t="76284" x="4057650" y="4165600"/>
          <p14:tracePt t="76296" x="4057650" y="4159250"/>
          <p14:tracePt t="76305" x="4057650" y="4146550"/>
          <p14:tracePt t="76317" x="4070350" y="4133850"/>
          <p14:tracePt t="76334" x="4089400" y="4127500"/>
          <p14:tracePt t="76351" x="4127500" y="4095750"/>
          <p14:tracePt t="76368" x="4171950" y="4089400"/>
          <p14:tracePt t="76384" x="4184650" y="4089400"/>
          <p14:tracePt t="76402" x="4210050" y="4089400"/>
          <p14:tracePt t="76419" x="4222750" y="4089400"/>
          <p14:tracePt t="76433" x="4229100" y="4089400"/>
          <p14:tracePt t="76450" x="4248150" y="4089400"/>
          <p14:tracePt t="76469" x="4254500" y="4089400"/>
          <p14:tracePt t="76486" x="4260850" y="4089400"/>
          <p14:tracePt t="76503" x="4273550" y="4095750"/>
          <p14:tracePt t="76519" x="4279900" y="4095750"/>
          <p14:tracePt t="76535" x="4286250" y="4102100"/>
          <p14:tracePt t="76552" x="4292600" y="4102100"/>
          <p14:tracePt t="76568" x="4292600" y="4108450"/>
          <p14:tracePt t="76595" x="4292600" y="4114800"/>
          <p14:tracePt t="76617" x="4298950" y="4114800"/>
          <p14:tracePt t="76733" x="4305300" y="4121150"/>
          <p14:tracePt t="76744" x="4311650" y="4121150"/>
          <p14:tracePt t="76754" x="4318000" y="4133850"/>
          <p14:tracePt t="76768" x="4324350" y="4140200"/>
          <p14:tracePt t="76786" x="4330700" y="4152900"/>
          <p14:tracePt t="76801" x="4330700" y="4159250"/>
          <p14:tracePt t="76818" x="4337050" y="4159250"/>
          <p14:tracePt t="76836" x="4337050" y="4165600"/>
          <p14:tracePt t="76870" x="4343400" y="4165600"/>
          <p14:tracePt t="76885" x="4343400" y="4171950"/>
          <p14:tracePt t="77266" x="4343400" y="4178300"/>
          <p14:tracePt t="77276" x="4343400" y="4191000"/>
          <p14:tracePt t="77287" x="4343400" y="4203700"/>
          <p14:tracePt t="77301" x="4343400" y="4216400"/>
          <p14:tracePt t="77318" x="4343400" y="4222750"/>
          <p14:tracePt t="77340" x="4343400" y="4229100"/>
          <p14:tracePt t="77410" x="4343400" y="4222750"/>
          <p14:tracePt t="77442" x="4343400" y="4216400"/>
          <p14:tracePt t="79433" x="4337050" y="4216400"/>
          <p14:tracePt t="79442" x="4337050" y="4210050"/>
          <p14:tracePt t="79453" x="4324350" y="4203700"/>
          <p14:tracePt t="79465" x="4298950" y="4197350"/>
          <p14:tracePt t="79481" x="4279900" y="4184650"/>
          <p14:tracePt t="79497" x="4235450" y="4165600"/>
          <p14:tracePt t="79514" x="4216400" y="4159250"/>
          <p14:tracePt t="79531" x="4178300" y="4146550"/>
          <p14:tracePt t="79550" x="4152900" y="4140200"/>
          <p14:tracePt t="79566" x="4140200" y="4133850"/>
          <p14:tracePt t="79582" x="4121150" y="4133850"/>
          <p14:tracePt t="79599" x="4114800" y="4133850"/>
          <p14:tracePt t="79616" x="4108450" y="4133850"/>
          <p14:tracePt t="79643" x="4102100" y="4133850"/>
          <p14:tracePt t="79653" x="4095750" y="4133850"/>
          <p14:tracePt t="79674" x="4089400" y="4133850"/>
          <p14:tracePt t="79686" x="4076700" y="4146550"/>
          <p14:tracePt t="79700" x="4070350" y="4165600"/>
          <p14:tracePt t="79717" x="4057650" y="4203700"/>
          <p14:tracePt t="79733" x="4057650" y="4210050"/>
          <p14:tracePt t="79750" x="4057650" y="4216400"/>
          <p14:tracePt t="79767" x="4051300" y="4222750"/>
          <p14:tracePt t="79861" x="4051300" y="4216400"/>
          <p14:tracePt t="79882" x="4057650" y="4203700"/>
          <p14:tracePt t="79892" x="4064000" y="4197350"/>
          <p14:tracePt t="79903" x="4076700" y="4197350"/>
          <p14:tracePt t="79917" x="4089400" y="4191000"/>
          <p14:tracePt t="79934" x="4114800" y="4191000"/>
          <p14:tracePt t="79948" x="4121150" y="4191000"/>
          <p14:tracePt t="79965" x="4140200" y="4210050"/>
          <p14:tracePt t="79982" x="4146550" y="4235450"/>
          <p14:tracePt t="79998" x="4152900" y="4298950"/>
          <p14:tracePt t="80014" x="4152900" y="4318000"/>
          <p14:tracePt t="80031" x="4152900" y="4343400"/>
          <p14:tracePt t="80048" x="4152900" y="4349750"/>
          <p14:tracePt t="80081" x="4152900" y="4356100"/>
          <p14:tracePt t="80112" x="4152900" y="4362450"/>
          <p14:tracePt t="80143" x="4159250" y="4362450"/>
          <p14:tracePt t="80155" x="4159250" y="4356100"/>
          <p14:tracePt t="80167" x="4178300" y="4337050"/>
          <p14:tracePt t="80182" x="4184650" y="4298950"/>
          <p14:tracePt t="80199" x="4216400" y="4222750"/>
          <p14:tracePt t="80216" x="4260850" y="4121150"/>
          <p14:tracePt t="80232" x="4279900" y="4095750"/>
          <p14:tracePt t="80249" x="4298950" y="4038600"/>
          <p14:tracePt t="80267" x="4305300" y="4025900"/>
          <p14:tracePt t="80283" x="4318000" y="4019550"/>
          <p14:tracePt t="80299" x="4324350" y="4013200"/>
          <p14:tracePt t="80315" x="4330700" y="4006850"/>
          <p14:tracePt t="80348" x="4337050" y="4006850"/>
          <p14:tracePt t="80365" x="4349750" y="4006850"/>
          <p14:tracePt t="80384" x="4368800" y="4013200"/>
          <p14:tracePt t="80399" x="4375150" y="4013200"/>
          <p14:tracePt t="80416" x="4381500" y="4025900"/>
          <p14:tracePt t="80434" x="4387850" y="4032250"/>
          <p14:tracePt t="80449" x="4387850" y="4038600"/>
          <p14:tracePt t="80465" x="4394200" y="4038600"/>
          <p14:tracePt t="80481" x="4394200" y="4044950"/>
          <p14:tracePt t="80517" x="4394200" y="4051300"/>
          <p14:tracePt t="80955" x="4381500" y="4051300"/>
          <p14:tracePt t="80966" x="4375150" y="4051300"/>
          <p14:tracePt t="80976" x="4368800" y="4057650"/>
          <p14:tracePt t="80986" x="4356100" y="4064000"/>
          <p14:tracePt t="80997" x="4343400" y="4070350"/>
          <p14:tracePt t="81014" x="4337050" y="4070350"/>
          <p14:tracePt t="81030" x="4324350" y="4076700"/>
          <p14:tracePt t="81050" x="4311650" y="4089400"/>
          <p14:tracePt t="81064" x="4305300" y="4095750"/>
          <p14:tracePt t="81081" x="4298950" y="4114800"/>
          <p14:tracePt t="81103" x="4298950" y="4121150"/>
          <p14:tracePt t="81125" x="4298950" y="4127500"/>
          <p14:tracePt t="81135" x="4298950" y="4133850"/>
          <p14:tracePt t="81147" x="4298950" y="4140200"/>
          <p14:tracePt t="81165" x="4298950" y="4152900"/>
          <p14:tracePt t="81218" x="4298950" y="4159250"/>
          <p14:tracePt t="81394" x="4292600" y="4159250"/>
          <p14:tracePt t="81434" x="4286250" y="4159250"/>
          <p14:tracePt t="81455" x="4286250" y="4152900"/>
          <p14:tracePt t="81656" x="4286250" y="4159250"/>
          <p14:tracePt t="81675" x="4286250" y="4165600"/>
          <p14:tracePt t="81715" x="4286250" y="4171950"/>
          <p14:tracePt t="81820" x="4298950" y="4171950"/>
          <p14:tracePt t="81831" x="4305300" y="4171950"/>
          <p14:tracePt t="81843" x="4330700" y="4171950"/>
          <p14:tracePt t="81854" x="4343400" y="4171950"/>
          <p14:tracePt t="81864" x="4356100" y="4171950"/>
          <p14:tracePt t="81880" x="4368800" y="4178300"/>
          <p14:tracePt t="81895" x="4375150" y="4178300"/>
          <p14:tracePt t="81912" x="4381500" y="4184650"/>
          <p14:tracePt t="81928" x="4394200" y="4191000"/>
          <p14:tracePt t="81945" x="4406900" y="4216400"/>
          <p14:tracePt t="81962" x="4413250" y="4235450"/>
          <p14:tracePt t="81978" x="4419600" y="4254500"/>
          <p14:tracePt t="81995" x="4425950" y="4267200"/>
          <p14:tracePt t="82012" x="4432300" y="4273550"/>
          <p14:tracePt t="82029" x="4438650" y="4286250"/>
          <p14:tracePt t="82062" x="4445000" y="4298950"/>
          <p14:tracePt t="82078" x="4451350" y="4298950"/>
          <p14:tracePt t="82104" x="4451350" y="4305300"/>
          <p14:tracePt t="82114" x="4457700" y="4305300"/>
          <p14:tracePt t="82166" x="4464050" y="4305300"/>
          <p14:tracePt t="82197" x="4470400" y="4305300"/>
          <p14:tracePt t="82207" x="4483100" y="4318000"/>
          <p14:tracePt t="82217" x="4483100" y="4324350"/>
          <p14:tracePt t="82230" x="4495800" y="4337050"/>
          <p14:tracePt t="82248" x="4502150" y="4343400"/>
          <p14:tracePt t="82263" x="4514850" y="4349750"/>
          <p14:tracePt t="82281" x="4521200" y="4356100"/>
          <p14:tracePt t="82296" x="4527550" y="4356100"/>
          <p14:tracePt t="82487" x="4527550" y="4349750"/>
          <p14:tracePt t="82551" x="4521200" y="4349750"/>
          <p14:tracePt t="82560" x="4514850" y="4349750"/>
          <p14:tracePt t="82573" x="4508500" y="4349750"/>
          <p14:tracePt t="82739" x="4508500" y="4337050"/>
          <p14:tracePt t="82748" x="4508500" y="4330700"/>
          <p14:tracePt t="84713" x="4514850" y="4330700"/>
          <p14:tracePt t="84723" x="4521200" y="4324350"/>
          <p14:tracePt t="84734" x="4527550" y="4324350"/>
          <p14:tracePt t="84746" x="4533900" y="4324350"/>
          <p14:tracePt t="84765" x="4533900" y="4318000"/>
          <p14:tracePt t="84786" x="4533900" y="4311650"/>
          <p14:tracePt t="84808" x="4533900" y="4305300"/>
          <p14:tracePt t="84817" x="4533900" y="4298950"/>
          <p14:tracePt t="84828" x="4533900" y="4292600"/>
          <p14:tracePt t="84843" x="4527550" y="4286250"/>
          <p14:tracePt t="84860" x="4508500" y="4286250"/>
          <p14:tracePt t="84876" x="4502150" y="4286250"/>
          <p14:tracePt t="84893" x="4489450" y="4286250"/>
          <p14:tracePt t="84964" x="4489450" y="4292600"/>
          <p14:tracePt t="84984" x="4489450" y="4298950"/>
          <p14:tracePt t="85005" x="4495800" y="4298950"/>
          <p14:tracePt t="87589" x="4495800" y="4292600"/>
          <p14:tracePt t="87597" x="4489450" y="4279900"/>
          <p14:tracePt t="87608" x="4483100" y="4267200"/>
          <p14:tracePt t="87623" x="4470400" y="4248150"/>
          <p14:tracePt t="87640" x="4457700" y="4222750"/>
          <p14:tracePt t="87657" x="4451350" y="4216400"/>
          <p14:tracePt t="87673" x="4445000" y="4203700"/>
          <p14:tracePt t="89403" x="4438650" y="4203700"/>
          <p14:tracePt t="89765" x="4438650" y="4210050"/>
          <p14:tracePt t="89787" x="4438650" y="4216400"/>
          <p14:tracePt t="89807" x="4438650" y="4229100"/>
          <p14:tracePt t="89818" x="4438650" y="4241800"/>
          <p14:tracePt t="89829" x="4438650" y="4260850"/>
          <p14:tracePt t="89840" x="4438650" y="4286250"/>
          <p14:tracePt t="89855" x="4438650" y="4292600"/>
          <p14:tracePt t="89872" x="4457700" y="4343400"/>
          <p14:tracePt t="89888" x="4470400" y="4368800"/>
          <p14:tracePt t="89905" x="4495800" y="4400550"/>
          <p14:tracePt t="89923" x="4521200" y="4432300"/>
          <p14:tracePt t="89938" x="4559300" y="4470400"/>
          <p14:tracePt t="89957" x="4591050" y="4502150"/>
          <p14:tracePt t="89972" x="4616450" y="4521200"/>
          <p14:tracePt t="89989" x="4648200" y="4552950"/>
          <p14:tracePt t="90006" x="4667250" y="4565650"/>
          <p14:tracePt t="90022" x="4673600" y="4572000"/>
          <p14:tracePt t="90039" x="4679950" y="4578350"/>
          <p14:tracePt t="90487" x="4686300" y="4565650"/>
          <p14:tracePt t="90499" x="4692650" y="4546600"/>
          <p14:tracePt t="90508" x="4692650" y="4514850"/>
          <p14:tracePt t="90521" x="4692650" y="4489450"/>
          <p14:tracePt t="90537" x="4692650" y="4419600"/>
          <p14:tracePt t="90554" x="4692650" y="4394200"/>
          <p14:tracePt t="90571" x="4692650" y="4368800"/>
          <p14:tracePt t="90588" x="4686300" y="4356100"/>
          <p14:tracePt t="90604" x="4673600" y="4337050"/>
          <p14:tracePt t="90621" x="4648200" y="4311650"/>
          <p14:tracePt t="90638" x="4641850" y="4305300"/>
          <p14:tracePt t="90654" x="4616450" y="4292600"/>
          <p14:tracePt t="90671" x="4610100" y="4286250"/>
          <p14:tracePt t="90687" x="4584700" y="4279900"/>
          <p14:tracePt t="90704" x="4572000" y="4273550"/>
          <p14:tracePt t="90721" x="4565650" y="4273550"/>
          <p14:tracePt t="90737" x="4552950" y="4273550"/>
          <p14:tracePt t="90894" x="4552950" y="4260850"/>
          <p14:tracePt t="90907" x="4546600" y="4254500"/>
          <p14:tracePt t="90914" x="4546600" y="4248150"/>
          <p14:tracePt t="90923" x="4546600" y="4241800"/>
          <p14:tracePt t="90937" x="4540250" y="4235450"/>
          <p14:tracePt t="91029" x="4533900" y="42354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Regressão linear múltipla 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A reta estimada pela regressão linear simples foi </a:t>
            </a:r>
            <a:r>
              <a:rPr lang="pt-BR" altLang="en-US" dirty="0" smtClean="0"/>
              <a:t>representada graficamente </a:t>
            </a:r>
            <a:r>
              <a:rPr lang="pt-BR" altLang="en-US" dirty="0"/>
              <a:t>por gráfico de dispersão bidimensional</a:t>
            </a:r>
          </a:p>
          <a:p>
            <a:r>
              <a:rPr lang="pt-BR" altLang="en-US" dirty="0" smtClean="0"/>
              <a:t>A </a:t>
            </a:r>
            <a:r>
              <a:rPr lang="pt-BR" altLang="en-US" dirty="0"/>
              <a:t>regressão linear múltipla possui dimensão k+1, o que </a:t>
            </a:r>
            <a:r>
              <a:rPr lang="pt-BR" altLang="en-US" dirty="0" smtClean="0"/>
              <a:t>dificulta visualização </a:t>
            </a:r>
            <a:r>
              <a:rPr lang="pt-BR" altLang="en-US" dirty="0"/>
              <a:t>gráfica</a:t>
            </a:r>
          </a:p>
          <a:p>
            <a:r>
              <a:rPr lang="pt-BR" altLang="en-US" dirty="0" smtClean="0"/>
              <a:t>A </a:t>
            </a:r>
            <a:r>
              <a:rPr lang="pt-BR" altLang="en-US" dirty="0"/>
              <a:t>dimensão refere-se ao número de </a:t>
            </a:r>
            <a:r>
              <a:rPr lang="pt-BR" altLang="en-US" dirty="0" smtClean="0"/>
              <a:t>parâmetros </a:t>
            </a:r>
            <a:r>
              <a:rPr lang="pt-BR" altLang="en-US" dirty="0"/>
              <a:t>estimados (k) </a:t>
            </a:r>
            <a:r>
              <a:rPr lang="pt-BR" altLang="en-US" dirty="0" smtClean="0"/>
              <a:t>e intercepto </a:t>
            </a:r>
            <a:r>
              <a:rPr lang="pt-BR" altLang="en-US" dirty="0"/>
              <a:t>(1)</a:t>
            </a:r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92"/>
    </mc:Choice>
    <mc:Fallback xmlns="">
      <p:transition spd="slow" advTm="7179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0890" x="4540250" y="4210050"/>
          <p14:tracePt t="70900" x="4559300" y="4152900"/>
          <p14:tracePt t="70910" x="4597400" y="4044950"/>
          <p14:tracePt t="70927" x="4654550" y="3930650"/>
          <p14:tracePt t="70944" x="4686300" y="38290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Estimação dos coeficientes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altLang="en-US" dirty="0"/>
              <a:t>A estimação dos coeficientes do modelo, utilizam o método </a:t>
            </a:r>
            <a:r>
              <a:rPr lang="pt-BR" altLang="en-US" dirty="0" smtClean="0"/>
              <a:t>dos mínimos </a:t>
            </a:r>
            <a:r>
              <a:rPr lang="pt-BR" altLang="en-US" dirty="0"/>
              <a:t>quadrados, que </a:t>
            </a:r>
            <a:r>
              <a:rPr lang="pt-BR" altLang="en-US" dirty="0" smtClean="0"/>
              <a:t>minimiza </a:t>
            </a:r>
            <a:r>
              <a:rPr lang="pt-BR" altLang="en-US" dirty="0"/>
              <a:t>a soma do quadrado </a:t>
            </a:r>
            <a:r>
              <a:rPr lang="pt-BR" altLang="en-US" dirty="0" smtClean="0"/>
              <a:t>dos desvios (resíduos) da </a:t>
            </a:r>
            <a:r>
              <a:rPr lang="pt-BR" altLang="en-US" dirty="0"/>
              <a:t>reta ajustada pelo </a:t>
            </a:r>
            <a:r>
              <a:rPr lang="pt-BR" altLang="en-US" dirty="0" smtClean="0"/>
              <a:t>modelo.</a:t>
            </a:r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r>
              <a:rPr lang="pt-BR" altLang="en-US" dirty="0" smtClean="0"/>
              <a:t> </a:t>
            </a:r>
            <a:endParaRPr lang="pt-BR" altLang="en-US" dirty="0"/>
          </a:p>
          <a:p>
            <a:r>
              <a:rPr lang="pt-BR" altLang="en-US" dirty="0" smtClean="0"/>
              <a:t>Vai além do propósito do curso demonstrar os cálculos dos coeficientes, pois necessitam familiaridade com de </a:t>
            </a:r>
            <a:r>
              <a:rPr lang="pt-BR" altLang="en-US" dirty="0"/>
              <a:t>cálculos </a:t>
            </a:r>
            <a:r>
              <a:rPr lang="pt-BR" altLang="en-US" dirty="0" smtClean="0"/>
              <a:t>de matrizes.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566356"/>
            <a:ext cx="4165951" cy="8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55"/>
    </mc:Choice>
    <mc:Fallback xmlns="">
      <p:transition spd="slow" advTm="15635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119" x="4692650" y="3816350"/>
          <p14:tracePt t="1129" x="4705350" y="3797300"/>
          <p14:tracePt t="1140" x="4724400" y="3778250"/>
          <p14:tracePt t="1151" x="4737100" y="3759200"/>
          <p14:tracePt t="1167" x="4762500" y="3733800"/>
          <p14:tracePt t="1184" x="4838700" y="3663950"/>
          <p14:tracePt t="1200" x="4902200" y="3606800"/>
          <p14:tracePt t="1217" x="5041900" y="3479800"/>
          <p14:tracePt t="1235" x="5232400" y="3282950"/>
          <p14:tracePt t="1250" x="5321300" y="3168650"/>
          <p14:tracePt t="1266" x="5518150" y="2971800"/>
          <p14:tracePt t="1283" x="5638800" y="2863850"/>
          <p14:tracePt t="1300" x="5816600" y="2705100"/>
          <p14:tracePt t="1316" x="5892800" y="2622550"/>
          <p14:tracePt t="1334" x="6019800" y="2476500"/>
          <p14:tracePt t="1351" x="6172200" y="2368550"/>
          <p14:tracePt t="1368" x="6229350" y="2336800"/>
          <p14:tracePt t="1385" x="6369050" y="2273300"/>
          <p14:tracePt t="1401" x="6489700" y="2222500"/>
          <p14:tracePt t="1417" x="6584950" y="2184400"/>
          <p14:tracePt t="1435" x="6832600" y="2095500"/>
          <p14:tracePt t="1452" x="6927850" y="2057400"/>
          <p14:tracePt t="1467" x="7188200" y="1911350"/>
          <p14:tracePt t="1483" x="7315200" y="1828800"/>
          <p14:tracePt t="1500" x="7575550" y="1676400"/>
          <p14:tracePt t="1516" x="7759700" y="1574800"/>
          <p14:tracePt t="1533" x="7880350" y="1517650"/>
          <p14:tracePt t="1549" x="8077200" y="1435100"/>
          <p14:tracePt t="1566" x="8140700" y="1416050"/>
          <p14:tracePt t="1583" x="8229600" y="1371600"/>
          <p14:tracePt t="1600" x="8293100" y="1339850"/>
          <p14:tracePt t="1616" x="8305800" y="1327150"/>
          <p14:tracePt t="5129" x="8293100" y="1346200"/>
          <p14:tracePt t="5139" x="8255000" y="1377950"/>
          <p14:tracePt t="5150" x="8204200" y="1428750"/>
          <p14:tracePt t="5164" x="8147050" y="1473200"/>
          <p14:tracePt t="5179" x="8102600" y="1511300"/>
          <p14:tracePt t="5196" x="7994650" y="1638300"/>
          <p14:tracePt t="5213" x="7886700" y="1746250"/>
          <p14:tracePt t="5229" x="7842250" y="1797050"/>
          <p14:tracePt t="5246" x="7747000" y="1885950"/>
          <p14:tracePt t="5263" x="7708900" y="1924050"/>
          <p14:tracePt t="5280" x="7664450" y="1974850"/>
          <p14:tracePt t="5296" x="7626350" y="2032000"/>
          <p14:tracePt t="5313" x="7613650" y="2051050"/>
          <p14:tracePt t="5331" x="7588250" y="2082800"/>
          <p14:tracePt t="5364" x="7575550" y="2101850"/>
          <p14:tracePt t="5380" x="7562850" y="2114550"/>
          <p14:tracePt t="14161" x="7556500" y="2120900"/>
          <p14:tracePt t="14172" x="7543800" y="2127250"/>
          <p14:tracePt t="14189" x="7531100" y="2139950"/>
          <p14:tracePt t="14206" x="7423150" y="2190750"/>
          <p14:tracePt t="14222" x="7353300" y="2209800"/>
          <p14:tracePt t="14238" x="7181850" y="2260600"/>
          <p14:tracePt t="14255" x="6877050" y="2305050"/>
          <p14:tracePt t="14272" x="6762750" y="2317750"/>
          <p14:tracePt t="14288" x="6515100" y="2330450"/>
          <p14:tracePt t="14305" x="6337300" y="2330450"/>
          <p14:tracePt t="14321" x="6121400" y="2324100"/>
          <p14:tracePt t="14338" x="6007100" y="2311400"/>
          <p14:tracePt t="14808" x="6000750" y="2311400"/>
          <p14:tracePt t="14818" x="5994400" y="2311400"/>
          <p14:tracePt t="14830" x="5981700" y="2311400"/>
          <p14:tracePt t="14839" x="5975350" y="2317750"/>
          <p14:tracePt t="14854" x="5962650" y="2324100"/>
          <p14:tracePt t="14871" x="5956300" y="2343150"/>
          <p14:tracePt t="14888" x="5943600" y="2355850"/>
          <p14:tracePt t="14904" x="5930900" y="2387600"/>
          <p14:tracePt t="14921" x="5930900" y="2400300"/>
          <p14:tracePt t="14937" x="5930900" y="2425700"/>
          <p14:tracePt t="14955" x="5930900" y="2444750"/>
          <p14:tracePt t="14971" x="5930900" y="2457450"/>
          <p14:tracePt t="14988" x="5937250" y="2482850"/>
          <p14:tracePt t="15004" x="5956300" y="2495550"/>
          <p14:tracePt t="15021" x="5981700" y="2514600"/>
          <p14:tracePt t="15037" x="6013450" y="2540000"/>
          <p14:tracePt t="15054" x="6026150" y="2552700"/>
          <p14:tracePt t="15070" x="6045200" y="2584450"/>
          <p14:tracePt t="15087" x="6057900" y="2597150"/>
          <p14:tracePt t="15104" x="6089650" y="2622550"/>
          <p14:tracePt t="15120" x="6096000" y="2628900"/>
          <p14:tracePt t="15978" x="6089650" y="2628900"/>
          <p14:tracePt t="15988" x="6076950" y="2622550"/>
          <p14:tracePt t="16001" x="6051550" y="2616200"/>
          <p14:tracePt t="16009" x="6026150" y="2609850"/>
          <p14:tracePt t="16022" x="5956300" y="2597150"/>
          <p14:tracePt t="16040" x="5791200" y="2597150"/>
          <p14:tracePt t="16056" x="5715000" y="2597150"/>
          <p14:tracePt t="16070" x="5537200" y="2609850"/>
          <p14:tracePt t="16086" x="5422900" y="2635250"/>
          <p14:tracePt t="16103" x="5327650" y="2660650"/>
          <p14:tracePt t="17009" x="5327650" y="2692400"/>
          <p14:tracePt t="17020" x="5327650" y="2711450"/>
          <p14:tracePt t="17036" x="5327650" y="2730500"/>
          <p14:tracePt t="17052" x="5308600" y="2774950"/>
          <p14:tracePt t="17069" x="5302250" y="2787650"/>
          <p14:tracePt t="17085" x="5200650" y="2851150"/>
          <p14:tracePt t="17103" x="5080000" y="2901950"/>
          <p14:tracePt t="17119" x="4819650" y="2978150"/>
          <p14:tracePt t="17136" x="4362450" y="3009900"/>
          <p14:tracePt t="17152" x="4203700" y="3009900"/>
          <p14:tracePt t="17169" x="3816350" y="3009900"/>
          <p14:tracePt t="17186" x="3657600" y="3009900"/>
          <p14:tracePt t="17202" x="3429000" y="2984500"/>
          <p14:tracePt t="17220" x="3257550" y="2940050"/>
          <p14:tracePt t="17236" x="3200400" y="2921000"/>
          <p14:tracePt t="18115" x="3175000" y="2921000"/>
          <p14:tracePt t="18127" x="3092450" y="2933700"/>
          <p14:tracePt t="18137" x="2990850" y="2952750"/>
          <p14:tracePt t="18152" x="2876550" y="2965450"/>
          <p14:tracePt t="18169" x="2476500" y="2965450"/>
          <p14:tracePt t="18186" x="2349500" y="2965450"/>
          <p14:tracePt t="18202" x="2133600" y="2984500"/>
          <p14:tracePt t="18220" x="2044700" y="2997200"/>
          <p14:tracePt t="18236" x="1885950" y="3022600"/>
          <p14:tracePt t="18251" x="1803400" y="3048000"/>
          <p14:tracePt t="18267" x="1784350" y="3054350"/>
          <p14:tracePt t="18284" x="1758950" y="3067050"/>
          <p14:tracePt t="18301" x="1752600" y="3073400"/>
          <p14:tracePt t="18318" x="1733550" y="3079750"/>
          <p14:tracePt t="18334" x="1727200" y="3079750"/>
          <p14:tracePt t="18351" x="1727200" y="3086100"/>
          <p14:tracePt t="18367" x="1720850" y="3086100"/>
          <p14:tracePt t="18418" x="1727200" y="3092450"/>
          <p14:tracePt t="18428" x="1765300" y="3098800"/>
          <p14:tracePt t="18439" x="1835150" y="3111500"/>
          <p14:tracePt t="18452" x="1885950" y="3111500"/>
          <p14:tracePt t="18468" x="1924050" y="3117850"/>
          <p14:tracePt t="18485" x="2006600" y="3117850"/>
          <p14:tracePt t="18501" x="2025650" y="3117850"/>
          <p14:tracePt t="18517" x="2032000" y="3117850"/>
          <p14:tracePt t="18553" x="2019300" y="3105150"/>
          <p14:tracePt t="18567" x="1987550" y="3079750"/>
          <p14:tracePt t="18584" x="1860550" y="3048000"/>
          <p14:tracePt t="18601" x="1809750" y="3048000"/>
          <p14:tracePt t="18617" x="1752600" y="3048000"/>
          <p14:tracePt t="18634" x="1733550" y="3048000"/>
          <p14:tracePt t="18651" x="1714500" y="3067050"/>
          <p14:tracePt t="18668" x="1689100" y="3105150"/>
          <p14:tracePt t="18684" x="1689100" y="3124200"/>
          <p14:tracePt t="18701" x="1695450" y="3194050"/>
          <p14:tracePt t="18718" x="1714500" y="3213100"/>
          <p14:tracePt t="18735" x="1822450" y="3263900"/>
          <p14:tracePt t="18752" x="1892300" y="3263900"/>
          <p14:tracePt t="18768" x="1987550" y="3232150"/>
          <p14:tracePt t="18784" x="2032000" y="3187700"/>
          <p14:tracePt t="18800" x="2051050" y="3149600"/>
          <p14:tracePt t="18817" x="2057400" y="3054350"/>
          <p14:tracePt t="18835" x="2044700" y="2946400"/>
          <p14:tracePt t="18850" x="2032000" y="2927350"/>
          <p14:tracePt t="18867" x="1987550" y="2908300"/>
          <p14:tracePt t="18884" x="1949450" y="2895600"/>
          <p14:tracePt t="18900" x="1936750" y="2895600"/>
          <p14:tracePt t="20563" x="1943100" y="2895600"/>
          <p14:tracePt t="20574" x="1955800" y="2895600"/>
          <p14:tracePt t="20584" x="1974850" y="2901950"/>
          <p14:tracePt t="20599" x="2006600" y="2914650"/>
          <p14:tracePt t="20616" x="2076450" y="2933700"/>
          <p14:tracePt t="20632" x="2120900" y="2946400"/>
          <p14:tracePt t="20649" x="2241550" y="2965450"/>
          <p14:tracePt t="20666" x="2305050" y="2971800"/>
          <p14:tracePt t="20682" x="2406650" y="2971800"/>
          <p14:tracePt t="20699" x="2489200" y="2978150"/>
          <p14:tracePt t="20716" x="2552700" y="2990850"/>
          <p14:tracePt t="20733" x="2635250" y="3003550"/>
          <p14:tracePt t="20749" x="2679700" y="3016250"/>
          <p14:tracePt t="20766" x="2730500" y="3028950"/>
          <p14:tracePt t="20783" x="2774950" y="3035300"/>
          <p14:tracePt t="20799" x="2787650" y="3041650"/>
          <p14:tracePt t="20816" x="2825750" y="3041650"/>
          <p14:tracePt t="20833" x="2838450" y="3048000"/>
          <p14:tracePt t="20849" x="2851150" y="3048000"/>
          <p14:tracePt t="20866" x="2857500" y="3048000"/>
          <p14:tracePt t="21617" x="2863850" y="3048000"/>
          <p14:tracePt t="21639" x="2870200" y="3048000"/>
          <p14:tracePt t="21649" x="2870200" y="3054350"/>
          <p14:tracePt t="21659" x="2876550" y="3054350"/>
          <p14:tracePt t="21702" x="2882900" y="3054350"/>
          <p14:tracePt t="21951" x="2889250" y="3054350"/>
          <p14:tracePt t="21993" x="2895600" y="3054350"/>
          <p14:tracePt t="22004" x="2895600" y="3060700"/>
          <p14:tracePt t="22016" x="2901950" y="3060700"/>
          <p14:tracePt t="22036" x="2908300" y="3060700"/>
          <p14:tracePt t="22046" x="2914650" y="3060700"/>
          <p14:tracePt t="22056" x="2921000" y="3060700"/>
          <p14:tracePt t="22066" x="2927350" y="3067050"/>
          <p14:tracePt t="22082" x="2940050" y="3067050"/>
          <p14:tracePt t="22098" x="2971800" y="3067050"/>
          <p14:tracePt t="22115" x="2997200" y="3067050"/>
          <p14:tracePt t="22132" x="3035300" y="3073400"/>
          <p14:tracePt t="22149" x="3111500" y="3079750"/>
          <p14:tracePt t="22166" x="3175000" y="3079750"/>
          <p14:tracePt t="22182" x="3308350" y="3079750"/>
          <p14:tracePt t="22198" x="3359150" y="3079750"/>
          <p14:tracePt t="22215" x="3524250" y="3079750"/>
          <p14:tracePt t="22233" x="3676650" y="3079750"/>
          <p14:tracePt t="22247" x="3727450" y="3079750"/>
          <p14:tracePt t="22264" x="3810000" y="3086100"/>
          <p14:tracePt t="22282" x="3848100" y="3098800"/>
          <p14:tracePt t="22285" x="3879850" y="3105150"/>
          <p14:tracePt t="22298" x="3898900" y="3117850"/>
          <p14:tracePt t="22316" x="3924300" y="3124200"/>
          <p14:tracePt t="22332" x="3937000" y="3136900"/>
          <p14:tracePt t="22681" x="3949700" y="3143250"/>
          <p14:tracePt t="22693" x="3975100" y="3155950"/>
          <p14:tracePt t="22703" x="3994150" y="3162300"/>
          <p14:tracePt t="22715" x="4044950" y="3175000"/>
          <p14:tracePt t="22733" x="4108450" y="3181350"/>
          <p14:tracePt t="22749" x="4273550" y="3200400"/>
          <p14:tracePt t="22765" x="4451350" y="3200400"/>
          <p14:tracePt t="22782" x="4591050" y="3200400"/>
          <p14:tracePt t="22785" x="4692650" y="3200400"/>
          <p14:tracePt t="22798" x="4806950" y="3200400"/>
          <p14:tracePt t="22815" x="4883150" y="3200400"/>
          <p14:tracePt t="22831" x="5099050" y="3181350"/>
          <p14:tracePt t="22848" x="5283200" y="3168650"/>
          <p14:tracePt t="22864" x="5359400" y="3168650"/>
          <p14:tracePt t="22881" x="5473700" y="3168650"/>
          <p14:tracePt t="22898" x="5511800" y="3168650"/>
          <p14:tracePt t="22914" x="5607050" y="3168650"/>
          <p14:tracePt t="22931" x="5695950" y="3168650"/>
          <p14:tracePt t="22947" x="5727700" y="3175000"/>
          <p14:tracePt t="22964" x="5772150" y="3181350"/>
          <p14:tracePt t="22981" x="5778500" y="3181350"/>
          <p14:tracePt t="22999" x="5797550" y="3181350"/>
          <p14:tracePt t="23015" x="5803900" y="3181350"/>
          <p14:tracePt t="23048" x="5810250" y="3181350"/>
          <p14:tracePt t="23079" x="5816600" y="3181350"/>
          <p14:tracePt t="23380" x="5803900" y="3187700"/>
          <p14:tracePt t="23391" x="5778500" y="3187700"/>
          <p14:tracePt t="23401" x="5753100" y="3200400"/>
          <p14:tracePt t="23414" x="5695950" y="3206750"/>
          <p14:tracePt t="23431" x="5581650" y="3225800"/>
          <p14:tracePt t="23447" x="5270500" y="3276600"/>
          <p14:tracePt t="23465" x="4749800" y="3346450"/>
          <p14:tracePt t="23479" x="4533900" y="3371850"/>
          <p14:tracePt t="23496" x="3943350" y="3435350"/>
          <p14:tracePt t="23514" x="3721100" y="3460750"/>
          <p14:tracePt t="23530" x="3371850" y="3524250"/>
          <p14:tracePt t="23547" x="3111500" y="3606800"/>
          <p14:tracePt t="23563" x="3041650" y="3632200"/>
          <p14:tracePt t="23579" x="2908300" y="3683000"/>
          <p14:tracePt t="23597" x="2876550" y="3708400"/>
          <p14:tracePt t="23613" x="2825750" y="3727450"/>
          <p14:tracePt t="23630" x="2794000" y="3752850"/>
          <p14:tracePt t="23646" x="2787650" y="3752850"/>
          <p14:tracePt t="23663" x="2781300" y="3752850"/>
          <p14:tracePt t="23679" x="2781300" y="3759200"/>
          <p14:tracePt t="23696" x="2774950" y="3759200"/>
          <p14:tracePt t="23713" x="2774950" y="3765550"/>
          <p14:tracePt t="23729" x="2768600" y="3771900"/>
          <p14:tracePt t="23746" x="2762250" y="3797300"/>
          <p14:tracePt t="23763" x="2762250" y="3810000"/>
          <p14:tracePt t="23780" x="2755900" y="3848100"/>
          <p14:tracePt t="23796" x="2755900" y="3879850"/>
          <p14:tracePt t="23813" x="2749550" y="3949700"/>
          <p14:tracePt t="23830" x="2781300" y="4057650"/>
          <p14:tracePt t="23846" x="2794000" y="4102100"/>
          <p14:tracePt t="23862" x="2895600" y="4229100"/>
          <p14:tracePt t="23879" x="3041650" y="4324350"/>
          <p14:tracePt t="23896" x="3467100" y="4483100"/>
          <p14:tracePt t="23912" x="3873500" y="4502150"/>
          <p14:tracePt t="23929" x="4032250" y="4502150"/>
          <p14:tracePt t="23946" x="4330700" y="4476750"/>
          <p14:tracePt t="23963" x="4699000" y="4375150"/>
          <p14:tracePt t="23979" x="4813300" y="4343400"/>
          <p14:tracePt t="23996" x="5035550" y="4267200"/>
          <p14:tracePt t="24012" x="5137150" y="4235450"/>
          <p14:tracePt t="24029" x="5276850" y="4191000"/>
          <p14:tracePt t="24046" x="5321300" y="4159250"/>
          <p14:tracePt t="24063" x="5384800" y="4121150"/>
          <p14:tracePt t="24079" x="5416550" y="4083050"/>
          <p14:tracePt t="24096" x="5422900" y="4083050"/>
          <p14:tracePt t="24113" x="5441950" y="4070350"/>
          <p14:tracePt t="24129" x="5448300" y="4064000"/>
          <p14:tracePt t="24146" x="5448300" y="4057650"/>
          <p14:tracePt t="24162" x="5454650" y="4057650"/>
          <p14:tracePt t="24179" x="5454650" y="4044950"/>
          <p14:tracePt t="24196" x="5441950" y="4013200"/>
          <p14:tracePt t="24212" x="5422900" y="3968750"/>
          <p14:tracePt t="24229" x="5334000" y="3879850"/>
          <p14:tracePt t="24246" x="5219700" y="3771900"/>
          <p14:tracePt t="24262" x="5149850" y="3721100"/>
          <p14:tracePt t="24279" x="4972050" y="3619500"/>
          <p14:tracePt t="24296" x="4876800" y="3575050"/>
          <p14:tracePt t="24298" x="4813300" y="3549650"/>
          <p14:tracePt t="24312" x="4718050" y="3524250"/>
          <p14:tracePt t="24329" x="4603750" y="3505200"/>
          <p14:tracePt t="24345" x="4559300" y="3505200"/>
          <p14:tracePt t="24362" x="4451350" y="3549650"/>
          <p14:tracePt t="24379" x="4413250" y="3581400"/>
          <p14:tracePt t="24396" x="4343400" y="3651250"/>
          <p14:tracePt t="24412" x="4292600" y="3810000"/>
          <p14:tracePt t="24429" x="4292600" y="3892550"/>
          <p14:tracePt t="24445" x="4330700" y="4070350"/>
          <p14:tracePt t="24462" x="4381500" y="4140200"/>
          <p14:tracePt t="24478" x="4476750" y="4235450"/>
          <p14:tracePt t="24495" x="4667250" y="4279900"/>
          <p14:tracePt t="24512" x="4743450" y="4279900"/>
          <p14:tracePt t="24529" x="4876800" y="4248150"/>
          <p14:tracePt t="24546" x="4914900" y="4210050"/>
          <p14:tracePt t="24562" x="4991100" y="4083050"/>
          <p14:tracePt t="24579" x="5022850" y="3841750"/>
          <p14:tracePt t="24595" x="5022850" y="3689350"/>
          <p14:tracePt t="24612" x="4946650" y="3492500"/>
          <p14:tracePt t="24629" x="4876800" y="3441700"/>
          <p14:tracePt t="24645" x="4667250" y="3352800"/>
          <p14:tracePt t="24662" x="4578350" y="3352800"/>
          <p14:tracePt t="24678" x="4362450" y="3467100"/>
          <p14:tracePt t="24695" x="4203700" y="3657600"/>
          <p14:tracePt t="24712" x="4152900" y="3740150"/>
          <p14:tracePt t="24728" x="4108450" y="3873500"/>
          <p14:tracePt t="24745" x="4095750" y="3911600"/>
          <p14:tracePt t="24761" x="4102100" y="3975100"/>
          <p14:tracePt t="24778" x="4133850" y="4006850"/>
          <p14:tracePt t="24796" x="4146550" y="4019550"/>
          <p14:tracePt t="24798" x="4159250" y="4019550"/>
          <p14:tracePt t="24812" x="4178300" y="4019550"/>
          <p14:tracePt t="24828" x="4184650" y="4019550"/>
          <p14:tracePt t="24845" x="4203700" y="4019550"/>
          <p14:tracePt t="27904" x="4203700" y="4013200"/>
          <p14:tracePt t="27915" x="4203700" y="4000500"/>
          <p14:tracePt t="27925" x="4203700" y="3987800"/>
          <p14:tracePt t="27936" x="4197350" y="3968750"/>
          <p14:tracePt t="27946" x="4191000" y="3943350"/>
          <p14:tracePt t="27959" x="4178300" y="3924300"/>
          <p14:tracePt t="27975" x="4171950" y="3911600"/>
          <p14:tracePt t="27992" x="4159250" y="3886200"/>
          <p14:tracePt t="28009" x="4146550" y="3860800"/>
          <p14:tracePt t="28025" x="4140200" y="3848100"/>
          <p14:tracePt t="28042" x="4121150" y="3829050"/>
          <p14:tracePt t="28059" x="4114800" y="3822700"/>
          <p14:tracePt t="28075" x="4089400" y="3810000"/>
          <p14:tracePt t="28092" x="4076700" y="3810000"/>
          <p14:tracePt t="28126" x="4064000" y="3829050"/>
          <p14:tracePt t="28142" x="4064000" y="3848100"/>
          <p14:tracePt t="28159" x="4070350" y="3898900"/>
          <p14:tracePt t="28176" x="4083050" y="3924300"/>
          <p14:tracePt t="28209" x="4095750" y="3930650"/>
          <p14:tracePt t="28225" x="4102100" y="3930650"/>
          <p14:tracePt t="28242" x="4108450" y="3930650"/>
          <p14:tracePt t="28259" x="4114800" y="3930650"/>
          <p14:tracePt t="28275" x="4114800" y="3917950"/>
          <p14:tracePt t="28292" x="4114800" y="3886200"/>
          <p14:tracePt t="28308" x="4114800" y="3879850"/>
          <p14:tracePt t="28325" x="4083050" y="3867150"/>
          <p14:tracePt t="28342" x="4051300" y="3867150"/>
          <p14:tracePt t="28359" x="4044950" y="3873500"/>
          <p14:tracePt t="28376" x="4025900" y="3892550"/>
          <p14:tracePt t="28392" x="4013200" y="3911600"/>
          <p14:tracePt t="28408" x="4013200" y="3956050"/>
          <p14:tracePt t="28426" x="4013200" y="3981450"/>
          <p14:tracePt t="28442" x="4019550" y="3981450"/>
          <p14:tracePt t="28459" x="4038600" y="3987800"/>
          <p14:tracePt t="28475" x="4051300" y="3987800"/>
          <p14:tracePt t="28491" x="4057650" y="3987800"/>
          <p14:tracePt t="28508" x="4064000" y="3987800"/>
          <p14:tracePt t="30466" x="4070350" y="3981450"/>
          <p14:tracePt t="30477" x="4102100" y="3968750"/>
          <p14:tracePt t="30488" x="4133850" y="3962400"/>
          <p14:tracePt t="30498" x="4171950" y="3956050"/>
          <p14:tracePt t="30509" x="4229100" y="3949700"/>
          <p14:tracePt t="30524" x="4292600" y="3949700"/>
          <p14:tracePt t="30541" x="4470400" y="3962400"/>
          <p14:tracePt t="30557" x="4584700" y="3981450"/>
          <p14:tracePt t="30574" x="4806950" y="4070350"/>
          <p14:tracePt t="30591" x="5054600" y="4152900"/>
          <p14:tracePt t="30607" x="5162550" y="4184650"/>
          <p14:tracePt t="30624" x="5359400" y="4248150"/>
          <p14:tracePt t="30641" x="5422900" y="4267200"/>
          <p14:tracePt t="30657" x="5581650" y="4292600"/>
          <p14:tracePt t="30675" x="5721350" y="4311650"/>
          <p14:tracePt t="30691" x="5778500" y="4324350"/>
          <p14:tracePt t="30708" x="5842000" y="4343400"/>
          <p14:tracePt t="30724" x="5861050" y="4349750"/>
          <p14:tracePt t="31062" x="5867400" y="4349750"/>
          <p14:tracePt t="31071" x="5873750" y="4337050"/>
          <p14:tracePt t="31082" x="5880100" y="4311650"/>
          <p14:tracePt t="31094" x="5880100" y="4292600"/>
          <p14:tracePt t="31106" x="5886450" y="4279900"/>
          <p14:tracePt t="31124" x="5886450" y="4229100"/>
          <p14:tracePt t="31140" x="5886450" y="4210050"/>
          <p14:tracePt t="31157" x="5886450" y="4152900"/>
          <p14:tracePt t="31173" x="5886450" y="4127500"/>
          <p14:tracePt t="31190" x="5854700" y="4032250"/>
          <p14:tracePt t="31207" x="5765800" y="3892550"/>
          <p14:tracePt t="31224" x="5708650" y="3816350"/>
          <p14:tracePt t="31240" x="5575300" y="3689350"/>
          <p14:tracePt t="31256" x="5505450" y="3625850"/>
          <p14:tracePt t="31272" x="5391150" y="3562350"/>
          <p14:tracePt t="31289" x="5321300" y="3543300"/>
          <p14:tracePt t="31290" x="5283200" y="3530600"/>
          <p14:tracePt t="31306" x="5232400" y="3530600"/>
          <p14:tracePt t="31322" x="5175250" y="3530600"/>
          <p14:tracePt t="31339" x="5162550" y="3530600"/>
          <p14:tracePt t="31356" x="5149850" y="3549650"/>
          <p14:tracePt t="31372" x="5143500" y="3575050"/>
          <p14:tracePt t="31390" x="5143500" y="3613150"/>
          <p14:tracePt t="31406" x="5181600" y="3663950"/>
          <p14:tracePt t="31423" x="5226050" y="3695700"/>
          <p14:tracePt t="31440" x="5372100" y="3733800"/>
          <p14:tracePt t="31456" x="5435600" y="3740150"/>
          <p14:tracePt t="31473" x="5518150" y="3740150"/>
          <p14:tracePt t="31489" x="5543550" y="3740150"/>
          <p14:tracePt t="31506" x="5549900" y="3740150"/>
          <p14:tracePt t="31522" x="5556250" y="3740150"/>
          <p14:tracePt t="31556" x="5543550" y="3708400"/>
          <p14:tracePt t="31572" x="5505450" y="3683000"/>
          <p14:tracePt t="31589" x="5480050" y="3676650"/>
          <p14:tracePt t="31605" x="5454650" y="3670300"/>
          <p14:tracePt t="31639" x="5435600" y="3676650"/>
          <p14:tracePt t="31657" x="5429250" y="3714750"/>
          <p14:tracePt t="31673" x="5429250" y="3727450"/>
          <p14:tracePt t="31689" x="5429250" y="3771900"/>
          <p14:tracePt t="31706" x="5429250" y="3778250"/>
          <p14:tracePt t="31723" x="5429250" y="3803650"/>
          <p14:tracePt t="31739" x="5435600" y="3829050"/>
          <p14:tracePt t="31756" x="5441950" y="3841750"/>
          <p14:tracePt t="31772" x="5448300" y="3860800"/>
          <p14:tracePt t="31789" x="5448300" y="3873500"/>
          <p14:tracePt t="31791" x="5448300" y="3879850"/>
          <p14:tracePt t="31805" x="5454650" y="3886200"/>
          <p14:tracePt t="31822" x="5473700" y="3917950"/>
          <p14:tracePt t="31838" x="5480050" y="3930650"/>
          <p14:tracePt t="31855" x="5505450" y="3956050"/>
          <p14:tracePt t="31872" x="5505450" y="3962400"/>
          <p14:tracePt t="31889" x="5518150" y="3975100"/>
          <p14:tracePt t="31906" x="5524500" y="3987800"/>
          <p14:tracePt t="31939" x="5530850" y="3987800"/>
          <p14:tracePt t="31958" x="5530850" y="3994150"/>
          <p14:tracePt t="32010" x="5524500" y="3994150"/>
          <p14:tracePt t="32020" x="5505450" y="3994150"/>
          <p14:tracePt t="32031" x="5492750" y="3994150"/>
          <p14:tracePt t="32041" x="5473700" y="3994150"/>
          <p14:tracePt t="32055" x="5448300" y="3994150"/>
          <p14:tracePt t="32072" x="5410200" y="3994150"/>
          <p14:tracePt t="32088" x="5391150" y="3994150"/>
          <p14:tracePt t="32105" x="5359400" y="3994150"/>
          <p14:tracePt t="32122" x="5346700" y="3994150"/>
          <p14:tracePt t="32139" x="5334000" y="3994150"/>
          <p14:tracePt t="32156" x="5327650" y="3994150"/>
          <p14:tracePt t="32172" x="5321300" y="3994150"/>
          <p14:tracePt t="32188" x="5314950" y="3994150"/>
          <p14:tracePt t="32282" x="5308600" y="3994150"/>
          <p14:tracePt t="32292" x="5302250" y="3994150"/>
          <p14:tracePt t="32302" x="5295900" y="3994150"/>
          <p14:tracePt t="32313" x="5289550" y="3994150"/>
          <p14:tracePt t="32323" x="5276850" y="3994150"/>
          <p14:tracePt t="32345" x="5270500" y="3994150"/>
          <p14:tracePt t="32355" x="5257800" y="3994150"/>
          <p14:tracePt t="32371" x="5251450" y="3994150"/>
          <p14:tracePt t="32388" x="5245100" y="3994150"/>
          <p14:tracePt t="32408" x="5238750" y="3994150"/>
          <p14:tracePt t="32552" x="5245100" y="4000500"/>
          <p14:tracePt t="32563" x="5283200" y="4006850"/>
          <p14:tracePt t="32573" x="5340350" y="4025900"/>
          <p14:tracePt t="32588" x="5391150" y="4025900"/>
          <p14:tracePt t="32605" x="5486400" y="4032250"/>
          <p14:tracePt t="32621" x="5549900" y="4032250"/>
          <p14:tracePt t="32638" x="5664200" y="4044950"/>
          <p14:tracePt t="32655" x="5708650" y="4044950"/>
          <p14:tracePt t="32672" x="5765800" y="4044950"/>
          <p14:tracePt t="32688" x="5797550" y="4051300"/>
          <p14:tracePt t="32705" x="5816600" y="4051300"/>
          <p14:tracePt t="32721" x="5829300" y="4057650"/>
          <p14:tracePt t="32738" x="5835650" y="4057650"/>
          <p14:tracePt t="32755" x="5848350" y="4057650"/>
          <p14:tracePt t="32788" x="5854700" y="4057650"/>
          <p14:tracePt t="32897" x="5842000" y="4064000"/>
          <p14:tracePt t="32908" x="5778500" y="4064000"/>
          <p14:tracePt t="32917" x="5727700" y="4064000"/>
          <p14:tracePt t="32928" x="5664200" y="4076700"/>
          <p14:tracePt t="32939" x="5613400" y="4076700"/>
          <p14:tracePt t="32954" x="5549900" y="4076700"/>
          <p14:tracePt t="32971" x="5454650" y="4076700"/>
          <p14:tracePt t="32988" x="5429250" y="4076700"/>
          <p14:tracePt t="33004" x="5397500" y="4076700"/>
          <p14:tracePt t="33021" x="5378450" y="4076700"/>
          <p14:tracePt t="33037" x="5372100" y="4076700"/>
          <p14:tracePt t="33054" x="5365750" y="4076700"/>
          <p14:tracePt t="33071" x="5359400" y="4076700"/>
          <p14:tracePt t="33158" x="5353050" y="4076700"/>
          <p14:tracePt t="33178" x="5346700" y="4076700"/>
          <p14:tracePt t="33189" x="5340350" y="4076700"/>
          <p14:tracePt t="33199" x="5334000" y="4076700"/>
          <p14:tracePt t="33209" x="5327650" y="4076700"/>
          <p14:tracePt t="33221" x="5314950" y="4070350"/>
          <p14:tracePt t="33238" x="5308600" y="4070350"/>
          <p14:tracePt t="33254" x="5283200" y="4070350"/>
          <p14:tracePt t="33272" x="5257800" y="4070350"/>
          <p14:tracePt t="33287" x="5245100" y="4070350"/>
          <p14:tracePt t="33304" x="5226050" y="4070350"/>
          <p14:tracePt t="33337" x="5219700" y="4070350"/>
          <p14:tracePt t="35025" x="5238750" y="4070350"/>
          <p14:tracePt t="35037" x="5257800" y="4070350"/>
          <p14:tracePt t="35046" x="5283200" y="4070350"/>
          <p14:tracePt t="35056" x="5308600" y="4070350"/>
          <p14:tracePt t="35070" x="5340350" y="4070350"/>
          <p14:tracePt t="35086" x="5372100" y="4070350"/>
          <p14:tracePt t="35103" x="5467350" y="4070350"/>
          <p14:tracePt t="35120" x="5511800" y="4070350"/>
          <p14:tracePt t="35136" x="5537200" y="4070350"/>
          <p14:tracePt t="35153" x="5568950" y="4064000"/>
          <p14:tracePt t="35170" x="5581650" y="4064000"/>
          <p14:tracePt t="35187" x="5600700" y="4064000"/>
          <p14:tracePt t="35203" x="5613400" y="4064000"/>
          <p14:tracePt t="35220" x="5626100" y="4064000"/>
          <p14:tracePt t="35237" x="5664200" y="4064000"/>
          <p14:tracePt t="35254" x="5689600" y="4064000"/>
          <p14:tracePt t="35270" x="5727700" y="4064000"/>
          <p14:tracePt t="35287" x="5753100" y="4064000"/>
          <p14:tracePt t="35303" x="5765800" y="4064000"/>
          <p14:tracePt t="35320" x="5791200" y="4064000"/>
          <p14:tracePt t="35337" x="5803900" y="4064000"/>
          <p14:tracePt t="35352" x="5822950" y="4064000"/>
          <p14:tracePt t="35369" x="5835650" y="4064000"/>
          <p14:tracePt t="35386" x="5842000" y="4064000"/>
          <p14:tracePt t="35402" x="5848350" y="4064000"/>
          <p14:tracePt t="35442" x="5854700" y="4064000"/>
          <p14:tracePt t="36742" x="5867400" y="4064000"/>
          <p14:tracePt t="36750" x="5873750" y="4064000"/>
          <p14:tracePt t="36761" x="5886450" y="4064000"/>
          <p14:tracePt t="36772" x="5899150" y="4057650"/>
          <p14:tracePt t="36787" x="5911850" y="4051300"/>
          <p14:tracePt t="36802" x="5949950" y="4044950"/>
          <p14:tracePt t="36818" x="5969000" y="4038600"/>
          <p14:tracePt t="36835" x="6013450" y="4025900"/>
          <p14:tracePt t="36852" x="6032500" y="4019550"/>
          <p14:tracePt t="36868" x="6076950" y="3994150"/>
          <p14:tracePt t="36885" x="6096000" y="3975100"/>
          <p14:tracePt t="36901" x="6108700" y="3962400"/>
          <p14:tracePt t="36918" x="6134100" y="3949700"/>
          <p14:tracePt t="36935" x="6140450" y="3937000"/>
          <p14:tracePt t="36951" x="6153150" y="3924300"/>
          <p14:tracePt t="36969" x="6159500" y="3911600"/>
          <p14:tracePt t="36985" x="6165850" y="3898900"/>
          <p14:tracePt t="37002" x="6165850" y="3892550"/>
          <p14:tracePt t="37035" x="6172200" y="3886200"/>
          <p14:tracePt t="37052" x="6178550" y="3873500"/>
          <p14:tracePt t="37069" x="6178550" y="3867150"/>
          <p14:tracePt t="37085" x="6178550" y="3860800"/>
          <p14:tracePt t="37101" x="6184900" y="3860800"/>
          <p14:tracePt t="37118" x="6184900" y="3854450"/>
          <p14:tracePt t="37135" x="6191250" y="3841750"/>
          <p14:tracePt t="37152" x="6191250" y="3829050"/>
          <p14:tracePt t="37168" x="6191250" y="3790950"/>
          <p14:tracePt t="37184" x="6191250" y="3765550"/>
          <p14:tracePt t="37201" x="6191250" y="3727450"/>
          <p14:tracePt t="37219" x="6191250" y="3702050"/>
          <p14:tracePt t="37235" x="6191250" y="3695700"/>
          <p14:tracePt t="37251" x="6184900" y="3695700"/>
          <p14:tracePt t="37267" x="6184900" y="3689350"/>
          <p14:tracePt t="37284" x="6178550" y="3689350"/>
          <p14:tracePt t="37301" x="6172200" y="3689350"/>
          <p14:tracePt t="37364" x="6172200" y="3695700"/>
          <p14:tracePt t="37375" x="6178550" y="3702050"/>
          <p14:tracePt t="37385" x="6184900" y="3708400"/>
          <p14:tracePt t="37400" x="6191250" y="3708400"/>
          <p14:tracePt t="37417" x="6197600" y="3714750"/>
          <p14:tracePt t="37433" x="6197600" y="3721100"/>
          <p14:tracePt t="37450" x="6203950" y="3721100"/>
          <p14:tracePt t="38501" x="6203950" y="3727450"/>
          <p14:tracePt t="38511" x="6203950" y="3740150"/>
          <p14:tracePt t="38522" x="6197600" y="3759200"/>
          <p14:tracePt t="38534" x="6184900" y="3771900"/>
          <p14:tracePt t="38549" x="6178550" y="3784600"/>
          <p14:tracePt t="38566" x="6172200" y="3790950"/>
          <p14:tracePt t="38583" x="6172200" y="3797300"/>
          <p14:tracePt t="38599" x="6165850" y="3803650"/>
          <p14:tracePt t="38616" x="6159500" y="3810000"/>
          <p14:tracePt t="38633" x="6153150" y="3810000"/>
          <p14:tracePt t="38649" x="6140450" y="3810000"/>
          <p14:tracePt t="38666" x="6134100" y="3803650"/>
          <p14:tracePt t="38682" x="6096000" y="3752850"/>
          <p14:tracePt t="38699" x="6013450" y="3670300"/>
          <p14:tracePt t="38716" x="5886450" y="3575050"/>
          <p14:tracePt t="38733" x="5594350" y="3429000"/>
          <p14:tracePt t="38749" x="5365750" y="3333750"/>
          <p14:tracePt t="38766" x="4921250" y="3276600"/>
          <p14:tracePt t="38783" x="4406900" y="3276600"/>
          <p14:tracePt t="38799" x="4159250" y="3302000"/>
          <p14:tracePt t="38816" x="3746500" y="3409950"/>
          <p14:tracePt t="38833" x="3556000" y="3473450"/>
          <p14:tracePt t="38849" x="3359150" y="3568700"/>
          <p14:tracePt t="38866" x="3219450" y="3651250"/>
          <p14:tracePt t="38883" x="3175000" y="3683000"/>
          <p14:tracePt t="38899" x="3111500" y="3733800"/>
          <p14:tracePt t="38916" x="3092450" y="3759200"/>
          <p14:tracePt t="38932" x="3079750" y="3771900"/>
          <p14:tracePt t="38949" x="3073400" y="3778250"/>
          <p14:tracePt t="38965" x="3067050" y="3778250"/>
          <p14:tracePt t="38982" x="3060700" y="3778250"/>
          <p14:tracePt t="39016" x="3054350" y="3790950"/>
          <p14:tracePt t="39033" x="3048000" y="3810000"/>
          <p14:tracePt t="39049" x="3048000" y="3816350"/>
          <p14:tracePt t="39065" x="3041650" y="3822700"/>
          <p14:tracePt t="39082" x="3041650" y="3829050"/>
          <p14:tracePt t="39099" x="3041650" y="3841750"/>
          <p14:tracePt t="39116" x="3041650" y="3854450"/>
          <p14:tracePt t="39149" x="3048000" y="3860800"/>
          <p14:tracePt t="39165" x="3054350" y="3867150"/>
          <p14:tracePt t="39182" x="3073400" y="3886200"/>
          <p14:tracePt t="39200" x="3124200" y="3924300"/>
          <p14:tracePt t="39215" x="3168650" y="3949700"/>
          <p14:tracePt t="39232" x="3333750" y="4032250"/>
          <p14:tracePt t="39249" x="3422650" y="4083050"/>
          <p14:tracePt t="39266" x="3752850" y="4140200"/>
          <p14:tracePt t="39283" x="3943350" y="4152900"/>
          <p14:tracePt t="39285" x="4146550" y="4152900"/>
          <p14:tracePt t="39299" x="4406900" y="4152900"/>
          <p14:tracePt t="39315" x="4813300" y="4133850"/>
          <p14:tracePt t="39332" x="4984750" y="4108450"/>
          <p14:tracePt t="39349" x="5384800" y="4095750"/>
          <p14:tracePt t="39365" x="5499100" y="4083050"/>
          <p14:tracePt t="39382" x="5708650" y="4064000"/>
          <p14:tracePt t="39398" x="5797550" y="4057650"/>
          <p14:tracePt t="39415" x="5822950" y="4044950"/>
          <p14:tracePt t="39432" x="5835650" y="4044950"/>
          <p14:tracePt t="39448" x="5835650" y="4032250"/>
          <p14:tracePt t="39465" x="5784850" y="3930650"/>
          <p14:tracePt t="39482" x="5511800" y="3740150"/>
          <p14:tracePt t="39498" x="5238750" y="3613150"/>
          <p14:tracePt t="39515" x="4838700" y="3473450"/>
          <p14:tracePt t="39532" x="4705350" y="3460750"/>
          <p14:tracePt t="39549" x="4502150" y="3460750"/>
          <p14:tracePt t="39566" x="4400550" y="3511550"/>
          <p14:tracePt t="39582" x="4362450" y="3568700"/>
          <p14:tracePt t="39599" x="4279900" y="3778250"/>
          <p14:tracePt t="39615" x="4267200" y="3905250"/>
          <p14:tracePt t="39631" x="4279900" y="4044950"/>
          <p14:tracePt t="39648" x="4362450" y="4152900"/>
          <p14:tracePt t="39665" x="4483100" y="4216400"/>
          <p14:tracePt t="39681" x="4705350" y="4260850"/>
          <p14:tracePt t="39698" x="4806950" y="4260850"/>
          <p14:tracePt t="39715" x="5003800" y="4191000"/>
          <p14:tracePt t="39732" x="5080000" y="4121150"/>
          <p14:tracePt t="39748" x="5124450" y="4064000"/>
          <p14:tracePt t="39765" x="5149850" y="3930650"/>
          <p14:tracePt t="39782" x="5149850" y="3898900"/>
          <p14:tracePt t="60541" x="5149850" y="3905250"/>
          <p14:tracePt t="60553" x="5149850" y="3930650"/>
          <p14:tracePt t="60563" x="5149850" y="3949700"/>
          <p14:tracePt t="60573" x="5149850" y="3994150"/>
          <p14:tracePt t="60583" x="5149850" y="4051300"/>
          <p14:tracePt t="60597" x="5149850" y="4102100"/>
          <p14:tracePt t="60614" x="5149850" y="4152900"/>
          <p14:tracePt t="60630" x="5168900" y="4273550"/>
          <p14:tracePt t="60647" x="5194300" y="4400550"/>
          <p14:tracePt t="60664" x="5213350" y="4495800"/>
          <p14:tracePt t="60680" x="5264150" y="4616450"/>
          <p14:tracePt t="60696" x="5283200" y="4686300"/>
          <p14:tracePt t="60713" x="5314950" y="4768850"/>
          <p14:tracePt t="60730" x="5359400" y="4845050"/>
          <p14:tracePt t="60746" x="5372100" y="4876800"/>
          <p14:tracePt t="60763" x="5422900" y="4978400"/>
          <p14:tracePt t="60780" x="5448300" y="5010150"/>
          <p14:tracePt t="60796" x="5467350" y="5054600"/>
          <p14:tracePt t="60813" x="5480050" y="5080000"/>
          <p14:tracePt t="60830" x="5486400" y="5092700"/>
          <p14:tracePt t="60847" x="5499100" y="5124450"/>
          <p14:tracePt t="60863" x="5505450" y="5143500"/>
          <p14:tracePt t="60880" x="5518150" y="5194300"/>
          <p14:tracePt t="60897" x="5537200" y="5257800"/>
          <p14:tracePt t="60913" x="5543550" y="5308600"/>
          <p14:tracePt t="60930" x="5556250" y="5365750"/>
          <p14:tracePt t="60946" x="5568950" y="5391150"/>
          <p14:tracePt t="60963" x="5581650" y="5429250"/>
          <p14:tracePt t="60980" x="5588000" y="5473700"/>
          <p14:tracePt t="60996" x="5594350" y="5492750"/>
          <p14:tracePt t="61013" x="5594350" y="5524500"/>
          <p14:tracePt t="61030" x="5594350" y="5543550"/>
          <p14:tracePt t="61046" x="5594350" y="5581650"/>
          <p14:tracePt t="61063" x="5594350" y="5600700"/>
          <p14:tracePt t="61080" x="5594350" y="5607050"/>
          <p14:tracePt t="61097" x="5594350" y="5626100"/>
          <p14:tracePt t="61130" x="5594350" y="5638800"/>
          <p14:tracePt t="61146" x="5594350" y="5645150"/>
          <p14:tracePt t="62179" x="5588000" y="5645150"/>
          <p14:tracePt t="62191" x="5581650" y="5645150"/>
          <p14:tracePt t="62200" x="5568950" y="5657850"/>
          <p14:tracePt t="62212" x="5543550" y="5676900"/>
          <p14:tracePt t="62239" x="5499100" y="5702300"/>
          <p14:tracePt t="62245" x="5435600" y="5734050"/>
          <p14:tracePt t="62263" x="5359400" y="5765800"/>
          <p14:tracePt t="62279" x="5327650" y="5772150"/>
          <p14:tracePt t="62295" x="5283200" y="5778500"/>
          <p14:tracePt t="62311" x="5257800" y="5778500"/>
          <p14:tracePt t="62328" x="5226050" y="57785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n-US" dirty="0" smtClean="0"/>
              <a:t>Interpretação dos coeficientes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 smtClean="0"/>
              <a:t>Interpretando os coeficientes:</a:t>
            </a:r>
          </a:p>
          <a:p>
            <a:pPr lvl="1"/>
            <a:r>
              <a:rPr lang="pt-BR" dirty="0" smtClean="0"/>
              <a:t>Variação média na </a:t>
            </a:r>
            <a:r>
              <a:rPr lang="pt-BR" dirty="0"/>
              <a:t>resposta, </a:t>
            </a:r>
            <a:r>
              <a:rPr lang="pt-BR" dirty="0" smtClean="0"/>
              <a:t>associada a variação unitária em </a:t>
            </a:r>
            <a:r>
              <a:rPr lang="pt-BR" dirty="0" err="1" smtClean="0"/>
              <a:t>X</a:t>
            </a:r>
            <a:r>
              <a:rPr lang="pt-BR" sz="1400" dirty="0" err="1" smtClean="0"/>
              <a:t>k</a:t>
            </a:r>
            <a:r>
              <a:rPr lang="pt-BR" dirty="0" smtClean="0"/>
              <a:t>, mantendo o efeito das demais variáveis num valor fixo (ou controlando o valor das demais variáveis).</a:t>
            </a:r>
            <a:endParaRPr lang="pt-BR" dirty="0"/>
          </a:p>
          <a:p>
            <a:pPr lvl="1"/>
            <a:r>
              <a:rPr lang="pt-BR" dirty="0" smtClean="0"/>
              <a:t>Efeito parcial de cada variável na resposta.</a:t>
            </a:r>
            <a:endParaRPr lang="pt-BR" dirty="0"/>
          </a:p>
          <a:p>
            <a:pPr lvl="1"/>
            <a:r>
              <a:rPr lang="el-GR" dirty="0" smtClean="0"/>
              <a:t>β</a:t>
            </a:r>
            <a:r>
              <a:rPr lang="pt-BR" sz="1400" dirty="0" smtClean="0"/>
              <a:t>0</a:t>
            </a:r>
            <a:r>
              <a:rPr lang="pt-BR" dirty="0" smtClean="0"/>
              <a:t>: valor médio quando todas as variáveis independentes são iguais a zero</a:t>
            </a:r>
            <a:endParaRPr lang="pt-BR" dirty="0"/>
          </a:p>
          <a:p>
            <a:pPr lvl="1"/>
            <a:endParaRPr lang="pt-BR" altLang="en-US" dirty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2018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Sessão </a:t>
            </a:r>
            <a:r>
              <a:rPr lang="pt-BR" dirty="0"/>
              <a:t>7</a:t>
            </a:r>
          </a:p>
        </p:txBody>
      </p:sp>
      <p:sp>
        <p:nvSpPr>
          <p:cNvPr id="410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5A58C-3010-4355-A0C5-A517542A46C8}" type="slidenum">
              <a:rPr lang="pt-BR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58"/>
    </mc:Choice>
    <mc:Fallback xmlns="">
      <p:transition spd="slow" advTm="8625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83" x="5219700" y="5765800"/>
          <p14:tracePt t="3093" x="5213350" y="5727700"/>
          <p14:tracePt t="3104" x="5200650" y="5600700"/>
          <p14:tracePt t="3121" x="5200650" y="5429250"/>
          <p14:tracePt t="3137" x="5200650" y="5080000"/>
          <p14:tracePt t="3153" x="5219700" y="4622800"/>
          <p14:tracePt t="3170" x="5238750" y="4508500"/>
          <p14:tracePt t="3187" x="5302250" y="4337050"/>
          <p14:tracePt t="3204" x="5353050" y="4241800"/>
          <p14:tracePt t="3220" x="5435600" y="4102100"/>
          <p14:tracePt t="3237" x="5486400" y="4013200"/>
          <p14:tracePt t="3253" x="5511800" y="3981450"/>
          <p14:tracePt t="3269" x="5543550" y="3930650"/>
          <p14:tracePt t="3286" x="5556250" y="3911600"/>
          <p14:tracePt t="3302" x="5568950" y="3879850"/>
          <p14:tracePt t="3320" x="5607050" y="3816350"/>
          <p14:tracePt t="3336" x="5619750" y="3784600"/>
          <p14:tracePt t="3352" x="5715000" y="3625850"/>
          <p14:tracePt t="3369" x="5765800" y="3543300"/>
          <p14:tracePt t="3386" x="5911850" y="3340100"/>
          <p14:tracePt t="3404" x="6153150" y="3003550"/>
          <p14:tracePt t="3418" x="6292850" y="2749550"/>
          <p14:tracePt t="3436" x="6483350" y="2400300"/>
          <p14:tracePt t="3453" x="6597650" y="2203450"/>
          <p14:tracePt t="3470" x="6769100" y="1917700"/>
          <p14:tracePt t="3486" x="6807200" y="1816100"/>
          <p14:tracePt t="3502" x="6845300" y="1771650"/>
          <p14:tracePt t="4272" x="6832600" y="1771650"/>
          <p14:tracePt t="4283" x="6769100" y="1784350"/>
          <p14:tracePt t="4292" x="6705600" y="1803400"/>
          <p14:tracePt t="4304" x="6629400" y="1816100"/>
          <p14:tracePt t="4319" x="6534150" y="1828800"/>
          <p14:tracePt t="4336" x="6343650" y="1847850"/>
          <p14:tracePt t="4354" x="6229350" y="1854200"/>
          <p14:tracePt t="4369" x="6197600" y="1854200"/>
          <p14:tracePt t="4387" x="6146800" y="1860550"/>
          <p14:tracePt t="4402" x="6127750" y="1866900"/>
          <p14:tracePt t="4420" x="6121400" y="1873250"/>
          <p14:tracePt t="10550" x="6108700" y="1873250"/>
          <p14:tracePt t="10559" x="6102350" y="1873250"/>
          <p14:tracePt t="10570" x="6076950" y="1873250"/>
          <p14:tracePt t="10581" x="6057900" y="1873250"/>
          <p14:tracePt t="10597" x="6032500" y="1873250"/>
          <p14:tracePt t="10614" x="5930900" y="1873250"/>
          <p14:tracePt t="10631" x="5842000" y="1873250"/>
          <p14:tracePt t="10648" x="5638800" y="1873250"/>
          <p14:tracePt t="10666" x="5353050" y="1847850"/>
          <p14:tracePt t="10680" x="5175250" y="1847850"/>
          <p14:tracePt t="10697" x="4908550" y="1854200"/>
          <p14:tracePt t="10714" x="4743450" y="1879600"/>
          <p14:tracePt t="10730" x="4476750" y="1930400"/>
          <p14:tracePt t="10748" x="4292600" y="1981200"/>
          <p14:tracePt t="10765" x="4191000" y="2006600"/>
          <p14:tracePt t="10782" x="4057650" y="2044700"/>
          <p14:tracePt t="10798" x="4013200" y="2070100"/>
          <p14:tracePt t="10816" x="3943350" y="2095500"/>
          <p14:tracePt t="10829" x="3892550" y="2108200"/>
          <p14:tracePt t="10845" x="3867150" y="2114550"/>
          <p14:tracePt t="10862" x="3841750" y="2127250"/>
          <p14:tracePt t="10878" x="3829050" y="2127250"/>
          <p14:tracePt t="10896" x="3822700" y="2133600"/>
          <p14:tracePt t="10912" x="3816350" y="2133600"/>
          <p14:tracePt t="11312" x="3816350" y="2139950"/>
          <p14:tracePt t="11322" x="3816350" y="2159000"/>
          <p14:tracePt t="11332" x="3835400" y="2171700"/>
          <p14:tracePt t="11348" x="3860800" y="2184400"/>
          <p14:tracePt t="11364" x="3911600" y="2222500"/>
          <p14:tracePt t="11381" x="3943350" y="2241550"/>
          <p14:tracePt t="11397" x="4038600" y="2273300"/>
          <p14:tracePt t="11414" x="4070350" y="2286000"/>
          <p14:tracePt t="11429" x="4133850" y="2292350"/>
          <p14:tracePt t="11447" x="4171950" y="2298700"/>
          <p14:tracePt t="11462" x="4184650" y="2305050"/>
          <p14:tracePt t="11478" x="4210050" y="2305050"/>
          <p14:tracePt t="11495" x="4216400" y="2311400"/>
          <p14:tracePt t="11512" x="4216400" y="2317750"/>
          <p14:tracePt t="15350" x="4229100" y="2317750"/>
          <p14:tracePt t="15360" x="4254500" y="2317750"/>
          <p14:tracePt t="15369" x="4286250" y="2324100"/>
          <p14:tracePt t="15380" x="4324350" y="2324100"/>
          <p14:tracePt t="15393" x="4362450" y="2324100"/>
          <p14:tracePt t="15411" x="4445000" y="2330450"/>
          <p14:tracePt t="15426" x="4483100" y="2330450"/>
          <p14:tracePt t="15443" x="4559300" y="2330450"/>
          <p14:tracePt t="15459" x="4603750" y="2330450"/>
          <p14:tracePt t="15476" x="4641850" y="2336800"/>
          <p14:tracePt t="15495" x="4654550" y="2336800"/>
          <p14:tracePt t="15510" x="4679950" y="2336800"/>
          <p14:tracePt t="15527" x="4686300" y="2336800"/>
          <p14:tracePt t="15541" x="4692650" y="2336800"/>
          <p14:tracePt t="16590" x="4660900" y="2330450"/>
          <p14:tracePt t="16600" x="4629150" y="2311400"/>
          <p14:tracePt t="16612" x="4572000" y="2286000"/>
          <p14:tracePt t="16626" x="4502150" y="2247900"/>
          <p14:tracePt t="16643" x="4318000" y="2165350"/>
          <p14:tracePt t="16659" x="4184650" y="2108200"/>
          <p14:tracePt t="16675" x="3962400" y="2057400"/>
          <p14:tracePt t="16694" x="3695700" y="2044700"/>
          <p14:tracePt t="16709" x="3556000" y="2044700"/>
          <p14:tracePt t="16725" x="3340100" y="2044700"/>
          <p14:tracePt t="16741" x="3213100" y="2057400"/>
          <p14:tracePt t="16759" x="2971800" y="2089150"/>
          <p14:tracePt t="16775" x="2882900" y="2101850"/>
          <p14:tracePt t="16791" x="2736850" y="2114550"/>
          <p14:tracePt t="16809" x="2597150" y="2133600"/>
          <p14:tracePt t="16825" x="2540000" y="2139950"/>
          <p14:tracePt t="16841" x="2470150" y="2146300"/>
          <p14:tracePt t="16859" x="2444750" y="2152650"/>
          <p14:tracePt t="16878" x="2406650" y="2165350"/>
          <p14:tracePt t="16893" x="2374900" y="2171700"/>
          <p14:tracePt t="16909" x="2368550" y="2184400"/>
          <p14:tracePt t="16925" x="2324100" y="2235200"/>
          <p14:tracePt t="16942" x="2298700" y="2279650"/>
          <p14:tracePt t="16946" x="2260600" y="2324100"/>
          <p14:tracePt t="16958" x="2222500" y="2368550"/>
          <p14:tracePt t="16976" x="2133600" y="2451100"/>
          <p14:tracePt t="16991" x="2095500" y="2508250"/>
          <p14:tracePt t="17009" x="2032000" y="2578100"/>
          <p14:tracePt t="17025" x="2019300" y="2590800"/>
          <p14:tracePt t="17042" x="2000250" y="2609850"/>
          <p14:tracePt t="17059" x="1993900" y="2622550"/>
          <p14:tracePt t="17092" x="1987550" y="2622550"/>
          <p14:tracePt t="17142" x="2000250" y="2616200"/>
          <p14:tracePt t="17152" x="2032000" y="2590800"/>
          <p14:tracePt t="17165" x="2063750" y="2565400"/>
          <p14:tracePt t="17176" x="2120900" y="2527300"/>
          <p14:tracePt t="17194" x="2178050" y="2489200"/>
          <p14:tracePt t="17209" x="2349500" y="2406650"/>
          <p14:tracePt t="17226" x="2508250" y="2368550"/>
          <p14:tracePt t="17241" x="2559050" y="2368550"/>
          <p14:tracePt t="17258" x="2616200" y="2368550"/>
          <p14:tracePt t="17274" x="2641600" y="2368550"/>
          <p14:tracePt t="17292" x="2667000" y="2387600"/>
          <p14:tracePt t="17309" x="2686050" y="2432050"/>
          <p14:tracePt t="17324" x="2698750" y="2463800"/>
          <p14:tracePt t="17341" x="2711450" y="2482850"/>
          <p14:tracePt t="17357" x="2711450" y="2489200"/>
          <p14:tracePt t="17375" x="2717800" y="2501900"/>
          <p14:tracePt t="17410" x="2717800" y="2508250"/>
          <p14:tracePt t="17425" x="2724150" y="2508250"/>
          <p14:tracePt t="17441" x="2736850" y="2508250"/>
          <p14:tracePt t="17458" x="2762250" y="2508250"/>
          <p14:tracePt t="17474" x="2781300" y="2495550"/>
          <p14:tracePt t="17491" x="2832100" y="2463800"/>
          <p14:tracePt t="17509" x="2921000" y="2419350"/>
          <p14:tracePt t="17524" x="2997200" y="2400300"/>
          <p14:tracePt t="17541" x="3194050" y="2381250"/>
          <p14:tracePt t="17560" x="3333750" y="2393950"/>
          <p14:tracePt t="17574" x="3429000" y="2425700"/>
          <p14:tracePt t="17590" x="3638550" y="2508250"/>
          <p14:tracePt t="17606" x="3702050" y="2533650"/>
          <p14:tracePt t="17623" x="3803650" y="2590800"/>
          <p14:tracePt t="17640" x="3841750" y="2616200"/>
          <p14:tracePt t="17657" x="3867150" y="2635250"/>
          <p14:tracePt t="17674" x="3873500" y="2641600"/>
          <p14:tracePt t="18072" x="3905250" y="2635250"/>
          <p14:tracePt t="18084" x="3924300" y="2622550"/>
          <p14:tracePt t="18094" x="3975100" y="2597150"/>
          <p14:tracePt t="18107" x="4032250" y="2565400"/>
          <p14:tracePt t="18126" x="4191000" y="2495550"/>
          <p14:tracePt t="18141" x="4337050" y="2463800"/>
          <p14:tracePt t="18155" x="4572000" y="2387600"/>
          <p14:tracePt t="18172" x="4660900" y="2355850"/>
          <p14:tracePt t="18189" x="5016500" y="2311400"/>
          <p14:tracePt t="18206" x="5130800" y="2311400"/>
          <p14:tracePt t="18223" x="5334000" y="2324100"/>
          <p14:tracePt t="18239" x="5556250" y="2368550"/>
          <p14:tracePt t="18255" x="5670550" y="2400300"/>
          <p14:tracePt t="18272" x="5791200" y="2444750"/>
          <p14:tracePt t="18290" x="5848350" y="2463800"/>
          <p14:tracePt t="18305" x="5937250" y="2508250"/>
          <p14:tracePt t="18322" x="5988050" y="2520950"/>
          <p14:tracePt t="18338" x="6007100" y="2527300"/>
          <p14:tracePt t="18355" x="6019800" y="2533650"/>
          <p14:tracePt t="19459" x="6026150" y="2533650"/>
          <p14:tracePt t="19472" x="6032500" y="2533650"/>
          <p14:tracePt t="19480" x="6032500" y="2527300"/>
          <p14:tracePt t="19491" x="6038850" y="2527300"/>
          <p14:tracePt t="19506" x="6045200" y="2520950"/>
          <p14:tracePt t="19523" x="6051550" y="2514600"/>
          <p14:tracePt t="19539" x="6057900" y="2508250"/>
          <p14:tracePt t="19556" x="6064250" y="2501900"/>
          <p14:tracePt t="19573" x="6076950" y="2495550"/>
          <p14:tracePt t="19589" x="6083300" y="2495550"/>
          <p14:tracePt t="19606" x="6096000" y="2495550"/>
          <p14:tracePt t="19639" x="6102350" y="2489200"/>
          <p14:tracePt t="19658" x="6108700" y="2489200"/>
          <p14:tracePt t="19673" x="6115050" y="2489200"/>
          <p14:tracePt t="19690" x="6121400" y="2489200"/>
          <p14:tracePt t="20129" x="6127750" y="2489200"/>
          <p14:tracePt t="20138" x="6127750" y="2482850"/>
          <p14:tracePt t="20149" x="6140450" y="2476500"/>
          <p14:tracePt t="20160" x="6153150" y="2470150"/>
          <p14:tracePt t="20173" x="6165850" y="2463800"/>
          <p14:tracePt t="20190" x="6210300" y="2451100"/>
          <p14:tracePt t="20207" x="6229350" y="2444750"/>
          <p14:tracePt t="20221" x="6311900" y="2406650"/>
          <p14:tracePt t="20237" x="6343650" y="2400300"/>
          <p14:tracePt t="20253" x="6426200" y="2387600"/>
          <p14:tracePt t="20271" x="6464300" y="2387600"/>
          <p14:tracePt t="20287" x="6572250" y="2374900"/>
          <p14:tracePt t="20304" x="6642100" y="2368550"/>
          <p14:tracePt t="20320" x="6667500" y="2368550"/>
          <p14:tracePt t="20338" x="6718300" y="2368550"/>
          <p14:tracePt t="20356" x="6756400" y="2368550"/>
          <p14:tracePt t="20372" x="6813550" y="2368550"/>
          <p14:tracePt t="20389" x="6877050" y="2381250"/>
          <p14:tracePt t="20405" x="6896100" y="2381250"/>
          <p14:tracePt t="20422" x="6927850" y="2387600"/>
          <p14:tracePt t="20438" x="6940550" y="2387600"/>
          <p14:tracePt t="20441" x="6946900" y="2387600"/>
          <p14:tracePt t="20454" x="6953250" y="2393950"/>
          <p14:tracePt t="20471" x="6959600" y="2393950"/>
          <p14:tracePt t="20575" x="6934200" y="2393950"/>
          <p14:tracePt t="20586" x="6915150" y="2393950"/>
          <p14:tracePt t="20598" x="6877050" y="2393950"/>
          <p14:tracePt t="20606" x="6800850" y="2393950"/>
          <p14:tracePt t="20622" x="6648450" y="2393950"/>
          <p14:tracePt t="20638" x="6184900" y="2362200"/>
          <p14:tracePt t="20654" x="5797550" y="2343150"/>
          <p14:tracePt t="20671" x="5276850" y="2343150"/>
          <p14:tracePt t="20689" x="5016500" y="2343150"/>
          <p14:tracePt t="20705" x="4622800" y="2343150"/>
          <p14:tracePt t="20723" x="4305300" y="2343150"/>
          <p14:tracePt t="20738" x="4191000" y="2343150"/>
          <p14:tracePt t="20755" x="4064000" y="2343150"/>
          <p14:tracePt t="20771" x="4032250" y="2343150"/>
          <p14:tracePt t="20787" x="3962400" y="2349500"/>
          <p14:tracePt t="20804" x="3956050" y="2349500"/>
          <p14:tracePt t="21202" x="3943350" y="2355850"/>
          <p14:tracePt t="21211" x="3930650" y="2355850"/>
          <p14:tracePt t="21221" x="3905250" y="2362200"/>
          <p14:tracePt t="21236" x="3886200" y="2368550"/>
          <p14:tracePt t="21253" x="3816350" y="2374900"/>
          <p14:tracePt t="21271" x="3752850" y="2381250"/>
          <p14:tracePt t="21289" x="3638550" y="2393950"/>
          <p14:tracePt t="21305" x="3467100" y="2432050"/>
          <p14:tracePt t="21321" x="3397250" y="2451100"/>
          <p14:tracePt t="21338" x="3251200" y="2520950"/>
          <p14:tracePt t="21354" x="3181350" y="2559050"/>
          <p14:tracePt t="21372" x="3041650" y="2641600"/>
          <p14:tracePt t="21388" x="3009900" y="2667000"/>
          <p14:tracePt t="21403" x="2933700" y="2698750"/>
          <p14:tracePt t="21422" x="2901950" y="2717800"/>
          <p14:tracePt t="21438" x="2895600" y="2724150"/>
          <p14:tracePt t="21444" x="2889250" y="2724150"/>
          <p14:tracePt t="21455" x="2882900" y="2724150"/>
          <p14:tracePt t="21471" x="2876550" y="2730500"/>
          <p14:tracePt t="21547" x="2876550" y="2736850"/>
          <p14:tracePt t="21579" x="2870200" y="2743200"/>
          <p14:tracePt t="21610" x="2870200" y="2749550"/>
          <p14:tracePt t="21620" x="2863850" y="2749550"/>
          <p14:tracePt t="22118" x="2870200" y="2736850"/>
          <p14:tracePt t="22129" x="2882900" y="2724150"/>
          <p14:tracePt t="22140" x="2889250" y="2717800"/>
          <p14:tracePt t="22152" x="2889250" y="2711450"/>
          <p14:tracePt t="22168" x="2901950" y="2698750"/>
          <p14:tracePt t="22185" x="2940050" y="2679700"/>
          <p14:tracePt t="22202" x="2978150" y="2667000"/>
          <p14:tracePt t="22219" x="2990850" y="2667000"/>
          <p14:tracePt t="22236" x="3022600" y="2667000"/>
          <p14:tracePt t="22252" x="3035300" y="2667000"/>
          <p14:tracePt t="22269" x="3060700" y="2667000"/>
          <p14:tracePt t="22286" x="3073400" y="2667000"/>
          <p14:tracePt t="22301" x="3079750" y="2667000"/>
          <p14:tracePt t="22318" x="3086100" y="2667000"/>
          <p14:tracePt t="22383" x="3092450" y="2667000"/>
          <p14:tracePt t="22558" x="3098800" y="2667000"/>
          <p14:tracePt t="22694" x="3105150" y="2667000"/>
          <p14:tracePt t="22947" x="3111500" y="2667000"/>
          <p14:tracePt t="23100" x="3111500" y="2673350"/>
          <p14:tracePt t="23113" x="3117850" y="2673350"/>
          <p14:tracePt t="23122" x="3117850" y="2686050"/>
          <p14:tracePt t="23136" x="3124200" y="2692400"/>
          <p14:tracePt t="23153" x="3124200" y="2705100"/>
          <p14:tracePt t="23170" x="3124200" y="2711450"/>
          <p14:tracePt t="23186" x="3124200" y="2717800"/>
          <p14:tracePt t="23202" x="3124200" y="2724150"/>
          <p14:tracePt t="23236" x="3124200" y="2730500"/>
          <p14:tracePt t="24205" x="3136900" y="2730500"/>
          <p14:tracePt t="24215" x="3155950" y="2730500"/>
          <p14:tracePt t="24225" x="3187700" y="2730500"/>
          <p14:tracePt t="24236" x="3206750" y="2730500"/>
          <p14:tracePt t="24250" x="3244850" y="2717800"/>
          <p14:tracePt t="24267" x="3302000" y="2717800"/>
          <p14:tracePt t="24283" x="3479800" y="2711450"/>
          <p14:tracePt t="24300" x="3670300" y="2711450"/>
          <p14:tracePt t="24316" x="3797300" y="2736850"/>
          <p14:tracePt t="24333" x="4083050" y="2825750"/>
          <p14:tracePt t="24350" x="4184650" y="2857500"/>
          <p14:tracePt t="24366" x="4451350" y="2933700"/>
          <p14:tracePt t="24383" x="4673600" y="2997200"/>
          <p14:tracePt t="24401" x="4743450" y="3028950"/>
          <p14:tracePt t="24417" x="4876800" y="3079750"/>
          <p14:tracePt t="24435" x="5035550" y="3136900"/>
          <p14:tracePt t="24451" x="5092700" y="3155950"/>
          <p14:tracePt t="24457" x="5130800" y="3175000"/>
          <p14:tracePt t="24468" x="5156200" y="3181350"/>
          <p14:tracePt t="24484" x="5168900" y="3181350"/>
          <p14:tracePt t="24502" x="5187950" y="3187700"/>
          <p14:tracePt t="24833" x="5200650" y="3181350"/>
          <p14:tracePt t="24842" x="5251450" y="3143250"/>
          <p14:tracePt t="24853" x="5353050" y="3092450"/>
          <p14:tracePt t="24868" x="5461000" y="3041650"/>
          <p14:tracePt t="24885" x="5905500" y="2914650"/>
          <p14:tracePt t="24902" x="6064250" y="2870200"/>
          <p14:tracePt t="24919" x="6350000" y="2813050"/>
          <p14:tracePt t="24933" x="6477000" y="2800350"/>
          <p14:tracePt t="24949" x="6642100" y="2800350"/>
          <p14:tracePt t="24966" x="6705600" y="2800350"/>
          <p14:tracePt t="24983" x="6724650" y="2800350"/>
          <p14:tracePt t="24999" x="6737350" y="2800350"/>
          <p14:tracePt t="25017" x="6743700" y="2800350"/>
          <p14:tracePt t="25050" x="6743700" y="2806700"/>
          <p14:tracePt t="25067" x="6737350" y="2813050"/>
          <p14:tracePt t="25083" x="6597650" y="2857500"/>
          <p14:tracePt t="25099" x="6496050" y="2870200"/>
          <p14:tracePt t="25117" x="5969000" y="2914650"/>
          <p14:tracePt t="25133" x="5264150" y="2940050"/>
          <p14:tracePt t="25149" x="4972050" y="2959100"/>
          <p14:tracePt t="25166" x="4260850" y="3009900"/>
          <p14:tracePt t="25183" x="4089400" y="3028950"/>
          <p14:tracePt t="25199" x="3702050" y="3086100"/>
          <p14:tracePt t="25216" x="3530600" y="3111500"/>
          <p14:tracePt t="25232" x="3365500" y="3117850"/>
          <p14:tracePt t="25250" x="3270250" y="3130550"/>
          <p14:tracePt t="25269" x="3244850" y="3130550"/>
          <p14:tracePt t="25285" x="3200400" y="3130550"/>
          <p14:tracePt t="27952" x="3200400" y="3117850"/>
          <p14:tracePt t="27962" x="3206750" y="3105150"/>
          <p14:tracePt t="27973" x="3213100" y="3098800"/>
          <p14:tracePt t="27994" x="3219450" y="3092450"/>
          <p14:tracePt t="28004" x="3225800" y="3086100"/>
          <p14:tracePt t="28016" x="3238500" y="3079750"/>
          <p14:tracePt t="28031" x="3251200" y="3073400"/>
          <p14:tracePt t="28048" x="3276600" y="3060700"/>
          <p14:tracePt t="28064" x="3295650" y="3060700"/>
          <p14:tracePt t="28080" x="3346450" y="3060700"/>
          <p14:tracePt t="28097" x="3365500" y="3060700"/>
          <p14:tracePt t="28114" x="3378200" y="3060700"/>
          <p14:tracePt t="28130" x="3409950" y="3073400"/>
          <p14:tracePt t="28147" x="3422650" y="3079750"/>
          <p14:tracePt t="28164" x="3435350" y="3092450"/>
          <p14:tracePt t="28180" x="3454400" y="3098800"/>
          <p14:tracePt t="28197" x="3460750" y="3105150"/>
          <p14:tracePt t="28213" x="3479800" y="3117850"/>
          <p14:tracePt t="28230" x="3486150" y="3117850"/>
          <p14:tracePt t="28247" x="3498850" y="3124200"/>
          <p14:tracePt t="28264" x="3505200" y="3124200"/>
          <p14:tracePt t="28280" x="3511550" y="3130550"/>
          <p14:tracePt t="31420" x="3511550" y="3124200"/>
          <p14:tracePt t="31431" x="3511550" y="3105150"/>
          <p14:tracePt t="31443" x="3517900" y="3086100"/>
          <p14:tracePt t="31451" x="3517900" y="3067050"/>
          <p14:tracePt t="31462" x="3517900" y="3035300"/>
          <p14:tracePt t="31478" x="3517900" y="2997200"/>
          <p14:tracePt t="31495" x="3524250" y="2895600"/>
          <p14:tracePt t="31513" x="3524250" y="2844800"/>
          <p14:tracePt t="31529" x="3524250" y="2724150"/>
          <p14:tracePt t="31546" x="3536950" y="2635250"/>
          <p14:tracePt t="31560" x="3536950" y="2603500"/>
          <p14:tracePt t="31577" x="3543300" y="2546350"/>
          <p14:tracePt t="31593" x="3543300" y="2527300"/>
          <p14:tracePt t="31610" x="3549650" y="2495550"/>
          <p14:tracePt t="31627" x="3549650" y="2470150"/>
          <p14:tracePt t="31643" x="3549650" y="2463800"/>
          <p14:tracePt t="31660" x="3549650" y="2444750"/>
          <p14:tracePt t="31676" x="3549650" y="2438400"/>
          <p14:tracePt t="31693" x="3549650" y="2432050"/>
          <p14:tracePt t="31712" x="3549650" y="2413000"/>
          <p14:tracePt t="31728" x="3543300" y="2400300"/>
          <p14:tracePt t="31745" x="3536950" y="2387600"/>
          <p14:tracePt t="31764" x="3530600" y="2374900"/>
          <p14:tracePt t="31778" x="3524250" y="2368550"/>
          <p14:tracePt t="31795" x="3517900" y="2355850"/>
          <p14:tracePt t="31811" x="3517900" y="2343150"/>
          <p14:tracePt t="31829" x="3517900" y="2324100"/>
          <p14:tracePt t="31846" x="3505200" y="2305050"/>
          <p14:tracePt t="31862" x="3505200" y="2286000"/>
          <p14:tracePt t="31878" x="3505200" y="2279650"/>
          <p14:tracePt t="34421" x="3505200" y="2286000"/>
          <p14:tracePt t="34432" x="3511550" y="2298700"/>
          <p14:tracePt t="34446" x="3517900" y="2311400"/>
          <p14:tracePt t="34459" x="3536950" y="2343150"/>
          <p14:tracePt t="34476" x="3562350" y="2400300"/>
          <p14:tracePt t="34494" x="3568700" y="2432050"/>
          <p14:tracePt t="34509" x="3581400" y="2489200"/>
          <p14:tracePt t="34526" x="3594100" y="2533650"/>
          <p14:tracePt t="34541" x="3600450" y="2546350"/>
          <p14:tracePt t="34557" x="3606800" y="2578100"/>
          <p14:tracePt t="34575" x="3606800" y="2590800"/>
          <p14:tracePt t="34591" x="3613150" y="2622550"/>
          <p14:tracePt t="34608" x="3625850" y="2667000"/>
          <p14:tracePt t="34624" x="3625850" y="2686050"/>
          <p14:tracePt t="34641" x="3632200" y="2724150"/>
          <p14:tracePt t="34658" x="3632200" y="2749550"/>
          <p14:tracePt t="34674" x="3638550" y="2787650"/>
          <p14:tracePt t="34692" x="3644900" y="2838450"/>
          <p14:tracePt t="34708" x="3651250" y="2851150"/>
          <p14:tracePt t="34724" x="3651250" y="2889250"/>
          <p14:tracePt t="34740" x="3657600" y="2895600"/>
          <p14:tracePt t="34757" x="3663950" y="2921000"/>
          <p14:tracePt t="34774" x="3663950" y="2946400"/>
          <p14:tracePt t="34790" x="3670300" y="2946400"/>
          <p14:tracePt t="34807" x="3670300" y="2952750"/>
          <p14:tracePt t="34850" x="3670300" y="2959100"/>
          <p14:tracePt t="76999" x="3670300" y="2997200"/>
          <p14:tracePt t="77009" x="3670300" y="3048000"/>
          <p14:tracePt t="77019" x="3670300" y="3098800"/>
          <p14:tracePt t="77036" x="3670300" y="3149600"/>
          <p14:tracePt t="77054" x="3670300" y="3238500"/>
          <p14:tracePt t="77071" x="3670300" y="3352800"/>
          <p14:tracePt t="77086" x="3670300" y="3403600"/>
          <p14:tracePt t="77103" x="3683000" y="3486150"/>
          <p14:tracePt t="77120" x="3695700" y="3536950"/>
          <p14:tracePt t="77136" x="3714750" y="3600450"/>
          <p14:tracePt t="77154" x="3733800" y="3670300"/>
          <p14:tracePt t="77170" x="3740150" y="3702050"/>
          <p14:tracePt t="77186" x="3746500" y="3778250"/>
          <p14:tracePt t="77203" x="3746500" y="3835400"/>
          <p14:tracePt t="77220" x="3746500" y="3949700"/>
          <p14:tracePt t="77237" x="3746500" y="4006850"/>
          <p14:tracePt t="77253" x="3746500" y="4025900"/>
          <p14:tracePt t="77270" x="3746500" y="4064000"/>
          <p14:tracePt t="77287" x="3746500" y="4089400"/>
          <p14:tracePt t="77304" x="3746500" y="4165600"/>
          <p14:tracePt t="77320" x="3733800" y="4222750"/>
          <p14:tracePt t="77336" x="3727450" y="4311650"/>
          <p14:tracePt t="77353" x="3721100" y="4381500"/>
          <p14:tracePt t="77370" x="3721100" y="4406900"/>
          <p14:tracePt t="77386" x="3721100" y="4451350"/>
          <p14:tracePt t="77403" x="3721100" y="4476750"/>
          <p14:tracePt t="77419" x="3721100" y="4521200"/>
          <p14:tracePt t="77436" x="3721100" y="4565650"/>
          <p14:tracePt t="77453" x="3721100" y="4584700"/>
          <p14:tracePt t="77469" x="3727450" y="4635500"/>
          <p14:tracePt t="77486" x="3733800" y="4654550"/>
          <p14:tracePt t="77502" x="3740150" y="4679950"/>
          <p14:tracePt t="77521" x="3746500" y="4699000"/>
          <p14:tracePt t="77537" x="3752850" y="4705350"/>
          <p14:tracePt t="77553" x="3759200" y="4711700"/>
          <p14:tracePt t="77570" x="3759200" y="4718050"/>
          <p14:tracePt t="77586" x="3765550" y="4724400"/>
          <p14:tracePt t="77885" x="3765550" y="4730750"/>
          <p14:tracePt t="77898" x="3778250" y="4743450"/>
          <p14:tracePt t="77906" x="3790950" y="4749800"/>
          <p14:tracePt t="77920" x="3835400" y="4762500"/>
          <p14:tracePt t="77937" x="3981450" y="4813300"/>
          <p14:tracePt t="77953" x="4083050" y="4819650"/>
          <p14:tracePt t="77970" x="4286250" y="4832350"/>
          <p14:tracePt t="77986" x="4451350" y="4857750"/>
          <p14:tracePt t="78003" x="4692650" y="4876800"/>
          <p14:tracePt t="78021" x="4908550" y="4895850"/>
          <p14:tracePt t="78037" x="5010150" y="4908550"/>
          <p14:tracePt t="78054" x="5226050" y="4914900"/>
          <p14:tracePt t="78071" x="5289550" y="4914900"/>
          <p14:tracePt t="78087" x="5416550" y="4914900"/>
          <p14:tracePt t="78105" x="5549900" y="4933950"/>
          <p14:tracePt t="78120" x="5613400" y="4946650"/>
          <p14:tracePt t="78137" x="5746750" y="4972050"/>
          <p14:tracePt t="78153" x="5803900" y="4991100"/>
          <p14:tracePt t="78170" x="5905500" y="5010150"/>
          <p14:tracePt t="78188" x="5949950" y="5010150"/>
          <p14:tracePt t="78203" x="5956300" y="5010150"/>
          <p14:tracePt t="78658" x="5969000" y="5010150"/>
          <p14:tracePt t="78670" x="5988050" y="5010150"/>
          <p14:tracePt t="78679" x="6057900" y="5016500"/>
          <p14:tracePt t="78689" x="6159500" y="5016500"/>
          <p14:tracePt t="78702" x="6235700" y="5016500"/>
          <p14:tracePt t="78720" x="6515100" y="5016500"/>
          <p14:tracePt t="78736" x="6654800" y="5016500"/>
          <p14:tracePt t="78755" x="6819900" y="5016500"/>
          <p14:tracePt t="78769" x="6908800" y="5003800"/>
          <p14:tracePt t="78786" x="7010400" y="4997450"/>
          <p14:tracePt t="78803" x="7048500" y="4991100"/>
          <p14:tracePt t="78834" x="7054850" y="4991100"/>
          <p14:tracePt t="78850" x="7061200" y="4991100"/>
          <p14:tracePt t="78908" x="7061200" y="4984750"/>
          <p14:tracePt t="78919" x="7054850" y="4984750"/>
          <p14:tracePt t="78929" x="7048500" y="4984750"/>
          <p14:tracePt t="78940" x="7035800" y="4984750"/>
          <p14:tracePt t="78953" x="7023100" y="4984750"/>
          <p14:tracePt t="78970" x="6997700" y="4984750"/>
          <p14:tracePt t="78985" x="6978650" y="4984750"/>
          <p14:tracePt t="79003" x="6927850" y="4984750"/>
          <p14:tracePt t="79019" x="6908800" y="4984750"/>
          <p14:tracePt t="79036" x="6864350" y="4984750"/>
          <p14:tracePt t="79054" x="6832600" y="4984750"/>
          <p14:tracePt t="79070" x="6819900" y="4984750"/>
          <p14:tracePt t="79087" x="6781800" y="4984750"/>
          <p14:tracePt t="79103" x="6731000" y="4984750"/>
          <p14:tracePt t="79121" x="6648450" y="5003800"/>
          <p14:tracePt t="79137" x="6591300" y="5016500"/>
          <p14:tracePt t="79151" x="6559550" y="5022850"/>
          <p14:tracePt t="79168" x="6496050" y="5054600"/>
          <p14:tracePt t="79524" x="6470650" y="5054600"/>
          <p14:tracePt t="79536" x="6381750" y="5067300"/>
          <p14:tracePt t="79545" x="6267450" y="5086350"/>
          <p14:tracePt t="79555" x="6140450" y="5099050"/>
          <p14:tracePt t="79567" x="5822950" y="5137150"/>
          <p14:tracePt t="79584" x="5511800" y="5156200"/>
          <p14:tracePt t="79601" x="4806950" y="5168900"/>
          <p14:tracePt t="79617" x="4235450" y="5187950"/>
          <p14:tracePt t="79633" x="3898900" y="5187950"/>
          <p14:tracePt t="79650" x="3505200" y="5187950"/>
          <p14:tracePt t="79667" x="3270250" y="5187950"/>
          <p14:tracePt t="79684" x="3003550" y="5175250"/>
          <p14:tracePt t="79700" x="2838450" y="5162550"/>
          <p14:tracePt t="79716" x="2774950" y="5156200"/>
          <p14:tracePt t="79733" x="2628900" y="5143500"/>
          <p14:tracePt t="79750" x="2578100" y="5143500"/>
          <p14:tracePt t="79766" x="2527300" y="5143500"/>
          <p14:tracePt t="79783" x="2482850" y="5143500"/>
          <p14:tracePt t="79801" x="2457450" y="5143500"/>
          <p14:tracePt t="79817" x="2419350" y="5143500"/>
          <p14:tracePt t="79833" x="2393950" y="5143500"/>
          <p14:tracePt t="79850" x="2336800" y="5162550"/>
          <p14:tracePt t="79867" x="2286000" y="5187950"/>
          <p14:tracePt t="79883" x="2254250" y="5213350"/>
          <p14:tracePt t="79900" x="2190750" y="5245100"/>
          <p14:tracePt t="79917" x="2159000" y="5270500"/>
          <p14:tracePt t="79933" x="2127250" y="5289550"/>
          <p14:tracePt t="79950" x="2114550" y="5295900"/>
          <p14:tracePt t="80556" x="2127250" y="5302250"/>
          <p14:tracePt t="80569" x="2159000" y="5308600"/>
          <p14:tracePt t="80578" x="2209800" y="5321300"/>
          <p14:tracePt t="80588" x="2279650" y="5327650"/>
          <p14:tracePt t="80603" x="2330450" y="5327650"/>
          <p14:tracePt t="80617" x="2368550" y="5334000"/>
          <p14:tracePt t="80633" x="2540000" y="5359400"/>
          <p14:tracePt t="80650" x="2730500" y="5365750"/>
          <p14:tracePt t="80667" x="2806700" y="5378450"/>
          <p14:tracePt t="80683" x="2978150" y="5397500"/>
          <p14:tracePt t="80699" x="3105150" y="5403850"/>
          <p14:tracePt t="80717" x="3321050" y="5416550"/>
          <p14:tracePt t="80733" x="3524250" y="5435600"/>
          <p14:tracePt t="80749" x="3663950" y="5448300"/>
          <p14:tracePt t="80766" x="3867150" y="5461000"/>
          <p14:tracePt t="80783" x="3943350" y="5467350"/>
          <p14:tracePt t="80799" x="4121150" y="5486400"/>
          <p14:tracePt t="80817" x="4324350" y="5486400"/>
          <p14:tracePt t="80832" x="4375150" y="5486400"/>
          <p14:tracePt t="80849" x="4445000" y="5486400"/>
          <p14:tracePt t="80865" x="4464050" y="5486400"/>
          <p14:tracePt t="80884" x="4489450" y="5486400"/>
          <p14:tracePt t="80901" x="4508500" y="5486400"/>
          <p14:tracePt t="80917" x="4521200" y="5486400"/>
          <p14:tracePt t="80934" x="4533900" y="5486400"/>
          <p14:tracePt t="80950" x="4546600" y="5486400"/>
          <p14:tracePt t="80955" x="4552950" y="5486400"/>
          <p14:tracePt t="80967" x="4559300" y="5486400"/>
          <p14:tracePt t="80984" x="4572000" y="5486400"/>
          <p14:tracePt t="81297" x="4578350" y="5480050"/>
          <p14:tracePt t="81308" x="4584700" y="5467350"/>
          <p14:tracePt t="81321" x="4597400" y="5454650"/>
          <p14:tracePt t="81334" x="4603750" y="5435600"/>
          <p14:tracePt t="81352" x="4648200" y="5397500"/>
          <p14:tracePt t="81371" x="4730750" y="5365750"/>
          <p14:tracePt t="81383" x="4775200" y="5346700"/>
          <p14:tracePt t="81402" x="4806950" y="5340350"/>
          <p14:tracePt t="81417" x="4864100" y="5334000"/>
          <p14:tracePt t="81435" x="4902200" y="5334000"/>
          <p14:tracePt t="81454" x="4921250" y="5334000"/>
          <p14:tracePt t="81460" x="4946650" y="5334000"/>
          <p14:tracePt t="81466" x="4959350" y="5334000"/>
          <p14:tracePt t="81482" x="4978400" y="5334000"/>
          <p14:tracePt t="81498" x="5035550" y="5334000"/>
          <p14:tracePt t="81517" x="5099050" y="5334000"/>
          <p14:tracePt t="81533" x="5130800" y="5334000"/>
          <p14:tracePt t="81550" x="5213350" y="5346700"/>
          <p14:tracePt t="81568" x="5264150" y="5359400"/>
          <p14:tracePt t="81584" x="5372100" y="5365750"/>
          <p14:tracePt t="81601" x="5461000" y="5365750"/>
          <p14:tracePt t="81617" x="5499100" y="5365750"/>
          <p14:tracePt t="81634" x="5549900" y="5365750"/>
          <p14:tracePt t="81651" x="5581650" y="5365750"/>
          <p14:tracePt t="81667" x="5613400" y="5365750"/>
          <p14:tracePt t="81683" x="5619750" y="5365750"/>
          <p14:tracePt t="81715" x="5626100" y="5365750"/>
          <p14:tracePt t="81732" x="5632450" y="5365750"/>
          <p14:tracePt t="81777" x="5638800" y="5365750"/>
          <p14:tracePt t="81820" x="5645150" y="5365750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4126</Words>
  <Application>Microsoft Office PowerPoint</Application>
  <PresentationFormat>Apresentação na tela (4:3)</PresentationFormat>
  <Paragraphs>626</Paragraphs>
  <Slides>47</Slides>
  <Notes>23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Tema do Office</vt:lpstr>
      <vt:lpstr>Regression and Clinical prediction models</vt:lpstr>
      <vt:lpstr>Objetivos</vt:lpstr>
      <vt:lpstr>Regressão linear múltipla </vt:lpstr>
      <vt:lpstr>Regressão linear múltipla </vt:lpstr>
      <vt:lpstr>Regressão linear múltipla </vt:lpstr>
      <vt:lpstr>Regressão linear múltipla </vt:lpstr>
      <vt:lpstr>Regressão linear múltipla </vt:lpstr>
      <vt:lpstr>Estimação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Interpretação dos coeficientes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Selecionando preditores</vt:lpstr>
      <vt:lpstr>Qualidade do ajuste</vt:lpstr>
      <vt:lpstr>Qualidade do ajuste</vt:lpstr>
      <vt:lpstr>Qualidade do ajuste</vt:lpstr>
      <vt:lpstr>Brincar de ajustar modelo linear</vt:lpstr>
      <vt:lpstr>fim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isis.breves</dc:creator>
  <cp:lastModifiedBy>Pedro Brasil</cp:lastModifiedBy>
  <cp:revision>410</cp:revision>
  <dcterms:created xsi:type="dcterms:W3CDTF">2009-09-28T13:27:04Z</dcterms:created>
  <dcterms:modified xsi:type="dcterms:W3CDTF">2019-11-13T13:08:55Z</dcterms:modified>
</cp:coreProperties>
</file>