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72" r:id="rId4"/>
    <p:sldId id="285" r:id="rId5"/>
    <p:sldId id="286" r:id="rId6"/>
    <p:sldId id="296" r:id="rId7"/>
    <p:sldId id="287" r:id="rId8"/>
    <p:sldId id="297" r:id="rId9"/>
    <p:sldId id="298" r:id="rId10"/>
    <p:sldId id="300" r:id="rId11"/>
    <p:sldId id="289" r:id="rId12"/>
    <p:sldId id="288" r:id="rId13"/>
    <p:sldId id="263" r:id="rId14"/>
    <p:sldId id="264" r:id="rId15"/>
    <p:sldId id="265" r:id="rId16"/>
    <p:sldId id="290" r:id="rId17"/>
    <p:sldId id="291" r:id="rId18"/>
    <p:sldId id="292" r:id="rId19"/>
    <p:sldId id="293" r:id="rId20"/>
    <p:sldId id="294" r:id="rId21"/>
    <p:sldId id="295" r:id="rId22"/>
    <p:sldId id="266" r:id="rId23"/>
    <p:sldId id="299" r:id="rId24"/>
  </p:sldIdLst>
  <p:sldSz cx="9144000" cy="6858000" type="screen4x3"/>
  <p:notesSz cx="6669088" cy="9896475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521415D9-36F7-43E2-AB2F-B90AF26B5E84}">
      <p14:sectionLst xmlns:p14="http://schemas.microsoft.com/office/powerpoint/2010/main">
        <p14:section name="Seção Padrão" id="{F131E865-0A2D-499A-9DF6-4E486538577B}">
          <p14:sldIdLst>
            <p14:sldId id="256"/>
            <p14:sldId id="257"/>
          </p14:sldIdLst>
        </p14:section>
        <p14:section name="Choosing a model" id="{E8F2BF40-264C-41B7-8104-18AB7CF320F5}">
          <p14:sldIdLst>
            <p14:sldId id="272"/>
            <p14:sldId id="285"/>
            <p14:sldId id="286"/>
            <p14:sldId id="296"/>
            <p14:sldId id="287"/>
            <p14:sldId id="297"/>
            <p14:sldId id="298"/>
            <p14:sldId id="300"/>
            <p14:sldId id="289"/>
            <p14:sldId id="288"/>
          </p14:sldIdLst>
        </p14:section>
        <p14:section name="Modeling steps" id="{233EDA54-F32E-4C20-9284-C11393805091}">
          <p14:sldIdLst>
            <p14:sldId id="263"/>
            <p14:sldId id="264"/>
            <p14:sldId id="265"/>
          </p14:sldIdLst>
        </p14:section>
        <p14:section name="Overfiiting and optimism" id="{4CC2F7B1-5772-4F0B-A87F-4643488480DA}">
          <p14:sldIdLst>
            <p14:sldId id="290"/>
            <p14:sldId id="291"/>
            <p14:sldId id="292"/>
            <p14:sldId id="293"/>
            <p14:sldId id="294"/>
            <p14:sldId id="295"/>
            <p14:sldId id="266"/>
            <p14:sldId id="29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73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11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88F2F99-A179-41AB-AD89-C113BA55F91C}" type="datetimeFigureOut">
              <a:rPr lang="en-US"/>
              <a:pPr>
                <a:defRPr/>
              </a:pPr>
              <a:t>2/6/2023</a:t>
            </a:fld>
            <a:endParaRPr lang="en-US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08075" y="1236663"/>
            <a:ext cx="4452938" cy="3340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6750" y="4762500"/>
            <a:ext cx="5335588" cy="38973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/>
              <a:t>Clique para editar 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  <a:endParaRPr lang="en-US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399588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78250" y="9399588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05E6F71-8AC7-490A-BBA8-63368802E89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18502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2019</a:t>
            </a:r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3</a:t>
            </a: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038693-62EF-4FCD-A56A-AB6B4D9324D6}" type="slidenum">
              <a:rPr lang="pt-BR" altLang="en-US" smtClean="0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410385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2019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3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1B6D7-E155-46E1-9D76-347578CFCC29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4031440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2019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3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AC5C3-E069-4F00-9349-D84CB1C6E181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562643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2019</a:t>
            </a:r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3</a:t>
            </a: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038693-62EF-4FCD-A56A-AB6B4D9324D6}" type="slidenum">
              <a:rPr lang="pt-BR" altLang="en-US" smtClean="0"/>
              <a:pPr>
                <a:defRPr/>
              </a:pPr>
              <a:t>‹nº›</a:t>
            </a:fld>
            <a:endParaRPr lang="pt-BR" altLang="en-US"/>
          </a:p>
        </p:txBody>
      </p:sp>
      <p:sp>
        <p:nvSpPr>
          <p:cNvPr id="10" name="Título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456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2019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3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B2497-CBF9-4BCF-AF48-421F8E060E1A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731401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2019</a:t>
            </a:r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3</a:t>
            </a: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6E644-2929-4D29-98A8-E1567776D047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683143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2019</a:t>
            </a:r>
            <a:endParaRPr lang="pt-BR" dirty="0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3</a:t>
            </a:r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C1AB7-8CF7-4603-BAF7-E89E8CE1A85D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073452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2019</a:t>
            </a:r>
            <a:endParaRPr lang="pt-BR" dirty="0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3</a:t>
            </a:r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7F8DE-B2AC-4763-A2CB-DFF60116240C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742466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2019</a:t>
            </a:r>
            <a:endParaRPr lang="pt-BR" dirty="0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3</a:t>
            </a:r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173F0-4193-476D-A8AD-EF137514FF1C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145908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2019</a:t>
            </a:r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3</a:t>
            </a: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24427-C1F1-468E-849B-9061C22BF835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1832885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2019</a:t>
            </a:r>
            <a:endParaRPr lang="pt-BR" dirty="0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3</a:t>
            </a:r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5B606-7403-41D3-B1B9-F64686FF2CEC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  <p:extLst>
      <p:ext uri="{BB962C8B-B14F-4D97-AF65-F5344CB8AC3E}">
        <p14:creationId xmlns:p14="http://schemas.microsoft.com/office/powerpoint/2010/main" val="2251151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en-US"/>
              <a:t>Clique para editar os estilos do texto mestre</a:t>
            </a:r>
          </a:p>
          <a:p>
            <a:pPr lvl="1"/>
            <a:r>
              <a:rPr lang="pt-BR" altLang="en-US"/>
              <a:t>Segundo nível</a:t>
            </a:r>
          </a:p>
          <a:p>
            <a:pPr lvl="2"/>
            <a:r>
              <a:rPr lang="pt-BR" altLang="en-US"/>
              <a:t>Terceiro nível</a:t>
            </a:r>
          </a:p>
          <a:p>
            <a:pPr lvl="3"/>
            <a:r>
              <a:rPr lang="pt-BR" altLang="en-US"/>
              <a:t>Quarto nível</a:t>
            </a:r>
          </a:p>
          <a:p>
            <a:pPr lvl="4"/>
            <a:r>
              <a:rPr lang="pt-BR" altLang="en-US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2014</a:t>
            </a: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3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A038693-62EF-4FCD-A56A-AB6B4D9324D6}" type="slidenum">
              <a:rPr lang="pt-BR" altLang="en-US"/>
              <a:pPr>
                <a:defRPr/>
              </a:pPr>
              <a:t>‹nº›</a:t>
            </a:fld>
            <a:endParaRPr lang="pt-B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altLang="pt-BR" dirty="0" err="1"/>
              <a:t>Regression</a:t>
            </a:r>
            <a:r>
              <a:rPr lang="pt-BR" altLang="pt-BR" dirty="0"/>
              <a:t> </a:t>
            </a:r>
            <a:r>
              <a:rPr lang="pt-BR" altLang="pt-BR" dirty="0" err="1"/>
              <a:t>and</a:t>
            </a:r>
            <a:r>
              <a:rPr lang="pt-BR" altLang="pt-BR" dirty="0"/>
              <a:t> </a:t>
            </a:r>
            <a:r>
              <a:rPr lang="pt-BR" altLang="pt-BR" dirty="0" err="1"/>
              <a:t>Clinical</a:t>
            </a:r>
            <a:r>
              <a:rPr lang="pt-BR" altLang="pt-BR" dirty="0"/>
              <a:t> </a:t>
            </a:r>
            <a:r>
              <a:rPr lang="pt-BR" altLang="pt-BR" dirty="0" err="1"/>
              <a:t>prediction</a:t>
            </a:r>
            <a:r>
              <a:rPr lang="pt-BR" altLang="pt-BR" dirty="0"/>
              <a:t> </a:t>
            </a:r>
            <a:r>
              <a:rPr lang="pt-BR" altLang="pt-BR" dirty="0" err="1"/>
              <a:t>models</a:t>
            </a:r>
            <a:endParaRPr lang="en-US" alt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Session 3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Steps in planning and conducting CPM research – Part 2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Pedro E A </a:t>
            </a:r>
            <a:r>
              <a:rPr lang="en-US" dirty="0" err="1"/>
              <a:t>A</a:t>
            </a:r>
            <a:r>
              <a:rPr lang="en-US" dirty="0"/>
              <a:t> do Brasil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dirty="0"/>
              <a:t>pedro.brasil@fiocruz.br</a:t>
            </a: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2023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extLst>
    <p:ext uri="{3A86A75C-4F4B-4683-9AE1-C65F6400EC91}">
      <p14:laserTraceLst xmlns:p14="http://schemas.microsoft.com/office/powerpoint/2010/main">
        <p14:tracePtLst>
          <p14:tracePt t="4688" x="660400" y="4965700"/>
          <p14:tracePt t="4929" x="666750" y="4965700"/>
          <p14:tracePt t="4938" x="711200" y="4946650"/>
          <p14:tracePt t="4949" x="774700" y="4927600"/>
          <p14:tracePt t="4961" x="869950" y="4895850"/>
          <p14:tracePt t="4972" x="984250" y="4864100"/>
          <p14:tracePt t="4988" x="1212850" y="4800600"/>
          <p14:tracePt t="5004" x="1676400" y="4667250"/>
          <p14:tracePt t="5022" x="2216150" y="4527550"/>
          <p14:tracePt t="5038" x="2438400" y="4489450"/>
          <p14:tracePt t="5055" x="2806700" y="4381500"/>
          <p14:tracePt t="5073" x="2971800" y="4324350"/>
          <p14:tracePt t="5089" x="3200400" y="4260850"/>
          <p14:tracePt t="5106" x="3397250" y="4216400"/>
          <p14:tracePt t="5122" x="3486150" y="4203700"/>
          <p14:tracePt t="5139" x="3632200" y="4184650"/>
          <p14:tracePt t="5155" x="3683000" y="4184650"/>
          <p14:tracePt t="5171" x="3765550" y="4178300"/>
          <p14:tracePt t="5188" x="3803650" y="4178300"/>
          <p14:tracePt t="5205" x="3892550" y="4178300"/>
          <p14:tracePt t="5222" x="3981450" y="4178300"/>
          <p14:tracePt t="5239" x="4013200" y="4178300"/>
          <p14:tracePt t="5257" x="4064000" y="4178300"/>
        </p14:tracePtLst>
      </p14:laserTrace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en-US"/>
              <a:t>Statistical model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3</a:t>
            </a:r>
          </a:p>
        </p:txBody>
      </p:sp>
      <p:sp>
        <p:nvSpPr>
          <p:cNvPr id="34821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55A7B17-AF66-482A-8E3E-0239097642EE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pt-BR" altLang="en-US" sz="1200">
              <a:solidFill>
                <a:srgbClr val="898989"/>
              </a:solidFill>
            </a:endParaRPr>
          </a:p>
        </p:txBody>
      </p:sp>
      <p:sp>
        <p:nvSpPr>
          <p:cNvPr id="8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pt-BR" dirty="0"/>
              <a:t>2019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4932040" y="1600201"/>
            <a:ext cx="3754760" cy="3412976"/>
          </a:xfrm>
        </p:spPr>
        <p:txBody>
          <a:bodyPr/>
          <a:lstStyle/>
          <a:p>
            <a:r>
              <a:rPr lang="en-US" dirty="0"/>
              <a:t>No evidence of superior performance of </a:t>
            </a:r>
            <a:r>
              <a:rPr lang="en-US" b="1" i="1" dirty="0"/>
              <a:t>m</a:t>
            </a:r>
            <a:r>
              <a:rPr lang="en-US" i="1" dirty="0"/>
              <a:t>achine </a:t>
            </a:r>
            <a:r>
              <a:rPr lang="en-US" b="1" i="1" dirty="0"/>
              <a:t>l</a:t>
            </a:r>
            <a:r>
              <a:rPr lang="en-US" i="1" dirty="0"/>
              <a:t>earning</a:t>
            </a:r>
            <a:r>
              <a:rPr lang="en-US" dirty="0"/>
              <a:t> over </a:t>
            </a:r>
            <a:r>
              <a:rPr lang="en-US" b="1" i="1" dirty="0"/>
              <a:t>l</a:t>
            </a:r>
            <a:r>
              <a:rPr lang="en-US" i="1" dirty="0"/>
              <a:t>ogistic </a:t>
            </a:r>
            <a:r>
              <a:rPr lang="en-US" b="1" i="1" dirty="0"/>
              <a:t>r</a:t>
            </a:r>
            <a:r>
              <a:rPr lang="en-US" i="1" dirty="0"/>
              <a:t>egression</a:t>
            </a:r>
            <a:r>
              <a:rPr lang="en-US" dirty="0"/>
              <a:t>. </a:t>
            </a:r>
            <a:endParaRPr lang="pt-BR" dirty="0"/>
          </a:p>
        </p:txBody>
      </p:sp>
      <p:sp>
        <p:nvSpPr>
          <p:cNvPr id="9" name="Espaço Reservado para Rodapé 4"/>
          <p:cNvSpPr txBox="1">
            <a:spLocks/>
          </p:cNvSpPr>
          <p:nvPr/>
        </p:nvSpPr>
        <p:spPr>
          <a:xfrm>
            <a:off x="4722664" y="5229200"/>
            <a:ext cx="4421336" cy="1079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ctr" rtl="0" eaLnBrk="1" fontAlgn="auto" hangingPunct="1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dirty="0"/>
              <a:t>Christodoulou. A systematic review shows no performance benefit of machine learning over logistic regression for clinical prediction </a:t>
            </a:r>
            <a:r>
              <a:rPr lang="en-US" dirty="0" err="1"/>
              <a:t>modelsJournal</a:t>
            </a:r>
            <a:r>
              <a:rPr lang="en-US" dirty="0"/>
              <a:t> of Clinical Epidemiology. Volume 110, June 2019, Pages 12-22. 10.1016/j.jclinepi.2019.02.004, </a:t>
            </a: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528" y="1268760"/>
            <a:ext cx="4265464" cy="5206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822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extLst>
    <p:ext uri="{3A86A75C-4F4B-4683-9AE1-C65F6400EC91}">
      <p14:laserTraceLst xmlns:p14="http://schemas.microsoft.com/office/powerpoint/2010/main">
        <p14:tracePtLst>
          <p14:tracePt t="6033" x="2959100" y="4756150"/>
          <p14:tracePt t="6043" x="2927350" y="4730750"/>
          <p14:tracePt t="6054" x="2889250" y="4699000"/>
          <p14:tracePt t="6065" x="2832100" y="4648200"/>
          <p14:tracePt t="6080" x="2749550" y="4597400"/>
          <p14:tracePt t="6097" x="2609850" y="4476750"/>
          <p14:tracePt t="6113" x="2546350" y="4419600"/>
          <p14:tracePt t="6130" x="2419350" y="4273550"/>
          <p14:tracePt t="6147" x="2324100" y="4171950"/>
          <p14:tracePt t="6163" x="2247900" y="4108450"/>
          <p14:tracePt t="6180" x="2133600" y="4000500"/>
          <p14:tracePt t="6197" x="2089150" y="3956050"/>
          <p14:tracePt t="6212" x="1993900" y="3790950"/>
          <p14:tracePt t="6230" x="1930400" y="3670300"/>
          <p14:tracePt t="6246" x="1911350" y="3638550"/>
          <p14:tracePt t="6264" x="1898650" y="3600450"/>
          <p14:tracePt t="6281" x="1885950" y="3581400"/>
          <p14:tracePt t="6297" x="1854200" y="3511550"/>
          <p14:tracePt t="6314" x="1803400" y="3397250"/>
          <p14:tracePt t="6330" x="1778000" y="3340100"/>
          <p14:tracePt t="6347" x="1720850" y="3238500"/>
          <p14:tracePt t="6363" x="1695450" y="3194050"/>
          <p14:tracePt t="6379" x="1676400" y="3162300"/>
          <p14:tracePt t="6396" x="1638300" y="3117850"/>
          <p14:tracePt t="6412" x="1625600" y="3098800"/>
          <p14:tracePt t="6429" x="1587500" y="3048000"/>
          <p14:tracePt t="6446" x="1568450" y="3028950"/>
          <p14:tracePt t="6462" x="1543050" y="3003550"/>
          <p14:tracePt t="6479" x="1524000" y="2978150"/>
          <p14:tracePt t="6496" x="1485900" y="2921000"/>
          <p14:tracePt t="6512" x="1460500" y="2876550"/>
          <p14:tracePt t="6529" x="1447800" y="2863850"/>
          <p14:tracePt t="6546" x="1422400" y="2813050"/>
          <p14:tracePt t="6562" x="1409700" y="2787650"/>
          <p14:tracePt t="6579" x="1397000" y="2755900"/>
          <p14:tracePt t="6597" x="1390650" y="2743200"/>
          <p14:tracePt t="6680" x="1390650" y="2755900"/>
          <p14:tracePt t="6690" x="1390650" y="2774950"/>
          <p14:tracePt t="6701" x="1390650" y="2800350"/>
          <p14:tracePt t="6713" x="1390650" y="2819400"/>
          <p14:tracePt t="6731" x="1390650" y="2851150"/>
          <p14:tracePt t="6747" x="1390650" y="2889250"/>
          <p14:tracePt t="6764" x="1384300" y="2959100"/>
          <p14:tracePt t="6780" x="1384300" y="2978150"/>
          <p14:tracePt t="6797" x="1384300" y="3028950"/>
          <p14:tracePt t="6814" x="1384300" y="3054350"/>
          <p14:tracePt t="6830" x="1384300" y="3105150"/>
          <p14:tracePt t="6847" x="1384300" y="3181350"/>
          <p14:tracePt t="6863" x="1384300" y="3232150"/>
          <p14:tracePt t="6880" x="1371600" y="3314700"/>
          <p14:tracePt t="6898" x="1371600" y="3352800"/>
          <p14:tracePt t="6913" x="1371600" y="3429000"/>
          <p14:tracePt t="6931" x="1365250" y="3511550"/>
          <p14:tracePt t="6946" x="1365250" y="3549650"/>
          <p14:tracePt t="6963" x="1358900" y="3670300"/>
          <p14:tracePt t="6980" x="1346200" y="3708400"/>
          <p14:tracePt t="6997" x="1339850" y="3803650"/>
          <p14:tracePt t="7014" x="1327150" y="3917950"/>
          <p14:tracePt t="7030" x="1320800" y="3994150"/>
          <p14:tracePt t="7047" x="1282700" y="4178300"/>
          <p14:tracePt t="7063" x="1257300" y="4260850"/>
          <p14:tracePt t="7080" x="1231900" y="4400550"/>
          <p14:tracePt t="7099" x="1193800" y="4559300"/>
          <p14:tracePt t="7113" x="1181100" y="4648200"/>
          <p14:tracePt t="7130" x="1162050" y="4819650"/>
          <p14:tracePt t="7147" x="1155700" y="4870450"/>
          <p14:tracePt t="7163" x="1155700" y="4927600"/>
          <p14:tracePt t="7180" x="1155700" y="4997450"/>
          <p14:tracePt t="7197" x="1149350" y="5022850"/>
          <p14:tracePt t="7213" x="1136650" y="5092700"/>
          <p14:tracePt t="7230" x="1136650" y="5130800"/>
          <p14:tracePt t="7246" x="1136650" y="5232400"/>
          <p14:tracePt t="7264" x="1136650" y="5295900"/>
          <p14:tracePt t="7280" x="1136650" y="5321300"/>
          <p14:tracePt t="7297" x="1136650" y="5346700"/>
          <p14:tracePt t="7313" x="1136650" y="5353050"/>
          <p14:tracePt t="7330" x="1136650" y="5365750"/>
          <p14:tracePt t="7347" x="1136650" y="5372100"/>
          <p14:tracePt t="7473" x="1136650" y="5365750"/>
          <p14:tracePt t="7483" x="1136650" y="5353050"/>
          <p14:tracePt t="7494" x="1136650" y="5340350"/>
          <p14:tracePt t="7504" x="1136650" y="5334000"/>
          <p14:tracePt t="7515" x="1136650" y="5314950"/>
          <p14:tracePt t="7530" x="1136650" y="5302250"/>
          <p14:tracePt t="7547" x="1136650" y="5276850"/>
          <p14:tracePt t="7563" x="1136650" y="5264150"/>
          <p14:tracePt t="7579" x="1136650" y="5251450"/>
          <p14:tracePt t="7596" x="1136650" y="5238750"/>
          <p14:tracePt t="7613" x="1143000" y="5213350"/>
          <p14:tracePt t="7629" x="1149350" y="5168900"/>
          <p14:tracePt t="7646" x="1149350" y="5156200"/>
          <p14:tracePt t="7662" x="1155700" y="5118100"/>
          <p14:tracePt t="7679" x="1155700" y="5099050"/>
          <p14:tracePt t="7695" x="1174750" y="5054600"/>
          <p14:tracePt t="7712" x="1181100" y="5003800"/>
          <p14:tracePt t="7729" x="1181100" y="4978400"/>
          <p14:tracePt t="7746" x="1187450" y="4908550"/>
          <p14:tracePt t="7762" x="1193800" y="4870450"/>
          <p14:tracePt t="7779" x="1212850" y="4775200"/>
          <p14:tracePt t="7796" x="1219200" y="4692650"/>
          <p14:tracePt t="7812" x="1225550" y="4660900"/>
          <p14:tracePt t="7829" x="1238250" y="4597400"/>
          <p14:tracePt t="7846" x="1238250" y="4565650"/>
          <p14:tracePt t="7863" x="1244600" y="4464050"/>
          <p14:tracePt t="7880" x="1263650" y="4318000"/>
          <p14:tracePt t="7896" x="1282700" y="4229100"/>
          <p14:tracePt t="7913" x="1295400" y="3962400"/>
          <p14:tracePt t="7931" x="1314450" y="3746500"/>
          <p14:tracePt t="7947" x="1327150" y="3657600"/>
          <p14:tracePt t="7964" x="1339850" y="3536950"/>
          <p14:tracePt t="7980" x="1339850" y="3498850"/>
          <p14:tracePt t="7997" x="1352550" y="3467100"/>
          <p14:tracePt t="8013" x="1352550" y="3454400"/>
          <p14:tracePt t="8030" x="1352550" y="3435350"/>
          <p14:tracePt t="8047" x="1352550" y="3390900"/>
          <p14:tracePt t="8063" x="1358900" y="3359150"/>
          <p14:tracePt t="8080" x="1358900" y="3321050"/>
          <p14:tracePt t="8097" x="1365250" y="3270250"/>
          <p14:tracePt t="8113" x="1371600" y="3213100"/>
          <p14:tracePt t="8130" x="1377950" y="3162300"/>
          <p14:tracePt t="8147" x="1377950" y="3130550"/>
          <p14:tracePt t="8164" x="1384300" y="3086100"/>
          <p14:tracePt t="8180" x="1384300" y="3060700"/>
          <p14:tracePt t="8197" x="1384300" y="3022600"/>
          <p14:tracePt t="8213" x="1384300" y="3003550"/>
          <p14:tracePt t="8229" x="1384300" y="2990850"/>
          <p14:tracePt t="8359" x="1384300" y="2984500"/>
          <p14:tracePt t="8371" x="1384300" y="2978150"/>
          <p14:tracePt t="8381" x="1390650" y="2965450"/>
          <p14:tracePt t="8396" x="1390650" y="2959100"/>
          <p14:tracePt t="8414" x="1390650" y="2952750"/>
          <p14:tracePt t="8817" x="1390650" y="2959100"/>
          <p14:tracePt t="8827" x="1390650" y="2965450"/>
          <p14:tracePt t="8838" x="1397000" y="2971800"/>
          <p14:tracePt t="8848" x="1397000" y="2978150"/>
          <p14:tracePt t="8870" x="1397000" y="2984500"/>
          <p14:tracePt t="8880" x="1397000" y="2990850"/>
          <p14:tracePt t="8896" x="1397000" y="2997200"/>
          <p14:tracePt t="8912" x="1397000" y="3009900"/>
          <p14:tracePt t="8929" x="1397000" y="3016250"/>
          <p14:tracePt t="8946" x="1397000" y="3022600"/>
          <p14:tracePt t="9018" x="1403350" y="3022600"/>
          <p14:tracePt t="9029" x="1403350" y="3028950"/>
          <p14:tracePt t="9038" x="1409700" y="3028950"/>
          <p14:tracePt t="9050" x="1409700" y="3035300"/>
          <p14:tracePt t="9063" x="1422400" y="3035300"/>
          <p14:tracePt t="9080" x="1447800" y="3041650"/>
          <p14:tracePt t="9097" x="1466850" y="3048000"/>
          <p14:tracePt t="9112" x="1485900" y="3048000"/>
          <p14:tracePt t="9129" x="1498600" y="3048000"/>
          <p14:tracePt t="9146" x="1517650" y="3048000"/>
          <p14:tracePt t="9162" x="1536700" y="3048000"/>
          <p14:tracePt t="9179" x="1549400" y="3048000"/>
          <p14:tracePt t="9196" x="1568450" y="3048000"/>
          <p14:tracePt t="9215" x="1593850" y="3048000"/>
          <p14:tracePt t="9230" x="1600200" y="3048000"/>
          <p14:tracePt t="9247" x="1619250" y="3048000"/>
          <p14:tracePt t="9263" x="1625600" y="3048000"/>
          <p14:tracePt t="9280" x="1644650" y="3048000"/>
          <p14:tracePt t="9297" x="1651000" y="3048000"/>
          <p14:tracePt t="9313" x="1657350" y="3048000"/>
          <p14:tracePt t="9330" x="1670050" y="3048000"/>
          <p14:tracePt t="9347" x="1676400" y="3048000"/>
          <p14:tracePt t="9363" x="1689100" y="3048000"/>
          <p14:tracePt t="9381" x="1695450" y="3048000"/>
          <p14:tracePt t="9396" x="1701800" y="3048000"/>
          <p14:tracePt t="9412" x="1708150" y="3048000"/>
          <p14:tracePt t="9455" x="1714500" y="3048000"/>
          <p14:tracePt t="9486" x="1720850" y="3048000"/>
          <p14:tracePt t="9496" x="1727200" y="3048000"/>
          <p14:tracePt t="9518" x="1739900" y="3054350"/>
          <p14:tracePt t="9528" x="1752600" y="3054350"/>
          <p14:tracePt t="9539" x="1765300" y="3060700"/>
          <p14:tracePt t="9549" x="1778000" y="3060700"/>
          <p14:tracePt t="9563" x="1797050" y="3067050"/>
          <p14:tracePt t="9580" x="1835150" y="3073400"/>
          <p14:tracePt t="9597" x="1847850" y="3079750"/>
          <p14:tracePt t="9613" x="1866900" y="3086100"/>
          <p14:tracePt t="9629" x="1873250" y="3092450"/>
          <p14:tracePt t="9646" x="1892300" y="3098800"/>
          <p14:tracePt t="9664" x="1917700" y="3105150"/>
          <p14:tracePt t="9680" x="1924050" y="3105150"/>
          <p14:tracePt t="9697" x="1943100" y="3111500"/>
          <p14:tracePt t="9730" x="1955800" y="3117850"/>
          <p14:tracePt t="9747" x="1968500" y="3124200"/>
          <p14:tracePt t="9763" x="1974850" y="3124200"/>
          <p14:tracePt t="9780" x="1981200" y="3124200"/>
          <p14:tracePt t="9797" x="1987550" y="3124200"/>
          <p14:tracePt t="9813" x="1993900" y="3124200"/>
          <p14:tracePt t="9830" x="2000250" y="3124200"/>
          <p14:tracePt t="9871" x="2006600" y="3124200"/>
          <p14:tracePt t="9902" x="2006600" y="3130550"/>
          <p14:tracePt t="9923" x="2006600" y="3136900"/>
          <p14:tracePt t="9933" x="2006600" y="3149600"/>
          <p14:tracePt t="9944" x="2006600" y="3155950"/>
          <p14:tracePt t="9954" x="2006600" y="3168650"/>
          <p14:tracePt t="9975" x="2006600" y="3181350"/>
          <p14:tracePt t="9996" x="2006600" y="3187700"/>
          <p14:tracePt t="10028" x="2006600" y="3194050"/>
          <p14:tracePt t="10102" x="2006600" y="3200400"/>
          <p14:tracePt t="10218" x="2000250" y="3200400"/>
          <p14:tracePt t="10227" x="1993900" y="3206750"/>
          <p14:tracePt t="10237" x="1987550" y="3213100"/>
          <p14:tracePt t="10248" x="1981200" y="3219450"/>
          <p14:tracePt t="10263" x="1974850" y="3219450"/>
          <p14:tracePt t="10281" x="1949450" y="3219450"/>
          <p14:tracePt t="10297" x="1943100" y="3225800"/>
          <p14:tracePt t="10313" x="1917700" y="3232150"/>
          <p14:tracePt t="10331" x="1885950" y="3238500"/>
          <p14:tracePt t="10347" x="1854200" y="3251200"/>
          <p14:tracePt t="10363" x="1797050" y="3257550"/>
          <p14:tracePt t="10379" x="1771650" y="3257550"/>
          <p14:tracePt t="10396" x="1701800" y="3257550"/>
          <p14:tracePt t="10412" x="1651000" y="3257550"/>
          <p14:tracePt t="10413" x="1600200" y="3257550"/>
          <p14:tracePt t="10430" x="1524000" y="3257550"/>
          <p14:tracePt t="10447" x="1390650" y="3244850"/>
          <p14:tracePt t="10463" x="1352550" y="3244850"/>
          <p14:tracePt t="10480" x="1244600" y="3225800"/>
          <p14:tracePt t="10498" x="1117600" y="3219450"/>
          <p14:tracePt t="10513" x="1060450" y="3200400"/>
          <p14:tracePt t="10530" x="977900" y="3175000"/>
          <p14:tracePt t="10547" x="933450" y="3162300"/>
          <p14:tracePt t="10563" x="895350" y="3149600"/>
          <p14:tracePt t="10581" x="869950" y="3149600"/>
          <p14:tracePt t="10597" x="838200" y="3143250"/>
          <p14:tracePt t="10614" x="812800" y="3136900"/>
          <p14:tracePt t="10630" x="806450" y="3136900"/>
          <p14:tracePt t="10646" x="800100" y="3130550"/>
          <p14:tracePt t="10663" x="793750" y="3130550"/>
          <p14:tracePt t="10749" x="800100" y="3130550"/>
          <p14:tracePt t="10759" x="825500" y="3130550"/>
          <p14:tracePt t="10769" x="882650" y="3130550"/>
          <p14:tracePt t="10781" x="946150" y="3130550"/>
          <p14:tracePt t="10796" x="1003300" y="3130550"/>
          <p14:tracePt t="10813" x="1130300" y="3155950"/>
          <p14:tracePt t="10830" x="1238250" y="3175000"/>
          <p14:tracePt t="10847" x="1371600" y="3200400"/>
          <p14:tracePt t="10863" x="1479550" y="3232150"/>
          <p14:tracePt t="10880" x="1504950" y="3238500"/>
          <p14:tracePt t="10897" x="1574800" y="3257550"/>
          <p14:tracePt t="10913" x="1600200" y="3263900"/>
          <p14:tracePt t="10916" x="1619250" y="3270250"/>
          <p14:tracePt t="10930" x="1638300" y="3276600"/>
          <p14:tracePt t="10947" x="1695450" y="3282950"/>
          <p14:tracePt t="10963" x="1727200" y="3282950"/>
          <p14:tracePt t="10980" x="1765300" y="3282950"/>
          <p14:tracePt t="10997" x="1778000" y="3282950"/>
          <p14:tracePt t="11013" x="1797050" y="3282950"/>
          <p14:tracePt t="11029" x="1803400" y="3282950"/>
          <p14:tracePt t="11046" x="1809750" y="3282950"/>
          <p14:tracePt t="11154" x="1778000" y="3282950"/>
          <p14:tracePt t="11164" x="1752600" y="3282950"/>
          <p14:tracePt t="11174" x="1701800" y="3282950"/>
          <p14:tracePt t="11185" x="1651000" y="3282950"/>
          <p14:tracePt t="11196" x="1562100" y="3282950"/>
          <p14:tracePt t="11212" x="1460500" y="3282950"/>
          <p14:tracePt t="11230" x="1282700" y="3302000"/>
          <p14:tracePt t="11247" x="1168400" y="3314700"/>
          <p14:tracePt t="11263" x="984250" y="3333750"/>
          <p14:tracePt t="11280" x="908050" y="3333750"/>
          <p14:tracePt t="11296" x="889000" y="3333750"/>
          <p14:tracePt t="11313" x="863600" y="3333750"/>
          <p14:tracePt t="11347" x="857250" y="3333750"/>
          <p14:tracePt t="11363" x="850900" y="3333750"/>
          <p14:tracePt t="11405" x="857250" y="3333750"/>
          <p14:tracePt t="11415" x="882650" y="3333750"/>
          <p14:tracePt t="11425" x="927100" y="3333750"/>
          <p14:tracePt t="11436" x="952500" y="3333750"/>
          <p14:tracePt t="11447" x="984250" y="3333750"/>
          <p14:tracePt t="11462" x="1022350" y="3333750"/>
          <p14:tracePt t="11479" x="1162050" y="3333750"/>
          <p14:tracePt t="11495" x="1225550" y="3333750"/>
          <p14:tracePt t="11512" x="1314450" y="3333750"/>
          <p14:tracePt t="11529" x="1358900" y="3346450"/>
          <p14:tracePt t="11545" x="1466850" y="3378200"/>
          <p14:tracePt t="11563" x="1568450" y="3416300"/>
          <p14:tracePt t="11580" x="1606550" y="3435350"/>
          <p14:tracePt t="11596" x="1657350" y="3454400"/>
          <p14:tracePt t="11612" x="1682750" y="3454400"/>
          <p14:tracePt t="11629" x="1720850" y="3467100"/>
          <p14:tracePt t="11646" x="1746250" y="3473450"/>
          <p14:tracePt t="11663" x="1758950" y="3473450"/>
          <p14:tracePt t="11680" x="1784350" y="3473450"/>
          <p14:tracePt t="11697" x="1816100" y="3473450"/>
          <p14:tracePt t="11713" x="1828800" y="3473450"/>
          <p14:tracePt t="11730" x="1854200" y="3473450"/>
          <p14:tracePt t="11746" x="1866900" y="3473450"/>
          <p14:tracePt t="11763" x="1879600" y="3473450"/>
          <p14:tracePt t="11813" x="1885950" y="3473450"/>
          <p14:tracePt t="11844" x="1892300" y="3473450"/>
          <p14:tracePt t="11866" x="1898650" y="3473450"/>
          <p14:tracePt t="11875" x="1905000" y="3473450"/>
          <p14:tracePt t="11886" x="1911350" y="3473450"/>
          <p14:tracePt t="11898" x="1917700" y="3473450"/>
          <p14:tracePt t="11913" x="1924050" y="3473450"/>
          <p14:tracePt t="11930" x="1943100" y="3460750"/>
          <p14:tracePt t="11946" x="1949450" y="3454400"/>
          <p14:tracePt t="11963" x="1968500" y="3441700"/>
          <p14:tracePt t="11980" x="1981200" y="3435350"/>
          <p14:tracePt t="11996" x="1987550" y="3429000"/>
          <p14:tracePt t="12013" x="2000250" y="3429000"/>
          <p14:tracePt t="12030" x="2000250" y="3422650"/>
          <p14:tracePt t="12047" x="2006600" y="3422650"/>
          <p14:tracePt t="12063" x="2012950" y="3422650"/>
          <p14:tracePt t="12080" x="2012950" y="3416300"/>
          <p14:tracePt t="12096" x="2019300" y="3416300"/>
          <p14:tracePt t="12115" x="2025650" y="3416300"/>
          <p14:tracePt t="12130" x="2032000" y="3409950"/>
          <p14:tracePt t="12147" x="2051050" y="3409950"/>
          <p14:tracePt t="12163" x="2063750" y="3409950"/>
          <p14:tracePt t="12179" x="2070100" y="3409950"/>
          <p14:tracePt t="12196" x="2076450" y="3409950"/>
          <p14:tracePt t="12212" x="2095500" y="3409950"/>
          <p14:tracePt t="12229" x="2108200" y="3409950"/>
          <p14:tracePt t="12262" x="2120900" y="3409950"/>
          <p14:tracePt t="12279" x="2127250" y="3409950"/>
          <p14:tracePt t="12295" x="2133600" y="3409950"/>
          <p14:tracePt t="12312" x="2139950" y="3416300"/>
          <p14:tracePt t="12328" x="2146300" y="3416300"/>
          <p14:tracePt t="12345" x="2146300" y="3422650"/>
          <p14:tracePt t="12362" x="2152650" y="3422650"/>
          <p14:tracePt t="12379" x="2165350" y="3422650"/>
          <p14:tracePt t="12396" x="2178050" y="3435350"/>
          <p14:tracePt t="12412" x="2184400" y="3441700"/>
          <p14:tracePt t="12429" x="2190750" y="3448050"/>
          <p14:tracePt t="12463" x="2197100" y="3454400"/>
          <p14:tracePt t="12480" x="2203450" y="3460750"/>
          <p14:tracePt t="12497" x="2209800" y="3473450"/>
          <p14:tracePt t="12513" x="2216150" y="3498850"/>
          <p14:tracePt t="12530" x="2216150" y="3505200"/>
          <p14:tracePt t="12546" x="2216150" y="3517900"/>
          <p14:tracePt t="12563" x="2222500" y="3530600"/>
          <p14:tracePt t="12626" x="2222500" y="3536950"/>
          <p14:tracePt t="12751" x="2222500" y="3543300"/>
          <p14:tracePt t="12772" x="2216150" y="3556000"/>
          <p14:tracePt t="12783" x="2197100" y="3562350"/>
          <p14:tracePt t="12793" x="2165350" y="3568700"/>
          <p14:tracePt t="12804" x="2133600" y="3575050"/>
          <p14:tracePt t="12815" x="2095500" y="3587750"/>
          <p14:tracePt t="12830" x="2025650" y="3606800"/>
          <p14:tracePt t="12847" x="1930400" y="3632200"/>
          <p14:tracePt t="12863" x="1892300" y="3638550"/>
          <p14:tracePt t="12880" x="1841500" y="3644900"/>
          <p14:tracePt t="12897" x="1784350" y="3644900"/>
          <p14:tracePt t="12913" x="1752600" y="3644900"/>
          <p14:tracePt t="12930" x="1676400" y="3644900"/>
          <p14:tracePt t="12946" x="1638300" y="3644900"/>
          <p14:tracePt t="12962" x="1587500" y="3644900"/>
          <p14:tracePt t="12979" x="1562100" y="3644900"/>
          <p14:tracePt t="12995" x="1517650" y="3638550"/>
          <p14:tracePt t="13013" x="1479550" y="3625850"/>
          <p14:tracePt t="13030" x="1447800" y="3619500"/>
          <p14:tracePt t="13047" x="1397000" y="3594100"/>
          <p14:tracePt t="13062" x="1371600" y="3587750"/>
          <p14:tracePt t="13078" x="1295400" y="3575050"/>
          <p14:tracePt t="13095" x="1250950" y="3568700"/>
          <p14:tracePt t="13112" x="1219200" y="3556000"/>
          <p14:tracePt t="13129" x="1162050" y="3549650"/>
          <p14:tracePt t="13145" x="1143000" y="3543300"/>
          <p14:tracePt t="13162" x="1085850" y="3543300"/>
          <p14:tracePt t="13179" x="1054100" y="3543300"/>
          <p14:tracePt t="13195" x="1047750" y="3543300"/>
          <p14:tracePt t="13212" x="1035050" y="3543300"/>
          <p14:tracePt t="13231" x="1028700" y="3543300"/>
          <p14:tracePt t="13264" x="1022350" y="3543300"/>
          <p14:tracePt t="13335" x="1016000" y="3543300"/>
          <p14:tracePt t="13366" x="1009650" y="3543300"/>
          <p14:tracePt t="13376" x="1003300" y="3543300"/>
          <p14:tracePt t="13386" x="990600" y="3543300"/>
          <p14:tracePt t="13397" x="977900" y="3543300"/>
          <p14:tracePt t="13412" x="965200" y="3543300"/>
          <p14:tracePt t="13429" x="939800" y="3543300"/>
          <p14:tracePt t="13445" x="927100" y="3543300"/>
          <p14:tracePt t="13462" x="901700" y="3543300"/>
          <p14:tracePt t="13495" x="889000" y="3543300"/>
          <p14:tracePt t="13512" x="882650" y="3543300"/>
          <p14:tracePt t="13754" x="882650" y="3549650"/>
          <p14:tracePt t="13826" x="882650" y="3556000"/>
          <p14:tracePt t="13836" x="889000" y="3556000"/>
          <p14:tracePt t="13857" x="895350" y="3556000"/>
          <p14:tracePt t="13878" x="901700" y="3556000"/>
          <p14:tracePt t="13888" x="908050" y="3562350"/>
          <p14:tracePt t="13900" x="920750" y="3562350"/>
          <p14:tracePt t="13913" x="927100" y="3562350"/>
          <p14:tracePt t="13930" x="946150" y="3562350"/>
          <p14:tracePt t="13947" x="958850" y="3568700"/>
          <p14:tracePt t="13962" x="1003300" y="3568700"/>
          <p14:tracePt t="13980" x="1022350" y="3568700"/>
          <p14:tracePt t="13996" x="1060450" y="3568700"/>
          <p14:tracePt t="14013" x="1123950" y="3568700"/>
          <p14:tracePt t="14030" x="1162050" y="3568700"/>
          <p14:tracePt t="14046" x="1238250" y="3568700"/>
          <p14:tracePt t="14063" x="1276350" y="3568700"/>
          <p14:tracePt t="14079" x="1346200" y="3568700"/>
          <p14:tracePt t="14097" x="1447800" y="3568700"/>
          <p14:tracePt t="14113" x="1511300" y="3568700"/>
          <p14:tracePt t="14129" x="1612900" y="3568700"/>
          <p14:tracePt t="14146" x="1657350" y="3568700"/>
          <p14:tracePt t="14163" x="1720850" y="3568700"/>
          <p14:tracePt t="14180" x="1816100" y="3575050"/>
          <p14:tracePt t="14196" x="1854200" y="3581400"/>
          <p14:tracePt t="14213" x="1936750" y="3600450"/>
          <p14:tracePt t="14229" x="1981200" y="3606800"/>
          <p14:tracePt t="14246" x="2044700" y="3606800"/>
          <p14:tracePt t="14263" x="2114550" y="3606800"/>
          <p14:tracePt t="14279" x="2152650" y="3613150"/>
          <p14:tracePt t="14295" x="2235200" y="3613150"/>
          <p14:tracePt t="14312" x="2260600" y="3625850"/>
          <p14:tracePt t="14329" x="2311400" y="3625850"/>
          <p14:tracePt t="14346" x="2324100" y="3625850"/>
          <p14:tracePt t="14363" x="2349500" y="3625850"/>
          <p14:tracePt t="14380" x="2368550" y="3625850"/>
          <p14:tracePt t="14395" x="2374900" y="3625850"/>
          <p14:tracePt t="14412" x="2381250" y="3625850"/>
          <p14:tracePt t="14441" x="2387600" y="3625850"/>
          <p14:tracePt t="14596" x="2374900" y="3625850"/>
          <p14:tracePt t="14606" x="2355850" y="3625850"/>
          <p14:tracePt t="14617" x="2330450" y="3625850"/>
          <p14:tracePt t="14628" x="2292350" y="3625850"/>
          <p14:tracePt t="14645" x="2247900" y="3625850"/>
          <p14:tracePt t="14662" x="2108200" y="3625850"/>
          <p14:tracePt t="14678" x="2032000" y="3625850"/>
          <p14:tracePt t="14695" x="1930400" y="3625850"/>
          <p14:tracePt t="14714" x="1803400" y="3625850"/>
          <p14:tracePt t="14730" x="1714500" y="3625850"/>
          <p14:tracePt t="14746" x="1600200" y="3625850"/>
          <p14:tracePt t="14764" x="1530350" y="3625850"/>
          <p14:tracePt t="14780" x="1498600" y="3625850"/>
          <p14:tracePt t="14797" x="1447800" y="3606800"/>
          <p14:tracePt t="14813" x="1435100" y="3606800"/>
          <p14:tracePt t="14829" x="1422400" y="3606800"/>
          <p14:tracePt t="14847" x="1416050" y="3600450"/>
          <p14:tracePt t="15923" x="1428750" y="3600450"/>
          <p14:tracePt t="15933" x="1454150" y="3613150"/>
          <p14:tracePt t="15943" x="1485900" y="3625850"/>
          <p14:tracePt t="15953" x="1543050" y="3644900"/>
          <p14:tracePt t="15965" x="1587500" y="3663950"/>
          <p14:tracePt t="15979" x="1625600" y="3683000"/>
          <p14:tracePt t="15998" x="1765300" y="3746500"/>
          <p14:tracePt t="16012" x="1860550" y="3790950"/>
          <p14:tracePt t="16029" x="2006600" y="3860800"/>
          <p14:tracePt t="16045" x="2063750" y="3879850"/>
          <p14:tracePt t="16063" x="2159000" y="3924300"/>
          <p14:tracePt t="16080" x="2216150" y="3956050"/>
          <p14:tracePt t="16096" x="2235200" y="3962400"/>
          <p14:tracePt t="16113" x="2260600" y="3975100"/>
          <p14:tracePt t="16131" x="2273300" y="3981450"/>
          <p14:tracePt t="16163" x="2279650" y="3981450"/>
          <p14:tracePt t="16179" x="2279650" y="3987800"/>
          <p14:tracePt t="16196" x="2286000" y="3987800"/>
          <p14:tracePt t="16225" x="2292350" y="3987800"/>
          <p14:tracePt t="16287" x="2298700" y="3987800"/>
          <p14:tracePt t="16299" x="2305050" y="3994150"/>
          <p14:tracePt t="16319" x="2311400" y="3994150"/>
          <p14:tracePt t="16340" x="2324100" y="3994150"/>
          <p14:tracePt t="16350" x="2330450" y="3994150"/>
          <p14:tracePt t="16361" x="2336800" y="3994150"/>
          <p14:tracePt t="16371" x="2343150" y="3994150"/>
          <p14:tracePt t="16381" x="2349500" y="3994150"/>
          <p14:tracePt t="16395" x="2355850" y="3994150"/>
          <p14:tracePt t="16433" x="2362200" y="3994150"/>
          <p14:tracePt t="16496" x="2368550" y="3994150"/>
          <p14:tracePt t="16580" x="2374900" y="3994150"/>
          <p14:tracePt t="16684" x="2381250" y="3994150"/>
          <p14:tracePt t="16695" x="2381250" y="4000500"/>
          <p14:tracePt t="16705" x="2387600" y="4006850"/>
          <p14:tracePt t="16726" x="2387600" y="4013200"/>
          <p14:tracePt t="16747" x="2393950" y="4013200"/>
          <p14:tracePt t="16767" x="2393950" y="4019550"/>
          <p14:tracePt t="16870" x="2393950" y="4025900"/>
          <p14:tracePt t="16943" x="2393950" y="4032250"/>
          <p14:tracePt t="16964" x="2400300" y="4032250"/>
          <p14:tracePt t="16974" x="2400300" y="4038600"/>
          <p14:tracePt t="16985" x="2406650" y="4044950"/>
          <p14:tracePt t="16996" x="2413000" y="4044950"/>
          <p14:tracePt t="17012" x="2425700" y="4051300"/>
          <p14:tracePt t="19380" x="2444750" y="4051300"/>
          <p14:tracePt t="19390" x="2482850" y="4038600"/>
          <p14:tracePt t="19404" x="2540000" y="4000500"/>
          <p14:tracePt t="19412" x="2597150" y="3962400"/>
          <p14:tracePt t="19429" x="2667000" y="3911600"/>
          <p14:tracePt t="19446" x="2857500" y="3778250"/>
          <p14:tracePt t="19463" x="3067050" y="3613150"/>
          <p14:tracePt t="19479" x="3149600" y="3543300"/>
          <p14:tracePt t="19495" x="3314700" y="3371850"/>
          <p14:tracePt t="19512" x="3397250" y="3289300"/>
          <p14:tracePt t="19528" x="3556000" y="3124200"/>
          <p14:tracePt t="19546" x="3644900" y="2984500"/>
          <p14:tracePt t="19562" x="3689350" y="2901950"/>
          <p14:tracePt t="19579" x="3727450" y="2755900"/>
          <p14:tracePt t="19596" x="3759200" y="2667000"/>
          <p14:tracePt t="19612" x="3771900" y="2571750"/>
          <p14:tracePt t="19630" x="3771900" y="2451100"/>
          <p14:tracePt t="19645" x="3771900" y="2400300"/>
          <p14:tracePt t="19662" x="3771900" y="2298700"/>
          <p14:tracePt t="19679" x="3771900" y="2235200"/>
          <p14:tracePt t="19696" x="3771900" y="2114550"/>
          <p14:tracePt t="19713" x="3771900" y="2038350"/>
          <p14:tracePt t="19729" x="3771900" y="2019300"/>
          <p14:tracePt t="19746" x="3771900" y="1981200"/>
          <p14:tracePt t="19763" x="3771900" y="1974850"/>
          <p14:tracePt t="19779" x="3765550" y="1955800"/>
          <p14:tracePt t="19797" x="3746500" y="1936750"/>
          <p14:tracePt t="19812" x="3733800" y="1930400"/>
          <p14:tracePt t="19829" x="3702050" y="1917700"/>
          <p14:tracePt t="19846" x="3695700" y="1917700"/>
          <p14:tracePt t="19862" x="3676650" y="1917700"/>
          <p14:tracePt t="19880" x="3663950" y="1917700"/>
          <p14:tracePt t="19896" x="3657600" y="1917700"/>
          <p14:tracePt t="19913" x="3644900" y="1917700"/>
          <p14:tracePt t="19929" x="3638550" y="1917700"/>
          <p14:tracePt t="19946" x="3632200" y="1917700"/>
          <p14:tracePt t="20016" x="3625850" y="1924050"/>
          <p14:tracePt t="20037" x="3619500" y="1936750"/>
          <p14:tracePt t="20047" x="3613150" y="1936750"/>
          <p14:tracePt t="20058" x="3606800" y="1955800"/>
          <p14:tracePt t="20068" x="3600450" y="1968500"/>
          <p14:tracePt t="20080" x="3594100" y="1981200"/>
          <p14:tracePt t="20096" x="3587750" y="2006600"/>
          <p14:tracePt t="20113" x="3562350" y="2063750"/>
          <p14:tracePt t="20131" x="3543300" y="2114550"/>
          <p14:tracePt t="20146" x="3524250" y="2146300"/>
          <p14:tracePt t="20163" x="3505200" y="2216150"/>
          <p14:tracePt t="20179" x="3492500" y="2260600"/>
          <p14:tracePt t="20195" x="3467100" y="2355850"/>
          <p14:tracePt t="20211" x="3467100" y="2393950"/>
          <p14:tracePt t="20228" x="3441700" y="2495550"/>
          <p14:tracePt t="20244" x="3435350" y="2622550"/>
          <p14:tracePt t="20261" x="3422650" y="2686050"/>
          <p14:tracePt t="20278" x="3416300" y="2857500"/>
          <p14:tracePt t="20295" x="3390900" y="2971800"/>
          <p14:tracePt t="20312" x="3359150" y="3314700"/>
          <p14:tracePt t="20330" x="3327400" y="3562350"/>
          <p14:tracePt t="20345" x="3327400" y="3651250"/>
          <p14:tracePt t="20361" x="3308350" y="3854450"/>
          <p14:tracePt t="20378" x="3308350" y="3943350"/>
          <p14:tracePt t="20395" x="3308350" y="4146550"/>
          <p14:tracePt t="20411" x="3308350" y="4298950"/>
          <p14:tracePt t="20428" x="3308350" y="4400550"/>
          <p14:tracePt t="20445" x="3308350" y="4578350"/>
          <p14:tracePt t="20461" x="3308350" y="4705350"/>
          <p14:tracePt t="20478" x="3308350" y="4857750"/>
          <p14:tracePt t="20495" x="3321050" y="4997450"/>
          <p14:tracePt t="20511" x="3321050" y="5073650"/>
          <p14:tracePt t="20529" x="3327400" y="5251450"/>
          <p14:tracePt t="20546" x="3340100" y="5334000"/>
          <p14:tracePt t="20562" x="3340100" y="5461000"/>
          <p14:tracePt t="20579" x="3352800" y="5530850"/>
          <p14:tracePt t="20596" x="3352800" y="5543550"/>
          <p14:tracePt t="20612" x="3359150" y="5562600"/>
          <p14:tracePt t="20629" x="3365500" y="5568950"/>
          <p14:tracePt t="20646" x="3384550" y="5568950"/>
          <p14:tracePt t="20663" x="3422650" y="5568950"/>
          <p14:tracePt t="20679" x="3441700" y="5568950"/>
          <p14:tracePt t="20696" x="3498850" y="5537200"/>
          <p14:tracePt t="20712" x="3530600" y="5499100"/>
          <p14:tracePt t="20729" x="3613150" y="5416550"/>
          <p14:tracePt t="20746" x="3695700" y="5327650"/>
          <p14:tracePt t="20762" x="3733800" y="5283200"/>
          <p14:tracePt t="20780" x="3803650" y="5187950"/>
          <p14:tracePt t="20796" x="3822700" y="5156200"/>
          <p14:tracePt t="20812" x="3860800" y="5092700"/>
          <p14:tracePt t="20829" x="3879850" y="5060950"/>
          <p14:tracePt t="20846" x="3898900" y="5016500"/>
          <p14:tracePt t="20862" x="3917950" y="4965700"/>
          <p14:tracePt t="20879" x="3930650" y="4946650"/>
          <p14:tracePt t="20896" x="3943350" y="4902200"/>
          <p14:tracePt t="20913" x="3949700" y="4864100"/>
          <p14:tracePt t="20929" x="3956050" y="4838700"/>
          <p14:tracePt t="20946" x="3975100" y="4794250"/>
          <p14:tracePt t="20962" x="3981450" y="4762500"/>
          <p14:tracePt t="20979" x="4019550" y="4686300"/>
          <p14:tracePt t="20996" x="4038600" y="4635500"/>
          <p14:tracePt t="21012" x="4051300" y="4616450"/>
          <p14:tracePt t="21029" x="4102100" y="4540250"/>
          <p14:tracePt t="21046" x="4133850" y="4495800"/>
          <p14:tracePt t="21062" x="4184650" y="4381500"/>
          <p14:tracePt t="21080" x="4235450" y="4260850"/>
          <p14:tracePt t="21096" x="4254500" y="4178300"/>
          <p14:tracePt t="21112" x="4286250" y="3975100"/>
          <p14:tracePt t="21129" x="4298950" y="3860800"/>
          <p14:tracePt t="21146" x="4305300" y="3619500"/>
          <p14:tracePt t="21163" x="4305300" y="3416300"/>
          <p14:tracePt t="21179" x="4305300" y="3340100"/>
          <p14:tracePt t="21196" x="4305300" y="3200400"/>
          <p14:tracePt t="21213" x="4292600" y="3149600"/>
          <p14:tracePt t="21228" x="4267200" y="3035300"/>
          <p14:tracePt t="21245" x="4248150" y="2959100"/>
          <p14:tracePt t="21261" x="4210050" y="2838450"/>
          <p14:tracePt t="21278" x="4171950" y="2705100"/>
          <p14:tracePt t="21294" x="4140200" y="2635250"/>
          <p14:tracePt t="21311" x="4095750" y="2546350"/>
          <p14:tracePt t="21328" x="4076700" y="2514600"/>
          <p14:tracePt t="21344" x="4044950" y="2463800"/>
          <p14:tracePt t="21361" x="4006850" y="2425700"/>
          <p14:tracePt t="21378" x="3987800" y="2406650"/>
          <p14:tracePt t="21395" x="3930650" y="2355850"/>
          <p14:tracePt t="21411" x="3898900" y="2324100"/>
          <p14:tracePt t="21413" x="3854450" y="2305050"/>
          <p14:tracePt t="21428" x="3822700" y="2279650"/>
          <p14:tracePt t="21445" x="3746500" y="2247900"/>
          <p14:tracePt t="21461" x="3727450" y="2241550"/>
          <p14:tracePt t="21478" x="3676650" y="2222500"/>
          <p14:tracePt t="21495" x="3657600" y="2222500"/>
          <p14:tracePt t="21511" x="3606800" y="2222500"/>
          <p14:tracePt t="21528" x="3562350" y="2260600"/>
          <p14:tracePt t="21544" x="3530600" y="2292350"/>
          <p14:tracePt t="21561" x="3416300" y="2457450"/>
          <p14:tracePt t="21578" x="3365500" y="2565400"/>
          <p14:tracePt t="21594" x="3289300" y="2787650"/>
          <p14:tracePt t="21611" x="3238500" y="2984500"/>
          <p14:tracePt t="21628" x="3225800" y="3073400"/>
          <p14:tracePt t="21644" x="3187700" y="3232150"/>
          <p14:tracePt t="21661" x="3181350" y="3308350"/>
          <p14:tracePt t="21678" x="3155950" y="3549650"/>
          <p14:tracePt t="21695" x="3124200" y="3740150"/>
          <p14:tracePt t="21712" x="3117850" y="3829050"/>
          <p14:tracePt t="21729" x="3098800" y="3987800"/>
          <p14:tracePt t="21746" x="3086100" y="4076700"/>
          <p14:tracePt t="21762" x="3079750" y="4197350"/>
          <p14:tracePt t="21779" x="3079750" y="4273550"/>
          <p14:tracePt t="21796" x="3079750" y="4298950"/>
          <p14:tracePt t="21812" x="3079750" y="4349750"/>
          <p14:tracePt t="21829" x="3079750" y="4387850"/>
          <p14:tracePt t="21846" x="3079750" y="4445000"/>
          <p14:tracePt t="21862" x="3079750" y="4533900"/>
          <p14:tracePt t="21879" x="3079750" y="4584700"/>
          <p14:tracePt t="21896" x="3079750" y="4667250"/>
          <p14:tracePt t="21912" x="3079750" y="4705350"/>
          <p14:tracePt t="21916" x="3079750" y="4743450"/>
          <p14:tracePt t="21929" x="3086100" y="4787900"/>
          <p14:tracePt t="21945" x="3086100" y="4851400"/>
          <p14:tracePt t="21962" x="3092450" y="4883150"/>
          <p14:tracePt t="21978" x="3092450" y="4953000"/>
          <p14:tracePt t="21995" x="3105150" y="4991100"/>
          <p14:tracePt t="22012" x="3111500" y="5035550"/>
          <p14:tracePt t="22028" x="3117850" y="5060950"/>
          <p14:tracePt t="22045" x="3117850" y="5067300"/>
          <p14:tracePt t="22062" x="3124200" y="5073650"/>
          <p14:tracePt t="22078" x="3130550" y="5080000"/>
          <p14:tracePt t="22095" x="3136900" y="5099050"/>
          <p14:tracePt t="22112" x="3143250" y="5105400"/>
          <p14:tracePt t="22128" x="3143250" y="5111750"/>
          <p14:tracePt t="22145" x="3149600" y="5118100"/>
          <p14:tracePt t="22162" x="3155950" y="5118100"/>
          <p14:tracePt t="22196" x="3168650" y="5118100"/>
          <p14:tracePt t="22228" x="3187700" y="5118100"/>
          <p14:tracePt t="22245" x="3194050" y="5118100"/>
          <p14:tracePt t="22262" x="3206750" y="5105400"/>
          <p14:tracePt t="22645" x="3206750" y="5073650"/>
          <p14:tracePt t="22655" x="3206750" y="5048250"/>
          <p14:tracePt t="22665" x="3206750" y="4965700"/>
          <p14:tracePt t="22678" x="3213100" y="4902200"/>
          <p14:tracePt t="22694" x="3225800" y="4800600"/>
          <p14:tracePt t="22711" x="3238500" y="4584700"/>
          <p14:tracePt t="22728" x="3244850" y="4305300"/>
          <p14:tracePt t="22744" x="3257550" y="4165600"/>
          <p14:tracePt t="22761" x="3289300" y="3911600"/>
          <p14:tracePt t="22778" x="3302000" y="3714750"/>
          <p14:tracePt t="22794" x="3333750" y="3498850"/>
          <p14:tracePt t="22811" x="3371850" y="3276600"/>
          <p14:tracePt t="22828" x="3409950" y="3130550"/>
          <p14:tracePt t="22844" x="3498850" y="2832100"/>
          <p14:tracePt t="22863" x="3575050" y="2609850"/>
          <p14:tracePt t="22879" x="3632200" y="2476500"/>
          <p14:tracePt t="22896" x="3714750" y="2311400"/>
          <p14:tracePt t="22912" x="3740150" y="2235200"/>
          <p14:tracePt t="22930" x="3797300" y="2146300"/>
          <p14:tracePt t="23490" x="3797300" y="2139950"/>
          <p14:tracePt t="23511" x="3797300" y="2133600"/>
          <p14:tracePt t="23532" x="3797300" y="2127250"/>
          <p14:tracePt t="23542" x="3790950" y="2120900"/>
          <p14:tracePt t="23552" x="3784600" y="2120900"/>
          <p14:tracePt t="23564" x="3778250" y="2120900"/>
          <p14:tracePt t="23579" x="3765550" y="2108200"/>
          <p14:tracePt t="23595" x="3733800" y="2095500"/>
          <p14:tracePt t="23612" x="3727450" y="2095500"/>
          <p14:tracePt t="23629" x="3695700" y="2082800"/>
          <p14:tracePt t="23646" x="3689350" y="2082800"/>
          <p14:tracePt t="23662" x="3683000" y="2082800"/>
          <p14:tracePt t="23679" x="3676650" y="2082800"/>
          <p14:tracePt t="23713" x="3670300" y="2076450"/>
          <p14:tracePt t="24084" x="3670300" y="2070100"/>
          <p14:tracePt t="24094" x="3663950" y="2057400"/>
          <p14:tracePt t="24105" x="3657600" y="2051050"/>
          <p14:tracePt t="24115" x="3657600" y="2044700"/>
          <p14:tracePt t="24129" x="3651250" y="2032000"/>
          <p14:tracePt t="24157" x="3651250" y="2025650"/>
          <p14:tracePt t="24167" x="3651250" y="2019300"/>
          <p14:tracePt t="24198" x="3651250" y="2012950"/>
          <p14:tracePt t="24230" x="3651250" y="2006600"/>
          <p14:tracePt t="24241" x="3651250" y="2000250"/>
          <p14:tracePt t="24262" x="3651250" y="1993900"/>
          <p14:tracePt t="24283" x="3651250" y="1987550"/>
          <p14:tracePt t="24303" x="3651250" y="1981200"/>
          <p14:tracePt t="24314" x="3657600" y="1981200"/>
          <p14:tracePt t="24324" x="3657600" y="1974850"/>
          <p14:tracePt t="24334" x="3663950" y="1974850"/>
          <p14:tracePt t="24366" x="3663950" y="1968500"/>
          <p14:tracePt t="24376" x="3670300" y="1968500"/>
          <p14:tracePt t="24418" x="3676650" y="1968500"/>
          <p14:tracePt t="24449" x="3683000" y="1974850"/>
          <p14:tracePt t="24460" x="3689350" y="1987550"/>
          <p14:tracePt t="24470" x="3689350" y="2006600"/>
          <p14:tracePt t="24481" x="3695700" y="2019300"/>
          <p14:tracePt t="24495" x="3702050" y="2051050"/>
          <p14:tracePt t="24513" x="3708400" y="2089150"/>
          <p14:tracePt t="24529" x="3714750" y="2101850"/>
          <p14:tracePt t="24545" x="3714750" y="2120900"/>
          <p14:tracePt t="24562" x="3714750" y="2127250"/>
          <p14:tracePt t="24579" x="3714750" y="2133600"/>
          <p14:tracePt t="24647" x="3714750" y="2127250"/>
          <p14:tracePt t="24658" x="3714750" y="2120900"/>
          <p14:tracePt t="24668" x="3708400" y="2120900"/>
          <p14:tracePt t="24679" x="3708400" y="2114550"/>
          <p14:tracePt t="24695" x="3708400" y="2101850"/>
          <p14:tracePt t="24712" x="3708400" y="2076450"/>
          <p14:tracePt t="24729" x="3708400" y="2063750"/>
          <p14:tracePt t="24745" x="3727450" y="2038350"/>
          <p14:tracePt t="24762" x="3784600" y="2000250"/>
          <p14:tracePt t="24779" x="3816350" y="1981200"/>
          <p14:tracePt t="24795" x="3898900" y="1955800"/>
          <p14:tracePt t="24812" x="3949700" y="1955800"/>
          <p14:tracePt t="24829" x="4044950" y="1968500"/>
          <p14:tracePt t="24846" x="4121150" y="2000250"/>
          <p14:tracePt t="24862" x="4152900" y="2019300"/>
          <p14:tracePt t="24879" x="4191000" y="2082800"/>
          <p14:tracePt t="24895" x="4216400" y="2127250"/>
          <p14:tracePt t="24912" x="4273550" y="2273300"/>
          <p14:tracePt t="24929" x="4305300" y="2432050"/>
          <p14:tracePt t="24945" x="4311650" y="2457450"/>
          <p14:tracePt t="24962" x="4318000" y="2489200"/>
          <p14:tracePt t="24978" x="4318000" y="2501900"/>
          <p14:tracePt t="24994" x="4318000" y="2508250"/>
          <p14:tracePt t="25028" x="4324350" y="2501900"/>
          <p14:tracePt t="25044" x="4330700" y="2444750"/>
          <p14:tracePt t="25061" x="4343400" y="2400300"/>
          <p14:tracePt t="25078" x="4368800" y="2305050"/>
          <p14:tracePt t="25095" x="4394200" y="2235200"/>
          <p14:tracePt t="25111" x="4406900" y="2203450"/>
          <p14:tracePt t="25128" x="4457700" y="2146300"/>
          <p14:tracePt t="25144" x="4489450" y="2120900"/>
          <p14:tracePt t="25162" x="4552950" y="2063750"/>
          <p14:tracePt t="25179" x="4635500" y="2012950"/>
          <p14:tracePt t="25196" x="4679950" y="1987550"/>
          <p14:tracePt t="25212" x="4838700" y="1924050"/>
          <p14:tracePt t="25229" x="4895850" y="1898650"/>
          <p14:tracePt t="25245" x="5003800" y="1860550"/>
          <p14:tracePt t="25262" x="5080000" y="1828800"/>
          <p14:tracePt t="25279" x="5130800" y="1816100"/>
          <p14:tracePt t="25295" x="5181600" y="1816100"/>
          <p14:tracePt t="25312" x="5207000" y="1809750"/>
          <p14:tracePt t="25329" x="5232400" y="1809750"/>
          <p14:tracePt t="25346" x="5257800" y="1809750"/>
          <p14:tracePt t="25362" x="5264150" y="1809750"/>
          <p14:tracePt t="25378" x="5289550" y="1822450"/>
          <p14:tracePt t="25394" x="5295900" y="1847850"/>
          <p14:tracePt t="25411" x="5327650" y="1898650"/>
          <p14:tracePt t="25429" x="5346700" y="1955800"/>
          <p14:tracePt t="25445" x="5353050" y="1987550"/>
          <p14:tracePt t="25462" x="5372100" y="2070100"/>
          <p14:tracePt t="25479" x="5372100" y="2101850"/>
          <p14:tracePt t="25495" x="5372100" y="2139950"/>
          <p14:tracePt t="25512" x="5372100" y="2159000"/>
          <p14:tracePt t="25528" x="5372100" y="2165350"/>
          <p14:tracePt t="25857" x="5384800" y="2152650"/>
          <p14:tracePt t="25868" x="5416550" y="2127250"/>
          <p14:tracePt t="25879" x="5461000" y="2089150"/>
          <p14:tracePt t="25895" x="5518150" y="2051050"/>
          <p14:tracePt t="25912" x="5708650" y="1936750"/>
          <p14:tracePt t="25930" x="5842000" y="1866900"/>
          <p14:tracePt t="25945" x="5899150" y="1860550"/>
          <p14:tracePt t="25963" x="5994400" y="1841500"/>
          <p14:tracePt t="25979" x="6057900" y="1841500"/>
          <p14:tracePt t="25998" x="6146800" y="1841500"/>
          <p14:tracePt t="26013" x="6235700" y="1866900"/>
          <p14:tracePt t="26029" x="6254750" y="1873250"/>
          <p14:tracePt t="26044" x="6286500" y="1905000"/>
          <p14:tracePt t="26061" x="6311900" y="1924050"/>
          <p14:tracePt t="26078" x="6356350" y="2012950"/>
          <p14:tracePt t="26095" x="6375400" y="2057400"/>
          <p14:tracePt t="26112" x="6388100" y="2178050"/>
          <p14:tracePt t="26129" x="6388100" y="2241550"/>
          <p14:tracePt t="26145" x="6388100" y="2273300"/>
          <p14:tracePt t="26161" x="6388100" y="2298700"/>
          <p14:tracePt t="26294" x="6394450" y="2292350"/>
          <p14:tracePt t="26305" x="6413500" y="2273300"/>
          <p14:tracePt t="26315" x="6426200" y="2254250"/>
          <p14:tracePt t="26328" x="6445250" y="2235200"/>
          <p14:tracePt t="26344" x="6470650" y="2216150"/>
          <p14:tracePt t="26361" x="6534150" y="2159000"/>
          <p14:tracePt t="26378" x="6584950" y="2120900"/>
          <p14:tracePt t="26395" x="6610350" y="2108200"/>
          <p14:tracePt t="26412" x="6654800" y="2095500"/>
          <p14:tracePt t="26429" x="6680200" y="2082800"/>
          <p14:tracePt t="26445" x="6718300" y="2076450"/>
          <p14:tracePt t="26462" x="6762750" y="2076450"/>
          <p14:tracePt t="26479" x="6781800" y="2076450"/>
          <p14:tracePt t="26495" x="6819900" y="2076450"/>
          <p14:tracePt t="26512" x="6832600" y="2076450"/>
          <p14:tracePt t="26528" x="6858000" y="2076450"/>
          <p14:tracePt t="26545" x="6877050" y="2076450"/>
          <p14:tracePt t="26562" x="6883400" y="2076450"/>
          <p14:tracePt t="26579" x="6889750" y="2076450"/>
          <p14:tracePt t="26611" x="6896100" y="2082800"/>
          <p14:tracePt t="26629" x="6896100" y="2108200"/>
          <p14:tracePt t="26645" x="6915150" y="2127250"/>
          <p14:tracePt t="26662" x="6921500" y="2139950"/>
          <p14:tracePt t="26679" x="6921500" y="2152650"/>
          <p14:tracePt t="27172" x="6934200" y="2152650"/>
          <p14:tracePt t="27182" x="6959600" y="2139950"/>
          <p14:tracePt t="27193" x="6991350" y="2114550"/>
          <p14:tracePt t="27203" x="7035800" y="2089150"/>
          <p14:tracePt t="27214" x="7080250" y="2063750"/>
          <p14:tracePt t="27229" x="7112000" y="2044700"/>
          <p14:tracePt t="27245" x="7232650" y="2006600"/>
          <p14:tracePt t="27261" x="7270750" y="2000250"/>
          <p14:tracePt t="27278" x="7378700" y="1981200"/>
          <p14:tracePt t="27297" x="7442200" y="1981200"/>
          <p14:tracePt t="27311" x="7467600" y="1981200"/>
          <p14:tracePt t="27327" x="7531100" y="2000250"/>
          <p14:tracePt t="27344" x="7556500" y="2012950"/>
          <p14:tracePt t="27361" x="7645400" y="2057400"/>
          <p14:tracePt t="27378" x="7689850" y="2076450"/>
          <p14:tracePt t="27394" x="7753350" y="2095500"/>
          <p14:tracePt t="27411" x="7791450" y="2127250"/>
          <p14:tracePt t="27428" x="7816850" y="2139950"/>
          <p14:tracePt t="27444" x="7842250" y="2159000"/>
          <p14:tracePt t="27461" x="7854950" y="2165350"/>
          <p14:tracePt t="27478" x="7867650" y="2184400"/>
          <p14:tracePt t="27495" x="7880350" y="2190750"/>
          <p14:tracePt t="27871" x="7874000" y="2190750"/>
          <p14:tracePt t="27881" x="7861300" y="2197100"/>
          <p14:tracePt t="27891" x="7835900" y="2203450"/>
          <p14:tracePt t="27903" x="7810500" y="2222500"/>
          <p14:tracePt t="27912" x="7785100" y="2228850"/>
          <p14:tracePt t="27928" x="7766050" y="2235200"/>
          <p14:tracePt t="27945" x="7727950" y="2241550"/>
          <p14:tracePt t="27962" x="7702550" y="2247900"/>
          <p14:tracePt t="27979" x="7664450" y="2247900"/>
          <p14:tracePt t="27996" x="7588250" y="2247900"/>
          <p14:tracePt t="28012" x="7524750" y="2247900"/>
          <p14:tracePt t="28028" x="7397750" y="2216150"/>
          <p14:tracePt t="28045" x="7296150" y="2184400"/>
          <p14:tracePt t="28062" x="6908800" y="2095500"/>
          <p14:tracePt t="28079" x="6356350" y="2000250"/>
          <p14:tracePt t="28095" x="6013450" y="1968500"/>
          <p14:tracePt t="28112" x="5435600" y="1955800"/>
          <p14:tracePt t="28129" x="5175250" y="1955800"/>
          <p14:tracePt t="28144" x="4895850" y="1955800"/>
          <p14:tracePt t="28162" x="4654550" y="1993900"/>
          <p14:tracePt t="28178" x="4578350" y="2012950"/>
          <p14:tracePt t="28194" x="4451350" y="2057400"/>
          <p14:tracePt t="28212" x="4394200" y="2095500"/>
          <p14:tracePt t="28768" x="4387850" y="2095500"/>
          <p14:tracePt t="28788" x="4381500" y="2089150"/>
          <p14:tracePt t="28799" x="4375150" y="2082800"/>
          <p14:tracePt t="28809" x="4368800" y="2076450"/>
          <p14:tracePt t="28818" x="4356100" y="2057400"/>
          <p14:tracePt t="28829" x="4343400" y="2051050"/>
          <p14:tracePt t="28844" x="4311650" y="2038350"/>
          <p14:tracePt t="28861" x="4267200" y="2006600"/>
          <p14:tracePt t="28878" x="4241800" y="2006600"/>
          <p14:tracePt t="28895" x="4184650" y="1993900"/>
          <p14:tracePt t="28912" x="4152900" y="1987550"/>
          <p14:tracePt t="28915" x="4121150" y="1974850"/>
          <p14:tracePt t="28928" x="4095750" y="1968500"/>
          <p14:tracePt t="28945" x="4044950" y="1962150"/>
          <p14:tracePt t="28962" x="4025900" y="1962150"/>
          <p14:tracePt t="28979" x="4006850" y="1955800"/>
          <p14:tracePt t="28996" x="4000500" y="1955800"/>
          <p14:tracePt t="29012" x="3994150" y="1955800"/>
          <p14:tracePt t="29049" x="3987800" y="1955800"/>
          <p14:tracePt t="29059" x="3975100" y="1955800"/>
          <p14:tracePt t="29070" x="3956050" y="1955800"/>
          <p14:tracePt t="29080" x="3943350" y="1955800"/>
          <p14:tracePt t="29095" x="3930650" y="1955800"/>
          <p14:tracePt t="29112" x="3898900" y="1955800"/>
          <p14:tracePt t="29128" x="3886200" y="1955800"/>
          <p14:tracePt t="29145" x="3854450" y="1955800"/>
          <p14:tracePt t="29162" x="3841750" y="1955800"/>
          <p14:tracePt t="29179" x="3810000" y="1955800"/>
          <p14:tracePt t="29195" x="3784600" y="1962150"/>
          <p14:tracePt t="29212" x="3778250" y="1962150"/>
          <p14:tracePt t="29229" x="3765550" y="1962150"/>
          <p14:tracePt t="29277" x="3759200" y="1962150"/>
          <p14:tracePt t="29289" x="3746500" y="1962150"/>
          <p14:tracePt t="29299" x="3733800" y="1962150"/>
          <p14:tracePt t="29312" x="3727450" y="1962150"/>
          <p14:tracePt t="29328" x="3714750" y="1962150"/>
          <p14:tracePt t="29345" x="3683000" y="1968500"/>
          <p14:tracePt t="29362" x="3657600" y="1968500"/>
          <p14:tracePt t="29378" x="3638550" y="1974850"/>
          <p14:tracePt t="29394" x="3619500" y="1974850"/>
          <p14:tracePt t="29411" x="3613150" y="1981200"/>
          <p14:tracePt t="29433" x="3606800" y="1981200"/>
          <p14:tracePt t="29486" x="3600450" y="1981200"/>
          <p14:tracePt t="29560" x="3594100" y="1981200"/>
          <p14:tracePt t="29571" x="3587750" y="1981200"/>
          <p14:tracePt t="29592" x="3581400" y="1981200"/>
          <p14:tracePt t="29602" x="3575050" y="1981200"/>
          <p14:tracePt t="29621" x="3568700" y="1981200"/>
          <p14:tracePt t="29632" x="3562350" y="1981200"/>
          <p14:tracePt t="29644" x="3549650" y="1981200"/>
          <p14:tracePt t="29661" x="3543300" y="1981200"/>
          <p14:tracePt t="29678" x="3536950" y="1981200"/>
          <p14:tracePt t="29694" x="3524250" y="1974850"/>
          <p14:tracePt t="29727" x="3511550" y="1962150"/>
          <p14:tracePt t="29760" x="3498850" y="1949450"/>
          <p14:tracePt t="29779" x="3498850" y="1943100"/>
          <p14:tracePt t="29795" x="3492500" y="1943100"/>
          <p14:tracePt t="29812" x="3486150" y="1936750"/>
          <p14:tracePt t="29845" x="3479800" y="1924050"/>
          <p14:tracePt t="29863" x="3473450" y="1917700"/>
          <p14:tracePt t="29878" x="3467100" y="1917700"/>
          <p14:tracePt t="29895" x="3460750" y="1911350"/>
          <p14:tracePt t="29929" x="3460750" y="1905000"/>
          <p14:tracePt t="29945" x="3460750" y="1898650"/>
          <p14:tracePt t="29962" x="3460750" y="1892300"/>
          <p14:tracePt t="29978" x="3460750" y="1885950"/>
          <p14:tracePt t="29998" x="3454400" y="1885950"/>
          <p14:tracePt t="30019" x="3454400" y="1879600"/>
          <p14:tracePt t="30311" x="3448050" y="1879600"/>
          <p14:tracePt t="30343" x="3441700" y="1885950"/>
          <p14:tracePt t="30353" x="3441700" y="1905000"/>
          <p14:tracePt t="30364" x="3441700" y="1930400"/>
          <p14:tracePt t="30379" x="3435350" y="1955800"/>
          <p14:tracePt t="30394" x="3435350" y="1987550"/>
          <p14:tracePt t="30411" x="3435350" y="2000250"/>
          <p14:tracePt t="30428" x="3435350" y="2025650"/>
          <p14:tracePt t="30445" x="3435350" y="2032000"/>
          <p14:tracePt t="30462" x="3435350" y="2057400"/>
          <p14:tracePt t="30478" x="3435350" y="2070100"/>
          <p14:tracePt t="30495" x="3435350" y="2089150"/>
          <p14:tracePt t="30512" x="3435350" y="2146300"/>
          <p14:tracePt t="30529" x="3435350" y="2197100"/>
          <p14:tracePt t="30545" x="3435350" y="2209800"/>
          <p14:tracePt t="30562" x="3441700" y="2235200"/>
          <p14:tracePt t="30579" x="3448050" y="2247900"/>
          <p14:tracePt t="30595" x="3460750" y="2266950"/>
          <p14:tracePt t="30612" x="3467100" y="2273300"/>
          <p14:tracePt t="30628" x="3498850" y="2286000"/>
          <p14:tracePt t="30646" x="3530600" y="2292350"/>
          <p14:tracePt t="30662" x="3543300" y="2298700"/>
          <p14:tracePt t="30678" x="3575050" y="2305050"/>
          <p14:tracePt t="30695" x="3581400" y="2305050"/>
          <p14:tracePt t="30712" x="3587750" y="2305050"/>
          <p14:tracePt t="30729" x="3594100" y="2305050"/>
          <p14:tracePt t="30746" x="3600450" y="2305050"/>
          <p14:tracePt t="30810" x="3594100" y="2305050"/>
          <p14:tracePt t="30821" x="3568700" y="2305050"/>
          <p14:tracePt t="30831" x="3562350" y="2305050"/>
          <p14:tracePt t="30844" x="3536950" y="2305050"/>
          <p14:tracePt t="30860" x="3517900" y="2305050"/>
          <p14:tracePt t="30877" x="3492500" y="2305050"/>
          <p14:tracePt t="30894" x="3454400" y="2305050"/>
          <p14:tracePt t="30910" x="3441700" y="2305050"/>
          <p14:tracePt t="30927" x="3397250" y="2305050"/>
          <p14:tracePt t="30944" x="3378200" y="2305050"/>
          <p14:tracePt t="30961" x="3352800" y="2298700"/>
          <p14:tracePt t="30978" x="3327400" y="2298700"/>
          <p14:tracePt t="30995" x="3321050" y="2298700"/>
          <p14:tracePt t="31012" x="3295650" y="2298700"/>
          <p14:tracePt t="31028" x="3282950" y="2298700"/>
          <p14:tracePt t="31045" x="3263900" y="2298700"/>
          <p14:tracePt t="31062" x="3257550" y="2298700"/>
          <p14:tracePt t="31079" x="3244850" y="2298700"/>
          <p14:tracePt t="31095" x="3238500" y="2298700"/>
          <p14:tracePt t="31112" x="3232150" y="2298700"/>
          <p14:tracePt t="31145" x="3225800" y="2298700"/>
          <p14:tracePt t="31177" x="3219450" y="2298700"/>
          <p14:tracePt t="31187" x="3213100" y="2298700"/>
          <p14:tracePt t="31208" x="3206750" y="2298700"/>
          <p14:tracePt t="31219" x="3200400" y="2305050"/>
          <p14:tracePt t="31231" x="3187700" y="2311400"/>
          <p14:tracePt t="31245" x="3175000" y="2317750"/>
          <p14:tracePt t="31262" x="3143250" y="2330450"/>
          <p14:tracePt t="31277" x="3130550" y="2336800"/>
          <p14:tracePt t="31294" x="3111500" y="2343150"/>
          <p14:tracePt t="31310" x="3098800" y="2343150"/>
          <p14:tracePt t="31327" x="3086100" y="2343150"/>
          <p14:tracePt t="31344" x="3079750" y="2343150"/>
          <p14:tracePt t="31361" x="3073400" y="2343150"/>
          <p14:tracePt t="31395" x="3067050" y="2343150"/>
          <p14:tracePt t="31564" x="3067050" y="2349500"/>
          <p14:tracePt t="31584" x="3073400" y="2355850"/>
          <p14:tracePt t="31595" x="3079750" y="2355850"/>
          <p14:tracePt t="31605" x="3086100" y="2362200"/>
          <p14:tracePt t="31615" x="3098800" y="2368550"/>
          <p14:tracePt t="31628" x="3111500" y="2374900"/>
          <p14:tracePt t="31646" x="3155950" y="2381250"/>
          <p14:tracePt t="31662" x="3168650" y="2387600"/>
          <p14:tracePt t="31678" x="3206750" y="2393950"/>
          <p14:tracePt t="31694" x="3219450" y="2393950"/>
          <p14:tracePt t="31711" x="3270250" y="2393950"/>
          <p14:tracePt t="31730" x="3327400" y="2393950"/>
          <p14:tracePt t="31745" x="3365500" y="2400300"/>
          <p14:tracePt t="31762" x="3416300" y="2400300"/>
          <p14:tracePt t="31779" x="3441700" y="2400300"/>
          <p14:tracePt t="31795" x="3479800" y="2400300"/>
          <p14:tracePt t="31813" x="3524250" y="2400300"/>
          <p14:tracePt t="31828" x="3536950" y="2400300"/>
          <p14:tracePt t="31845" x="3568700" y="2400300"/>
          <p14:tracePt t="31861" x="3587750" y="2400300"/>
          <p14:tracePt t="31878" x="3619500" y="2400300"/>
          <p14:tracePt t="31896" x="3663950" y="2400300"/>
          <p14:tracePt t="31912" x="3676650" y="2400300"/>
          <p14:tracePt t="31928" x="3708400" y="2400300"/>
          <p14:tracePt t="31944" x="3721100" y="2400300"/>
          <p14:tracePt t="31960" x="3733800" y="2400300"/>
          <p14:tracePt t="31977" x="3740150" y="2400300"/>
          <p14:tracePt t="31994" x="3759200" y="2406650"/>
          <p14:tracePt t="32011" x="3771900" y="2406650"/>
          <p14:tracePt t="32027" x="3778250" y="2406650"/>
          <p14:tracePt t="32044" x="3784600" y="2406650"/>
          <p14:tracePt t="32077" x="3797300" y="2406650"/>
          <p14:tracePt t="32094" x="3803650" y="2406650"/>
          <p14:tracePt t="32128" x="3816350" y="2406650"/>
          <p14:tracePt t="32145" x="3822700" y="2406650"/>
          <p14:tracePt t="32162" x="3841750" y="2413000"/>
          <p14:tracePt t="32178" x="3867150" y="2413000"/>
          <p14:tracePt t="32194" x="3886200" y="2413000"/>
          <p14:tracePt t="32211" x="3924300" y="2413000"/>
          <p14:tracePt t="32228" x="3949700" y="2413000"/>
          <p14:tracePt t="32244" x="4006850" y="2413000"/>
          <p14:tracePt t="32262" x="4064000" y="2419350"/>
          <p14:tracePt t="32279" x="4089400" y="2425700"/>
          <p14:tracePt t="32295" x="4146550" y="2425700"/>
          <p14:tracePt t="32312" x="4171950" y="2432050"/>
          <p14:tracePt t="32328" x="4229100" y="2432050"/>
          <p14:tracePt t="32345" x="4267200" y="2444750"/>
          <p14:tracePt t="32361" x="4286250" y="2451100"/>
          <p14:tracePt t="32379" x="4311650" y="2451100"/>
          <p14:tracePt t="32394" x="4324350" y="2451100"/>
          <p14:tracePt t="32410" x="4343400" y="2457450"/>
          <p14:tracePt t="32427" x="4368800" y="2457450"/>
          <p14:tracePt t="32445" x="4381500" y="2457450"/>
          <p14:tracePt t="32461" x="4394200" y="2457450"/>
          <p14:tracePt t="32478" x="4406900" y="2457450"/>
          <p14:tracePt t="32495" x="4451350" y="2457450"/>
          <p14:tracePt t="32512" x="4483100" y="2457450"/>
          <p14:tracePt t="32528" x="4495800" y="2457450"/>
          <p14:tracePt t="32545" x="4527550" y="2457450"/>
          <p14:tracePt t="32562" x="4533900" y="2457450"/>
          <p14:tracePt t="32578" x="4546600" y="2457450"/>
          <p14:tracePt t="32595" x="4552950" y="2457450"/>
          <p14:tracePt t="32741" x="4559300" y="2457450"/>
          <p14:tracePt t="32763" x="4565650" y="2451100"/>
          <p14:tracePt t="32772" x="4565650" y="2438400"/>
          <p14:tracePt t="32783" x="4572000" y="2432050"/>
          <p14:tracePt t="32795" x="4572000" y="2425700"/>
          <p14:tracePt t="32811" x="4578350" y="2425700"/>
          <p14:tracePt t="32908" x="4565650" y="2413000"/>
          <p14:tracePt t="32919" x="4533900" y="2400300"/>
          <p14:tracePt t="32930" x="4489450" y="2393950"/>
          <p14:tracePt t="32945" x="4451350" y="2387600"/>
          <p14:tracePt t="32961" x="4381500" y="2381250"/>
          <p14:tracePt t="32978" x="4356100" y="2368550"/>
          <p14:tracePt t="32995" x="4298950" y="2368550"/>
          <p14:tracePt t="33012" x="4229100" y="2368550"/>
          <p14:tracePt t="33028" x="4191000" y="2368550"/>
          <p14:tracePt t="33045" x="4140200" y="2368550"/>
          <p14:tracePt t="33061" x="4121150" y="2362200"/>
          <p14:tracePt t="33078" x="4064000" y="2362200"/>
          <p14:tracePt t="33096" x="4025900" y="2355850"/>
          <p14:tracePt t="33110" x="3981450" y="2349500"/>
          <p14:tracePt t="33127" x="3937000" y="2349500"/>
          <p14:tracePt t="33143" x="3924300" y="2349500"/>
          <p14:tracePt t="33160" x="3905250" y="2349500"/>
          <p14:tracePt t="33177" x="3898900" y="2349500"/>
          <p14:tracePt t="33194" x="3892550" y="2349500"/>
          <p14:tracePt t="33326" x="3905250" y="2349500"/>
          <p14:tracePt t="33336" x="3924300" y="2349500"/>
          <p14:tracePt t="33347" x="3949700" y="2349500"/>
          <p14:tracePt t="33361" x="3975100" y="2349500"/>
          <p14:tracePt t="33378" x="4064000" y="2349500"/>
          <p14:tracePt t="33394" x="4114800" y="2349500"/>
          <p14:tracePt t="33410" x="4184650" y="2349500"/>
          <p14:tracePt t="33429" x="4254500" y="2355850"/>
          <p14:tracePt t="33445" x="4292600" y="2368550"/>
          <p14:tracePt t="33461" x="4400550" y="2374900"/>
          <p14:tracePt t="33479" x="4451350" y="2381250"/>
          <p14:tracePt t="33495" x="4508500" y="2393950"/>
          <p14:tracePt t="33511" x="4533900" y="2400300"/>
          <p14:tracePt t="33528" x="4565650" y="2400300"/>
          <p14:tracePt t="33545" x="4597400" y="2400300"/>
          <p14:tracePt t="33561" x="4610100" y="2406650"/>
          <p14:tracePt t="33579" x="4622800" y="2406650"/>
          <p14:tracePt t="33595" x="4629150" y="2406650"/>
          <p14:tracePt t="34140" x="4641850" y="2406650"/>
          <p14:tracePt t="34149" x="4654550" y="2406650"/>
          <p14:tracePt t="34161" x="4673600" y="2406650"/>
          <p14:tracePt t="34178" x="4705350" y="2406650"/>
          <p14:tracePt t="34195" x="4781550" y="2406650"/>
          <p14:tracePt t="34211" x="4883150" y="2406650"/>
          <p14:tracePt t="34227" x="4984750" y="2406650"/>
          <p14:tracePt t="34244" x="5162550" y="2406650"/>
          <p14:tracePt t="34260" x="5251450" y="2406650"/>
          <p14:tracePt t="34277" x="5480050" y="2406650"/>
          <p14:tracePt t="34294" x="5651500" y="2438400"/>
          <p14:tracePt t="34310" x="5715000" y="2457450"/>
          <p14:tracePt t="34327" x="5784850" y="2463800"/>
          <p14:tracePt t="34344" x="5816600" y="2470150"/>
          <p14:tracePt t="34360" x="5854700" y="2482850"/>
          <p14:tracePt t="34377" x="5873750" y="2482850"/>
          <p14:tracePt t="34394" x="5880100" y="2489200"/>
          <p14:tracePt t="34473" x="5867400" y="2482850"/>
          <p14:tracePt t="34484" x="5816600" y="2476500"/>
          <p14:tracePt t="34494" x="5727700" y="2432050"/>
          <p14:tracePt t="34504" x="5645150" y="2406650"/>
          <p14:tracePt t="34515" x="5594350" y="2393950"/>
          <p14:tracePt t="34528" x="5524500" y="2368550"/>
          <p14:tracePt t="34546" x="5454650" y="2349500"/>
          <p14:tracePt t="34561" x="5441950" y="2343150"/>
          <p14:tracePt t="34577" x="5429250" y="2336800"/>
          <p14:tracePt t="34595" x="5422900" y="2336800"/>
          <p14:tracePt t="34651" x="5429250" y="2330450"/>
          <p14:tracePt t="34661" x="5461000" y="2324100"/>
          <p14:tracePt t="34671" x="5511800" y="2324100"/>
          <p14:tracePt t="34681" x="5588000" y="2317750"/>
          <p14:tracePt t="34694" x="5664200" y="2317750"/>
          <p14:tracePt t="34712" x="5791200" y="2317750"/>
          <p14:tracePt t="34728" x="5873750" y="2330450"/>
          <p14:tracePt t="34745" x="6038850" y="2330450"/>
          <p14:tracePt t="34762" x="6089650" y="2330450"/>
          <p14:tracePt t="34777" x="6165850" y="2330450"/>
          <p14:tracePt t="34796" x="6216650" y="2330450"/>
          <p14:tracePt t="34811" x="6235700" y="2330450"/>
          <p14:tracePt t="34829" x="6261100" y="2330450"/>
          <p14:tracePt t="34845" x="6280150" y="2330450"/>
          <p14:tracePt t="34861" x="6299200" y="2330450"/>
          <p14:tracePt t="34880" x="6311900" y="2330450"/>
          <p14:tracePt t="35493" x="6318250" y="2330450"/>
          <p14:tracePt t="35504" x="6337300" y="2330450"/>
          <p14:tracePt t="35514" x="6356350" y="2330450"/>
          <p14:tracePt t="35527" x="6375400" y="2330450"/>
          <p14:tracePt t="35543" x="6407150" y="2330450"/>
          <p14:tracePt t="35560" x="6464300" y="2330450"/>
          <p14:tracePt t="35577" x="6540500" y="2330450"/>
          <p14:tracePt t="35594" x="6578600" y="2330450"/>
          <p14:tracePt t="35610" x="6635750" y="2336800"/>
          <p14:tracePt t="35627" x="6654800" y="2336800"/>
          <p14:tracePt t="35643" x="6692900" y="2343150"/>
          <p14:tracePt t="35661" x="6724650" y="2343150"/>
          <p14:tracePt t="35678" x="6750050" y="2343150"/>
          <p14:tracePt t="35694" x="6807200" y="2343150"/>
          <p14:tracePt t="35711" x="6838950" y="2343150"/>
          <p14:tracePt t="35728" x="6902450" y="2343150"/>
          <p14:tracePt t="35745" x="6953250" y="2343150"/>
          <p14:tracePt t="35761" x="6978650" y="2343150"/>
          <p14:tracePt t="35778" x="7023100" y="2343150"/>
          <p14:tracePt t="35795" x="7035800" y="2343150"/>
          <p14:tracePt t="35812" x="7067550" y="2343150"/>
          <p14:tracePt t="35829" x="7080250" y="2343150"/>
          <p14:tracePt t="35845" x="7086600" y="2343150"/>
          <p14:tracePt t="35861" x="7112000" y="2349500"/>
          <p14:tracePt t="35878" x="7137400" y="2349500"/>
          <p14:tracePt t="35894" x="7181850" y="2355850"/>
          <p14:tracePt t="35912" x="7219950" y="2362200"/>
          <p14:tracePt t="35928" x="7232650" y="2362200"/>
          <p14:tracePt t="36548" x="7251700" y="2362200"/>
          <p14:tracePt t="36560" x="7315200" y="2362200"/>
          <p14:tracePt t="36569" x="7404100" y="2343150"/>
          <p14:tracePt t="36580" x="7531100" y="2343150"/>
          <p14:tracePt t="36594" x="7708900" y="2362200"/>
          <p14:tracePt t="36612" x="8013700" y="2432050"/>
          <p14:tracePt t="36627" x="8134350" y="2463800"/>
          <p14:tracePt t="36643" x="8312150" y="2470150"/>
          <p14:tracePt t="36660" x="8362950" y="2470150"/>
          <p14:tracePt t="36677" x="8401050" y="2470150"/>
          <p14:tracePt t="36693" x="8413750" y="2470150"/>
          <p14:tracePt t="36710" x="8420100" y="2470150"/>
          <p14:tracePt t="36727" x="8426450" y="2476500"/>
          <p14:tracePt t="38965" x="8413750" y="2489200"/>
          <p14:tracePt t="38976" x="8362950" y="2508250"/>
          <p14:tracePt t="38986" x="8280400" y="2559050"/>
          <p14:tracePt t="38996" x="8121650" y="2641600"/>
          <p14:tracePt t="39010" x="7943850" y="2736850"/>
          <p14:tracePt t="39026" x="7721600" y="2857500"/>
          <p14:tracePt t="39043" x="7067550" y="3200400"/>
          <p14:tracePt t="39060" x="6527800" y="3441700"/>
          <p14:tracePt t="39076" x="6267450" y="3517900"/>
          <p14:tracePt t="39093" x="5956300" y="3587750"/>
          <p14:tracePt t="39110" x="5816600" y="3613150"/>
          <p14:tracePt t="39127" x="5588000" y="3613150"/>
          <p14:tracePt t="39144" x="5492750" y="3606800"/>
          <p14:tracePt t="39161" x="5441950" y="3600450"/>
          <p14:tracePt t="39178" x="5340350" y="3556000"/>
          <p14:tracePt t="39194" x="5283200" y="3517900"/>
          <p14:tracePt t="39211" x="5143500" y="3435350"/>
          <p14:tracePt t="39228" x="5029200" y="3352800"/>
          <p14:tracePt t="39245" x="4972050" y="3321050"/>
          <p14:tracePt t="39261" x="4895850" y="3282950"/>
          <p14:tracePt t="39278" x="4851400" y="3251200"/>
          <p14:tracePt t="39294" x="4756150" y="3225800"/>
          <p14:tracePt t="39311" x="4648200" y="3194050"/>
          <p14:tracePt t="39328" x="4591050" y="3175000"/>
          <p14:tracePt t="39344" x="4483100" y="3155950"/>
          <p14:tracePt t="39361" x="4445000" y="3149600"/>
          <p14:tracePt t="39378" x="4362450" y="3136900"/>
          <p14:tracePt t="39395" x="4260850" y="3136900"/>
          <p14:tracePt t="39411" x="4229100" y="3136900"/>
          <p14:tracePt t="39428" x="4178300" y="3136900"/>
          <p14:tracePt t="39444" x="4159250" y="3136900"/>
          <p14:tracePt t="39461" x="4152900" y="3136900"/>
          <p14:tracePt t="40384" x="4146550" y="3136900"/>
          <p14:tracePt t="40396" x="4133850" y="3136900"/>
          <p14:tracePt t="40405" x="4121150" y="3136900"/>
          <p14:tracePt t="40416" x="4108450" y="3136900"/>
          <p14:tracePt t="40427" x="4095750" y="3136900"/>
          <p14:tracePt t="40444" x="4089400" y="3136900"/>
          <p14:tracePt t="40461" x="4076700" y="3136900"/>
          <p14:tracePt t="40521" x="4070350" y="3136900"/>
          <p14:tracePt t="40531" x="4064000" y="3136900"/>
          <p14:tracePt t="40542" x="4051300" y="3130550"/>
          <p14:tracePt t="40552" x="4044950" y="3124200"/>
          <p14:tracePt t="40563" x="4025900" y="3124200"/>
          <p14:tracePt t="40578" x="4013200" y="3117850"/>
          <p14:tracePt t="40594" x="3975100" y="3111500"/>
          <p14:tracePt t="40611" x="3962400" y="3111500"/>
          <p14:tracePt t="40628" x="3943350" y="3111500"/>
          <p14:tracePt t="40645" x="3937000" y="3111500"/>
          <p14:tracePt t="40661" x="3924300" y="3111500"/>
          <p14:tracePt t="40709" x="3911600" y="3105150"/>
          <p14:tracePt t="40730" x="3898900" y="3105150"/>
          <p14:tracePt t="40740" x="3879850" y="3105150"/>
          <p14:tracePt t="40752" x="3867150" y="3105150"/>
          <p14:tracePt t="40762" x="3854450" y="3105150"/>
          <p14:tracePt t="40778" x="3829050" y="3105150"/>
          <p14:tracePt t="40794" x="3784600" y="3105150"/>
          <p14:tracePt t="40811" x="3752850" y="3105150"/>
          <p14:tracePt t="40828" x="3727450" y="3105150"/>
          <p14:tracePt t="40844" x="3714750" y="3105150"/>
          <p14:tracePt t="40861" x="3708400" y="3105150"/>
          <p14:tracePt t="40878" x="3702050" y="3105150"/>
          <p14:tracePt t="40894" x="3695700" y="3105150"/>
          <p14:tracePt t="41333" x="3695700" y="3117850"/>
          <p14:tracePt t="41344" x="3695700" y="3130550"/>
          <p14:tracePt t="41354" x="3702050" y="3155950"/>
          <p14:tracePt t="41364" x="3714750" y="3175000"/>
          <p14:tracePt t="41376" x="3733800" y="3213100"/>
          <p14:tracePt t="41393" x="3765550" y="3251200"/>
          <p14:tracePt t="41410" x="3854450" y="3365500"/>
          <p14:tracePt t="41426" x="3924300" y="3416300"/>
          <p14:tracePt t="41443" x="4102100" y="3543300"/>
          <p14:tracePt t="41461" x="4381500" y="3663950"/>
          <p14:tracePt t="41478" x="4521200" y="3721100"/>
          <p14:tracePt t="41493" x="4756150" y="3822700"/>
          <p14:tracePt t="41510" x="4870450" y="3860800"/>
          <p14:tracePt t="41527" x="5276850" y="3956050"/>
          <p14:tracePt t="41544" x="5549900" y="4019550"/>
          <p14:tracePt t="41561" x="5695950" y="4044950"/>
          <p14:tracePt t="41577" x="5918200" y="4095750"/>
          <p14:tracePt t="41596" x="6057900" y="4114800"/>
          <p14:tracePt t="41611" x="6115050" y="4114800"/>
          <p14:tracePt t="41628" x="6203950" y="4121150"/>
          <p14:tracePt t="41644" x="6248400" y="4127500"/>
          <p14:tracePt t="41660" x="6305550" y="4127500"/>
          <p14:tracePt t="41678" x="6369050" y="4127500"/>
          <p14:tracePt t="41694" x="6388100" y="4127500"/>
          <p14:tracePt t="41710" x="6438900" y="4127500"/>
          <p14:tracePt t="41727" x="6457950" y="4127500"/>
          <p14:tracePt t="41744" x="6502400" y="4127500"/>
          <p14:tracePt t="41762" x="6559550" y="4140200"/>
          <p14:tracePt t="41777" x="6584950" y="4140200"/>
          <p14:tracePt t="41795" x="6654800" y="4146550"/>
          <p14:tracePt t="41811" x="6673850" y="4146550"/>
          <p14:tracePt t="41827" x="6711950" y="4146550"/>
          <p14:tracePt t="41845" x="6737350" y="4146550"/>
          <p14:tracePt t="41861" x="6750050" y="4146550"/>
          <p14:tracePt t="41878" x="6762750" y="4146550"/>
          <p14:tracePt t="41894" x="6769100" y="4146550"/>
          <p14:tracePt t="41911" x="6775450" y="4146550"/>
          <p14:tracePt t="42324" x="6769100" y="4146550"/>
          <p14:tracePt t="42334" x="6756400" y="4152900"/>
          <p14:tracePt t="42345" x="6750050" y="4152900"/>
          <p14:tracePt t="42360" x="6737350" y="4159250"/>
          <p14:tracePt t="42377" x="6705600" y="4165600"/>
          <p14:tracePt t="42393" x="6692900" y="4171950"/>
          <p14:tracePt t="42410" x="6667500" y="4178300"/>
          <p14:tracePt t="42427" x="6654800" y="4178300"/>
          <p14:tracePt t="42443" x="6642100" y="4184650"/>
          <p14:tracePt t="42460" x="6629400" y="4184650"/>
          <p14:tracePt t="42477" x="6623050" y="4184650"/>
          <p14:tracePt t="42493" x="6604000" y="4184650"/>
          <p14:tracePt t="42510" x="6591300" y="4184650"/>
          <p14:tracePt t="42526" x="6578600" y="4184650"/>
          <p14:tracePt t="42543" x="6565900" y="4184650"/>
          <p14:tracePt t="42560" x="6559550" y="4184650"/>
          <p14:tracePt t="42593" x="6553200" y="4184650"/>
          <p14:tracePt t="42627" x="6546850" y="4184650"/>
          <p14:tracePt t="42637" x="6540500" y="4178300"/>
          <p14:tracePt t="43514" x="6527800" y="4178300"/>
          <p14:tracePt t="43527" x="6502400" y="4197350"/>
          <p14:tracePt t="43545" x="6451600" y="4235450"/>
          <p14:tracePt t="43560" x="6407150" y="4267200"/>
          <p14:tracePt t="43577" x="6292850" y="4330700"/>
          <p14:tracePt t="43594" x="6248400" y="4349750"/>
          <p14:tracePt t="43610" x="6178550" y="4362450"/>
          <p14:tracePt t="43626" x="6140450" y="4375150"/>
          <p14:tracePt t="43643" x="6089650" y="4381500"/>
          <p14:tracePt t="43660" x="6038850" y="4387850"/>
          <p14:tracePt t="43676" x="6013450" y="4387850"/>
          <p14:tracePt t="43693" x="5943600" y="4387850"/>
          <p14:tracePt t="43710" x="5918200" y="4387850"/>
          <p14:tracePt t="43726" x="5867400" y="4387850"/>
          <p14:tracePt t="43743" x="5835650" y="4387850"/>
          <p14:tracePt t="43760" x="5816600" y="4387850"/>
          <p14:tracePt t="43776" x="5765800" y="4387850"/>
          <p14:tracePt t="43793" x="5727700" y="4387850"/>
          <p14:tracePt t="43810" x="5626100" y="4394200"/>
          <p14:tracePt t="43826" x="5543550" y="4400550"/>
          <p14:tracePt t="43844" x="5518150" y="4400550"/>
          <p14:tracePt t="43861" x="5448300" y="4400550"/>
          <p14:tracePt t="43877" x="5410200" y="4400550"/>
          <p14:tracePt t="43894" x="5359400" y="4400550"/>
          <p14:tracePt t="43911" x="5334000" y="4400550"/>
          <p14:tracePt t="43928" x="5327650" y="4400550"/>
          <p14:tracePt t="43953" x="5321300" y="4400550"/>
          <p14:tracePt t="44413" x="5321300" y="4394200"/>
          <p14:tracePt t="44443" x="5327650" y="4394200"/>
          <p14:tracePt t="44453" x="5327650" y="4387850"/>
          <p14:tracePt t="44464" x="5334000" y="4387850"/>
          <p14:tracePt t="44484" x="5340350" y="4387850"/>
          <p14:tracePt t="44505" x="5346700" y="4387850"/>
          <p14:tracePt t="44516" x="5346700" y="4381500"/>
          <p14:tracePt t="44527" x="5353050" y="4381500"/>
          <p14:tracePt t="44547" x="5359400" y="4381500"/>
          <p14:tracePt t="44568" x="5359400" y="4375150"/>
          <p14:tracePt t="44579" x="5365750" y="4375150"/>
          <p14:tracePt t="44599" x="5372100" y="4375150"/>
          <p14:tracePt t="44611" x="5378450" y="4375150"/>
          <p14:tracePt t="44627" x="5384800" y="4375150"/>
          <p14:tracePt t="44644" x="5397500" y="4375150"/>
          <p14:tracePt t="44662" x="5403850" y="4375150"/>
          <p14:tracePt t="44677" x="5416550" y="4375150"/>
          <p14:tracePt t="44694" x="5429250" y="4375150"/>
          <p14:tracePt t="44710" x="5435600" y="4375150"/>
          <p14:tracePt t="44727" x="5441950" y="4375150"/>
          <p14:tracePt t="44745" x="5454650" y="4375150"/>
          <p14:tracePt t="44761" x="5461000" y="4375150"/>
          <p14:tracePt t="44777" x="5473700" y="4375150"/>
          <p14:tracePt t="44809" x="5480050" y="4375150"/>
          <p14:tracePt t="44826" x="5480050" y="4368800"/>
          <p14:tracePt t="44843" x="5486400" y="4368800"/>
          <p14:tracePt t="44860" x="5492750" y="4362450"/>
          <p14:tracePt t="44893" x="5499100" y="4362450"/>
          <p14:tracePt t="44909" x="5505450" y="4362450"/>
          <p14:tracePt t="44926" x="5511800" y="4362450"/>
          <p14:tracePt t="44945" x="5518150" y="4362450"/>
          <p14:tracePt t="44960" x="5530850" y="4356100"/>
          <p14:tracePt t="44977" x="5556250" y="4356100"/>
          <p14:tracePt t="44995" x="5581650" y="4349750"/>
          <p14:tracePt t="45011" x="5594350" y="4349750"/>
          <p14:tracePt t="45027" x="5613400" y="4349750"/>
          <p14:tracePt t="45060" x="5632450" y="4349750"/>
          <p14:tracePt t="45078" x="5645150" y="4349750"/>
          <p14:tracePt t="45094" x="5651500" y="4349750"/>
          <p14:tracePt t="45111" x="5657850" y="4349750"/>
          <p14:tracePt t="45127" x="5670550" y="4349750"/>
          <p14:tracePt t="45144" x="5689600" y="4349750"/>
          <p14:tracePt t="45161" x="5702300" y="4349750"/>
          <p14:tracePt t="45177" x="5734050" y="4349750"/>
          <p14:tracePt t="45193" x="5753100" y="4349750"/>
          <p14:tracePt t="45210" x="5765800" y="4349750"/>
          <p14:tracePt t="45226" x="5778500" y="4356100"/>
          <p14:tracePt t="45245" x="5791200" y="4362450"/>
          <p14:tracePt t="45261" x="5810250" y="4368800"/>
          <p14:tracePt t="45277" x="5822950" y="4375150"/>
          <p14:tracePt t="45310" x="5835650" y="4381500"/>
          <p14:tracePt t="45327" x="5842000" y="4381500"/>
          <p14:tracePt t="45344" x="5861050" y="4394200"/>
          <p14:tracePt t="45362" x="5867400" y="4400550"/>
          <p14:tracePt t="45377" x="5873750" y="4400550"/>
          <p14:tracePt t="45393" x="5886450" y="4413250"/>
          <p14:tracePt t="45409" x="5892800" y="4413250"/>
          <p14:tracePt t="45426" x="5905500" y="4425950"/>
          <p14:tracePt t="45443" x="5918200" y="4432300"/>
          <p14:tracePt t="45460" x="5924550" y="4438650"/>
          <p14:tracePt t="45477" x="5930900" y="4438650"/>
          <p14:tracePt t="46392" x="5924550" y="4438650"/>
          <p14:tracePt t="46403" x="5918200" y="4438650"/>
          <p14:tracePt t="46412" x="5905500" y="4445000"/>
          <p14:tracePt t="46426" x="5899150" y="4445000"/>
          <p14:tracePt t="46443" x="5873750" y="4451350"/>
          <p14:tracePt t="46459" x="5822950" y="4464050"/>
          <p14:tracePt t="46476" x="5778500" y="4476750"/>
          <p14:tracePt t="46492" x="5759450" y="4483100"/>
          <p14:tracePt t="46509" x="5740400" y="4489450"/>
          <p14:tracePt t="46526" x="5734050" y="4489450"/>
          <p14:tracePt t="46543" x="5715000" y="4502150"/>
          <p14:tracePt t="46559" x="5695950" y="4508500"/>
          <p14:tracePt t="46576" x="5689600" y="4508500"/>
          <p14:tracePt t="46592" x="5664200" y="4521200"/>
          <p14:tracePt t="46609" x="5651500" y="4527550"/>
          <p14:tracePt t="46626" x="5613400" y="4546600"/>
          <p14:tracePt t="46642" x="5568950" y="4572000"/>
          <p14:tracePt t="46659" x="5556250" y="4578350"/>
          <p14:tracePt t="46676" x="5537200" y="4591050"/>
          <p14:tracePt t="46693" x="5530850" y="4591050"/>
          <p14:tracePt t="46819" x="5524500" y="4584700"/>
          <p14:tracePt t="46830" x="5518150" y="4572000"/>
          <p14:tracePt t="46840" x="5518150" y="4565650"/>
          <p14:tracePt t="46850" x="5511800" y="4559300"/>
          <p14:tracePt t="46861" x="5511800" y="4540250"/>
          <p14:tracePt t="46876" x="5505450" y="4527550"/>
          <p14:tracePt t="46893" x="5505450" y="4521200"/>
          <p14:tracePt t="46909" x="5499100" y="4508500"/>
          <p14:tracePt t="46926" x="5499100" y="4483100"/>
          <p14:tracePt t="46943" x="5499100" y="4476750"/>
          <p14:tracePt t="46959" x="5499100" y="4457700"/>
          <p14:tracePt t="46976" x="5499100" y="4451350"/>
          <p14:tracePt t="46992" x="5499100" y="4445000"/>
          <p14:tracePt t="47009" x="5499100" y="4432300"/>
          <p14:tracePt t="47026" x="5499100" y="4425950"/>
          <p14:tracePt t="47043" x="5505450" y="4419600"/>
          <p14:tracePt t="47059" x="5511800" y="4413250"/>
          <p14:tracePt t="47093" x="5518150" y="4413250"/>
          <p14:tracePt t="47109" x="5518150" y="4406900"/>
          <p14:tracePt t="47132" x="5524500" y="4406900"/>
          <p14:tracePt t="47143" x="5524500" y="4400550"/>
          <p14:tracePt t="47301" x="5524500" y="4394200"/>
          <p14:tracePt t="47311" x="5524500" y="4387850"/>
          <p14:tracePt t="47364" x="5524500" y="4381500"/>
          <p14:tracePt t="47395" x="5524500" y="4375150"/>
          <p14:tracePt t="47415" x="5524500" y="4368800"/>
          <p14:tracePt t="47438" x="5518150" y="4368800"/>
          <p14:tracePt t="47447" x="5518150" y="4362450"/>
          <p14:tracePt t="47499" x="5518150" y="4356100"/>
          <p14:tracePt t="47530" x="5518150" y="4349750"/>
          <p14:tracePt t="47624" x="5518150" y="4343400"/>
          <p14:tracePt t="47718" x="5518150" y="4337050"/>
          <p14:tracePt t="47739" x="5511800" y="4330700"/>
          <p14:tracePt t="47770" x="5505450" y="4330700"/>
          <p14:tracePt t="47791" x="5505450" y="4324350"/>
          <p14:tracePt t="49787" x="5505450" y="4318000"/>
          <p14:tracePt t="49797" x="5505450" y="4311650"/>
          <p14:tracePt t="49880" x="5505450" y="4305300"/>
          <p14:tracePt t="50809" x="5499100" y="4305300"/>
          <p14:tracePt t="50829" x="5492750" y="4305300"/>
          <p14:tracePt t="50840" x="5480050" y="4305300"/>
          <p14:tracePt t="50851" x="5473700" y="4305300"/>
          <p14:tracePt t="50861" x="5467350" y="4305300"/>
          <p14:tracePt t="50876" x="5461000" y="4305300"/>
          <p14:tracePt t="50893" x="5448300" y="4305300"/>
          <p14:tracePt t="50910" x="5435600" y="4305300"/>
          <p14:tracePt t="50926" x="5416550" y="4305300"/>
          <p14:tracePt t="50944" x="5403850" y="4305300"/>
          <p14:tracePt t="50960" x="5391150" y="4305300"/>
          <p14:tracePt t="50976" x="5359400" y="4305300"/>
          <p14:tracePt t="50993" x="5346700" y="4305300"/>
          <p14:tracePt t="51010" x="5308600" y="4305300"/>
          <p14:tracePt t="51027" x="5295900" y="4305300"/>
          <p14:tracePt t="51044" x="5283200" y="4305300"/>
          <p14:tracePt t="51060" x="5257800" y="4305300"/>
          <p14:tracePt t="51077" x="5251450" y="4305300"/>
          <p14:tracePt t="51093" x="5226050" y="4305300"/>
          <p14:tracePt t="51111" x="5213350" y="4305300"/>
          <p14:tracePt t="51127" x="5200650" y="4305300"/>
          <p14:tracePt t="51144" x="5175250" y="4305300"/>
          <p14:tracePt t="51160" x="5156200" y="4305300"/>
          <p14:tracePt t="51177" x="5099050" y="4305300"/>
          <p14:tracePt t="51195" x="5067300" y="4305300"/>
          <p14:tracePt t="51210" x="5054600" y="4305300"/>
          <p14:tracePt t="51227" x="5035550" y="4305300"/>
          <p14:tracePt t="51243" x="5029200" y="4305300"/>
          <p14:tracePt t="51260" x="5022850" y="4305300"/>
          <p14:tracePt t="51436" x="5022850" y="4311650"/>
          <p14:tracePt t="51445" x="5022850" y="4318000"/>
          <p14:tracePt t="51455" x="5022850" y="4324350"/>
          <p14:tracePt t="51466" x="5022850" y="4330700"/>
          <p14:tracePt t="51477" x="5029200" y="4337050"/>
          <p14:tracePt t="51493" x="5048250" y="4343400"/>
          <p14:tracePt t="51510" x="5099050" y="4362450"/>
          <p14:tracePt t="51528" x="5149850" y="4375150"/>
          <p14:tracePt t="51543" x="5194300" y="4387850"/>
          <p14:tracePt t="51560" x="5308600" y="4394200"/>
          <p14:tracePt t="51577" x="5384800" y="4394200"/>
          <p14:tracePt t="51593" x="5473700" y="4394200"/>
          <p14:tracePt t="51610" x="5530850" y="4394200"/>
          <p14:tracePt t="51627" x="5594350" y="4394200"/>
          <p14:tracePt t="51644" x="5651500" y="4394200"/>
          <p14:tracePt t="51660" x="5670550" y="4394200"/>
          <p14:tracePt t="51677" x="5708650" y="4394200"/>
          <p14:tracePt t="51695" x="5727700" y="4394200"/>
          <p14:tracePt t="51711" x="5734050" y="4394200"/>
          <p14:tracePt t="51746" x="5734050" y="4387850"/>
          <p14:tracePt t="51759" x="5734050" y="4381500"/>
          <p14:tracePt t="51776" x="5734050" y="4368800"/>
          <p14:tracePt t="51792" x="5708650" y="4330700"/>
          <p14:tracePt t="51809" x="5568950" y="4260850"/>
          <p14:tracePt t="51825" x="5467350" y="4229100"/>
          <p14:tracePt t="51842" x="5295900" y="4191000"/>
          <p14:tracePt t="51859" x="5207000" y="4178300"/>
          <p14:tracePt t="51876" x="5054600" y="4178300"/>
          <p14:tracePt t="51892" x="4908550" y="4178300"/>
          <p14:tracePt t="51909" x="4832350" y="4178300"/>
          <p14:tracePt t="51926" x="4743450" y="4178300"/>
          <p14:tracePt t="51942" x="4705350" y="4184650"/>
          <p14:tracePt t="51960" x="4667250" y="4191000"/>
          <p14:tracePt t="51977" x="4654550" y="4191000"/>
          <p14:tracePt t="51993" x="4648200" y="4191000"/>
          <p14:tracePt t="52027" x="4641850" y="4191000"/>
          <p14:tracePt t="52081" x="4648200" y="4197350"/>
          <p14:tracePt t="52094" x="4686300" y="4203700"/>
          <p14:tracePt t="52102" x="4737100" y="4203700"/>
          <p14:tracePt t="52113" x="4787900" y="4210050"/>
          <p14:tracePt t="52127" x="4851400" y="4210050"/>
          <p14:tracePt t="52144" x="4997450" y="4210050"/>
          <p14:tracePt t="52160" x="5073650" y="4210050"/>
          <p14:tracePt t="52176" x="5149850" y="4210050"/>
          <p14:tracePt t="52193" x="5181600" y="4210050"/>
          <p14:tracePt t="52209" x="5200650" y="4210050"/>
          <p14:tracePt t="52226" x="5207000" y="4210050"/>
          <p14:tracePt t="52243" x="5213350" y="4210050"/>
          <p14:tracePt t="52290" x="5200650" y="4203700"/>
          <p14:tracePt t="52301" x="5181600" y="4191000"/>
          <p14:tracePt t="52311" x="5149850" y="4178300"/>
          <p14:tracePt t="52327" x="5118100" y="4171950"/>
          <p14:tracePt t="52343" x="5054600" y="4171950"/>
          <p14:tracePt t="52360" x="5022850" y="4171950"/>
          <p14:tracePt t="52377" x="4984750" y="4171950"/>
          <p14:tracePt t="52393" x="4972050" y="4178300"/>
          <p14:tracePt t="52409" x="4965700" y="4178300"/>
          <p14:tracePt t="52457" x="4965700" y="4184650"/>
          <p14:tracePt t="52467" x="4972050" y="4197350"/>
          <p14:tracePt t="52479" x="4991100" y="4210050"/>
          <p14:tracePt t="52493" x="5067300" y="4248150"/>
          <p14:tracePt t="52510" x="5232400" y="4298950"/>
          <p14:tracePt t="52526" x="5314950" y="4318000"/>
          <p14:tracePt t="52543" x="5416550" y="4330700"/>
          <p14:tracePt t="52561" x="5486400" y="4330700"/>
          <p14:tracePt t="52577" x="5499100" y="4330700"/>
          <p14:tracePt t="52593" x="5518150" y="4330700"/>
          <p14:tracePt t="52655" x="5511800" y="4330700"/>
          <p14:tracePt t="52665" x="5492750" y="4324350"/>
          <p14:tracePt t="52677" x="5467350" y="4324350"/>
          <p14:tracePt t="52693" x="5435600" y="4324350"/>
          <p14:tracePt t="52709" x="5378450" y="4324350"/>
          <p14:tracePt t="52726" x="5353050" y="4324350"/>
          <p14:tracePt t="52743" x="5340350" y="4324350"/>
          <p14:tracePt t="52760" x="5334000" y="4324350"/>
          <p14:tracePt t="52790" x="5327650" y="4324350"/>
          <p14:tracePt t="53281" x="5334000" y="4324350"/>
          <p14:tracePt t="53292" x="5353050" y="4324350"/>
          <p14:tracePt t="53302" x="5378450" y="4330700"/>
          <p14:tracePt t="53312" x="5410200" y="4337050"/>
          <p14:tracePt t="53326" x="5454650" y="4343400"/>
          <p14:tracePt t="53342" x="5543550" y="4349750"/>
          <p14:tracePt t="53360" x="5613400" y="4362450"/>
          <p14:tracePt t="53376" x="5708650" y="4387850"/>
          <p14:tracePt t="53392" x="5746750" y="4387850"/>
          <p14:tracePt t="53409" x="5803900" y="4400550"/>
          <p14:tracePt t="53427" x="5886450" y="4413250"/>
          <p14:tracePt t="53442" x="5924550" y="4419600"/>
          <p14:tracePt t="53459" x="6032500" y="4425950"/>
          <p14:tracePt t="53475" x="6076950" y="4438650"/>
          <p14:tracePt t="53492" x="6140450" y="4438650"/>
          <p14:tracePt t="53509" x="6191250" y="4438650"/>
          <p14:tracePt t="53525" x="6210300" y="4438650"/>
          <p14:tracePt t="53542" x="6267450" y="4438650"/>
          <p14:tracePt t="53559" x="6299200" y="4438650"/>
          <p14:tracePt t="53577" x="6356350" y="4438650"/>
          <p14:tracePt t="53593" x="6400800" y="4438650"/>
          <p14:tracePt t="53610" x="6419850" y="4438650"/>
          <p14:tracePt t="53626" x="6464300" y="4438650"/>
          <p14:tracePt t="53644" x="6483350" y="4432300"/>
          <p14:tracePt t="53660" x="6527800" y="4419600"/>
          <p14:tracePt t="53677" x="6540500" y="4413250"/>
          <p14:tracePt t="53693" x="6553200" y="4413250"/>
          <p14:tracePt t="53710" x="6565900" y="4406900"/>
          <p14:tracePt t="53726" x="6572250" y="4406900"/>
          <p14:tracePt t="53743" x="6578600" y="4400550"/>
          <p14:tracePt t="53792" x="6578600" y="4387850"/>
          <p14:tracePt t="53802" x="6578600" y="4381500"/>
          <p14:tracePt t="53813" x="6578600" y="4375150"/>
          <p14:tracePt t="53827" x="6578600" y="4362450"/>
          <p14:tracePt t="53844" x="6553200" y="4349750"/>
          <p14:tracePt t="53860" x="6540500" y="4343400"/>
          <p14:tracePt t="53876" x="6502400" y="4311650"/>
          <p14:tracePt t="53892" x="6489700" y="4305300"/>
          <p14:tracePt t="53909" x="6464300" y="4292600"/>
          <p14:tracePt t="53925" x="6451600" y="4292600"/>
          <p14:tracePt t="53942" x="6445250" y="4286250"/>
          <p14:tracePt t="53959" x="6438900" y="4279900"/>
          <p14:tracePt t="53975" x="6432550" y="4279900"/>
          <p14:tracePt t="53992" x="6413500" y="4273550"/>
          <p14:tracePt t="54009" x="6407150" y="4273550"/>
          <p14:tracePt t="54025" x="6388100" y="4267200"/>
          <p14:tracePt t="54042" x="6350000" y="4260850"/>
          <p14:tracePt t="54059" x="6330950" y="4260850"/>
          <p14:tracePt t="54076" x="6292850" y="4260850"/>
          <p14:tracePt t="54092" x="6273800" y="4260850"/>
          <p14:tracePt t="54109" x="6229350" y="4260850"/>
          <p14:tracePt t="54125" x="6197600" y="4260850"/>
          <p14:tracePt t="54142" x="6184900" y="4260850"/>
          <p14:tracePt t="54159" x="6172200" y="4260850"/>
          <p14:tracePt t="54176" x="6165850" y="4260850"/>
          <p14:tracePt t="54193" x="6159500" y="4260850"/>
          <p14:tracePt t="54210" x="6159500" y="4267200"/>
          <p14:tracePt t="54271" x="6159500" y="4273550"/>
          <p14:tracePt t="54282" x="6165850" y="4286250"/>
          <p14:tracePt t="54294" x="6184900" y="4298950"/>
          <p14:tracePt t="54310" x="6223000" y="4324350"/>
          <p14:tracePt t="54327" x="6311900" y="4356100"/>
          <p14:tracePt t="54344" x="6432550" y="4375150"/>
          <p14:tracePt t="54360" x="6496050" y="4375150"/>
          <p14:tracePt t="54377" x="6584950" y="4375150"/>
          <p14:tracePt t="54392" x="6616700" y="4375150"/>
          <p14:tracePt t="54409" x="6673850" y="4375150"/>
          <p14:tracePt t="54425" x="6692900" y="4375150"/>
          <p14:tracePt t="54443" x="6718300" y="4362450"/>
          <p14:tracePt t="54461" x="6731000" y="4356100"/>
          <p14:tracePt t="54477" x="6737350" y="4356100"/>
          <p14:tracePt t="54493" x="6737350" y="4349750"/>
          <p14:tracePt t="54511" x="6743700" y="4337050"/>
          <p14:tracePt t="54526" x="6743700" y="4324350"/>
          <p14:tracePt t="54544" x="6743700" y="4298950"/>
          <p14:tracePt t="54560" x="6743700" y="4292600"/>
          <p14:tracePt t="54576" x="6743700" y="4279900"/>
          <p14:tracePt t="54595" x="6737350" y="4267200"/>
          <p14:tracePt t="54610" x="6724650" y="4254500"/>
          <p14:tracePt t="54627" x="6692900" y="4248150"/>
          <p14:tracePt t="54643" x="6661150" y="4241800"/>
          <p14:tracePt t="54660" x="6604000" y="4229100"/>
          <p14:tracePt t="54676" x="6578600" y="4229100"/>
          <p14:tracePt t="54693" x="6534150" y="4229100"/>
          <p14:tracePt t="54710" x="6496050" y="4229100"/>
          <p14:tracePt t="54725" x="6464300" y="4229100"/>
          <p14:tracePt t="54743" x="6419850" y="4229100"/>
          <p14:tracePt t="54760" x="6388100" y="4235450"/>
          <p14:tracePt t="54777" x="6343650" y="4241800"/>
          <p14:tracePt t="54793" x="6311900" y="4248150"/>
          <p14:tracePt t="54810" x="6292850" y="4248150"/>
          <p14:tracePt t="54826" x="6267450" y="4254500"/>
          <p14:tracePt t="54843" x="6254750" y="4254500"/>
          <p14:tracePt t="54860" x="6229350" y="4260850"/>
          <p14:tracePt t="54877" x="6216650" y="4267200"/>
          <p14:tracePt t="54910" x="6210300" y="4267200"/>
          <p14:tracePt t="54927" x="6197600" y="4273550"/>
          <p14:tracePt t="54943" x="6178550" y="4273550"/>
          <p14:tracePt t="54960" x="6153150" y="4279900"/>
          <p14:tracePt t="54976" x="6140450" y="4279900"/>
          <p14:tracePt t="54993" x="6115050" y="4286250"/>
          <p14:tracePt t="55010" x="6108700" y="4286250"/>
          <p14:tracePt t="55026" x="6102350" y="4286250"/>
          <p14:tracePt t="55043" x="6096000" y="4286250"/>
          <p14:tracePt t="55060" x="6089650" y="4286250"/>
          <p14:tracePt t="55742" x="6076950" y="4292600"/>
          <p14:tracePt t="55753" x="6057900" y="4298950"/>
          <p14:tracePt t="55763" x="6032500" y="4311650"/>
          <p14:tracePt t="55776" x="6013450" y="4324350"/>
          <p14:tracePt t="55794" x="5949950" y="4381500"/>
          <p14:tracePt t="55810" x="5905500" y="4419600"/>
          <p14:tracePt t="55827" x="5810250" y="4502150"/>
          <p14:tracePt t="55843" x="5765800" y="4540250"/>
          <p14:tracePt t="55859" x="5683250" y="4622800"/>
          <p14:tracePt t="55875" x="5651500" y="4654550"/>
          <p14:tracePt t="55892" x="5594350" y="4711700"/>
          <p14:tracePt t="55910" x="5524500" y="4749800"/>
          <p14:tracePt t="55926" x="5505450" y="4768850"/>
          <p14:tracePt t="55943" x="5473700" y="4781550"/>
          <p14:tracePt t="55960" x="5467350" y="4787900"/>
          <p14:tracePt t="55976" x="5461000" y="4787900"/>
          <p14:tracePt t="56003" x="5454650" y="4768850"/>
          <p14:tracePt t="56014" x="5435600" y="4711700"/>
          <p14:tracePt t="56026" x="5416550" y="4641850"/>
          <p14:tracePt t="56042" x="5397500" y="4565650"/>
          <p14:tracePt t="56059" x="5378450" y="4400550"/>
          <p14:tracePt t="56076" x="5365750" y="4197350"/>
          <p14:tracePt t="56092" x="5359400" y="4102100"/>
          <p14:tracePt t="56109" x="5359400" y="3879850"/>
          <p14:tracePt t="56126" x="5359400" y="3752850"/>
          <p14:tracePt t="56143" x="5359400" y="3511550"/>
          <p14:tracePt t="56160" x="5359400" y="3346450"/>
          <p14:tracePt t="56176" x="5359400" y="3270250"/>
          <p14:tracePt t="56193" x="5391150" y="3136900"/>
          <p14:tracePt t="56210" x="5397500" y="3092450"/>
          <p14:tracePt t="56227" x="5410200" y="3060700"/>
          <p14:tracePt t="56242" x="5410200" y="3048000"/>
          <p14:tracePt t="56285" x="5410200" y="3060700"/>
          <p14:tracePt t="56295" x="5397500" y="3092450"/>
          <p14:tracePt t="56310" x="5378450" y="3175000"/>
          <p14:tracePt t="56327" x="5334000" y="3333750"/>
          <p14:tracePt t="56342" x="5314950" y="3422650"/>
          <p14:tracePt t="56358" x="5283200" y="3613150"/>
          <p14:tracePt t="56375" x="5264150" y="3740150"/>
          <p14:tracePt t="56392" x="5245100" y="3937000"/>
          <p14:tracePt t="56409" x="5232400" y="4140200"/>
          <p14:tracePt t="56425" x="5232400" y="4229100"/>
          <p14:tracePt t="56442" x="5213350" y="4419600"/>
          <p14:tracePt t="56459" x="5213350" y="4508500"/>
          <p14:tracePt t="56475" x="5200650" y="4622800"/>
          <p14:tracePt t="56492" x="5194300" y="4730750"/>
          <p14:tracePt t="56509" x="5194300" y="4756150"/>
          <p14:tracePt t="56525" x="5194300" y="4794250"/>
          <p14:tracePt t="56543" x="5194300" y="4800600"/>
          <p14:tracePt t="56560" x="5194300" y="4813300"/>
          <p14:tracePt t="56577" x="5194300" y="4819650"/>
          <p14:tracePt t="56593" x="5194300" y="4826000"/>
          <p14:tracePt t="56625" x="5194300" y="4832350"/>
          <p14:tracePt t="56642" x="5194300" y="4838700"/>
          <p14:tracePt t="56660" x="5194300" y="4851400"/>
          <p14:tracePt t="56676" x="5194300" y="4864100"/>
          <p14:tracePt t="56693" x="5194300" y="4889500"/>
          <p14:tracePt t="56710" x="5194300" y="4908550"/>
          <p14:tracePt t="56726" x="5194300" y="4953000"/>
          <p14:tracePt t="56743" x="5194300" y="4991100"/>
          <p14:tracePt t="56760" x="5194300" y="5010150"/>
          <p14:tracePt t="56776" x="5194300" y="5041900"/>
          <p14:tracePt t="56793" x="5194300" y="5048250"/>
          <p14:tracePt t="56810" x="5194300" y="5073650"/>
          <p14:tracePt t="56827" x="5187950" y="5099050"/>
          <p14:tracePt t="56843" x="5187950" y="5105400"/>
          <p14:tracePt t="56860" x="5187950" y="5111750"/>
          <p14:tracePt t="56877" x="5187950" y="5118100"/>
          <p14:tracePt t="56892" x="5187950" y="5130800"/>
          <p14:tracePt t="56909" x="5187950" y="5137150"/>
          <p14:tracePt t="56925" x="5187950" y="5143500"/>
          <p14:tracePt t="57453" x="5187950" y="5149850"/>
          <p14:tracePt t="57474" x="5200650" y="5162550"/>
          <p14:tracePt t="57485" x="5213350" y="5175250"/>
          <p14:tracePt t="57494" x="5232400" y="5194300"/>
          <p14:tracePt t="57508" x="5257800" y="5200650"/>
          <p14:tracePt t="57525" x="5308600" y="5226050"/>
          <p14:tracePt t="57542" x="5334000" y="5238750"/>
          <p14:tracePt t="57559" x="5410200" y="5251450"/>
          <p14:tracePt t="57575" x="5448300" y="5270500"/>
          <p14:tracePt t="57592" x="5511800" y="5276850"/>
          <p14:tracePt t="57609" x="5568950" y="5283200"/>
          <p14:tracePt t="57625" x="5600700" y="5289550"/>
          <p14:tracePt t="57642" x="5638800" y="5289550"/>
          <p14:tracePt t="57658" x="5651500" y="5289550"/>
          <p14:tracePt t="57675" x="5683250" y="5289550"/>
          <p14:tracePt t="57692" x="5695950" y="5289550"/>
          <p14:tracePt t="57709" x="5702300" y="5289550"/>
          <p14:tracePt t="57726" x="5708650" y="5289550"/>
          <p14:tracePt t="57760" x="5715000" y="5289550"/>
          <p14:tracePt t="57860" x="5727700" y="5289550"/>
          <p14:tracePt t="57880" x="5734050" y="5289550"/>
          <p14:tracePt t="57891" x="5746750" y="5289550"/>
          <p14:tracePt t="57901" x="5753100" y="5289550"/>
          <p14:tracePt t="57912" x="5759450" y="5295900"/>
          <p14:tracePt t="57926" x="5765800" y="5295900"/>
          <p14:tracePt t="57944" x="5772150" y="5302250"/>
          <p14:tracePt t="57960" x="5778500" y="5302250"/>
          <p14:tracePt t="57975" x="5797550" y="5334000"/>
          <p14:tracePt t="57992" x="5803900" y="5359400"/>
          <p14:tracePt t="58009" x="5829300" y="5410200"/>
          <p14:tracePt t="58026" x="5842000" y="5429250"/>
          <p14:tracePt t="60429" x="5848350" y="5429250"/>
          <p14:tracePt t="60450" x="5854700" y="5429250"/>
          <p14:tracePt t="60461" x="5861050" y="5429250"/>
          <p14:tracePt t="60470" x="5867400" y="5422900"/>
          <p14:tracePt t="60523" x="5873750" y="5422900"/>
          <p14:tracePt t="60533" x="5880100" y="5422900"/>
          <p14:tracePt t="60545" x="5886450" y="5422900"/>
          <p14:tracePt t="60575" x="5899150" y="5429250"/>
          <p14:tracePt t="60586" x="5918200" y="5454650"/>
          <p14:tracePt t="60596" x="5937250" y="5505450"/>
          <p14:tracePt t="60609" x="5969000" y="5575300"/>
          <p14:tracePt t="60627" x="5994400" y="5734050"/>
          <p14:tracePt t="60643" x="6007100" y="5772150"/>
          <p14:tracePt t="60659" x="6007100" y="5816600"/>
          <p14:tracePt t="60676" x="6007100" y="5829300"/>
          <p14:tracePt t="60693" x="6007100" y="5842000"/>
          <p14:tracePt t="60961" x="6013450" y="5835650"/>
          <p14:tracePt t="60971" x="6045200" y="5797550"/>
          <p14:tracePt t="60980" x="6083300" y="5746750"/>
          <p14:tracePt t="60991" x="6140450" y="5689600"/>
          <p14:tracePt t="61008" x="6248400" y="5613400"/>
          <p14:tracePt t="61025" x="6464300" y="5473700"/>
          <p14:tracePt t="61041" x="6565900" y="5422900"/>
          <p14:tracePt t="61058" x="6750050" y="5340350"/>
          <p14:tracePt t="61075" x="6921500" y="5289550"/>
          <p14:tracePt t="61091" x="6978650" y="5283200"/>
          <p14:tracePt t="61108" x="7086600" y="5264150"/>
          <p14:tracePt t="61125" x="7124700" y="5264150"/>
          <p14:tracePt t="61143" x="7181850" y="5264150"/>
          <p14:tracePt t="61159" x="7232650" y="5264150"/>
          <p14:tracePt t="61176" x="7239000" y="5264150"/>
          <p14:tracePt t="61192" x="7251700" y="5264150"/>
          <p14:tracePt t="61210" x="7258050" y="5264150"/>
          <p14:tracePt t="61358" x="7251700" y="5270500"/>
          <p14:tracePt t="61369" x="7245350" y="5289550"/>
          <p14:tracePt t="61555" x="7251700" y="5289550"/>
          <p14:tracePt t="61566" x="7258050" y="5270500"/>
          <p14:tracePt t="61576" x="7277100" y="5238750"/>
          <p14:tracePt t="61592" x="7289800" y="5219700"/>
          <p14:tracePt t="61609" x="7321550" y="5156200"/>
          <p14:tracePt t="61626" x="7327900" y="5137150"/>
          <p14:tracePt t="61642" x="7334250" y="5086350"/>
          <p14:tracePt t="61660" x="7334250" y="5035550"/>
          <p14:tracePt t="61676" x="7334250" y="5016500"/>
          <p14:tracePt t="61693" x="7334250" y="5003800"/>
          <p14:tracePt t="61709" x="7334250" y="4984750"/>
          <p14:tracePt t="61726" x="7315200" y="4933950"/>
          <p14:tracePt t="61742" x="7289800" y="4889500"/>
          <p14:tracePt t="61759" x="7277100" y="4876800"/>
          <p14:tracePt t="61776" x="7200900" y="4838700"/>
          <p14:tracePt t="61792" x="7131050" y="4794250"/>
          <p14:tracePt t="61809" x="6959600" y="4737100"/>
          <p14:tracePt t="61826" x="6788150" y="4699000"/>
          <p14:tracePt t="61843" x="6711950" y="4673600"/>
          <p14:tracePt t="61859" x="6464300" y="4622800"/>
          <p14:tracePt t="61876" x="6362700" y="4591050"/>
          <p14:tracePt t="61893" x="6203950" y="4565650"/>
          <p14:tracePt t="61910" x="6038850" y="4552950"/>
          <p14:tracePt t="61926" x="5949950" y="4552950"/>
          <p14:tracePt t="61942" x="5810250" y="4540250"/>
          <p14:tracePt t="61958" x="5772150" y="4540250"/>
          <p14:tracePt t="61976" x="5638800" y="4514850"/>
          <p14:tracePt t="61993" x="5467350" y="4502150"/>
          <p14:tracePt t="62009" x="5391150" y="4502150"/>
          <p14:tracePt t="62026" x="5264150" y="4476750"/>
          <p14:tracePt t="62043" x="5207000" y="4464050"/>
          <p14:tracePt t="62059" x="5137150" y="4451350"/>
          <p14:tracePt t="62075" x="5086350" y="4451350"/>
          <p14:tracePt t="62091" x="5029200" y="4445000"/>
          <p14:tracePt t="62578" x="5022850" y="4445000"/>
          <p14:tracePt t="62589" x="5022850" y="4438650"/>
          <p14:tracePt t="62598" x="5016500" y="4438650"/>
          <p14:tracePt t="62610" x="5010150" y="4425950"/>
          <p14:tracePt t="62626" x="4997450" y="4406900"/>
          <p14:tracePt t="62642" x="4972050" y="4362450"/>
          <p14:tracePt t="62660" x="4933950" y="4229100"/>
          <p14:tracePt t="62676" x="4927600" y="4171950"/>
          <p14:tracePt t="62692" x="4902200" y="4044950"/>
          <p14:tracePt t="62709" x="4902200" y="3987800"/>
          <p14:tracePt t="62725" x="4883150" y="3905250"/>
          <p14:tracePt t="62743" x="4864100" y="3816350"/>
          <p14:tracePt t="62759" x="4857750" y="3790950"/>
          <p14:tracePt t="62776" x="4857750" y="3778250"/>
          <p14:tracePt t="62793" x="4857750" y="3771900"/>
          <p14:tracePt t="62809" x="4857750" y="3765550"/>
          <p14:tracePt t="62826" x="4857750" y="3759200"/>
          <p14:tracePt t="62842" x="4857750" y="3727450"/>
          <p14:tracePt t="62860" x="4857750" y="3702050"/>
          <p14:tracePt t="62876" x="4857750" y="3683000"/>
          <p14:tracePt t="62892" x="4883150" y="3644900"/>
          <p14:tracePt t="62926" x="4921250" y="3613150"/>
          <p14:tracePt t="62943" x="4959350" y="3594100"/>
          <p14:tracePt t="62959" x="5003800" y="3581400"/>
          <p14:tracePt t="62976" x="5105400" y="3568700"/>
          <p14:tracePt t="62992" x="5137150" y="3568700"/>
          <p14:tracePt t="63009" x="5200650" y="3568700"/>
          <p14:tracePt t="63025" x="5270500" y="3619500"/>
          <p14:tracePt t="63042" x="5302250" y="3657600"/>
          <p14:tracePt t="63058" x="5359400" y="3714750"/>
          <p14:tracePt t="63075" x="5378450" y="3746500"/>
          <p14:tracePt t="63092" x="5397500" y="3784600"/>
          <p14:tracePt t="63109" x="5403850" y="3829050"/>
          <p14:tracePt t="63126" x="5403850" y="3848100"/>
          <p14:tracePt t="63142" x="5403850" y="3860800"/>
          <p14:tracePt t="63159" x="5403850" y="3867150"/>
          <p14:tracePt t="63176" x="5397500" y="3873500"/>
          <p14:tracePt t="63193" x="5384800" y="3886200"/>
          <p14:tracePt t="63209" x="5359400" y="3892550"/>
          <p14:tracePt t="63226" x="5314950" y="3892550"/>
          <p14:tracePt t="63242" x="5283200" y="3892550"/>
          <p14:tracePt t="63259" x="5207000" y="3892550"/>
          <p14:tracePt t="63276" x="5111750" y="3873500"/>
          <p14:tracePt t="63293" x="5048250" y="3867150"/>
          <p14:tracePt t="63308" x="4851400" y="3822700"/>
          <p14:tracePt t="63325" x="4724400" y="3822700"/>
          <p14:tracePt t="63341" x="4521200" y="3822700"/>
          <p14:tracePt t="63358" x="4241800" y="3892550"/>
          <p14:tracePt t="63375" x="4127500" y="3937000"/>
          <p14:tracePt t="63391" x="3956050" y="4006850"/>
          <p14:tracePt t="63408" x="3873500" y="4038600"/>
          <p14:tracePt t="63425" x="3740150" y="4070350"/>
          <p14:tracePt t="63442" x="3651250" y="4076700"/>
          <p14:tracePt t="63458" x="3619500" y="4076700"/>
          <p14:tracePt t="63475" x="3581400" y="4076700"/>
          <p14:tracePt t="63491" x="3575050" y="4076700"/>
          <p14:tracePt t="63508" x="3543300" y="4076700"/>
          <p14:tracePt t="63525" x="3530600" y="4076700"/>
          <p14:tracePt t="63542" x="3511550" y="4076700"/>
          <p14:tracePt t="63559" x="3498850" y="4076700"/>
          <p14:tracePt t="63576" x="3486150" y="4076700"/>
          <p14:tracePt t="63592" x="3467100" y="4076700"/>
          <p14:tracePt t="63610" x="3448050" y="4076700"/>
          <p14:tracePt t="63626" x="3429000" y="4076700"/>
          <p14:tracePt t="63642" x="3409950" y="4076700"/>
          <p14:tracePt t="63659" x="3403600" y="4076700"/>
          <p14:tracePt t="63675" x="3390900" y="4076700"/>
          <p14:tracePt t="63693" x="3384550" y="4076700"/>
          <p14:tracePt t="63726" x="3378200" y="4076700"/>
          <p14:tracePt t="63798" x="3384550" y="4076700"/>
          <p14:tracePt t="63809" x="3403600" y="4083050"/>
          <p14:tracePt t="63819" x="3435350" y="4083050"/>
          <p14:tracePt t="63829" x="3473450" y="4083050"/>
          <p14:tracePt t="63843" x="3549650" y="4083050"/>
          <p14:tracePt t="63860" x="3689350" y="4089400"/>
          <p14:tracePt t="63876" x="3778250" y="4089400"/>
          <p14:tracePt t="63892" x="4019550" y="4102100"/>
          <p14:tracePt t="63909" x="4146550" y="4121150"/>
          <p14:tracePt t="63912" x="4279900" y="4152900"/>
          <p14:tracePt t="63926" x="4419600" y="4178300"/>
          <p14:tracePt t="63944" x="4756150" y="4267200"/>
          <p14:tracePt t="63959" x="4908550" y="4298950"/>
          <p14:tracePt t="63976" x="5219700" y="4330700"/>
          <p14:tracePt t="63992" x="5334000" y="4356100"/>
          <p14:tracePt t="64009" x="5537200" y="4394200"/>
          <p14:tracePt t="64027" x="5746750" y="4425950"/>
          <p14:tracePt t="64042" x="5835650" y="4425950"/>
          <p14:tracePt t="64060" x="5975350" y="4438650"/>
          <p14:tracePt t="64076" x="6013450" y="4438650"/>
          <p14:tracePt t="64093" x="6064250" y="4438650"/>
          <p14:tracePt t="64109" x="6070600" y="4438650"/>
          <p14:tracePt t="64126" x="6083300" y="4438650"/>
          <p14:tracePt t="64206" x="6057900" y="4438650"/>
          <p14:tracePt t="64216" x="6019800" y="4438650"/>
          <p14:tracePt t="64227" x="5956300" y="4438650"/>
          <p14:tracePt t="64241" x="5918200" y="4438650"/>
          <p14:tracePt t="64258" x="5835650" y="4438650"/>
          <p14:tracePt t="64275" x="5816600" y="4438650"/>
          <p14:tracePt t="64292" x="5791200" y="4438650"/>
          <p14:tracePt t="64310" x="5778500" y="4438650"/>
          <p14:tracePt t="64325" x="5772150" y="4432300"/>
          <p14:tracePt t="64342" x="5740400" y="4343400"/>
          <p14:tracePt t="64359" x="5734050" y="4318000"/>
          <p14:tracePt t="64377" x="5727700" y="4121150"/>
          <p14:tracePt t="64391" x="5727700" y="3943350"/>
          <p14:tracePt t="64408" x="5727700" y="3879850"/>
          <p14:tracePt t="64425" x="5734050" y="3784600"/>
          <p14:tracePt t="64441" x="5734050" y="3759200"/>
          <p14:tracePt t="64458" x="5734050" y="3746500"/>
          <p14:tracePt t="64475" x="5734050" y="3733800"/>
          <p14:tracePt t="64491" x="5740400" y="3733800"/>
          <p14:tracePt t="64508" x="5740400" y="3727450"/>
          <p14:tracePt t="64558" x="5740400" y="3733800"/>
          <p14:tracePt t="64568" x="5740400" y="3759200"/>
          <p14:tracePt t="64578" x="5721350" y="3829050"/>
          <p14:tracePt t="64591" x="5702300" y="3905250"/>
          <p14:tracePt t="64608" x="5670550" y="4013200"/>
          <p14:tracePt t="64625" x="5626100" y="4216400"/>
          <p14:tracePt t="64641" x="5588000" y="4362450"/>
          <p14:tracePt t="64658" x="5581650" y="4394200"/>
          <p14:tracePt t="64675" x="5575300" y="4413250"/>
          <p14:tracePt t="64691" x="5575300" y="4419600"/>
          <p14:tracePt t="64725" x="5575300" y="4425950"/>
          <p14:tracePt t="64741" x="5575300" y="4432300"/>
          <p14:tracePt t="64758" x="5626100" y="4451350"/>
          <p14:tracePt t="64775" x="5657850" y="4457700"/>
          <p14:tracePt t="64792" x="5727700" y="4483100"/>
          <p14:tracePt t="64809" x="5822950" y="4502150"/>
          <p14:tracePt t="64826" x="5880100" y="4508500"/>
          <p14:tracePt t="64842" x="6007100" y="4527550"/>
          <p14:tracePt t="64859" x="6051550" y="4540250"/>
          <p14:tracePt t="64876" x="6134100" y="4552950"/>
          <p14:tracePt t="64892" x="6172200" y="4559300"/>
          <p14:tracePt t="64909" x="6184900" y="4565650"/>
          <p14:tracePt t="64925" x="6203950" y="4565650"/>
          <p14:tracePt t="65070" x="6203950" y="4572000"/>
          <p14:tracePt t="65143" x="6203950" y="4578350"/>
          <p14:tracePt t="68745" x="6184900" y="4578350"/>
          <p14:tracePt t="68755" x="6134100" y="4578350"/>
          <p14:tracePt t="68766" x="6083300" y="4578350"/>
          <p14:tracePt t="68776" x="6007100" y="4591050"/>
          <p14:tracePt t="68792" x="5880100" y="4610100"/>
          <p14:tracePt t="68809" x="5594350" y="4635500"/>
          <p14:tracePt t="68825" x="5448300" y="4654550"/>
          <p14:tracePt t="68842" x="5137150" y="4654550"/>
          <p14:tracePt t="68860" x="4908550" y="4629150"/>
          <p14:tracePt t="68875" x="4800600" y="4597400"/>
          <p14:tracePt t="68892" x="4559300" y="4546600"/>
          <p14:tracePt t="68909" x="4457700" y="4514850"/>
          <p14:tracePt t="68912" x="4375150" y="4495800"/>
          <p14:tracePt t="68926" x="4298950" y="4476750"/>
          <p14:tracePt t="68943" x="4133850" y="4406900"/>
          <p14:tracePt t="68959" x="4057650" y="4375150"/>
          <p14:tracePt t="68975" x="3930650" y="4305300"/>
          <p14:tracePt t="68992" x="3886200" y="4292600"/>
          <p14:tracePt t="69009" x="3797300" y="4235450"/>
          <p14:tracePt t="69026" x="3746500" y="4191000"/>
          <p14:tracePt t="69042" x="3708400" y="4152900"/>
          <p14:tracePt t="69059" x="3644900" y="4051300"/>
          <p14:tracePt t="69076" x="3619500" y="4006850"/>
          <p14:tracePt t="69091" x="3575050" y="3911600"/>
          <p14:tracePt t="69108" x="3556000" y="3841750"/>
          <p14:tracePt t="69124" x="3498850" y="3740150"/>
          <p14:tracePt t="69141" x="3435350" y="3568700"/>
          <p14:tracePt t="69158" x="3409950" y="3498850"/>
          <p14:tracePt t="69174" x="3371850" y="3365500"/>
          <p14:tracePt t="69191" x="3359150" y="3302000"/>
          <p14:tracePt t="69207" x="3352800" y="3187700"/>
          <p14:tracePt t="69224" x="3352800" y="3054350"/>
          <p14:tracePt t="69241" x="3352800" y="3016250"/>
          <p14:tracePt t="69258" x="3352800" y="2946400"/>
          <p14:tracePt t="69274" x="3352800" y="2927350"/>
          <p14:tracePt t="69291" x="3352800" y="2914650"/>
          <p14:tracePt t="69308" x="3352800" y="2908300"/>
          <p14:tracePt t="69326" x="3352800" y="2901950"/>
          <p14:tracePt t="69342" x="3352800" y="2895600"/>
          <p14:tracePt t="69360" x="3352800" y="2889250"/>
          <p14:tracePt t="69375" x="3352800" y="2882900"/>
          <p14:tracePt t="69392" x="3352800" y="2876550"/>
          <p14:tracePt t="69409" x="3352800" y="2870200"/>
          <p14:tracePt t="69425" x="3352800" y="2851150"/>
          <p14:tracePt t="69443" x="3352800" y="2825750"/>
          <p14:tracePt t="69459" x="3359150" y="2819400"/>
          <p14:tracePt t="69476" x="3371850" y="2800350"/>
          <p14:tracePt t="69508" x="3384550" y="2787650"/>
          <p14:tracePt t="69526" x="3384550" y="2781300"/>
          <p14:tracePt t="69569" x="3384550" y="2794000"/>
          <p14:tracePt t="69579" x="3378200" y="2844800"/>
          <p14:tracePt t="69592" x="3346450" y="2921000"/>
          <p14:tracePt t="69610" x="3289300" y="3098800"/>
          <p14:tracePt t="69625" x="3263900" y="3200400"/>
          <p14:tracePt t="69642" x="3225800" y="3403600"/>
          <p14:tracePt t="69659" x="3206750" y="3498850"/>
          <p14:tracePt t="69674" x="3187700" y="3638550"/>
          <p14:tracePt t="69694" x="3175000" y="3733800"/>
          <p14:tracePt t="69709" x="3168650" y="3771900"/>
          <p14:tracePt t="69726" x="3162300" y="3854450"/>
          <p14:tracePt t="69742" x="3162300" y="3930650"/>
          <p14:tracePt t="69759" x="3162300" y="4083050"/>
          <p14:tracePt t="69775" x="3149600" y="4146550"/>
          <p14:tracePt t="69792" x="3143250" y="4229100"/>
          <p14:tracePt t="69809" x="3143250" y="4298950"/>
          <p14:tracePt t="69826" x="3143250" y="4324350"/>
          <p14:tracePt t="69842" x="3143250" y="4368800"/>
          <p14:tracePt t="69859" x="3143250" y="4381500"/>
          <p14:tracePt t="69875" x="3143250" y="4387850"/>
          <p14:tracePt t="69955" x="3162300" y="4337050"/>
          <p14:tracePt t="69965" x="3238500" y="4210050"/>
          <p14:tracePt t="69977" x="3333750" y="4038600"/>
          <p14:tracePt t="69992" x="3422650" y="3886200"/>
          <p14:tracePt t="70009" x="3625850" y="3441700"/>
          <p14:tracePt t="70025" x="3708400" y="3225800"/>
          <p14:tracePt t="70042" x="3835400" y="2965450"/>
          <p14:tracePt t="70059" x="3937000" y="2743200"/>
          <p14:tracePt t="70075" x="3994150" y="2647950"/>
          <p14:tracePt t="70092" x="4083050" y="2501900"/>
          <p14:tracePt t="70108" x="4108450" y="2457450"/>
          <p14:tracePt t="70124" x="4140200" y="2413000"/>
          <p14:tracePt t="70142" x="4159250" y="2381250"/>
          <p14:tracePt t="70159" x="4165600" y="2381250"/>
          <p14:tracePt t="70175" x="4178300" y="2381250"/>
          <p14:tracePt t="70191" x="4184650" y="2381250"/>
          <p14:tracePt t="70208" x="4203700" y="2393950"/>
          <p14:tracePt t="70226" x="4235450" y="2463800"/>
          <p14:tracePt t="70242" x="4254500" y="2520950"/>
          <p14:tracePt t="70258" x="4292600" y="2667000"/>
          <p14:tracePt t="70274" x="4311650" y="2743200"/>
          <p14:tracePt t="70291" x="4343400" y="2901950"/>
          <p14:tracePt t="70308" x="4368800" y="3022600"/>
          <p14:tracePt t="70324" x="4368800" y="3124200"/>
          <p14:tracePt t="70341" x="4368800" y="3314700"/>
          <p14:tracePt t="70358" x="4368800" y="3416300"/>
          <p14:tracePt t="70374" x="4368800" y="3581400"/>
          <p14:tracePt t="70391" x="4368800" y="3733800"/>
          <p14:tracePt t="70407" x="4368800" y="3784600"/>
          <p14:tracePt t="70424" x="4362450" y="3879850"/>
          <p14:tracePt t="70441" x="4349750" y="3905250"/>
          <p14:tracePt t="70458" x="4343400" y="3949700"/>
          <p14:tracePt t="70474" x="4343400" y="3962400"/>
          <p14:tracePt t="70491" x="4343400" y="3975100"/>
          <p14:tracePt t="70525" x="4343400" y="3981450"/>
          <p14:tracePt t="70560" x="4343400" y="3987800"/>
          <p14:tracePt t="72927" x="4368800" y="3987800"/>
          <p14:tracePt t="72938" x="4387850" y="3981450"/>
          <p14:tracePt t="72948" x="4406900" y="3975100"/>
          <p14:tracePt t="72959" x="4457700" y="3949700"/>
          <p14:tracePt t="72975" x="4527550" y="3917950"/>
          <p14:tracePt t="72992" x="4724400" y="3816350"/>
          <p14:tracePt t="73008" x="4832350" y="3771900"/>
          <p14:tracePt t="73025" x="5162550" y="3619500"/>
          <p14:tracePt t="73042" x="5461000" y="3536950"/>
          <p14:tracePt t="73058" x="5613400" y="3479800"/>
          <p14:tracePt t="73074" x="5905500" y="3384550"/>
          <p14:tracePt t="73092" x="6000750" y="3352800"/>
          <p14:tracePt t="73109" x="6146800" y="3282950"/>
          <p14:tracePt t="73125" x="6248400" y="3232150"/>
          <p14:tracePt t="73141" x="6292850" y="3200400"/>
          <p14:tracePt t="73158" x="6330950" y="3175000"/>
          <p14:tracePt t="73174" x="6343650" y="3168650"/>
          <p14:tracePt t="73191" x="6350000" y="3162300"/>
          <p14:tracePt t="73209" x="6356350" y="3155950"/>
          <p14:tracePt t="73225" x="6362700" y="3155950"/>
          <p14:tracePt t="73261" x="6369050" y="3155950"/>
          <p14:tracePt t="73302" x="6375400" y="3155950"/>
          <p14:tracePt t="73375" x="6381750" y="3155950"/>
          <p14:tracePt t="73385" x="6388100" y="3149600"/>
          <p14:tracePt t="73407" x="6400800" y="3136900"/>
          <p14:tracePt t="73417" x="6419850" y="3111500"/>
          <p14:tracePt t="73428" x="6438900" y="3079750"/>
          <p14:tracePt t="73442" x="6464300" y="3048000"/>
          <p14:tracePt t="73459" x="6508750" y="2984500"/>
          <p14:tracePt t="73475" x="6521450" y="2965450"/>
          <p14:tracePt t="73492" x="6540500" y="2946400"/>
          <p14:tracePt t="73508" x="6546850" y="2933700"/>
          <p14:tracePt t="73524" x="6553200" y="2927350"/>
          <p14:tracePt t="73542" x="6559550" y="2921000"/>
          <p14:tracePt t="73584" x="6565900" y="2921000"/>
          <p14:tracePt t="73626" x="6565900" y="2927350"/>
          <p14:tracePt t="73636" x="6565900" y="2946400"/>
          <p14:tracePt t="73647" x="6565900" y="2965450"/>
          <p14:tracePt t="73658" x="6565900" y="2984500"/>
          <p14:tracePt t="73674" x="6565900" y="3016250"/>
          <p14:tracePt t="73691" x="6565900" y="3067050"/>
          <p14:tracePt t="73709" x="6565900" y="3111500"/>
          <p14:tracePt t="73725" x="6565900" y="3130550"/>
          <p14:tracePt t="73743" x="6565900" y="3175000"/>
          <p14:tracePt t="73758" x="6565900" y="3194050"/>
          <p14:tracePt t="73774" x="6565900" y="3244850"/>
          <p14:tracePt t="73791" x="6565900" y="3263900"/>
          <p14:tracePt t="73807" x="6565900" y="3282950"/>
          <p14:tracePt t="75399" x="6559550" y="3282950"/>
          <p14:tracePt t="75409" x="6540500" y="3282950"/>
          <p14:tracePt t="75420" x="6508750" y="3289300"/>
          <p14:tracePt t="75430" x="6489700" y="3295650"/>
          <p14:tracePt t="75441" x="6451600" y="3314700"/>
          <p14:tracePt t="75458" x="6381750" y="3333750"/>
          <p14:tracePt t="75475" x="6261100" y="3371850"/>
          <p14:tracePt t="75493" x="6203950" y="3390900"/>
          <p14:tracePt t="75508" x="6172200" y="3403600"/>
          <p14:tracePt t="75524" x="6121400" y="3409950"/>
          <p14:tracePt t="75541" x="6083300" y="3409950"/>
          <p14:tracePt t="75557" x="6026150" y="3409950"/>
          <p14:tracePt t="75574" x="6000750" y="3409950"/>
          <p14:tracePt t="75591" x="5956300" y="3409950"/>
          <p14:tracePt t="75609" x="5930900" y="3409950"/>
          <p14:tracePt t="75624" x="5918200" y="3409950"/>
          <p14:tracePt t="75640" x="5911850" y="3397250"/>
          <p14:tracePt t="75657" x="5905500" y="3397250"/>
          <p14:tracePt t="75674" x="5905500" y="3390900"/>
          <p14:tracePt t="75691" x="5899150" y="3378200"/>
          <p14:tracePt t="75707" x="5899150" y="3352800"/>
          <p14:tracePt t="75724" x="5899150" y="3276600"/>
          <p14:tracePt t="75740" x="5899150" y="3257550"/>
          <p14:tracePt t="75758" x="5899150" y="3200400"/>
          <p14:tracePt t="75775" x="5899150" y="3155950"/>
          <p14:tracePt t="75792" x="5899150" y="3136900"/>
          <p14:tracePt t="75808" x="5905500" y="3111500"/>
          <p14:tracePt t="75825" x="5905500" y="3098800"/>
          <p14:tracePt t="75842" x="5911850" y="3086100"/>
          <p14:tracePt t="75858" x="5911850" y="3079750"/>
          <p14:tracePt t="75963" x="5911850" y="3098800"/>
          <p14:tracePt t="75974" x="5911850" y="3130550"/>
          <p14:tracePt t="75983" x="5911850" y="3155950"/>
          <p14:tracePt t="75994" x="5911850" y="3206750"/>
          <p14:tracePt t="76008" x="5911850" y="3232150"/>
          <p14:tracePt t="76025" x="5911850" y="3282950"/>
          <p14:tracePt t="76041" x="5911850" y="3302000"/>
          <p14:tracePt t="76058" x="5911850" y="3346450"/>
          <p14:tracePt t="76074" x="5911850" y="3365500"/>
          <p14:tracePt t="76090" x="5911850" y="3409950"/>
          <p14:tracePt t="76107" x="5911850" y="3448050"/>
          <p14:tracePt t="76124" x="5911850" y="3467100"/>
          <p14:tracePt t="76141" x="5911850" y="3492500"/>
          <p14:tracePt t="76157" x="5911850" y="3511550"/>
          <p14:tracePt t="76174" x="5911850" y="3524250"/>
          <p14:tracePt t="76191" x="5911850" y="3530600"/>
          <p14:tracePt t="76207" x="5911850" y="3536950"/>
          <p14:tracePt t="76224" x="5911850" y="3549650"/>
          <p14:tracePt t="76240" x="5911850" y="3562350"/>
          <p14:tracePt t="76257" x="5911850" y="3587750"/>
          <p14:tracePt t="76276" x="5911850" y="3619500"/>
          <p14:tracePt t="76292" x="5918200" y="3632200"/>
          <p14:tracePt t="76308" x="5924550" y="3657600"/>
          <p14:tracePt t="76325" x="5924550" y="3663950"/>
          <p14:tracePt t="76341" x="5930900" y="3670300"/>
          <p14:tracePt t="76358" x="5930900" y="3676650"/>
          <p14:tracePt t="76391" x="5930900" y="3683000"/>
          <p14:tracePt t="76453" x="5930900" y="3689350"/>
          <p14:tracePt t="78037" x="5937250" y="3689350"/>
          <p14:tracePt t="78047" x="5943600" y="3689350"/>
          <p14:tracePt t="78068" x="5943600" y="3683000"/>
          <p14:tracePt t="78079" x="5949950" y="3676650"/>
          <p14:tracePt t="78089" x="5956300" y="3676650"/>
          <p14:tracePt t="78099" x="5962650" y="3670300"/>
          <p14:tracePt t="78131" x="5969000" y="3670300"/>
          <p14:tracePt t="78162" x="5975350" y="3670300"/>
          <p14:tracePt t="78183" x="5975350" y="3663950"/>
          <p14:tracePt t="78225" x="5981700" y="3657600"/>
          <p14:tracePt t="78245" x="5988050" y="3657600"/>
          <p14:tracePt t="78256" x="5994400" y="3651250"/>
          <p14:tracePt t="78266" x="6000750" y="3651250"/>
          <p14:tracePt t="78277" x="6007100" y="3644900"/>
          <p14:tracePt t="78290" x="6019800" y="3644900"/>
          <p14:tracePt t="78307" x="6038850" y="3644900"/>
          <p14:tracePt t="78324" x="6076950" y="3644900"/>
          <p14:tracePt t="78340" x="6127750" y="3644900"/>
          <p14:tracePt t="78357" x="6146800" y="3644900"/>
          <p14:tracePt t="78374" x="6203950" y="3663950"/>
          <p14:tracePt t="78390" x="6261100" y="3683000"/>
          <p14:tracePt t="78407" x="6369050" y="3714750"/>
          <p14:tracePt t="78424" x="6445250" y="3759200"/>
          <p14:tracePt t="78440" x="6470650" y="3765550"/>
          <p14:tracePt t="78457" x="6515100" y="3803650"/>
          <p14:tracePt t="78474" x="6527800" y="3816350"/>
          <p14:tracePt t="78490" x="6546850" y="3835400"/>
          <p14:tracePt t="78507" x="6559550" y="3854450"/>
          <p14:tracePt t="78524" x="6565900" y="3854450"/>
          <p14:tracePt t="78540" x="6565900" y="3860800"/>
          <p14:tracePt t="78574" x="6572250" y="3873500"/>
          <p14:tracePt t="78591" x="6578600" y="3898900"/>
          <p14:tracePt t="78607" x="6578600" y="3911600"/>
          <p14:tracePt t="78624" x="6578600" y="3937000"/>
          <p14:tracePt t="78640" x="6584950" y="3949700"/>
          <p14:tracePt t="79770" x="6584950" y="3943350"/>
          <p14:tracePt t="79781" x="6572250" y="3930650"/>
          <p14:tracePt t="79792" x="6559550" y="3917950"/>
          <p14:tracePt t="79807" x="6515100" y="3892550"/>
          <p14:tracePt t="79824" x="6432550" y="3860800"/>
          <p14:tracePt t="79843" x="6356350" y="3841750"/>
          <p14:tracePt t="79858" x="6318250" y="3829050"/>
          <p14:tracePt t="79875" x="6254750" y="3810000"/>
          <p14:tracePt t="79891" x="6203950" y="3803650"/>
          <p14:tracePt t="79908" x="6121400" y="3784600"/>
          <p14:tracePt t="79926" x="6057900" y="3778250"/>
          <p14:tracePt t="79941" x="6038850" y="3778250"/>
          <p14:tracePt t="79958" x="6007100" y="3771900"/>
          <p14:tracePt t="79974" x="5994400" y="3771900"/>
          <p14:tracePt t="79991" x="5962650" y="3765550"/>
          <p14:tracePt t="80008" x="5937250" y="3765550"/>
          <p14:tracePt t="80024" x="5873750" y="3765550"/>
          <p14:tracePt t="80042" x="5759450" y="3765550"/>
          <p14:tracePt t="80057" x="5708650" y="3765550"/>
          <p14:tracePt t="80074" x="5626100" y="3765550"/>
          <p14:tracePt t="80091" x="5562600" y="3778250"/>
          <p14:tracePt t="80108" x="5378450" y="3829050"/>
          <p14:tracePt t="80125" x="5207000" y="3867150"/>
          <p14:tracePt t="80141" x="5137150" y="3886200"/>
          <p14:tracePt t="80157" x="4933950" y="3949700"/>
          <p14:tracePt t="80173" x="4826000" y="3987800"/>
          <p14:tracePt t="80190" x="4686300" y="4057650"/>
          <p14:tracePt t="80207" x="4565650" y="4133850"/>
          <p14:tracePt t="80223" x="4489450" y="4197350"/>
          <p14:tracePt t="80240" x="4337050" y="4311650"/>
          <p14:tracePt t="80257" x="4267200" y="4362450"/>
          <p14:tracePt t="80273" x="4191000" y="4432300"/>
          <p14:tracePt t="80290" x="4121150" y="4483100"/>
          <p14:tracePt t="80307" x="4102100" y="4495800"/>
          <p14:tracePt t="80323" x="4064000" y="4527550"/>
          <p14:tracePt t="80340" x="4051300" y="4552950"/>
          <p14:tracePt t="80357" x="4032250" y="4578350"/>
          <p14:tracePt t="80374" x="4025900" y="4591050"/>
          <p14:tracePt t="80390" x="4019550" y="4597400"/>
          <p14:tracePt t="80423" x="4013200" y="4597400"/>
          <p14:tracePt t="80440" x="4013200" y="4603750"/>
          <p14:tracePt t="80467" x="4006850" y="4610100"/>
          <p14:tracePt t="80477" x="4006850" y="4616450"/>
          <p14:tracePt t="80490" x="4006850" y="4622800"/>
          <p14:tracePt t="80507" x="4006850" y="4629150"/>
          <p14:tracePt t="80524" x="4000500" y="4629150"/>
          <p14:tracePt t="80541" x="3994150" y="4641850"/>
          <p14:tracePt t="80558" x="3987800" y="4654550"/>
          <p14:tracePt t="80575" x="3987800" y="4660900"/>
          <p14:tracePt t="80608" x="3981450" y="4667250"/>
          <p14:tracePt t="80624" x="3975100" y="4673600"/>
          <p14:tracePt t="80640" x="3975100" y="4679950"/>
          <p14:tracePt t="80658" x="3968750" y="4686300"/>
          <p14:tracePt t="80674" x="3968750" y="4692650"/>
          <p14:tracePt t="80710" x="3968750" y="4699000"/>
          <p14:tracePt t="82263" x="3975100" y="4692650"/>
          <p14:tracePt t="82273" x="3981450" y="4686300"/>
          <p14:tracePt t="82284" x="4000500" y="4673600"/>
          <p14:tracePt t="82294" x="4013200" y="4660900"/>
          <p14:tracePt t="82308" x="4038600" y="4648200"/>
          <p14:tracePt t="82325" x="4102100" y="4597400"/>
          <p14:tracePt t="82341" x="4146550" y="4572000"/>
          <p14:tracePt t="82358" x="4216400" y="4540250"/>
          <p14:tracePt t="82375" x="4260850" y="4521200"/>
          <p14:tracePt t="82390" x="4406900" y="4470400"/>
          <p14:tracePt t="82407" x="4521200" y="4464050"/>
          <p14:tracePt t="82410" x="4597400" y="4464050"/>
          <p14:tracePt t="82424" x="4692650" y="4451350"/>
          <p14:tracePt t="82441" x="4895850" y="4451350"/>
          <p14:tracePt t="82458" x="5022850" y="4470400"/>
          <p14:tracePt t="82474" x="5226050" y="4495800"/>
          <p14:tracePt t="82492" x="5435600" y="4572000"/>
          <p14:tracePt t="82508" x="5537200" y="4616450"/>
          <p14:tracePt t="82525" x="5715000" y="4705350"/>
          <p14:tracePt t="82541" x="5759450" y="4730750"/>
          <p14:tracePt t="82558" x="5816600" y="4781550"/>
          <p14:tracePt t="82576" x="5842000" y="4800600"/>
          <p14:tracePt t="82591" x="5854700" y="4806950"/>
          <p14:tracePt t="82608" x="5861050" y="4813300"/>
          <p14:tracePt t="82626" x="5867400" y="4813300"/>
          <p14:tracePt t="82641" x="5867400" y="4819650"/>
          <p14:tracePt t="82691" x="5873750" y="4819650"/>
          <p14:tracePt t="82721" x="5873750" y="4826000"/>
          <p14:tracePt t="83567" x="5880100" y="4832350"/>
          <p14:tracePt t="83577" x="5899150" y="4845050"/>
          <p14:tracePt t="83587" x="5930900" y="4857750"/>
          <p14:tracePt t="83598" x="5975350" y="4889500"/>
          <p14:tracePt t="83608" x="6032500" y="4914900"/>
          <p14:tracePt t="83624" x="6070600" y="4933950"/>
          <p14:tracePt t="83641" x="6146800" y="4972050"/>
          <p14:tracePt t="83657" x="6178550" y="4991100"/>
          <p14:tracePt t="83674" x="6242050" y="5003800"/>
          <p14:tracePt t="83691" x="6356350" y="5022850"/>
          <p14:tracePt t="83707" x="6413500" y="5035550"/>
          <p14:tracePt t="83724" x="6540500" y="5041900"/>
          <p14:tracePt t="83741" x="6591300" y="5041900"/>
          <p14:tracePt t="83758" x="6711950" y="5041900"/>
          <p14:tracePt t="83775" x="6781800" y="5016500"/>
          <p14:tracePt t="83790" x="6813550" y="4991100"/>
          <p14:tracePt t="83808" x="6858000" y="4959350"/>
          <p14:tracePt t="83824" x="6864350" y="4946650"/>
          <p14:tracePt t="83841" x="6877050" y="4940300"/>
          <p14:tracePt t="83858" x="6883400" y="4940300"/>
          <p14:tracePt t="83874" x="6883400" y="4933950"/>
          <p14:tracePt t="83908" x="6883400" y="4927600"/>
          <p14:tracePt t="83924" x="6864350" y="4908550"/>
          <p14:tracePt t="83942" x="6794500" y="4902200"/>
          <p14:tracePt t="83957" x="6743700" y="4902200"/>
          <p14:tracePt t="83975" x="6584950" y="4902200"/>
          <p14:tracePt t="83991" x="6508750" y="4921250"/>
          <p14:tracePt t="84007" x="6369050" y="5003800"/>
          <p14:tracePt t="84025" x="6254750" y="5080000"/>
          <p14:tracePt t="84041" x="6210300" y="5118100"/>
          <p14:tracePt t="84058" x="6127750" y="5187950"/>
          <p14:tracePt t="84074" x="6096000" y="5219700"/>
          <p14:tracePt t="84091" x="6038850" y="5321300"/>
          <p14:tracePt t="84109" x="6013450" y="5403850"/>
          <p14:tracePt t="84125" x="6013450" y="5429250"/>
          <p14:tracePt t="84142" x="6013450" y="5467350"/>
          <p14:tracePt t="84157" x="6013450" y="5486400"/>
          <p14:tracePt t="84174" x="6038850" y="5511800"/>
          <p14:tracePt t="84190" x="6064250" y="5530850"/>
          <p14:tracePt t="84206" x="6203950" y="5530850"/>
          <p14:tracePt t="84223" x="6394450" y="5467350"/>
          <p14:tracePt t="84240" x="6470650" y="5410200"/>
          <p14:tracePt t="84256" x="6604000" y="5302250"/>
          <p14:tracePt t="84273" x="6661150" y="5257800"/>
          <p14:tracePt t="84290" x="6737350" y="5162550"/>
          <p14:tracePt t="84306" x="6775450" y="5111750"/>
          <p14:tracePt t="84323" x="6788150" y="5080000"/>
          <p14:tracePt t="84340" x="6788150" y="5073650"/>
          <p14:tracePt t="84356" x="6788150" y="5060950"/>
          <p14:tracePt t="84373" x="6737350" y="5060950"/>
          <p14:tracePt t="84390" x="6521450" y="5060950"/>
          <p14:tracePt t="84407" x="6413500" y="5073650"/>
          <p14:tracePt t="84424" x="6242050" y="5168900"/>
          <p14:tracePt t="84441" x="6159500" y="5219700"/>
          <p14:tracePt t="84458" x="6070600" y="5295900"/>
          <p14:tracePt t="84474" x="6013450" y="5334000"/>
          <p14:tracePt t="84491" x="6007100" y="5346700"/>
          <p14:tracePt t="84507" x="5994400" y="5365750"/>
          <p14:tracePt t="84541" x="5988050" y="5372100"/>
          <p14:tracePt t="85654" x="5994400" y="5372100"/>
          <p14:tracePt t="85663" x="6019800" y="5365750"/>
          <p14:tracePt t="85675" x="6045200" y="5353050"/>
          <p14:tracePt t="85691" x="6076950" y="5340350"/>
          <p14:tracePt t="85708" x="6140450" y="5314950"/>
          <p14:tracePt t="85724" x="6172200" y="5289550"/>
          <p14:tracePt t="85741" x="6235700" y="5238750"/>
          <p14:tracePt t="85758" x="6311900" y="5162550"/>
          <p14:tracePt t="85773" x="6343650" y="5111750"/>
          <p14:tracePt t="85790" x="6394450" y="5016500"/>
          <p14:tracePt t="85809" x="6407150" y="4972050"/>
          <p14:tracePt t="85824" x="6413500" y="4959350"/>
          <p14:tracePt t="85841" x="6413500" y="4940300"/>
          <p14:tracePt t="85857" x="6381750" y="4921250"/>
          <p14:tracePt t="85875" x="6210300" y="4870450"/>
          <p14:tracePt t="85891" x="6038850" y="4870450"/>
          <p14:tracePt t="85907" x="5651500" y="4972050"/>
          <p14:tracePt t="85924" x="5378450" y="5111750"/>
          <p14:tracePt t="85941" x="5276850" y="5175250"/>
          <p14:tracePt t="85957" x="5143500" y="5264150"/>
          <p14:tracePt t="85974" x="5111750" y="5283200"/>
          <p14:tracePt t="85991" x="5060950" y="5372100"/>
          <p14:tracePt t="86008" x="5041900" y="5461000"/>
          <p14:tracePt t="86023" x="5041900" y="5524500"/>
          <p14:tracePt t="86040" x="5086350" y="5600700"/>
          <p14:tracePt t="86056" x="5175250" y="5651500"/>
          <p14:tracePt t="86073" x="5454650" y="5702300"/>
          <p14:tracePt t="86090" x="5740400" y="5676900"/>
          <p14:tracePt t="86107" x="5835650" y="5594350"/>
          <p14:tracePt t="86124" x="5975350" y="5359400"/>
          <p14:tracePt t="86140" x="6019800" y="5245100"/>
          <p14:tracePt t="86157" x="6051550" y="5073650"/>
          <p14:tracePt t="86175" x="6051550" y="4997450"/>
          <p14:tracePt t="86191" x="6032500" y="4953000"/>
          <p14:tracePt t="86207" x="5962650" y="4889500"/>
          <p14:tracePt t="86224" x="5905500" y="4870450"/>
          <p14:tracePt t="86241" x="5772150" y="4826000"/>
          <p14:tracePt t="86257" x="5683250" y="4819650"/>
          <p14:tracePt t="86274" x="5670550" y="4819650"/>
          <p14:tracePt t="86291" x="5657850" y="4819650"/>
          <p14:tracePt t="86308" x="5651500" y="4819650"/>
          <p14:tracePt t="86324" x="5645150" y="4819650"/>
        </p14:tracePtLst>
      </p14:laserTraceLst>
    </p:ext>
  </p:extLs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en-US"/>
              <a:t>Statistical model</a:t>
            </a:r>
          </a:p>
        </p:txBody>
      </p:sp>
      <p:sp>
        <p:nvSpPr>
          <p:cNvPr id="3584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Survival analysis</a:t>
            </a:r>
          </a:p>
          <a:p>
            <a:pPr lvl="1"/>
            <a:r>
              <a:rPr lang="en-US" altLang="en-US" sz="2400" dirty="0"/>
              <a:t>Cox regression model provides a default framework for prediction of long-term prognostic outcomes. </a:t>
            </a:r>
          </a:p>
          <a:p>
            <a:pPr lvl="1"/>
            <a:r>
              <a:rPr lang="en-US" altLang="en-US" sz="2400" dirty="0"/>
              <a:t>Kaplan–Meier analysis provides a nonparametric method, but requires categorization of all predictors. It is the equivalent of cross-tables</a:t>
            </a:r>
          </a:p>
          <a:p>
            <a:pPr lvl="1"/>
            <a:r>
              <a:rPr lang="en-US" altLang="en-US" sz="2400" dirty="0"/>
              <a:t>Parametric survival models may be useful for predictive purposes because of their parsimony and robustness, for example at the end of follow-up</a:t>
            </a:r>
            <a:endParaRPr lang="en-US" altLang="en-US" sz="4000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2014</a:t>
            </a:r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3</a:t>
            </a:r>
          </a:p>
        </p:txBody>
      </p:sp>
      <p:sp>
        <p:nvSpPr>
          <p:cNvPr id="3584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C78EA87-AEDA-4527-8C01-DF3643B828B5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pt-BR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extLst>
    <p:ext uri="{3A86A75C-4F4B-4683-9AE1-C65F6400EC91}">
      <p14:laserTraceLst xmlns:p14="http://schemas.microsoft.com/office/powerpoint/2010/main">
        <p14:tracePtLst>
          <p14:tracePt t="10530" x="5632450" y="4826000"/>
          <p14:tracePt t="10541" x="5594350" y="4851400"/>
          <p14:tracePt t="10551" x="5549900" y="4876800"/>
          <p14:tracePt t="10562" x="5467350" y="4914900"/>
          <p14:tracePt t="10576" x="5353050" y="4946650"/>
          <p14:tracePt t="10592" x="4946650" y="4959350"/>
          <p14:tracePt t="10608" x="4775200" y="4946650"/>
          <p14:tracePt t="10625" x="4279900" y="4870450"/>
          <p14:tracePt t="10642" x="4064000" y="4845050"/>
          <p14:tracePt t="10658" x="3657600" y="4768850"/>
          <p14:tracePt t="10675" x="3270250" y="4660900"/>
          <p14:tracePt t="10692" x="3136900" y="4616450"/>
          <p14:tracePt t="10708" x="2768600" y="4438650"/>
          <p14:tracePt t="10725" x="2660650" y="4362450"/>
          <p14:tracePt t="10742" x="2457450" y="4197350"/>
          <p14:tracePt t="10760" x="2266950" y="4038600"/>
          <p14:tracePt t="10776" x="2184400" y="3956050"/>
          <p14:tracePt t="10793" x="1993900" y="3702050"/>
          <p14:tracePt t="10810" x="1924050" y="3556000"/>
          <p14:tracePt t="10826" x="1809750" y="3378200"/>
          <p14:tracePt t="10843" x="1708150" y="3238500"/>
          <p14:tracePt t="10859" x="1670050" y="3168650"/>
          <p14:tracePt t="10875" x="1593850" y="3035300"/>
          <p14:tracePt t="10892" x="1562100" y="2965450"/>
          <p14:tracePt t="10910" x="1504950" y="2838450"/>
          <p14:tracePt t="10927" x="1479550" y="2768600"/>
          <p14:tracePt t="10943" x="1473200" y="2749550"/>
          <p14:tracePt t="10960" x="1460500" y="2698750"/>
          <p14:tracePt t="10977" x="1454150" y="2686050"/>
          <p14:tracePt t="10979" x="1447800" y="2673350"/>
          <p14:tracePt t="10993" x="1441450" y="2647950"/>
          <p14:tracePt t="11010" x="1435100" y="2616200"/>
          <p14:tracePt t="11025" x="1435100" y="2609850"/>
          <p14:tracePt t="11042" x="1428750" y="2584450"/>
          <p14:tracePt t="11075" x="1422400" y="2565400"/>
          <p14:tracePt t="11092" x="1422400" y="2559050"/>
          <p14:tracePt t="11108" x="1422400" y="2552700"/>
          <p14:tracePt t="11125" x="1422400" y="2540000"/>
          <p14:tracePt t="11166" x="1422400" y="2533650"/>
          <p14:tracePt t="11176" x="1422400" y="2527300"/>
          <p14:tracePt t="11192" x="1422400" y="2520950"/>
          <p14:tracePt t="11208" x="1422400" y="2514600"/>
          <p14:tracePt t="11225" x="1422400" y="2508250"/>
          <p14:tracePt t="11242" x="1422400" y="2501900"/>
          <p14:tracePt t="11312" x="1422400" y="2495550"/>
          <p14:tracePt t="11333" x="1422400" y="2489200"/>
          <p14:tracePt t="11343" x="1422400" y="2482850"/>
          <p14:tracePt t="11353" x="1422400" y="2476500"/>
          <p14:tracePt t="11364" x="1422400" y="2470150"/>
          <p14:tracePt t="11395" x="1422400" y="2463800"/>
          <p14:tracePt t="11406" x="1422400" y="2457450"/>
          <p14:tracePt t="11416" x="1422400" y="2451100"/>
          <p14:tracePt t="11427" x="1422400" y="2444750"/>
          <p14:tracePt t="11442" x="1422400" y="2438400"/>
          <p14:tracePt t="11459" x="1422400" y="2432050"/>
          <p14:tracePt t="11479" x="1422400" y="2425700"/>
          <p14:tracePt t="11500" x="1422400" y="2419350"/>
          <p14:tracePt t="11520" x="1422400" y="2413000"/>
          <p14:tracePt t="11583" x="1422400" y="2406650"/>
          <p14:tracePt t="12032" x="1422400" y="2393950"/>
          <p14:tracePt t="12042" x="1422400" y="2387600"/>
          <p14:tracePt t="12063" x="1422400" y="2381250"/>
          <p14:tracePt t="12073" x="1422400" y="2374900"/>
          <p14:tracePt t="12084" x="1422400" y="2368550"/>
          <p14:tracePt t="12125" x="1422400" y="2362200"/>
          <p14:tracePt t="12157" x="1422400" y="2355850"/>
          <p14:tracePt t="12178" x="1428750" y="2349500"/>
          <p14:tracePt t="12199" x="1435100" y="2343150"/>
          <p14:tracePt t="12209" x="1435100" y="2330450"/>
          <p14:tracePt t="12219" x="1441450" y="2311400"/>
          <p14:tracePt t="12230" x="1441450" y="2298700"/>
          <p14:tracePt t="12242" x="1441450" y="2286000"/>
          <p14:tracePt t="12258" x="1441450" y="2273300"/>
          <p14:tracePt t="12275" x="1441450" y="2254250"/>
          <p14:tracePt t="12292" x="1435100" y="2247900"/>
          <p14:tracePt t="12308" x="1409700" y="2235200"/>
          <p14:tracePt t="12325" x="1384300" y="2235200"/>
          <p14:tracePt t="12342" x="1371600" y="2235200"/>
          <p14:tracePt t="12375" x="1365250" y="2235200"/>
          <p14:tracePt t="12392" x="1358900" y="2235200"/>
          <p14:tracePt t="12408" x="1358900" y="2247900"/>
          <p14:tracePt t="12425" x="1358900" y="2266950"/>
          <p14:tracePt t="12442" x="1358900" y="2298700"/>
          <p14:tracePt t="12458" x="1358900" y="2317750"/>
          <p14:tracePt t="12475" x="1371600" y="2349500"/>
          <p14:tracePt t="12492" x="1416050" y="2381250"/>
          <p14:tracePt t="12509" x="1435100" y="2406650"/>
          <p14:tracePt t="12525" x="1504950" y="2444750"/>
          <p14:tracePt t="12542" x="1543050" y="2463800"/>
          <p14:tracePt t="12558" x="1631950" y="2508250"/>
          <p14:tracePt t="12575" x="1727200" y="2533650"/>
          <p14:tracePt t="12592" x="1771650" y="2540000"/>
          <p14:tracePt t="12608" x="1835150" y="2540000"/>
          <p14:tracePt t="12625" x="1866900" y="2540000"/>
          <p14:tracePt t="12642" x="1879600" y="2540000"/>
          <p14:tracePt t="12660" x="1892300" y="2540000"/>
          <p14:tracePt t="12675" x="1898650" y="2533650"/>
          <p14:tracePt t="12692" x="1892300" y="2476500"/>
          <p14:tracePt t="12709" x="1866900" y="2444750"/>
          <p14:tracePt t="12725" x="1809750" y="2387600"/>
          <p14:tracePt t="12742" x="1663700" y="2336800"/>
          <p14:tracePt t="12759" x="1606550" y="2317750"/>
          <p14:tracePt t="12775" x="1530350" y="2317750"/>
          <p14:tracePt t="12792" x="1498600" y="2317750"/>
          <p14:tracePt t="12809" x="1447800" y="2317750"/>
          <p14:tracePt t="12825" x="1409700" y="2324100"/>
          <p14:tracePt t="12842" x="1403350" y="2330450"/>
          <p14:tracePt t="12858" x="1390650" y="2336800"/>
          <p14:tracePt t="12876" x="1390650" y="2343150"/>
          <p14:tracePt t="12892" x="1390650" y="2368550"/>
          <p14:tracePt t="12908" x="1397000" y="2393950"/>
          <p14:tracePt t="12925" x="1416050" y="2413000"/>
          <p14:tracePt t="12942" x="1479550" y="2482850"/>
          <p14:tracePt t="12958" x="1536700" y="2508250"/>
          <p14:tracePt t="12975" x="1612900" y="2546350"/>
          <p14:tracePt t="12992" x="1657350" y="2559050"/>
          <p14:tracePt t="13008" x="1670050" y="2559050"/>
          <p14:tracePt t="13025" x="1689100" y="2552700"/>
          <p14:tracePt t="13042" x="1695450" y="2520950"/>
          <p14:tracePt t="13058" x="1695450" y="2432050"/>
          <p14:tracePt t="13076" x="1689100" y="2374900"/>
          <p14:tracePt t="13093" x="1670050" y="2349500"/>
          <p14:tracePt t="13109" x="1612900" y="2311400"/>
          <p14:tracePt t="13125" x="1587500" y="2298700"/>
          <p14:tracePt t="13143" x="1536700" y="2286000"/>
          <p14:tracePt t="13160" x="1504950" y="2286000"/>
          <p14:tracePt t="13176" x="1492250" y="2286000"/>
          <p14:tracePt t="13193" x="1460500" y="2298700"/>
          <p14:tracePt t="13209" x="1454150" y="2305050"/>
          <p14:tracePt t="13227" x="1447800" y="2305050"/>
          <p14:tracePt t="13243" x="1441450" y="2311400"/>
          <p14:tracePt t="13297" x="1441450" y="2317750"/>
          <p14:tracePt t="13316" x="1441450" y="2324100"/>
          <p14:tracePt t="13348" x="1441450" y="2330450"/>
          <p14:tracePt t="13525" x="1441450" y="2336800"/>
          <p14:tracePt t="13568" x="1441450" y="2343150"/>
          <p14:tracePt t="13578" x="1447800" y="2343150"/>
          <p14:tracePt t="13589" x="1460500" y="2349500"/>
          <p14:tracePt t="13599" x="1479550" y="2368550"/>
          <p14:tracePt t="13610" x="1524000" y="2393950"/>
          <p14:tracePt t="13626" x="1562100" y="2406650"/>
          <p14:tracePt t="13643" x="1625600" y="2425700"/>
          <p14:tracePt t="13661" x="1663700" y="2432050"/>
          <p14:tracePt t="13676" x="1676400" y="2432050"/>
          <p14:tracePt t="13694" x="1701800" y="2432050"/>
          <p14:tracePt t="13709" x="1708150" y="2432050"/>
          <p14:tracePt t="13726" x="1720850" y="2400300"/>
          <p14:tracePt t="13744" x="1720850" y="2343150"/>
          <p14:tracePt t="13760" x="1720850" y="2324100"/>
          <p14:tracePt t="13777" x="1682750" y="2279650"/>
          <p14:tracePt t="13792" x="1625600" y="2241550"/>
          <p14:tracePt t="13809" x="1441450" y="2190750"/>
          <p14:tracePt t="13827" x="1301750" y="2178050"/>
          <p14:tracePt t="13842" x="1225550" y="2178050"/>
          <p14:tracePt t="13859" x="1130300" y="2178050"/>
          <p14:tracePt t="13875" x="1098550" y="2184400"/>
          <p14:tracePt t="13892" x="1079500" y="2190750"/>
          <p14:tracePt t="13909" x="1079500" y="2197100"/>
          <p14:tracePt t="13926" x="1079500" y="2203450"/>
          <p14:tracePt t="13943" x="1079500" y="2228850"/>
          <p14:tracePt t="13960" x="1092200" y="2247900"/>
          <p14:tracePt t="13975" x="1136650" y="2305050"/>
          <p14:tracePt t="13993" x="1174750" y="2362200"/>
          <p14:tracePt t="14009" x="1282700" y="2444750"/>
          <p14:tracePt t="14026" x="1409700" y="2520950"/>
          <p14:tracePt t="14043" x="1466850" y="2552700"/>
          <p14:tracePt t="14059" x="1536700" y="2565400"/>
          <p14:tracePt t="14075" x="1555750" y="2565400"/>
          <p14:tracePt t="14092" x="1593850" y="2565400"/>
          <p14:tracePt t="14108" x="1619250" y="2565400"/>
          <p14:tracePt t="14125" x="1625600" y="2565400"/>
          <p14:tracePt t="14142" x="1631950" y="2565400"/>
          <p14:tracePt t="14158" x="1638300" y="2565400"/>
          <p14:tracePt t="14175" x="1644650" y="2565400"/>
          <p14:tracePt t="14192" x="1651000" y="2565400"/>
          <p14:tracePt t="14208" x="1657350" y="2565400"/>
          <p14:tracePt t="14225" x="1670050" y="2552700"/>
          <p14:tracePt t="14242" x="1676400" y="2546350"/>
          <p14:tracePt t="14259" x="1676400" y="2533650"/>
          <p14:tracePt t="14276" x="1689100" y="2527300"/>
          <p14:tracePt t="14293" x="1695450" y="2527300"/>
          <p14:tracePt t="14309" x="1695450" y="2520950"/>
          <p14:tracePt t="14343" x="1701800" y="2514600"/>
          <p14:tracePt t="14376" x="1708150" y="2514600"/>
          <p14:tracePt t="14393" x="1708150" y="2508250"/>
          <p14:tracePt t="18777" x="1708150" y="2501900"/>
          <p14:tracePt t="18791" x="1708150" y="2489200"/>
          <p14:tracePt t="18809" x="1695450" y="2476500"/>
          <p14:tracePt t="18824" x="1676400" y="2451100"/>
          <p14:tracePt t="18842" x="1619250" y="2432050"/>
          <p14:tracePt t="18859" x="1606550" y="2425700"/>
          <p14:tracePt t="18875" x="1581150" y="2413000"/>
          <p14:tracePt t="18893" x="1568450" y="2406650"/>
          <p14:tracePt t="18909" x="1568450" y="2400300"/>
          <p14:tracePt t="18926" x="1555750" y="2393950"/>
          <p14:tracePt t="18943" x="1549400" y="2387600"/>
          <p14:tracePt t="18958" x="1543050" y="2387600"/>
          <p14:tracePt t="18977" x="1543050" y="2381250"/>
          <p14:tracePt t="18991" x="1536700" y="2381250"/>
          <p14:tracePt t="19049" x="1530350" y="2381250"/>
          <p14:tracePt t="19092" x="1524000" y="2381250"/>
          <p14:tracePt t="19103" x="1517650" y="2381250"/>
          <p14:tracePt t="19113" x="1511300" y="2381250"/>
          <p14:tracePt t="19133" x="1504950" y="2381250"/>
          <p14:tracePt t="19175" x="1498600" y="2381250"/>
          <p14:tracePt t="19435" x="1498600" y="2387600"/>
          <p14:tracePt t="19445" x="1511300" y="2393950"/>
          <p14:tracePt t="19456" x="1530350" y="2419350"/>
          <p14:tracePt t="19466" x="1562100" y="2438400"/>
          <p14:tracePt t="19477" x="1581150" y="2457450"/>
          <p14:tracePt t="19491" x="1593850" y="2470150"/>
          <p14:tracePt t="19508" x="1644650" y="2508250"/>
          <p14:tracePt t="19524" x="1676400" y="2520950"/>
          <p14:tracePt t="19541" x="1720850" y="2559050"/>
          <p14:tracePt t="19558" x="1739900" y="2571750"/>
          <p14:tracePt t="19574" x="1771650" y="2597150"/>
          <p14:tracePt t="19591" x="1803400" y="2628900"/>
          <p14:tracePt t="19609" x="1816100" y="2647950"/>
          <p14:tracePt t="19625" x="1854200" y="2692400"/>
          <p14:tracePt t="19642" x="1866900" y="2705100"/>
          <p14:tracePt t="19659" x="1879600" y="2724150"/>
          <p14:tracePt t="19676" x="1885950" y="2736850"/>
          <p14:tracePt t="19692" x="1892300" y="2743200"/>
          <p14:tracePt t="19709" x="1898650" y="2781300"/>
          <p14:tracePt t="19725" x="1905000" y="2787650"/>
          <p14:tracePt t="19743" x="1911350" y="2800350"/>
          <p14:tracePt t="19760" x="1917700" y="2819400"/>
          <p14:tracePt t="19776" x="1917700" y="2825750"/>
          <p14:tracePt t="19792" x="1924050" y="2832100"/>
          <p14:tracePt t="19809" x="1924050" y="2838450"/>
          <p14:tracePt t="19844" x="1924050" y="2844800"/>
          <p14:tracePt t="19873" x="1930400" y="2844800"/>
          <p14:tracePt t="19883" x="1930400" y="2851150"/>
          <p14:tracePt t="19894" x="1936750" y="2857500"/>
          <p14:tracePt t="19908" x="1943100" y="2870200"/>
          <p14:tracePt t="19924" x="1949450" y="2876550"/>
          <p14:tracePt t="19941" x="1962150" y="2889250"/>
          <p14:tracePt t="19958" x="1962150" y="2895600"/>
          <p14:tracePt t="19974" x="1968500" y="2895600"/>
          <p14:tracePt t="19991" x="1981200" y="2908300"/>
          <p14:tracePt t="20008" x="1987550" y="2914650"/>
          <p14:tracePt t="20026" x="2000250" y="2933700"/>
          <p14:tracePt t="20042" x="2019300" y="2959100"/>
          <p14:tracePt t="20058" x="2025650" y="2959100"/>
          <p14:tracePt t="20075" x="2032000" y="2971800"/>
          <p14:tracePt t="20092" x="2038350" y="2971800"/>
          <p14:tracePt t="20109" x="2044700" y="2984500"/>
          <p14:tracePt t="20126" x="2063750" y="2997200"/>
          <p14:tracePt t="20143" x="2076450" y="3009900"/>
          <p14:tracePt t="20159" x="2127250" y="3041650"/>
          <p14:tracePt t="20177" x="2190750" y="3073400"/>
          <p14:tracePt t="20193" x="2235200" y="3086100"/>
          <p14:tracePt t="20208" x="2292350" y="3111500"/>
          <p14:tracePt t="20225" x="2324100" y="3124200"/>
          <p14:tracePt t="20243" x="2381250" y="3155950"/>
          <p14:tracePt t="20260" x="2463800" y="3200400"/>
          <p14:tracePt t="20647" x="2470150" y="3200400"/>
          <p14:tracePt t="20657" x="2489200" y="3206750"/>
          <p14:tracePt t="20667" x="2514600" y="3206750"/>
          <p14:tracePt t="20678" x="2565400" y="3206750"/>
          <p14:tracePt t="20692" x="2628900" y="3206750"/>
          <p14:tracePt t="20709" x="2743200" y="3206750"/>
          <p14:tracePt t="20725" x="2794000" y="3206750"/>
          <p14:tracePt t="20742" x="2940050" y="3194050"/>
          <p14:tracePt t="20758" x="2990850" y="3194050"/>
          <p14:tracePt t="20776" x="3079750" y="3194050"/>
          <p14:tracePt t="20792" x="3187700" y="3181350"/>
          <p14:tracePt t="20809" x="3238500" y="3181350"/>
          <p14:tracePt t="20824" x="3340100" y="3181350"/>
          <p14:tracePt t="20841" x="3390900" y="3181350"/>
          <p14:tracePt t="20858" x="3498850" y="3181350"/>
          <p14:tracePt t="20875" x="3625850" y="3187700"/>
          <p14:tracePt t="20892" x="3689350" y="3194050"/>
          <p14:tracePt t="20909" x="3784600" y="3194050"/>
          <p14:tracePt t="20925" x="3810000" y="3206750"/>
          <p14:tracePt t="20943" x="3860800" y="3206750"/>
          <p14:tracePt t="21356" x="3867150" y="3206750"/>
          <p14:tracePt t="21377" x="3873500" y="3206750"/>
          <p14:tracePt t="21387" x="3879850" y="3206750"/>
          <p14:tracePt t="21429" x="3886200" y="3206750"/>
          <p14:tracePt t="21470" x="3892550" y="3206750"/>
          <p14:tracePt t="21490" x="3898900" y="3206750"/>
          <p14:tracePt t="21523" x="3905250" y="3206750"/>
          <p14:tracePt t="21565" x="3911600" y="3206750"/>
          <p14:tracePt t="21804" x="3911600" y="3200400"/>
          <p14:tracePt t="21815" x="3917950" y="3200400"/>
          <p14:tracePt t="21836" x="3924300" y="3200400"/>
          <p14:tracePt t="21878" x="3930650" y="3200400"/>
          <p14:tracePt t="21940" x="3937000" y="3200400"/>
          <p14:tracePt t="21992" x="3943350" y="3200400"/>
          <p14:tracePt t="22013" x="3949700" y="3200400"/>
          <p14:tracePt t="22053" x="3956050" y="3200400"/>
          <p14:tracePt t="22085" x="3962400" y="3200400"/>
          <p14:tracePt t="22095" x="3962400" y="3206750"/>
          <p14:tracePt t="22147" x="3968750" y="3206750"/>
          <p14:tracePt t="22210" x="3975100" y="3206750"/>
          <p14:tracePt t="22262" x="3981450" y="3206750"/>
          <p14:tracePt t="22272" x="3981450" y="3213100"/>
          <p14:tracePt t="22293" x="3987800" y="3213100"/>
          <p14:tracePt t="22324" x="3994150" y="3213100"/>
          <p14:tracePt t="22335" x="4000500" y="3213100"/>
          <p14:tracePt t="22345" x="4006850" y="3213100"/>
          <p14:tracePt t="22357" x="4013200" y="3213100"/>
          <p14:tracePt t="22377" x="4019550" y="3219450"/>
          <p14:tracePt t="22391" x="4025900" y="3219450"/>
          <p14:tracePt t="22429" x="4025900" y="3225800"/>
          <p14:tracePt t="22439" x="4032250" y="3225800"/>
          <p14:tracePt t="22460" x="4032250" y="3232150"/>
          <p14:tracePt t="22481" x="4038600" y="3238500"/>
          <p14:tracePt t="22502" x="4038600" y="3251200"/>
          <p14:tracePt t="22512" x="4044950" y="3257550"/>
          <p14:tracePt t="22523" x="4044950" y="3263900"/>
          <p14:tracePt t="22533" x="4044950" y="3276600"/>
          <p14:tracePt t="22544" x="4051300" y="3276600"/>
          <p14:tracePt t="22557" x="4051300" y="3282950"/>
          <p14:tracePt t="22574" x="4051300" y="3289300"/>
          <p14:tracePt t="22606" x="4057650" y="3289300"/>
          <p14:tracePt t="22617" x="4057650" y="3295650"/>
          <p14:tracePt t="22637" x="4057650" y="3302000"/>
          <p14:tracePt t="22658" x="4057650" y="3308350"/>
          <p14:tracePt t="22711" x="4064000" y="3314700"/>
          <p14:tracePt t="22742" x="4064000" y="3321050"/>
          <p14:tracePt t="22773" x="4064000" y="3327400"/>
          <p14:tracePt t="22867" x="4064000" y="3333750"/>
          <p14:tracePt t="22930" x="4070350" y="3333750"/>
          <p14:tracePt t="22940" x="4070350" y="3340100"/>
          <p14:tracePt t="22961" x="4076700" y="3340100"/>
          <p14:tracePt t="22982" x="4083050" y="3340100"/>
          <p14:tracePt t="22992" x="4089400" y="3340100"/>
          <p14:tracePt t="23013" x="4095750" y="3340100"/>
          <p14:tracePt t="23024" x="4102100" y="3327400"/>
          <p14:tracePt t="23034" x="4102100" y="3321050"/>
          <p14:tracePt t="23044" x="4108450" y="3308350"/>
          <p14:tracePt t="23058" x="4108450" y="3282950"/>
          <p14:tracePt t="23074" x="4114800" y="3270250"/>
          <p14:tracePt t="23091" x="4114800" y="3232150"/>
          <p14:tracePt t="23108" x="4114800" y="3181350"/>
          <p14:tracePt t="23124" x="4114800" y="3143250"/>
          <p14:tracePt t="23141" x="4114800" y="2965450"/>
          <p14:tracePt t="23157" x="4114800" y="2901950"/>
          <p14:tracePt t="23174" x="4108450" y="2838450"/>
          <p14:tracePt t="23191" x="4102100" y="2806700"/>
          <p14:tracePt t="23208" x="4102100" y="2794000"/>
          <p14:tracePt t="23225" x="4095750" y="2781300"/>
          <p14:tracePt t="23242" x="4083050" y="2781300"/>
          <p14:tracePt t="23259" x="4044950" y="2768600"/>
          <p14:tracePt t="23275" x="3930650" y="2755900"/>
          <p14:tracePt t="23292" x="3841750" y="2755900"/>
          <p14:tracePt t="23308" x="3632200" y="2800350"/>
          <p14:tracePt t="23324" x="3530600" y="2825750"/>
          <p14:tracePt t="23341" x="3333750" y="2863850"/>
          <p14:tracePt t="23358" x="3111500" y="2914650"/>
          <p14:tracePt t="23374" x="3016250" y="2914650"/>
          <p14:tracePt t="23391" x="2851150" y="2914650"/>
          <p14:tracePt t="23407" x="2781300" y="2914650"/>
          <p14:tracePt t="23424" x="2667000" y="2901950"/>
          <p14:tracePt t="23441" x="2533650" y="2863850"/>
          <p14:tracePt t="23457" x="2489200" y="2851150"/>
          <p14:tracePt t="23474" x="2374900" y="2774950"/>
          <p14:tracePt t="23985" x="2374900" y="2768600"/>
          <p14:tracePt t="23996" x="2374900" y="2749550"/>
          <p14:tracePt t="24005" x="2374900" y="2730500"/>
          <p14:tracePt t="24017" x="2374900" y="2705100"/>
          <p14:tracePt t="24027" x="2374900" y="2679700"/>
          <p14:tracePt t="24041" x="2374900" y="2647950"/>
          <p14:tracePt t="24058" x="2374900" y="2616200"/>
          <p14:tracePt t="24074" x="2374900" y="2597150"/>
          <p14:tracePt t="24091" x="2374900" y="2571750"/>
          <p14:tracePt t="24108" x="2374900" y="2559050"/>
          <p14:tracePt t="24124" x="2374900" y="2552700"/>
          <p14:tracePt t="24142" x="2374900" y="2527300"/>
          <p14:tracePt t="24158" x="2362200" y="2501900"/>
          <p14:tracePt t="24174" x="2349500" y="2476500"/>
          <p14:tracePt t="24208" x="2330450" y="2463800"/>
          <p14:tracePt t="24226" x="2305050" y="2451100"/>
          <p14:tracePt t="24242" x="2279650" y="2451100"/>
          <p14:tracePt t="24258" x="2241550" y="2444750"/>
          <p14:tracePt t="24274" x="2222500" y="2444750"/>
          <p14:tracePt t="24291" x="2178050" y="2444750"/>
          <p14:tracePt t="24309" x="2114550" y="2444750"/>
          <p14:tracePt t="24325" x="2095500" y="2444750"/>
          <p14:tracePt t="24342" x="2044700" y="2444750"/>
          <p14:tracePt t="24358" x="2019300" y="2444750"/>
          <p14:tracePt t="24375" x="1949450" y="2444750"/>
          <p14:tracePt t="24392" x="1879600" y="2444750"/>
          <p14:tracePt t="24409" x="1854200" y="2444750"/>
          <p14:tracePt t="24425" x="1816100" y="2444750"/>
          <p14:tracePt t="24441" x="1790700" y="2444750"/>
          <p14:tracePt t="24457" x="1758950" y="2444750"/>
          <p14:tracePt t="24474" x="1727200" y="2438400"/>
          <p14:tracePt t="24491" x="1708150" y="2438400"/>
          <p14:tracePt t="24507" x="1663700" y="2419350"/>
          <p14:tracePt t="24524" x="1651000" y="2413000"/>
          <p14:tracePt t="24541" x="1619250" y="2406650"/>
          <p14:tracePt t="24558" x="1581150" y="2393950"/>
          <p14:tracePt t="24574" x="1562100" y="2393950"/>
          <p14:tracePt t="24591" x="1536700" y="2387600"/>
          <p14:tracePt t="24607" x="1530350" y="2381250"/>
          <p14:tracePt t="24624" x="1511300" y="2374900"/>
          <p14:tracePt t="24641" x="1492250" y="2362200"/>
          <p14:tracePt t="24657" x="1485900" y="2362200"/>
          <p14:tracePt t="24675" x="1479550" y="2362200"/>
          <p14:tracePt t="24708" x="1473200" y="2362200"/>
          <p14:tracePt t="24903" x="1479550" y="2362200"/>
          <p14:tracePt t="24913" x="1492250" y="2362200"/>
          <p14:tracePt t="24924" x="1504950" y="2362200"/>
          <p14:tracePt t="24934" x="1524000" y="2362200"/>
          <p14:tracePt t="24946" x="1555750" y="2362200"/>
          <p14:tracePt t="24958" x="1581150" y="2362200"/>
          <p14:tracePt t="24976" x="1638300" y="2362200"/>
          <p14:tracePt t="24993" x="1663700" y="2362200"/>
          <p14:tracePt t="25009" x="1752600" y="2362200"/>
          <p14:tracePt t="25025" x="1803400" y="2362200"/>
          <p14:tracePt t="25042" x="1854200" y="2368550"/>
          <p14:tracePt t="25059" x="1892300" y="2374900"/>
          <p14:tracePt t="25075" x="1892300" y="2381250"/>
          <p14:tracePt t="25092" x="1911350" y="2393950"/>
          <p14:tracePt t="25108" x="1924050" y="2393950"/>
          <p14:tracePt t="25125" x="1943100" y="2400300"/>
          <p14:tracePt t="25142" x="1968500" y="2413000"/>
          <p14:tracePt t="25158" x="1981200" y="2419350"/>
          <p14:tracePt t="25175" x="2012950" y="2444750"/>
          <p14:tracePt t="25192" x="2025650" y="2451100"/>
          <p14:tracePt t="25208" x="2070100" y="2470150"/>
          <p14:tracePt t="25226" x="2101850" y="2489200"/>
          <p14:tracePt t="25242" x="2127250" y="2495550"/>
          <p14:tracePt t="25258" x="2165350" y="2527300"/>
          <p14:tracePt t="25275" x="2190750" y="2533650"/>
          <p14:tracePt t="25292" x="2222500" y="2546350"/>
          <p14:tracePt t="25310" x="2247900" y="2559050"/>
          <p14:tracePt t="25324" x="2254250" y="2565400"/>
          <p14:tracePt t="25341" x="2273300" y="2571750"/>
          <p14:tracePt t="25358" x="2286000" y="2571750"/>
          <p14:tracePt t="25376" x="2305050" y="2578100"/>
          <p14:tracePt t="25393" x="2324100" y="2578100"/>
          <p14:tracePt t="25409" x="2330450" y="2578100"/>
          <p14:tracePt t="25425" x="2349500" y="2578100"/>
          <p14:tracePt t="25442" x="2355850" y="2578100"/>
          <p14:tracePt t="25458" x="2374900" y="2578100"/>
          <p14:tracePt t="25475" x="2387600" y="2584450"/>
          <p14:tracePt t="25478" x="2413000" y="2584450"/>
          <p14:tracePt t="25492" x="2425700" y="2590800"/>
          <p14:tracePt t="25509" x="2463800" y="2597150"/>
          <p14:tracePt t="25525" x="2495550" y="2603500"/>
          <p14:tracePt t="25542" x="2527300" y="2616200"/>
          <p14:tracePt t="25560" x="2578100" y="2635250"/>
          <p14:tracePt t="25575" x="2616200" y="2647950"/>
          <p14:tracePt t="25593" x="2679700" y="2673350"/>
          <p14:tracePt t="25608" x="2711450" y="2686050"/>
          <p14:tracePt t="25627" x="2749550" y="2698750"/>
          <p14:tracePt t="29130" x="2743200" y="2698750"/>
          <p14:tracePt t="29162" x="2743200" y="2705100"/>
          <p14:tracePt t="29193" x="2736850" y="2705100"/>
          <p14:tracePt t="29224" x="2736850" y="2711450"/>
          <p14:tracePt t="29257" x="2736850" y="2717800"/>
          <p14:tracePt t="29289" x="2736850" y="2724150"/>
          <p14:tracePt t="29309" x="2736850" y="2730500"/>
          <p14:tracePt t="29352" x="2736850" y="2736850"/>
          <p14:tracePt t="29372" x="2736850" y="2743200"/>
          <p14:tracePt t="29393" x="2743200" y="2749550"/>
          <p14:tracePt t="29414" x="2743200" y="2755900"/>
          <p14:tracePt t="29434" x="2743200" y="2762250"/>
          <p14:tracePt t="29454" x="2743200" y="2768600"/>
          <p14:tracePt t="29529" x="2743200" y="2774950"/>
          <p14:tracePt t="29612" x="2736850" y="2774950"/>
          <p14:tracePt t="29654" x="2730500" y="2774950"/>
          <p14:tracePt t="30123" x="2724150" y="2781300"/>
          <p14:tracePt t="30133" x="2724150" y="2794000"/>
          <p14:tracePt t="30145" x="2724150" y="2806700"/>
          <p14:tracePt t="30158" x="2724150" y="2819400"/>
          <p14:tracePt t="30175" x="2717800" y="2838450"/>
          <p14:tracePt t="30208" x="2717800" y="2851150"/>
          <p14:tracePt t="30242" x="2717800" y="2857500"/>
          <p14:tracePt t="30268" x="2717800" y="2863850"/>
          <p14:tracePt t="30362" x="2717800" y="2870200"/>
          <p14:tracePt t="30372" x="2717800" y="2876550"/>
          <p14:tracePt t="30383" x="2711450" y="2876550"/>
          <p14:tracePt t="30393" x="2711450" y="2889250"/>
          <p14:tracePt t="30407" x="2711450" y="2908300"/>
          <p14:tracePt t="30424" x="2711450" y="2940050"/>
          <p14:tracePt t="30440" x="2711450" y="2978150"/>
          <p14:tracePt t="30458" x="2711450" y="3022600"/>
          <p14:tracePt t="30475" x="2711450" y="3041650"/>
          <p14:tracePt t="30478" x="2711450" y="3054350"/>
          <p14:tracePt t="30491" x="2711450" y="3060700"/>
          <p14:tracePt t="30509" x="2711450" y="3067050"/>
          <p14:tracePt t="30525" x="2711450" y="3073400"/>
          <p14:tracePt t="30551" x="2711450" y="3079750"/>
          <p14:tracePt t="30594" x="2711450" y="3086100"/>
          <p14:tracePt t="30688" x="2711450" y="3092450"/>
          <p14:tracePt t="38211" x="2711450" y="3079750"/>
          <p14:tracePt t="38221" x="2711450" y="3073400"/>
          <p14:tracePt t="38233" x="2711450" y="3060700"/>
          <p14:tracePt t="38243" x="2711450" y="3054350"/>
          <p14:tracePt t="38257" x="2711450" y="3041650"/>
          <p14:tracePt t="38273" x="2711450" y="3009900"/>
          <p14:tracePt t="38291" x="2711450" y="2978150"/>
          <p14:tracePt t="38308" x="2705100" y="2908300"/>
          <p14:tracePt t="38326" x="2692400" y="2851150"/>
          <p14:tracePt t="38340" x="2686050" y="2832100"/>
          <p14:tracePt t="38356" x="2679700" y="2806700"/>
          <p14:tracePt t="38373" x="2673350" y="2800350"/>
          <p14:tracePt t="38390" x="2673350" y="2787650"/>
          <p14:tracePt t="38423" x="2660650" y="2774950"/>
          <p14:tracePt t="38440" x="2641600" y="2762250"/>
          <p14:tracePt t="38456" x="2622550" y="2749550"/>
          <p14:tracePt t="38473" x="2578100" y="2736850"/>
          <p14:tracePt t="38490" x="2559050" y="2736850"/>
          <p14:tracePt t="38506" x="2514600" y="2730500"/>
          <p14:tracePt t="38523" x="2489200" y="2724150"/>
          <p14:tracePt t="38541" x="2463800" y="2724150"/>
          <p14:tracePt t="38558" x="2393950" y="2705100"/>
          <p14:tracePt t="38576" x="2260600" y="2698750"/>
          <p14:tracePt t="38590" x="2178050" y="2698750"/>
          <p14:tracePt t="38608" x="2032000" y="2679700"/>
          <p14:tracePt t="38625" x="2000250" y="2667000"/>
          <p14:tracePt t="38641" x="1962150" y="2654300"/>
          <p14:tracePt t="38658" x="1943100" y="2647950"/>
          <p14:tracePt t="38674" x="1936750" y="2647950"/>
          <p14:tracePt t="38691" x="1930400" y="2641600"/>
          <p14:tracePt t="38707" x="1917700" y="2641600"/>
          <p14:tracePt t="38724" x="1860550" y="2616200"/>
          <p14:tracePt t="38740" x="1828800" y="2603500"/>
          <p14:tracePt t="38757" x="1803400" y="2584450"/>
          <p14:tracePt t="38774" x="1778000" y="2578100"/>
          <p14:tracePt t="38790" x="1765300" y="2571750"/>
          <p14:tracePt t="38807" x="1727200" y="2552700"/>
          <p14:tracePt t="38826" x="1714500" y="2546350"/>
          <p14:tracePt t="38841" x="1708150" y="2546350"/>
          <p14:tracePt t="38858" x="1701800" y="2540000"/>
          <p14:tracePt t="38874" x="1689100" y="2533650"/>
          <p14:tracePt t="38890" x="1670050" y="2527300"/>
          <p14:tracePt t="38907" x="1657350" y="2520950"/>
          <p14:tracePt t="38923" x="1644650" y="2514600"/>
          <p14:tracePt t="38940" x="1625600" y="2501900"/>
          <p14:tracePt t="38957" x="1612900" y="2501900"/>
          <p14:tracePt t="38973" x="1587500" y="2489200"/>
          <p14:tracePt t="38990" x="1574800" y="2482850"/>
          <p14:tracePt t="39007" x="1536700" y="2470150"/>
          <p14:tracePt t="39024" x="1504950" y="2457450"/>
          <p14:tracePt t="39041" x="1498600" y="2457450"/>
          <p14:tracePt t="39057" x="1485900" y="2451100"/>
          <p14:tracePt t="39074" x="1479550" y="2451100"/>
          <p14:tracePt t="39090" x="1473200" y="2451100"/>
          <p14:tracePt t="39106" x="1466850" y="2451100"/>
          <p14:tracePt t="39123" x="1460500" y="2451100"/>
          <p14:tracePt t="39149" x="1454150" y="2451100"/>
          <p14:tracePt t="39191" x="1447800" y="2451100"/>
          <p14:tracePt t="39203" x="1447800" y="2444750"/>
          <p14:tracePt t="39244" x="1441450" y="2438400"/>
          <p14:tracePt t="39265" x="1435100" y="2432050"/>
          <p14:tracePt t="39286" x="1428750" y="2425700"/>
          <p14:tracePt t="39307" x="1422400" y="2419350"/>
          <p14:tracePt t="39327" x="1416050" y="2413000"/>
          <p14:tracePt t="39359" x="1409700" y="2406650"/>
          <p14:tracePt t="39390" x="1409700" y="2400300"/>
          <p14:tracePt t="39400" x="1403350" y="2400300"/>
          <p14:tracePt t="39411" x="1403350" y="2393950"/>
          <p14:tracePt t="39424" x="1397000" y="2393950"/>
          <p14:tracePt t="39441" x="1397000" y="2387600"/>
          <p14:tracePt t="39462" x="1397000" y="2381250"/>
          <p14:tracePt t="39474" x="1390650" y="2381250"/>
          <p14:tracePt t="39493" x="1390650" y="2374900"/>
          <p14:tracePt t="39513" x="1384300" y="2374900"/>
          <p14:tracePt t="39586" x="1384300" y="2368550"/>
          <p14:tracePt t="39651" x="1377950" y="2368550"/>
          <p14:tracePt t="39714" x="1371600" y="2368550"/>
          <p14:tracePt t="39807" x="1371600" y="2362200"/>
          <p14:tracePt t="39828" x="1371600" y="2355850"/>
          <p14:tracePt t="39849" x="1371600" y="2349500"/>
          <p14:tracePt t="39880" x="1371600" y="2343150"/>
          <p14:tracePt t="39900" x="1377950" y="2336800"/>
          <p14:tracePt t="39923" x="1384300" y="2336800"/>
          <p14:tracePt t="39942" x="1390650" y="2336800"/>
          <p14:tracePt t="39953" x="1397000" y="2336800"/>
          <p14:tracePt t="39963" x="1403350" y="2336800"/>
          <p14:tracePt t="39984" x="1409700" y="2336800"/>
          <p14:tracePt t="39996" x="1416050" y="2336800"/>
          <p14:tracePt t="40007" x="1422400" y="2336800"/>
          <p14:tracePt t="40024" x="1428750" y="2336800"/>
          <p14:tracePt t="40041" x="1441450" y="2336800"/>
          <p14:tracePt t="40057" x="1447800" y="2349500"/>
          <p14:tracePt t="40074" x="1454150" y="2355850"/>
          <p14:tracePt t="40091" x="1473200" y="2387600"/>
          <p14:tracePt t="40108" x="1485900" y="2400300"/>
          <p14:tracePt t="40125" x="1504950" y="2444750"/>
          <p14:tracePt t="40141" x="1524000" y="2476500"/>
          <p14:tracePt t="40157" x="1524000" y="2501900"/>
          <p14:tracePt t="40174" x="1536700" y="2546350"/>
          <p14:tracePt t="40191" x="1543050" y="2578100"/>
          <p14:tracePt t="40207" x="1549400" y="2660650"/>
          <p14:tracePt t="40225" x="1562100" y="2698750"/>
          <p14:tracePt t="40241" x="1562100" y="2724150"/>
          <p14:tracePt t="40257" x="1568450" y="2762250"/>
          <p14:tracePt t="40274" x="1568450" y="2781300"/>
          <p14:tracePt t="40291" x="1574800" y="2825750"/>
          <p14:tracePt t="40308" x="1574800" y="2882900"/>
          <p14:tracePt t="40324" x="1581150" y="2921000"/>
          <p14:tracePt t="40341" x="1587500" y="2984500"/>
          <p14:tracePt t="40357" x="1587500" y="2997200"/>
          <p14:tracePt t="40374" x="1587500" y="3016250"/>
          <p14:tracePt t="40391" x="1587500" y="3022600"/>
          <p14:tracePt t="40424" x="1587500" y="3028950"/>
          <p14:tracePt t="40453" x="1587500" y="3035300"/>
          <p14:tracePt t="41142" x="1587500" y="3041650"/>
          <p14:tracePt t="41153" x="1587500" y="3048000"/>
          <p14:tracePt t="41164" x="1587500" y="3054350"/>
          <p14:tracePt t="41183" x="1587500" y="3060700"/>
          <p14:tracePt t="41194" x="1587500" y="3067050"/>
          <p14:tracePt t="41207" x="1581150" y="3067050"/>
          <p14:tracePt t="41224" x="1581150" y="3073400"/>
          <p14:tracePt t="41240" x="1581150" y="3079750"/>
          <p14:tracePt t="41257" x="1574800" y="3086100"/>
          <p14:tracePt t="41274" x="1574800" y="3092450"/>
          <p14:tracePt t="41290" x="1568450" y="3092450"/>
          <p14:tracePt t="41308" x="1562100" y="3092450"/>
          <p14:tracePt t="41324" x="1555750" y="3098800"/>
          <p14:tracePt t="41340" x="1549400" y="3105150"/>
          <p14:tracePt t="41356" x="1536700" y="3111500"/>
          <p14:tracePt t="41374" x="1530350" y="3111500"/>
          <p14:tracePt t="41390" x="1517650" y="3117850"/>
          <p14:tracePt t="41406" x="1498600" y="3124200"/>
          <p14:tracePt t="41423" x="1492250" y="3130550"/>
          <p14:tracePt t="41440" x="1485900" y="3130550"/>
          <p14:tracePt t="41456" x="1479550" y="3130550"/>
          <p14:tracePt t="41490" x="1466850" y="3130550"/>
          <p14:tracePt t="41506" x="1454150" y="3130550"/>
          <p14:tracePt t="41523" x="1447800" y="3130550"/>
          <p14:tracePt t="41560" x="1441450" y="3130550"/>
          <p14:tracePt t="41829" x="1441450" y="3136900"/>
          <p14:tracePt t="41892" x="1441450" y="3143250"/>
          <p14:tracePt t="41987" x="1447800" y="3143250"/>
          <p14:tracePt t="41998" x="1454150" y="3143250"/>
          <p14:tracePt t="42009" x="1460500" y="3143250"/>
          <p14:tracePt t="42024" x="1473200" y="3143250"/>
          <p14:tracePt t="42041" x="1479550" y="3143250"/>
          <p14:tracePt t="42057" x="1485900" y="3149600"/>
          <p14:tracePt t="42074" x="1504950" y="3149600"/>
          <p14:tracePt t="42091" x="1524000" y="3155950"/>
          <p14:tracePt t="42124" x="1543050" y="3155950"/>
          <p14:tracePt t="42141" x="1549400" y="3162300"/>
          <p14:tracePt t="42157" x="1574800" y="3162300"/>
          <p14:tracePt t="42191" x="1587500" y="3162300"/>
          <p14:tracePt t="42207" x="1600200" y="3162300"/>
          <p14:tracePt t="42241" x="1606550" y="3162300"/>
          <p14:tracePt t="42258" x="1612900" y="3162300"/>
          <p14:tracePt t="42280" x="1619250" y="3162300"/>
          <p14:tracePt t="42300" x="1625600" y="3162300"/>
          <p14:tracePt t="42311" x="1631950" y="3162300"/>
          <p14:tracePt t="44649" x="1631950" y="3168650"/>
          <p14:tracePt t="44659" x="1638300" y="3168650"/>
          <p14:tracePt t="44680" x="1644650" y="3168650"/>
          <p14:tracePt t="44692" x="1651000" y="3175000"/>
          <p14:tracePt t="44711" x="1657350" y="3175000"/>
          <p14:tracePt t="44723" x="1657350" y="3181350"/>
          <p14:tracePt t="44732" x="1663700" y="3181350"/>
          <p14:tracePt t="44743" x="1670050" y="3181350"/>
          <p14:tracePt t="44757" x="1676400" y="3181350"/>
          <p14:tracePt t="44774" x="1682750" y="3181350"/>
          <p14:tracePt t="44790" x="1689100" y="3187700"/>
          <p14:tracePt t="44806" x="1695450" y="3187700"/>
          <p14:tracePt t="44823" x="1701800" y="3187700"/>
          <p14:tracePt t="44839" x="1720850" y="3194050"/>
          <p14:tracePt t="44856" x="1733550" y="3194050"/>
          <p14:tracePt t="44872" x="1746250" y="3194050"/>
          <p14:tracePt t="44889" x="1765300" y="3194050"/>
          <p14:tracePt t="44906" x="1778000" y="3194050"/>
          <p14:tracePt t="44922" x="1797050" y="3194050"/>
          <p14:tracePt t="44939" x="1809750" y="3194050"/>
          <p14:tracePt t="44956" x="1822450" y="3194050"/>
          <p14:tracePt t="44972" x="1835150" y="3194050"/>
          <p14:tracePt t="44989" x="1841500" y="3194050"/>
          <p14:tracePt t="45006" x="1854200" y="3194050"/>
          <p14:tracePt t="45040" x="1860550" y="3194050"/>
          <p14:tracePt t="45058" x="1866900" y="3194050"/>
          <p14:tracePt t="45077" x="1873250" y="3194050"/>
          <p14:tracePt t="45097" x="1879600" y="3194050"/>
          <p14:tracePt t="45129" x="1885950" y="3194050"/>
          <p14:tracePt t="45212" x="1892300" y="3194050"/>
          <p14:tracePt t="45263" x="1898650" y="3194050"/>
          <p14:tracePt t="45304" x="1905000" y="3194050"/>
          <p14:tracePt t="45325" x="1911350" y="3194050"/>
          <p14:tracePt t="45336" x="1917700" y="3194050"/>
          <p14:tracePt t="45346" x="1924050" y="3194050"/>
          <p14:tracePt t="45367" x="1930400" y="3194050"/>
          <p14:tracePt t="45388" x="1936750" y="3194050"/>
          <p14:tracePt t="45398" x="1943100" y="3194050"/>
          <p14:tracePt t="45410" x="1949450" y="3194050"/>
          <p14:tracePt t="45430" x="1955800" y="3194050"/>
          <p14:tracePt t="45441" x="1962150" y="3194050"/>
          <p14:tracePt t="45461" x="1974850" y="3194050"/>
          <p14:tracePt t="45473" x="1981200" y="3194050"/>
          <p14:tracePt t="45489" x="1993900" y="3194050"/>
          <p14:tracePt t="45507" x="2019300" y="3187700"/>
          <p14:tracePt t="45524" x="2038350" y="3181350"/>
          <p14:tracePt t="45540" x="2051050" y="3181350"/>
          <p14:tracePt t="45557" x="2057400" y="3181350"/>
          <p14:tracePt t="45574" x="2063750" y="3181350"/>
          <p14:tracePt t="45590" x="2082800" y="3181350"/>
          <p14:tracePt t="45606" x="2095500" y="3175000"/>
          <p14:tracePt t="45623" x="2114550" y="3168650"/>
          <p14:tracePt t="45641" x="2127250" y="3162300"/>
          <p14:tracePt t="45657" x="2133600" y="3155950"/>
          <p14:tracePt t="45674" x="2146300" y="3155950"/>
          <p14:tracePt t="45691" x="2159000" y="3149600"/>
          <p14:tracePt t="45707" x="2159000" y="3143250"/>
          <p14:tracePt t="45724" x="2178050" y="3143250"/>
          <p14:tracePt t="45740" x="2190750" y="3136900"/>
          <p14:tracePt t="45757" x="2222500" y="3130550"/>
          <p14:tracePt t="45774" x="2266950" y="3117850"/>
          <p14:tracePt t="45789" x="2279650" y="3111500"/>
          <p14:tracePt t="45808" x="2317750" y="3105150"/>
          <p14:tracePt t="45824" x="2349500" y="3098800"/>
          <p14:tracePt t="45840" x="2381250" y="3092450"/>
          <p14:tracePt t="45856" x="2419350" y="3079750"/>
          <p14:tracePt t="45873" x="2463800" y="3079750"/>
          <p14:tracePt t="46277" x="2476500" y="3079750"/>
          <p14:tracePt t="46287" x="2495550" y="3086100"/>
          <p14:tracePt t="46297" x="2546350" y="3117850"/>
          <p14:tracePt t="46309" x="2603500" y="3143250"/>
          <p14:tracePt t="46324" x="2673350" y="3194050"/>
          <p14:tracePt t="46340" x="2813050" y="3276600"/>
          <p14:tracePt t="46357" x="2857500" y="3308350"/>
          <p14:tracePt t="46373" x="2901950" y="3340100"/>
          <p14:tracePt t="46390" x="2921000" y="3352800"/>
          <p14:tracePt t="46406" x="2927350" y="3359150"/>
          <p14:tracePt t="46439" x="2933700" y="3359150"/>
          <p14:tracePt t="46456" x="2940050" y="3359150"/>
          <p14:tracePt t="46473" x="2952750" y="3359150"/>
          <p14:tracePt t="46489" x="2959100" y="3359150"/>
          <p14:tracePt t="46506" x="2971800" y="3333750"/>
          <p14:tracePt t="46522" x="2978150" y="3321050"/>
          <p14:tracePt t="46539" x="2984500" y="3302000"/>
          <p14:tracePt t="46556" x="2984500" y="3289300"/>
          <p14:tracePt t="46572" x="2984500" y="3251200"/>
          <p14:tracePt t="46590" x="2984500" y="3225800"/>
          <p14:tracePt t="46606" x="2978150" y="3213100"/>
          <p14:tracePt t="46623" x="2908300" y="3162300"/>
          <p14:tracePt t="46641" x="2749550" y="3105150"/>
          <p14:tracePt t="46657" x="2647950" y="3073400"/>
          <p14:tracePt t="46674" x="2463800" y="3009900"/>
          <p14:tracePt t="46689" x="2381250" y="2990850"/>
          <p14:tracePt t="46707" x="2216150" y="2959100"/>
          <p14:tracePt t="46725" x="2082800" y="2933700"/>
          <p14:tracePt t="46740" x="2032000" y="2933700"/>
          <p14:tracePt t="46757" x="1943100" y="2933700"/>
          <p14:tracePt t="46774" x="1898650" y="2933700"/>
          <p14:tracePt t="46790" x="1835150" y="2933700"/>
          <p14:tracePt t="46808" x="1746250" y="2959100"/>
          <p14:tracePt t="46824" x="1708150" y="2978150"/>
          <p14:tracePt t="46840" x="1619250" y="3022600"/>
          <p14:tracePt t="46857" x="1574800" y="3048000"/>
          <p14:tracePt t="46874" x="1460500" y="3105150"/>
          <p14:tracePt t="46892" x="1384300" y="3143250"/>
          <p14:tracePt t="46907" x="1365250" y="3168650"/>
          <p14:tracePt t="46924" x="1320800" y="3187700"/>
          <p14:tracePt t="46940" x="1308100" y="3194050"/>
          <p14:tracePt t="46957" x="1295400" y="3200400"/>
          <p14:tracePt t="46974" x="1289050" y="3213100"/>
          <p14:tracePt t="46990" x="1276350" y="3225800"/>
          <p14:tracePt t="47007" x="1244600" y="3263900"/>
          <p14:tracePt t="47023" x="1231900" y="3282950"/>
          <p14:tracePt t="47040" x="1212850" y="3333750"/>
          <p14:tracePt t="47058" x="1187450" y="3384550"/>
          <p14:tracePt t="47074" x="1187450" y="3409950"/>
          <p14:tracePt t="47091" x="1187450" y="3479800"/>
          <p14:tracePt t="47106" x="1187450" y="3505200"/>
          <p14:tracePt t="47123" x="1187450" y="3536950"/>
          <p14:tracePt t="47139" x="1187450" y="3562350"/>
          <p14:tracePt t="47156" x="1219200" y="3587750"/>
          <p14:tracePt t="47173" x="1276350" y="3625850"/>
          <p14:tracePt t="47190" x="1308100" y="3632200"/>
          <p14:tracePt t="47207" x="1371600" y="3657600"/>
          <p14:tracePt t="47224" x="1397000" y="3657600"/>
          <p14:tracePt t="47240" x="1466850" y="3657600"/>
          <p14:tracePt t="47256" x="1549400" y="3657600"/>
          <p14:tracePt t="47274" x="1606550" y="3657600"/>
          <p14:tracePt t="47290" x="1701800" y="3638550"/>
          <p14:tracePt t="47307" x="1752600" y="3625850"/>
          <p14:tracePt t="47324" x="1873250" y="3594100"/>
          <p14:tracePt t="47340" x="1993900" y="3556000"/>
          <p14:tracePt t="47356" x="2089150" y="3524250"/>
          <p14:tracePt t="47373" x="2273300" y="3473450"/>
          <p14:tracePt t="47390" x="2362200" y="3441700"/>
          <p14:tracePt t="47406" x="2546350" y="3403600"/>
          <p14:tracePt t="47423" x="2679700" y="3365500"/>
          <p14:tracePt t="47439" x="2736850" y="3346450"/>
          <p14:tracePt t="47456" x="2838450" y="3289300"/>
          <p14:tracePt t="47473" x="2876550" y="3270250"/>
          <p14:tracePt t="47476" x="2908300" y="3257550"/>
          <p14:tracePt t="47490" x="2940050" y="3232150"/>
          <p14:tracePt t="47506" x="2997200" y="3187700"/>
          <p14:tracePt t="47523" x="3022600" y="3162300"/>
          <p14:tracePt t="47539" x="3073400" y="3111500"/>
          <p14:tracePt t="47556" x="3105150" y="3092450"/>
          <p14:tracePt t="47574" x="3168650" y="3022600"/>
          <p14:tracePt t="47589" x="3200400" y="2984500"/>
          <p14:tracePt t="47605" x="3213100" y="2971800"/>
          <p14:tracePt t="47622" x="3225800" y="2959100"/>
          <p14:tracePt t="47639" x="3232150" y="2952750"/>
          <p14:tracePt t="47655" x="3232150" y="2921000"/>
          <p14:tracePt t="47673" x="3200400" y="2876550"/>
          <p14:tracePt t="47689" x="3168650" y="2851150"/>
          <p14:tracePt t="47705" x="3054350" y="2787650"/>
          <p14:tracePt t="47722" x="3016250" y="2768600"/>
          <p14:tracePt t="47739" x="2965450" y="2755900"/>
          <p14:tracePt t="47757" x="2914650" y="2743200"/>
          <p14:tracePt t="47773" x="2876550" y="2736850"/>
          <p14:tracePt t="47790" x="2743200" y="2736850"/>
          <p14:tracePt t="47806" x="2679700" y="2736850"/>
          <p14:tracePt t="47823" x="2590800" y="2736850"/>
          <p14:tracePt t="47840" x="2508250" y="2743200"/>
          <p14:tracePt t="47857" x="2482850" y="2749550"/>
          <p14:tracePt t="47874" x="2387600" y="2762250"/>
          <p14:tracePt t="47890" x="2349500" y="2762250"/>
          <p14:tracePt t="47907" x="2279650" y="2762250"/>
          <p14:tracePt t="47924" x="2209800" y="2774950"/>
          <p14:tracePt t="47939" x="2184400" y="2774950"/>
          <p14:tracePt t="47956" x="2101850" y="2781300"/>
          <p14:tracePt t="47972" x="2063750" y="2781300"/>
          <p14:tracePt t="47989" x="1993900" y="2781300"/>
          <p14:tracePt t="48006" x="1955800" y="2787650"/>
          <p14:tracePt t="48022" x="1898650" y="2787650"/>
          <p14:tracePt t="48040" x="1860550" y="2794000"/>
          <p14:tracePt t="48057" x="1828800" y="2800350"/>
          <p14:tracePt t="48074" x="1746250" y="2838450"/>
          <p14:tracePt t="48091" x="1670050" y="2876550"/>
          <p14:tracePt t="48106" x="1631950" y="2901950"/>
          <p14:tracePt t="48122" x="1593850" y="2927350"/>
          <p14:tracePt t="48140" x="1581150" y="2933700"/>
          <p14:tracePt t="48156" x="1568450" y="2933700"/>
          <p14:tracePt t="48173" x="1555750" y="2933700"/>
          <p14:tracePt t="48189" x="1549400" y="2940050"/>
          <p14:tracePt t="48207" x="1549400" y="2946400"/>
          <p14:tracePt t="48240" x="1549400" y="2952750"/>
          <p14:tracePt t="48259" x="1543050" y="2959100"/>
          <p14:tracePt t="48274" x="1536700" y="2971800"/>
          <p14:tracePt t="48291" x="1530350" y="2997200"/>
          <p14:tracePt t="48307" x="1524000" y="3003550"/>
          <p14:tracePt t="48324" x="1517650" y="3009900"/>
          <p14:tracePt t="48341" x="1517650" y="3016250"/>
          <p14:tracePt t="48374" x="1511300" y="3022600"/>
          <p14:tracePt t="48390" x="1511300" y="3035300"/>
          <p14:tracePt t="48407" x="1511300" y="3073400"/>
          <p14:tracePt t="48422" x="1511300" y="3105150"/>
          <p14:tracePt t="48439" x="1511300" y="3168650"/>
          <p14:tracePt t="48457" x="1530350" y="3232150"/>
          <p14:tracePt t="48473" x="1536700" y="3244850"/>
          <p14:tracePt t="48489" x="1562100" y="3270250"/>
          <p14:tracePt t="48506" x="1574800" y="3282950"/>
          <p14:tracePt t="48522" x="1638300" y="3308350"/>
          <p14:tracePt t="48541" x="1695450" y="3314700"/>
          <p14:tracePt t="48557" x="1720850" y="3321050"/>
          <p14:tracePt t="48573" x="1790700" y="3321050"/>
          <p14:tracePt t="48591" x="1892300" y="3321050"/>
          <p14:tracePt t="48606" x="1930400" y="3321050"/>
          <p14:tracePt t="48623" x="2012950" y="3321050"/>
          <p14:tracePt t="48640" x="2044700" y="3321050"/>
          <p14:tracePt t="48657" x="2108200" y="3321050"/>
          <p14:tracePt t="48675" x="2171700" y="3321050"/>
          <p14:tracePt t="48691" x="2203450" y="3321050"/>
          <p14:tracePt t="48707" x="2279650" y="3327400"/>
          <p14:tracePt t="48723" x="2311400" y="3327400"/>
          <p14:tracePt t="48739" x="2400300" y="3327400"/>
          <p14:tracePt t="48756" x="2451100" y="3327400"/>
          <p14:tracePt t="48772" x="2552700" y="3327400"/>
          <p14:tracePt t="48789" x="2635250" y="3327400"/>
          <p14:tracePt t="48805" x="2673350" y="3327400"/>
          <p14:tracePt t="48822" x="2730500" y="3308350"/>
          <p14:tracePt t="48839" x="2768600" y="3289300"/>
          <p14:tracePt t="48855" x="2819400" y="3251200"/>
          <p14:tracePt t="48872" x="2857500" y="3219450"/>
          <p14:tracePt t="48889" x="2876550" y="3194050"/>
          <p14:tracePt t="48905" x="2901950" y="3155950"/>
          <p14:tracePt t="48922" x="2901950" y="3124200"/>
          <p14:tracePt t="48940" x="2901950" y="3086100"/>
          <p14:tracePt t="48957" x="2901950" y="3041650"/>
          <p14:tracePt t="48973" x="2901950" y="3022600"/>
          <p14:tracePt t="48990" x="2876550" y="2984500"/>
          <p14:tracePt t="49007" x="2870200" y="2971800"/>
          <p14:tracePt t="49023" x="2844800" y="2940050"/>
          <p14:tracePt t="49040" x="2819400" y="2914650"/>
          <p14:tracePt t="49057" x="2813050" y="2908300"/>
          <p14:tracePt t="49074" x="2800350" y="2895600"/>
          <p14:tracePt t="49090" x="2794000" y="2895600"/>
          <p14:tracePt t="49107" x="2743200" y="2876550"/>
          <p14:tracePt t="49123" x="2673350" y="2870200"/>
          <p14:tracePt t="49140" x="2622550" y="2870200"/>
          <p14:tracePt t="49157" x="2489200" y="2876550"/>
          <p14:tracePt t="49173" x="2387600" y="2889250"/>
          <p14:tracePt t="49190" x="2241550" y="2921000"/>
          <p14:tracePt t="49207" x="2101850" y="2940050"/>
          <p14:tracePt t="49223" x="2038350" y="2946400"/>
          <p14:tracePt t="49240" x="1879600" y="2959100"/>
          <p14:tracePt t="49257" x="1816100" y="2965450"/>
          <p14:tracePt t="49273" x="1708150" y="2984500"/>
          <p14:tracePt t="49291" x="1587500" y="3009900"/>
          <p14:tracePt t="49307" x="1536700" y="3028950"/>
          <p14:tracePt t="49322" x="1435100" y="3054350"/>
          <p14:tracePt t="49339" x="1397000" y="3067050"/>
          <p14:tracePt t="49356" x="1339850" y="3079750"/>
          <p14:tracePt t="49373" x="1301750" y="3092450"/>
          <p14:tracePt t="49390" x="1282700" y="3092450"/>
          <p14:tracePt t="49407" x="1263650" y="3098800"/>
          <p14:tracePt t="49424" x="1257300" y="3098800"/>
          <p14:tracePt t="49439" x="1250950" y="3105150"/>
          <p14:tracePt t="49458" x="1244600" y="3111500"/>
          <p14:tracePt t="49491" x="1238250" y="3111500"/>
          <p14:tracePt t="49507" x="1238250" y="3117850"/>
          <p14:tracePt t="49523" x="1238250" y="3124200"/>
          <p14:tracePt t="49540" x="1238250" y="3187700"/>
          <p14:tracePt t="49555" x="1238250" y="3206750"/>
          <p14:tracePt t="49572" x="1238250" y="3244850"/>
          <p14:tracePt t="49589" x="1238250" y="3257550"/>
          <p14:tracePt t="49607" x="1270000" y="3302000"/>
          <p14:tracePt t="49624" x="1320800" y="3352800"/>
          <p14:tracePt t="49640" x="1352550" y="3365500"/>
          <p14:tracePt t="49656" x="1409700" y="3378200"/>
          <p14:tracePt t="49673" x="1454150" y="3390900"/>
          <p14:tracePt t="49689" x="1511300" y="3403600"/>
          <p14:tracePt t="49708" x="1606550" y="3403600"/>
          <p14:tracePt t="49723" x="1670050" y="3403600"/>
          <p14:tracePt t="49740" x="1771650" y="3403600"/>
          <p14:tracePt t="49756" x="1822450" y="3403600"/>
          <p14:tracePt t="49773" x="1930400" y="3403600"/>
          <p14:tracePt t="49790" x="1968500" y="3403600"/>
          <p14:tracePt t="49807" x="2082800" y="3390900"/>
          <p14:tracePt t="49824" x="2165350" y="3390900"/>
          <p14:tracePt t="49840" x="2203450" y="3390900"/>
          <p14:tracePt t="49857" x="2254250" y="3390900"/>
          <p14:tracePt t="49875" x="2279650" y="3390900"/>
          <p14:tracePt t="49906" x="2292350" y="3390900"/>
          <p14:tracePt t="49922" x="2298700" y="3390900"/>
          <p14:tracePt t="49939" x="2324100" y="3390900"/>
          <p14:tracePt t="49956" x="2330450" y="3390900"/>
          <p14:tracePt t="49972" x="2355850" y="3390900"/>
          <p14:tracePt t="49989" x="2381250" y="3390900"/>
          <p14:tracePt t="50005" x="2393950" y="3390900"/>
          <p14:tracePt t="50022" x="2413000" y="3390900"/>
          <p14:tracePt t="50039" x="2425700" y="3390900"/>
          <p14:tracePt t="50055" x="2438400" y="3390900"/>
          <p14:tracePt t="50072" x="2463800" y="3390900"/>
          <p14:tracePt t="50089" x="2476500" y="3390900"/>
          <p14:tracePt t="50106" x="2501900" y="3390900"/>
          <p14:tracePt t="50123" x="2508250" y="3390900"/>
          <p14:tracePt t="50140" x="2520950" y="3390900"/>
          <p14:tracePt t="50229" x="2527300" y="3390900"/>
          <p14:tracePt t="50240" x="2527300" y="3384550"/>
          <p14:tracePt t="50261" x="2533650" y="3384550"/>
          <p14:tracePt t="50272" x="2533650" y="3378200"/>
          <p14:tracePt t="50282" x="2540000" y="3378200"/>
          <p14:tracePt t="50292" x="2546350" y="3371850"/>
          <p14:tracePt t="50306" x="2552700" y="3371850"/>
          <p14:tracePt t="50323" x="2559050" y="3365500"/>
          <p14:tracePt t="50340" x="2571750" y="3359150"/>
          <p14:tracePt t="50357" x="2590800" y="3346450"/>
          <p14:tracePt t="50374" x="2609850" y="3340100"/>
          <p14:tracePt t="50390" x="2635250" y="3333750"/>
          <p14:tracePt t="50407" x="2641600" y="3333750"/>
          <p14:tracePt t="50423" x="2647950" y="3327400"/>
          <p14:tracePt t="50439" x="2654300" y="3327400"/>
          <p14:tracePt t="50473" x="2660650" y="3327400"/>
          <p14:tracePt t="50584" x="2660650" y="3321050"/>
          <p14:tracePt t="50605" x="2660650" y="3314700"/>
          <p14:tracePt t="50615" x="2667000" y="3314700"/>
          <p14:tracePt t="50627" x="2667000" y="3308350"/>
          <p14:tracePt t="50640" x="2667000" y="3302000"/>
          <p14:tracePt t="50657" x="2667000" y="3289300"/>
          <p14:tracePt t="50673" x="2667000" y="3276600"/>
          <p14:tracePt t="50690" x="2667000" y="3263900"/>
          <p14:tracePt t="50707" x="2667000" y="3257550"/>
          <p14:tracePt t="50723" x="2667000" y="3244850"/>
          <p14:tracePt t="50741" x="2667000" y="3232150"/>
          <p14:tracePt t="50756" x="2660650" y="3232150"/>
          <p14:tracePt t="50773" x="2628900" y="3213100"/>
          <p14:tracePt t="50790" x="2622550" y="3200400"/>
          <p14:tracePt t="50806" x="2609850" y="3194050"/>
          <p14:tracePt t="50839" x="2603500" y="3187700"/>
          <p14:tracePt t="50856" x="2597150" y="3187700"/>
          <p14:tracePt t="50873" x="2590800" y="3187700"/>
          <p14:tracePt t="50898" x="2584450" y="3187700"/>
          <p14:tracePt t="50908" x="2584450" y="3181350"/>
          <p14:tracePt t="50939" x="2578100" y="3181350"/>
          <p14:tracePt t="50949" x="2571750" y="3181350"/>
          <p14:tracePt t="50960" x="2527300" y="3181350"/>
          <p14:tracePt t="50973" x="2514600" y="3181350"/>
          <p14:tracePt t="50991" x="2451100" y="3181350"/>
          <p14:tracePt t="51007" x="2425700" y="3181350"/>
          <p14:tracePt t="51024" x="2400300" y="3181350"/>
          <p14:tracePt t="51057" x="2349500" y="3181350"/>
          <p14:tracePt t="51072" x="2330450" y="3181350"/>
          <p14:tracePt t="51089" x="2279650" y="3181350"/>
          <p14:tracePt t="51106" x="2209800" y="3181350"/>
          <p14:tracePt t="51122" x="2184400" y="3181350"/>
          <p14:tracePt t="51139" x="2095500" y="3175000"/>
          <p14:tracePt t="51155" x="2063750" y="3168650"/>
          <p14:tracePt t="51172" x="2000250" y="3168650"/>
          <p14:tracePt t="51189" x="1949450" y="3162300"/>
          <p14:tracePt t="51205" x="1930400" y="3162300"/>
          <p14:tracePt t="51222" x="1885950" y="3162300"/>
          <p14:tracePt t="51239" x="1879600" y="3162300"/>
          <p14:tracePt t="51255" x="1860550" y="3162300"/>
          <p14:tracePt t="51272" x="1841500" y="3162300"/>
          <p14:tracePt t="51290" x="1828800" y="3162300"/>
          <p14:tracePt t="51306" x="1822450" y="3162300"/>
          <p14:tracePt t="51325" x="1809750" y="3168650"/>
          <p14:tracePt t="51339" x="1803400" y="3175000"/>
          <p14:tracePt t="51357" x="1797050" y="3181350"/>
          <p14:tracePt t="51390" x="1790700" y="3181350"/>
          <p14:tracePt t="51439" x="1784350" y="3181350"/>
          <p14:tracePt t="51460" x="1784350" y="3187700"/>
          <p14:tracePt t="51470" x="1778000" y="3187700"/>
          <p14:tracePt t="51491" x="1771650" y="3187700"/>
          <p14:tracePt t="51501" x="1771650" y="3194050"/>
          <p14:tracePt t="51513" x="1765300" y="3194050"/>
          <p14:tracePt t="51524" x="1758950" y="3194050"/>
          <p14:tracePt t="51544" x="1752600" y="3194050"/>
          <p14:tracePt t="51557" x="1752600" y="3200400"/>
          <p14:tracePt t="51574" x="1746250" y="3200400"/>
          <p14:tracePt t="51590" x="1739900" y="3200400"/>
          <p14:tracePt t="51607" x="1733550" y="3200400"/>
          <p14:tracePt t="51623" x="1727200" y="3200400"/>
          <p14:tracePt t="51648" x="1720850" y="3200400"/>
          <p14:tracePt t="51742" x="1727200" y="3194050"/>
          <p14:tracePt t="51753" x="1739900" y="3194050"/>
          <p14:tracePt t="51764" x="1752600" y="3194050"/>
          <p14:tracePt t="51774" x="1771650" y="3194050"/>
          <p14:tracePt t="51790" x="1790700" y="3194050"/>
          <p14:tracePt t="51806" x="1841500" y="3194050"/>
          <p14:tracePt t="51823" x="1860550" y="3194050"/>
          <p14:tracePt t="51840" x="1905000" y="3206750"/>
          <p14:tracePt t="51857" x="1943100" y="3213100"/>
          <p14:tracePt t="51873" x="1962150" y="3219450"/>
          <p14:tracePt t="51890" x="2025650" y="3232150"/>
          <p14:tracePt t="51907" x="2044700" y="3232150"/>
          <p14:tracePt t="51923" x="2101850" y="3244850"/>
          <p14:tracePt t="51940" x="2159000" y="3257550"/>
          <p14:tracePt t="51956" x="2190750" y="3257550"/>
          <p14:tracePt t="51973" x="2228850" y="3263900"/>
          <p14:tracePt t="51990" x="2254250" y="3263900"/>
          <p14:tracePt t="52006" x="2279650" y="3270250"/>
          <p14:tracePt t="52023" x="2286000" y="3276600"/>
          <p14:tracePt t="52056" x="2311400" y="3282950"/>
          <p14:tracePt t="52073" x="2324100" y="3289300"/>
          <p14:tracePt t="52090" x="2355850" y="3302000"/>
          <p14:tracePt t="52107" x="2400300" y="3308350"/>
          <p14:tracePt t="52123" x="2419350" y="3314700"/>
          <p14:tracePt t="52140" x="2457450" y="3327400"/>
          <p14:tracePt t="52156" x="2476500" y="3327400"/>
          <p14:tracePt t="52173" x="2501900" y="3333750"/>
          <p14:tracePt t="52190" x="2527300" y="3333750"/>
          <p14:tracePt t="52206" x="2546350" y="3340100"/>
          <p14:tracePt t="52224" x="2578100" y="3352800"/>
          <p14:tracePt t="52239" x="2590800" y="3352800"/>
          <p14:tracePt t="52255" x="2622550" y="3365500"/>
          <p14:tracePt t="52272" x="2635250" y="3365500"/>
          <p14:tracePt t="52289" x="2660650" y="3371850"/>
          <p14:tracePt t="52305" x="2698750" y="3371850"/>
          <p14:tracePt t="52322" x="2705100" y="3371850"/>
          <p14:tracePt t="52339" x="2762250" y="3371850"/>
          <p14:tracePt t="52356" x="2813050" y="3371850"/>
          <p14:tracePt t="52372" x="2832100" y="3371850"/>
          <p14:tracePt t="52389" x="2889250" y="3371850"/>
          <p14:tracePt t="52405" x="2921000" y="3371850"/>
          <p14:tracePt t="52422" x="2965450" y="3371850"/>
          <p14:tracePt t="52440" x="3035300" y="3384550"/>
          <p14:tracePt t="52455" x="3073400" y="3384550"/>
          <p14:tracePt t="52472" x="3194050" y="3409950"/>
          <p14:tracePt t="52489" x="3302000" y="3429000"/>
          <p14:tracePt t="52505" x="3416300" y="3460750"/>
          <p14:tracePt t="89971" x="3409950" y="3460750"/>
          <p14:tracePt t="89981" x="3397250" y="3460750"/>
          <p14:tracePt t="89991" x="3378200" y="3460750"/>
          <p14:tracePt t="90003" x="3359150" y="3467100"/>
          <p14:tracePt t="90021" x="3327400" y="3486150"/>
          <p14:tracePt t="90037" x="3270250" y="3498850"/>
          <p14:tracePt t="90054" x="3149600" y="3517900"/>
          <p14:tracePt t="90070" x="3092450" y="3536950"/>
          <p14:tracePt t="90088" x="2959100" y="3581400"/>
          <p14:tracePt t="90103" x="2863850" y="3613150"/>
          <p14:tracePt t="90120" x="2628900" y="3702050"/>
          <p14:tracePt t="90138" x="2457450" y="3759200"/>
          <p14:tracePt t="90153" x="2393950" y="3778250"/>
          <p14:tracePt t="90170" x="2247900" y="3810000"/>
          <p14:tracePt t="90188" x="2165350" y="3816350"/>
          <p14:tracePt t="90203" x="2025650" y="3829050"/>
          <p14:tracePt t="90221" x="1949450" y="3829050"/>
          <p14:tracePt t="90237" x="1924050" y="3829050"/>
          <p14:tracePt t="90254" x="1885950" y="3829050"/>
          <p14:tracePt t="90270" x="1854200" y="3829050"/>
          <p14:tracePt t="90286" x="1809750" y="3829050"/>
          <p14:tracePt t="90302" x="1771650" y="3835400"/>
          <p14:tracePt t="90319" x="1714500" y="3841750"/>
          <p14:tracePt t="90336" x="1651000" y="3854450"/>
          <p14:tracePt t="90352" x="1625600" y="3860800"/>
          <p14:tracePt t="90369" x="1587500" y="3860800"/>
          <p14:tracePt t="90386" x="1574800" y="3860800"/>
          <p14:tracePt t="90402" x="1549400" y="3867150"/>
          <p14:tracePt t="90419" x="1530350" y="3873500"/>
          <p14:tracePt t="90452" x="1517650" y="3879850"/>
          <p14:tracePt t="90471" x="1511300" y="3892550"/>
          <p14:tracePt t="90487" x="1498600" y="3905250"/>
          <p14:tracePt t="90504" x="1492250" y="3962400"/>
          <p14:tracePt t="90519" x="1492250" y="3987800"/>
          <p14:tracePt t="90536" x="1492250" y="4019550"/>
          <p14:tracePt t="90555" x="1492250" y="4051300"/>
          <p14:tracePt t="90570" x="1492250" y="4064000"/>
          <p14:tracePt t="90587" x="1492250" y="4095750"/>
          <p14:tracePt t="90604" x="1492250" y="4114800"/>
          <p14:tracePt t="90619" x="1511300" y="4159250"/>
          <p14:tracePt t="90636" x="1524000" y="4178300"/>
          <p14:tracePt t="90653" x="1543050" y="4203700"/>
          <p14:tracePt t="90670" x="1581150" y="4235450"/>
          <p14:tracePt t="90687" x="1600200" y="4248150"/>
          <p14:tracePt t="90704" x="1663700" y="4286250"/>
          <p14:tracePt t="90720" x="1689100" y="4305300"/>
          <p14:tracePt t="90737" x="1739900" y="4330700"/>
          <p14:tracePt t="90754" x="1790700" y="4343400"/>
          <p14:tracePt t="90770" x="1816100" y="4356100"/>
          <p14:tracePt t="90787" x="1898650" y="4368800"/>
          <p14:tracePt t="90804" x="1962150" y="4368800"/>
          <p14:tracePt t="90820" x="2082800" y="4368800"/>
          <p14:tracePt t="90836" x="2222500" y="4368800"/>
          <p14:tracePt t="90853" x="2324100" y="4368800"/>
          <p14:tracePt t="90870" x="2501900" y="4381500"/>
          <p14:tracePt t="90887" x="2590800" y="4381500"/>
          <p14:tracePt t="90903" x="2781300" y="4387850"/>
          <p14:tracePt t="90920" x="2971800" y="4400550"/>
          <p14:tracePt t="90937" x="3060700" y="4400550"/>
          <p14:tracePt t="90954" x="3213100" y="4400550"/>
          <p14:tracePt t="90970" x="3314700" y="4400550"/>
          <p14:tracePt t="90974" x="3416300" y="4400550"/>
          <p14:tracePt t="90987" x="3505200" y="4400550"/>
          <p14:tracePt t="91004" x="3632200" y="4400550"/>
          <p14:tracePt t="91020" x="3683000" y="4400550"/>
          <p14:tracePt t="91037" x="3790950" y="4400550"/>
          <p14:tracePt t="91053" x="3841750" y="4394200"/>
          <p14:tracePt t="91070" x="3962400" y="4387850"/>
          <p14:tracePt t="91087" x="4051300" y="4368800"/>
          <p14:tracePt t="91103" x="4095750" y="4362450"/>
          <p14:tracePt t="91120" x="4152900" y="4356100"/>
          <p14:tracePt t="91137" x="4171950" y="4349750"/>
          <p14:tracePt t="91153" x="4222750" y="4343400"/>
          <p14:tracePt t="91171" x="4267200" y="4324350"/>
          <p14:tracePt t="91187" x="4292600" y="4318000"/>
          <p14:tracePt t="91203" x="4343400" y="4305300"/>
          <p14:tracePt t="91221" x="4356100" y="4305300"/>
          <p14:tracePt t="91237" x="4381500" y="4298950"/>
          <p14:tracePt t="91255" x="4400550" y="4292600"/>
          <p14:tracePt t="91348" x="4387850" y="4286250"/>
          <p14:tracePt t="91358" x="4362450" y="4286250"/>
          <p14:tracePt t="91369" x="4318000" y="4267200"/>
          <p14:tracePt t="91379" x="4267200" y="4254500"/>
          <p14:tracePt t="91390" x="4184650" y="4235450"/>
          <p14:tracePt t="91403" x="4095750" y="4210050"/>
          <p14:tracePt t="91421" x="3924300" y="4184650"/>
          <p14:tracePt t="91437" x="3835400" y="4171950"/>
          <p14:tracePt t="91453" x="3581400" y="4159250"/>
          <p14:tracePt t="91469" x="3454400" y="4159250"/>
          <p14:tracePt t="91485" x="3219450" y="4152900"/>
          <p14:tracePt t="91503" x="3060700" y="4152900"/>
          <p14:tracePt t="91519" x="2819400" y="4152900"/>
          <p14:tracePt t="91536" x="2628900" y="4184650"/>
          <p14:tracePt t="91552" x="2540000" y="4184650"/>
          <p14:tracePt t="91569" x="2400300" y="4197350"/>
          <p14:tracePt t="91585" x="2336800" y="4197350"/>
          <p14:tracePt t="91602" x="2241550" y="4197350"/>
          <p14:tracePt t="91619" x="2139950" y="4191000"/>
          <p14:tracePt t="91635" x="2095500" y="4184650"/>
          <p14:tracePt t="91652" x="2006600" y="4178300"/>
          <p14:tracePt t="91671" x="1974850" y="4178300"/>
          <p14:tracePt t="91687" x="1905000" y="4159250"/>
          <p14:tracePt t="91704" x="1860550" y="4152900"/>
          <p14:tracePt t="91720" x="1828800" y="4146550"/>
          <p14:tracePt t="91737" x="1784350" y="4140200"/>
          <p14:tracePt t="91753" x="1758950" y="4133850"/>
          <p14:tracePt t="91770" x="1689100" y="4121150"/>
          <p14:tracePt t="91787" x="1606550" y="4114800"/>
          <p14:tracePt t="91803" x="1581150" y="4114800"/>
          <p14:tracePt t="91820" x="1530350" y="4108450"/>
          <p14:tracePt t="91837" x="1511300" y="4108450"/>
          <p14:tracePt t="91854" x="1485900" y="4108450"/>
          <p14:tracePt t="91870" x="1466850" y="4108450"/>
          <p14:tracePt t="91887" x="1460500" y="4108450"/>
          <p14:tracePt t="91903" x="1454150" y="4108450"/>
          <p14:tracePt t="91920" x="1447800" y="4108450"/>
          <p14:tracePt t="91937" x="1441450" y="4108450"/>
          <p14:tracePt t="91953" x="1435100" y="4108450"/>
          <p14:tracePt t="91970" x="1428750" y="4108450"/>
          <p14:tracePt t="91986" x="1422400" y="4108450"/>
          <p14:tracePt t="92002" x="1416050" y="4108450"/>
          <p14:tracePt t="92019" x="1397000" y="4114800"/>
          <p14:tracePt t="92036" x="1384300" y="4121150"/>
          <p14:tracePt t="92053" x="1377950" y="4121150"/>
          <p14:tracePt t="92070" x="1377950" y="4127500"/>
          <p14:tracePt t="92087" x="1371600" y="4127500"/>
          <p14:tracePt t="92119" x="1365250" y="4140200"/>
          <p14:tracePt t="92136" x="1358900" y="4146550"/>
          <p14:tracePt t="92152" x="1352550" y="4165600"/>
          <p14:tracePt t="92171" x="1352550" y="4178300"/>
          <p14:tracePt t="92187" x="1346200" y="4191000"/>
          <p14:tracePt t="92204" x="1346200" y="4210050"/>
          <p14:tracePt t="92220" x="1346200" y="4222750"/>
          <p14:tracePt t="92237" x="1346200" y="4248150"/>
          <p14:tracePt t="92253" x="1346200" y="4254500"/>
          <p14:tracePt t="92270" x="1346200" y="4273550"/>
          <p14:tracePt t="92288" x="1365250" y="4298950"/>
          <p14:tracePt t="92303" x="1377950" y="4311650"/>
          <p14:tracePt t="92320" x="1409700" y="4343400"/>
          <p14:tracePt t="92337" x="1428750" y="4356100"/>
          <p14:tracePt t="92353" x="1492250" y="4394200"/>
          <p14:tracePt t="92371" x="1600200" y="4432300"/>
          <p14:tracePt t="92387" x="1670050" y="4451350"/>
          <p14:tracePt t="92403" x="1797050" y="4470400"/>
          <p14:tracePt t="92421" x="1892300" y="4476750"/>
          <p14:tracePt t="92437" x="2139950" y="4489450"/>
          <p14:tracePt t="92455" x="2330450" y="4489450"/>
          <p14:tracePt t="92470" x="2457450" y="4502150"/>
          <p14:tracePt t="92486" x="2736850" y="4514850"/>
          <p14:tracePt t="92503" x="2838450" y="4514850"/>
          <p14:tracePt t="92519" x="3060700" y="4533900"/>
          <p14:tracePt t="92536" x="3175000" y="4540250"/>
          <p14:tracePt t="92553" x="3365500" y="4552950"/>
          <p14:tracePt t="92569" x="3492500" y="4572000"/>
          <p14:tracePt t="92586" x="3549650" y="4578350"/>
          <p14:tracePt t="92603" x="3638550" y="4591050"/>
          <p14:tracePt t="92619" x="3683000" y="4597400"/>
          <p14:tracePt t="92636" x="3740150" y="4610100"/>
          <p14:tracePt t="92652" x="3784600" y="4635500"/>
          <p14:tracePt t="120498" x="3790950" y="4635500"/>
          <p14:tracePt t="120509" x="3803650" y="4635500"/>
          <p14:tracePt t="120519" x="3816350" y="4635500"/>
          <p14:tracePt t="120534" x="3835400" y="4635500"/>
          <p14:tracePt t="120550" x="3917950" y="4616450"/>
          <p14:tracePt t="120567" x="3956050" y="4616450"/>
          <p14:tracePt t="120584" x="4064000" y="4597400"/>
          <p14:tracePt t="120600" x="4089400" y="4597400"/>
          <p14:tracePt t="120617" x="4191000" y="4597400"/>
          <p14:tracePt t="120634" x="4292600" y="4616450"/>
          <p14:tracePt t="120650" x="4324350" y="4635500"/>
          <p14:tracePt t="120667" x="4362450" y="4673600"/>
          <p14:tracePt t="120683" x="4387850" y="4686300"/>
          <p14:tracePt t="120700" x="4419600" y="4711700"/>
          <p14:tracePt t="120717" x="4451350" y="4749800"/>
          <p14:tracePt t="120733" x="4470400" y="4762500"/>
          <p14:tracePt t="120751" x="4527550" y="4806950"/>
          <p14:tracePt t="120768" x="4578350" y="4826000"/>
          <p14:tracePt t="120785" x="4711700" y="4857750"/>
          <p14:tracePt t="120802" x="4819650" y="4876800"/>
          <p14:tracePt t="120818" x="4857750" y="4876800"/>
          <p14:tracePt t="120834" x="4927600" y="4876800"/>
          <p14:tracePt t="120851" x="4953000" y="4876800"/>
          <p14:tracePt t="120868" x="4997450" y="4870450"/>
          <p14:tracePt t="120885" x="5022850" y="4864100"/>
          <p14:tracePt t="120900" x="5029200" y="4864100"/>
          <p14:tracePt t="120917" x="5035550" y="4864100"/>
          <p14:tracePt t="121031" x="5022850" y="4864100"/>
          <p14:tracePt t="121042" x="5016500" y="4864100"/>
          <p14:tracePt t="121053" x="5016500" y="4870450"/>
          <p14:tracePt t="121068" x="5010150" y="4870450"/>
          <p14:tracePt t="121085" x="4997450" y="4876800"/>
          <p14:tracePt t="121118" x="4991100" y="4883150"/>
          <p14:tracePt t="121136" x="4965700" y="4895850"/>
          <p14:tracePt t="121152" x="4953000" y="4902200"/>
          <p14:tracePt t="121168" x="4908550" y="4908550"/>
          <p14:tracePt t="121184" x="4883150" y="4914900"/>
          <p14:tracePt t="121201" x="4838700" y="4921250"/>
          <p14:tracePt t="121219" x="4819650" y="4921250"/>
          <p14:tracePt t="121234" x="4787900" y="4921250"/>
          <p14:tracePt t="121252" x="4756150" y="4921250"/>
          <p14:tracePt t="121268" x="4737100" y="4921250"/>
          <p14:tracePt t="121284" x="4692650" y="4921250"/>
          <p14:tracePt t="121302" x="4667250" y="4921250"/>
          <p14:tracePt t="121318" x="4610100" y="4921250"/>
          <p14:tracePt t="121335" x="4565650" y="4921250"/>
          <p14:tracePt t="121352" x="4546600" y="4921250"/>
          <p14:tracePt t="121367" x="4521200" y="4921250"/>
          <p14:tracePt t="121383" x="4508500" y="4921250"/>
          <p14:tracePt t="121400" x="4489450" y="4921250"/>
          <p14:tracePt t="121417" x="4476750" y="4927600"/>
          <p14:tracePt t="121433" x="4470400" y="4933950"/>
          <p14:tracePt t="121450" x="4457700" y="4940300"/>
          <p14:tracePt t="121467" x="4457700" y="4946650"/>
          <p14:tracePt t="121483" x="4445000" y="4953000"/>
          <p14:tracePt t="121500" x="4445000" y="4978400"/>
          <p14:tracePt t="121517" x="4438650" y="5003800"/>
          <p14:tracePt t="121533" x="4438650" y="5016500"/>
          <p14:tracePt t="121550" x="4438650" y="5029200"/>
          <p14:tracePt t="121567" x="4438650" y="5048250"/>
          <p14:tracePt t="121584" x="4438650" y="5067300"/>
          <p14:tracePt t="121617" x="4476750" y="5099050"/>
          <p14:tracePt t="121633" x="4502150" y="5111750"/>
          <p14:tracePt t="121650" x="4629150" y="5162550"/>
          <p14:tracePt t="121667" x="4749800" y="5187950"/>
          <p14:tracePt t="121684" x="4813300" y="5187950"/>
          <p14:tracePt t="121701" x="4940300" y="5194300"/>
          <p14:tracePt t="121718" x="4991100" y="5194300"/>
          <p14:tracePt t="121734" x="5092700" y="5194300"/>
          <p14:tracePt t="121753" x="5162550" y="5194300"/>
          <p14:tracePt t="121768" x="5194300" y="5194300"/>
          <p14:tracePt t="121784" x="5232400" y="5181600"/>
          <p14:tracePt t="121801" x="5245100" y="5168900"/>
          <p14:tracePt t="121818" x="5276850" y="5156200"/>
          <p14:tracePt t="121835" x="5276850" y="5149850"/>
          <p14:tracePt t="121851" x="5283200" y="5143500"/>
          <p14:tracePt t="121868" x="5289550" y="5137150"/>
          <p14:tracePt t="121901" x="5289550" y="5130800"/>
          <p14:tracePt t="121919" x="5283200" y="5111750"/>
          <p14:tracePt t="121934" x="5251450" y="5086350"/>
          <p14:tracePt t="121951" x="5143500" y="5054600"/>
          <p14:tracePt t="121967" x="5080000" y="5041900"/>
          <p14:tracePt t="121985" x="4997450" y="5029200"/>
          <p14:tracePt t="122002" x="4927600" y="5010150"/>
          <p14:tracePt t="122018" x="4895850" y="5010150"/>
          <p14:tracePt t="122034" x="4845050" y="5003800"/>
          <p14:tracePt t="122051" x="4819650" y="5003800"/>
          <p14:tracePt t="122068" x="4768850" y="5003800"/>
          <p14:tracePt t="122085" x="4718050" y="5003800"/>
          <p14:tracePt t="122101" x="4705350" y="5003800"/>
          <p14:tracePt t="122117" x="4673600" y="5003800"/>
          <p14:tracePt t="122133" x="4660900" y="5003800"/>
          <p14:tracePt t="122150" x="4635500" y="5003800"/>
          <p14:tracePt t="122167" x="4629150" y="5003800"/>
          <p14:tracePt t="122184" x="4603750" y="5010150"/>
          <p14:tracePt t="122202" x="4565650" y="5016500"/>
          <p14:tracePt t="122218" x="4546600" y="5022850"/>
          <p14:tracePt t="122235" x="4514850" y="5029200"/>
          <p14:tracePt t="122253" x="4483100" y="5035550"/>
          <p14:tracePt t="122268" x="4464050" y="5041900"/>
          <p14:tracePt t="122285" x="4445000" y="5048250"/>
          <p14:tracePt t="122301" x="4438650" y="5048250"/>
          <p14:tracePt t="122318" x="4406900" y="5054600"/>
          <p14:tracePt t="122335" x="4394200" y="5054600"/>
          <p14:tracePt t="122351" x="4375150" y="5054600"/>
          <p14:tracePt t="122368" x="4349750" y="5060950"/>
          <p14:tracePt t="122384" x="4337050" y="5060950"/>
          <p14:tracePt t="122401" x="4311650" y="5060950"/>
          <p14:tracePt t="122418" x="4305300" y="5060950"/>
          <p14:tracePt t="122434" x="4292600" y="5060950"/>
          <p14:tracePt t="122451" x="4279900" y="5060950"/>
          <p14:tracePt t="122468" x="4273550" y="5060950"/>
          <p14:tracePt t="122484" x="4267200" y="5060950"/>
          <p14:tracePt t="122502" x="4260850" y="5060950"/>
          <p14:tracePt t="122518" x="4254500" y="5060950"/>
          <p14:tracePt t="122889" x="4254500" y="5067300"/>
          <p14:tracePt t="122900" x="4254500" y="5073650"/>
          <p14:tracePt t="122920" x="4254500" y="5086350"/>
          <p14:tracePt t="122931" x="4254500" y="5092700"/>
          <p14:tracePt t="122953" x="4254500" y="5099050"/>
          <p14:tracePt t="122962" x="4254500" y="5105400"/>
          <p14:tracePt t="122984" x="4260850" y="5105400"/>
          <p14:tracePt t="122993" x="4260850" y="5111750"/>
          <p14:tracePt t="123004" x="4267200" y="5118100"/>
          <p14:tracePt t="123017" x="4273550" y="5124450"/>
          <p14:tracePt t="123034" x="4279900" y="5130800"/>
          <p14:tracePt t="123050" x="4286250" y="5137150"/>
          <p14:tracePt t="123067" x="4311650" y="5149850"/>
          <p14:tracePt t="123084" x="4330700" y="5168900"/>
          <p14:tracePt t="123101" x="4349750" y="5175250"/>
          <p14:tracePt t="123119" x="4375150" y="5181600"/>
          <p14:tracePt t="123134" x="4400550" y="5181600"/>
          <p14:tracePt t="123151" x="4432300" y="5181600"/>
          <p14:tracePt t="123168" x="4451350" y="5181600"/>
          <p14:tracePt t="123184" x="4483100" y="5181600"/>
          <p14:tracePt t="123202" x="4533900" y="5181600"/>
          <p14:tracePt t="123218" x="4552950" y="5181600"/>
          <p14:tracePt t="123235" x="4610100" y="5181600"/>
          <p14:tracePt t="123251" x="4648200" y="5175250"/>
          <p14:tracePt t="123268" x="4718050" y="5168900"/>
          <p14:tracePt t="123286" x="4787900" y="5156200"/>
          <p14:tracePt t="123302" x="4819650" y="5156200"/>
          <p14:tracePt t="123318" x="4864100" y="5143500"/>
          <p14:tracePt t="123334" x="4889500" y="5143500"/>
          <p14:tracePt t="123352" x="4940300" y="5130800"/>
          <p14:tracePt t="123367" x="4953000" y="5124450"/>
          <p14:tracePt t="123385" x="4984750" y="5118100"/>
          <p14:tracePt t="123401" x="5003800" y="5111750"/>
          <p14:tracePt t="123417" x="5022850" y="5099050"/>
          <p14:tracePt t="123434" x="5041900" y="5080000"/>
          <p14:tracePt t="123450" x="5054600" y="5080000"/>
          <p14:tracePt t="123466" x="5060950" y="5073650"/>
          <p14:tracePt t="123484" x="5067300" y="5067300"/>
          <p14:tracePt t="123501" x="5073650" y="5060950"/>
          <p14:tracePt t="123517" x="5080000" y="5060950"/>
          <p14:tracePt t="123536" x="5080000" y="5054600"/>
          <p14:tracePt t="123568" x="5080000" y="5048250"/>
          <p14:tracePt t="123589" x="5080000" y="5041900"/>
          <p14:tracePt t="123599" x="5080000" y="5035550"/>
          <p14:tracePt t="123609" x="5080000" y="5029200"/>
          <p14:tracePt t="123620" x="5080000" y="5022850"/>
          <p14:tracePt t="123634" x="5073650" y="5010150"/>
          <p14:tracePt t="123652" x="5022850" y="4991100"/>
          <p14:tracePt t="123668" x="4991100" y="4972050"/>
          <p14:tracePt t="123684" x="4921250" y="4946650"/>
          <p14:tracePt t="123701" x="4889500" y="4940300"/>
          <p14:tracePt t="123718" x="4838700" y="4927600"/>
          <p14:tracePt t="123735" x="4775200" y="4921250"/>
          <p14:tracePt t="123752" x="4743450" y="4914900"/>
          <p14:tracePt t="123768" x="4692650" y="4902200"/>
          <p14:tracePt t="123784" x="4673600" y="4902200"/>
          <p14:tracePt t="123800" x="4629150" y="4902200"/>
          <p14:tracePt t="123817" x="4610100" y="4902200"/>
          <p14:tracePt t="123833" x="4597400" y="4902200"/>
          <p14:tracePt t="123850" x="4584700" y="4902200"/>
          <p14:tracePt t="123866" x="4578350" y="4902200"/>
          <p14:tracePt t="123883" x="4565650" y="4902200"/>
          <p14:tracePt t="123900" x="4559300" y="4902200"/>
          <p14:tracePt t="123917" x="4552950" y="4902200"/>
          <p14:tracePt t="123933" x="4533900" y="4902200"/>
          <p14:tracePt t="123950" x="4521200" y="4902200"/>
          <p14:tracePt t="123966" x="4489450" y="4914900"/>
          <p14:tracePt t="123983" x="4476750" y="4914900"/>
          <p14:tracePt t="123985" x="4464050" y="4921250"/>
          <p14:tracePt t="124000" x="4451350" y="4927600"/>
          <p14:tracePt t="124017" x="4432300" y="4933950"/>
          <p14:tracePt t="124033" x="4419600" y="4940300"/>
          <p14:tracePt t="124050" x="4394200" y="4946650"/>
          <p14:tracePt t="124068" x="4368800" y="4965700"/>
          <p14:tracePt t="124084" x="4356100" y="4965700"/>
          <p14:tracePt t="124101" x="4343400" y="4965700"/>
          <p14:tracePt t="124134" x="4343400" y="4972050"/>
          <p14:tracePt t="124153" x="4337050" y="4972050"/>
          <p14:tracePt t="124215" x="4330700" y="4972050"/>
          <p14:tracePt t="124225" x="4324350" y="4972050"/>
          <p14:tracePt t="124246" x="4318000" y="4978400"/>
          <p14:tracePt t="124256" x="4311650" y="4978400"/>
          <p14:tracePt t="124269" x="4305300" y="4978400"/>
          <p14:tracePt t="124288" x="4298950" y="4984750"/>
          <p14:tracePt t="124301" x="4292600" y="4984750"/>
          <p14:tracePt t="124319" x="4273550" y="4991100"/>
          <p14:tracePt t="124334" x="4267200" y="4991100"/>
          <p14:tracePt t="124351" x="4260850" y="4997450"/>
          <p14:tracePt t="124367" x="4254500" y="4997450"/>
          <p14:tracePt t="124384" x="4235450" y="4997450"/>
          <p14:tracePt t="124402" x="4216400" y="4997450"/>
          <p14:tracePt t="124435" x="4203700" y="4997450"/>
          <p14:tracePt t="124450" x="4197350" y="4997450"/>
          <p14:tracePt t="124466" x="4178300" y="4978400"/>
          <p14:tracePt t="124483" x="4171950" y="4972050"/>
          <p14:tracePt t="124486" x="4159250" y="4959350"/>
          <p14:tracePt t="124501" x="4146550" y="4927600"/>
          <p14:tracePt t="124518" x="4121150" y="4876800"/>
          <p14:tracePt t="124534" x="4108450" y="4857750"/>
          <p14:tracePt t="124551" x="4089400" y="4813300"/>
          <p14:tracePt t="124568" x="4083050" y="4794250"/>
          <p14:tracePt t="124585" x="4057650" y="4749800"/>
          <p14:tracePt t="124601" x="4044950" y="4705350"/>
          <p14:tracePt t="124617" x="4038600" y="4686300"/>
          <p14:tracePt t="124634" x="4025900" y="4648200"/>
          <p14:tracePt t="124650" x="4019550" y="4629150"/>
          <p14:tracePt t="124667" x="4006850" y="4622800"/>
          <p14:tracePt t="124684" x="4006850" y="4603750"/>
          <p14:tracePt t="124701" x="4000500" y="4597400"/>
          <p14:tracePt t="124717" x="4000500" y="4591050"/>
          <p14:tracePt t="124757" x="4000500" y="4584700"/>
          <p14:tracePt t="135015" x="3994150" y="4559300"/>
          <p14:tracePt t="135024" x="3987800" y="4502150"/>
          <p14:tracePt t="135035" x="3930650" y="4368800"/>
          <p14:tracePt t="135049" x="3854450" y="4133850"/>
          <p14:tracePt t="135067" x="3657600" y="3625850"/>
          <p14:tracePt t="135083" x="3600450" y="3517900"/>
          <p14:tracePt t="135100" x="3530600" y="3295650"/>
          <p14:tracePt t="135119" x="3460750" y="3149600"/>
          <p14:tracePt t="135133" x="3422650" y="3092450"/>
          <p14:tracePt t="135150" x="3276600" y="2946400"/>
          <p14:tracePt t="135167" x="3194050" y="2863850"/>
          <p14:tracePt t="135183" x="3035300" y="2686050"/>
          <p14:tracePt t="135200" x="2971800" y="2578100"/>
          <p14:tracePt t="135217" x="2844800" y="2425700"/>
          <p14:tracePt t="135233" x="2749550" y="2305050"/>
          <p14:tracePt t="135249" x="2705100" y="2260600"/>
          <p14:tracePt t="135267" x="2609850" y="2184400"/>
          <p14:tracePt t="135284" x="2578100" y="2159000"/>
          <p14:tracePt t="135300" x="2514600" y="2127250"/>
          <p14:tracePt t="135317" x="2457450" y="2108200"/>
          <p14:tracePt t="135333" x="2425700" y="2101850"/>
          <p14:tracePt t="135350" x="2374900" y="2082800"/>
          <p14:tracePt t="135366" x="2362200" y="2076450"/>
          <p14:tracePt t="135382" x="2343150" y="2076450"/>
          <p14:tracePt t="135399" x="2330450" y="2070100"/>
          <p14:tracePt t="135415" x="2324100" y="2070100"/>
          <p14:tracePt t="135432" x="2305050" y="2070100"/>
          <p14:tracePt t="135449" x="2292350" y="2070100"/>
          <p14:tracePt t="135465" x="2241550" y="2070100"/>
          <p14:tracePt t="135482" x="2190750" y="2089150"/>
          <p14:tracePt t="135499" x="2159000" y="2101850"/>
          <p14:tracePt t="135516" x="2082800" y="2146300"/>
          <p14:tracePt t="135532" x="2032000" y="2171700"/>
          <p14:tracePt t="135549" x="1949450" y="2222500"/>
          <p14:tracePt t="135566" x="1930400" y="2235200"/>
          <p14:tracePt t="135584" x="1879600" y="2266950"/>
          <p14:tracePt t="135600" x="1835150" y="2286000"/>
          <p14:tracePt t="135617" x="1816100" y="2298700"/>
          <p14:tracePt t="135633" x="1790700" y="2311400"/>
          <p14:tracePt t="135651" x="1765300" y="2317750"/>
          <p14:tracePt t="135667" x="1758950" y="2324100"/>
          <p14:tracePt t="135684" x="1746250" y="2324100"/>
          <p14:tracePt t="135860" x="1746250" y="2330450"/>
          <p14:tracePt t="135871" x="1752600" y="2336800"/>
          <p14:tracePt t="135882" x="1771650" y="2343150"/>
          <p14:tracePt t="135891" x="1803400" y="2362200"/>
          <p14:tracePt t="135902" x="1841500" y="2374900"/>
          <p14:tracePt t="135916" x="1885950" y="2387600"/>
          <p14:tracePt t="135934" x="1974850" y="2393950"/>
          <p14:tracePt t="135950" x="2019300" y="2393950"/>
          <p14:tracePt t="135967" x="2133600" y="2393950"/>
          <p14:tracePt t="135985" x="2228850" y="2393950"/>
          <p14:tracePt t="136000" x="2254250" y="2381250"/>
          <p14:tracePt t="136016" x="2279650" y="2381250"/>
          <p14:tracePt t="136033" x="2286000" y="2381250"/>
          <p14:tracePt t="136049" x="2292350" y="2381250"/>
          <p14:tracePt t="136083" x="2298700" y="2381250"/>
          <p14:tracePt t="136101" x="2298700" y="2374900"/>
          <p14:tracePt t="136117" x="2298700" y="2336800"/>
          <p14:tracePt t="136133" x="2260600" y="2260600"/>
          <p14:tracePt t="136151" x="2235200" y="2228850"/>
          <p14:tracePt t="136167" x="2165350" y="2159000"/>
          <p14:tracePt t="136184" x="2089150" y="2120900"/>
          <p14:tracePt t="136201" x="2057400" y="2101850"/>
          <p14:tracePt t="136218" x="1974850" y="2089150"/>
          <p14:tracePt t="136233" x="1955800" y="2076450"/>
          <p14:tracePt t="136249" x="1905000" y="2076450"/>
          <p14:tracePt t="136266" x="1866900" y="2076450"/>
          <p14:tracePt t="136282" x="1854200" y="2076450"/>
          <p14:tracePt t="136300" x="1822450" y="2095500"/>
          <p14:tracePt t="136317" x="1816100" y="2101850"/>
          <p14:tracePt t="136333" x="1797050" y="2114550"/>
          <p14:tracePt t="136350" x="1778000" y="2159000"/>
          <p14:tracePt t="136367" x="1765300" y="2178050"/>
          <p14:tracePt t="136383" x="1746250" y="2235200"/>
          <p14:tracePt t="136400" x="1739900" y="2254250"/>
          <p14:tracePt t="136417" x="1733550" y="2305050"/>
          <p14:tracePt t="136433" x="1733550" y="2330450"/>
          <p14:tracePt t="136449" x="1733550" y="2336800"/>
          <p14:tracePt t="136465" x="1733550" y="2349500"/>
          <p14:tracePt t="136482" x="1733550" y="2355850"/>
          <p14:tracePt t="136505" x="1752600" y="2368550"/>
          <p14:tracePt t="136516" x="1784350" y="2368550"/>
          <p14:tracePt t="136532" x="1809750" y="2368550"/>
          <p14:tracePt t="136549" x="1885950" y="2368550"/>
          <p14:tracePt t="136565" x="1917700" y="2368550"/>
          <p14:tracePt t="136582" x="1974850" y="2368550"/>
          <p14:tracePt t="136599" x="1993900" y="2368550"/>
          <p14:tracePt t="136615" x="2044700" y="2368550"/>
          <p14:tracePt t="136632" x="2082800" y="2368550"/>
          <p14:tracePt t="136649" x="2095500" y="2368550"/>
          <p14:tracePt t="136666" x="2114550" y="2368550"/>
          <p14:tracePt t="136699" x="2120900" y="2368550"/>
          <p14:tracePt t="136746" x="2127250" y="2368550"/>
          <p14:tracePt t="136820" x="2133600" y="2368550"/>
          <p14:tracePt t="136873" x="2139950" y="2368550"/>
          <p14:tracePt t="136923" x="2146300" y="2368550"/>
          <p14:tracePt t="153916" x="2146300" y="2381250"/>
          <p14:tracePt t="153926" x="2139950" y="2406650"/>
          <p14:tracePt t="153937" x="2127250" y="2425700"/>
          <p14:tracePt t="153948" x="2108200" y="2457450"/>
          <p14:tracePt t="153964" x="2101850" y="2482850"/>
          <p14:tracePt t="153981" x="2076450" y="2590800"/>
          <p14:tracePt t="153997" x="2063750" y="2660650"/>
          <p14:tracePt t="154014" x="2044700" y="2914650"/>
          <p14:tracePt t="154031" x="2032000" y="3105150"/>
          <p14:tracePt t="154049" x="2025650" y="3219450"/>
          <p14:tracePt t="154064" x="2000250" y="3575050"/>
          <p14:tracePt t="154081" x="2000250" y="3663950"/>
          <p14:tracePt t="154098" x="2000250" y="3854450"/>
          <p14:tracePt t="154115" x="2000250" y="3994150"/>
          <p14:tracePt t="154132" x="2000250" y="4032250"/>
          <p14:tracePt t="154149" x="2000250" y="4146550"/>
          <p14:tracePt t="154165" x="2000250" y="4191000"/>
          <p14:tracePt t="154182" x="2006600" y="4241800"/>
          <p14:tracePt t="154199" x="2019300" y="4279900"/>
          <p14:tracePt t="154215" x="2025650" y="4298950"/>
          <p14:tracePt t="154232" x="2089150" y="4368800"/>
          <p14:tracePt t="154248" x="2120900" y="4413250"/>
          <p14:tracePt t="154265" x="2241550" y="4521200"/>
          <p14:tracePt t="154283" x="2324100" y="4591050"/>
          <p14:tracePt t="154299" x="2355850" y="4616450"/>
          <p14:tracePt t="154316" x="2393950" y="4641850"/>
          <p14:tracePt t="154332" x="2419350" y="4648200"/>
          <p14:tracePt t="154349" x="2457450" y="4648200"/>
          <p14:tracePt t="154366" x="2482850" y="4622800"/>
          <p14:tracePt t="154382" x="2495550" y="4584700"/>
          <p14:tracePt t="154399" x="2495550" y="4457700"/>
          <p14:tracePt t="154415" x="2482850" y="4394200"/>
          <p14:tracePt t="154432" x="2349500" y="4260850"/>
          <p14:tracePt t="154449" x="2108200" y="4146550"/>
          <p14:tracePt t="154464" x="1962150" y="4127500"/>
          <p14:tracePt t="154481" x="1720850" y="4165600"/>
          <p14:tracePt t="154499" x="1612900" y="4203700"/>
          <p14:tracePt t="154515" x="1498600" y="4311650"/>
          <p14:tracePt t="154533" x="1441450" y="4413250"/>
          <p14:tracePt t="154549" x="1422400" y="4495800"/>
          <p14:tracePt t="154566" x="1466850" y="4699000"/>
          <p14:tracePt t="154582" x="1543050" y="4781550"/>
          <p14:tracePt t="154599" x="1727200" y="4933950"/>
          <p14:tracePt t="154616" x="2038350" y="5067300"/>
          <p14:tracePt t="154633" x="2165350" y="5099050"/>
          <p14:tracePt t="154649" x="2343150" y="5118100"/>
          <p14:tracePt t="154665" x="2419350" y="5118100"/>
          <p14:tracePt t="154682" x="2578100" y="5105400"/>
          <p14:tracePt t="154700" x="2667000" y="5067300"/>
          <p14:tracePt t="154716" x="2698750" y="5029200"/>
          <p14:tracePt t="154731" x="2755900" y="4895850"/>
          <p14:tracePt t="154748" x="2768600" y="4851400"/>
          <p14:tracePt t="154764" x="2774950" y="4813300"/>
          <p14:tracePt t="154781" x="2774950" y="4806950"/>
          <p14:tracePt t="154797" x="2774950" y="4787900"/>
          <p14:tracePt t="154814" x="2755900" y="4762500"/>
          <p14:tracePt t="154831" x="2724150" y="4749800"/>
          <p14:tracePt t="154847" x="2673350" y="4730750"/>
          <p14:tracePt t="154864" x="2660650" y="4730750"/>
          <p14:tracePt t="154881" x="2641600" y="4730750"/>
          <p14:tracePt t="154897" x="2635250" y="4730750"/>
          <p14:tracePt t="154914" x="2628900" y="4730750"/>
        </p14:tracePtLst>
      </p14:laserTraceLst>
    </p:ext>
  </p:extLs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en-US"/>
              <a:t>Statistical model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3</a:t>
            </a:r>
          </a:p>
        </p:txBody>
      </p:sp>
      <p:sp>
        <p:nvSpPr>
          <p:cNvPr id="36869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7503C9-8E9F-41F2-98E1-26F9A1057F96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pt-BR" altLang="en-US" sz="1200">
              <a:solidFill>
                <a:srgbClr val="898989"/>
              </a:solidFill>
            </a:endParaRPr>
          </a:p>
        </p:txBody>
      </p:sp>
      <p:sp>
        <p:nvSpPr>
          <p:cNvPr id="36870" name="Rectangle 1"/>
          <p:cNvSpPr>
            <a:spLocks noChangeArrowheads="1"/>
          </p:cNvSpPr>
          <p:nvPr/>
        </p:nvSpPr>
        <p:spPr bwMode="auto">
          <a:xfrm rot="10800000" flipV="1">
            <a:off x="984250" y="6092825"/>
            <a:ext cx="7043738" cy="314325"/>
          </a:xfrm>
          <a:prstGeom prst="rect">
            <a:avLst/>
          </a:prstGeom>
          <a:solidFill>
            <a:srgbClr val="F7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15870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en-US" sz="1000">
                <a:solidFill>
                  <a:srgbClr val="333333"/>
                </a:solidFill>
                <a:latin typeface="Arial" panose="020B0604020202020204" pitchFamily="34" charset="0"/>
              </a:rPr>
              <a:t>Steyerbeg. </a:t>
            </a:r>
            <a:r>
              <a:rPr lang="en-US" altLang="en-US" sz="1000">
                <a:latin typeface="Arial" panose="020B0604020202020204" pitchFamily="34" charset="0"/>
              </a:rPr>
              <a:t>Clinical Prediction Models:  A Practical Approach to Development, Validation, and Updating. Springer in 2009. </a:t>
            </a:r>
            <a:endParaRPr lang="pt-BR" altLang="en-US" sz="1000">
              <a:latin typeface="Arial" panose="020B0604020202020204" pitchFamily="34" charset="0"/>
            </a:endParaRPr>
          </a:p>
        </p:txBody>
      </p:sp>
      <p:pic>
        <p:nvPicPr>
          <p:cNvPr id="36871" name="Espaço Reservado para Conteú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3225" y="1844675"/>
            <a:ext cx="8316913" cy="1728788"/>
          </a:xfrm>
        </p:spPr>
      </p:pic>
      <p:sp>
        <p:nvSpPr>
          <p:cNvPr id="8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pt-BR" dirty="0"/>
              <a:t>2019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extLst>
    <p:ext uri="{3A86A75C-4F4B-4683-9AE1-C65F6400EC91}">
      <p14:laserTraceLst xmlns:p14="http://schemas.microsoft.com/office/powerpoint/2010/main">
        <p14:tracePtLst>
          <p14:tracePt t="1579" x="2628900" y="4724400"/>
          <p14:tracePt t="1590" x="2628900" y="4699000"/>
          <p14:tracePt t="1601" x="2628900" y="4692650"/>
          <p14:tracePt t="1611" x="2635250" y="4667250"/>
          <p14:tracePt t="1622" x="2654300" y="4629150"/>
          <p14:tracePt t="1637" x="2692400" y="4584700"/>
          <p14:tracePt t="1654" x="2787650" y="4476750"/>
          <p14:tracePt t="1671" x="2876550" y="4381500"/>
          <p14:tracePt t="1687" x="3105150" y="4178300"/>
          <p14:tracePt t="1704" x="3213100" y="4089400"/>
          <p14:tracePt t="1720" x="3352800" y="3987800"/>
          <p14:tracePt t="1739" x="3479800" y="3911600"/>
          <p14:tracePt t="1755" x="3524250" y="3886200"/>
          <p14:tracePt t="1772" x="3644900" y="3829050"/>
          <p14:tracePt t="1790" x="3778250" y="3790950"/>
          <p14:tracePt t="1805" x="3848100" y="3759200"/>
          <p14:tracePt t="1822" x="3962400" y="3714750"/>
          <p14:tracePt t="1838" x="4013200" y="3695700"/>
          <p14:tracePt t="1855" x="4171950" y="3657600"/>
          <p14:tracePt t="1873" x="4305300" y="3606800"/>
          <p14:tracePt t="1888" x="4362450" y="3587750"/>
          <p14:tracePt t="1906" x="4495800" y="3562350"/>
          <p14:tracePt t="1922" x="4559300" y="3543300"/>
          <p14:tracePt t="1938" x="4692650" y="3530600"/>
          <p14:tracePt t="1956" x="4787900" y="3524250"/>
          <p14:tracePt t="1972" x="4826000" y="3524250"/>
          <p14:tracePt t="1991" x="4883150" y="3524250"/>
          <p14:tracePt t="2004" x="4914900" y="3524250"/>
          <p14:tracePt t="2022" x="4972050" y="3543300"/>
          <p14:tracePt t="2039" x="5003800" y="3556000"/>
          <p14:tracePt t="3409" x="5016500" y="3549650"/>
          <p14:tracePt t="3420" x="5041900" y="3536950"/>
          <p14:tracePt t="3430" x="5060950" y="3505200"/>
          <p14:tracePt t="3441" x="5086350" y="3479800"/>
          <p14:tracePt t="3454" x="5111750" y="3448050"/>
          <p14:tracePt t="3470" x="5137150" y="3403600"/>
          <p14:tracePt t="3487" x="5194300" y="3327400"/>
          <p14:tracePt t="3504" x="5257800" y="3257550"/>
          <p14:tracePt t="3520" x="5283200" y="3225800"/>
          <p14:tracePt t="3537" x="5353050" y="3155950"/>
          <p14:tracePt t="3554" x="5384800" y="3117850"/>
          <p14:tracePt t="3570" x="5441950" y="3060700"/>
          <p14:tracePt t="3587" x="5473700" y="3022600"/>
          <p14:tracePt t="3605" x="5486400" y="3009900"/>
          <p14:tracePt t="3608" x="5492750" y="2997200"/>
          <p14:tracePt t="3621" x="5499100" y="2978150"/>
          <p14:tracePt t="3639" x="5505450" y="2978150"/>
          <p14:tracePt t="3655" x="5511800" y="2965450"/>
          <p14:tracePt t="3672" x="5511800" y="2940050"/>
          <p14:tracePt t="3688" x="5467350" y="2908300"/>
          <p14:tracePt t="3705" x="5302250" y="2794000"/>
          <p14:tracePt t="3722" x="5168900" y="2736850"/>
          <p14:tracePt t="3738" x="4610100" y="2616200"/>
          <p14:tracePt t="3755" x="4121150" y="2571750"/>
          <p14:tracePt t="3772" x="3949700" y="2546350"/>
          <p14:tracePt t="3788" x="3721100" y="2527300"/>
          <p14:tracePt t="3804" x="3632200" y="2520950"/>
          <p14:tracePt t="3820" x="3460750" y="2476500"/>
          <p14:tracePt t="3838" x="3302000" y="2425700"/>
          <p14:tracePt t="3854" x="3238500" y="2406650"/>
          <p14:tracePt t="3870" x="3149600" y="2368550"/>
          <p14:tracePt t="3887" x="3105150" y="2336800"/>
          <p14:tracePt t="3904" x="2990850" y="2254250"/>
          <p14:tracePt t="3921" x="2908300" y="2184400"/>
          <p14:tracePt t="3937" x="2870200" y="2146300"/>
          <p14:tracePt t="3954" x="2813050" y="2076450"/>
          <p14:tracePt t="3970" x="2787650" y="2044700"/>
          <p14:tracePt t="3987" x="2743200" y="2000250"/>
          <p14:tracePt t="4004" x="2698750" y="1968500"/>
          <p14:tracePt t="4020" x="2686050" y="1949450"/>
          <p14:tracePt t="4037" x="2647950" y="1930400"/>
          <p14:tracePt t="4054" x="2616200" y="1917700"/>
          <p14:tracePt t="4070" x="2559050" y="1898650"/>
          <p14:tracePt t="4087" x="2514600" y="1892300"/>
          <p14:tracePt t="4104" x="2476500" y="1885950"/>
          <p14:tracePt t="4121" x="2432050" y="1879600"/>
          <p14:tracePt t="4138" x="2419350" y="1879600"/>
          <p14:tracePt t="4155" x="2400300" y="1879600"/>
          <p14:tracePt t="4172" x="2393950" y="1879600"/>
          <p14:tracePt t="4205" x="2381250" y="1879600"/>
          <p14:tracePt t="4222" x="2374900" y="1879600"/>
          <p14:tracePt t="4237" x="2362200" y="1898650"/>
          <p14:tracePt t="4256" x="2343150" y="1955800"/>
          <p14:tracePt t="4272" x="2330450" y="1987550"/>
          <p14:tracePt t="4288" x="2324100" y="2038350"/>
          <p14:tracePt t="4305" x="2317750" y="2057400"/>
          <p14:tracePt t="4322" x="2317750" y="2082800"/>
          <p14:tracePt t="4338" x="2317750" y="2095500"/>
          <p14:tracePt t="4354" x="2311400" y="2101850"/>
          <p14:tracePt t="4371" x="2311400" y="2108200"/>
          <p14:tracePt t="4388" x="2311400" y="2114550"/>
          <p14:tracePt t="4405" x="2311400" y="2120900"/>
          <p14:tracePt t="4434" x="2311400" y="2127250"/>
          <p14:tracePt t="4444" x="2311400" y="2133600"/>
          <p14:tracePt t="4455" x="2305050" y="2146300"/>
          <p14:tracePt t="4471" x="2305050" y="2171700"/>
          <p14:tracePt t="4489" x="2286000" y="2228850"/>
          <p14:tracePt t="4506" x="2286000" y="2286000"/>
          <p14:tracePt t="4522" x="2286000" y="2305050"/>
          <p14:tracePt t="4539" x="2286000" y="2330450"/>
          <p14:tracePt t="4555" x="2286000" y="2343150"/>
          <p14:tracePt t="4572" x="2298700" y="2355850"/>
          <p14:tracePt t="4587" x="2298700" y="2362200"/>
          <p14:tracePt t="4604" x="2324100" y="2374900"/>
          <p14:tracePt t="4621" x="2381250" y="2387600"/>
          <p14:tracePt t="4637" x="2413000" y="2387600"/>
          <p14:tracePt t="4655" x="2489200" y="2387600"/>
          <p14:tracePt t="4671" x="2514600" y="2387600"/>
          <p14:tracePt t="4687" x="2565400" y="2387600"/>
          <p14:tracePt t="4705" x="2597150" y="2387600"/>
          <p14:tracePt t="4721" x="2609850" y="2387600"/>
          <p14:tracePt t="4738" x="2622550" y="2387600"/>
          <p14:tracePt t="4772" x="2622550" y="2381250"/>
          <p14:tracePt t="4787" x="2571750" y="2349500"/>
          <p14:tracePt t="4804" x="2508250" y="2317750"/>
          <p14:tracePt t="4821" x="2336800" y="2254250"/>
          <p14:tracePt t="4837" x="2260600" y="2254250"/>
          <p14:tracePt t="4855" x="2114550" y="2254250"/>
          <p14:tracePt t="4872" x="1993900" y="2298700"/>
          <p14:tracePt t="4888" x="1936750" y="2336800"/>
          <p14:tracePt t="4904" x="1873250" y="2387600"/>
          <p14:tracePt t="4921" x="1841500" y="2400300"/>
          <p14:tracePt t="4938" x="1797050" y="2444750"/>
          <p14:tracePt t="4955" x="1733550" y="2533650"/>
          <p14:tracePt t="4971" x="1714500" y="2565400"/>
          <p14:tracePt t="4988" x="1670050" y="2667000"/>
          <p14:tracePt t="5005" x="1663700" y="2711450"/>
          <p14:tracePt t="5021" x="1651000" y="2755900"/>
          <p14:tracePt t="5037" x="1638300" y="2806700"/>
          <p14:tracePt t="5053" x="1638300" y="2825750"/>
          <p14:tracePt t="5070" x="1638300" y="2876550"/>
          <p14:tracePt t="5518" x="1638300" y="2889250"/>
          <p14:tracePt t="5529" x="1638300" y="2921000"/>
          <p14:tracePt t="5540" x="1638300" y="2940050"/>
          <p14:tracePt t="5554" x="1638300" y="2965450"/>
          <p14:tracePt t="5571" x="1638300" y="3009900"/>
          <p14:tracePt t="5587" x="1638300" y="3028950"/>
          <p14:tracePt t="5604" x="1651000" y="3060700"/>
          <p14:tracePt t="5620" x="1657350" y="3073400"/>
          <p14:tracePt t="5638" x="1689100" y="3105150"/>
          <p14:tracePt t="5654" x="1733550" y="3136900"/>
          <p14:tracePt t="5671" x="1752600" y="3149600"/>
          <p14:tracePt t="5687" x="1803400" y="3162300"/>
          <p14:tracePt t="5704" x="1835150" y="3168650"/>
          <p14:tracePt t="5721" x="1885950" y="3168650"/>
          <p14:tracePt t="5739" x="1962150" y="3168650"/>
          <p14:tracePt t="5755" x="2000250" y="3168650"/>
          <p14:tracePt t="5772" x="2082800" y="3168650"/>
          <p14:tracePt t="5788" x="2108200" y="3168650"/>
          <p14:tracePt t="5805" x="2178050" y="3168650"/>
          <p14:tracePt t="5822" x="2241550" y="3168650"/>
          <p14:tracePt t="5838" x="2260600" y="3168650"/>
          <p14:tracePt t="5855" x="2311400" y="3168650"/>
          <p14:tracePt t="5870" x="2324100" y="3168650"/>
          <p14:tracePt t="6520" x="2330450" y="3175000"/>
          <p14:tracePt t="6531" x="2343150" y="3175000"/>
          <p14:tracePt t="6542" x="2362200" y="3181350"/>
          <p14:tracePt t="6554" x="2374900" y="3187700"/>
          <p14:tracePt t="6572" x="2413000" y="3194050"/>
          <p14:tracePt t="6587" x="2444750" y="3200400"/>
          <p14:tracePt t="6604" x="2514600" y="3206750"/>
          <p14:tracePt t="6621" x="2540000" y="3206750"/>
          <p14:tracePt t="6638" x="2597150" y="3213100"/>
          <p14:tracePt t="6655" x="2647950" y="3213100"/>
          <p14:tracePt t="6671" x="2667000" y="3213100"/>
          <p14:tracePt t="6687" x="2711450" y="3213100"/>
          <p14:tracePt t="6705" x="2730500" y="3213100"/>
          <p14:tracePt t="6721" x="2774950" y="3187700"/>
          <p14:tracePt t="6739" x="2813050" y="3130550"/>
          <p14:tracePt t="6755" x="2844800" y="3016250"/>
          <p14:tracePt t="6772" x="2870200" y="2673350"/>
          <p14:tracePt t="6788" x="2870200" y="2546350"/>
          <p14:tracePt t="6805" x="2825750" y="2400300"/>
          <p14:tracePt t="6822" x="2749550" y="2305050"/>
          <p14:tracePt t="6838" x="2692400" y="2260600"/>
          <p14:tracePt t="6855" x="2559050" y="2197100"/>
          <p14:tracePt t="6872" x="2482850" y="2190750"/>
          <p14:tracePt t="6888" x="2387600" y="2178050"/>
          <p14:tracePt t="6906" x="2311400" y="2178050"/>
          <p14:tracePt t="6921" x="2286000" y="2184400"/>
          <p14:tracePt t="6938" x="2254250" y="2203450"/>
          <p14:tracePt t="6955" x="2235200" y="2216150"/>
          <p14:tracePt t="6971" x="2216150" y="2235200"/>
          <p14:tracePt t="6989" x="2209800" y="2241550"/>
          <p14:tracePt t="7005" x="2190750" y="2266950"/>
          <p14:tracePt t="7021" x="2178050" y="2292350"/>
          <p14:tracePt t="7038" x="2171700" y="2305050"/>
          <p14:tracePt t="7054" x="2146300" y="2330450"/>
          <p14:tracePt t="7071" x="2139950" y="2355850"/>
          <p14:tracePt t="7088" x="2108200" y="2413000"/>
          <p14:tracePt t="7104" x="2089150" y="2463800"/>
          <p14:tracePt t="7121" x="2076450" y="2495550"/>
          <p14:tracePt t="7137" x="2051050" y="2559050"/>
          <p14:tracePt t="7155" x="2044700" y="2584450"/>
          <p14:tracePt t="7171" x="2019300" y="2660650"/>
          <p14:tracePt t="7188" x="1993900" y="2717800"/>
          <p14:tracePt t="7204" x="1987550" y="2749550"/>
          <p14:tracePt t="7221" x="1981200" y="2794000"/>
          <p14:tracePt t="7238" x="1981200" y="2813050"/>
          <p14:tracePt t="7254" x="1981200" y="2832100"/>
          <p14:tracePt t="7271" x="1987550" y="2844800"/>
          <p14:tracePt t="7287" x="2000250" y="2851150"/>
          <p14:tracePt t="7304" x="2089150" y="2851150"/>
          <p14:tracePt t="7320" x="2171700" y="2832100"/>
          <p14:tracePt t="7337" x="2406650" y="2724150"/>
          <p14:tracePt t="7354" x="2609850" y="2597150"/>
          <p14:tracePt t="7370" x="2667000" y="2533650"/>
          <p14:tracePt t="7387" x="2736850" y="2457450"/>
          <p14:tracePt t="7403" x="2755900" y="2425700"/>
          <p14:tracePt t="7420" x="2755900" y="2330450"/>
          <p14:tracePt t="7437" x="2698750" y="2254250"/>
          <p14:tracePt t="7453" x="2609850" y="2222500"/>
          <p14:tracePt t="7470" x="2451100" y="2203450"/>
          <p14:tracePt t="7487" x="2368550" y="2235200"/>
          <p14:tracePt t="7504" x="2254250" y="2336800"/>
          <p14:tracePt t="7521" x="2127250" y="2533650"/>
          <p14:tracePt t="7538" x="2063750" y="2743200"/>
          <p14:tracePt t="7554" x="2025650" y="3105150"/>
          <p14:tracePt t="7572" x="2044700" y="3270250"/>
          <p14:tracePt t="7587" x="2114550" y="3575050"/>
          <p14:tracePt t="7604" x="2146300" y="3670300"/>
          <p14:tracePt t="7606" x="2184400" y="3740150"/>
          <p14:tracePt t="7620" x="2241550" y="3784600"/>
          <p14:tracePt t="7637" x="2368550" y="3873500"/>
          <p14:tracePt t="7653" x="2451100" y="3892550"/>
          <p14:tracePt t="7671" x="2552700" y="3911600"/>
          <p14:tracePt t="7689" x="2616200" y="3911600"/>
          <p14:tracePt t="7704" x="2622550" y="3911600"/>
          <p14:tracePt t="7721" x="2635250" y="3911600"/>
          <p14:tracePt t="7754" x="2641600" y="3911600"/>
          <p14:tracePt t="7772" x="2647950" y="3911600"/>
          <p14:tracePt t="7794" x="2654300" y="3911600"/>
          <p14:tracePt t="7835" x="2660650" y="3911600"/>
          <p14:tracePt t="9171" x="2667000" y="3911600"/>
          <p14:tracePt t="9181" x="2673350" y="3905250"/>
          <p14:tracePt t="9192" x="2686050" y="3892550"/>
          <p14:tracePt t="9204" x="2711450" y="3854450"/>
          <p14:tracePt t="9221" x="2755900" y="3797300"/>
          <p14:tracePt t="9238" x="2832100" y="3689350"/>
          <p14:tracePt t="9255" x="2870200" y="3625850"/>
          <p14:tracePt t="9271" x="2889250" y="3606800"/>
          <p14:tracePt t="9288" x="2901950" y="3575050"/>
          <p14:tracePt t="9306" x="2908300" y="3562350"/>
          <p14:tracePt t="9321" x="2914650" y="3556000"/>
          <p14:tracePt t="9338" x="2914650" y="3549650"/>
          <p14:tracePt t="9354" x="2914650" y="3543300"/>
          <p14:tracePt t="9371" x="2914650" y="3505200"/>
          <p14:tracePt t="9388" x="2914650" y="3492500"/>
          <p14:tracePt t="9404" x="2889250" y="3397250"/>
          <p14:tracePt t="9421" x="2806700" y="3200400"/>
          <p14:tracePt t="9438" x="2749550" y="3079750"/>
          <p14:tracePt t="9454" x="2641600" y="2851150"/>
          <p14:tracePt t="9471" x="2616200" y="2787650"/>
          <p14:tracePt t="9488" x="2552700" y="2660650"/>
          <p14:tracePt t="9504" x="2520950" y="2578100"/>
          <p14:tracePt t="9520" x="2495550" y="2540000"/>
          <p14:tracePt t="9538" x="2451100" y="2489200"/>
          <p14:tracePt t="9555" x="2406650" y="2451100"/>
          <p14:tracePt t="9571" x="2324100" y="2400300"/>
          <p14:tracePt t="9587" x="2286000" y="2387600"/>
          <p14:tracePt t="9605" x="2273300" y="2381250"/>
          <p14:tracePt t="9622" x="2260600" y="2374900"/>
          <p14:tracePt t="9638" x="2254250" y="2374900"/>
          <p14:tracePt t="9654" x="2247900" y="2374900"/>
          <p14:tracePt t="9671" x="2241550" y="2374900"/>
          <p14:tracePt t="10037" x="2241550" y="2381250"/>
          <p14:tracePt t="10058" x="2241550" y="2387600"/>
          <p14:tracePt t="10068" x="2241550" y="2393950"/>
          <p14:tracePt t="10077" x="2241550" y="2400300"/>
          <p14:tracePt t="10101" x="2247900" y="2413000"/>
          <p14:tracePt t="10110" x="2273300" y="2419350"/>
          <p14:tracePt t="10122" x="2292350" y="2425700"/>
          <p14:tracePt t="10138" x="2311400" y="2432050"/>
          <p14:tracePt t="10154" x="2400300" y="2463800"/>
          <p14:tracePt t="10172" x="2559050" y="2508250"/>
          <p14:tracePt t="10188" x="2622550" y="2514600"/>
          <p14:tracePt t="10204" x="2743200" y="2533650"/>
          <p14:tracePt t="10221" x="2806700" y="2540000"/>
          <p14:tracePt t="10238" x="2984500" y="2552700"/>
          <p14:tracePt t="10255" x="3124200" y="2552700"/>
          <p14:tracePt t="10271" x="3175000" y="2552700"/>
          <p14:tracePt t="10288" x="3308350" y="2552700"/>
          <p14:tracePt t="10304" x="3371850" y="2552700"/>
          <p14:tracePt t="10321" x="3486150" y="2559050"/>
          <p14:tracePt t="10339" x="3575050" y="2559050"/>
          <p14:tracePt t="10354" x="3619500" y="2559050"/>
          <p14:tracePt t="10372" x="3683000" y="2559050"/>
          <p14:tracePt t="10388" x="3721100" y="2559050"/>
          <p14:tracePt t="10404" x="3790950" y="2565400"/>
          <p14:tracePt t="10420" x="3822700" y="2565400"/>
          <p14:tracePt t="10438" x="3879850" y="2565400"/>
          <p14:tracePt t="10455" x="3905250" y="2565400"/>
          <p14:tracePt t="10471" x="3917950" y="2565400"/>
          <p14:tracePt t="10538" x="3898900" y="2565400"/>
          <p14:tracePt t="10548" x="3860800" y="2565400"/>
          <p14:tracePt t="10558" x="3797300" y="2565400"/>
          <p14:tracePt t="10571" x="3670300" y="2565400"/>
          <p14:tracePt t="10587" x="3517900" y="2565400"/>
          <p14:tracePt t="10603" x="3289300" y="2565400"/>
          <p14:tracePt t="10621" x="2978150" y="2565400"/>
          <p14:tracePt t="10638" x="2863850" y="2565400"/>
          <p14:tracePt t="10654" x="2686050" y="2578100"/>
          <p14:tracePt t="10671" x="2584450" y="2590800"/>
          <p14:tracePt t="10688" x="2381250" y="2609850"/>
          <p14:tracePt t="10704" x="2254250" y="2609850"/>
          <p14:tracePt t="10721" x="2197100" y="2616200"/>
          <p14:tracePt t="10738" x="2108200" y="2628900"/>
          <p14:tracePt t="10754" x="2038350" y="2635250"/>
          <p14:tracePt t="10771" x="1898650" y="2654300"/>
          <p14:tracePt t="10787" x="1727200" y="2692400"/>
          <p14:tracePt t="10803" x="1619250" y="2736850"/>
          <p14:tracePt t="10820" x="1422400" y="2806700"/>
          <p14:tracePt t="10836" x="1308100" y="2851150"/>
          <p14:tracePt t="10853" x="1136650" y="2914650"/>
          <p14:tracePt t="10870" x="1003300" y="2952750"/>
          <p14:tracePt t="10887" x="952500" y="2952750"/>
          <p14:tracePt t="10903" x="869950" y="2952750"/>
          <p14:tracePt t="10920" x="838200" y="2940050"/>
          <p14:tracePt t="10936" x="787400" y="2921000"/>
          <p14:tracePt t="10954" x="762000" y="2908300"/>
          <p14:tracePt t="10970" x="749300" y="2908300"/>
          <p14:tracePt t="10988" x="742950" y="2901950"/>
          <p14:tracePt t="11005" x="742950" y="2895600"/>
          <p14:tracePt t="11021" x="736600" y="2895600"/>
          <p14:tracePt t="11038" x="730250" y="2889250"/>
          <p14:tracePt t="11071" x="723900" y="2876550"/>
          <p14:tracePt t="11088" x="717550" y="2876550"/>
          <p14:tracePt t="11104" x="711200" y="2844800"/>
          <p14:tracePt t="11122" x="698500" y="2813050"/>
          <p14:tracePt t="11138" x="698500" y="2794000"/>
          <p14:tracePt t="11154" x="685800" y="2762250"/>
          <p14:tracePt t="11171" x="685800" y="2749550"/>
          <p14:tracePt t="11188" x="679450" y="2724150"/>
          <p14:tracePt t="11205" x="679450" y="2705100"/>
          <p14:tracePt t="11237" x="679450" y="2698750"/>
          <p14:tracePt t="11299" x="679450" y="2692400"/>
          <p14:tracePt t="11477" x="679450" y="2686050"/>
          <p14:tracePt t="11508" x="685800" y="2686050"/>
          <p14:tracePt t="11528" x="704850" y="2686050"/>
          <p14:tracePt t="11539" x="717550" y="2686050"/>
          <p14:tracePt t="11549" x="730250" y="2686050"/>
          <p14:tracePt t="11560" x="749300" y="2686050"/>
          <p14:tracePt t="11570" x="774700" y="2692400"/>
          <p14:tracePt t="11586" x="800100" y="2692400"/>
          <p14:tracePt t="11603" x="946150" y="2692400"/>
          <p14:tracePt t="11620" x="1022350" y="2705100"/>
          <p14:tracePt t="11636" x="1149350" y="2705100"/>
          <p14:tracePt t="11653" x="1314450" y="2705100"/>
          <p14:tracePt t="11670" x="1416050" y="2705100"/>
          <p14:tracePt t="11686" x="1549400" y="2698750"/>
          <p14:tracePt t="11703" x="1612900" y="2698750"/>
          <p14:tracePt t="11720" x="1727200" y="2692400"/>
          <p14:tracePt t="11737" x="1879600" y="2692400"/>
          <p14:tracePt t="11754" x="1968500" y="2692400"/>
          <p14:tracePt t="11771" x="2114550" y="2692400"/>
          <p14:tracePt t="11788" x="2216150" y="2692400"/>
          <p14:tracePt t="11804" x="2508250" y="2692400"/>
          <p14:tracePt t="11821" x="2825750" y="2679700"/>
          <p14:tracePt t="11838" x="3009900" y="2679700"/>
          <p14:tracePt t="11854" x="3270250" y="2679700"/>
          <p14:tracePt t="11871" x="3384550" y="2679700"/>
          <p14:tracePt t="11887" x="3575050" y="2698750"/>
          <p14:tracePt t="11904" x="3708400" y="2730500"/>
          <p14:tracePt t="11921" x="3727450" y="2730500"/>
          <p14:tracePt t="11938" x="3746500" y="2730500"/>
          <p14:tracePt t="12301" x="3752850" y="2730500"/>
          <p14:tracePt t="12311" x="3759200" y="2730500"/>
          <p14:tracePt t="12322" x="3765550" y="2730500"/>
          <p14:tracePt t="12337" x="3778250" y="2730500"/>
          <p14:tracePt t="12355" x="3829050" y="2730500"/>
          <p14:tracePt t="12371" x="3848100" y="2730500"/>
          <p14:tracePt t="12388" x="3917950" y="2730500"/>
          <p14:tracePt t="12405" x="4013200" y="2698750"/>
          <p14:tracePt t="12421" x="4076700" y="2692400"/>
          <p14:tracePt t="12437" x="4178300" y="2667000"/>
          <p14:tracePt t="12454" x="4216400" y="2660650"/>
          <p14:tracePt t="12471" x="4298950" y="2647950"/>
          <p14:tracePt t="12490" x="4356100" y="2647950"/>
          <p14:tracePt t="12504" x="4381500" y="2647950"/>
          <p14:tracePt t="12521" x="4425950" y="2647950"/>
          <p14:tracePt t="12537" x="4438650" y="2647950"/>
          <p14:tracePt t="12554" x="4457700" y="2641600"/>
          <p14:tracePt t="12572" x="4464050" y="2641600"/>
          <p14:tracePt t="12587" x="4470400" y="2641600"/>
          <p14:tracePt t="12620" x="4476750" y="2641600"/>
          <p14:tracePt t="12637" x="4483100" y="2641600"/>
          <p14:tracePt t="12666" x="4489450" y="2641600"/>
          <p14:tracePt t="12697" x="4495800" y="2641600"/>
          <p14:tracePt t="12718" x="4502150" y="2641600"/>
          <p14:tracePt t="12729" x="4508500" y="2641600"/>
          <p14:tracePt t="12740" x="4514850" y="2641600"/>
          <p14:tracePt t="12754" x="4521200" y="2641600"/>
          <p14:tracePt t="12772" x="4527550" y="2641600"/>
          <p14:tracePt t="13217" x="4533900" y="2641600"/>
          <p14:tracePt t="13228" x="4546600" y="2641600"/>
          <p14:tracePt t="13238" x="4559300" y="2641600"/>
          <p14:tracePt t="13253" x="4572000" y="2641600"/>
          <p14:tracePt t="13270" x="4603750" y="2641600"/>
          <p14:tracePt t="13288" x="4616450" y="2641600"/>
          <p14:tracePt t="13305" x="4654550" y="2641600"/>
          <p14:tracePt t="13321" x="4679950" y="2641600"/>
          <p14:tracePt t="13337" x="4743450" y="2641600"/>
          <p14:tracePt t="13354" x="4832350" y="2641600"/>
          <p14:tracePt t="13371" x="4876800" y="2641600"/>
          <p14:tracePt t="13388" x="4978400" y="2641600"/>
          <p14:tracePt t="13404" x="5054600" y="2641600"/>
          <p14:tracePt t="13421" x="5207000" y="2654300"/>
          <p14:tracePt t="13438" x="5340350" y="2660650"/>
          <p14:tracePt t="13454" x="5403850" y="2673350"/>
          <p14:tracePt t="13471" x="5537200" y="2692400"/>
          <p14:tracePt t="13488" x="5588000" y="2698750"/>
          <p14:tracePt t="13503" x="5683250" y="2698750"/>
          <p14:tracePt t="13520" x="5746750" y="2698750"/>
          <p14:tracePt t="13536" x="5765800" y="2698750"/>
          <p14:tracePt t="13553" x="5810250" y="2698750"/>
          <p14:tracePt t="13570" x="5822950" y="2698750"/>
          <p14:tracePt t="13586" x="5835650" y="2698750"/>
          <p14:tracePt t="13603" x="5854700" y="2698750"/>
          <p14:tracePt t="14344" x="5842000" y="2698750"/>
          <p14:tracePt t="14354" x="5803900" y="2705100"/>
          <p14:tracePt t="14365" x="5746750" y="2724150"/>
          <p14:tracePt t="14375" x="5676900" y="2762250"/>
          <p14:tracePt t="14386" x="5581650" y="2806700"/>
          <p14:tracePt t="14403" x="5492750" y="2844800"/>
          <p14:tracePt t="14420" x="5168900" y="2921000"/>
          <p14:tracePt t="14436" x="5010150" y="2965450"/>
          <p14:tracePt t="14453" x="4629150" y="3041650"/>
          <p14:tracePt t="14470" x="4286250" y="3092450"/>
          <p14:tracePt t="14486" x="4197350" y="3092450"/>
          <p14:tracePt t="14503" x="4025900" y="3105150"/>
          <p14:tracePt t="14520" x="3937000" y="3111500"/>
          <p14:tracePt t="14537" x="3810000" y="3111500"/>
          <p14:tracePt t="14556" x="3695700" y="3111500"/>
          <p14:tracePt t="14570" x="3644900" y="3111500"/>
          <p14:tracePt t="14587" x="3473450" y="3098800"/>
          <p14:tracePt t="14604" x="3346450" y="3067050"/>
          <p14:tracePt t="14607" x="3219450" y="3048000"/>
          <p14:tracePt t="14621" x="3130550" y="3028950"/>
          <p14:tracePt t="14637" x="2895600" y="2965450"/>
          <p14:tracePt t="14653" x="2781300" y="2921000"/>
          <p14:tracePt t="14670" x="2622550" y="2889250"/>
          <p14:tracePt t="14686" x="2565400" y="2882900"/>
          <p14:tracePt t="14703" x="2476500" y="2882900"/>
          <p14:tracePt t="14721" x="2432050" y="2895600"/>
          <p14:tracePt t="15597" x="2413000" y="2901950"/>
          <p14:tracePt t="15608" x="2393950" y="2901950"/>
          <p14:tracePt t="15618" x="2355850" y="2901950"/>
          <p14:tracePt t="15629" x="2317750" y="2901950"/>
          <p14:tracePt t="15639" x="2286000" y="2901950"/>
          <p14:tracePt t="15654" x="2247900" y="2901950"/>
          <p14:tracePt t="15671" x="2120900" y="2901950"/>
          <p14:tracePt t="15687" x="2044700" y="2889250"/>
          <p14:tracePt t="15704" x="1924050" y="2870200"/>
          <p14:tracePt t="15721" x="1854200" y="2863850"/>
          <p14:tracePt t="15737" x="1739900" y="2844800"/>
          <p14:tracePt t="15754" x="1631950" y="2825750"/>
          <p14:tracePt t="15771" x="1581150" y="2825750"/>
          <p14:tracePt t="15787" x="1498600" y="2819400"/>
          <p14:tracePt t="15804" x="1479550" y="2819400"/>
          <p14:tracePt t="15821" x="1460500" y="2819400"/>
          <p14:tracePt t="15837" x="1447800" y="2819400"/>
          <p14:tracePt t="16130" x="1454150" y="2819400"/>
          <p14:tracePt t="16140" x="1460500" y="2825750"/>
          <p14:tracePt t="16150" x="1466850" y="2825750"/>
          <p14:tracePt t="16160" x="1473200" y="2825750"/>
          <p14:tracePt t="16172" x="1479550" y="2825750"/>
          <p14:tracePt t="16203" x="1485900" y="2825750"/>
          <p14:tracePt t="16213" x="1492250" y="2825750"/>
          <p14:tracePt t="16224" x="1498600" y="2825750"/>
          <p14:tracePt t="16237" x="1504950" y="2832100"/>
          <p14:tracePt t="16257" x="1511300" y="2832100"/>
          <p14:tracePt t="16270" x="1517650" y="2832100"/>
          <p14:tracePt t="16288" x="1524000" y="2832100"/>
          <p14:tracePt t="16304" x="1536700" y="2838450"/>
          <p14:tracePt t="16321" x="1562100" y="2838450"/>
          <p14:tracePt t="16336" x="1574800" y="2838450"/>
          <p14:tracePt t="16354" x="1612900" y="2844800"/>
          <p14:tracePt t="16371" x="1657350" y="2844800"/>
          <p14:tracePt t="16387" x="1670050" y="2851150"/>
          <p14:tracePt t="16404" x="1689100" y="2851150"/>
          <p14:tracePt t="16421" x="1714500" y="2857500"/>
          <p14:tracePt t="16437" x="1727200" y="2857500"/>
          <p14:tracePt t="16454" x="1752600" y="2863850"/>
          <p14:tracePt t="16470" x="1758950" y="2863850"/>
          <p14:tracePt t="16488" x="1784350" y="2863850"/>
          <p14:tracePt t="16505" x="1803400" y="2870200"/>
          <p14:tracePt t="16521" x="1816100" y="2870200"/>
          <p14:tracePt t="16538" x="1822450" y="2870200"/>
          <p14:tracePt t="16554" x="1828800" y="2870200"/>
          <p14:tracePt t="16570" x="1841500" y="2870200"/>
          <p14:tracePt t="17027" x="1854200" y="2870200"/>
          <p14:tracePt t="17037" x="1873250" y="2870200"/>
          <p14:tracePt t="17048" x="1898650" y="2870200"/>
          <p14:tracePt t="17058" x="1943100" y="2863850"/>
          <p14:tracePt t="17071" x="1993900" y="2851150"/>
          <p14:tracePt t="17087" x="2070100" y="2832100"/>
          <p14:tracePt t="17104" x="2362200" y="2800350"/>
          <p14:tracePt t="17120" x="2616200" y="2781300"/>
          <p14:tracePt t="17136" x="2794000" y="2768600"/>
          <p14:tracePt t="17153" x="3016250" y="2768600"/>
          <p14:tracePt t="17170" x="3124200" y="2768600"/>
          <p14:tracePt t="17186" x="3302000" y="2787650"/>
          <p14:tracePt t="17204" x="3454400" y="2813050"/>
          <p14:tracePt t="17221" x="3530600" y="2813050"/>
          <p14:tracePt t="17237" x="3613150" y="2819400"/>
          <p14:tracePt t="17256" x="3663950" y="2825750"/>
          <p14:tracePt t="17271" x="3676650" y="2825750"/>
          <p14:tracePt t="17288" x="3695700" y="2832100"/>
          <p14:tracePt t="17304" x="3702050" y="2832100"/>
          <p14:tracePt t="17337" x="3708400" y="2832100"/>
          <p14:tracePt t="17382" x="3714750" y="2832100"/>
          <p14:tracePt t="17412" x="3721100" y="2832100"/>
          <p14:tracePt t="17423" x="3727450" y="2832100"/>
          <p14:tracePt t="17433" x="3740150" y="2838450"/>
          <p14:tracePt t="17444" x="3752850" y="2838450"/>
          <p14:tracePt t="17456" x="3771900" y="2844800"/>
          <p14:tracePt t="17471" x="3784600" y="2844800"/>
          <p14:tracePt t="17487" x="3816350" y="2857500"/>
          <p14:tracePt t="17505" x="3829050" y="2857500"/>
          <p14:tracePt t="17520" x="3873500" y="2870200"/>
          <p14:tracePt t="17538" x="3924300" y="2889250"/>
          <p14:tracePt t="17554" x="3962400" y="2895600"/>
          <p14:tracePt t="17571" x="4019550" y="2908300"/>
          <p14:tracePt t="17586" x="4051300" y="2914650"/>
          <p14:tracePt t="17604" x="4095750" y="2921000"/>
          <p14:tracePt t="17622" x="4121150" y="2927350"/>
          <p14:tracePt t="17637" x="4133850" y="2927350"/>
          <p14:tracePt t="17654" x="4140200" y="2927350"/>
          <p14:tracePt t="18938" x="4127500" y="2927350"/>
          <p14:tracePt t="18948" x="4108450" y="2927350"/>
          <p14:tracePt t="18959" x="4083050" y="2927350"/>
          <p14:tracePt t="18970" x="4044950" y="2927350"/>
          <p14:tracePt t="18986" x="3994150" y="2927350"/>
          <p14:tracePt t="19003" x="3924300" y="2927350"/>
          <p14:tracePt t="19019" x="3873500" y="2927350"/>
          <p14:tracePt t="19036" x="3695700" y="2927350"/>
          <p14:tracePt t="19053" x="3530600" y="2927350"/>
          <p14:tracePt t="19069" x="3403600" y="2927350"/>
          <p14:tracePt t="19088" x="3130550" y="2927350"/>
          <p14:tracePt t="19103" x="3028950" y="2927350"/>
          <p14:tracePt t="19105" x="2914650" y="2927350"/>
          <p14:tracePt t="19121" x="2787650" y="2914650"/>
          <p14:tracePt t="19137" x="2495550" y="2870200"/>
          <p14:tracePt t="19154" x="2381250" y="2851150"/>
          <p14:tracePt t="19170" x="2184400" y="2800350"/>
          <p14:tracePt t="19187" x="2108200" y="2781300"/>
          <p14:tracePt t="19203" x="1962150" y="2762250"/>
          <p14:tracePt t="19220" x="1879600" y="2743200"/>
          <p14:tracePt t="19237" x="1854200" y="2743200"/>
          <p14:tracePt t="19254" x="1803400" y="2743200"/>
          <p14:tracePt t="19270" x="1771650" y="2743200"/>
          <p14:tracePt t="19286" x="1727200" y="2743200"/>
          <p14:tracePt t="19304" x="1657350" y="2787650"/>
          <p14:tracePt t="19319" x="1638300" y="2800350"/>
          <p14:tracePt t="19337" x="1587500" y="2819400"/>
          <p14:tracePt t="19354" x="1555750" y="2838450"/>
          <p14:tracePt t="19370" x="1517650" y="2851150"/>
          <p14:tracePt t="19388" x="1479550" y="2863850"/>
          <p14:tracePt t="19404" x="1460500" y="2870200"/>
          <p14:tracePt t="19420" x="1416050" y="2882900"/>
          <p14:tracePt t="19437" x="1403350" y="2889250"/>
          <p14:tracePt t="19454" x="1377950" y="2901950"/>
          <p14:tracePt t="19471" x="1365250" y="2908300"/>
          <p14:tracePt t="19487" x="1352550" y="2914650"/>
          <p14:tracePt t="19504" x="1339850" y="2921000"/>
          <p14:tracePt t="19520" x="1333500" y="2921000"/>
          <p14:tracePt t="19537" x="1327150" y="2927350"/>
          <p14:tracePt t="19555" x="1320800" y="2940050"/>
          <p14:tracePt t="19570" x="1314450" y="2940050"/>
          <p14:tracePt t="19586" x="1301750" y="2952750"/>
          <p14:tracePt t="19603" x="1295400" y="2959100"/>
          <p14:tracePt t="19607" x="1282700" y="2965450"/>
          <p14:tracePt t="19621" x="1282700" y="2971800"/>
          <p14:tracePt t="19638" x="1276350" y="2978150"/>
          <p14:tracePt t="19654" x="1270000" y="2978150"/>
          <p14:tracePt t="19671" x="1270000" y="2984500"/>
          <p14:tracePt t="19732" x="1270000" y="2990850"/>
          <p14:tracePt t="19752" x="1263650" y="2990850"/>
          <p14:tracePt t="19772" x="1257300" y="2997200"/>
          <p14:tracePt t="19783" x="1257300" y="3003550"/>
          <p14:tracePt t="19814" x="1250950" y="3009900"/>
          <p14:tracePt t="19856" x="1250950" y="3016250"/>
          <p14:tracePt t="19877" x="1244600" y="3016250"/>
          <p14:tracePt t="19887" x="1244600" y="3022600"/>
          <p14:tracePt t="19941" x="1244600" y="3028950"/>
          <p14:tracePt t="20055" x="1244600" y="3035300"/>
          <p14:tracePt t="20096" x="1244600" y="3041650"/>
          <p14:tracePt t="20137" x="1244600" y="3048000"/>
          <p14:tracePt t="20169" x="1244600" y="3054350"/>
          <p14:tracePt t="20744" x="1250950" y="3060700"/>
          <p14:tracePt t="20755" x="1263650" y="3060700"/>
          <p14:tracePt t="20765" x="1282700" y="3067050"/>
          <p14:tracePt t="20774" x="1314450" y="3067050"/>
          <p14:tracePt t="20787" x="1339850" y="3067050"/>
          <p14:tracePt t="20803" x="1390650" y="3073400"/>
          <p14:tracePt t="20821" x="1498600" y="3079750"/>
          <p14:tracePt t="20838" x="1625600" y="3079750"/>
          <p14:tracePt t="20854" x="1701800" y="3079750"/>
          <p14:tracePt t="20870" x="1841500" y="3079750"/>
          <p14:tracePt t="20887" x="1905000" y="3079750"/>
          <p14:tracePt t="20904" x="2032000" y="3079750"/>
          <p14:tracePt t="20921" x="2101850" y="3079750"/>
          <p14:tracePt t="20937" x="2127250" y="3079750"/>
          <p14:tracePt t="20955" x="2165350" y="3079750"/>
          <p14:tracePt t="20970" x="2178050" y="3079750"/>
          <p14:tracePt t="20987" x="2197100" y="3079750"/>
          <p14:tracePt t="21004" x="2209800" y="3079750"/>
          <p14:tracePt t="21020" x="2216150" y="3079750"/>
          <p14:tracePt t="21037" x="2222500" y="3079750"/>
          <p14:tracePt t="21078" x="2228850" y="3079750"/>
          <p14:tracePt t="21109" x="2235200" y="3086100"/>
          <p14:tracePt t="21120" x="2241550" y="3086100"/>
          <p14:tracePt t="21131" x="2247900" y="3092450"/>
          <p14:tracePt t="21140" x="2254250" y="3098800"/>
          <p14:tracePt t="21153" x="2266950" y="3098800"/>
          <p14:tracePt t="21172" x="2279650" y="3111500"/>
          <p14:tracePt t="21187" x="2286000" y="3117850"/>
          <p14:tracePt t="21204" x="2305050" y="3124200"/>
          <p14:tracePt t="21220" x="2311400" y="3124200"/>
          <p14:tracePt t="21236" x="2324100" y="3136900"/>
          <p14:tracePt t="21253" x="2330450" y="3143250"/>
          <p14:tracePt t="21269" x="2343150" y="3155950"/>
          <p14:tracePt t="21286" x="2343150" y="3162300"/>
          <p14:tracePt t="22236" x="2336800" y="3162300"/>
          <p14:tracePt t="22246" x="2324100" y="3162300"/>
          <p14:tracePt t="22258" x="2305050" y="3162300"/>
          <p14:tracePt t="22270" x="2286000" y="3162300"/>
          <p14:tracePt t="22287" x="2228850" y="3162300"/>
          <p14:tracePt t="22303" x="2178050" y="3162300"/>
          <p14:tracePt t="22320" x="2063750" y="3168650"/>
          <p14:tracePt t="22337" x="2012950" y="3168650"/>
          <p14:tracePt t="22354" x="1930400" y="3175000"/>
          <p14:tracePt t="22371" x="1835150" y="3194050"/>
          <p14:tracePt t="22386" x="1778000" y="3213100"/>
          <p14:tracePt t="22402" x="1695450" y="3238500"/>
          <p14:tracePt t="22419" x="1670050" y="3244850"/>
          <p14:tracePt t="22436" x="1606550" y="3270250"/>
          <p14:tracePt t="22452" x="1574800" y="3276600"/>
          <p14:tracePt t="22469" x="1543050" y="3295650"/>
          <p14:tracePt t="22486" x="1492250" y="3302000"/>
          <p14:tracePt t="22502" x="1473200" y="3314700"/>
          <p14:tracePt t="22519" x="1428750" y="3327400"/>
          <p14:tracePt t="22536" x="1409700" y="3333750"/>
          <p14:tracePt t="22552" x="1384300" y="3340100"/>
          <p14:tracePt t="22569" x="1371600" y="3346450"/>
          <p14:tracePt t="22586" x="1346200" y="3359150"/>
          <p14:tracePt t="22602" x="1327150" y="3365500"/>
          <p14:tracePt t="22619" x="1320800" y="3365500"/>
          <p14:tracePt t="22636" x="1314450" y="3371850"/>
          <p14:tracePt t="22652" x="1314450" y="3378200"/>
          <p14:tracePt t="22670" x="1308100" y="3378200"/>
          <p14:tracePt t="22687" x="1301750" y="3378200"/>
          <p14:tracePt t="22726" x="1295400" y="3378200"/>
          <p14:tracePt t="23008" x="1295400" y="3384550"/>
          <p14:tracePt t="23082" x="1289050" y="3390900"/>
          <p14:tracePt t="23103" x="1289050" y="3397250"/>
          <p14:tracePt t="23113" x="1289050" y="3403600"/>
          <p14:tracePt t="23133" x="1282700" y="3409950"/>
          <p14:tracePt t="23216" x="1282700" y="3416300"/>
          <p14:tracePt t="23383" x="1276350" y="3416300"/>
          <p14:tracePt t="24093" x="1282700" y="3416300"/>
          <p14:tracePt t="24114" x="1289050" y="3416300"/>
          <p14:tracePt t="24145" x="1295400" y="3416300"/>
          <p14:tracePt t="24187" x="1301750" y="3416300"/>
          <p14:tracePt t="24218" x="1308100" y="3422650"/>
          <p14:tracePt t="24239" x="1314450" y="3429000"/>
          <p14:tracePt t="24249" x="1327150" y="3429000"/>
          <p14:tracePt t="24259" x="1333500" y="3435350"/>
          <p14:tracePt t="24270" x="1346200" y="3435350"/>
          <p14:tracePt t="24287" x="1358900" y="3441700"/>
          <p14:tracePt t="24303" x="1397000" y="3460750"/>
          <p14:tracePt t="24320" x="1428750" y="3467100"/>
          <p14:tracePt t="24337" x="1524000" y="3498850"/>
          <p14:tracePt t="24353" x="1625600" y="3530600"/>
          <p14:tracePt t="24369" x="1663700" y="3536950"/>
          <p14:tracePt t="24387" x="1727200" y="3556000"/>
          <p14:tracePt t="24403" x="1752600" y="3562350"/>
          <p14:tracePt t="24420" x="1803400" y="3568700"/>
          <p14:tracePt t="24437" x="1841500" y="3568700"/>
          <p14:tracePt t="24454" x="1866900" y="3568700"/>
          <p14:tracePt t="24470" x="1892300" y="3575050"/>
          <p14:tracePt t="24503" x="1917700" y="3581400"/>
          <p14:tracePt t="24520" x="1936750" y="3581400"/>
          <p14:tracePt t="24537" x="1943100" y="3581400"/>
          <p14:tracePt t="24553" x="1955800" y="3581400"/>
          <p14:tracePt t="24571" x="1955800" y="3587750"/>
          <p14:tracePt t="24585" x="1962150" y="3587750"/>
          <p14:tracePt t="24604" x="1974850" y="3587750"/>
          <p14:tracePt t="24620" x="1981200" y="3587750"/>
          <p14:tracePt t="24637" x="1993900" y="3594100"/>
          <p14:tracePt t="24670" x="2000250" y="3594100"/>
          <p14:tracePt t="24688" x="2006600" y="3600450"/>
          <p14:tracePt t="25637" x="2012950" y="3600450"/>
          <p14:tracePt t="25647" x="2025650" y="3600450"/>
          <p14:tracePt t="25658" x="2038350" y="3600450"/>
          <p14:tracePt t="25670" x="2057400" y="3600450"/>
          <p14:tracePt t="25687" x="2108200" y="3600450"/>
          <p14:tracePt t="25703" x="2209800" y="3600450"/>
          <p14:tracePt t="25720" x="2324100" y="3606800"/>
          <p14:tracePt t="25737" x="2451100" y="3606800"/>
          <p14:tracePt t="25753" x="2641600" y="3606800"/>
          <p14:tracePt t="25771" x="2730500" y="3606800"/>
          <p14:tracePt t="25786" x="2933700" y="3619500"/>
          <p14:tracePt t="25804" x="3136900" y="3625850"/>
          <p14:tracePt t="25819" x="3213100" y="3625850"/>
          <p14:tracePt t="25836" x="3371850" y="3651250"/>
          <p14:tracePt t="25853" x="3486150" y="3657600"/>
          <p14:tracePt t="25869" x="3651250" y="3670300"/>
          <p14:tracePt t="25886" x="3784600" y="3689350"/>
          <p14:tracePt t="25902" x="3848100" y="3708400"/>
          <p14:tracePt t="25919" x="4019550" y="3727450"/>
          <p14:tracePt t="25935" x="4070350" y="3733800"/>
          <p14:tracePt t="25952" x="4165600" y="3759200"/>
          <p14:tracePt t="25969" x="4216400" y="3765550"/>
          <p14:tracePt t="25985" x="4235450" y="3778250"/>
          <p14:tracePt t="26002" x="4273550" y="3784600"/>
          <p14:tracePt t="26036" x="4286250" y="3784600"/>
          <p14:tracePt t="26074" x="4292600" y="3784600"/>
        </p14:tracePtLst>
      </p14:laserTraceLst>
    </p:ext>
  </p:extLs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en-US"/>
              <a:t>Usual steps of CPM</a:t>
            </a:r>
          </a:p>
        </p:txBody>
      </p:sp>
      <p:sp>
        <p:nvSpPr>
          <p:cNvPr id="37891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Modelling steps   </a:t>
            </a:r>
          </a:p>
          <a:p>
            <a:pPr lvl="1"/>
            <a:r>
              <a:rPr lang="en-US" altLang="en-US" sz="2400" dirty="0"/>
              <a:t>Data inspection  </a:t>
            </a:r>
          </a:p>
          <a:p>
            <a:pPr lvl="2"/>
            <a:r>
              <a:rPr lang="en-US" altLang="en-US" sz="2000" dirty="0"/>
              <a:t>Missing values </a:t>
            </a:r>
          </a:p>
          <a:p>
            <a:pPr lvl="1"/>
            <a:r>
              <a:rPr lang="en-US" altLang="en-US" sz="2400" dirty="0"/>
              <a:t>Coding of predictors </a:t>
            </a:r>
          </a:p>
          <a:p>
            <a:pPr lvl="2"/>
            <a:r>
              <a:rPr lang="en-US" altLang="en-US" sz="2000" dirty="0"/>
              <a:t>Continuous predictors; Combining categorical predictors</a:t>
            </a:r>
          </a:p>
          <a:p>
            <a:pPr lvl="2"/>
            <a:r>
              <a:rPr lang="en-US" altLang="en-US" sz="2000" dirty="0"/>
              <a:t>Restrictions on candidate predictors</a:t>
            </a:r>
          </a:p>
          <a:p>
            <a:pPr lvl="1"/>
            <a:r>
              <a:rPr lang="en-US" altLang="en-US" sz="2400" dirty="0"/>
              <a:t>Missing data</a:t>
            </a:r>
          </a:p>
          <a:p>
            <a:pPr lvl="2"/>
            <a:r>
              <a:rPr lang="en-US" altLang="en-US" sz="2000" dirty="0"/>
              <a:t>Simple imputation, multiple imputation (several methods)</a:t>
            </a:r>
          </a:p>
          <a:p>
            <a:pPr lvl="1"/>
            <a:r>
              <a:rPr lang="en-US" altLang="en-US" sz="2400" dirty="0"/>
              <a:t>Model specification </a:t>
            </a:r>
          </a:p>
          <a:p>
            <a:pPr lvl="2"/>
            <a:r>
              <a:rPr lang="en-US" altLang="en-US" sz="2000" dirty="0"/>
              <a:t>Appropriate selection of main effects? </a:t>
            </a:r>
          </a:p>
          <a:p>
            <a:pPr lvl="2"/>
            <a:r>
              <a:rPr lang="en-US" altLang="en-US" sz="2000" dirty="0"/>
              <a:t>Assessment of assumptions (distributional, linearity, and additivity)?</a:t>
            </a:r>
            <a:r>
              <a:rPr lang="en-US" altLang="en-US" dirty="0"/>
              <a:t> 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3</a:t>
            </a:r>
          </a:p>
        </p:txBody>
      </p:sp>
      <p:sp>
        <p:nvSpPr>
          <p:cNvPr id="37894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005C182-6D27-4F55-99AD-6E603C84EE48}" type="slidenum">
              <a:rPr lang="pt-BR" altLang="pt-BR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37895" name="Rectangle 1"/>
          <p:cNvSpPr>
            <a:spLocks noChangeArrowheads="1"/>
          </p:cNvSpPr>
          <p:nvPr/>
        </p:nvSpPr>
        <p:spPr bwMode="auto">
          <a:xfrm rot="10800000" flipV="1">
            <a:off x="984250" y="6092825"/>
            <a:ext cx="7043738" cy="314325"/>
          </a:xfrm>
          <a:prstGeom prst="rect">
            <a:avLst/>
          </a:prstGeom>
          <a:solidFill>
            <a:srgbClr val="F7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15870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en-US" sz="1000" dirty="0" err="1">
                <a:solidFill>
                  <a:srgbClr val="333333"/>
                </a:solidFill>
                <a:latin typeface="Arial" panose="020B0604020202020204" pitchFamily="34" charset="0"/>
              </a:rPr>
              <a:t>Steyerbeg</a:t>
            </a:r>
            <a:r>
              <a:rPr lang="pt-BR" altLang="en-US" sz="1000" dirty="0">
                <a:solidFill>
                  <a:srgbClr val="333333"/>
                </a:solidFill>
                <a:latin typeface="Arial" panose="020B0604020202020204" pitchFamily="34" charset="0"/>
              </a:rPr>
              <a:t>. </a:t>
            </a:r>
            <a:r>
              <a:rPr lang="en-US" altLang="en-US" sz="1000" dirty="0">
                <a:latin typeface="Arial" panose="020B0604020202020204" pitchFamily="34" charset="0"/>
              </a:rPr>
              <a:t>Clinical Prediction Models:  A Practical Approach to Development, Validation, and Updating. Springer in 2009. </a:t>
            </a:r>
            <a:endParaRPr lang="pt-BR" altLang="en-US" sz="1000" dirty="0">
              <a:latin typeface="Arial" panose="020B0604020202020204" pitchFamily="34" charset="0"/>
            </a:endParaRPr>
          </a:p>
        </p:txBody>
      </p:sp>
      <p:sp>
        <p:nvSpPr>
          <p:cNvPr id="8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pt-BR" dirty="0"/>
              <a:t>2019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extLst>
    <p:ext uri="{3A86A75C-4F4B-4683-9AE1-C65F6400EC91}">
      <p14:laserTraceLst xmlns:p14="http://schemas.microsoft.com/office/powerpoint/2010/main">
        <p14:tracePtLst>
          <p14:tracePt t="9439" x="4286250" y="3784600"/>
          <p14:tracePt t="9450" x="4273550" y="3759200"/>
          <p14:tracePt t="9461" x="4260850" y="3752850"/>
          <p14:tracePt t="9471" x="4254500" y="3740150"/>
          <p14:tracePt t="9482" x="4254500" y="3733800"/>
          <p14:tracePt t="9498" x="4248150" y="3727450"/>
          <p14:tracePt t="9514" x="4241800" y="3721100"/>
          <p14:tracePt t="9531" x="4241800" y="3714750"/>
          <p14:tracePt t="9549" x="4241800" y="3708400"/>
          <p14:tracePt t="9566" x="4235450" y="3708400"/>
          <p14:tracePt t="9600" x="4229100" y="3670300"/>
          <p14:tracePt t="9616" x="4222750" y="3657600"/>
          <p14:tracePt t="9631" x="4222750" y="3638550"/>
          <p14:tracePt t="9648" x="4216400" y="3619500"/>
          <p14:tracePt t="9665" x="4210050" y="3600450"/>
          <p14:tracePt t="9681" x="4197350" y="3581400"/>
          <p14:tracePt t="9698" x="4191000" y="3562350"/>
          <p14:tracePt t="9715" x="4178300" y="3543300"/>
          <p14:tracePt t="9731" x="4165600" y="3517900"/>
          <p14:tracePt t="9748" x="4146550" y="3498850"/>
          <p14:tracePt t="9765" x="4114800" y="3454400"/>
          <p14:tracePt t="9781" x="4102100" y="3441700"/>
          <p14:tracePt t="9798" x="4064000" y="3397250"/>
          <p14:tracePt t="9814" x="4038600" y="3378200"/>
          <p14:tracePt t="9832" x="3987800" y="3314700"/>
          <p14:tracePt t="9849" x="3930650" y="3225800"/>
          <p14:tracePt t="9866" x="3867150" y="3143250"/>
          <p14:tracePt t="9883" x="3778250" y="2984500"/>
          <p14:tracePt t="9901" x="3702050" y="2857500"/>
          <p14:tracePt t="9916" x="3670300" y="2781300"/>
          <p14:tracePt t="9933" x="3600450" y="2641600"/>
          <p14:tracePt t="9950" x="3575050" y="2584450"/>
          <p14:tracePt t="9966" x="3543300" y="2514600"/>
          <p14:tracePt t="9984" x="3524250" y="2470150"/>
          <p14:tracePt t="9999" x="3524250" y="2457450"/>
          <p14:tracePt t="10016" x="3517900" y="2425700"/>
          <p14:tracePt t="10033" x="3517900" y="2413000"/>
          <p14:tracePt t="31233" x="3511550" y="2425700"/>
          <p14:tracePt t="31244" x="3498850" y="2438400"/>
          <p14:tracePt t="31254" x="3498850" y="2444750"/>
          <p14:tracePt t="31265" x="3492500" y="2451100"/>
          <p14:tracePt t="31286" x="3486150" y="2457450"/>
          <p14:tracePt t="31306" x="3486150" y="2463800"/>
          <p14:tracePt t="31329" x="3479800" y="2463800"/>
          <p14:tracePt t="31348" x="3479800" y="2470150"/>
          <p14:tracePt t="31392" x="3479800" y="2476500"/>
          <p14:tracePt t="31423" x="3473450" y="2482850"/>
          <p14:tracePt t="31433" x="3473450" y="2489200"/>
          <p14:tracePt t="31444" x="3467100" y="2495550"/>
          <p14:tracePt t="31454" x="3467100" y="2508250"/>
          <p14:tracePt t="31464" x="3467100" y="2520950"/>
          <p14:tracePt t="31480" x="3467100" y="2533650"/>
          <p14:tracePt t="31498" x="3467100" y="2565400"/>
          <p14:tracePt t="31514" x="3460750" y="2590800"/>
          <p14:tracePt t="31531" x="3460750" y="2628900"/>
          <p14:tracePt t="31548" x="3454400" y="2647950"/>
          <p14:tracePt t="31564" x="3448050" y="2660650"/>
          <p14:tracePt t="31581" x="3441700" y="2667000"/>
          <p14:tracePt t="31597" x="3435350" y="2667000"/>
          <p14:tracePt t="31631" x="3435350" y="2673350"/>
          <p14:tracePt t="31684" x="3429000" y="2673350"/>
          <p14:tracePt t="31694" x="3422650" y="2673350"/>
          <p14:tracePt t="31705" x="3416300" y="2673350"/>
          <p14:tracePt t="31716" x="3403600" y="2673350"/>
          <p14:tracePt t="31730" x="3397250" y="2673350"/>
          <p14:tracePt t="31748" x="3384550" y="2673350"/>
          <p14:tracePt t="31764" x="3378200" y="2673350"/>
          <p14:tracePt t="31781" x="3352800" y="2667000"/>
          <p14:tracePt t="31798" x="3327400" y="2660650"/>
          <p14:tracePt t="31813" x="3314700" y="2654300"/>
          <p14:tracePt t="31831" x="3263900" y="2635250"/>
          <p14:tracePt t="31847" x="3244850" y="2628900"/>
          <p14:tracePt t="31864" x="3200400" y="2616200"/>
          <p14:tracePt t="31881" x="3098800" y="2590800"/>
          <p14:tracePt t="31898" x="3041650" y="2571750"/>
          <p14:tracePt t="31915" x="2971800" y="2540000"/>
          <p14:tracePt t="31931" x="2940050" y="2533650"/>
          <p14:tracePt t="31947" x="2870200" y="2508250"/>
          <p14:tracePt t="31963" x="2813050" y="2489200"/>
          <p14:tracePt t="31980" x="2730500" y="2482850"/>
          <p14:tracePt t="31998" x="2679700" y="2470150"/>
          <p14:tracePt t="32013" x="2654300" y="2470150"/>
          <p14:tracePt t="32031" x="2603500" y="2457450"/>
          <p14:tracePt t="32049" x="2552700" y="2451100"/>
          <p14:tracePt t="32064" x="2527300" y="2444750"/>
          <p14:tracePt t="32081" x="2432050" y="2444750"/>
          <p14:tracePt t="32097" x="2393950" y="2444750"/>
          <p14:tracePt t="32114" x="2330450" y="2444750"/>
          <p14:tracePt t="32131" x="2298700" y="2444750"/>
          <p14:tracePt t="32148" x="2235200" y="2444750"/>
          <p14:tracePt t="32164" x="2152650" y="2438400"/>
          <p14:tracePt t="32181" x="2101850" y="2425700"/>
          <p14:tracePt t="32197" x="2006600" y="2425700"/>
          <p14:tracePt t="32214" x="1981200" y="2419350"/>
          <p14:tracePt t="32230" x="1917700" y="2413000"/>
          <p14:tracePt t="32247" x="1879600" y="2413000"/>
          <p14:tracePt t="32264" x="1841500" y="2413000"/>
          <p14:tracePt t="32280" x="1771650" y="2413000"/>
          <p14:tracePt t="32296" x="1746250" y="2413000"/>
          <p14:tracePt t="32313" x="1695450" y="2413000"/>
          <p14:tracePt t="32330" x="1657350" y="2413000"/>
          <p14:tracePt t="32346" x="1631950" y="2419350"/>
          <p14:tracePt t="32363" x="1606550" y="2432050"/>
          <p14:tracePt t="32379" x="1593850" y="2438400"/>
          <p14:tracePt t="32396" x="1574800" y="2457450"/>
          <p14:tracePt t="32413" x="1555750" y="2476500"/>
          <p14:tracePt t="32429" x="1549400" y="2482850"/>
          <p14:tracePt t="32446" x="1549400" y="2489200"/>
          <p14:tracePt t="32463" x="1549400" y="2495550"/>
          <p14:tracePt t="32479" x="1543050" y="2520950"/>
          <p14:tracePt t="32496" x="1536700" y="2546350"/>
          <p14:tracePt t="32513" x="1536700" y="2559050"/>
          <p14:tracePt t="32529" x="1536700" y="2578100"/>
          <p14:tracePt t="32546" x="1536700" y="2584450"/>
          <p14:tracePt t="32564" x="1536700" y="2609850"/>
          <p14:tracePt t="32581" x="1536700" y="2628900"/>
          <p14:tracePt t="32597" x="1536700" y="2641600"/>
          <p14:tracePt t="32613" x="1536700" y="2660650"/>
          <p14:tracePt t="32630" x="1536700" y="2667000"/>
          <p14:tracePt t="32647" x="1543050" y="2698750"/>
          <p14:tracePt t="32665" x="1549400" y="2724150"/>
          <p14:tracePt t="32681" x="1549400" y="2730500"/>
          <p14:tracePt t="32697" x="1555750" y="2736850"/>
          <p14:tracePt t="32714" x="1555750" y="2743200"/>
          <p14:tracePt t="32730" x="1581150" y="2755900"/>
          <p14:tracePt t="32748" x="1619250" y="2768600"/>
          <p14:tracePt t="32764" x="1638300" y="2774950"/>
          <p14:tracePt t="32781" x="1670050" y="2787650"/>
          <p14:tracePt t="32797" x="1676400" y="2794000"/>
          <p14:tracePt t="32813" x="1701800" y="2800350"/>
          <p14:tracePt t="32833" x="1720850" y="2813050"/>
          <p14:tracePt t="32847" x="1733550" y="2813050"/>
          <p14:tracePt t="32865" x="1771650" y="2819400"/>
          <p14:tracePt t="32881" x="1784350" y="2819400"/>
          <p14:tracePt t="32897" x="1828800" y="2825750"/>
          <p14:tracePt t="32915" x="1866900" y="2825750"/>
          <p14:tracePt t="32930" x="1885950" y="2825750"/>
          <p14:tracePt t="32948" x="1911350" y="2825750"/>
          <p14:tracePt t="32964" x="1924050" y="2825750"/>
          <p14:tracePt t="32980" x="1943100" y="2825750"/>
          <p14:tracePt t="32996" x="1949450" y="2825750"/>
          <p14:tracePt t="33013" x="1974850" y="2825750"/>
          <p14:tracePt t="33030" x="2006600" y="2825750"/>
          <p14:tracePt t="33046" x="2032000" y="2825750"/>
          <p14:tracePt t="33063" x="2070100" y="2832100"/>
          <p14:tracePt t="33080" x="2082800" y="2832100"/>
          <p14:tracePt t="33096" x="2114550" y="2832100"/>
          <p14:tracePt t="33114" x="2146300" y="2832100"/>
          <p14:tracePt t="33130" x="2159000" y="2832100"/>
          <p14:tracePt t="33147" x="2209800" y="2838450"/>
          <p14:tracePt t="33165" x="2228850" y="2844800"/>
          <p14:tracePt t="33181" x="2286000" y="2857500"/>
          <p14:tracePt t="33197" x="2349500" y="2863850"/>
          <p14:tracePt t="33214" x="2374900" y="2863850"/>
          <p14:tracePt t="33231" x="2432050" y="2863850"/>
          <p14:tracePt t="33248" x="2463800" y="2870200"/>
          <p14:tracePt t="33264" x="2578100" y="2870200"/>
          <p14:tracePt t="33281" x="2698750" y="2876550"/>
          <p14:tracePt t="33297" x="2736850" y="2895600"/>
          <p14:tracePt t="33313" x="2870200" y="2933700"/>
          <p14:tracePt t="33330" x="2978150" y="2946400"/>
          <p14:tracePt t="33347" x="3105150" y="2952750"/>
          <p14:tracePt t="33363" x="3200400" y="2965450"/>
          <p14:tracePt t="33379" x="3238500" y="2965450"/>
          <p14:tracePt t="33396" x="3302000" y="2971800"/>
          <p14:tracePt t="33413" x="3346450" y="2971800"/>
          <p14:tracePt t="33430" x="3409950" y="2971800"/>
          <p14:tracePt t="33448" x="3479800" y="2971800"/>
          <p14:tracePt t="33463" x="3505200" y="2971800"/>
          <p14:tracePt t="33480" x="3549650" y="2971800"/>
          <p14:tracePt t="33497" x="3568700" y="2971800"/>
          <p14:tracePt t="33514" x="3594100" y="2971800"/>
          <p14:tracePt t="33530" x="3619500" y="2965450"/>
          <p14:tracePt t="33546" x="3632200" y="2965450"/>
          <p14:tracePt t="33562" x="3651250" y="2959100"/>
          <p14:tracePt t="33579" x="3663950" y="2959100"/>
          <p14:tracePt t="33596" x="3689350" y="2959100"/>
          <p14:tracePt t="33613" x="3714750" y="2952750"/>
          <p14:tracePt t="33629" x="3721100" y="2946400"/>
          <p14:tracePt t="33646" x="3740150" y="2940050"/>
          <p14:tracePt t="33663" x="3752850" y="2933700"/>
          <p14:tracePt t="33680" x="3752850" y="2927350"/>
          <p14:tracePt t="33696" x="3759200" y="2927350"/>
          <p14:tracePt t="33713" x="3771900" y="2914650"/>
          <p14:tracePt t="33729" x="3790950" y="2895600"/>
          <p14:tracePt t="33746" x="3797300" y="2889250"/>
          <p14:tracePt t="33763" x="3810000" y="2863850"/>
          <p14:tracePt t="33781" x="3810000" y="2857500"/>
          <p14:tracePt t="33814" x="3810000" y="2851150"/>
          <p14:tracePt t="33844" x="3810000" y="2844800"/>
          <p14:tracePt t="33875" x="3810000" y="2838450"/>
          <p14:tracePt t="33897" x="3810000" y="2832100"/>
          <p14:tracePt t="33907" x="3790950" y="2825750"/>
          <p14:tracePt t="33917" x="3771900" y="2819400"/>
          <p14:tracePt t="33930" x="3752850" y="2813050"/>
          <p14:tracePt t="33948" x="3702050" y="2806700"/>
          <p14:tracePt t="33963" x="3683000" y="2800350"/>
          <p14:tracePt t="33981" x="3632200" y="2800350"/>
          <p14:tracePt t="33997" x="3600450" y="2787650"/>
          <p14:tracePt t="34014" x="3536950" y="2781300"/>
          <p14:tracePt t="34031" x="3454400" y="2768600"/>
          <p14:tracePt t="34047" x="3422650" y="2762250"/>
          <p14:tracePt t="34064" x="3365500" y="2743200"/>
          <p14:tracePt t="34081" x="3333750" y="2736850"/>
          <p14:tracePt t="34097" x="3263900" y="2724150"/>
          <p14:tracePt t="34115" x="3181350" y="2711450"/>
          <p14:tracePt t="34130" x="3143250" y="2705100"/>
          <p14:tracePt t="34148" x="3086100" y="2698750"/>
          <p14:tracePt t="34164" x="3048000" y="2698750"/>
          <p14:tracePt t="34180" x="2990850" y="2692400"/>
          <p14:tracePt t="34197" x="2952750" y="2692400"/>
          <p14:tracePt t="34214" x="2870200" y="2692400"/>
          <p14:tracePt t="34231" x="2806700" y="2692400"/>
          <p14:tracePt t="34247" x="2774950" y="2692400"/>
          <p14:tracePt t="34264" x="2717800" y="2692400"/>
          <p14:tracePt t="34281" x="2692400" y="2686050"/>
          <p14:tracePt t="34297" x="2635250" y="2686050"/>
          <p14:tracePt t="34314" x="2565400" y="2673350"/>
          <p14:tracePt t="34330" x="2527300" y="2673350"/>
          <p14:tracePt t="34347" x="2476500" y="2673350"/>
          <p14:tracePt t="34364" x="2457450" y="2673350"/>
          <p14:tracePt t="34380" x="2413000" y="2673350"/>
          <p14:tracePt t="34398" x="2355850" y="2673350"/>
          <p14:tracePt t="34414" x="2317750" y="2673350"/>
          <p14:tracePt t="34430" x="2254250" y="2673350"/>
          <p14:tracePt t="34448" x="2222500" y="2673350"/>
          <p14:tracePt t="34464" x="2165350" y="2673350"/>
          <p14:tracePt t="34481" x="2108200" y="2667000"/>
          <p14:tracePt t="34497" x="2082800" y="2667000"/>
          <p14:tracePt t="34514" x="2012950" y="2660650"/>
          <p14:tracePt t="34530" x="1981200" y="2660650"/>
          <p14:tracePt t="34547" x="1917700" y="2654300"/>
          <p14:tracePt t="34564" x="1847850" y="2654300"/>
          <p14:tracePt t="34581" x="1828800" y="2654300"/>
          <p14:tracePt t="34597" x="1784350" y="2647950"/>
          <p14:tracePt t="34614" x="1758950" y="2647950"/>
          <p14:tracePt t="34630" x="1720850" y="2647950"/>
          <p14:tracePt t="34648" x="1663700" y="2647950"/>
          <p14:tracePt t="34664" x="1638300" y="2647950"/>
          <p14:tracePt t="34681" x="1606550" y="2647950"/>
          <p14:tracePt t="34696" x="1593850" y="2647950"/>
          <p14:tracePt t="34712" x="1574800" y="2654300"/>
          <p14:tracePt t="34730" x="1562100" y="2654300"/>
          <p14:tracePt t="34746" x="1549400" y="2660650"/>
          <p14:tracePt t="34763" x="1524000" y="2673350"/>
          <p14:tracePt t="34779" x="1517650" y="2679700"/>
          <p14:tracePt t="34796" x="1498600" y="2692400"/>
          <p14:tracePt t="34813" x="1492250" y="2692400"/>
          <p14:tracePt t="34829" x="1492250" y="2698750"/>
          <p14:tracePt t="34846" x="1485900" y="2711450"/>
          <p14:tracePt t="34863" x="1479550" y="2711450"/>
          <p14:tracePt t="34879" x="1473200" y="2736850"/>
          <p14:tracePt t="34896" x="1473200" y="2749550"/>
          <p14:tracePt t="34897" x="1473200" y="2762250"/>
          <p14:tracePt t="34913" x="1473200" y="2774950"/>
          <p14:tracePt t="34931" x="1473200" y="2787650"/>
          <p14:tracePt t="34947" x="1473200" y="2800350"/>
          <p14:tracePt t="34964" x="1473200" y="2806700"/>
          <p14:tracePt t="34981" x="1473200" y="2813050"/>
          <p14:tracePt t="34996" x="1479550" y="2819400"/>
          <p14:tracePt t="35013" x="1498600" y="2832100"/>
          <p14:tracePt t="35029" x="1504950" y="2838450"/>
          <p14:tracePt t="35046" x="1536700" y="2851150"/>
          <p14:tracePt t="35063" x="1549400" y="2851150"/>
          <p14:tracePt t="35079" x="1587500" y="2857500"/>
          <p14:tracePt t="35096" x="1625600" y="2863850"/>
          <p14:tracePt t="35113" x="1631950" y="2863850"/>
          <p14:tracePt t="35130" x="1657350" y="2863850"/>
          <p14:tracePt t="35147" x="1663700" y="2863850"/>
          <p14:tracePt t="35164" x="1689100" y="2863850"/>
          <p14:tracePt t="35181" x="1708150" y="2863850"/>
          <p14:tracePt t="35197" x="1714500" y="2863850"/>
          <p14:tracePt t="35214" x="1739900" y="2863850"/>
          <p14:tracePt t="35231" x="1765300" y="2863850"/>
          <p14:tracePt t="35247" x="1778000" y="2863850"/>
          <p14:tracePt t="35264" x="1809750" y="2863850"/>
          <p14:tracePt t="35281" x="1822450" y="2863850"/>
          <p14:tracePt t="35297" x="1854200" y="2863850"/>
          <p14:tracePt t="35313" x="1866900" y="2863850"/>
          <p14:tracePt t="35329" x="1911350" y="2863850"/>
          <p14:tracePt t="35346" x="1955800" y="2863850"/>
          <p14:tracePt t="35363" x="1987550" y="2863850"/>
          <p14:tracePt t="35379" x="2025650" y="2863850"/>
          <p14:tracePt t="35396" x="2038350" y="2863850"/>
          <p14:tracePt t="35399" x="2051050" y="2863850"/>
          <p14:tracePt t="35414" x="2063750" y="2863850"/>
          <p14:tracePt t="35431" x="2095500" y="2863850"/>
          <p14:tracePt t="35446" x="2127250" y="2863850"/>
          <p14:tracePt t="35463" x="2203450" y="2863850"/>
          <p14:tracePt t="35479" x="2241550" y="2863850"/>
          <p14:tracePt t="35496" x="2292350" y="2863850"/>
          <p14:tracePt t="35514" x="2349500" y="2870200"/>
          <p14:tracePt t="35530" x="2374900" y="2876550"/>
          <p14:tracePt t="35547" x="2444750" y="2876550"/>
          <p14:tracePt t="35564" x="2470150" y="2876550"/>
          <p14:tracePt t="35580" x="2540000" y="2876550"/>
          <p14:tracePt t="35596" x="2584450" y="2876550"/>
          <p14:tracePt t="35612" x="2609850" y="2876550"/>
          <p14:tracePt t="35630" x="2654300" y="2876550"/>
          <p14:tracePt t="35647" x="2692400" y="2876550"/>
          <p14:tracePt t="35664" x="2774950" y="2870200"/>
          <p14:tracePt t="35681" x="2870200" y="2857500"/>
          <p14:tracePt t="35697" x="2895600" y="2857500"/>
          <p14:tracePt t="35713" x="2965450" y="2857500"/>
          <p14:tracePt t="35730" x="3009900" y="2857500"/>
          <p14:tracePt t="35747" x="3079750" y="2857500"/>
          <p14:tracePt t="35764" x="3136900" y="2857500"/>
          <p14:tracePt t="35780" x="3168650" y="2857500"/>
          <p14:tracePt t="35797" x="3200400" y="2857500"/>
          <p14:tracePt t="35814" x="3219450" y="2857500"/>
          <p14:tracePt t="35830" x="3244850" y="2857500"/>
          <p14:tracePt t="35848" x="3276600" y="2857500"/>
          <p14:tracePt t="35863" x="3289300" y="2851150"/>
          <p14:tracePt t="35879" x="3321050" y="2851150"/>
          <p14:tracePt t="35896" x="3340100" y="2844800"/>
          <p14:tracePt t="35912" x="3378200" y="2838450"/>
          <p14:tracePt t="35930" x="3409950" y="2838450"/>
          <p14:tracePt t="35946" x="3429000" y="2838450"/>
          <p14:tracePt t="35962" x="3454400" y="2832100"/>
          <p14:tracePt t="35979" x="3467100" y="2832100"/>
          <p14:tracePt t="35996" x="3486150" y="2825750"/>
          <p14:tracePt t="36013" x="3492500" y="2825750"/>
          <p14:tracePt t="36029" x="3498850" y="2825750"/>
          <p14:tracePt t="36181" x="3492500" y="2825750"/>
          <p14:tracePt t="36192" x="3479800" y="2825750"/>
          <p14:tracePt t="36201" x="3460750" y="2825750"/>
          <p14:tracePt t="36214" x="3448050" y="2825750"/>
          <p14:tracePt t="36230" x="3422650" y="2825750"/>
          <p14:tracePt t="36247" x="3403600" y="2825750"/>
          <p14:tracePt t="36265" x="3371850" y="2825750"/>
          <p14:tracePt t="36280" x="3346450" y="2825750"/>
          <p14:tracePt t="36297" x="3308350" y="2819400"/>
          <p14:tracePt t="36314" x="3276600" y="2819400"/>
          <p14:tracePt t="36330" x="3232150" y="2819400"/>
          <p14:tracePt t="36347" x="3187700" y="2819400"/>
          <p14:tracePt t="36363" x="3175000" y="2813050"/>
          <p14:tracePt t="36379" x="3143250" y="2813050"/>
          <p14:tracePt t="36396" x="3124200" y="2813050"/>
          <p14:tracePt t="36413" x="3073400" y="2806700"/>
          <p14:tracePt t="36432" x="3035300" y="2806700"/>
          <p14:tracePt t="36447" x="3003550" y="2806700"/>
          <p14:tracePt t="36464" x="2952750" y="2800350"/>
          <p14:tracePt t="36480" x="2933700" y="2800350"/>
          <p14:tracePt t="36497" x="2876550" y="2787650"/>
          <p14:tracePt t="36515" x="2800350" y="2781300"/>
          <p14:tracePt t="36530" x="2768600" y="2781300"/>
          <p14:tracePt t="36546" x="2692400" y="2774950"/>
          <p14:tracePt t="36563" x="2660650" y="2774950"/>
          <p14:tracePt t="36579" x="2584450" y="2768600"/>
          <p14:tracePt t="36596" x="2540000" y="2755900"/>
          <p14:tracePt t="36614" x="2444750" y="2730500"/>
          <p14:tracePt t="36630" x="2374900" y="2724150"/>
          <p14:tracePt t="36647" x="2349500" y="2717800"/>
          <p14:tracePt t="36663" x="2292350" y="2711450"/>
          <p14:tracePt t="36681" x="2260600" y="2705100"/>
          <p14:tracePt t="36697" x="2178050" y="2686050"/>
          <p14:tracePt t="36714" x="2095500" y="2679700"/>
          <p14:tracePt t="36730" x="2057400" y="2679700"/>
          <p14:tracePt t="36747" x="1974850" y="2660650"/>
          <p14:tracePt t="36764" x="1949450" y="2660650"/>
          <p14:tracePt t="36780" x="1866900" y="2647950"/>
          <p14:tracePt t="36797" x="1797050" y="2635250"/>
          <p14:tracePt t="36814" x="1771650" y="2635250"/>
          <p14:tracePt t="36830" x="1714500" y="2628900"/>
          <p14:tracePt t="36847" x="1682750" y="2628900"/>
          <p14:tracePt t="36864" x="1657350" y="2628900"/>
          <p14:tracePt t="36881" x="1644650" y="2628900"/>
          <p14:tracePt t="36896" x="1631950" y="2628900"/>
          <p14:tracePt t="36913" x="1619250" y="2628900"/>
          <p14:tracePt t="36930" x="1612900" y="2628900"/>
          <p14:tracePt t="36946" x="1587500" y="2641600"/>
          <p14:tracePt t="36963" x="1562100" y="2660650"/>
          <p14:tracePt t="36979" x="1549400" y="2667000"/>
          <p14:tracePt t="36996" x="1524000" y="2679700"/>
          <p14:tracePt t="37014" x="1517650" y="2686050"/>
          <p14:tracePt t="37029" x="1511300" y="2692400"/>
          <p14:tracePt t="37046" x="1504950" y="2698750"/>
          <p14:tracePt t="37067" x="1498600" y="2698750"/>
          <p14:tracePt t="37140" x="1498600" y="2705100"/>
          <p14:tracePt t="37150" x="1504950" y="2705100"/>
          <p14:tracePt t="37160" x="1511300" y="2711450"/>
          <p14:tracePt t="37172" x="1524000" y="2717800"/>
          <p14:tracePt t="37182" x="1543050" y="2724150"/>
          <p14:tracePt t="37196" x="1574800" y="2730500"/>
          <p14:tracePt t="37212" x="1600200" y="2736850"/>
          <p14:tracePt t="37230" x="1714500" y="2762250"/>
          <p14:tracePt t="37247" x="1790700" y="2774950"/>
          <p14:tracePt t="37264" x="1822450" y="2781300"/>
          <p14:tracePt t="37280" x="1917700" y="2787650"/>
          <p14:tracePt t="37298" x="2044700" y="2800350"/>
          <p14:tracePt t="37313" x="2095500" y="2800350"/>
          <p14:tracePt t="37330" x="2184400" y="2800350"/>
          <p14:tracePt t="37347" x="2241550" y="2800350"/>
          <p14:tracePt t="37363" x="2406650" y="2800350"/>
          <p14:tracePt t="37379" x="2482850" y="2800350"/>
          <p14:tracePt t="37396" x="2597150" y="2794000"/>
          <p14:tracePt t="37414" x="2743200" y="2774950"/>
          <p14:tracePt t="37430" x="2819400" y="2774950"/>
          <p14:tracePt t="37447" x="2997200" y="2768600"/>
          <p14:tracePt t="37465" x="3111500" y="2755900"/>
          <p14:tracePt t="37480" x="3168650" y="2749550"/>
          <p14:tracePt t="37497" x="3346450" y="2730500"/>
          <p14:tracePt t="37513" x="3435350" y="2730500"/>
          <p14:tracePt t="37530" x="3549650" y="2730500"/>
          <p14:tracePt t="37548" x="3657600" y="2730500"/>
          <p14:tracePt t="37563" x="3708400" y="2730500"/>
          <p14:tracePt t="37580" x="3860800" y="2730500"/>
          <p14:tracePt t="37597" x="3924300" y="2730500"/>
          <p14:tracePt t="37613" x="4025900" y="2730500"/>
          <p14:tracePt t="37632" x="4114800" y="2730500"/>
          <p14:tracePt t="37648" x="4159250" y="2717800"/>
          <p14:tracePt t="37664" x="4267200" y="2711450"/>
          <p14:tracePt t="37681" x="4292600" y="2711450"/>
          <p14:tracePt t="37697" x="4324350" y="2705100"/>
          <p14:tracePt t="37715" x="4343400" y="2705100"/>
          <p14:tracePt t="37730" x="4349750" y="2705100"/>
          <p14:tracePt t="37748" x="4356100" y="2705100"/>
          <p14:tracePt t="37763" x="4362450" y="2705100"/>
          <p14:tracePt t="49303" x="4356100" y="2711450"/>
          <p14:tracePt t="49314" x="4337050" y="2743200"/>
          <p14:tracePt t="49324" x="4311650" y="2762250"/>
          <p14:tracePt t="49334" x="4279900" y="2806700"/>
          <p14:tracePt t="49347" x="4216400" y="2870200"/>
          <p14:tracePt t="49362" x="4121150" y="2952750"/>
          <p14:tracePt t="49378" x="3790950" y="3206750"/>
          <p14:tracePt t="49395" x="3663950" y="3289300"/>
          <p14:tracePt t="49398" x="3568700" y="3359150"/>
          <p14:tracePt t="49411" x="3378200" y="3435350"/>
          <p14:tracePt t="49428" x="3149600" y="3524250"/>
          <p14:tracePt t="49446" x="3092450" y="3543300"/>
          <p14:tracePt t="49463" x="2984500" y="3568700"/>
          <p14:tracePt t="49480" x="2863850" y="3594100"/>
          <p14:tracePt t="49496" x="2800350" y="3619500"/>
          <p14:tracePt t="49513" x="2647950" y="3619500"/>
          <p14:tracePt t="49529" x="2597150" y="3619500"/>
          <p14:tracePt t="49546" x="2489200" y="3625850"/>
          <p14:tracePt t="49564" x="2362200" y="3625850"/>
          <p14:tracePt t="49579" x="2298700" y="3625850"/>
          <p14:tracePt t="49596" x="2159000" y="3625850"/>
          <p14:tracePt t="49613" x="2108200" y="3625850"/>
          <p14:tracePt t="49629" x="2025650" y="3613150"/>
          <p14:tracePt t="49647" x="1974850" y="3594100"/>
          <p14:tracePt t="49662" x="1924050" y="3575050"/>
          <p14:tracePt t="49679" x="1790700" y="3536950"/>
          <p14:tracePt t="49695" x="1720850" y="3517900"/>
          <p14:tracePt t="49713" x="1612900" y="3511550"/>
          <p14:tracePt t="49730" x="1593850" y="3505200"/>
          <p14:tracePt t="49746" x="1555750" y="3498850"/>
          <p14:tracePt t="49763" x="1511300" y="3473450"/>
          <p14:tracePt t="49779" x="1492250" y="3460750"/>
          <p14:tracePt t="49795" x="1447800" y="3435350"/>
          <p14:tracePt t="49811" x="1416050" y="3416300"/>
          <p14:tracePt t="49828" x="1365250" y="3384550"/>
          <p14:tracePt t="49845" x="1314450" y="3359150"/>
          <p14:tracePt t="49861" x="1301750" y="3352800"/>
          <p14:tracePt t="49878" x="1276350" y="3327400"/>
          <p14:tracePt t="49895" x="1263650" y="3321050"/>
          <p14:tracePt t="49911" x="1257300" y="3308350"/>
          <p14:tracePt t="49928" x="1250950" y="3302000"/>
          <p14:tracePt t="49945" x="1244600" y="3295650"/>
          <p14:tracePt t="49962" x="1238250" y="3282950"/>
          <p14:tracePt t="49996" x="1231900" y="3282950"/>
          <p14:tracePt t="50013" x="1231900" y="3276600"/>
          <p14:tracePt t="50043" x="1231900" y="3270250"/>
          <p14:tracePt t="50054" x="1231900" y="3263900"/>
          <p14:tracePt t="50065" x="1238250" y="3257550"/>
          <p14:tracePt t="50078" x="1270000" y="3251200"/>
          <p14:tracePt t="50095" x="1365250" y="3232150"/>
          <p14:tracePt t="50113" x="1416050" y="3232150"/>
          <p14:tracePt t="50129" x="1568450" y="3232150"/>
          <p14:tracePt t="50146" x="1670050" y="3232150"/>
          <p14:tracePt t="50162" x="1809750" y="3232150"/>
          <p14:tracePt t="50178" x="1873250" y="3238500"/>
          <p14:tracePt t="50196" x="2019300" y="3276600"/>
          <p14:tracePt t="50212" x="2165350" y="3314700"/>
          <p14:tracePt t="50229" x="2228850" y="3314700"/>
          <p14:tracePt t="50246" x="2324100" y="3321050"/>
          <p14:tracePt t="50263" x="2425700" y="3321050"/>
          <p14:tracePt t="50279" x="2495550" y="3333750"/>
          <p14:tracePt t="50296" x="2597150" y="3333750"/>
          <p14:tracePt t="50313" x="2647950" y="3333750"/>
          <p14:tracePt t="50330" x="2724150" y="3333750"/>
          <p14:tracePt t="50347" x="2819400" y="3340100"/>
          <p14:tracePt t="50362" x="2946400" y="3352800"/>
          <p14:tracePt t="50378" x="3149600" y="3359150"/>
          <p14:tracePt t="50395" x="3225800" y="3371850"/>
          <p14:tracePt t="50411" x="3530600" y="3454400"/>
          <p14:tracePt t="50428" x="3670300" y="3460750"/>
          <p14:tracePt t="50445" x="3898900" y="3505200"/>
          <p14:tracePt t="50463" x="4260850" y="3581400"/>
          <p14:tracePt t="50479" x="4368800" y="3613150"/>
          <p14:tracePt t="50496" x="4546600" y="3651250"/>
          <p14:tracePt t="50512" x="4641850" y="3670300"/>
          <p14:tracePt t="50529" x="4756150" y="3683000"/>
          <p14:tracePt t="50546" x="4819650" y="3689350"/>
          <p14:tracePt t="50562" x="4826000" y="3689350"/>
          <p14:tracePt t="50580" x="4838700" y="3689350"/>
          <p14:tracePt t="50612" x="4845050" y="3689350"/>
          <p14:tracePt t="50733" x="4832350" y="3689350"/>
          <p14:tracePt t="50744" x="4813300" y="3689350"/>
          <p14:tracePt t="50754" x="4781550" y="3670300"/>
          <p14:tracePt t="50765" x="4730750" y="3657600"/>
          <p14:tracePt t="50779" x="4673600" y="3638550"/>
          <p14:tracePt t="50796" x="4527550" y="3587750"/>
          <p14:tracePt t="50813" x="4470400" y="3568700"/>
          <p14:tracePt t="50829" x="4337050" y="3530600"/>
          <p14:tracePt t="50846" x="4260850" y="3511550"/>
          <p14:tracePt t="50862" x="4102100" y="3473450"/>
          <p14:tracePt t="50879" x="4006850" y="3448050"/>
          <p14:tracePt t="50896" x="3975100" y="3435350"/>
          <p14:tracePt t="50913" x="3905250" y="3429000"/>
          <p14:tracePt t="50930" x="3886200" y="3422650"/>
          <p14:tracePt t="50945" x="3810000" y="3416300"/>
          <p14:tracePt t="50961" x="3740150" y="3409950"/>
          <p14:tracePt t="50978" x="3714750" y="3409950"/>
          <p14:tracePt t="50995" x="3651250" y="3397250"/>
          <p14:tracePt t="51011" x="3632200" y="3397250"/>
          <p14:tracePt t="51028" x="3594100" y="3390900"/>
          <p14:tracePt t="51045" x="3543300" y="3384550"/>
          <p14:tracePt t="51061" x="3511550" y="3378200"/>
          <p14:tracePt t="51078" x="3416300" y="3359150"/>
          <p14:tracePt t="51095" x="3365500" y="3359150"/>
          <p14:tracePt t="51111" x="3251200" y="3359150"/>
          <p14:tracePt t="51128" x="3124200" y="3359150"/>
          <p14:tracePt t="51145" x="3022600" y="3378200"/>
          <p14:tracePt t="51161" x="2806700" y="3384550"/>
          <p14:tracePt t="51178" x="2717800" y="3397250"/>
          <p14:tracePt t="51195" x="2451100" y="3409950"/>
          <p14:tracePt t="51213" x="2235200" y="3416300"/>
          <p14:tracePt t="51228" x="2159000" y="3429000"/>
          <p14:tracePt t="51246" x="2000250" y="3429000"/>
          <p14:tracePt t="51262" x="1936750" y="3429000"/>
          <p14:tracePt t="51279" x="1822450" y="3422650"/>
          <p14:tracePt t="51296" x="1752600" y="3409950"/>
          <p14:tracePt t="51311" x="1727200" y="3397250"/>
          <p14:tracePt t="51328" x="1676400" y="3371850"/>
          <p14:tracePt t="51346" x="1657350" y="3359150"/>
          <p14:tracePt t="51363" x="1619250" y="3340100"/>
          <p14:tracePt t="51380" x="1587500" y="3308350"/>
          <p14:tracePt t="51396" x="1568450" y="3302000"/>
          <p14:tracePt t="51412" x="1511300" y="3270250"/>
          <p14:tracePt t="51430" x="1492250" y="3257550"/>
          <p14:tracePt t="51445" x="1460500" y="3238500"/>
          <p14:tracePt t="51462" x="1447800" y="3232150"/>
          <p14:tracePt t="51478" x="1422400" y="3219450"/>
          <p14:tracePt t="51495" x="1409700" y="3206750"/>
          <p14:tracePt t="51511" x="1397000" y="3200400"/>
          <p14:tracePt t="51528" x="1390650" y="3200400"/>
          <p14:tracePt t="51650" x="1397000" y="3194050"/>
          <p14:tracePt t="51660" x="1409700" y="3194050"/>
          <p14:tracePt t="51671" x="1428750" y="3194050"/>
          <p14:tracePt t="51681" x="1447800" y="3187700"/>
          <p14:tracePt t="51695" x="1460500" y="3187700"/>
          <p14:tracePt t="51711" x="1479550" y="3187700"/>
          <p14:tracePt t="51728" x="1574800" y="3187700"/>
          <p14:tracePt t="51745" x="1676400" y="3187700"/>
          <p14:tracePt t="51761" x="1727200" y="3187700"/>
          <p14:tracePt t="51778" x="1809750" y="3200400"/>
          <p14:tracePt t="51797" x="1943100" y="3225800"/>
          <p14:tracePt t="51812" x="1993900" y="3244850"/>
          <p14:tracePt t="51830" x="2101850" y="3263900"/>
          <p14:tracePt t="51846" x="2146300" y="3270250"/>
          <p14:tracePt t="51862" x="2228850" y="3282950"/>
          <p14:tracePt t="51879" x="2266950" y="3289300"/>
          <p14:tracePt t="51895" x="2336800" y="3289300"/>
          <p14:tracePt t="51911" x="2393950" y="3295650"/>
          <p14:tracePt t="51928" x="2413000" y="3302000"/>
          <p14:tracePt t="51944" x="2457450" y="3302000"/>
          <p14:tracePt t="51961" x="2470150" y="3308350"/>
          <p14:tracePt t="51978" x="2501900" y="3314700"/>
          <p14:tracePt t="51995" x="2527300" y="3327400"/>
          <p14:tracePt t="52011" x="2540000" y="3340100"/>
          <p14:tracePt t="52028" x="2584450" y="3378200"/>
          <p14:tracePt t="52045" x="2603500" y="3397250"/>
          <p14:tracePt t="52061" x="2673350" y="3448050"/>
          <p14:tracePt t="52078" x="2749550" y="3524250"/>
          <p14:tracePt t="52094" x="2774950" y="3556000"/>
          <p14:tracePt t="52111" x="2838450" y="3619500"/>
          <p14:tracePt t="52128" x="2857500" y="3644900"/>
          <p14:tracePt t="52145" x="2876550" y="3670300"/>
          <p14:tracePt t="52161" x="2895600" y="3676650"/>
          <p14:tracePt t="52178" x="2895600" y="3683000"/>
          <p14:tracePt t="52195" x="2901950" y="3683000"/>
          <p14:tracePt t="52211" x="2908300" y="3683000"/>
          <p14:tracePt t="52228" x="2908300" y="3689350"/>
          <p14:tracePt t="52245" x="2914650" y="3689350"/>
          <p14:tracePt t="52882" x="2914650" y="3683000"/>
          <p14:tracePt t="52893" x="2921000" y="3676650"/>
          <p14:tracePt t="52903" x="2921000" y="3670300"/>
          <p14:tracePt t="52914" x="2927350" y="3663950"/>
          <p14:tracePt t="52935" x="2933700" y="3651250"/>
          <p14:tracePt t="52945" x="2940050" y="3638550"/>
          <p14:tracePt t="52962" x="2946400" y="3613150"/>
          <p14:tracePt t="52979" x="2952750" y="3587750"/>
          <p14:tracePt t="52995" x="2959100" y="3581400"/>
          <p14:tracePt t="53012" x="2959100" y="3568700"/>
          <p14:tracePt t="53030" x="2959100" y="3562350"/>
          <p14:tracePt t="53046" x="2959100" y="3556000"/>
          <p14:tracePt t="53081" x="2959100" y="3530600"/>
          <p14:tracePt t="53096" x="2952750" y="3498850"/>
          <p14:tracePt t="53113" x="2921000" y="3460750"/>
          <p14:tracePt t="53129" x="2914650" y="3448050"/>
          <p14:tracePt t="53146" x="2870200" y="3416300"/>
          <p14:tracePt t="53162" x="2844800" y="3397250"/>
          <p14:tracePt t="53179" x="2768600" y="3371850"/>
          <p14:tracePt t="53196" x="2686050" y="3365500"/>
          <p14:tracePt t="53211" x="2660650" y="3365500"/>
          <p14:tracePt t="53229" x="2616200" y="3365500"/>
          <p14:tracePt t="53246" x="2597150" y="3365500"/>
          <p14:tracePt t="53262" x="2565400" y="3365500"/>
          <p14:tracePt t="53278" x="2533650" y="3365500"/>
          <p14:tracePt t="53294" x="2520950" y="3365500"/>
          <p14:tracePt t="53311" x="2489200" y="3365500"/>
          <p14:tracePt t="53328" x="2482850" y="3365500"/>
          <p14:tracePt t="53345" x="2470150" y="3365500"/>
          <p14:tracePt t="53361" x="2451100" y="3365500"/>
          <p14:tracePt t="53378" x="2425700" y="3365500"/>
          <p14:tracePt t="53394" x="2393950" y="3371850"/>
          <p14:tracePt t="53411" x="2374900" y="3371850"/>
          <p14:tracePt t="53428" x="2324100" y="3371850"/>
          <p14:tracePt t="53446" x="2260600" y="3378200"/>
          <p14:tracePt t="53462" x="2235200" y="3378200"/>
          <p14:tracePt t="53479" x="2178050" y="3378200"/>
          <p14:tracePt t="53496" x="2159000" y="3378200"/>
          <p14:tracePt t="53513" x="2120900" y="3378200"/>
          <p14:tracePt t="53530" x="2095500" y="3378200"/>
          <p14:tracePt t="53546" x="2082800" y="3378200"/>
          <p14:tracePt t="53562" x="2051050" y="3378200"/>
          <p14:tracePt t="53579" x="2044700" y="3378200"/>
          <p14:tracePt t="53595" x="2019300" y="3378200"/>
          <p14:tracePt t="53613" x="1987550" y="3384550"/>
          <p14:tracePt t="53629" x="1974850" y="3390900"/>
          <p14:tracePt t="53646" x="1949450" y="3403600"/>
          <p14:tracePt t="53662" x="1930400" y="3403600"/>
          <p14:tracePt t="53679" x="1911350" y="3416300"/>
          <p14:tracePt t="53697" x="1892300" y="3429000"/>
          <p14:tracePt t="53712" x="1885950" y="3429000"/>
          <p14:tracePt t="53746" x="1885950" y="3435350"/>
          <p14:tracePt t="53763" x="1879600" y="3435350"/>
          <p14:tracePt t="53802" x="1879600" y="3448050"/>
          <p14:tracePt t="53812" x="1879600" y="3454400"/>
          <p14:tracePt t="53822" x="1879600" y="3460750"/>
          <p14:tracePt t="53832" x="1879600" y="3473450"/>
          <p14:tracePt t="53846" x="1879600" y="3486150"/>
          <p14:tracePt t="53863" x="1943100" y="3536950"/>
          <p14:tracePt t="53879" x="1981200" y="3556000"/>
          <p14:tracePt t="53896" x="2082800" y="3581400"/>
          <p14:tracePt t="53912" x="2133600" y="3581400"/>
          <p14:tracePt t="53929" x="2311400" y="3587750"/>
          <p14:tracePt t="53947" x="2451100" y="3587750"/>
          <p14:tracePt t="53962" x="2514600" y="3587750"/>
          <p14:tracePt t="53980" x="2679700" y="3587750"/>
          <p14:tracePt t="53996" x="2755900" y="3587750"/>
          <p14:tracePt t="54012" x="2895600" y="3587750"/>
          <p14:tracePt t="54031" x="2990850" y="3587750"/>
          <p14:tracePt t="54045" x="3041650" y="3587750"/>
          <p14:tracePt t="54063" x="3130550" y="3587750"/>
          <p14:tracePt t="54079" x="3181350" y="3587750"/>
          <p14:tracePt t="54095" x="3251200" y="3587750"/>
          <p14:tracePt t="54115" x="3302000" y="3587750"/>
          <p14:tracePt t="54129" x="3321050" y="3587750"/>
          <p14:tracePt t="54146" x="3346450" y="3587750"/>
          <p14:tracePt t="54162" x="3365500" y="3594100"/>
          <p14:tracePt t="54178" x="3397250" y="3594100"/>
          <p14:tracePt t="54195" x="3416300" y="3594100"/>
          <p14:tracePt t="54211" x="3460750" y="3594100"/>
          <p14:tracePt t="54228" x="3498850" y="3594100"/>
          <p14:tracePt t="54245" x="3517900" y="3594100"/>
          <p14:tracePt t="54262" x="3543300" y="3594100"/>
          <p14:tracePt t="54279" x="3549650" y="3594100"/>
          <p14:tracePt t="54295" x="3562350" y="3594100"/>
          <p14:tracePt t="54311" x="3568700" y="3594100"/>
          <p14:tracePt t="70756" x="3575050" y="3581400"/>
          <p14:tracePt t="70765" x="3581400" y="3556000"/>
          <p14:tracePt t="70778" x="3587750" y="3536950"/>
          <p14:tracePt t="70794" x="3619500" y="3511550"/>
          <p14:tracePt t="70811" x="3759200" y="3435350"/>
          <p14:tracePt t="70828" x="3987800" y="3314700"/>
          <p14:tracePt t="70844" x="4146550" y="3263900"/>
          <p14:tracePt t="70861" x="4470400" y="3206750"/>
          <p14:tracePt t="70878" x="4584700" y="3194050"/>
          <p14:tracePt t="70894" x="4838700" y="3194050"/>
          <p14:tracePt t="70911" x="5067300" y="3200400"/>
          <p14:tracePt t="70927" x="5156200" y="3225800"/>
          <p14:tracePt t="70944" x="5295900" y="3295650"/>
          <p14:tracePt t="70961" x="5365750" y="3340100"/>
          <p14:tracePt t="70978" x="5473700" y="3390900"/>
          <p14:tracePt t="70995" x="5543550" y="3435350"/>
          <p14:tracePt t="71011" x="5562600" y="3454400"/>
          <p14:tracePt t="71028" x="5600700" y="3492500"/>
          <p14:tracePt t="71044" x="5619750" y="3524250"/>
          <p14:tracePt t="71061" x="5670550" y="3619500"/>
          <p14:tracePt t="71079" x="5695950" y="3752850"/>
          <p14:tracePt t="71095" x="5695950" y="3816350"/>
          <p14:tracePt t="71111" x="5695950" y="3956050"/>
          <p14:tracePt t="71129" x="5695950" y="4013200"/>
          <p14:tracePt t="71144" x="5695950" y="4051300"/>
          <p14:tracePt t="71162" x="5695950" y="4064000"/>
          <p14:tracePt t="71178" x="5689600" y="4064000"/>
          <p14:tracePt t="71225" x="5689600" y="4057650"/>
          <p14:tracePt t="71236" x="5689600" y="4038600"/>
          <p14:tracePt t="71246" x="5689600" y="4006850"/>
          <p14:tracePt t="71261" x="5708650" y="3975100"/>
          <p14:tracePt t="71278" x="5740400" y="3924300"/>
          <p14:tracePt t="71294" x="5772150" y="3898900"/>
          <p14:tracePt t="71311" x="5918200" y="3829050"/>
          <p14:tracePt t="71327" x="5994400" y="3810000"/>
          <p14:tracePt t="71343" x="6102350" y="3803650"/>
          <p14:tracePt t="71360" x="6191250" y="3803650"/>
          <p14:tracePt t="71376" x="6223000" y="3803650"/>
          <p14:tracePt t="71393" x="6254750" y="3803650"/>
          <p14:tracePt t="71410" x="6261100" y="3803650"/>
          <p14:tracePt t="71426" x="6273800" y="3810000"/>
          <p14:tracePt t="71486" x="6280150" y="3810000"/>
          <p14:tracePt t="71611" x="6286500" y="3810000"/>
          <p14:tracePt t="71643" x="6299200" y="3810000"/>
          <p14:tracePt t="71653" x="6305550" y="3810000"/>
          <p14:tracePt t="71663" x="6318250" y="3810000"/>
          <p14:tracePt t="71677" x="6324600" y="3797300"/>
          <p14:tracePt t="71694" x="6350000" y="3765550"/>
          <p14:tracePt t="71711" x="6362700" y="3752850"/>
          <p14:tracePt t="71728" x="6400800" y="3708400"/>
          <p14:tracePt t="71743" x="6419850" y="3695700"/>
          <p14:tracePt t="71760" x="6457950" y="3670300"/>
          <p14:tracePt t="71776" x="6477000" y="3651250"/>
          <p14:tracePt t="71793" x="6489700" y="3644900"/>
          <p14:tracePt t="71810" x="6489700" y="3632200"/>
          <p14:tracePt t="71826" x="6496050" y="3632200"/>
          <p14:tracePt t="71860" x="6502400" y="3625850"/>
          <p14:tracePt t="71892" x="6508750" y="3619500"/>
          <p14:tracePt t="71934" x="6515100" y="3619500"/>
          <p14:tracePt t="71945" x="6521450" y="3613150"/>
          <p14:tracePt t="71956" x="6527800" y="3613150"/>
          <p14:tracePt t="71966" x="6527800" y="3606800"/>
          <p14:tracePt t="71978" x="6527800" y="3600450"/>
          <p14:tracePt t="71994" x="6534150" y="3600450"/>
          <p14:tracePt t="72011" x="6546850" y="3587750"/>
          <p14:tracePt t="72028" x="6559550" y="3581400"/>
          <p14:tracePt t="72044" x="6565900" y="3581400"/>
          <p14:tracePt t="72061" x="6565900" y="3575050"/>
          <p14:tracePt t="72095" x="6572250" y="3568700"/>
          <p14:tracePt t="72123" x="6572250" y="3562350"/>
          <p14:tracePt t="72174" x="6553200" y="3549650"/>
          <p14:tracePt t="72185" x="6477000" y="3536950"/>
          <p14:tracePt t="72196" x="6400800" y="3530600"/>
          <p14:tracePt t="72211" x="6305550" y="3517900"/>
          <p14:tracePt t="72228" x="6032500" y="3498850"/>
          <p14:tracePt t="72244" x="5956300" y="3498850"/>
          <p14:tracePt t="72261" x="5835650" y="3486150"/>
          <p14:tracePt t="72278" x="5797550" y="3486150"/>
          <p14:tracePt t="72294" x="5791200" y="3486150"/>
          <p14:tracePt t="72311" x="5778500" y="3486150"/>
          <p14:tracePt t="72344" x="5772150" y="3486150"/>
          <p14:tracePt t="72437" x="5778500" y="3486150"/>
          <p14:tracePt t="72446" x="5816600" y="3492500"/>
          <p14:tracePt t="72456" x="5873750" y="3511550"/>
          <p14:tracePt t="72467" x="5930900" y="3524250"/>
          <p14:tracePt t="72478" x="5969000" y="3536950"/>
          <p14:tracePt t="72495" x="6000750" y="3543300"/>
          <p14:tracePt t="72511" x="6038850" y="3543300"/>
          <p14:tracePt t="72528" x="6051550" y="3543300"/>
          <p14:tracePt t="72543" x="6057900" y="3543300"/>
          <p14:tracePt t="72580" x="6019800" y="3543300"/>
          <p14:tracePt t="72593" x="5892800" y="3536950"/>
          <p14:tracePt t="72610" x="5803900" y="3536950"/>
          <p14:tracePt t="72627" x="5575300" y="3562350"/>
          <p14:tracePt t="72644" x="5403850" y="3625850"/>
          <p14:tracePt t="72660" x="5359400" y="3632200"/>
          <p14:tracePt t="72677" x="5334000" y="3644900"/>
          <p14:tracePt t="72694" x="5327650" y="3644900"/>
          <p14:tracePt t="72710" x="5321300" y="3644900"/>
          <p14:tracePt t="73969" x="5314950" y="3644900"/>
          <p14:tracePt t="73980" x="5302250" y="3644900"/>
          <p14:tracePt t="73990" x="5276850" y="3644900"/>
          <p14:tracePt t="74000" x="5238750" y="3644900"/>
          <p14:tracePt t="74012" x="5175250" y="3632200"/>
          <p14:tracePt t="74027" x="5099050" y="3625850"/>
          <p14:tracePt t="74043" x="4965700" y="3606800"/>
          <p14:tracePt t="74059" x="4902200" y="3594100"/>
          <p14:tracePt t="74076" x="4705350" y="3568700"/>
          <p14:tracePt t="74093" x="4565650" y="3549650"/>
          <p14:tracePt t="74110" x="4527550" y="3549650"/>
          <p14:tracePt t="74126" x="4419600" y="3530600"/>
          <p14:tracePt t="74143" x="4349750" y="3517900"/>
          <p14:tracePt t="74160" x="4159250" y="3511550"/>
          <p14:tracePt t="74176" x="4006850" y="3511550"/>
          <p14:tracePt t="74193" x="3917950" y="3511550"/>
          <p14:tracePt t="74209" x="3663950" y="3524250"/>
          <p14:tracePt t="74227" x="3562350" y="3536950"/>
          <p14:tracePt t="74244" x="3384550" y="3543300"/>
          <p14:tracePt t="74261" x="3143250" y="3543300"/>
          <p14:tracePt t="74277" x="3041650" y="3543300"/>
          <p14:tracePt t="74294" x="2914650" y="3543300"/>
          <p14:tracePt t="74311" x="2851150" y="3543300"/>
          <p14:tracePt t="74327" x="2717800" y="3543300"/>
          <p14:tracePt t="74345" x="2552700" y="3530600"/>
          <p14:tracePt t="74361" x="2489200" y="3530600"/>
          <p14:tracePt t="74377" x="2400300" y="3530600"/>
          <p14:tracePt t="74393" x="2355850" y="3530600"/>
          <p14:tracePt t="74409" x="2279650" y="3530600"/>
          <p14:tracePt t="74428" x="2216150" y="3530600"/>
          <p14:tracePt t="74444" x="2171700" y="3530600"/>
          <p14:tracePt t="74461" x="2108200" y="3536950"/>
          <p14:tracePt t="74477" x="2082800" y="3543300"/>
          <p14:tracePt t="74495" x="2032000" y="3562350"/>
          <p14:tracePt t="74512" x="2006600" y="3575050"/>
          <p14:tracePt t="74527" x="2000250" y="3581400"/>
          <p14:tracePt t="74544" x="1993900" y="3594100"/>
          <p14:tracePt t="74561" x="1987550" y="3600450"/>
          <p14:tracePt t="74577" x="1968500" y="3613150"/>
          <p14:tracePt t="74594" x="1936750" y="3651250"/>
          <p14:tracePt t="74610" x="1924050" y="3670300"/>
          <p14:tracePt t="74627" x="1892300" y="3714750"/>
          <p14:tracePt t="74643" x="1879600" y="3727450"/>
          <p14:tracePt t="74660" x="1860550" y="3752850"/>
          <p14:tracePt t="74677" x="1854200" y="3765550"/>
          <p14:tracePt t="74693" x="1847850" y="3784600"/>
          <p14:tracePt t="74710" x="1841500" y="3790950"/>
          <p14:tracePt t="74744" x="1835150" y="3803650"/>
          <p14:tracePt t="74761" x="1835150" y="3810000"/>
          <p14:tracePt t="74777" x="1835150" y="3822700"/>
          <p14:tracePt t="74794" x="1835150" y="3829050"/>
          <p14:tracePt t="74811" x="1835150" y="3835400"/>
          <p14:tracePt t="74827" x="1835150" y="3848100"/>
          <p14:tracePt t="74845" x="1835150" y="3860800"/>
          <p14:tracePt t="74861" x="1841500" y="3867150"/>
          <p14:tracePt t="74878" x="1860550" y="3873500"/>
          <p14:tracePt t="74894" x="1866900" y="3873500"/>
          <p14:tracePt t="74897" x="1873250" y="3879850"/>
          <p14:tracePt t="74911" x="1873250" y="3886200"/>
          <p14:tracePt t="74927" x="1885950" y="3892550"/>
          <p14:tracePt t="74944" x="1905000" y="3898900"/>
          <p14:tracePt t="74961" x="1930400" y="3911600"/>
          <p14:tracePt t="74977" x="1949450" y="3917950"/>
          <p14:tracePt t="74995" x="1987550" y="3937000"/>
          <p14:tracePt t="75011" x="2006600" y="3943350"/>
          <p14:tracePt t="75027" x="2038350" y="3968750"/>
          <p14:tracePt t="75045" x="2082800" y="3987800"/>
          <p14:tracePt t="75061" x="2095500" y="3994150"/>
          <p14:tracePt t="75077" x="2139950" y="4013200"/>
          <p14:tracePt t="75094" x="2165350" y="4025900"/>
          <p14:tracePt t="75111" x="2228850" y="4038600"/>
          <p14:tracePt t="75127" x="2286000" y="4044950"/>
          <p14:tracePt t="75144" x="2311400" y="4051300"/>
          <p14:tracePt t="75161" x="2362200" y="4057650"/>
          <p14:tracePt t="75177" x="2381250" y="4057650"/>
          <p14:tracePt t="75194" x="2438400" y="4057650"/>
          <p14:tracePt t="75211" x="2508250" y="4057650"/>
          <p14:tracePt t="75226" x="2533650" y="4057650"/>
          <p14:tracePt t="75243" x="2603500" y="4057650"/>
          <p14:tracePt t="75259" x="2635250" y="4057650"/>
          <p14:tracePt t="75276" x="2679700" y="4057650"/>
          <p14:tracePt t="75293" x="2743200" y="4044950"/>
          <p14:tracePt t="75310" x="2781300" y="4038600"/>
          <p14:tracePt t="75326" x="2863850" y="4019550"/>
          <p14:tracePt t="75343" x="2895600" y="4013200"/>
          <p14:tracePt t="75360" x="2978150" y="3975100"/>
          <p14:tracePt t="75376" x="3041650" y="3956050"/>
          <p14:tracePt t="75393" x="3086100" y="3937000"/>
          <p14:tracePt t="75409" x="3143250" y="3924300"/>
          <p14:tracePt t="75427" x="3155950" y="3924300"/>
          <p14:tracePt t="75444" x="3181350" y="3911600"/>
          <p14:tracePt t="75461" x="3194050" y="3911600"/>
          <p14:tracePt t="75495" x="3200400" y="3911600"/>
          <p14:tracePt t="75533" x="3200400" y="3905250"/>
          <p14:tracePt t="75544" x="3200400" y="3898900"/>
          <p14:tracePt t="75554" x="3200400" y="3892550"/>
          <p14:tracePt t="75564" x="3187700" y="3886200"/>
          <p14:tracePt t="75576" x="3162300" y="3873500"/>
          <p14:tracePt t="75593" x="3149600" y="3867150"/>
          <p14:tracePt t="75609" x="3111500" y="3848100"/>
          <p14:tracePt t="75626" x="3086100" y="3841750"/>
          <p14:tracePt t="75644" x="3048000" y="3816350"/>
          <p14:tracePt t="75660" x="3003550" y="3803650"/>
          <p14:tracePt t="75677" x="2984500" y="3803650"/>
          <p14:tracePt t="75694" x="2940050" y="3790950"/>
          <p14:tracePt t="75711" x="2901950" y="3784600"/>
          <p14:tracePt t="75727" x="2882900" y="3778250"/>
          <p14:tracePt t="75744" x="2806700" y="3759200"/>
          <p14:tracePt t="75761" x="2755900" y="3759200"/>
          <p14:tracePt t="75777" x="2679700" y="3759200"/>
          <p14:tracePt t="75795" x="2622550" y="3759200"/>
          <p14:tracePt t="75811" x="2584450" y="3759200"/>
          <p14:tracePt t="75827" x="2476500" y="3759200"/>
          <p14:tracePt t="75844" x="2425700" y="3759200"/>
          <p14:tracePt t="75861" x="2336800" y="3759200"/>
          <p14:tracePt t="75878" x="2286000" y="3759200"/>
          <p14:tracePt t="75894" x="2254250" y="3759200"/>
          <p14:tracePt t="75910" x="2216150" y="3759200"/>
          <p14:tracePt t="75927" x="2197100" y="3759200"/>
          <p14:tracePt t="75944" x="2139950" y="3759200"/>
          <p14:tracePt t="75962" x="2089150" y="3759200"/>
          <p14:tracePt t="75977" x="2070100" y="3759200"/>
          <p14:tracePt t="75994" x="2038350" y="3759200"/>
          <p14:tracePt t="76011" x="2012950" y="3765550"/>
          <p14:tracePt t="76027" x="1987550" y="3771900"/>
          <p14:tracePt t="76045" x="1962150" y="3778250"/>
          <p14:tracePt t="76061" x="1955800" y="3778250"/>
          <p14:tracePt t="76077" x="1943100" y="3790950"/>
          <p14:tracePt t="76094" x="1936750" y="3790950"/>
          <p14:tracePt t="76110" x="1930400" y="3797300"/>
          <p14:tracePt t="76128" x="1924050" y="3797300"/>
          <p14:tracePt t="76161" x="1917700" y="3803650"/>
          <p14:tracePt t="76177" x="1917700" y="3810000"/>
          <p14:tracePt t="76194" x="1911350" y="3816350"/>
          <p14:tracePt t="76213" x="1911350" y="3822700"/>
          <p14:tracePt t="76233" x="1911350" y="3829050"/>
          <p14:tracePt t="76245" x="1911350" y="3835400"/>
          <p14:tracePt t="76260" x="1911350" y="3848100"/>
          <p14:tracePt t="76277" x="1911350" y="3860800"/>
          <p14:tracePt t="76294" x="1911350" y="3873500"/>
          <p14:tracePt t="76310" x="1911350" y="3892550"/>
          <p14:tracePt t="76327" x="1924050" y="3905250"/>
          <p14:tracePt t="76344" x="1930400" y="3911600"/>
          <p14:tracePt t="76360" x="1949450" y="3924300"/>
          <p14:tracePt t="76376" x="1962150" y="3930650"/>
          <p14:tracePt t="76393" x="1981200" y="3937000"/>
          <p14:tracePt t="76409" x="2019300" y="3949700"/>
          <p14:tracePt t="76426" x="2032000" y="3949700"/>
          <p14:tracePt t="76443" x="2057400" y="3962400"/>
          <p14:tracePt t="76459" x="2070100" y="3962400"/>
          <p14:tracePt t="76476" x="2082800" y="3962400"/>
          <p14:tracePt t="76493" x="2108200" y="3962400"/>
          <p14:tracePt t="76509" x="2114550" y="3962400"/>
          <p14:tracePt t="76526" x="2133600" y="3962400"/>
          <p14:tracePt t="76543" x="2146300" y="3962400"/>
          <p14:tracePt t="76559" x="2159000" y="3962400"/>
          <p14:tracePt t="76576" x="2171700" y="3962400"/>
          <p14:tracePt t="76593" x="2184400" y="3962400"/>
          <p14:tracePt t="76609" x="2209800" y="3962400"/>
          <p14:tracePt t="76644" x="2228850" y="3962400"/>
          <p14:tracePt t="76661" x="2241550" y="3962400"/>
          <p14:tracePt t="76677" x="2247900" y="3962400"/>
          <p14:tracePt t="76694" x="2254250" y="3962400"/>
          <p14:tracePt t="76727" x="2260600" y="3962400"/>
          <p14:tracePt t="76744" x="2266950" y="3962400"/>
          <p14:tracePt t="76761" x="2273300" y="3962400"/>
          <p14:tracePt t="76778" x="2279650" y="3962400"/>
          <p14:tracePt t="76797" x="2286000" y="3962400"/>
          <p14:tracePt t="76817" x="2292350" y="3962400"/>
          <p14:tracePt t="76827" x="2298700" y="3962400"/>
          <p14:tracePt t="76843" x="2311400" y="3962400"/>
          <p14:tracePt t="76859" x="2336800" y="3962400"/>
          <p14:tracePt t="76876" x="2349500" y="3962400"/>
          <p14:tracePt t="76893" x="2381250" y="3962400"/>
          <p14:tracePt t="76909" x="2393950" y="3962400"/>
          <p14:tracePt t="76926" x="2413000" y="3962400"/>
          <p14:tracePt t="76944" x="2419350" y="3968750"/>
          <p14:tracePt t="76960" x="2425700" y="3968750"/>
          <p14:tracePt t="76976" x="2438400" y="3968750"/>
          <p14:tracePt t="76995" x="2451100" y="3968750"/>
          <p14:tracePt t="77028" x="2463800" y="3968750"/>
          <p14:tracePt t="80804" x="2470150" y="3968750"/>
          <p14:tracePt t="80813" x="2482850" y="3968750"/>
          <p14:tracePt t="80824" x="2501900" y="3968750"/>
          <p14:tracePt t="80835" x="2520950" y="3975100"/>
          <p14:tracePt t="80845" x="2559050" y="3975100"/>
          <p14:tracePt t="80860" x="2590800" y="3975100"/>
          <p14:tracePt t="80877" x="2679700" y="3987800"/>
          <p14:tracePt t="80893" x="2717800" y="3987800"/>
          <p14:tracePt t="80896" x="2755900" y="3987800"/>
          <p14:tracePt t="80910" x="2806700" y="3981450"/>
          <p14:tracePt t="80927" x="2914650" y="3956050"/>
          <p14:tracePt t="80943" x="2959100" y="3949700"/>
          <p14:tracePt t="80959" x="3041650" y="3924300"/>
          <p14:tracePt t="80976" x="3124200" y="3911600"/>
          <p14:tracePt t="80992" x="3302000" y="3892550"/>
          <p14:tracePt t="81009" x="3390900" y="3879850"/>
          <p14:tracePt t="81026" x="3556000" y="3879850"/>
          <p14:tracePt t="81042" x="3702050" y="3892550"/>
          <p14:tracePt t="81059" x="3778250" y="3905250"/>
          <p14:tracePt t="81076" x="3911600" y="3924300"/>
          <p14:tracePt t="81092" x="3962400" y="3930650"/>
          <p14:tracePt t="81109" x="4057650" y="3943350"/>
          <p14:tracePt t="81126" x="4127500" y="3956050"/>
          <p14:tracePt t="81142" x="4165600" y="3962400"/>
          <p14:tracePt t="81159" x="4216400" y="3981450"/>
          <p14:tracePt t="83590" x="4216400" y="3987800"/>
          <p14:tracePt t="83611" x="4216400" y="3994150"/>
          <p14:tracePt t="83620" x="4216400" y="4000500"/>
          <p14:tracePt t="83630" x="4210050" y="4000500"/>
          <p14:tracePt t="83642" x="4210050" y="4006850"/>
          <p14:tracePt t="83659" x="4210050" y="4013200"/>
          <p14:tracePt t="83675" x="4191000" y="4013200"/>
          <p14:tracePt t="83692" x="4184650" y="4019550"/>
          <p14:tracePt t="83709" x="4171950" y="4019550"/>
          <p14:tracePt t="83725" x="4152900" y="4019550"/>
          <p14:tracePt t="83743" x="4146550" y="4019550"/>
          <p14:tracePt t="83760" x="4121150" y="4019550"/>
          <p14:tracePt t="83778" x="4089400" y="4019550"/>
          <p14:tracePt t="83793" x="4070350" y="4019550"/>
          <p14:tracePt t="83810" x="4038600" y="4019550"/>
          <p14:tracePt t="83827" x="4025900" y="4019550"/>
          <p14:tracePt t="83844" x="4006850" y="4019550"/>
          <p14:tracePt t="83861" x="3987800" y="4019550"/>
          <p14:tracePt t="83877" x="3975100" y="4019550"/>
          <p14:tracePt t="83894" x="3962400" y="4019550"/>
          <p14:tracePt t="83910" x="3956050" y="4019550"/>
          <p14:tracePt t="83926" x="3949700" y="4019550"/>
          <p14:tracePt t="83943" x="3943350" y="4019550"/>
          <p14:tracePt t="83976" x="3937000" y="4019550"/>
          <p14:tracePt t="84069" x="3930650" y="4019550"/>
          <p14:tracePt t="84258" x="3937000" y="4019550"/>
          <p14:tracePt t="84268" x="3943350" y="4019550"/>
          <p14:tracePt t="84279" x="3956050" y="4019550"/>
          <p14:tracePt t="84293" x="3968750" y="4019550"/>
          <p14:tracePt t="84310" x="4006850" y="4019550"/>
          <p14:tracePt t="84326" x="4025900" y="4019550"/>
          <p14:tracePt t="84343" x="4070350" y="4019550"/>
          <p14:tracePt t="84360" x="4083050" y="4019550"/>
          <p14:tracePt t="84375" x="4114800" y="4019550"/>
          <p14:tracePt t="84392" x="4152900" y="4019550"/>
          <p14:tracePt t="84410" x="4165600" y="4019550"/>
          <p14:tracePt t="84427" x="4191000" y="4025900"/>
          <p14:tracePt t="84443" x="4197350" y="4025900"/>
          <p14:tracePt t="84460" x="4229100" y="4032250"/>
          <p14:tracePt t="84476" x="4248150" y="4038600"/>
          <p14:tracePt t="84492" x="4254500" y="4038600"/>
          <p14:tracePt t="85972" x="4260850" y="4038600"/>
          <p14:tracePt t="85983" x="4273550" y="4044950"/>
          <p14:tracePt t="85994" x="4286250" y="4051300"/>
          <p14:tracePt t="86010" x="4298950" y="4051300"/>
          <p14:tracePt t="86026" x="4343400" y="4064000"/>
          <p14:tracePt t="86045" x="4387850" y="4076700"/>
          <p14:tracePt t="86060" x="4406900" y="4076700"/>
          <p14:tracePt t="86077" x="4438650" y="4076700"/>
          <p14:tracePt t="86093" x="4451350" y="4076700"/>
          <p14:tracePt t="86110" x="4470400" y="4076700"/>
          <p14:tracePt t="86126" x="4483100" y="4076700"/>
          <p14:tracePt t="86143" x="4495800" y="4076700"/>
          <p14:tracePt t="86160" x="4502150" y="4076700"/>
          <p14:tracePt t="86176" x="4508500" y="4076700"/>
          <p14:tracePt t="86193" x="4514850" y="4076700"/>
          <p14:tracePt t="86232" x="4521200" y="4076700"/>
          <p14:tracePt t="86348" x="4527550" y="4076700"/>
          <p14:tracePt t="86389" x="4533900" y="4076700"/>
          <p14:tracePt t="86744" x="4540250" y="4076700"/>
          <p14:tracePt t="86756" x="4546600" y="4076700"/>
          <p14:tracePt t="86765" x="4552950" y="4076700"/>
          <p14:tracePt t="86776" x="4559300" y="4076700"/>
          <p14:tracePt t="86792" x="4565650" y="4076700"/>
          <p14:tracePt t="86808" x="4572000" y="4076700"/>
          <p14:tracePt t="86825" x="4578350" y="4076700"/>
          <p14:tracePt t="86842" x="4591050" y="4076700"/>
          <p14:tracePt t="86858" x="4597400" y="4076700"/>
          <p14:tracePt t="86875" x="4603750" y="4076700"/>
          <p14:tracePt t="86892" x="4610100" y="4076700"/>
          <p14:tracePt t="86908" x="4616450" y="4076700"/>
          <p14:tracePt t="86925" x="4641850" y="4076700"/>
          <p14:tracePt t="86942" x="4692650" y="4076700"/>
          <p14:tracePt t="86960" x="4730750" y="4076700"/>
          <p14:tracePt t="86976" x="4794250" y="4076700"/>
          <p14:tracePt t="86995" x="4864100" y="4076700"/>
          <p14:tracePt t="87010" x="4902200" y="4076700"/>
          <p14:tracePt t="87028" x="4959350" y="4064000"/>
          <p14:tracePt t="87043" x="4997450" y="4064000"/>
          <p14:tracePt t="87060" x="5073650" y="4044950"/>
          <p14:tracePt t="87078" x="5130800" y="4032250"/>
          <p14:tracePt t="87093" x="5149850" y="4019550"/>
          <p14:tracePt t="87110" x="5181600" y="4006850"/>
          <p14:tracePt t="87126" x="5200650" y="4000500"/>
          <p14:tracePt t="87143" x="5207000" y="3994150"/>
          <p14:tracePt t="87159" x="5213350" y="3987800"/>
          <p14:tracePt t="87176" x="5219700" y="3987800"/>
          <p14:tracePt t="87193" x="5219700" y="3981450"/>
          <p14:tracePt t="87224" x="5219700" y="3975100"/>
          <p14:tracePt t="87234" x="5219700" y="3968750"/>
          <p14:tracePt t="87245" x="5213350" y="3962400"/>
          <p14:tracePt t="87260" x="5194300" y="3943350"/>
          <p14:tracePt t="87277" x="5099050" y="3911600"/>
          <p14:tracePt t="87293" x="5041900" y="3898900"/>
          <p14:tracePt t="87310" x="4933950" y="3867150"/>
          <p14:tracePt t="87328" x="4813300" y="3829050"/>
          <p14:tracePt t="87342" x="4737100" y="3816350"/>
          <p14:tracePt t="87359" x="4578350" y="3797300"/>
          <p14:tracePt t="87375" x="4514850" y="3797300"/>
          <p14:tracePt t="87392" x="4438650" y="3797300"/>
          <p14:tracePt t="87409" x="4394200" y="3797300"/>
          <p14:tracePt t="87425" x="4279900" y="3797300"/>
          <p14:tracePt t="87442" x="4178300" y="3790950"/>
          <p14:tracePt t="87460" x="4133850" y="3790950"/>
          <p14:tracePt t="87476" x="4051300" y="3771900"/>
          <p14:tracePt t="87493" x="4025900" y="3771900"/>
          <p14:tracePt t="87510" x="3968750" y="3765550"/>
          <p14:tracePt t="87526" x="3898900" y="3759200"/>
          <p14:tracePt t="87544" x="3860800" y="3752850"/>
          <p14:tracePt t="87559" x="3765550" y="3752850"/>
          <p14:tracePt t="87576" x="3727450" y="3752850"/>
          <p14:tracePt t="87592" x="3676650" y="3740150"/>
          <p14:tracePt t="87609" x="3632200" y="3740150"/>
          <p14:tracePt t="87626" x="3600450" y="3740150"/>
          <p14:tracePt t="87643" x="3562350" y="3740150"/>
          <p14:tracePt t="87659" x="3536950" y="3740150"/>
          <p14:tracePt t="87676" x="3505200" y="3752850"/>
          <p14:tracePt t="87693" x="3473450" y="3771900"/>
          <p14:tracePt t="87709" x="3454400" y="3790950"/>
          <p14:tracePt t="87726" x="3429000" y="3829050"/>
          <p14:tracePt t="87743" x="3416300" y="3848100"/>
          <p14:tracePt t="87760" x="3390900" y="3898900"/>
          <p14:tracePt t="87777" x="3371850" y="3930650"/>
          <p14:tracePt t="87793" x="3371850" y="3943350"/>
          <p14:tracePt t="87810" x="3365500" y="3968750"/>
          <p14:tracePt t="87826" x="3359150" y="3981450"/>
          <p14:tracePt t="87844" x="3359150" y="4000500"/>
          <p14:tracePt t="87861" x="3359150" y="4019550"/>
          <p14:tracePt t="87876" x="3371850" y="4032250"/>
          <p14:tracePt t="87893" x="3422650" y="4057650"/>
          <p14:tracePt t="87910" x="3467100" y="4076700"/>
          <p14:tracePt t="87927" x="3524250" y="4089400"/>
          <p14:tracePt t="87943" x="3613150" y="4108450"/>
          <p14:tracePt t="87958" x="3689350" y="4108450"/>
          <p14:tracePt t="87975" x="3810000" y="4127500"/>
          <p14:tracePt t="87992" x="3848100" y="4127500"/>
          <p14:tracePt t="88008" x="3924300" y="4127500"/>
          <p14:tracePt t="88025" x="3987800" y="4127500"/>
          <p14:tracePt t="88042" x="4146550" y="4127500"/>
          <p14:tracePt t="88058" x="4286250" y="4127500"/>
          <p14:tracePt t="88075" x="4375150" y="4114800"/>
          <p14:tracePt t="88092" x="4629150" y="4083050"/>
          <p14:tracePt t="88109" x="4743450" y="4070350"/>
          <p14:tracePt t="88125" x="4927600" y="4038600"/>
          <p14:tracePt t="88142" x="5143500" y="4032250"/>
          <p14:tracePt t="88159" x="5257800" y="4032250"/>
          <p14:tracePt t="88176" x="5410200" y="4032250"/>
          <p14:tracePt t="88194" x="5549900" y="4032250"/>
          <p14:tracePt t="88210" x="5626100" y="4032250"/>
          <p14:tracePt t="88227" x="5765800" y="4032250"/>
          <p14:tracePt t="88244" x="5803900" y="4019550"/>
          <p14:tracePt t="88260" x="5867400" y="4013200"/>
          <p14:tracePt t="88278" x="5892800" y="4006850"/>
          <p14:tracePt t="88294" x="5899150" y="4000500"/>
          <p14:tracePt t="88310" x="5905500" y="4000500"/>
          <p14:tracePt t="88326" x="5905500" y="3994150"/>
          <p14:tracePt t="88343" x="5905500" y="3987800"/>
          <p14:tracePt t="88361" x="5899150" y="3968750"/>
          <p14:tracePt t="88376" x="5880100" y="3956050"/>
          <p14:tracePt t="88394" x="5822950" y="3905250"/>
          <p14:tracePt t="88410" x="5791200" y="3892550"/>
          <p14:tracePt t="88426" x="5689600" y="3835400"/>
          <p14:tracePt t="88445" x="5568950" y="3810000"/>
          <p14:tracePt t="88459" x="5518150" y="3797300"/>
          <p14:tracePt t="88476" x="5422900" y="3784600"/>
          <p14:tracePt t="88493" x="5391150" y="3778250"/>
          <p14:tracePt t="88510" x="5334000" y="3759200"/>
          <p14:tracePt t="88526" x="5283200" y="3752850"/>
          <p14:tracePt t="88543" x="5149850" y="3740150"/>
          <p14:tracePt t="88560" x="5029200" y="3721100"/>
          <p14:tracePt t="88576" x="5003800" y="3714750"/>
          <p14:tracePt t="88593" x="4908550" y="3708400"/>
          <p14:tracePt t="88609" x="4845050" y="3702050"/>
          <p14:tracePt t="88627" x="4711700" y="3683000"/>
          <p14:tracePt t="88643" x="4578350" y="3651250"/>
          <p14:tracePt t="88660" x="4527550" y="3632200"/>
          <p14:tracePt t="88676" x="4445000" y="3619500"/>
          <p14:tracePt t="88695" x="4324350" y="3600450"/>
          <p14:tracePt t="88709" x="4273550" y="3600450"/>
          <p14:tracePt t="88726" x="4171950" y="3600450"/>
          <p14:tracePt t="88743" x="4140200" y="3600450"/>
          <p14:tracePt t="88760" x="4076700" y="3600450"/>
          <p14:tracePt t="88776" x="4038600" y="3600450"/>
          <p14:tracePt t="88793" x="3956050" y="3600450"/>
          <p14:tracePt t="88810" x="3898900" y="3606800"/>
          <p14:tracePt t="88826" x="3867150" y="3613150"/>
          <p14:tracePt t="88843" x="3829050" y="3619500"/>
          <p14:tracePt t="88860" x="3816350" y="3625850"/>
          <p14:tracePt t="88876" x="3790950" y="3625850"/>
          <p14:tracePt t="88893" x="3771900" y="3638550"/>
          <p14:tracePt t="88909" x="3759200" y="3638550"/>
          <p14:tracePt t="88926" x="3733800" y="3638550"/>
          <p14:tracePt t="88943" x="3721100" y="3644900"/>
          <p14:tracePt t="88960" x="3695700" y="3644900"/>
          <p14:tracePt t="88976" x="3676650" y="3651250"/>
          <p14:tracePt t="88993" x="3670300" y="3651250"/>
          <p14:tracePt t="89009" x="3651250" y="3657600"/>
          <p14:tracePt t="89026" x="3638550" y="3657600"/>
          <p14:tracePt t="89043" x="3613150" y="3670300"/>
          <p14:tracePt t="89060" x="3587750" y="3695700"/>
          <p14:tracePt t="89076" x="3581400" y="3695700"/>
          <p14:tracePt t="89093" x="3562350" y="3714750"/>
          <p14:tracePt t="89108" x="3549650" y="3727450"/>
          <p14:tracePt t="89125" x="3530600" y="3752850"/>
          <p14:tracePt t="89142" x="3517900" y="3778250"/>
          <p14:tracePt t="89159" x="3511550" y="3790950"/>
          <p14:tracePt t="89175" x="3498850" y="3810000"/>
          <p14:tracePt t="89192" x="3498850" y="3816350"/>
          <p14:tracePt t="89208" x="3492500" y="3829050"/>
          <p14:tracePt t="89225" x="3492500" y="3835400"/>
          <p14:tracePt t="89242" x="3486150" y="3841750"/>
          <p14:tracePt t="89288" x="3486150" y="3848100"/>
          <p14:tracePt t="89310" x="3486150" y="3854450"/>
          <p14:tracePt t="89321" x="3486150" y="3860800"/>
          <p14:tracePt t="89332" x="3486150" y="3867150"/>
          <p14:tracePt t="89342" x="3486150" y="3873500"/>
          <p14:tracePt t="89359" x="3486150" y="3879850"/>
          <p14:tracePt t="89375" x="3486150" y="3892550"/>
          <p14:tracePt t="89392" x="3486150" y="3905250"/>
          <p14:tracePt t="89394" x="3486150" y="3911600"/>
          <p14:tracePt t="89409" x="3486150" y="3917950"/>
          <p14:tracePt t="89426" x="3492500" y="3937000"/>
          <p14:tracePt t="89443" x="3498850" y="3937000"/>
          <p14:tracePt t="89460" x="3505200" y="3956050"/>
          <p14:tracePt t="89477" x="3517900" y="3975100"/>
          <p14:tracePt t="89492" x="3524250" y="3981450"/>
          <p14:tracePt t="89508" x="3530600" y="3987800"/>
          <p14:tracePt t="89525" x="3536950" y="3994150"/>
          <p14:tracePt t="89542" x="3549650" y="4006850"/>
          <p14:tracePt t="89558" x="3556000" y="4019550"/>
          <p14:tracePt t="89575" x="3575050" y="4032250"/>
          <p14:tracePt t="89592" x="3606800" y="4044950"/>
          <p14:tracePt t="89608" x="3619500" y="4057650"/>
          <p14:tracePt t="89625" x="3657600" y="4070350"/>
          <p14:tracePt t="89642" x="3683000" y="4089400"/>
          <p14:tracePt t="89658" x="3759200" y="4114800"/>
          <p14:tracePt t="89675" x="3841750" y="4140200"/>
          <p14:tracePt t="89693" x="3898900" y="4152900"/>
          <p14:tracePt t="89709" x="3981450" y="4171950"/>
          <p14:tracePt t="89727" x="4076700" y="4191000"/>
          <p14:tracePt t="89743" x="4127500" y="4197350"/>
          <p14:tracePt t="89760" x="4254500" y="4197350"/>
          <p14:tracePt t="89776" x="4330700" y="4197350"/>
          <p14:tracePt t="89793" x="4489450" y="4197350"/>
          <p14:tracePt t="89811" x="4705350" y="4152900"/>
          <p14:tracePt t="89826" x="4832350" y="4133850"/>
          <p14:tracePt t="89843" x="5041900" y="4089400"/>
          <p14:tracePt t="89860" x="5156200" y="4076700"/>
          <p14:tracePt t="89876" x="5397500" y="4070350"/>
          <p14:tracePt t="89894" x="5537200" y="4057650"/>
          <p14:tracePt t="89909" x="5613400" y="4057650"/>
          <p14:tracePt t="89926" x="5740400" y="4057650"/>
          <p14:tracePt t="89942" x="5791200" y="4057650"/>
          <p14:tracePt t="89959" x="5848350" y="4051300"/>
          <p14:tracePt t="89975" x="5873750" y="4051300"/>
          <p14:tracePt t="89992" x="5886450" y="4051300"/>
          <p14:tracePt t="90010" x="5892800" y="4051300"/>
          <p14:tracePt t="90043" x="5899150" y="4051300"/>
          <p14:tracePt t="90093" x="5905500" y="4051300"/>
          <p14:tracePt t="90406" x="5905500" y="4044950"/>
          <p14:tracePt t="90415" x="5899150" y="4044950"/>
          <p14:tracePt t="90426" x="5892800" y="4038600"/>
          <p14:tracePt t="90442" x="5880100" y="4038600"/>
          <p14:tracePt t="90458" x="5861050" y="4032250"/>
          <p14:tracePt t="90475" x="5842000" y="4025900"/>
          <p14:tracePt t="90492" x="5803900" y="4013200"/>
          <p14:tracePt t="90508" x="5759450" y="4006850"/>
          <p14:tracePt t="90525" x="5638800" y="3981450"/>
          <p14:tracePt t="90542" x="5530850" y="3962400"/>
          <p14:tracePt t="90558" x="5454650" y="3943350"/>
          <p14:tracePt t="90576" x="5175250" y="3898900"/>
          <p14:tracePt t="90594" x="4902200" y="3829050"/>
          <p14:tracePt t="90608" x="4699000" y="3778250"/>
          <p14:tracePt t="90625" x="4311650" y="3683000"/>
          <p14:tracePt t="90642" x="4133850" y="3644900"/>
          <p14:tracePt t="90659" x="3841750" y="3587750"/>
          <p14:tracePt t="90677" x="3676650" y="3556000"/>
          <p14:tracePt t="90693" x="3606800" y="3536950"/>
          <p14:tracePt t="90710" x="3467100" y="3517900"/>
          <p14:tracePt t="90727" x="3397250" y="3511550"/>
          <p14:tracePt t="91220" x="3390900" y="3530600"/>
          <p14:tracePt t="91230" x="3378200" y="3556000"/>
          <p14:tracePt t="91241" x="3371850" y="3575050"/>
          <p14:tracePt t="91251" x="3371850" y="3600450"/>
          <p14:tracePt t="91262" x="3371850" y="3619500"/>
          <p14:tracePt t="91276" x="3365500" y="3632200"/>
          <p14:tracePt t="91293" x="3359150" y="3657600"/>
          <p14:tracePt t="91310" x="3359150" y="3663950"/>
          <p14:tracePt t="91326" x="3359150" y="3676650"/>
          <p14:tracePt t="91342" x="3352800" y="3683000"/>
          <p14:tracePt t="91359" x="3346450" y="3702050"/>
          <p14:tracePt t="91375" x="3346450" y="3721100"/>
          <p14:tracePt t="91392" x="3346450" y="3733800"/>
          <p14:tracePt t="91410" x="3340100" y="3746500"/>
          <p14:tracePt t="91425" x="3333750" y="3759200"/>
          <p14:tracePt t="91441" x="3333750" y="3784600"/>
          <p14:tracePt t="91458" x="3333750" y="3816350"/>
          <p14:tracePt t="91475" x="3333750" y="3829050"/>
          <p14:tracePt t="91492" x="3333750" y="3848100"/>
          <p14:tracePt t="91509" x="3333750" y="3854450"/>
          <p14:tracePt t="91525" x="3333750" y="3867150"/>
          <p14:tracePt t="91542" x="3333750" y="3879850"/>
          <p14:tracePt t="91558" x="3333750" y="3886200"/>
          <p14:tracePt t="91575" x="3333750" y="3892550"/>
          <p14:tracePt t="91615" x="3333750" y="3898900"/>
          <p14:tracePt t="91638" x="3333750" y="3905250"/>
          <p14:tracePt t="91670" x="3333750" y="3911600"/>
          <p14:tracePt t="91679" x="3340100" y="3917950"/>
          <p14:tracePt t="91689" x="3352800" y="3924300"/>
          <p14:tracePt t="91701" x="3365500" y="3937000"/>
          <p14:tracePt t="91711" x="3371850" y="3949700"/>
          <p14:tracePt t="91726" x="3397250" y="3956050"/>
          <p14:tracePt t="91743" x="3429000" y="3987800"/>
          <p14:tracePt t="91759" x="3441700" y="4000500"/>
          <p14:tracePt t="91776" x="3492500" y="4019550"/>
          <p14:tracePt t="91793" x="3549650" y="4044950"/>
          <p14:tracePt t="91809" x="3575050" y="4057650"/>
          <p14:tracePt t="91826" x="3625850" y="4070350"/>
          <p14:tracePt t="91843" x="3651250" y="4089400"/>
          <p14:tracePt t="91858" x="3676650" y="4095750"/>
          <p14:tracePt t="91876" x="3695700" y="4108450"/>
          <p14:tracePt t="91908" x="3702050" y="4108450"/>
          <p14:tracePt t="91926" x="3708400" y="4121150"/>
          <p14:tracePt t="91943" x="3714750" y="4171950"/>
          <p14:tracePt t="96581" x="3714750" y="4178300"/>
          <p14:tracePt t="96591" x="3721100" y="4184650"/>
          <p14:tracePt t="96600" x="3727450" y="4191000"/>
          <p14:tracePt t="96611" x="3733800" y="4197350"/>
          <p14:tracePt t="96624" x="3740150" y="4203700"/>
          <p14:tracePt t="96642" x="3759200" y="4222750"/>
          <p14:tracePt t="96658" x="3771900" y="4235450"/>
          <p14:tracePt t="96674" x="3797300" y="4273550"/>
          <p14:tracePt t="96691" x="3810000" y="4292600"/>
          <p14:tracePt t="96708" x="3841750" y="4330700"/>
          <p14:tracePt t="96724" x="3854450" y="4349750"/>
          <p14:tracePt t="96741" x="3873500" y="4375150"/>
          <p14:tracePt t="96759" x="3892550" y="4387850"/>
          <p14:tracePt t="96775" x="3905250" y="4394200"/>
          <p14:tracePt t="96792" x="3930650" y="4406900"/>
          <p14:tracePt t="96810" x="3949700" y="4419600"/>
          <p14:tracePt t="96826" x="3956050" y="4425950"/>
          <p14:tracePt t="96842" x="3968750" y="4425950"/>
          <p14:tracePt t="96894" x="3975100" y="4425950"/>
          <p14:tracePt t="96936" x="3981450" y="4425950"/>
          <p14:tracePt t="97625" x="3981450" y="4432300"/>
          <p14:tracePt t="97646" x="3975100" y="4438650"/>
          <p14:tracePt t="97685" x="3968750" y="4438650"/>
          <p14:tracePt t="97716" x="3962400" y="4438650"/>
          <p14:tracePt t="97758" x="3956050" y="4438650"/>
          <p14:tracePt t="97779" x="3949700" y="4438650"/>
          <p14:tracePt t="97789" x="3949700" y="4445000"/>
          <p14:tracePt t="97800" x="3943350" y="4445000"/>
          <p14:tracePt t="97811" x="3937000" y="4451350"/>
          <p14:tracePt t="97824" x="3937000" y="4457700"/>
          <p14:tracePt t="97841" x="3930650" y="4457700"/>
          <p14:tracePt t="97858" x="3911600" y="4470400"/>
          <p14:tracePt t="97875" x="3892550" y="4483100"/>
          <p14:tracePt t="97893" x="3879850" y="4489450"/>
          <p14:tracePt t="97897" x="3860800" y="4495800"/>
          <p14:tracePt t="97908" x="3841750" y="4502150"/>
          <p14:tracePt t="97925" x="3797300" y="4514850"/>
          <p14:tracePt t="97942" x="3778250" y="4514850"/>
          <p14:tracePt t="97959" x="3746500" y="4521200"/>
          <p14:tracePt t="97976" x="3721100" y="4521200"/>
          <p14:tracePt t="97992" x="3651250" y="4533900"/>
          <p14:tracePt t="98009" x="3575050" y="4546600"/>
          <p14:tracePt t="98025" x="3543300" y="4552950"/>
          <p14:tracePt t="98042" x="3492500" y="4552950"/>
          <p14:tracePt t="98059" x="3467100" y="4559300"/>
          <p14:tracePt t="98075" x="3409950" y="4565650"/>
          <p14:tracePt t="98093" x="3314700" y="4565650"/>
          <p14:tracePt t="98109" x="3276600" y="4565650"/>
          <p14:tracePt t="98126" x="3225800" y="4565650"/>
          <p14:tracePt t="98141" x="3213100" y="4565650"/>
          <p14:tracePt t="98158" x="3168650" y="4565650"/>
          <p14:tracePt t="98176" x="3105150" y="4552950"/>
          <p14:tracePt t="98193" x="3060700" y="4533900"/>
          <p14:tracePt t="98208" x="2965450" y="4495800"/>
          <p14:tracePt t="98224" x="2921000" y="4483100"/>
          <p14:tracePt t="98241" x="2870200" y="4457700"/>
          <p14:tracePt t="98260" x="2794000" y="4425950"/>
          <p14:tracePt t="98275" x="2717800" y="4387850"/>
          <p14:tracePt t="98293" x="2552700" y="4305300"/>
          <p14:tracePt t="98309" x="2470150" y="4260850"/>
          <p14:tracePt t="98326" x="2324100" y="4203700"/>
          <p14:tracePt t="98343" x="2216150" y="4184650"/>
          <p14:tracePt t="98359" x="2165350" y="4184650"/>
          <p14:tracePt t="98374" x="2076450" y="4184650"/>
          <p14:tracePt t="98391" x="2044700" y="4184650"/>
          <p14:tracePt t="98408" x="1962150" y="4203700"/>
          <p14:tracePt t="98424" x="1943100" y="4222750"/>
          <p14:tracePt t="98441" x="1879600" y="4267200"/>
          <p14:tracePt t="98458" x="1835150" y="4343400"/>
          <p14:tracePt t="98474" x="1816100" y="4368800"/>
          <p14:tracePt t="98491" x="1790700" y="4400550"/>
          <p14:tracePt t="98508" x="1784350" y="4413250"/>
          <p14:tracePt t="98524" x="1778000" y="4425950"/>
          <p14:tracePt t="98541" x="1771650" y="4432300"/>
          <p14:tracePt t="98594" x="1765300" y="4438650"/>
          <p14:tracePt t="98657" x="1758950" y="4445000"/>
          <p14:tracePt t="98667" x="1758950" y="4451350"/>
          <p14:tracePt t="98678" x="1758950" y="4457700"/>
          <p14:tracePt t="98692" x="1752600" y="4464050"/>
          <p14:tracePt t="98709" x="1746250" y="4470400"/>
          <p14:tracePt t="98726" x="1746250" y="4476750"/>
          <p14:tracePt t="98742" x="1746250" y="4489450"/>
          <p14:tracePt t="98759" x="1746250" y="4495800"/>
          <p14:tracePt t="98776" x="1746250" y="4508500"/>
          <p14:tracePt t="98809" x="1746250" y="4514850"/>
          <p14:tracePt t="98824" x="1746250" y="4521200"/>
          <p14:tracePt t="98844" x="1746250" y="4527550"/>
          <p14:tracePt t="98865" x="1746250" y="4533900"/>
          <p14:tracePt t="98876" x="1746250" y="4546600"/>
          <p14:tracePt t="98892" x="1746250" y="4552950"/>
          <p14:tracePt t="98910" x="1752600" y="4565650"/>
          <p14:tracePt t="98925" x="1752600" y="4572000"/>
          <p14:tracePt t="98942" x="1758950" y="4591050"/>
          <p14:tracePt t="98959" x="1765300" y="4603750"/>
          <p14:tracePt t="98975" x="1771650" y="4610100"/>
          <p14:tracePt t="98992" x="1778000" y="4629150"/>
          <p14:tracePt t="99009" x="1784350" y="4635500"/>
          <p14:tracePt t="99025" x="1790700" y="4654550"/>
          <p14:tracePt t="99043" x="1790700" y="4660900"/>
          <p14:tracePt t="99059" x="1797050" y="4673600"/>
          <p14:tracePt t="99076" x="1822450" y="4699000"/>
          <p14:tracePt t="99093" x="1835150" y="4724400"/>
          <p14:tracePt t="99108" x="1854200" y="4756150"/>
          <p14:tracePt t="99126" x="1898650" y="4794250"/>
          <p14:tracePt t="99142" x="1917700" y="4813300"/>
          <p14:tracePt t="99159" x="1962150" y="4845050"/>
          <p14:tracePt t="99175" x="1981200" y="4864100"/>
          <p14:tracePt t="99192" x="2044700" y="4895850"/>
          <p14:tracePt t="99210" x="2159000" y="4953000"/>
          <p14:tracePt t="99225" x="2235200" y="4972050"/>
          <p14:tracePt t="99241" x="2362200" y="5022850"/>
          <p14:tracePt t="99259" x="2413000" y="5029200"/>
          <p14:tracePt t="99275" x="2559050" y="5080000"/>
          <p14:tracePt t="99293" x="2730500" y="5118100"/>
          <p14:tracePt t="99309" x="2800350" y="5137150"/>
          <p14:tracePt t="99326" x="2908300" y="5156200"/>
          <p14:tracePt t="99341" x="2959100" y="5162550"/>
          <p14:tracePt t="99358" x="3016250" y="5181600"/>
          <p14:tracePt t="99374" x="3041650" y="5187950"/>
          <p14:tracePt t="99391" x="3073400" y="5200650"/>
          <p14:tracePt t="100337" x="3079750" y="5200650"/>
          <p14:tracePt t="100347" x="3086100" y="5200650"/>
          <p14:tracePt t="100367" x="3098800" y="5194300"/>
          <p14:tracePt t="100378" x="3105150" y="5187950"/>
          <p14:tracePt t="100389" x="3117850" y="5181600"/>
          <p14:tracePt t="100399" x="3124200" y="5175250"/>
          <p14:tracePt t="100409" x="3136900" y="5168900"/>
          <p14:tracePt t="100426" x="3143250" y="5168900"/>
          <p14:tracePt t="100441" x="3168650" y="5156200"/>
          <p14:tracePt t="100459" x="3187700" y="5149850"/>
          <p14:tracePt t="100476" x="3232150" y="5124450"/>
          <p14:tracePt t="100493" x="3270250" y="5111750"/>
          <p14:tracePt t="100509" x="3289300" y="5105400"/>
          <p14:tracePt t="100525" x="3333750" y="5092700"/>
          <p14:tracePt t="100542" x="3365500" y="5086350"/>
          <p14:tracePt t="100559" x="3448050" y="5060950"/>
          <p14:tracePt t="100576" x="3543300" y="5035550"/>
          <p14:tracePt t="100592" x="3575050" y="5035550"/>
          <p14:tracePt t="100608" x="3613150" y="5016500"/>
          <p14:tracePt t="100625" x="3638550" y="5010150"/>
          <p14:tracePt t="100642" x="3676650" y="5003800"/>
          <p14:tracePt t="100659" x="3721100" y="4991100"/>
          <p14:tracePt t="100676" x="3740150" y="4984750"/>
          <p14:tracePt t="100691" x="3797300" y="4972050"/>
          <p14:tracePt t="100707" x="3841750" y="4953000"/>
          <p14:tracePt t="100724" x="3911600" y="4933950"/>
          <p14:tracePt t="100741" x="3937000" y="4921250"/>
          <p14:tracePt t="100758" x="3975100" y="4902200"/>
          <p14:tracePt t="100774" x="4019550" y="4876800"/>
          <p14:tracePt t="100791" x="4032250" y="4864100"/>
          <p14:tracePt t="100807" x="4064000" y="4845050"/>
          <p14:tracePt t="100824" x="4083050" y="4832350"/>
          <p14:tracePt t="100841" x="4089400" y="4826000"/>
          <p14:tracePt t="100858" x="4095750" y="4813300"/>
          <p14:tracePt t="100962" x="4095750" y="4806950"/>
          <p14:tracePt t="100973" x="4089400" y="4806950"/>
          <p14:tracePt t="100983" x="4083050" y="4800600"/>
          <p14:tracePt t="100994" x="4076700" y="4794250"/>
          <p14:tracePt t="101009" x="4070350" y="4794250"/>
          <p14:tracePt t="101026" x="4044950" y="4781550"/>
          <p14:tracePt t="101042" x="4032250" y="4775200"/>
          <p14:tracePt t="101059" x="3981450" y="4749800"/>
          <p14:tracePt t="101075" x="3949700" y="4737100"/>
          <p14:tracePt t="101092" x="3898900" y="4724400"/>
          <p14:tracePt t="101108" x="3810000" y="4699000"/>
          <p14:tracePt t="101125" x="3746500" y="4679950"/>
          <p14:tracePt t="101141" x="3600450" y="4660900"/>
          <p14:tracePt t="101158" x="3536950" y="4648200"/>
          <p14:tracePt t="101174" x="3429000" y="4629150"/>
          <p14:tracePt t="101191" x="3302000" y="4622800"/>
          <p14:tracePt t="101208" x="3225800" y="4622800"/>
          <p14:tracePt t="101224" x="3124200" y="4622800"/>
          <p14:tracePt t="101242" x="3079750" y="4616450"/>
          <p14:tracePt t="101258" x="3028950" y="4616450"/>
          <p14:tracePt t="101275" x="2971800" y="4603750"/>
          <p14:tracePt t="101292" x="2946400" y="4603750"/>
          <p14:tracePt t="101309" x="2876550" y="4603750"/>
          <p14:tracePt t="101326" x="2838450" y="4603750"/>
          <p14:tracePt t="101341" x="2781300" y="4603750"/>
          <p14:tracePt t="101358" x="2717800" y="4603750"/>
          <p14:tracePt t="101374" x="2673350" y="4603750"/>
          <p14:tracePt t="101391" x="2559050" y="4603750"/>
          <p14:tracePt t="101408" x="2495550" y="4610100"/>
          <p14:tracePt t="101425" x="2393950" y="4610100"/>
          <p14:tracePt t="101442" x="2343150" y="4610100"/>
          <p14:tracePt t="101459" x="2311400" y="4610100"/>
          <p14:tracePt t="101474" x="2273300" y="4610100"/>
          <p14:tracePt t="101492" x="2260600" y="4610100"/>
          <p14:tracePt t="101509" x="2228850" y="4610100"/>
          <p14:tracePt t="101525" x="2209800" y="4610100"/>
          <p14:tracePt t="101542" x="2197100" y="4610100"/>
          <p14:tracePt t="101559" x="2184400" y="4616450"/>
          <p14:tracePt t="101575" x="2178050" y="4622800"/>
          <p14:tracePt t="101592" x="2159000" y="4635500"/>
          <p14:tracePt t="101609" x="2146300" y="4648200"/>
          <p14:tracePt t="101625" x="2139950" y="4654550"/>
          <p14:tracePt t="101642" x="2133600" y="4667250"/>
          <p14:tracePt t="101659" x="2133600" y="4673600"/>
          <p14:tracePt t="101693" x="2133600" y="4679950"/>
          <p14:tracePt t="101708" x="2127250" y="4679950"/>
          <p14:tracePt t="101735" x="2127250" y="4686300"/>
          <p14:tracePt t="102558" x="2133600" y="4686300"/>
          <p14:tracePt t="102569" x="2146300" y="4686300"/>
          <p14:tracePt t="102579" x="2159000" y="4686300"/>
          <p14:tracePt t="102591" x="2171700" y="4692650"/>
          <p14:tracePt t="102608" x="2190750" y="4692650"/>
          <p14:tracePt t="102625" x="2260600" y="4692650"/>
          <p14:tracePt t="102642" x="2374900" y="4692650"/>
          <p14:tracePt t="102659" x="2438400" y="4692650"/>
          <p14:tracePt t="102674" x="2616200" y="4692650"/>
          <p14:tracePt t="102691" x="2717800" y="4686300"/>
          <p14:tracePt t="102708" x="2933700" y="4673600"/>
          <p14:tracePt t="102725" x="3213100" y="4673600"/>
          <p14:tracePt t="102742" x="3327400" y="4673600"/>
          <p14:tracePt t="102759" x="3676650" y="4692650"/>
          <p14:tracePt t="102775" x="3892550" y="4705350"/>
          <p14:tracePt t="102792" x="4229100" y="4718050"/>
          <p14:tracePt t="102809" x="4521200" y="4718050"/>
          <p14:tracePt t="102825" x="4622800" y="4718050"/>
          <p14:tracePt t="102842" x="4813300" y="4730750"/>
          <p14:tracePt t="102859" x="4876800" y="4730750"/>
          <p14:tracePt t="102875" x="5022850" y="4730750"/>
          <p14:tracePt t="102892" x="5124450" y="4730750"/>
          <p14:tracePt t="102909" x="5162550" y="4730750"/>
          <p14:tracePt t="102925" x="5213350" y="4730750"/>
          <p14:tracePt t="102942" x="5238750" y="4730750"/>
          <p14:tracePt t="102958" x="5264150" y="4730750"/>
          <p14:tracePt t="102975" x="5283200" y="4730750"/>
          <p14:tracePt t="102992" x="5295900" y="4730750"/>
          <p14:tracePt t="103008" x="5308600" y="4730750"/>
          <p14:tracePt t="103024" x="5314950" y="4730750"/>
          <p14:tracePt t="103041" x="5340350" y="4730750"/>
          <p14:tracePt t="103058" x="5359400" y="4730750"/>
          <p14:tracePt t="103091" x="5378450" y="4724400"/>
          <p14:tracePt t="103107" x="5384800" y="4718050"/>
          <p14:tracePt t="103124" x="5403850" y="4711700"/>
          <p14:tracePt t="103141" x="5416550" y="4699000"/>
          <p14:tracePt t="103174" x="5435600" y="4692650"/>
          <p14:tracePt t="103191" x="5441950" y="4686300"/>
          <p14:tracePt t="103208" x="5461000" y="4673600"/>
          <p14:tracePt t="103225" x="5486400" y="4660900"/>
          <p14:tracePt t="103242" x="5492750" y="4648200"/>
          <p14:tracePt t="103258" x="5518150" y="4635500"/>
          <p14:tracePt t="103275" x="5537200" y="4629150"/>
          <p14:tracePt t="103292" x="5581650" y="4616450"/>
          <p14:tracePt t="103309" x="5619750" y="4610100"/>
          <p14:tracePt t="103326" x="5638800" y="4610100"/>
          <p14:tracePt t="103341" x="5676900" y="4603750"/>
          <p14:tracePt t="103358" x="5683250" y="4603750"/>
          <p14:tracePt t="103374" x="5708650" y="4603750"/>
          <p14:tracePt t="103391" x="5715000" y="4603750"/>
          <p14:tracePt t="103393" x="5727700" y="4603750"/>
          <p14:tracePt t="103407" x="5740400" y="4603750"/>
          <p14:tracePt t="103425" x="5753100" y="4603750"/>
          <p14:tracePt t="103458" x="5765800" y="4603750"/>
          <p14:tracePt t="103476" x="5778500" y="4603750"/>
          <p14:tracePt t="103518" x="5784850" y="4603750"/>
          <p14:tracePt t="103570" x="5791200" y="4603750"/>
          <p14:tracePt t="104889" x="5791200" y="4610100"/>
          <p14:tracePt t="104899" x="5791200" y="4616450"/>
          <p14:tracePt t="104909" x="5791200" y="4629150"/>
          <p14:tracePt t="104925" x="5791200" y="4635500"/>
          <p14:tracePt t="104942" x="5791200" y="4648200"/>
          <p14:tracePt t="104959" x="5791200" y="4654550"/>
          <p14:tracePt t="104975" x="5791200" y="4660900"/>
          <p14:tracePt t="104992" x="5791200" y="4673600"/>
          <p14:tracePt t="105008" x="5791200" y="4679950"/>
          <p14:tracePt t="105046" x="5791200" y="4686300"/>
          <p14:tracePt t="105086" x="5791200" y="4692650"/>
          <p14:tracePt t="105097" x="5791200" y="4699000"/>
          <p14:tracePt t="105117" x="5791200" y="4705350"/>
          <p14:tracePt t="105138" x="5791200" y="4711700"/>
          <p14:tracePt t="105170" x="5791200" y="4718050"/>
          <p14:tracePt t="114744" x="5778500" y="4724400"/>
          <p14:tracePt t="114754" x="5765800" y="4724400"/>
          <p14:tracePt t="114765" x="5746750" y="4730750"/>
          <p14:tracePt t="114776" x="5734050" y="4737100"/>
          <p14:tracePt t="114791" x="5702300" y="4743450"/>
          <p14:tracePt t="114808" x="5651500" y="4749800"/>
          <p14:tracePt t="114824" x="5594350" y="4756150"/>
          <p14:tracePt t="114841" x="5480050" y="4768850"/>
          <p14:tracePt t="114859" x="5346700" y="4775200"/>
          <p14:tracePt t="114875" x="5270500" y="4787900"/>
          <p14:tracePt t="114890" x="5105400" y="4787900"/>
          <p14:tracePt t="114908" x="5054600" y="4787900"/>
          <p14:tracePt t="114924" x="4946650" y="4787900"/>
          <p14:tracePt t="114942" x="4819650" y="4787900"/>
          <p14:tracePt t="114958" x="4743450" y="4787900"/>
          <p14:tracePt t="114975" x="4629150" y="4787900"/>
          <p14:tracePt t="114991" x="4578350" y="4787900"/>
          <p14:tracePt t="115008" x="4495800" y="4787900"/>
          <p14:tracePt t="115026" x="4394200" y="4794250"/>
          <p14:tracePt t="115041" x="4318000" y="4806950"/>
          <p14:tracePt t="115058" x="4222750" y="4819650"/>
          <p14:tracePt t="115074" x="4178300" y="4832350"/>
          <p14:tracePt t="115091" x="4108450" y="4851400"/>
          <p14:tracePt t="115109" x="4025900" y="4870450"/>
          <p14:tracePt t="115124" x="3981450" y="4889500"/>
          <p14:tracePt t="115142" x="3924300" y="4902200"/>
          <p14:tracePt t="115158" x="3898900" y="4908550"/>
          <p14:tracePt t="115175" x="3860800" y="4921250"/>
          <p14:tracePt t="115192" x="3835400" y="4933950"/>
          <p14:tracePt t="115208" x="3810000" y="4946650"/>
          <p14:tracePt t="115225" x="3797300" y="4959350"/>
          <p14:tracePt t="115241" x="3790950" y="4965700"/>
          <p14:tracePt t="115257" x="3784600" y="4972050"/>
          <p14:tracePt t="115275" x="3778250" y="4978400"/>
          <p14:tracePt t="115308" x="3778250" y="4984750"/>
          <p14:tracePt t="115324" x="3778250" y="4991100"/>
          <p14:tracePt t="115341" x="3854450" y="5003800"/>
          <p14:tracePt t="115357" x="3930650" y="5003800"/>
          <p14:tracePt t="115373" x="4171950" y="5003800"/>
          <p14:tracePt t="115390" x="4324350" y="5003800"/>
          <p14:tracePt t="115406" x="4343400" y="4997450"/>
          <p14:tracePt t="115423" x="4362450" y="4991100"/>
          <p14:tracePt t="115440" x="4368800" y="4991100"/>
          <p14:tracePt t="115456" x="4375150" y="4984750"/>
          <p14:tracePt t="115496" x="4362450" y="4972050"/>
          <p14:tracePt t="115507" x="4330700" y="4965700"/>
          <p14:tracePt t="115525" x="4292600" y="4946650"/>
          <p14:tracePt t="115541" x="4229100" y="4933950"/>
          <p14:tracePt t="115558" x="4127500" y="4933950"/>
          <p14:tracePt t="115575" x="4089400" y="4933950"/>
          <p14:tracePt t="115591" x="4006850" y="4933950"/>
          <p14:tracePt t="115608" x="3968750" y="4933950"/>
          <p14:tracePt t="115624" x="3873500" y="4972050"/>
          <p14:tracePt t="115641" x="3771900" y="5003800"/>
          <p14:tracePt t="115658" x="3727450" y="5022850"/>
          <p14:tracePt t="115674" x="3663950" y="5060950"/>
          <p14:tracePt t="115691" x="3632200" y="5080000"/>
          <p14:tracePt t="115708" x="3587750" y="5099050"/>
          <p14:tracePt t="115725" x="3549650" y="5118100"/>
          <p14:tracePt t="115741" x="3536950" y="5124450"/>
          <p14:tracePt t="115756" x="3498850" y="5137150"/>
          <p14:tracePt t="115773" x="3486150" y="5143500"/>
          <p14:tracePt t="115790" x="3479800" y="5149850"/>
          <p14:tracePt t="115807" x="3467100" y="5156200"/>
          <p14:tracePt t="115840" x="3460750" y="5156200"/>
          <p14:tracePt t="117842" x="3460750" y="5149850"/>
          <p14:tracePt t="117853" x="3473450" y="5137150"/>
          <p14:tracePt t="117864" x="3524250" y="5105400"/>
          <p14:tracePt t="117875" x="3632200" y="5048250"/>
          <p14:tracePt t="117891" x="3727450" y="5010150"/>
          <p14:tracePt t="117907" x="3937000" y="4933950"/>
          <p14:tracePt t="117925" x="4191000" y="4857750"/>
          <p14:tracePt t="117941" x="4292600" y="4838700"/>
          <p14:tracePt t="117958" x="4457700" y="4826000"/>
          <p14:tracePt t="117974" x="4546600" y="4819650"/>
          <p14:tracePt t="117990" x="4730750" y="4800600"/>
          <p14:tracePt t="118009" x="4832350" y="4800600"/>
          <p14:tracePt t="118024" x="4870450" y="4787900"/>
          <p14:tracePt t="118041" x="4940300" y="4775200"/>
          <p14:tracePt t="118057" x="4965700" y="4775200"/>
          <p14:tracePt t="118073" x="5016500" y="4749800"/>
          <p14:tracePt t="118089" x="5035550" y="4749800"/>
          <p14:tracePt t="118106" x="5067300" y="4743450"/>
          <p14:tracePt t="118123" x="5092700" y="4743450"/>
          <p14:tracePt t="118140" x="5105400" y="4743450"/>
          <p14:tracePt t="118156" x="5130800" y="4743450"/>
          <p14:tracePt t="118190" x="5149850" y="4743450"/>
          <p14:tracePt t="118206" x="5168900" y="4762500"/>
          <p14:tracePt t="118223" x="5175250" y="4781550"/>
          <p14:tracePt t="118240" x="5200650" y="4845050"/>
          <p14:tracePt t="118256" x="5207000" y="4864100"/>
          <p14:tracePt t="118273" x="5219700" y="4921250"/>
          <p14:tracePt t="118290" x="5226050" y="4965700"/>
          <p14:tracePt t="118306" x="5226050" y="4972050"/>
          <p14:tracePt t="118323" x="5232400" y="4978400"/>
          <p14:tracePt t="118339" x="5232400" y="4984750"/>
          <p14:tracePt t="118356" x="5232400" y="4991100"/>
          <p14:tracePt t="118391" x="5232400" y="4997450"/>
          <p14:tracePt t="118875" x="5238750" y="4997450"/>
          <p14:tracePt t="118886" x="5245100" y="4997450"/>
          <p14:tracePt t="118896" x="5264150" y="4997450"/>
          <p14:tracePt t="118908" x="5302250" y="4978400"/>
          <p14:tracePt t="118924" x="5346700" y="4965700"/>
          <p14:tracePt t="118941" x="5461000" y="4895850"/>
          <p14:tracePt t="118957" x="5511800" y="4876800"/>
          <p14:tracePt t="118973" x="5664200" y="4819650"/>
          <p14:tracePt t="118990" x="5842000" y="4768850"/>
          <p14:tracePt t="119006" x="5899150" y="4762500"/>
          <p14:tracePt t="119023" x="6019800" y="4743450"/>
          <p14:tracePt t="119039" x="6083300" y="4730750"/>
          <p14:tracePt t="119056" x="6248400" y="4711700"/>
          <p14:tracePt t="119073" x="6362700" y="4711700"/>
          <p14:tracePt t="119090" x="6407150" y="4711700"/>
          <p14:tracePt t="119107" x="6464300" y="4711700"/>
          <p14:tracePt t="119125" x="6515100" y="4718050"/>
          <p14:tracePt t="119140" x="6534150" y="4730750"/>
          <p14:tracePt t="119157" x="6559550" y="4749800"/>
          <p14:tracePt t="119173" x="6572250" y="4762500"/>
          <p14:tracePt t="119191" x="6610350" y="4806950"/>
          <p14:tracePt t="119209" x="6648450" y="4870450"/>
          <p14:tracePt t="119225" x="6661150" y="4889500"/>
          <p14:tracePt t="119240" x="6692900" y="4959350"/>
          <p14:tracePt t="119256" x="6705600" y="4991100"/>
          <p14:tracePt t="119273" x="6724650" y="5035550"/>
          <p14:tracePt t="119289" x="6731000" y="5054600"/>
          <p14:tracePt t="119306" x="6743700" y="5080000"/>
          <p14:tracePt t="119323" x="6750050" y="5086350"/>
          <p14:tracePt t="119340" x="6750050" y="5092700"/>
          <p14:tracePt t="119356" x="6756400" y="5092700"/>
          <p14:tracePt t="119373" x="6756400" y="5099050"/>
          <p14:tracePt t="120438" x="6769100" y="5099050"/>
          <p14:tracePt t="120449" x="6788150" y="5099050"/>
          <p14:tracePt t="120459" x="6819900" y="5086350"/>
          <p14:tracePt t="120473" x="6864350" y="5060950"/>
          <p14:tracePt t="120489" x="6946900" y="5016500"/>
          <p14:tracePt t="120506" x="7137400" y="4959350"/>
          <p14:tracePt t="120523" x="7258050" y="4927600"/>
          <p14:tracePt t="120539" x="7315200" y="4921250"/>
          <p14:tracePt t="120556" x="7404100" y="4921250"/>
          <p14:tracePt t="120573" x="7448550" y="4933950"/>
          <p14:tracePt t="120589" x="7499350" y="4953000"/>
          <p14:tracePt t="120606" x="7550150" y="4984750"/>
          <p14:tracePt t="120623" x="7562850" y="4997450"/>
          <p14:tracePt t="120639" x="7588250" y="5022850"/>
          <p14:tracePt t="120656" x="7600950" y="5029200"/>
          <p14:tracePt t="120672" x="7626350" y="5054600"/>
          <p14:tracePt t="120689" x="7626350" y="5067300"/>
          <p14:tracePt t="120723" x="7632700" y="5073650"/>
          <p14:tracePt t="120756" x="7632700" y="5080000"/>
          <p14:tracePt t="120773" x="7594600" y="5105400"/>
          <p14:tracePt t="120790" x="7505700" y="5111750"/>
          <p14:tracePt t="120806" x="6896100" y="5111750"/>
          <p14:tracePt t="120823" x="6489700" y="5048250"/>
          <p14:tracePt t="120839" x="5568950" y="4940300"/>
          <p14:tracePt t="120856" x="4692650" y="4832350"/>
          <p14:tracePt t="120873" x="4171950" y="4794250"/>
          <p14:tracePt t="120889" x="3568700" y="4781550"/>
          <p14:tracePt t="120906" x="3346450" y="4800600"/>
          <p14:tracePt t="120923" x="3111500" y="4845050"/>
          <p14:tracePt t="120939" x="2978150" y="4883150"/>
          <p14:tracePt t="120956" x="2959100" y="4889500"/>
          <p14:tracePt t="120973" x="2921000" y="4902200"/>
          <p14:tracePt t="120990" x="2914650" y="4902200"/>
          <p14:tracePt t="121006" x="2914650" y="4908550"/>
          <p14:tracePt t="121325" x="2908300" y="4921250"/>
          <p14:tracePt t="121335" x="2882900" y="4933950"/>
          <p14:tracePt t="121346" x="2870200" y="4946650"/>
          <p14:tracePt t="121357" x="2851150" y="4972050"/>
          <p14:tracePt t="121373" x="2819400" y="4997450"/>
          <p14:tracePt t="121389" x="2762250" y="5041900"/>
          <p14:tracePt t="121406" x="2736850" y="5067300"/>
          <p14:tracePt t="121423" x="2686050" y="5111750"/>
          <p14:tracePt t="121440" x="2628900" y="5156200"/>
          <p14:tracePt t="121456" x="2609850" y="5181600"/>
          <p14:tracePt t="121473" x="2571750" y="5207000"/>
          <p14:tracePt t="121490" x="2552700" y="5213350"/>
          <p14:tracePt t="121506" x="2520950" y="5251450"/>
          <p14:tracePt t="121523" x="2489200" y="5295900"/>
          <p14:tracePt t="121539" x="2470150" y="5327650"/>
          <p14:tracePt t="121556" x="2438400" y="5378450"/>
          <p14:tracePt t="121573" x="2425700" y="5391150"/>
          <p14:tracePt t="121589" x="2419350" y="5403850"/>
          <p14:tracePt t="121606" x="2419350" y="5410200"/>
          <p14:tracePt t="121701" x="2432050" y="5410200"/>
          <p14:tracePt t="121711" x="2476500" y="5391150"/>
          <p14:tracePt t="121721" x="2520950" y="5365750"/>
          <p14:tracePt t="121732" x="2559050" y="5346700"/>
          <p14:tracePt t="121742" x="2616200" y="5340350"/>
          <p14:tracePt t="121756" x="2660650" y="5321300"/>
          <p14:tracePt t="121773" x="2711450" y="5314950"/>
          <p14:tracePt t="121790" x="2889250" y="5289550"/>
          <p14:tracePt t="121806" x="3022600" y="5283200"/>
          <p14:tracePt t="121823" x="3060700" y="5283200"/>
          <p14:tracePt t="121840" x="3149600" y="5283200"/>
          <p14:tracePt t="121856" x="3187700" y="5283200"/>
          <p14:tracePt t="121873" x="3270250" y="5283200"/>
          <p14:tracePt t="121889" x="3327400" y="5283200"/>
          <p14:tracePt t="121906" x="3352800" y="5283200"/>
          <p14:tracePt t="121923" x="3390900" y="5289550"/>
          <p14:tracePt t="121940" x="3403600" y="5295900"/>
          <p14:tracePt t="121956" x="3422650" y="5295900"/>
          <p14:tracePt t="121973" x="3435350" y="5302250"/>
          <p14:tracePt t="122006" x="3441700" y="5302250"/>
          <p14:tracePt t="122023" x="3448050" y="5302250"/>
          <p14:tracePt t="122055" x="3454400" y="5302250"/>
          <p14:tracePt t="122086" x="3460750" y="5308600"/>
          <p14:tracePt t="122118" x="3467100" y="5314950"/>
          <p14:tracePt t="122128" x="3479800" y="5321300"/>
          <p14:tracePt t="122139" x="3492500" y="5327650"/>
          <p14:tracePt t="122149" x="3498850" y="5327650"/>
          <p14:tracePt t="122159" x="3511550" y="5340350"/>
          <p14:tracePt t="122173" x="3524250" y="5359400"/>
          <p14:tracePt t="122189" x="3536950" y="5365750"/>
          <p14:tracePt t="122206" x="3556000" y="5384800"/>
          <p14:tracePt t="122223" x="3568700" y="5391150"/>
          <p14:tracePt t="122240" x="3581400" y="5397500"/>
          <p14:tracePt t="122256" x="3587750" y="5410200"/>
        </p14:tracePtLst>
      </p14:laserTraceLst>
    </p:ext>
  </p:extLs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en-US"/>
              <a:t>Usual steps of CPM</a:t>
            </a:r>
          </a:p>
        </p:txBody>
      </p:sp>
      <p:sp>
        <p:nvSpPr>
          <p:cNvPr id="3891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en-US" dirty="0"/>
              <a:t>Model estimation </a:t>
            </a:r>
          </a:p>
          <a:p>
            <a:pPr lvl="2"/>
            <a:r>
              <a:rPr lang="en-US" altLang="en-US" dirty="0"/>
              <a:t>Shrinkage included? </a:t>
            </a:r>
          </a:p>
          <a:p>
            <a:pPr lvl="2"/>
            <a:r>
              <a:rPr lang="en-US" altLang="en-US" dirty="0"/>
              <a:t>External information used? </a:t>
            </a:r>
          </a:p>
          <a:p>
            <a:pPr lvl="2"/>
            <a:r>
              <a:rPr lang="en-US" altLang="en-US" dirty="0"/>
              <a:t>Model performance appropriate statistical measures used?</a:t>
            </a:r>
          </a:p>
          <a:p>
            <a:pPr lvl="2"/>
            <a:r>
              <a:rPr lang="en-US" altLang="en-US" dirty="0"/>
              <a:t>Clinical usefulness considered?</a:t>
            </a:r>
          </a:p>
          <a:p>
            <a:pPr lvl="1"/>
            <a:r>
              <a:rPr lang="en-US" altLang="en-US" dirty="0"/>
              <a:t>Model validation </a:t>
            </a:r>
          </a:p>
          <a:p>
            <a:pPr lvl="2"/>
            <a:r>
              <a:rPr lang="en-US" altLang="en-US" dirty="0"/>
              <a:t>Internal validation, including model specification and estimation? </a:t>
            </a:r>
          </a:p>
          <a:p>
            <a:pPr lvl="2"/>
            <a:r>
              <a:rPr lang="en-US" altLang="en-US" dirty="0"/>
              <a:t>External validation?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3</a:t>
            </a:r>
          </a:p>
        </p:txBody>
      </p:sp>
      <p:sp>
        <p:nvSpPr>
          <p:cNvPr id="38918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EF1456A-E24B-478D-A975-89935D88B198}" type="slidenum">
              <a:rPr lang="pt-BR" altLang="pt-BR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38919" name="Rectangle 1"/>
          <p:cNvSpPr>
            <a:spLocks noChangeArrowheads="1"/>
          </p:cNvSpPr>
          <p:nvPr/>
        </p:nvSpPr>
        <p:spPr bwMode="auto">
          <a:xfrm rot="10800000" flipV="1">
            <a:off x="984250" y="6092825"/>
            <a:ext cx="7043738" cy="314325"/>
          </a:xfrm>
          <a:prstGeom prst="rect">
            <a:avLst/>
          </a:prstGeom>
          <a:solidFill>
            <a:srgbClr val="F7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15870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en-US" sz="1000">
                <a:solidFill>
                  <a:srgbClr val="333333"/>
                </a:solidFill>
                <a:latin typeface="Arial" panose="020B0604020202020204" pitchFamily="34" charset="0"/>
              </a:rPr>
              <a:t>Steyerbeg. </a:t>
            </a:r>
            <a:r>
              <a:rPr lang="en-US" altLang="en-US" sz="1000">
                <a:latin typeface="Arial" panose="020B0604020202020204" pitchFamily="34" charset="0"/>
              </a:rPr>
              <a:t>Clinical Prediction Models:  A Practical Approach to Development, Validation, and Updating. Springer in 2009. </a:t>
            </a:r>
            <a:endParaRPr lang="pt-BR" altLang="en-US" sz="1000">
              <a:latin typeface="Arial" panose="020B0604020202020204" pitchFamily="34" charset="0"/>
            </a:endParaRPr>
          </a:p>
        </p:txBody>
      </p:sp>
      <p:sp>
        <p:nvSpPr>
          <p:cNvPr id="8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pt-BR" dirty="0"/>
              <a:t>2019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extLst>
    <p:ext uri="{3A86A75C-4F4B-4683-9AE1-C65F6400EC91}">
      <p14:laserTraceLst xmlns:p14="http://schemas.microsoft.com/office/powerpoint/2010/main">
        <p14:tracePtLst>
          <p14:tracePt t="1349" x="3594100" y="5410200"/>
          <p14:tracePt t="1360" x="3600450" y="5397500"/>
          <p14:tracePt t="1370" x="3606800" y="5391150"/>
          <p14:tracePt t="1381" x="3613150" y="5372100"/>
          <p14:tracePt t="1398" x="3632200" y="5334000"/>
          <p14:tracePt t="1414" x="3663950" y="5226050"/>
          <p14:tracePt t="1431" x="3695700" y="5168900"/>
          <p14:tracePt t="1448" x="3733800" y="5060950"/>
          <p14:tracePt t="1465" x="3778250" y="4933950"/>
          <p14:tracePt t="1481" x="3810000" y="4857750"/>
          <p14:tracePt t="1498" x="3854450" y="4730750"/>
          <p14:tracePt t="1515" x="3886200" y="4667250"/>
          <p14:tracePt t="1531" x="3930650" y="4552950"/>
          <p14:tracePt t="1548" x="3956050" y="4457700"/>
          <p14:tracePt t="1564" x="3968750" y="4413250"/>
          <p14:tracePt t="1581" x="3968750" y="4273550"/>
          <p14:tracePt t="1598" x="3962400" y="4197350"/>
          <p14:tracePt t="1614" x="3898900" y="4000500"/>
          <p14:tracePt t="1631" x="3803650" y="3759200"/>
          <p14:tracePt t="1647" x="3746500" y="3556000"/>
          <p14:tracePt t="1664" x="3644900" y="3276600"/>
          <p14:tracePt t="1681" x="3600450" y="3143250"/>
          <p14:tracePt t="1698" x="3460750" y="2832100"/>
          <p14:tracePt t="1715" x="3365500" y="2647950"/>
          <p14:tracePt t="1731" x="3340100" y="2578100"/>
          <p14:tracePt t="1747" x="3270250" y="2463800"/>
          <p14:tracePt t="1764" x="3244850" y="2419350"/>
          <p14:tracePt t="1781" x="3206750" y="2343150"/>
          <p14:tracePt t="1797" x="3187700" y="2311400"/>
          <p14:tracePt t="1814" x="3175000" y="2241550"/>
          <p14:tracePt t="1831" x="3149600" y="2203450"/>
          <p14:tracePt t="1848" x="3143250" y="2178050"/>
          <p14:tracePt t="1864" x="3143250" y="2171700"/>
          <p14:tracePt t="1881" x="3136900" y="2165350"/>
          <p14:tracePt t="1897" x="3130550" y="2152650"/>
          <p14:tracePt t="1914" x="3124200" y="2139950"/>
          <p14:tracePt t="2049" x="3136900" y="2139950"/>
          <p14:tracePt t="2059" x="3155950" y="2139950"/>
          <p14:tracePt t="2070" x="3187700" y="2146300"/>
          <p14:tracePt t="2081" x="3225800" y="2165350"/>
          <p14:tracePt t="2099" x="3251200" y="2178050"/>
          <p14:tracePt t="2114" x="3289300" y="2197100"/>
          <p14:tracePt t="2133" x="3333750" y="2216150"/>
          <p14:tracePt t="2149" x="3352800" y="2228850"/>
          <p14:tracePt t="2166" x="3390900" y="2241550"/>
          <p14:tracePt t="2182" x="3403600" y="2241550"/>
          <p14:tracePt t="2199" x="3416300" y="2247900"/>
          <p14:tracePt t="2215" x="3422650" y="2254250"/>
          <p14:tracePt t="2231" x="3429000" y="2254250"/>
          <p14:tracePt t="5825" x="3435350" y="2254250"/>
          <p14:tracePt t="5836" x="3435350" y="2241550"/>
          <p14:tracePt t="5846" x="3441700" y="2228850"/>
          <p14:tracePt t="5857" x="3448050" y="2209800"/>
          <p14:tracePt t="5867" x="3454400" y="2197100"/>
          <p14:tracePt t="5881" x="3460750" y="2184400"/>
          <p14:tracePt t="5897" x="3467100" y="2171700"/>
          <p14:tracePt t="5914" x="3479800" y="2146300"/>
          <p14:tracePt t="5931" x="3505200" y="2120900"/>
          <p14:tracePt t="5947" x="3524250" y="2101850"/>
          <p14:tracePt t="5964" x="3543300" y="2076450"/>
          <p14:tracePt t="5981" x="3556000" y="2070100"/>
          <p14:tracePt t="5997" x="3587750" y="2051050"/>
          <p14:tracePt t="6014" x="3613150" y="2044700"/>
          <p14:tracePt t="6031" x="3632200" y="2038350"/>
          <p14:tracePt t="6047" x="3676650" y="2025650"/>
          <p14:tracePt t="6064" x="3695700" y="2012950"/>
          <p14:tracePt t="6081" x="3740150" y="2012950"/>
          <p14:tracePt t="6097" x="3778250" y="2012950"/>
          <p14:tracePt t="6114" x="3790950" y="2012950"/>
          <p14:tracePt t="6131" x="3816350" y="2012950"/>
          <p14:tracePt t="6147" x="3829050" y="2012950"/>
          <p14:tracePt t="6164" x="3848100" y="2019300"/>
          <p14:tracePt t="6181" x="3854450" y="2019300"/>
          <p14:tracePt t="6214" x="3860800" y="2019300"/>
          <p14:tracePt t="6253" x="3867150" y="2025650"/>
          <p14:tracePt t="6295" x="3873500" y="2025650"/>
          <p14:tracePt t="6420" x="3873500" y="2032000"/>
          <p14:tracePt t="6441" x="3873500" y="2038350"/>
          <p14:tracePt t="6472" x="3873500" y="2044700"/>
          <p14:tracePt t="6483" x="3873500" y="2051050"/>
          <p14:tracePt t="7495" x="3867150" y="2051050"/>
          <p14:tracePt t="7505" x="3854450" y="2051050"/>
          <p14:tracePt t="7516" x="3841750" y="2032000"/>
          <p14:tracePt t="7530" x="3822700" y="2019300"/>
          <p14:tracePt t="7547" x="3778250" y="2000250"/>
          <p14:tracePt t="7564" x="3759200" y="1987550"/>
          <p14:tracePt t="7580" x="3683000" y="1949450"/>
          <p14:tracePt t="7597" x="3632200" y="1943100"/>
          <p14:tracePt t="7614" x="3549650" y="1936750"/>
          <p14:tracePt t="7631" x="3479800" y="1936750"/>
          <p14:tracePt t="7647" x="3429000" y="1949450"/>
          <p14:tracePt t="7664" x="3314700" y="1981200"/>
          <p14:tracePt t="7680" x="3251200" y="2025650"/>
          <p14:tracePt t="7697" x="3143250" y="2089150"/>
          <p14:tracePt t="7714" x="3079750" y="2139950"/>
          <p14:tracePt t="7730" x="3067050" y="2159000"/>
          <p14:tracePt t="7747" x="3028950" y="2203450"/>
          <p14:tracePt t="7764" x="3016250" y="2222500"/>
          <p14:tracePt t="7781" x="2997200" y="2266950"/>
          <p14:tracePt t="7798" x="2978150" y="2298700"/>
          <p14:tracePt t="7814" x="2978150" y="2317750"/>
          <p14:tracePt t="7830" x="2971800" y="2368550"/>
          <p14:tracePt t="7847" x="2971800" y="2381250"/>
          <p14:tracePt t="7864" x="2971800" y="2413000"/>
          <p14:tracePt t="7881" x="2984500" y="2451100"/>
          <p14:tracePt t="7897" x="2984500" y="2457450"/>
          <p14:tracePt t="7914" x="2990850" y="2476500"/>
          <p14:tracePt t="7931" x="2990850" y="2482850"/>
          <p14:tracePt t="7947" x="2990850" y="2495550"/>
          <p14:tracePt t="7964" x="2997200" y="2508250"/>
          <p14:tracePt t="7981" x="2997200" y="2520950"/>
          <p14:tracePt t="7997" x="3003550" y="2546350"/>
          <p14:tracePt t="8014" x="3003550" y="2559050"/>
          <p14:tracePt t="8030" x="3003550" y="2584450"/>
          <p14:tracePt t="8047" x="3003550" y="2597150"/>
          <p14:tracePt t="8064" x="3003550" y="2622550"/>
          <p14:tracePt t="8080" x="3003550" y="2641600"/>
          <p14:tracePt t="8114" x="3003550" y="2654300"/>
          <p14:tracePt t="8147" x="3003550" y="2660650"/>
          <p14:tracePt t="8173" x="3003550" y="2667000"/>
          <p14:tracePt t="8298" x="3003550" y="2673350"/>
          <p14:tracePt t="8319" x="3003550" y="2679700"/>
          <p14:tracePt t="8340" x="2990850" y="2686050"/>
          <p14:tracePt t="8350" x="2965450" y="2705100"/>
          <p14:tracePt t="8360" x="2882900" y="2736850"/>
          <p14:tracePt t="8371" x="2819400" y="2755900"/>
          <p14:tracePt t="8382" x="2774950" y="2762250"/>
          <p14:tracePt t="8397" x="2730500" y="2781300"/>
          <p14:tracePt t="8414" x="2616200" y="2781300"/>
          <p14:tracePt t="8430" x="2565400" y="2781300"/>
          <p14:tracePt t="8447" x="2457450" y="2768600"/>
          <p14:tracePt t="8464" x="2406650" y="2755900"/>
          <p14:tracePt t="8481" x="2343150" y="2743200"/>
          <p14:tracePt t="8497" x="2298700" y="2736850"/>
          <p14:tracePt t="8514" x="2279650" y="2730500"/>
          <p14:tracePt t="8531" x="2247900" y="2717800"/>
          <p14:tracePt t="8547" x="2222500" y="2711450"/>
          <p14:tracePt t="8564" x="2203450" y="2698750"/>
          <p14:tracePt t="8580" x="2184400" y="2698750"/>
          <p14:tracePt t="8597" x="2178050" y="2692400"/>
          <p14:tracePt t="8614" x="2165350" y="2686050"/>
          <p14:tracePt t="8630" x="2146300" y="2686050"/>
          <p14:tracePt t="8647" x="2120900" y="2679700"/>
          <p14:tracePt t="8664" x="2082800" y="2673350"/>
          <p14:tracePt t="8681" x="2070100" y="2667000"/>
          <p14:tracePt t="8697" x="2006600" y="2647950"/>
          <p14:tracePt t="8714" x="1974850" y="2635250"/>
          <p14:tracePt t="8730" x="1924050" y="2622550"/>
          <p14:tracePt t="8747" x="1892300" y="2597150"/>
          <p14:tracePt t="8764" x="1885950" y="2597150"/>
          <p14:tracePt t="8781" x="1860550" y="2578100"/>
          <p14:tracePt t="8797" x="1854200" y="2565400"/>
          <p14:tracePt t="8814" x="1828800" y="2540000"/>
          <p14:tracePt t="8830" x="1790700" y="2495550"/>
          <p14:tracePt t="8847" x="1771650" y="2476500"/>
          <p14:tracePt t="8864" x="1720850" y="2400300"/>
          <p14:tracePt t="8880" x="1689100" y="2355850"/>
          <p14:tracePt t="8897" x="1651000" y="2298700"/>
          <p14:tracePt t="8914" x="1612900" y="2247900"/>
          <p14:tracePt t="8930" x="1606550" y="2222500"/>
          <p14:tracePt t="8947" x="1593850" y="2203450"/>
          <p14:tracePt t="8964" x="1587500" y="2203450"/>
          <p14:tracePt t="8980" x="1581150" y="2197100"/>
          <p14:tracePt t="8997" x="1581150" y="2190750"/>
          <p14:tracePt t="9030" x="1581150" y="2184400"/>
          <p14:tracePt t="9310" x="1581150" y="2190750"/>
          <p14:tracePt t="9321" x="1581150" y="2197100"/>
          <p14:tracePt t="9341" x="1581150" y="2203450"/>
          <p14:tracePt t="9352" x="1587500" y="2209800"/>
          <p14:tracePt t="9362" x="1587500" y="2216150"/>
          <p14:tracePt t="9372" x="1593850" y="2222500"/>
          <p14:tracePt t="9383" x="1593850" y="2228850"/>
          <p14:tracePt t="9397" x="1600200" y="2235200"/>
          <p14:tracePt t="9415" x="1606550" y="2241550"/>
          <p14:tracePt t="9430" x="1606550" y="2247900"/>
          <p14:tracePt t="9447" x="1606550" y="2254250"/>
          <p14:tracePt t="9463" x="1606550" y="2260600"/>
          <p14:tracePt t="9480" x="1606550" y="2266950"/>
          <p14:tracePt t="9497" x="1612900" y="2266950"/>
          <p14:tracePt t="9571" x="1612900" y="2273300"/>
          <p14:tracePt t="9582" x="1619250" y="2273300"/>
          <p14:tracePt t="9592" x="1619250" y="2279650"/>
          <p14:tracePt t="9602" x="1625600" y="2286000"/>
          <p14:tracePt t="9614" x="1631950" y="2286000"/>
          <p14:tracePt t="9631" x="1644650" y="2298700"/>
          <p14:tracePt t="9648" x="1676400" y="2311400"/>
          <p14:tracePt t="9666" x="1701800" y="2324100"/>
          <p14:tracePt t="9681" x="1714500" y="2330450"/>
          <p14:tracePt t="9699" x="1739900" y="2336800"/>
          <p14:tracePt t="9714" x="1752600" y="2336800"/>
          <p14:tracePt t="9730" x="1778000" y="2343150"/>
          <p14:tracePt t="9747" x="1790700" y="2343150"/>
          <p14:tracePt t="9748" x="1803400" y="2343150"/>
          <p14:tracePt t="9764" x="1809750" y="2343150"/>
          <p14:tracePt t="9780" x="1841500" y="2349500"/>
          <p14:tracePt t="9797" x="1854200" y="2349500"/>
          <p14:tracePt t="9814" x="1885950" y="2349500"/>
          <p14:tracePt t="9830" x="1898650" y="2355850"/>
          <p14:tracePt t="9847" x="1924050" y="2355850"/>
          <p14:tracePt t="9864" x="1955800" y="2355850"/>
          <p14:tracePt t="9880" x="1974850" y="2355850"/>
          <p14:tracePt t="9898" x="2012950" y="2355850"/>
          <p14:tracePt t="9916" x="2070100" y="2355850"/>
          <p14:tracePt t="9931" x="2101850" y="2355850"/>
          <p14:tracePt t="9948" x="2139950" y="2355850"/>
          <p14:tracePt t="9965" x="2159000" y="2355850"/>
          <p14:tracePt t="9982" x="2203450" y="2355850"/>
          <p14:tracePt t="9999" x="2222500" y="2355850"/>
          <p14:tracePt t="10014" x="2279650" y="2355850"/>
          <p14:tracePt t="10031" x="2349500" y="2355850"/>
          <p14:tracePt t="10048" x="2387600" y="2355850"/>
          <p14:tracePt t="10065" x="2463800" y="2355850"/>
          <p14:tracePt t="10082" x="2482850" y="2355850"/>
          <p14:tracePt t="10097" x="2546350" y="2355850"/>
          <p14:tracePt t="10114" x="2590800" y="2355850"/>
          <p14:tracePt t="10131" x="2616200" y="2355850"/>
          <p14:tracePt t="10148" x="2647950" y="2355850"/>
          <p14:tracePt t="10165" x="2660650" y="2355850"/>
          <p14:tracePt t="10181" x="2679700" y="2355850"/>
          <p14:tracePt t="10199" x="2698750" y="2355850"/>
          <p14:tracePt t="10214" x="2705100" y="2355850"/>
          <p14:tracePt t="10230" x="2724150" y="2355850"/>
          <p14:tracePt t="10248" x="2736850" y="2355850"/>
          <p14:tracePt t="10251" x="2743200" y="2355850"/>
          <p14:tracePt t="10266" x="2768600" y="2355850"/>
          <p14:tracePt t="10282" x="2806700" y="2355850"/>
          <p14:tracePt t="10298" x="2838450" y="2355850"/>
          <p14:tracePt t="10315" x="2882900" y="2355850"/>
          <p14:tracePt t="10331" x="2901950" y="2355850"/>
          <p14:tracePt t="10348" x="2921000" y="2355850"/>
          <p14:tracePt t="10365" x="2933700" y="2355850"/>
          <p14:tracePt t="10398" x="2940050" y="2355850"/>
          <p14:tracePt t="10491" x="2933700" y="2349500"/>
          <p14:tracePt t="10500" x="2908300" y="2336800"/>
          <p14:tracePt t="10510" x="2889250" y="2317750"/>
          <p14:tracePt t="10522" x="2870200" y="2292350"/>
          <p14:tracePt t="10532" x="2832100" y="2266950"/>
          <p14:tracePt t="10547" x="2787650" y="2241550"/>
          <p14:tracePt t="10564" x="2686050" y="2184400"/>
          <p14:tracePt t="10581" x="2635250" y="2165350"/>
          <p14:tracePt t="10597" x="2552700" y="2139950"/>
          <p14:tracePt t="10615" x="2470150" y="2133600"/>
          <p14:tracePt t="10631" x="2438400" y="2127250"/>
          <p14:tracePt t="10648" x="2381250" y="2114550"/>
          <p14:tracePt t="10666" x="2336800" y="2101850"/>
          <p14:tracePt t="10681" x="2254250" y="2089150"/>
          <p14:tracePt t="10699" x="2197100" y="2070100"/>
          <p14:tracePt t="10715" x="2171700" y="2070100"/>
          <p14:tracePt t="10732" x="2120900" y="2063750"/>
          <p14:tracePt t="10748" x="2101850" y="2063750"/>
          <p14:tracePt t="10765" x="2051050" y="2057400"/>
          <p14:tracePt t="10782" x="2000250" y="2051050"/>
          <p14:tracePt t="10798" x="1974850" y="2044700"/>
          <p14:tracePt t="10815" x="1930400" y="2038350"/>
          <p14:tracePt t="10831" x="1911350" y="2038350"/>
          <p14:tracePt t="10848" x="1860550" y="2032000"/>
          <p14:tracePt t="10865" x="1822450" y="2032000"/>
          <p14:tracePt t="10880" x="1797050" y="2032000"/>
          <p14:tracePt t="10897" x="1758950" y="2032000"/>
          <p14:tracePt t="10914" x="1739900" y="2032000"/>
          <p14:tracePt t="10930" x="1708150" y="2032000"/>
          <p14:tracePt t="10947" x="1695450" y="2032000"/>
          <p14:tracePt t="10964" x="1657350" y="2038350"/>
          <p14:tracePt t="10980" x="1625600" y="2057400"/>
          <p14:tracePt t="10997" x="1612900" y="2063750"/>
          <p14:tracePt t="11013" x="1593850" y="2082800"/>
          <p14:tracePt t="11030" x="1587500" y="2095500"/>
          <p14:tracePt t="11048" x="1574800" y="2114550"/>
          <p14:tracePt t="11066" x="1568450" y="2127250"/>
          <p14:tracePt t="11082" x="1562100" y="2133600"/>
          <p14:tracePt t="11098" x="1555750" y="2139950"/>
          <p14:tracePt t="11116" x="1555750" y="2152650"/>
          <p14:tracePt t="11131" x="1555750" y="2165350"/>
          <p14:tracePt t="11149" x="1555750" y="2178050"/>
          <p14:tracePt t="11165" x="1555750" y="2203450"/>
          <p14:tracePt t="11181" x="1555750" y="2216150"/>
          <p14:tracePt t="11199" x="1555750" y="2235200"/>
          <p14:tracePt t="11214" x="1555750" y="2247900"/>
          <p14:tracePt t="11231" x="1574800" y="2260600"/>
          <p14:tracePt t="11248" x="1581150" y="2266950"/>
          <p14:tracePt t="11251" x="1587500" y="2273300"/>
          <p14:tracePt t="11265" x="1600200" y="2292350"/>
          <p14:tracePt t="11282" x="1625600" y="2311400"/>
          <p14:tracePt t="11297" x="1651000" y="2324100"/>
          <p14:tracePt t="11314" x="1682750" y="2336800"/>
          <p14:tracePt t="11330" x="1701800" y="2343150"/>
          <p14:tracePt t="11348" x="1752600" y="2368550"/>
          <p14:tracePt t="11365" x="1784350" y="2374900"/>
          <p14:tracePt t="11381" x="1835150" y="2387600"/>
          <p14:tracePt t="11398" x="1885950" y="2393950"/>
          <p14:tracePt t="11415" x="1905000" y="2400300"/>
          <p14:tracePt t="11431" x="1955800" y="2406650"/>
          <p14:tracePt t="11447" x="1981200" y="2406650"/>
          <p14:tracePt t="11463" x="2038350" y="2406650"/>
          <p14:tracePt t="11480" x="2120900" y="2406650"/>
          <p14:tracePt t="11497" x="2139950" y="2419350"/>
          <p14:tracePt t="11514" x="2190750" y="2419350"/>
          <p14:tracePt t="11530" x="2216150" y="2419350"/>
          <p14:tracePt t="11548" x="2260600" y="2419350"/>
          <p14:tracePt t="11565" x="2298700" y="2419350"/>
          <p14:tracePt t="11581" x="2324100" y="2419350"/>
          <p14:tracePt t="11598" x="2381250" y="2419350"/>
          <p14:tracePt t="11616" x="2432050" y="2419350"/>
          <p14:tracePt t="11631" x="2444750" y="2419350"/>
          <p14:tracePt t="11647" x="2476500" y="2419350"/>
          <p14:tracePt t="11663" x="2495550" y="2419350"/>
          <p14:tracePt t="11680" x="2546350" y="2413000"/>
          <p14:tracePt t="11697" x="2578100" y="2406650"/>
          <p14:tracePt t="11713" x="2641600" y="2387600"/>
          <p14:tracePt t="11731" x="2692400" y="2362200"/>
          <p14:tracePt t="11747" x="2711450" y="2355850"/>
          <p14:tracePt t="11763" x="2736850" y="2343150"/>
          <p14:tracePt t="11781" x="2749550" y="2336800"/>
          <p14:tracePt t="11798" x="2762250" y="2330450"/>
          <p14:tracePt t="11815" x="2768600" y="2324100"/>
          <p14:tracePt t="11909" x="2768600" y="2317750"/>
          <p14:tracePt t="11920" x="2755900" y="2317750"/>
          <p14:tracePt t="11931" x="2736850" y="2311400"/>
          <p14:tracePt t="11940" x="2711450" y="2311400"/>
          <p14:tracePt t="11951" x="2692400" y="2298700"/>
          <p14:tracePt t="11964" x="2673350" y="2298700"/>
          <p14:tracePt t="11982" x="2622550" y="2298700"/>
          <p14:tracePt t="11998" x="2603500" y="2298700"/>
          <p14:tracePt t="12015" x="2527300" y="2298700"/>
          <p14:tracePt t="12031" x="2495550" y="2298700"/>
          <p14:tracePt t="12047" x="2406650" y="2298700"/>
          <p14:tracePt t="12064" x="2349500" y="2298700"/>
          <p14:tracePt t="12080" x="2311400" y="2298700"/>
          <p14:tracePt t="12097" x="2209800" y="2298700"/>
          <p14:tracePt t="12114" x="2171700" y="2298700"/>
          <p14:tracePt t="12130" x="2101850" y="2286000"/>
          <p14:tracePt t="12147" x="2057400" y="2279650"/>
          <p14:tracePt t="12163" x="1968500" y="2266950"/>
          <p14:tracePt t="12180" x="1873250" y="2254250"/>
          <p14:tracePt t="12197" x="1828800" y="2241550"/>
          <p14:tracePt t="12214" x="1771650" y="2235200"/>
          <p14:tracePt t="12232" x="1720850" y="2222500"/>
          <p14:tracePt t="12248" x="1708150" y="2222500"/>
          <p14:tracePt t="12265" x="1670050" y="2216150"/>
          <p14:tracePt t="12282" x="1663700" y="2216150"/>
          <p14:tracePt t="12298" x="1631950" y="2216150"/>
          <p14:tracePt t="12316" x="1612900" y="2216150"/>
          <p14:tracePt t="12331" x="1600200" y="2216150"/>
          <p14:tracePt t="12348" x="1593850" y="2222500"/>
          <p14:tracePt t="12365" x="1587500" y="2228850"/>
          <p14:tracePt t="12399" x="1581150" y="2228850"/>
          <p14:tracePt t="12415" x="1581150" y="2235200"/>
          <p14:tracePt t="12432" x="1581150" y="2254250"/>
          <p14:tracePt t="12448" x="1581150" y="2266950"/>
          <p14:tracePt t="12465" x="1581150" y="2286000"/>
          <p14:tracePt t="12481" x="1581150" y="2292350"/>
          <p14:tracePt t="12497" x="1581150" y="2311400"/>
          <p14:tracePt t="12515" x="1600200" y="2330450"/>
          <p14:tracePt t="12531" x="1612900" y="2336800"/>
          <p14:tracePt t="12547" x="1644650" y="2362200"/>
          <p14:tracePt t="12566" x="1695450" y="2393950"/>
          <p14:tracePt t="12582" x="1727200" y="2400300"/>
          <p14:tracePt t="12598" x="1778000" y="2413000"/>
          <p14:tracePt t="12615" x="1790700" y="2419350"/>
          <p14:tracePt t="12631" x="1828800" y="2425700"/>
          <p14:tracePt t="12648" x="1854200" y="2438400"/>
          <p14:tracePt t="12665" x="1905000" y="2444750"/>
          <p14:tracePt t="12682" x="1949450" y="2444750"/>
          <p14:tracePt t="12698" x="1987550" y="2451100"/>
          <p14:tracePt t="12715" x="2057400" y="2451100"/>
          <p14:tracePt t="12733" x="2114550" y="2451100"/>
          <p14:tracePt t="12748" x="2133600" y="2451100"/>
          <p14:tracePt t="12765" x="2184400" y="2451100"/>
          <p14:tracePt t="12782" x="2203450" y="2451100"/>
          <p14:tracePt t="12797" x="2254250" y="2451100"/>
          <p14:tracePt t="12814" x="2273300" y="2451100"/>
          <p14:tracePt t="12831" x="2311400" y="2451100"/>
          <p14:tracePt t="12848" x="2349500" y="2451100"/>
          <p14:tracePt t="12865" x="2368550" y="2451100"/>
          <p14:tracePt t="12881" x="2400300" y="2451100"/>
          <p14:tracePt t="12898" x="2413000" y="2451100"/>
          <p14:tracePt t="12915" x="2444750" y="2451100"/>
          <p14:tracePt t="12931" x="2457450" y="2457450"/>
          <p14:tracePt t="17828" x="2463800" y="2457450"/>
          <p14:tracePt t="17839" x="2470150" y="2457450"/>
          <p14:tracePt t="17849" x="2476500" y="2457450"/>
          <p14:tracePt t="17881" x="2482850" y="2457450"/>
          <p14:tracePt t="17891" x="2489200" y="2457450"/>
          <p14:tracePt t="17901" x="2495550" y="2457450"/>
          <p14:tracePt t="17922" x="2501900" y="2457450"/>
          <p14:tracePt t="17943" x="2508250" y="2457450"/>
          <p14:tracePt t="17964" x="2514600" y="2457450"/>
          <p14:tracePt t="18039" x="2520950" y="2457450"/>
          <p14:tracePt t="18060" x="2527300" y="2457450"/>
          <p14:tracePt t="18070" x="2533650" y="2457450"/>
          <p14:tracePt t="18082" x="2540000" y="2457450"/>
          <p14:tracePt t="18098" x="2552700" y="2457450"/>
          <p14:tracePt t="18113" x="2565400" y="2457450"/>
          <p14:tracePt t="18132" x="2584450" y="2457450"/>
          <p14:tracePt t="18147" x="2590800" y="2457450"/>
          <p14:tracePt t="18165" x="2603500" y="2457450"/>
          <p14:tracePt t="18181" x="2609850" y="2457450"/>
          <p14:tracePt t="18198" x="2622550" y="2457450"/>
          <p14:tracePt t="18214" x="2628900" y="2457450"/>
          <p14:tracePt t="18230" x="2641600" y="2457450"/>
          <p14:tracePt t="18248" x="2647950" y="2457450"/>
          <p14:tracePt t="18264" x="2654300" y="2457450"/>
          <p14:tracePt t="18281" x="2673350" y="2457450"/>
          <p14:tracePt t="18299" x="2686050" y="2457450"/>
          <p14:tracePt t="18314" x="2692400" y="2457450"/>
          <p14:tracePt t="18331" x="2698750" y="2457450"/>
          <p14:tracePt t="18347" x="2705100" y="2457450"/>
          <p14:tracePt t="18364" x="2711450" y="2451100"/>
          <p14:tracePt t="18381" x="2717800" y="2451100"/>
          <p14:tracePt t="18397" x="2724150" y="2451100"/>
          <p14:tracePt t="19280" x="2730500" y="2451100"/>
          <p14:tracePt t="19292" x="2736850" y="2444750"/>
          <p14:tracePt t="19301" x="2743200" y="2444750"/>
          <p14:tracePt t="19315" x="2755900" y="2438400"/>
          <p14:tracePt t="19332" x="2768600" y="2432050"/>
          <p14:tracePt t="19347" x="2768600" y="2425700"/>
          <p14:tracePt t="19365" x="2787650" y="2419350"/>
          <p14:tracePt t="19380" x="2794000" y="2413000"/>
          <p14:tracePt t="19397" x="2806700" y="2406650"/>
          <p14:tracePt t="19414" x="2813050" y="2406650"/>
          <p14:tracePt t="19431" x="2813050" y="2400300"/>
          <p14:tracePt t="19447" x="2819400" y="2400300"/>
          <p14:tracePt t="19464" x="2825750" y="2400300"/>
          <p14:tracePt t="19480" x="2832100" y="2393950"/>
          <p14:tracePt t="19498" x="2838450" y="2393950"/>
          <p14:tracePt t="19514" x="2851150" y="2387600"/>
          <p14:tracePt t="19531" x="2870200" y="2381250"/>
          <p14:tracePt t="19548" x="2876550" y="2374900"/>
          <p14:tracePt t="19564" x="2901950" y="2362200"/>
          <p14:tracePt t="19581" x="2908300" y="2362200"/>
          <p14:tracePt t="19597" x="2927350" y="2355850"/>
          <p14:tracePt t="19614" x="2933700" y="2349500"/>
          <p14:tracePt t="19647" x="2946400" y="2343150"/>
          <p14:tracePt t="19664" x="2952750" y="2343150"/>
          <p14:tracePt t="19681" x="2959100" y="2343150"/>
          <p14:tracePt t="19697" x="2965450" y="2343150"/>
          <p14:tracePt t="20302" x="2984500" y="2343150"/>
          <p14:tracePt t="20313" x="3003550" y="2343150"/>
          <p14:tracePt t="20323" x="3022600" y="2343150"/>
          <p14:tracePt t="20333" x="3054350" y="2355850"/>
          <p14:tracePt t="20347" x="3086100" y="2362200"/>
          <p14:tracePt t="20364" x="3155950" y="2381250"/>
          <p14:tracePt t="20381" x="3194050" y="2381250"/>
          <p14:tracePt t="20397" x="3308350" y="2387600"/>
          <p14:tracePt t="20414" x="3365500" y="2393950"/>
          <p14:tracePt t="20430" x="3422650" y="2406650"/>
          <p14:tracePt t="20448" x="3473450" y="2406650"/>
          <p14:tracePt t="20463" x="3498850" y="2406650"/>
          <p14:tracePt t="20479" x="3562350" y="2406650"/>
          <p14:tracePt t="20496" x="3587750" y="2406650"/>
          <p14:tracePt t="20513" x="3644900" y="2413000"/>
          <p14:tracePt t="20531" x="3676650" y="2413000"/>
          <p14:tracePt t="20547" x="3695700" y="2413000"/>
          <p14:tracePt t="20564" x="3727450" y="2413000"/>
          <p14:tracePt t="20581" x="3740150" y="2413000"/>
          <p14:tracePt t="20597" x="3784600" y="2413000"/>
          <p14:tracePt t="20615" x="3829050" y="2413000"/>
          <p14:tracePt t="20631" x="3860800" y="2413000"/>
          <p14:tracePt t="20648" x="3905250" y="2393950"/>
          <p14:tracePt t="20664" x="3924300" y="2393950"/>
          <p14:tracePt t="20679" x="3949700" y="2393950"/>
          <p14:tracePt t="20699" x="3975100" y="2387600"/>
          <p14:tracePt t="20714" x="3981450" y="2387600"/>
          <p14:tracePt t="20731" x="4000500" y="2381250"/>
          <p14:tracePt t="20747" x="4013200" y="2381250"/>
          <p14:tracePt t="20751" x="4019550" y="2381250"/>
          <p14:tracePt t="20764" x="4025900" y="2381250"/>
          <p14:tracePt t="20782" x="4038600" y="2381250"/>
          <p14:tracePt t="20797" x="4044950" y="2381250"/>
          <p14:tracePt t="20814" x="4051300" y="2381250"/>
          <p14:tracePt t="20847" x="4057650" y="2381250"/>
          <p14:tracePt t="20887" x="4064000" y="2381250"/>
          <p14:tracePt t="21023" x="4070350" y="2381250"/>
          <p14:tracePt t="21043" x="4076700" y="2381250"/>
          <p14:tracePt t="21064" x="4083050" y="2381250"/>
          <p14:tracePt t="21074" x="4089400" y="2381250"/>
          <p14:tracePt t="21085" x="4095750" y="2381250"/>
          <p14:tracePt t="21106" x="4102100" y="2381250"/>
          <p14:tracePt t="21126" x="4108450" y="2381250"/>
          <p14:tracePt t="21137" x="4114800" y="2381250"/>
          <p14:tracePt t="21168" x="4121150" y="2381250"/>
          <p14:tracePt t="21179" x="4127500" y="2381250"/>
          <p14:tracePt t="21199" x="4133850" y="2381250"/>
          <p14:tracePt t="21219" x="4140200" y="2381250"/>
          <p14:tracePt t="21251" x="4146550" y="2381250"/>
          <p14:tracePt t="21272" x="4152900" y="2381250"/>
          <p14:tracePt t="21323" x="4159250" y="2381250"/>
          <p14:tracePt t="21365" x="4165600" y="2381250"/>
          <p14:tracePt t="21396" x="4171950" y="2381250"/>
          <p14:tracePt t="21439" x="4178300" y="2381250"/>
          <p14:tracePt t="21481" x="4184650" y="2381250"/>
          <p14:tracePt t="21513" x="4191000" y="2381250"/>
          <p14:tracePt t="21544" x="4197350" y="2381250"/>
          <p14:tracePt t="21554" x="4203700" y="2381250"/>
          <p14:tracePt t="21565" x="4210050" y="2381250"/>
          <p14:tracePt t="21581" x="4216400" y="2381250"/>
          <p14:tracePt t="21597" x="4222750" y="2381250"/>
          <p14:tracePt t="21617" x="4229100" y="2381250"/>
          <p14:tracePt t="21648" x="4235450" y="2381250"/>
          <p14:tracePt t="21700" x="4241800" y="2381250"/>
          <p14:tracePt t="21732" x="4248150" y="2381250"/>
          <p14:tracePt t="21763" x="4254500" y="2381250"/>
          <p14:tracePt t="21784" x="4260850" y="2381250"/>
          <p14:tracePt t="21826" x="4267200" y="2381250"/>
          <p14:tracePt t="21869" x="4273550" y="2381250"/>
          <p14:tracePt t="64202" x="4279900" y="2381250"/>
          <p14:tracePt t="64213" x="4286250" y="2381250"/>
          <p14:tracePt t="64233" x="4292600" y="2381250"/>
          <p14:tracePt t="64245" x="4305300" y="2381250"/>
          <p14:tracePt t="64266" x="4324350" y="2387600"/>
          <p14:tracePt t="64277" x="4337050" y="2393950"/>
          <p14:tracePt t="64287" x="4343400" y="2400300"/>
          <p14:tracePt t="64297" x="4356100" y="2400300"/>
          <p14:tracePt t="64311" x="4368800" y="2406650"/>
          <p14:tracePt t="64328" x="4381500" y="2419350"/>
          <p14:tracePt t="64344" x="4394200" y="2425700"/>
          <p14:tracePt t="64361" x="4400550" y="2438400"/>
          <p14:tracePt t="64378" x="4413250" y="2451100"/>
          <p14:tracePt t="64394" x="4438650" y="2482850"/>
          <p14:tracePt t="64412" x="4451350" y="2514600"/>
          <p14:tracePt t="64427" x="4451350" y="2540000"/>
          <p14:tracePt t="64445" x="4464050" y="2578100"/>
          <p14:tracePt t="64460" x="4464050" y="2597150"/>
          <p14:tracePt t="64477" x="4464050" y="2641600"/>
          <p14:tracePt t="64496" x="4464050" y="2686050"/>
          <p14:tracePt t="64511" x="4464050" y="2717800"/>
          <p14:tracePt t="64527" x="4451350" y="2768600"/>
          <p14:tracePt t="64543" x="4438650" y="2787650"/>
          <p14:tracePt t="64560" x="4413250" y="2838450"/>
          <p14:tracePt t="64577" x="4381500" y="2863850"/>
          <p14:tracePt t="64594" x="4273550" y="2946400"/>
          <p14:tracePt t="64611" x="4178300" y="2997200"/>
          <p14:tracePt t="64627" x="4133850" y="3009900"/>
          <p14:tracePt t="64644" x="3956050" y="3009900"/>
          <p14:tracePt t="64661" x="3854450" y="2997200"/>
          <p14:tracePt t="64678" x="3695700" y="2946400"/>
          <p14:tracePt t="64694" x="3568700" y="2901950"/>
          <p14:tracePt t="64711" x="3517900" y="2870200"/>
          <p14:tracePt t="64727" x="3371850" y="2832100"/>
          <p14:tracePt t="64744" x="3314700" y="2825750"/>
          <p14:tracePt t="64747" x="3289300" y="2825750"/>
          <p14:tracePt t="64761" x="3257550" y="2825750"/>
          <p14:tracePt t="64777" x="3232150" y="2825750"/>
          <p14:tracePt t="64794" x="3225800" y="2825750"/>
          <p14:tracePt t="64827" x="3219450" y="2825750"/>
          <p14:tracePt t="64924" x="3225800" y="2825750"/>
          <p14:tracePt t="64934" x="3244850" y="2825750"/>
          <p14:tracePt t="64945" x="3257550" y="2832100"/>
          <p14:tracePt t="64961" x="3270250" y="2838450"/>
          <p14:tracePt t="64977" x="3314700" y="2851150"/>
          <p14:tracePt t="64994" x="3333750" y="2863850"/>
          <p14:tracePt t="65010" x="3390900" y="2882900"/>
          <p14:tracePt t="65028" x="3473450" y="2895600"/>
          <p14:tracePt t="65044" x="3517900" y="2895600"/>
          <p14:tracePt t="65060" x="3594100" y="2895600"/>
          <p14:tracePt t="65078" x="3632200" y="2895600"/>
          <p14:tracePt t="65094" x="3733800" y="2895600"/>
          <p14:tracePt t="65110" x="3848100" y="2876550"/>
          <p14:tracePt t="65126" x="3886200" y="2870200"/>
          <p14:tracePt t="65143" x="3930650" y="2844800"/>
          <p14:tracePt t="65159" x="3943350" y="2838450"/>
          <p14:tracePt t="65176" x="3962400" y="2832100"/>
          <p14:tracePt t="65193" x="3968750" y="2825750"/>
          <p14:tracePt t="65226" x="3975100" y="2825750"/>
          <p14:tracePt t="65245" x="3956050" y="2806700"/>
          <p14:tracePt t="65259" x="3892550" y="2806700"/>
          <p14:tracePt t="65276" x="3841750" y="2806700"/>
          <p14:tracePt t="65293" x="3600450" y="2806700"/>
          <p14:tracePt t="65311" x="3333750" y="2825750"/>
          <p14:tracePt t="65327" x="3225800" y="2844800"/>
          <p14:tracePt t="65344" x="2959100" y="2876550"/>
          <p14:tracePt t="65361" x="2794000" y="2889250"/>
          <p14:tracePt t="65376" x="2724150" y="2895600"/>
          <p14:tracePt t="65393" x="2609850" y="2908300"/>
          <p14:tracePt t="65410" x="2559050" y="2908300"/>
          <p14:tracePt t="65428" x="2432050" y="2908300"/>
          <p14:tracePt t="65443" x="2374900" y="2908300"/>
          <p14:tracePt t="65460" x="2298700" y="2908300"/>
          <p14:tracePt t="65478" x="2247900" y="2908300"/>
          <p14:tracePt t="65494" x="2228850" y="2908300"/>
          <p14:tracePt t="65510" x="2197100" y="2889250"/>
          <p14:tracePt t="65528" x="2152650" y="2876550"/>
          <p14:tracePt t="65544" x="2133600" y="2870200"/>
          <p14:tracePt t="65560" x="2095500" y="2851150"/>
          <p14:tracePt t="65576" x="2082800" y="2844800"/>
          <p14:tracePt t="65593" x="2044700" y="2825750"/>
          <p14:tracePt t="65609" x="2025650" y="2813050"/>
          <p14:tracePt t="65626" x="1993900" y="2806700"/>
          <p14:tracePt t="65644" x="1968500" y="2800350"/>
          <p14:tracePt t="65660" x="1955800" y="2800350"/>
          <p14:tracePt t="65677" x="1936750" y="2794000"/>
          <p14:tracePt t="65695" x="1930400" y="2794000"/>
          <p14:tracePt t="65710" x="1924050" y="2794000"/>
          <p14:tracePt t="65727" x="1917700" y="2794000"/>
          <p14:tracePt t="65760" x="1911350" y="2794000"/>
          <p14:tracePt t="65809" x="1917700" y="2794000"/>
          <p14:tracePt t="65819" x="1949450" y="2806700"/>
          <p14:tracePt t="65830" x="2000250" y="2806700"/>
          <p14:tracePt t="65843" x="2076450" y="2813050"/>
          <p14:tracePt t="65859" x="2139950" y="2813050"/>
          <p14:tracePt t="65876" x="2355850" y="2825750"/>
          <p14:tracePt t="65893" x="2552700" y="2844800"/>
          <p14:tracePt t="65909" x="2641600" y="2844800"/>
          <p14:tracePt t="65926" x="2882900" y="2863850"/>
          <p14:tracePt t="65942" x="2990850" y="2863850"/>
          <p14:tracePt t="65959" x="3168650" y="2863850"/>
          <p14:tracePt t="65976" x="3327400" y="2863850"/>
          <p14:tracePt t="65993" x="3409950" y="2863850"/>
          <p14:tracePt t="66009" x="3581400" y="2863850"/>
          <p14:tracePt t="66026" x="3632200" y="2863850"/>
          <p14:tracePt t="66043" x="3695700" y="2863850"/>
          <p14:tracePt t="66061" x="3765550" y="2863850"/>
          <p14:tracePt t="66077" x="3816350" y="2863850"/>
          <p14:tracePt t="66094" x="3924300" y="2857500"/>
          <p14:tracePt t="66111" x="3987800" y="2857500"/>
          <p14:tracePt t="66128" x="4089400" y="2844800"/>
          <p14:tracePt t="66144" x="4171950" y="2838450"/>
          <p14:tracePt t="66160" x="4222750" y="2838450"/>
          <p14:tracePt t="66177" x="4337050" y="2825750"/>
          <p14:tracePt t="66194" x="4394200" y="2825750"/>
          <p14:tracePt t="66210" x="4470400" y="2825750"/>
          <p14:tracePt t="66226" x="4489450" y="2819400"/>
          <p14:tracePt t="66243" x="4540250" y="2813050"/>
          <p14:tracePt t="66260" x="4578350" y="2813050"/>
          <p14:tracePt t="66277" x="4603750" y="2806700"/>
          <p14:tracePt t="66293" x="4641850" y="2806700"/>
          <p14:tracePt t="66309" x="4660900" y="2806700"/>
          <p14:tracePt t="66326" x="4699000" y="2800350"/>
          <p14:tracePt t="66343" x="4718050" y="2800350"/>
          <p14:tracePt t="66359" x="4730750" y="2800350"/>
          <p14:tracePt t="66376" x="4743450" y="2800350"/>
          <p14:tracePt t="66393" x="4749800" y="2800350"/>
          <p14:tracePt t="66409" x="4756150" y="2800350"/>
          <p14:tracePt t="66446" x="4762500" y="2800350"/>
          <p14:tracePt t="66562" x="4756150" y="2800350"/>
          <p14:tracePt t="66572" x="4749800" y="2800350"/>
          <p14:tracePt t="66583" x="4730750" y="2800350"/>
          <p14:tracePt t="66594" x="4718050" y="2800350"/>
          <p14:tracePt t="66610" x="4711700" y="2800350"/>
          <p14:tracePt t="66627" x="4673600" y="2800350"/>
          <p14:tracePt t="66645" x="4603750" y="2813050"/>
          <p14:tracePt t="66659" x="4540250" y="2825750"/>
          <p14:tracePt t="66676" x="4445000" y="2832100"/>
          <p14:tracePt t="66694" x="4413250" y="2838450"/>
          <p14:tracePt t="66710" x="4298950" y="2838450"/>
          <p14:tracePt t="66727" x="4222750" y="2851150"/>
          <p14:tracePt t="66744" x="4070350" y="2851150"/>
          <p14:tracePt t="66761" x="3943350" y="2857500"/>
          <p14:tracePt t="66777" x="3854450" y="2857500"/>
          <p14:tracePt t="66794" x="3625850" y="2870200"/>
          <p14:tracePt t="66810" x="3556000" y="2876550"/>
          <p14:tracePt t="66827" x="3441700" y="2895600"/>
          <p14:tracePt t="66844" x="3295650" y="2914650"/>
          <p14:tracePt t="66862" x="3219450" y="2933700"/>
          <p14:tracePt t="66878" x="3086100" y="2952750"/>
          <p14:tracePt t="66896" x="3003550" y="2971800"/>
          <p14:tracePt t="66911" x="2946400" y="2978150"/>
          <p14:tracePt t="66928" x="2819400" y="2990850"/>
          <p14:tracePt t="66944" x="2755900" y="2990850"/>
          <p14:tracePt t="66960" x="2654300" y="2990850"/>
          <p14:tracePt t="66977" x="2609850" y="2990850"/>
          <p14:tracePt t="66994" x="2546350" y="2990850"/>
          <p14:tracePt t="67011" x="2501900" y="2990850"/>
          <p14:tracePt t="67026" x="2489200" y="2990850"/>
          <p14:tracePt t="67042" x="2482850" y="2990850"/>
          <p14:tracePt t="67583" x="2482850" y="2984500"/>
          <p14:tracePt t="67594" x="2476500" y="2971800"/>
          <p14:tracePt t="67605" x="2476500" y="2965450"/>
          <p14:tracePt t="67615" x="2463800" y="2952750"/>
          <p14:tracePt t="67627" x="2457450" y="2940050"/>
          <p14:tracePt t="67643" x="2451100" y="2940050"/>
          <p14:tracePt t="67660" x="2425700" y="2921000"/>
          <p14:tracePt t="67678" x="2393950" y="2882900"/>
          <p14:tracePt t="67693" x="2381250" y="2876550"/>
          <p14:tracePt t="67709" x="2355850" y="2863850"/>
          <p14:tracePt t="67726" x="2343150" y="2857500"/>
          <p14:tracePt t="67743" x="2317750" y="2844800"/>
          <p14:tracePt t="67759" x="2298700" y="2838450"/>
          <p14:tracePt t="67776" x="2260600" y="2838450"/>
          <p14:tracePt t="67792" x="2216150" y="2838450"/>
          <p14:tracePt t="67809" x="2203450" y="2838450"/>
          <p14:tracePt t="67826" x="2178050" y="2838450"/>
          <p14:tracePt t="67842" x="2165350" y="2838450"/>
          <p14:tracePt t="67859" x="2146300" y="2838450"/>
          <p14:tracePt t="67876" x="2127250" y="2838450"/>
          <p14:tracePt t="67893" x="2114550" y="2838450"/>
          <p14:tracePt t="67909" x="2089150" y="2838450"/>
          <p14:tracePt t="67927" x="2076450" y="2832100"/>
          <p14:tracePt t="67944" x="2063750" y="2832100"/>
          <p14:tracePt t="67960" x="2051050" y="2832100"/>
          <p14:tracePt t="67977" x="2038350" y="2832100"/>
          <p14:tracePt t="67994" x="2012950" y="2832100"/>
          <p14:tracePt t="68010" x="1993900" y="2832100"/>
          <p14:tracePt t="68027" x="1968500" y="2832100"/>
          <p14:tracePt t="68044" x="1949450" y="2832100"/>
          <p14:tracePt t="68060" x="1943100" y="2832100"/>
          <p14:tracePt t="68077" x="1930400" y="2832100"/>
          <p14:tracePt t="68111" x="1924050" y="2832100"/>
          <p14:tracePt t="68127" x="1917700" y="2832100"/>
          <p14:tracePt t="68159" x="1911350" y="2832100"/>
          <p14:tracePt t="72242" x="1917700" y="2832100"/>
          <p14:tracePt t="72263" x="1924050" y="2832100"/>
          <p14:tracePt t="72273" x="1930400" y="2838450"/>
          <p14:tracePt t="72284" x="1930400" y="2844800"/>
          <p14:tracePt t="72305" x="1943100" y="2851150"/>
          <p14:tracePt t="72315" x="1968500" y="2863850"/>
          <p14:tracePt t="72327" x="1987550" y="2870200"/>
          <p14:tracePt t="72343" x="2038350" y="2882900"/>
          <p14:tracePt t="72360" x="2108200" y="2901950"/>
          <p14:tracePt t="72377" x="2152650" y="2921000"/>
          <p14:tracePt t="72393" x="2171700" y="2921000"/>
          <p14:tracePt t="72410" x="2203450" y="2933700"/>
          <p14:tracePt t="72427" x="2216150" y="2940050"/>
          <p14:tracePt t="72443" x="2254250" y="2952750"/>
          <p14:tracePt t="72461" x="2292350" y="2984500"/>
          <p14:tracePt t="72477" x="2324100" y="2997200"/>
          <p14:tracePt t="72493" x="2374900" y="3028950"/>
          <p14:tracePt t="72510" x="2400300" y="3041650"/>
          <p14:tracePt t="72526" x="2438400" y="3073400"/>
          <p14:tracePt t="72544" x="2514600" y="3105150"/>
          <p14:tracePt t="72559" x="2559050" y="3117850"/>
          <p14:tracePt t="72575" x="2692400" y="3168650"/>
          <p14:tracePt t="72593" x="2755900" y="3187700"/>
          <p14:tracePt t="72610" x="2857500" y="3213100"/>
          <p14:tracePt t="72628" x="2990850" y="3251200"/>
          <p14:tracePt t="72643" x="3054350" y="3270250"/>
          <p14:tracePt t="72660" x="3200400" y="3302000"/>
          <p14:tracePt t="72676" x="3238500" y="3308350"/>
          <p14:tracePt t="72692" x="3314700" y="3327400"/>
          <p14:tracePt t="72710" x="3340100" y="3333750"/>
          <p14:tracePt t="72726" x="3422650" y="3340100"/>
          <p14:tracePt t="72743" x="3460750" y="3346450"/>
          <p14:tracePt t="73294" x="3467100" y="3346450"/>
          <p14:tracePt t="73305" x="3479800" y="3352800"/>
          <p14:tracePt t="73315" x="3492500" y="3359150"/>
          <p14:tracePt t="73326" x="3505200" y="3365500"/>
          <p14:tracePt t="73342" x="3536950" y="3371850"/>
          <p14:tracePt t="73359" x="3657600" y="3403600"/>
          <p14:tracePt t="73375" x="3721100" y="3422650"/>
          <p14:tracePt t="73393" x="3835400" y="3460750"/>
          <p14:tracePt t="73411" x="3930650" y="3473450"/>
          <p14:tracePt t="73426" x="3968750" y="3486150"/>
          <p14:tracePt t="73442" x="4032250" y="3492500"/>
          <p14:tracePt t="73459" x="4057650" y="3498850"/>
          <p14:tracePt t="73477" x="4102100" y="3498850"/>
          <p14:tracePt t="73494" x="4133850" y="3498850"/>
          <p14:tracePt t="73510" x="4146550" y="3498850"/>
          <p14:tracePt t="73527" x="4171950" y="3498850"/>
          <p14:tracePt t="73543" x="4178300" y="3498850"/>
          <p14:tracePt t="73560" x="4191000" y="3498850"/>
          <p14:tracePt t="73577" x="4216400" y="3492500"/>
          <p14:tracePt t="73593" x="4235450" y="3486150"/>
          <p14:tracePt t="73610" x="4260850" y="3479800"/>
          <p14:tracePt t="73627" x="4273550" y="3479800"/>
          <p14:tracePt t="73643" x="4298950" y="3473450"/>
          <p14:tracePt t="73661" x="4337050" y="3467100"/>
          <p14:tracePt t="73676" x="4349750" y="3460750"/>
          <p14:tracePt t="73694" x="4362450" y="3454400"/>
          <p14:tracePt t="73710" x="4375150" y="3448050"/>
          <p14:tracePt t="73727" x="4394200" y="3441700"/>
          <p14:tracePt t="73744" x="4419600" y="3435350"/>
          <p14:tracePt t="73760" x="4425950" y="3429000"/>
          <p14:tracePt t="73777" x="4445000" y="3416300"/>
          <p14:tracePt t="73793" x="4457700" y="3409950"/>
          <p14:tracePt t="73810" x="4464050" y="3403600"/>
          <p14:tracePt t="73827" x="4470400" y="3403600"/>
          <p14:tracePt t="73843" x="4476750" y="3397250"/>
          <p14:tracePt t="73876" x="4483100" y="3397250"/>
          <p14:tracePt t="73893" x="4483100" y="3390900"/>
          <p14:tracePt t="73963" x="4483100" y="3384550"/>
          <p14:tracePt t="73983" x="4483100" y="3371850"/>
          <p14:tracePt t="73993" x="4476750" y="3365500"/>
          <p14:tracePt t="74004" x="4464050" y="3352800"/>
          <p14:tracePt t="74014" x="4432300" y="3340100"/>
          <p14:tracePt t="74025" x="4387850" y="3321050"/>
          <p14:tracePt t="74042" x="4330700" y="3295650"/>
          <p14:tracePt t="74059" x="4235450" y="3263900"/>
          <p14:tracePt t="74075" x="4197350" y="3257550"/>
          <p14:tracePt t="74092" x="4025900" y="3232150"/>
          <p14:tracePt t="74109" x="3822700" y="3206750"/>
          <p14:tracePt t="74125" x="3746500" y="3206750"/>
          <p14:tracePt t="74142" x="3638550" y="3200400"/>
          <p14:tracePt t="74162" x="3536950" y="3194050"/>
          <p14:tracePt t="74176" x="3467100" y="3194050"/>
          <p14:tracePt t="74193" x="3378200" y="3181350"/>
          <p14:tracePt t="74210" x="3346450" y="3181350"/>
          <p14:tracePt t="74226" x="3289300" y="3175000"/>
          <p14:tracePt t="74242" x="3270250" y="3175000"/>
          <p14:tracePt t="74259" x="3206750" y="3175000"/>
          <p14:tracePt t="74277" x="3092450" y="3168650"/>
          <p14:tracePt t="74293" x="3022600" y="3155950"/>
          <p14:tracePt t="74310" x="2933700" y="3149600"/>
          <p14:tracePt t="74327" x="2882900" y="3149600"/>
          <p14:tracePt t="74343" x="2800350" y="3136900"/>
          <p14:tracePt t="74361" x="2686050" y="3136900"/>
          <p14:tracePt t="74376" x="2628900" y="3136900"/>
          <p14:tracePt t="74392" x="2578100" y="3136900"/>
          <p14:tracePt t="74409" x="2552700" y="3136900"/>
          <p14:tracePt t="74425" x="2520950" y="3136900"/>
          <p14:tracePt t="74442" x="2508250" y="3136900"/>
          <p14:tracePt t="74459" x="2501900" y="3143250"/>
          <p14:tracePt t="74475" x="2482850" y="3155950"/>
          <p14:tracePt t="74492" x="2470150" y="3162300"/>
          <p14:tracePt t="74508" x="2457450" y="3168650"/>
          <p14:tracePt t="74526" x="2451100" y="3175000"/>
          <p14:tracePt t="74567" x="2444750" y="3175000"/>
          <p14:tracePt t="74578" x="2444750" y="3181350"/>
          <p14:tracePt t="74611" x="2438400" y="3181350"/>
          <p14:tracePt t="74621" x="2438400" y="3187700"/>
          <p14:tracePt t="74631" x="2438400" y="3194050"/>
          <p14:tracePt t="74644" x="2432050" y="3200400"/>
          <p14:tracePt t="74661" x="2432050" y="3213100"/>
          <p14:tracePt t="74676" x="2432050" y="3238500"/>
          <p14:tracePt t="74694" x="2432050" y="3257550"/>
          <p14:tracePt t="74710" x="2432050" y="3270250"/>
          <p14:tracePt t="74726" x="2432050" y="3289300"/>
          <p14:tracePt t="74744" x="2438400" y="3295650"/>
          <p14:tracePt t="74747" x="2451100" y="3308350"/>
          <p14:tracePt t="74760" x="2463800" y="3314700"/>
          <p14:tracePt t="74777" x="2546350" y="3352800"/>
          <p14:tracePt t="74793" x="2616200" y="3371850"/>
          <p14:tracePt t="74810" x="2730500" y="3403600"/>
          <p14:tracePt t="74826" x="2813050" y="3409950"/>
          <p14:tracePt t="74843" x="3016250" y="3422650"/>
          <p14:tracePt t="74862" x="3155950" y="3422650"/>
          <p14:tracePt t="74877" x="3219450" y="3422650"/>
          <p14:tracePt t="74893" x="3359150" y="3422650"/>
          <p14:tracePt t="74911" x="3422650" y="3422650"/>
          <p14:tracePt t="74927" x="3562350" y="3422650"/>
          <p14:tracePt t="74944" x="3657600" y="3422650"/>
          <p14:tracePt t="74960" x="3695700" y="3409950"/>
          <p14:tracePt t="74977" x="3790950" y="3397250"/>
          <p14:tracePt t="74993" x="3848100" y="3384550"/>
          <p14:tracePt t="75010" x="3943350" y="3352800"/>
          <p14:tracePt t="75027" x="4006850" y="3333750"/>
          <p14:tracePt t="75043" x="4032250" y="3327400"/>
          <p14:tracePt t="75062" x="4064000" y="3321050"/>
          <p14:tracePt t="75076" x="4076700" y="3321050"/>
          <p14:tracePt t="75093" x="4089400" y="3314700"/>
          <p14:tracePt t="75111" x="4095750" y="3308350"/>
          <p14:tracePt t="75143" x="4102100" y="3308350"/>
          <p14:tracePt t="75174" x="4108450" y="3308350"/>
          <p14:tracePt t="75247" x="4108450" y="3302000"/>
          <p14:tracePt t="75257" x="4114800" y="3295650"/>
          <p14:tracePt t="75268" x="4121150" y="3289300"/>
          <p14:tracePt t="75279" x="4127500" y="3289300"/>
          <p14:tracePt t="75293" x="4127500" y="3282950"/>
          <p14:tracePt t="75311" x="4146550" y="3270250"/>
          <p14:tracePt t="75327" x="4152900" y="3270250"/>
          <p14:tracePt t="75343" x="4159250" y="3257550"/>
          <p14:tracePt t="75360" x="4165600" y="3257550"/>
          <p14:tracePt t="75376" x="4171950" y="3251200"/>
          <p14:tracePt t="75414" x="4171950" y="3244850"/>
          <p14:tracePt t="75426" x="4178300" y="3244850"/>
          <p14:tracePt t="75455" x="4178300" y="3238500"/>
          <p14:tracePt t="75488" x="4178300" y="3232150"/>
          <p14:tracePt t="75497" x="4171950" y="3225800"/>
          <p14:tracePt t="75508" x="4165600" y="3225800"/>
          <p14:tracePt t="75519" x="4152900" y="3219450"/>
          <p14:tracePt t="75529" x="4121150" y="3200400"/>
          <p14:tracePt t="75542" x="4095750" y="3194050"/>
          <p14:tracePt t="75559" x="3975100" y="3168650"/>
          <p14:tracePt t="75575" x="3911600" y="3168650"/>
          <p14:tracePt t="75592" x="3816350" y="3155950"/>
          <p14:tracePt t="75609" x="3765550" y="3155950"/>
          <p14:tracePt t="75625" x="3600450" y="3149600"/>
          <p14:tracePt t="75642" x="3473450" y="3149600"/>
          <p14:tracePt t="75659" x="3429000" y="3149600"/>
          <p14:tracePt t="75675" x="3340100" y="3143250"/>
          <p14:tracePt t="75692" x="3282950" y="3130550"/>
          <p14:tracePt t="75709" x="3143250" y="3111500"/>
          <p14:tracePt t="75727" x="3035300" y="3105150"/>
          <p14:tracePt t="75743" x="2984500" y="3098800"/>
          <p14:tracePt t="75759" x="2889250" y="3086100"/>
          <p14:tracePt t="75777" x="2838450" y="3086100"/>
          <p14:tracePt t="75793" x="2736850" y="3086100"/>
          <p14:tracePt t="75810" x="2628900" y="3086100"/>
          <p14:tracePt t="75826" x="2590800" y="3086100"/>
          <p14:tracePt t="75843" x="2533650" y="3086100"/>
          <p14:tracePt t="75860" x="2495550" y="3086100"/>
          <p14:tracePt t="75876" x="2432050" y="3086100"/>
          <p14:tracePt t="75892" x="2381250" y="3086100"/>
          <p14:tracePt t="75909" x="2362200" y="3086100"/>
          <p14:tracePt t="75925" x="2317750" y="3086100"/>
          <p14:tracePt t="75942" x="2298700" y="3086100"/>
          <p14:tracePt t="75959" x="2286000" y="3086100"/>
          <p14:tracePt t="75977" x="2279650" y="3086100"/>
          <p14:tracePt t="76010" x="2273300" y="3092450"/>
          <p14:tracePt t="76043" x="2266950" y="3092450"/>
          <p14:tracePt t="76060" x="2266950" y="3098800"/>
          <p14:tracePt t="76082" x="2260600" y="3098800"/>
          <p14:tracePt t="76094" x="2260600" y="3105150"/>
          <p14:tracePt t="76123" x="2254250" y="3105150"/>
          <p14:tracePt t="76530" x="2254250" y="3111500"/>
          <p14:tracePt t="76614" x="2254250" y="3117850"/>
          <p14:tracePt t="76635" x="2254250" y="3124200"/>
          <p14:tracePt t="76657" x="2254250" y="3130550"/>
          <p14:tracePt t="76666" x="2254250" y="3136900"/>
          <p14:tracePt t="76677" x="2254250" y="3143250"/>
          <p14:tracePt t="76697" x="2254250" y="3149600"/>
          <p14:tracePt t="76709" x="2254250" y="3155950"/>
          <p14:tracePt t="76725" x="2254250" y="3162300"/>
          <p14:tracePt t="76742" x="2254250" y="3181350"/>
          <p14:tracePt t="76768" x="2254250" y="3194050"/>
          <p14:tracePt t="76789" x="2254250" y="3200400"/>
          <p14:tracePt t="76800" x="2260600" y="3206750"/>
          <p14:tracePt t="76811" x="2266950" y="3213100"/>
          <p14:tracePt t="76825" x="2273300" y="3219450"/>
          <p14:tracePt t="76842" x="2279650" y="3225800"/>
          <p14:tracePt t="76859" x="2286000" y="3232150"/>
          <p14:tracePt t="76875" x="2298700" y="3244850"/>
          <p14:tracePt t="76892" x="2305050" y="3251200"/>
          <p14:tracePt t="76909" x="2317750" y="3263900"/>
          <p14:tracePt t="76927" x="2324100" y="3263900"/>
          <p14:tracePt t="76943" x="2330450" y="3270250"/>
          <p14:tracePt t="76960" x="2343150" y="3282950"/>
          <p14:tracePt t="76993" x="2349500" y="3289300"/>
          <p14:tracePt t="77026" x="2355850" y="3289300"/>
          <p14:tracePt t="77043" x="2355850" y="3295650"/>
          <p14:tracePt t="77521" x="2362200" y="3295650"/>
          <p14:tracePt t="77542" x="2368550" y="3302000"/>
          <p14:tracePt t="77552" x="2381250" y="3308350"/>
          <p14:tracePt t="77563" x="2393950" y="3321050"/>
          <p14:tracePt t="77576" x="2413000" y="3340100"/>
          <p14:tracePt t="77594" x="2457450" y="3365500"/>
          <p14:tracePt t="77610" x="2501900" y="3384550"/>
          <p14:tracePt t="77627" x="2565400" y="3422650"/>
          <p14:tracePt t="77643" x="2609850" y="3448050"/>
          <p14:tracePt t="77660" x="2768600" y="3511550"/>
          <p14:tracePt t="77678" x="2940050" y="3562350"/>
          <p14:tracePt t="77693" x="3028950" y="3581400"/>
          <p14:tracePt t="77710" x="3187700" y="3632200"/>
          <p14:tracePt t="77726" x="3302000" y="3663950"/>
          <p14:tracePt t="77743" x="3511550" y="3702050"/>
          <p14:tracePt t="77761" x="3683000" y="3746500"/>
          <p14:tracePt t="77776" x="3746500" y="3752850"/>
          <p14:tracePt t="77793" x="3917950" y="3790950"/>
          <p14:tracePt t="77809" x="3994150" y="3803650"/>
          <p14:tracePt t="77826" x="4070350" y="3829050"/>
          <p14:tracePt t="77843" x="4108450" y="3835400"/>
          <p14:tracePt t="77860" x="4159250" y="3848100"/>
          <p14:tracePt t="77876" x="4203700" y="3854450"/>
          <p14:tracePt t="77892" x="4210050" y="3854450"/>
          <p14:tracePt t="77909" x="4248150" y="3854450"/>
          <p14:tracePt t="77925" x="4267200" y="3854450"/>
          <p14:tracePt t="77942" x="4298950" y="3854450"/>
          <p14:tracePt t="77959" x="4330700" y="3848100"/>
          <p14:tracePt t="77975" x="4343400" y="3841750"/>
          <p14:tracePt t="77992" x="4368800" y="3822700"/>
          <p14:tracePt t="78008" x="4387850" y="3816350"/>
          <p14:tracePt t="78025" x="4413250" y="3797300"/>
          <p14:tracePt t="78042" x="4432300" y="3771900"/>
          <p14:tracePt t="78058" x="4438650" y="3752850"/>
          <p14:tracePt t="78075" x="4451350" y="3746500"/>
          <p14:tracePt t="78092" x="4451350" y="3740150"/>
          <p14:tracePt t="78109" x="4464050" y="3714750"/>
          <p14:tracePt t="78125" x="4470400" y="3702050"/>
          <p14:tracePt t="78142" x="4470400" y="3695700"/>
          <p14:tracePt t="78175" x="4476750" y="3689350"/>
          <p14:tracePt t="78193" x="4476750" y="3663950"/>
          <p14:tracePt t="78210" x="4483100" y="3638550"/>
          <p14:tracePt t="78225" x="4489450" y="3632200"/>
          <p14:tracePt t="78242" x="4495800" y="3606800"/>
          <p14:tracePt t="78258" x="4495800" y="3594100"/>
          <p14:tracePt t="78275" x="4502150" y="3568700"/>
          <p14:tracePt t="78293" x="4508500" y="3556000"/>
          <p14:tracePt t="78310" x="4508500" y="3549650"/>
          <p14:tracePt t="78326" x="4514850" y="3524250"/>
          <p14:tracePt t="78343" x="4514850" y="3511550"/>
          <p14:tracePt t="78359" x="4514850" y="3492500"/>
          <p14:tracePt t="78376" x="4514850" y="3486150"/>
          <p14:tracePt t="78393" x="4514850" y="3479800"/>
          <p14:tracePt t="78426" x="4514850" y="3473450"/>
          <p14:tracePt t="78450" x="4514850" y="3467100"/>
          <p14:tracePt t="78461" x="4514850" y="3460750"/>
          <p14:tracePt t="78476" x="4514850" y="3448050"/>
          <p14:tracePt t="78493" x="4514850" y="3441700"/>
          <p14:tracePt t="78510" x="4514850" y="3435350"/>
          <p14:tracePt t="78526" x="4514850" y="3422650"/>
          <p14:tracePt t="78543" x="4514850" y="3409950"/>
          <p14:tracePt t="78577" x="4508500" y="3403600"/>
          <p14:tracePt t="78593" x="4508500" y="3397250"/>
          <p14:tracePt t="78610" x="4502150" y="3390900"/>
          <p14:tracePt t="78628" x="4495800" y="3378200"/>
          <p14:tracePt t="78643" x="4489450" y="3371850"/>
          <p14:tracePt t="78660" x="4476750" y="3365500"/>
          <p14:tracePt t="78676" x="4464050" y="3352800"/>
          <p14:tracePt t="78693" x="4445000" y="3346450"/>
          <p14:tracePt t="78711" x="4425950" y="3333750"/>
          <p14:tracePt t="78743" x="4400550" y="3321050"/>
          <p14:tracePt t="78760" x="4381500" y="3321050"/>
          <p14:tracePt t="78776" x="4362450" y="3314700"/>
          <p14:tracePt t="78794" x="4356100" y="3314700"/>
          <p14:tracePt t="78809" x="4349750" y="3308350"/>
          <p14:tracePt t="78826" x="4330700" y="3308350"/>
          <p14:tracePt t="78843" x="4318000" y="3308350"/>
          <p14:tracePt t="78860" x="4305300" y="3308350"/>
          <p14:tracePt t="78877" x="4292600" y="3308350"/>
          <p14:tracePt t="78893" x="4286250" y="3308350"/>
          <p14:tracePt t="78911" x="4273550" y="3302000"/>
          <p14:tracePt t="78927" x="4267200" y="3302000"/>
          <p14:tracePt t="78943" x="4248150" y="3302000"/>
          <p14:tracePt t="78960" x="4222750" y="3302000"/>
          <p14:tracePt t="78977" x="4210050" y="3302000"/>
          <p14:tracePt t="78992" x="4184650" y="3302000"/>
          <p14:tracePt t="79009" x="4165600" y="3302000"/>
          <p14:tracePt t="79026" x="4133850" y="3302000"/>
          <p14:tracePt t="79042" x="4095750" y="3302000"/>
          <p14:tracePt t="79058" x="4025900" y="3302000"/>
          <p14:tracePt t="79075" x="3962400" y="3302000"/>
          <p14:tracePt t="79092" x="3937000" y="3302000"/>
          <p14:tracePt t="79108" x="3879850" y="3308350"/>
          <p14:tracePt t="79125" x="3854450" y="3314700"/>
          <p14:tracePt t="79141" x="3784600" y="3321050"/>
          <p14:tracePt t="79158" x="3714750" y="3333750"/>
          <p14:tracePt t="79175" x="3683000" y="3340100"/>
          <p14:tracePt t="79192" x="3625850" y="3346450"/>
          <p14:tracePt t="79208" x="3606800" y="3352800"/>
          <p14:tracePt t="79225" x="3556000" y="3352800"/>
          <p14:tracePt t="79243" x="3505200" y="3365500"/>
          <p14:tracePt t="79259" x="3492500" y="3365500"/>
          <p14:tracePt t="79276" x="3454400" y="3371850"/>
          <p14:tracePt t="79293" x="3429000" y="3378200"/>
          <p14:tracePt t="79310" x="3403600" y="3384550"/>
          <p14:tracePt t="79325" x="3378200" y="3397250"/>
          <p14:tracePt t="79343" x="3359150" y="3403600"/>
          <p14:tracePt t="79360" x="3333750" y="3409950"/>
          <p14:tracePt t="79377" x="3327400" y="3409950"/>
          <p14:tracePt t="79393" x="3295650" y="3416300"/>
          <p14:tracePt t="79411" x="3282950" y="3416300"/>
          <p14:tracePt t="79426" x="3270250" y="3422650"/>
          <p14:tracePt t="79443" x="3251200" y="3429000"/>
          <p14:tracePt t="79460" x="3244850" y="3429000"/>
          <p14:tracePt t="79476" x="3232150" y="3429000"/>
          <p14:tracePt t="79509" x="3225800" y="3429000"/>
          <p14:tracePt t="97074" x="3219450" y="3454400"/>
          <p14:tracePt t="97084" x="3206750" y="3511550"/>
          <p14:tracePt t="97095" x="3181350" y="3600450"/>
          <p14:tracePt t="97108" x="3181350" y="3727450"/>
          <p14:tracePt t="97126" x="3175000" y="3994150"/>
          <p14:tracePt t="97141" x="3175000" y="4108450"/>
          <p14:tracePt t="97159" x="3219450" y="4375150"/>
          <p14:tracePt t="97175" x="3251200" y="4476750"/>
          <p14:tracePt t="97192" x="3340100" y="4616450"/>
          <p14:tracePt t="97209" x="3429000" y="4711700"/>
          <p14:tracePt t="97224" x="3473450" y="4749800"/>
          <p14:tracePt t="97241" x="3644900" y="4806950"/>
          <p14:tracePt t="97257" x="3771900" y="4832350"/>
          <p14:tracePt t="97275" x="3962400" y="4838700"/>
          <p14:tracePt t="97293" x="4121150" y="4826000"/>
          <p14:tracePt t="97308" x="4210050" y="4794250"/>
          <p14:tracePt t="97325" x="4362450" y="4724400"/>
          <p14:tracePt t="97341" x="4406900" y="4699000"/>
          <p14:tracePt t="97358" x="4495800" y="4629150"/>
          <p14:tracePt t="97375" x="4514850" y="4603750"/>
          <p14:tracePt t="97392" x="4559300" y="4527550"/>
          <p14:tracePt t="97408" x="4578350" y="4413250"/>
          <p14:tracePt t="97425" x="4578350" y="4343400"/>
          <p14:tracePt t="97442" x="4508500" y="4222750"/>
          <p14:tracePt t="97457" x="4419600" y="4159250"/>
          <p14:tracePt t="97474" x="4241800" y="4013200"/>
          <p14:tracePt t="97490" x="4076700" y="3898900"/>
          <p14:tracePt t="97507" x="3975100" y="3835400"/>
          <p14:tracePt t="97523" x="3810000" y="3740150"/>
          <p14:tracePt t="97540" x="3765550" y="3714750"/>
          <p14:tracePt t="97557" x="3714750" y="3689350"/>
          <p14:tracePt t="97574" x="3663950" y="3670300"/>
          <p14:tracePt t="97590" x="3632200" y="3663950"/>
          <p14:tracePt t="97607" x="3575050" y="3663950"/>
          <p14:tracePt t="97624" x="3530600" y="3663950"/>
          <p14:tracePt t="97640" x="3409950" y="3695700"/>
          <p14:tracePt t="97658" x="3308350" y="3721100"/>
          <p14:tracePt t="97675" x="3257550" y="3740150"/>
          <p14:tracePt t="97692" x="3162300" y="3752850"/>
          <p14:tracePt t="97708" x="3111500" y="3759200"/>
          <p14:tracePt t="97725" x="2978150" y="3765550"/>
          <p14:tracePt t="97742" x="2838450" y="3765550"/>
          <p14:tracePt t="97758" x="2787650" y="3765550"/>
          <p14:tracePt t="97775" x="2647950" y="3765550"/>
          <p14:tracePt t="97792" x="2571750" y="3752850"/>
          <p14:tracePt t="97809" x="2425700" y="3733800"/>
          <p14:tracePt t="97825" x="2330450" y="3727450"/>
          <p14:tracePt t="97842" x="2292350" y="3727450"/>
          <p14:tracePt t="97858" x="2247900" y="3727450"/>
          <p14:tracePt t="97875" x="2209800" y="3727450"/>
          <p14:tracePt t="97891" x="2159000" y="3727450"/>
          <p14:tracePt t="97909" x="2089150" y="3727450"/>
          <p14:tracePt t="97925" x="2063750" y="3727450"/>
          <p14:tracePt t="97942" x="2006600" y="3727450"/>
          <p14:tracePt t="97958" x="1987550" y="3733800"/>
          <p14:tracePt t="97975" x="1949450" y="3740150"/>
          <p14:tracePt t="97992" x="1911350" y="3752850"/>
          <p14:tracePt t="98009" x="1885950" y="3771900"/>
          <p14:tracePt t="98025" x="1847850" y="3784600"/>
          <p14:tracePt t="98042" x="1822450" y="3790950"/>
          <p14:tracePt t="98058" x="1790700" y="3803650"/>
          <p14:tracePt t="98076" x="1765300" y="3810000"/>
          <p14:tracePt t="98091" x="1752600" y="3816350"/>
          <p14:tracePt t="98108" x="1746250" y="3816350"/>
          <p14:tracePt t="98125" x="1739900" y="3822700"/>
          <p14:tracePt t="98141" x="1739900" y="3829050"/>
          <p14:tracePt t="98159" x="1720850" y="3860800"/>
          <p14:tracePt t="98175" x="1708150" y="3879850"/>
          <p14:tracePt t="98193" x="1708150" y="3917950"/>
          <p14:tracePt t="98209" x="1701800" y="3930650"/>
          <p14:tracePt t="98224" x="1701800" y="3962400"/>
          <p14:tracePt t="98241" x="1701800" y="3975100"/>
          <p14:tracePt t="98244" x="1701800" y="3987800"/>
          <p14:tracePt t="98258" x="1701800" y="3994150"/>
          <p14:tracePt t="98275" x="1701800" y="4032250"/>
          <p14:tracePt t="98291" x="1708150" y="4038600"/>
          <p14:tracePt t="98308" x="1727200" y="4064000"/>
          <p14:tracePt t="98326" x="1752600" y="4089400"/>
          <p14:tracePt t="98341" x="1752600" y="4095750"/>
          <p14:tracePt t="98358" x="1784350" y="4121150"/>
          <p14:tracePt t="98375" x="1803400" y="4133850"/>
          <p14:tracePt t="98391" x="1835150" y="4152900"/>
          <p14:tracePt t="98409" x="1866900" y="4165600"/>
          <p14:tracePt t="98425" x="1892300" y="4171950"/>
          <p14:tracePt t="98442" x="1962150" y="4191000"/>
          <p14:tracePt t="98458" x="2000250" y="4191000"/>
          <p14:tracePt t="98473" x="2063750" y="4191000"/>
          <p14:tracePt t="98490" x="2101850" y="4191000"/>
          <p14:tracePt t="98507" x="2209800" y="4191000"/>
          <p14:tracePt t="98523" x="2330450" y="4165600"/>
          <p14:tracePt t="98540" x="2381250" y="4159250"/>
          <p14:tracePt t="98557" x="2495550" y="4114800"/>
          <p14:tracePt t="98573" x="2546350" y="4095750"/>
          <p14:tracePt t="98590" x="2679700" y="4057650"/>
          <p14:tracePt t="98607" x="2838450" y="4019550"/>
          <p14:tracePt t="98624" x="2914650" y="4006850"/>
          <p14:tracePt t="98640" x="3060700" y="3987800"/>
          <p14:tracePt t="98657" x="3149600" y="3987800"/>
          <p14:tracePt t="98674" x="3352800" y="3987800"/>
          <p14:tracePt t="98690" x="3505200" y="3987800"/>
          <p14:tracePt t="98707" x="3568700" y="3987800"/>
          <p14:tracePt t="98723" x="3708400" y="3994150"/>
          <p14:tracePt t="98740" x="3790950" y="4000500"/>
          <p14:tracePt t="98757" x="3879850" y="4019550"/>
          <p14:tracePt t="98774" x="3943350" y="4025900"/>
          <p14:tracePt t="98790" x="3962400" y="4025900"/>
          <p14:tracePt t="98807" x="3981450" y="4032250"/>
          <p14:tracePt t="98825" x="3987800" y="4032250"/>
          <p14:tracePt t="98841" x="4000500" y="4032250"/>
          <p14:tracePt t="98890" x="4006850" y="4032250"/>
          <p14:tracePt t="98931" x="4013200" y="4032250"/>
          <p14:tracePt t="98994" x="4000500" y="4032250"/>
          <p14:tracePt t="99005" x="3962400" y="4006850"/>
          <p14:tracePt t="99015" x="3905250" y="3987800"/>
          <p14:tracePt t="99027" x="3854450" y="3968750"/>
          <p14:tracePt t="99041" x="3797300" y="3949700"/>
          <p14:tracePt t="99058" x="3562350" y="3898900"/>
          <p14:tracePt t="99075" x="3448050" y="3879850"/>
          <p14:tracePt t="99092" x="3232150" y="3848100"/>
          <p14:tracePt t="99109" x="2959100" y="3816350"/>
          <p14:tracePt t="99125" x="2844800" y="3803650"/>
          <p14:tracePt t="99142" x="2667000" y="3790950"/>
          <p14:tracePt t="99158" x="2590800" y="3790950"/>
          <p14:tracePt t="99175" x="2451100" y="3784600"/>
          <p14:tracePt t="99193" x="2330450" y="3771900"/>
          <p14:tracePt t="99208" x="2292350" y="3771900"/>
          <p14:tracePt t="99223" x="2228850" y="3771900"/>
          <p14:tracePt t="99240" x="2209800" y="3771900"/>
          <p14:tracePt t="99257" x="2165350" y="3771900"/>
          <p14:tracePt t="99276" x="2114550" y="3784600"/>
          <p14:tracePt t="99291" x="2076450" y="3790950"/>
          <p14:tracePt t="99308" x="2025650" y="3803650"/>
          <p14:tracePt t="99325" x="1993900" y="3803650"/>
          <p14:tracePt t="99341" x="1955800" y="3810000"/>
          <p14:tracePt t="99359" x="1924050" y="3810000"/>
          <p14:tracePt t="99375" x="1911350" y="3816350"/>
          <p14:tracePt t="99392" x="1898650" y="3816350"/>
          <p14:tracePt t="99408" x="1885950" y="3816350"/>
          <p14:tracePt t="99425" x="1873250" y="3822700"/>
          <p14:tracePt t="99442" x="1873250" y="3835400"/>
          <p14:tracePt t="99458" x="1866900" y="3841750"/>
          <p14:tracePt t="99475" x="1854200" y="3873500"/>
          <p14:tracePt t="99492" x="1847850" y="3892550"/>
          <p14:tracePt t="99508" x="1835150" y="3943350"/>
          <p14:tracePt t="99525" x="1835150" y="3975100"/>
          <p14:tracePt t="99541" x="1835150" y="3987800"/>
          <p14:tracePt t="99558" x="1835150" y="4013200"/>
          <p14:tracePt t="99575" x="1835150" y="4025900"/>
          <p14:tracePt t="99591" x="1847850" y="4044950"/>
          <p14:tracePt t="99608" x="1860550" y="4057650"/>
          <p14:tracePt t="99624" x="1917700" y="4089400"/>
          <p14:tracePt t="99642" x="2000250" y="4121150"/>
          <p14:tracePt t="99658" x="2032000" y="4127500"/>
          <p14:tracePt t="99673" x="2070100" y="4146550"/>
          <p14:tracePt t="99690" x="2095500" y="4159250"/>
          <p14:tracePt t="99707" x="2127250" y="4165600"/>
          <p14:tracePt t="99724" x="2165350" y="4171950"/>
          <p14:tracePt t="99740" x="2190750" y="4178300"/>
          <p14:tracePt t="99758" x="2235200" y="4178300"/>
          <p14:tracePt t="99775" x="2260600" y="4178300"/>
          <p14:tracePt t="99791" x="2305050" y="4178300"/>
          <p14:tracePt t="99807" x="2349500" y="4178300"/>
          <p14:tracePt t="99823" x="2362200" y="4178300"/>
          <p14:tracePt t="99840" x="2406650" y="4178300"/>
          <p14:tracePt t="99857" x="2438400" y="4178300"/>
          <p14:tracePt t="99873" x="2482850" y="4178300"/>
          <p14:tracePt t="99891" x="2540000" y="4178300"/>
          <p14:tracePt t="99907" x="2571750" y="4178300"/>
          <p14:tracePt t="99923" x="2609850" y="4178300"/>
          <p14:tracePt t="99940" x="2641600" y="4178300"/>
          <p14:tracePt t="99957" x="2692400" y="4178300"/>
          <p14:tracePt t="99975" x="2768600" y="4178300"/>
          <p14:tracePt t="99991" x="2806700" y="4178300"/>
          <p14:tracePt t="100008" x="2870200" y="4165600"/>
          <p14:tracePt t="100025" x="2889250" y="4159250"/>
          <p14:tracePt t="100041" x="2921000" y="4159250"/>
          <p14:tracePt t="100058" x="2940050" y="4159250"/>
          <p14:tracePt t="118547" x="2940050" y="4165600"/>
          <p14:tracePt t="118557" x="2940050" y="4184650"/>
          <p14:tracePt t="118568" x="2940050" y="4222750"/>
          <p14:tracePt t="118578" x="2940050" y="4254500"/>
          <p14:tracePt t="118589" x="2940050" y="4292600"/>
          <p14:tracePt t="118606" x="2940050" y="4330700"/>
          <p14:tracePt t="118623" x="2940050" y="4387850"/>
          <p14:tracePt t="118640" x="2940050" y="4425950"/>
          <p14:tracePt t="118656" x="2940050" y="4445000"/>
          <p14:tracePt t="118674" x="2940050" y="4470400"/>
          <p14:tracePt t="118690" x="2940050" y="4476750"/>
          <p14:tracePt t="118706" x="2940050" y="4483100"/>
          <p14:tracePt t="118723" x="2940050" y="4489450"/>
          <p14:tracePt t="118757" x="2940050" y="4495800"/>
          <p14:tracePt t="118850" x="2940050" y="4502150"/>
          <p14:tracePt t="118861" x="2940050" y="4508500"/>
          <p14:tracePt t="118881" x="2940050" y="4521200"/>
          <p14:tracePt t="118892" x="2940050" y="4527550"/>
          <p14:tracePt t="118902" x="2940050" y="4540250"/>
          <p14:tracePt t="118913" x="2940050" y="4552950"/>
          <p14:tracePt t="118923" x="2940050" y="4559300"/>
          <p14:tracePt t="118940" x="2940050" y="4565650"/>
          <p14:tracePt t="118956" x="2940050" y="4584700"/>
          <p14:tracePt t="118974" x="2940050" y="4597400"/>
          <p14:tracePt t="118990" x="2946400" y="4616450"/>
          <p14:tracePt t="119007" x="2952750" y="4635500"/>
          <p14:tracePt t="119023" x="2959100" y="4641850"/>
          <p14:tracePt t="119040" x="2971800" y="4648200"/>
          <p14:tracePt t="119057" x="2971800" y="4654550"/>
          <p14:tracePt t="119073" x="2984500" y="4667250"/>
          <p14:tracePt t="119089" x="3022600" y="4673600"/>
          <p14:tracePt t="119105" x="3035300" y="4679950"/>
          <p14:tracePt t="119122" x="3067050" y="4679950"/>
          <p14:tracePt t="119138" x="3079750" y="4679950"/>
          <p14:tracePt t="119155" x="3098800" y="4679950"/>
          <p14:tracePt t="119172" x="3111500" y="4679950"/>
          <p14:tracePt t="119188" x="3117850" y="4679950"/>
          <p14:tracePt t="119205" x="3124200" y="4673600"/>
          <p14:tracePt t="119222" x="3130550" y="4673600"/>
          <p14:tracePt t="119239" x="3130550" y="4667250"/>
          <p14:tracePt t="119255" x="3130550" y="4660900"/>
          <p14:tracePt t="119276" x="3098800" y="4654550"/>
          <p14:tracePt t="119288" x="3060700" y="4654550"/>
          <p14:tracePt t="119305" x="2997200" y="4654550"/>
          <p14:tracePt t="119322" x="2851150" y="4679950"/>
          <p14:tracePt t="119338" x="2774950" y="4718050"/>
          <p14:tracePt t="119355" x="2660650" y="4794250"/>
          <p14:tracePt t="119372" x="2590800" y="4857750"/>
          <p14:tracePt t="119388" x="2578100" y="4876800"/>
          <p14:tracePt t="119405" x="2546350" y="4921250"/>
          <p14:tracePt t="119422" x="2540000" y="4978400"/>
          <p14:tracePt t="119438" x="2540000" y="4997450"/>
          <p14:tracePt t="119455" x="2546350" y="5054600"/>
          <p14:tracePt t="119472" x="2571750" y="5080000"/>
          <p14:tracePt t="119488" x="2647950" y="5118100"/>
          <p14:tracePt t="119505" x="2673350" y="5118100"/>
          <p14:tracePt t="119522" x="2724150" y="5130800"/>
          <p14:tracePt t="119539" x="2755900" y="5130800"/>
          <p14:tracePt t="119555" x="2774950" y="5130800"/>
          <p14:tracePt t="119572" x="2800350" y="5111750"/>
          <p14:tracePt t="119588" x="2825750" y="5092700"/>
          <p14:tracePt t="119605" x="2863850" y="5048250"/>
          <p14:tracePt t="119622" x="2876550" y="5016500"/>
          <p14:tracePt t="119638" x="2882900" y="5010150"/>
          <p14:tracePt t="119655" x="2882900" y="5003800"/>
          <p14:tracePt t="119672" x="2882900" y="4991100"/>
          <p14:tracePt t="119688" x="2870200" y="4978400"/>
          <p14:tracePt t="119705" x="2832100" y="4972050"/>
          <p14:tracePt t="119722" x="2813050" y="4965700"/>
          <p14:tracePt t="119738" x="2743200" y="4965700"/>
          <p14:tracePt t="119755" x="2724150" y="4965700"/>
          <p14:tracePt t="119756" x="2705100" y="4965700"/>
          <p14:tracePt t="119772" x="2686050" y="4965700"/>
          <p14:tracePt t="119788" x="2673350" y="4965700"/>
          <p14:tracePt t="119805" x="2667000" y="4965700"/>
          <p14:tracePt t="119822" x="2660650" y="4965700"/>
          <p14:tracePt t="120674" x="2660650" y="4959350"/>
          <p14:tracePt t="120685" x="2667000" y="4953000"/>
          <p14:tracePt t="120695" x="2673350" y="4940300"/>
          <p14:tracePt t="120707" x="2686050" y="4927600"/>
          <p14:tracePt t="120722" x="2698750" y="4921250"/>
          <p14:tracePt t="120738" x="2717800" y="4895850"/>
          <p14:tracePt t="120755" x="2724150" y="4889500"/>
          <p14:tracePt t="120772" x="2736850" y="4876800"/>
          <p14:tracePt t="120788" x="2743200" y="4876800"/>
          <p14:tracePt t="120806" x="2743200" y="4870450"/>
          <p14:tracePt t="120823" x="2749550" y="4864100"/>
          <p14:tracePt t="120856" x="2755900" y="4857750"/>
          <p14:tracePt t="120875" x="2755900" y="4851400"/>
          <p14:tracePt t="120889" x="2762250" y="4851400"/>
          <p14:tracePt t="120905" x="2762250" y="4845050"/>
          <p14:tracePt t="120922" x="2768600" y="4838700"/>
          <p14:tracePt t="120946" x="2774950" y="4832350"/>
          <p14:tracePt t="120968" x="2774950" y="4826000"/>
          <p14:tracePt t="120978" x="2774950" y="4819650"/>
          <p14:tracePt t="121019" x="2781300" y="4813300"/>
          <p14:tracePt t="121052" x="2781300" y="4806950"/>
          <p14:tracePt t="121062" x="2787650" y="4800600"/>
          <p14:tracePt t="121083" x="2794000" y="4800600"/>
          <p14:tracePt t="121093" x="2794000" y="4794250"/>
          <p14:tracePt t="121106" x="2800350" y="4781550"/>
          <p14:tracePt t="121123" x="2800350" y="4775200"/>
          <p14:tracePt t="121140" x="2806700" y="4762500"/>
          <p14:tracePt t="121157" x="2813050" y="4756150"/>
          <p14:tracePt t="121173" x="2813050" y="4749800"/>
          <p14:tracePt t="121189" x="2819400" y="4737100"/>
          <p14:tracePt t="121222" x="2819400" y="4724400"/>
          <p14:tracePt t="148221" x="2832100" y="4724400"/>
          <p14:tracePt t="148231" x="2844800" y="4724400"/>
          <p14:tracePt t="148241" x="2863850" y="4724400"/>
          <p14:tracePt t="148253" x="2889250" y="4749800"/>
          <p14:tracePt t="148270" x="2908300" y="4768850"/>
          <p14:tracePt t="148287" x="2952750" y="4806950"/>
          <p14:tracePt t="148304" x="3009900" y="4857750"/>
          <p14:tracePt t="148321" x="3054350" y="4883150"/>
          <p14:tracePt t="148337" x="3181350" y="4946650"/>
          <p14:tracePt t="148353" x="3238500" y="4984750"/>
          <p14:tracePt t="148369" x="3340100" y="5054600"/>
          <p14:tracePt t="148387" x="3441700" y="5105400"/>
          <p14:tracePt t="148403" x="3511550" y="5149850"/>
          <p14:tracePt t="148420" x="3638550" y="5232400"/>
          <p14:tracePt t="148436" x="3695700" y="5264150"/>
          <p14:tracePt t="148453" x="3784600" y="5327650"/>
          <p14:tracePt t="148470" x="3816350" y="5353050"/>
          <p14:tracePt t="148486" x="3848100" y="5378450"/>
          <p14:tracePt t="148503" x="3867150" y="5422900"/>
          <p14:tracePt t="148521" x="3867150" y="5473700"/>
          <p14:tracePt t="148537" x="3867150" y="5600700"/>
          <p14:tracePt t="148555" x="3810000" y="5759450"/>
          <p14:tracePt t="148570" x="3771900" y="5829300"/>
          <p14:tracePt t="148587" x="3708400" y="5911850"/>
          <p14:tracePt t="148603" x="3683000" y="5943600"/>
          <p14:tracePt t="148621" x="3594100" y="6013450"/>
          <p14:tracePt t="148638" x="3505200" y="6076950"/>
          <p14:tracePt t="148654" x="3473450" y="6096000"/>
          <p14:tracePt t="148671" x="3397250" y="6121400"/>
          <p14:tracePt t="148687" x="3378200" y="6127750"/>
          <p14:tracePt t="148704" x="3359150" y="6134100"/>
          <p14:tracePt t="148744" x="3352800" y="6134100"/>
          <p14:tracePt t="148795" x="3359150" y="6121400"/>
          <p14:tracePt t="148806" x="3378200" y="6108700"/>
          <p14:tracePt t="148816" x="3409950" y="6096000"/>
          <p14:tracePt t="148826" x="3486150" y="6089650"/>
          <p14:tracePt t="148839" x="3575050" y="6089650"/>
          <p14:tracePt t="148854" x="3689350" y="6102350"/>
          <p14:tracePt t="148871" x="3848100" y="6165850"/>
          <p14:tracePt t="148888" x="4044950" y="6248400"/>
          <p14:tracePt t="148904" x="4114800" y="6273800"/>
          <p14:tracePt t="148921" x="4203700" y="6318250"/>
          <p14:tracePt t="148937" x="4222750" y="6324600"/>
          <p14:tracePt t="148954" x="4241800" y="6337300"/>
          <p14:tracePt t="148971" x="4248150" y="6343650"/>
          <p14:tracePt t="148987" x="4248150" y="6356350"/>
          <p14:tracePt t="149005" x="4146550" y="6400800"/>
          <p14:tracePt t="149021" x="4070350" y="6407150"/>
          <p14:tracePt t="149037" x="3702050" y="6419850"/>
          <p14:tracePt t="149054" x="3556000" y="6407150"/>
          <p14:tracePt t="149071" x="3333750" y="6362700"/>
          <p14:tracePt t="149088" x="3048000" y="6273800"/>
          <p14:tracePt t="149104" x="2971800" y="6242050"/>
          <p14:tracePt t="149121" x="2901950" y="6184900"/>
          <p14:tracePt t="149137" x="2882900" y="6172200"/>
          <p14:tracePt t="149154" x="2870200" y="6159500"/>
          <p14:tracePt t="149171" x="2863850" y="6153150"/>
          <p14:tracePt t="149188" x="2857500" y="6146800"/>
          <p14:tracePt t="149390" x="2863850" y="6146800"/>
          <p14:tracePt t="149401" x="2876550" y="6146800"/>
          <p14:tracePt t="149411" x="2889250" y="6146800"/>
          <p14:tracePt t="149422" x="2901950" y="6146800"/>
          <p14:tracePt t="149437" x="2914650" y="6146800"/>
          <p14:tracePt t="149454" x="2946400" y="6146800"/>
          <p14:tracePt t="149471" x="2965450" y="6146800"/>
          <p14:tracePt t="149487" x="3054350" y="6153150"/>
          <p14:tracePt t="149505" x="3136900" y="6165850"/>
          <p14:tracePt t="149520" x="3175000" y="6165850"/>
          <p14:tracePt t="149536" x="3219450" y="6172200"/>
          <p14:tracePt t="149553" x="3238500" y="6172200"/>
          <p14:tracePt t="149570" x="3263900" y="6172200"/>
          <p14:tracePt t="149586" x="3276600" y="6172200"/>
          <p14:tracePt t="149603" x="3321050" y="6172200"/>
          <p14:tracePt t="149619" x="3365500" y="6165850"/>
          <p14:tracePt t="149636" x="3378200" y="6165850"/>
          <p14:tracePt t="149653" x="3409950" y="6153150"/>
          <p14:tracePt t="149670" x="3422650" y="6134100"/>
          <p14:tracePt t="149686" x="3448050" y="6115050"/>
          <p14:tracePt t="149703" x="3486150" y="6096000"/>
          <p14:tracePt t="149720" x="3498850" y="6083300"/>
          <p14:tracePt t="149736" x="3517900" y="6064250"/>
          <p14:tracePt t="149753" x="3530600" y="6051550"/>
          <p14:tracePt t="149754" x="3536950" y="6045200"/>
          <p14:tracePt t="149769" x="3536950" y="6038850"/>
          <p14:tracePt t="149787" x="3543300" y="6032500"/>
          <p14:tracePt t="149804" x="3549650" y="6032500"/>
          <p14:tracePt t="149821" x="3549650" y="6026150"/>
          <p14:tracePt t="149838" x="3517900" y="6007100"/>
          <p14:tracePt t="149854" x="3448050" y="5975350"/>
          <p14:tracePt t="149871" x="3333750" y="5956300"/>
          <p14:tracePt t="149887" x="3289300" y="5949950"/>
          <p14:tracePt t="149904" x="3219450" y="5943600"/>
          <p14:tracePt t="149921" x="3206750" y="5943600"/>
          <p14:tracePt t="149938" x="3181350" y="5943600"/>
          <p14:tracePt t="149954" x="3175000" y="5943600"/>
          <p14:tracePt t="150016" x="3194050" y="5969000"/>
          <p14:tracePt t="150027" x="3263900" y="5994400"/>
          <p14:tracePt t="150038" x="3340100" y="6026150"/>
          <p14:tracePt t="150054" x="3409950" y="6045200"/>
          <p14:tracePt t="150071" x="3530600" y="6076950"/>
          <p14:tracePt t="150087" x="3606800" y="6076950"/>
          <p14:tracePt t="150104" x="3746500" y="6064250"/>
          <p14:tracePt t="150121" x="3879850" y="5962650"/>
          <p14:tracePt t="150138" x="3924300" y="5892800"/>
          <p14:tracePt t="150154" x="4000500" y="5708650"/>
          <p14:tracePt t="150171" x="4006850" y="5632450"/>
          <p14:tracePt t="150187" x="4000500" y="5549900"/>
          <p14:tracePt t="150204" x="3860800" y="5461000"/>
          <p14:tracePt t="150220" x="3740150" y="5429250"/>
          <p14:tracePt t="150236" x="3416300" y="5403850"/>
          <p14:tracePt t="150253" x="3232150" y="5403850"/>
          <p14:tracePt t="150256" x="3117850" y="5403850"/>
          <p14:tracePt t="150270" x="3028950" y="5410200"/>
          <p14:tracePt t="150288" x="2908300" y="5448300"/>
          <p14:tracePt t="150304" x="2876550" y="5454650"/>
          <p14:tracePt t="150321" x="2870200" y="5467350"/>
          <p14:tracePt t="150337" x="2863850" y="5467350"/>
          <p14:tracePt t="150371" x="2876550" y="5499100"/>
          <p14:tracePt t="150387" x="2959100" y="5537200"/>
          <p14:tracePt t="150404" x="3302000" y="5676900"/>
          <p14:tracePt t="150421" x="3429000" y="5695950"/>
          <p14:tracePt t="150438" x="3714750" y="5708650"/>
          <p14:tracePt t="150454" x="3867150" y="5708650"/>
          <p14:tracePt t="150471" x="3911600" y="5702300"/>
          <p14:tracePt t="150487" x="3987800" y="5657850"/>
          <p14:tracePt t="150504" x="4000500" y="5645150"/>
          <p14:tracePt t="150521" x="4013200" y="5607050"/>
          <p14:tracePt t="150538" x="3968750" y="5543550"/>
          <p14:tracePt t="150554" x="3778250" y="5480050"/>
          <p14:tracePt t="150570" x="3276600" y="5467350"/>
          <p14:tracePt t="150588" x="2984500" y="5492750"/>
          <p14:tracePt t="150603" x="2571750" y="5683250"/>
          <p14:tracePt t="150620" x="2387600" y="5778500"/>
          <p14:tracePt t="150637" x="2368550" y="5784850"/>
          <p14:tracePt t="150654" x="2355850" y="5797550"/>
          <p14:tracePt t="150686" x="2355850" y="5803900"/>
          <p14:tracePt t="150703" x="2362200" y="5810250"/>
          <p14:tracePt t="150720" x="2400300" y="5835650"/>
          <p14:tracePt t="150736" x="2425700" y="5848350"/>
          <p14:tracePt t="150753" x="2432050" y="5848350"/>
          <p14:tracePt t="150769" x="2438400" y="5848350"/>
          <p14:tracePt t="150787" x="2444750" y="5848350"/>
          <p14:tracePt t="150872" x="2451100" y="5854700"/>
          <p14:tracePt t="151154" x="2457450" y="5854700"/>
          <p14:tracePt t="151215" x="2470150" y="5854700"/>
          <p14:tracePt t="151226" x="2489200" y="5854700"/>
          <p14:tracePt t="151237" x="2520950" y="5854700"/>
          <p14:tracePt t="151247" x="2546350" y="5854700"/>
          <p14:tracePt t="151257" x="2578100" y="5854700"/>
          <p14:tracePt t="151270" x="2616200" y="5854700"/>
          <p14:tracePt t="151286" x="2641600" y="5854700"/>
          <p14:tracePt t="151303" x="2698750" y="5854700"/>
          <p14:tracePt t="151321" x="2724150" y="5854700"/>
          <p14:tracePt t="151354" x="2730500" y="5854700"/>
          <p14:tracePt t="151394" x="2724150" y="5854700"/>
          <p14:tracePt t="151404" x="2698750" y="5854700"/>
          <p14:tracePt t="151415" x="2667000" y="5854700"/>
          <p14:tracePt t="151425" x="2628900" y="5848350"/>
          <p14:tracePt t="151438" x="2603500" y="5842000"/>
          <p14:tracePt t="151453" x="2571750" y="5842000"/>
          <p14:tracePt t="151470" x="2546350" y="5835650"/>
          <p14:tracePt t="151487" x="2533650" y="5835650"/>
          <p14:tracePt t="151503" x="2527300" y="5835650"/>
          <p14:tracePt t="151914" x="2559050" y="5842000"/>
          <p14:tracePt t="151924" x="2603500" y="5854700"/>
          <p14:tracePt t="151935" x="2667000" y="5880100"/>
          <p14:tracePt t="151945" x="2749550" y="5911850"/>
          <p14:tracePt t="151956" x="2825750" y="5924550"/>
          <p14:tracePt t="151969" x="2921000" y="5943600"/>
          <p14:tracePt t="151986" x="3035300" y="5949950"/>
          <p14:tracePt t="152003" x="3225800" y="5962650"/>
          <p14:tracePt t="152021" x="3352800" y="5962650"/>
          <p14:tracePt t="152038" x="3390900" y="5962650"/>
          <p14:tracePt t="152053" x="3441700" y="5956300"/>
          <p14:tracePt t="152070" x="3448050" y="5956300"/>
          <p14:tracePt t="152087" x="3454400" y="5937250"/>
          <p14:tracePt t="152105" x="3416300" y="5867400"/>
          <p14:tracePt t="152120" x="3308350" y="5791200"/>
          <p14:tracePt t="152137" x="2914650" y="5632450"/>
          <p14:tracePt t="152155" x="2489200" y="5549900"/>
          <p14:tracePt t="152171" x="2298700" y="5537200"/>
          <p14:tracePt t="152188" x="2120900" y="5537200"/>
          <p14:tracePt t="152204" x="2070100" y="5537200"/>
          <p14:tracePt t="152220" x="2000250" y="5537200"/>
          <p14:tracePt t="152236" x="1993900" y="5537200"/>
          <p14:tracePt t="152253" x="1981200" y="5543550"/>
          <p14:tracePt t="152281" x="1981200" y="5549900"/>
          <p14:tracePt t="152293" x="1981200" y="5562600"/>
          <p14:tracePt t="152304" x="2000250" y="5581650"/>
          <p14:tracePt t="152321" x="2025650" y="5613400"/>
          <p14:tracePt t="152337" x="2114550" y="5676900"/>
          <p14:tracePt t="152354" x="2241550" y="5746750"/>
          <p14:tracePt t="152370" x="2286000" y="5772150"/>
          <p14:tracePt t="152387" x="2324100" y="5784850"/>
          <p14:tracePt t="152404" x="2343150" y="5784850"/>
          <p14:tracePt t="152421" x="2362200" y="5784850"/>
          <p14:tracePt t="152437" x="2368550" y="5784850"/>
          <p14:tracePt t="152480" x="2355850" y="5784850"/>
          <p14:tracePt t="152489" x="2317750" y="5784850"/>
          <p14:tracePt t="152503" x="2279650" y="5797550"/>
          <p14:tracePt t="152521" x="2216150" y="5810250"/>
          <p14:tracePt t="152537" x="2197100" y="5816600"/>
          <p14:tracePt t="152554" x="2165350" y="5835650"/>
          <p14:tracePt t="152570" x="2152650" y="5842000"/>
          <p14:tracePt t="152586" x="2127250" y="5861050"/>
          <p14:tracePt t="152603" x="2108200" y="5880100"/>
          <p14:tracePt t="152620" x="2101850" y="5886450"/>
          <p14:tracePt t="152636" x="2089150" y="5905500"/>
          <p14:tracePt t="152653" x="2082800" y="5918200"/>
          <p14:tracePt t="152669" x="2082800" y="5924550"/>
          <p14:tracePt t="152687" x="2082800" y="5943600"/>
          <p14:tracePt t="152704" x="2082800" y="5956300"/>
          <p14:tracePt t="152720" x="2139950" y="5994400"/>
          <p14:tracePt t="152737" x="2222500" y="6013450"/>
          <p14:tracePt t="152754" x="2476500" y="6026150"/>
          <p14:tracePt t="152771" x="2889250" y="6000750"/>
          <p14:tracePt t="152787" x="3041650" y="5969000"/>
          <p14:tracePt t="152804" x="3321050" y="5911850"/>
          <p14:tracePt t="152821" x="3448050" y="5899150"/>
          <p14:tracePt t="152838" x="3638550" y="5867400"/>
          <p14:tracePt t="152854" x="3733800" y="5842000"/>
          <p14:tracePt t="152870" x="3752850" y="5842000"/>
          <p14:tracePt t="152887" x="3784600" y="5835650"/>
          <p14:tracePt t="152920" x="3790950" y="5835650"/>
          <p14:tracePt t="152937" x="3797300" y="5835650"/>
          <p14:tracePt t="152959" x="3803650" y="5835650"/>
        </p14:tracePtLst>
      </p14:laserTraceLst>
    </p:ext>
  </p:extLs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en-US"/>
              <a:t>Usual steps of CPM</a:t>
            </a:r>
          </a:p>
        </p:txBody>
      </p:sp>
      <p:sp>
        <p:nvSpPr>
          <p:cNvPr id="3993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en-US" dirty="0"/>
              <a:t>Validity  </a:t>
            </a:r>
          </a:p>
          <a:p>
            <a:pPr lvl="2"/>
            <a:r>
              <a:rPr lang="en-US" altLang="en-US" dirty="0"/>
              <a:t>Internal: overfitting - sufficient attempts to limit and correct for overfitting?</a:t>
            </a:r>
          </a:p>
          <a:p>
            <a:pPr lvl="2"/>
            <a:r>
              <a:rPr lang="en-US" altLang="en-US" dirty="0"/>
              <a:t>External: generalizability - predictions valid for plausibly related populations? </a:t>
            </a:r>
          </a:p>
          <a:p>
            <a:pPr lvl="1"/>
            <a:r>
              <a:rPr lang="en-US" altLang="en-US" dirty="0"/>
              <a:t>Model presentation </a:t>
            </a:r>
          </a:p>
          <a:p>
            <a:pPr lvl="2"/>
            <a:r>
              <a:rPr lang="en-US" altLang="en-US" dirty="0"/>
              <a:t>Format appropriate for audience?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3</a:t>
            </a:r>
          </a:p>
        </p:txBody>
      </p:sp>
      <p:sp>
        <p:nvSpPr>
          <p:cNvPr id="39942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B523E49-A5D3-40CA-89DF-F767658DD2E9}" type="slidenum">
              <a:rPr lang="pt-BR" altLang="pt-BR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39943" name="Rectangle 1"/>
          <p:cNvSpPr>
            <a:spLocks noChangeArrowheads="1"/>
          </p:cNvSpPr>
          <p:nvPr/>
        </p:nvSpPr>
        <p:spPr bwMode="auto">
          <a:xfrm rot="10800000" flipV="1">
            <a:off x="984250" y="6092825"/>
            <a:ext cx="7043738" cy="314325"/>
          </a:xfrm>
          <a:prstGeom prst="rect">
            <a:avLst/>
          </a:prstGeom>
          <a:solidFill>
            <a:srgbClr val="F7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15870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en-US" sz="1000">
                <a:solidFill>
                  <a:srgbClr val="333333"/>
                </a:solidFill>
                <a:latin typeface="Arial" panose="020B0604020202020204" pitchFamily="34" charset="0"/>
              </a:rPr>
              <a:t>Steyerbeg. </a:t>
            </a:r>
            <a:r>
              <a:rPr lang="en-US" altLang="en-US" sz="1000">
                <a:latin typeface="Arial" panose="020B0604020202020204" pitchFamily="34" charset="0"/>
              </a:rPr>
              <a:t>Clinical Prediction Models:  A Practical Approach to Development, Validation, and Updating. Springer in 2009. </a:t>
            </a:r>
            <a:endParaRPr lang="pt-BR" altLang="en-US" sz="1000">
              <a:latin typeface="Arial" panose="020B0604020202020204" pitchFamily="34" charset="0"/>
            </a:endParaRPr>
          </a:p>
        </p:txBody>
      </p:sp>
      <p:sp>
        <p:nvSpPr>
          <p:cNvPr id="8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pt-BR" dirty="0"/>
              <a:t>2019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extLst>
    <p:ext uri="{3A86A75C-4F4B-4683-9AE1-C65F6400EC91}">
      <p14:laserTraceLst xmlns:p14="http://schemas.microsoft.com/office/powerpoint/2010/main">
        <p14:tracePtLst>
          <p14:tracePt t="2876" x="3784600" y="5835650"/>
          <p14:tracePt t="2886" x="3771900" y="5835650"/>
          <p14:tracePt t="2897" x="3759200" y="5835650"/>
          <p14:tracePt t="2907" x="3746500" y="5829300"/>
          <p14:tracePt t="2919" x="3727450" y="5829300"/>
          <p14:tracePt t="2936" x="3721100" y="5822950"/>
          <p14:tracePt t="2953" x="3695700" y="5778500"/>
          <p14:tracePt t="2969" x="3651250" y="5702300"/>
          <p14:tracePt t="2986" x="3632200" y="5645150"/>
          <p14:tracePt t="3002" x="3600450" y="5549900"/>
          <p14:tracePt t="3019" x="3587750" y="5492750"/>
          <p14:tracePt t="3036" x="3562350" y="5340350"/>
          <p14:tracePt t="3053" x="3549650" y="5194300"/>
          <p14:tracePt t="3069" x="3549650" y="5105400"/>
          <p14:tracePt t="3086" x="3549650" y="4870450"/>
          <p14:tracePt t="3103" x="3549650" y="4730750"/>
          <p14:tracePt t="3120" x="3549650" y="4527550"/>
          <p14:tracePt t="3137" x="3549650" y="4324350"/>
          <p14:tracePt t="3153" x="3549650" y="4184650"/>
          <p14:tracePt t="3169" x="3568700" y="3994150"/>
          <p14:tracePt t="3186" x="3587750" y="3892550"/>
          <p14:tracePt t="3202" x="3625850" y="3733800"/>
          <p14:tracePt t="3220" x="3670300" y="3536950"/>
          <p14:tracePt t="3236" x="3695700" y="3460750"/>
          <p14:tracePt t="3253" x="3784600" y="3321050"/>
          <p14:tracePt t="3269" x="3867150" y="3257550"/>
          <p14:tracePt t="3286" x="4013200" y="3149600"/>
          <p14:tracePt t="3303" x="4095750" y="3105150"/>
          <p14:tracePt t="3319" x="4140200" y="3092450"/>
          <p14:tracePt t="3334" x="4191000" y="3073400"/>
          <p14:tracePt t="3351" x="4210050" y="3067050"/>
          <p14:tracePt t="3368" x="4241800" y="3054350"/>
          <p14:tracePt t="3387" x="4254500" y="3041650"/>
          <p14:tracePt t="3402" x="4260850" y="3028950"/>
          <p14:tracePt t="3420" x="4260850" y="2990850"/>
          <p14:tracePt t="3436" x="4260850" y="2971800"/>
          <p14:tracePt t="3453" x="4254500" y="2908300"/>
          <p14:tracePt t="3470" x="4229100" y="2870200"/>
          <p14:tracePt t="3486" x="4216400" y="2838450"/>
          <p14:tracePt t="3503" x="4178300" y="2794000"/>
          <p14:tracePt t="3519" x="4146550" y="2762250"/>
          <p14:tracePt t="3536" x="4006850" y="2647950"/>
          <p14:tracePt t="3554" x="3879850" y="2559050"/>
          <p14:tracePt t="3569" x="3816350" y="2501900"/>
          <p14:tracePt t="3586" x="3714750" y="2419350"/>
          <p14:tracePt t="3602" x="3670300" y="2387600"/>
          <p14:tracePt t="3619" x="3606800" y="2349500"/>
          <p14:tracePt t="3636" x="3575050" y="2336800"/>
          <p14:tracePt t="3653" x="3556000" y="2330450"/>
          <p14:tracePt t="4107" x="3549650" y="2324100"/>
          <p14:tracePt t="4118" x="3536950" y="2305050"/>
          <p14:tracePt t="4129" x="3517900" y="2279650"/>
          <p14:tracePt t="4139" x="3479800" y="2247900"/>
          <p14:tracePt t="4152" x="3460750" y="2228850"/>
          <p14:tracePt t="4170" x="3390900" y="2165350"/>
          <p14:tracePt t="4186" x="3365500" y="2133600"/>
          <p14:tracePt t="4202" x="3251200" y="2057400"/>
          <p14:tracePt t="4219" x="3181350" y="2006600"/>
          <p14:tracePt t="4235" x="3035300" y="1936750"/>
          <p14:tracePt t="4253" x="2876550" y="1879600"/>
          <p14:tracePt t="4268" x="2794000" y="1866900"/>
          <p14:tracePt t="4286" x="2641600" y="1828800"/>
          <p14:tracePt t="4301" x="2559050" y="1809750"/>
          <p14:tracePt t="4318" x="2438400" y="1790700"/>
          <p14:tracePt t="4335" x="2387600" y="1784350"/>
          <p14:tracePt t="4352" x="2317750" y="1771650"/>
          <p14:tracePt t="4368" x="2260600" y="1765300"/>
          <p14:tracePt t="4385" x="2222500" y="1765300"/>
          <p14:tracePt t="4402" x="2120900" y="1765300"/>
          <p14:tracePt t="4420" x="2025650" y="1771650"/>
          <p14:tracePt t="4436" x="1993900" y="1778000"/>
          <p14:tracePt t="4453" x="1917700" y="1828800"/>
          <p14:tracePt t="4469" x="1879600" y="1847850"/>
          <p14:tracePt t="4486" x="1822450" y="1885950"/>
          <p14:tracePt t="4504" x="1771650" y="1924050"/>
          <p14:tracePt t="4519" x="1746250" y="1936750"/>
          <p14:tracePt t="4536" x="1727200" y="1962150"/>
          <p14:tracePt t="4552" x="1714500" y="1974850"/>
          <p14:tracePt t="4569" x="1695450" y="2025650"/>
          <p14:tracePt t="4587" x="1676400" y="2089150"/>
          <p14:tracePt t="4602" x="1676400" y="2127250"/>
          <p14:tracePt t="4619" x="1676400" y="2228850"/>
          <p14:tracePt t="4636" x="1676400" y="2279650"/>
          <p14:tracePt t="4652" x="1676400" y="2349500"/>
          <p14:tracePt t="4669" x="1689100" y="2393950"/>
          <p14:tracePt t="4686" x="1701800" y="2444750"/>
          <p14:tracePt t="4703" x="1714500" y="2482850"/>
          <p14:tracePt t="4719" x="1720850" y="2501900"/>
          <p14:tracePt t="4736" x="1739900" y="2520950"/>
          <p14:tracePt t="4754" x="1752600" y="2540000"/>
          <p14:tracePt t="4769" x="1758950" y="2552700"/>
          <p14:tracePt t="4786" x="1778000" y="2578100"/>
          <p14:tracePt t="4802" x="1790700" y="2590800"/>
          <p14:tracePt t="4819" x="1828800" y="2628900"/>
          <p14:tracePt t="4835" x="1860550" y="2654300"/>
          <p14:tracePt t="4851" x="1949450" y="2698750"/>
          <p14:tracePt t="4868" x="2038350" y="2749550"/>
          <p14:tracePt t="4885" x="2082800" y="2768600"/>
          <p14:tracePt t="4901" x="2209800" y="2787650"/>
          <p14:tracePt t="4918" x="2292350" y="2794000"/>
          <p14:tracePt t="4935" x="2514600" y="2794000"/>
          <p14:tracePt t="4952" x="2698750" y="2781300"/>
          <p14:tracePt t="4969" x="2813050" y="2749550"/>
          <p14:tracePt t="4986" x="2997200" y="2679700"/>
          <p14:tracePt t="5002" x="3092450" y="2635250"/>
          <p14:tracePt t="5019" x="3181350" y="2565400"/>
          <p14:tracePt t="5035" x="3225800" y="2508250"/>
          <p14:tracePt t="5051" x="3257550" y="2451100"/>
          <p14:tracePt t="5068" x="3282950" y="2330450"/>
          <p14:tracePt t="5084" x="3282950" y="2241550"/>
          <p14:tracePt t="5101" x="3270250" y="2038350"/>
          <p14:tracePt t="5118" x="3181350" y="1898650"/>
          <p14:tracePt t="5134" x="3111500" y="1828800"/>
          <p14:tracePt t="5151" x="2933700" y="1714500"/>
          <p14:tracePt t="5168" x="2863850" y="1682750"/>
          <p14:tracePt t="5184" x="2705100" y="1612900"/>
          <p14:tracePt t="5202" x="2520950" y="1587500"/>
          <p14:tracePt t="5219" x="2444750" y="1587500"/>
          <p14:tracePt t="5235" x="2368550" y="1587500"/>
          <p14:tracePt t="5252" x="2336800" y="1587500"/>
          <p14:tracePt t="5269" x="2305050" y="1587500"/>
          <p14:tracePt t="5286" x="2298700" y="1587500"/>
          <p14:tracePt t="5318" x="2286000" y="1600200"/>
          <p14:tracePt t="5335" x="2279650" y="1619250"/>
          <p14:tracePt t="5352" x="2260600" y="1670050"/>
          <p14:tracePt t="5368" x="2254250" y="1739900"/>
          <p14:tracePt t="5385" x="2247900" y="1771650"/>
          <p14:tracePt t="5402" x="2247900" y="1822450"/>
          <p14:tracePt t="5419" x="2247900" y="1841500"/>
          <p14:tracePt t="5435" x="2247900" y="1873250"/>
          <p14:tracePt t="5453" x="2247900" y="1892300"/>
          <p14:tracePt t="5486" x="2247900" y="1898650"/>
          <p14:tracePt t="5526" x="2247900" y="1905000"/>
          <p14:tracePt t="5578" x="2247900" y="1911350"/>
          <p14:tracePt t="5975" x="2254250" y="1911350"/>
          <p14:tracePt t="5985" x="2266950" y="1911350"/>
          <p14:tracePt t="5996" x="2273300" y="1911350"/>
          <p14:tracePt t="6006" x="2298700" y="1911350"/>
          <p14:tracePt t="6019" x="2317750" y="1911350"/>
          <p14:tracePt t="6036" x="2336800" y="1911350"/>
          <p14:tracePt t="6052" x="2381250" y="1924050"/>
          <p14:tracePt t="6068" x="2432050" y="1949450"/>
          <p14:tracePt t="6085" x="2463800" y="1962150"/>
          <p14:tracePt t="6101" x="2520950" y="1993900"/>
          <p14:tracePt t="6118" x="2552700" y="2006600"/>
          <p14:tracePt t="6135" x="2597150" y="2038350"/>
          <p14:tracePt t="6152" x="2647950" y="2070100"/>
          <p14:tracePt t="6169" x="2673350" y="2082800"/>
          <p14:tracePt t="6185" x="2724150" y="2108200"/>
          <p14:tracePt t="6201" x="2755900" y="2127250"/>
          <p14:tracePt t="6218" x="2794000" y="2146300"/>
          <p14:tracePt t="6234" x="2844800" y="2171700"/>
          <p14:tracePt t="6251" x="2863850" y="2171700"/>
          <p14:tracePt t="6268" x="2914650" y="2184400"/>
          <p14:tracePt t="6284" x="2933700" y="2184400"/>
          <p14:tracePt t="6301" x="2971800" y="2184400"/>
          <p14:tracePt t="6777" x="2971800" y="2190750"/>
          <p14:tracePt t="6787" x="2990850" y="2197100"/>
          <p14:tracePt t="6798" x="3016250" y="2209800"/>
          <p14:tracePt t="6808" x="3048000" y="2222500"/>
          <p14:tracePt t="6819" x="3098800" y="2241550"/>
          <p14:tracePt t="6834" x="3206750" y="2286000"/>
          <p14:tracePt t="6851" x="3416300" y="2355850"/>
          <p14:tracePt t="6868" x="3505200" y="2400300"/>
          <p14:tracePt t="6885" x="3733800" y="2482850"/>
          <p14:tracePt t="6903" x="3956050" y="2552700"/>
          <p14:tracePt t="6918" x="4038600" y="2559050"/>
          <p14:tracePt t="6935" x="4127500" y="2565400"/>
          <p14:tracePt t="6952" x="4159250" y="2565400"/>
          <p14:tracePt t="6969" x="4203700" y="2565400"/>
          <p14:tracePt t="6987" x="4241800" y="2565400"/>
          <p14:tracePt t="7002" x="4254500" y="2559050"/>
          <p14:tracePt t="7020" x="4267200" y="2552700"/>
          <p14:tracePt t="7035" x="4273550" y="2552700"/>
          <p14:tracePt t="7069" x="4279900" y="2546350"/>
          <p14:tracePt t="7102" x="4279900" y="2540000"/>
          <p14:tracePt t="7112" x="4279900" y="2527300"/>
          <p14:tracePt t="7123" x="4273550" y="2514600"/>
          <p14:tracePt t="7136" x="4260850" y="2501900"/>
          <p14:tracePt t="7154" x="4191000" y="2444750"/>
          <p14:tracePt t="7169" x="4133850" y="2393950"/>
          <p14:tracePt t="7186" x="3987800" y="2324100"/>
          <p14:tracePt t="7202" x="3930650" y="2305050"/>
          <p14:tracePt t="7219" x="3797300" y="2266950"/>
          <p14:tracePt t="7235" x="3721100" y="2260600"/>
          <p14:tracePt t="7252" x="3587750" y="2247900"/>
          <p14:tracePt t="7269" x="3486150" y="2241550"/>
          <p14:tracePt t="7285" x="3454400" y="2241550"/>
          <p14:tracePt t="7302" x="3416300" y="2241550"/>
          <p14:tracePt t="7319" x="3403600" y="2241550"/>
          <p14:tracePt t="7334" x="3397250" y="2241550"/>
          <p14:tracePt t="7351" x="3390900" y="2241550"/>
          <p14:tracePt t="7382" x="3384550" y="2241550"/>
          <p14:tracePt t="7434" x="3378200" y="2241550"/>
          <p14:tracePt t="7937" x="3378200" y="2254250"/>
          <p14:tracePt t="7947" x="3378200" y="2279650"/>
          <p14:tracePt t="7957" x="3378200" y="2292350"/>
          <p14:tracePt t="7970" x="3378200" y="2311400"/>
          <p14:tracePt t="7986" x="3378200" y="2324100"/>
          <p14:tracePt t="8002" x="3378200" y="2349500"/>
          <p14:tracePt t="8020" x="3378200" y="2355850"/>
          <p14:tracePt t="8035" x="3378200" y="2368550"/>
          <p14:tracePt t="8052" x="3390900" y="2393950"/>
          <p14:tracePt t="8069" x="3397250" y="2393950"/>
          <p14:tracePt t="8085" x="3409950" y="2413000"/>
          <p14:tracePt t="8103" x="3429000" y="2425700"/>
          <p14:tracePt t="8119" x="3448050" y="2425700"/>
          <p14:tracePt t="8136" x="3505200" y="2425700"/>
          <p14:tracePt t="8152" x="3530600" y="2425700"/>
          <p14:tracePt t="8169" x="3613150" y="2425700"/>
          <p14:tracePt t="8186" x="3670300" y="2413000"/>
          <p14:tracePt t="8202" x="3702050" y="2400300"/>
          <p14:tracePt t="8219" x="3752850" y="2387600"/>
          <p14:tracePt t="8235" x="3771900" y="2381250"/>
          <p14:tracePt t="8252" x="3797300" y="2368550"/>
          <p14:tracePt t="8270" x="3803650" y="2355850"/>
          <p14:tracePt t="8285" x="3803650" y="2336800"/>
          <p14:tracePt t="8303" x="3797300" y="2279650"/>
          <p14:tracePt t="8319" x="3778250" y="2266950"/>
          <p14:tracePt t="8334" x="3714750" y="2203450"/>
          <p14:tracePt t="8351" x="3644900" y="2178050"/>
          <p14:tracePt t="8353" x="3556000" y="2146300"/>
          <p14:tracePt t="8368" x="3473450" y="2133600"/>
          <p14:tracePt t="8386" x="3321050" y="2133600"/>
          <p14:tracePt t="8401" x="3244850" y="2152650"/>
          <p14:tracePt t="8419" x="3111500" y="2190750"/>
          <p14:tracePt t="8436" x="3067050" y="2203450"/>
          <p14:tracePt t="8452" x="3016250" y="2228850"/>
          <p14:tracePt t="8469" x="2997200" y="2228850"/>
          <p14:tracePt t="8485" x="2990850" y="2235200"/>
          <p14:tracePt t="8761" x="2990850" y="2247900"/>
          <p14:tracePt t="8771" x="2990850" y="2254250"/>
          <p14:tracePt t="8782" x="2990850" y="2266950"/>
          <p14:tracePt t="8792" x="2990850" y="2292350"/>
          <p14:tracePt t="8803" x="2990850" y="2305050"/>
          <p14:tracePt t="8819" x="2990850" y="2311400"/>
          <p14:tracePt t="8835" x="2990850" y="2330450"/>
          <p14:tracePt t="11035" x="2990850" y="2336800"/>
          <p14:tracePt t="11619" x="2990850" y="2343150"/>
          <p14:tracePt t="11630" x="2997200" y="2349500"/>
          <p14:tracePt t="11641" x="3003550" y="2355850"/>
          <p14:tracePt t="11653" x="3016250" y="2362200"/>
          <p14:tracePt t="11672" x="3028950" y="2368550"/>
          <p14:tracePt t="11684" x="3041650" y="2374900"/>
          <p14:tracePt t="11702" x="3086100" y="2393950"/>
          <p14:tracePt t="11718" x="3117850" y="2400300"/>
          <p14:tracePt t="11734" x="3175000" y="2419350"/>
          <p14:tracePt t="11751" x="3206750" y="2438400"/>
          <p14:tracePt t="11768" x="3263900" y="2451100"/>
          <p14:tracePt t="11785" x="3314700" y="2476500"/>
          <p14:tracePt t="11801" x="3327400" y="2482850"/>
          <p14:tracePt t="11817" x="3371850" y="2495550"/>
          <p14:tracePt t="11834" x="3384550" y="2508250"/>
          <p14:tracePt t="11851" x="3409950" y="2514600"/>
          <p14:tracePt t="11869" x="3441700" y="2520950"/>
          <p14:tracePt t="11885" x="3454400" y="2527300"/>
          <p14:tracePt t="11901" x="3498850" y="2533650"/>
          <p14:tracePt t="11918" x="3517900" y="2533650"/>
          <p14:tracePt t="11935" x="3562350" y="2533650"/>
          <p14:tracePt t="11953" x="3587750" y="2540000"/>
          <p14:tracePt t="11969" x="3606800" y="2540000"/>
          <p14:tracePt t="11984" x="3638550" y="2540000"/>
          <p14:tracePt t="12001" x="3657600" y="2540000"/>
          <p14:tracePt t="12017" x="3689350" y="2546350"/>
          <p14:tracePt t="12034" x="3721100" y="2546350"/>
          <p14:tracePt t="12051" x="3752850" y="2546350"/>
          <p14:tracePt t="12067" x="3790950" y="2546350"/>
          <p14:tracePt t="12084" x="3816350" y="2546350"/>
          <p14:tracePt t="19714" x="3835400" y="2546350"/>
          <p14:tracePt t="19725" x="3854450" y="2546350"/>
          <p14:tracePt t="19736" x="3892550" y="2546350"/>
          <p14:tracePt t="19751" x="3937000" y="2540000"/>
          <p14:tracePt t="19768" x="4051300" y="2540000"/>
          <p14:tracePt t="19785" x="4102100" y="2540000"/>
          <p14:tracePt t="19801" x="4203700" y="2540000"/>
          <p14:tracePt t="19819" x="4273550" y="2540000"/>
          <p14:tracePt t="19834" x="4311650" y="2540000"/>
          <p14:tracePt t="19851" x="4413250" y="2540000"/>
          <p14:tracePt t="19868" x="4476750" y="2540000"/>
          <p14:tracePt t="19885" x="4610100" y="2552700"/>
          <p14:tracePt t="19902" x="4737100" y="2559050"/>
          <p14:tracePt t="19918" x="4819650" y="2571750"/>
          <p14:tracePt t="19934" x="4972050" y="2578100"/>
          <p14:tracePt t="19950" x="5035550" y="2578100"/>
          <p14:tracePt t="19968" x="5105400" y="2597150"/>
          <p14:tracePt t="19985" x="5175250" y="2609850"/>
          <p14:tracePt t="20001" x="5207000" y="2622550"/>
          <p14:tracePt t="20017" x="5314950" y="2660650"/>
          <p14:tracePt t="20034" x="5359400" y="2679700"/>
          <p14:tracePt t="20051" x="5422900" y="2711450"/>
          <p14:tracePt t="20067" x="5454650" y="2711450"/>
          <p14:tracePt t="20083" x="5492750" y="2724150"/>
          <p14:tracePt t="20100" x="5543550" y="2724150"/>
          <p14:tracePt t="20117" x="5568950" y="2724150"/>
          <p14:tracePt t="20133" x="5638800" y="2724150"/>
          <p14:tracePt t="20150" x="5683250" y="2705100"/>
          <p14:tracePt t="20166" x="5746750" y="2654300"/>
          <p14:tracePt t="20183" x="5803900" y="2622550"/>
          <p14:tracePt t="20200" x="5835650" y="2597150"/>
          <p14:tracePt t="20217" x="5861050" y="2552700"/>
          <p14:tracePt t="20233" x="5873750" y="2546350"/>
          <p14:tracePt t="20251" x="5886450" y="2527300"/>
          <p14:tracePt t="20268" x="5886450" y="2508250"/>
          <p14:tracePt t="20285" x="5873750" y="2489200"/>
          <p14:tracePt t="20301" x="5651500" y="2438400"/>
          <p14:tracePt t="20318" x="5511800" y="2438400"/>
          <p14:tracePt t="20334" x="5207000" y="2451100"/>
          <p14:tracePt t="20351" x="5073650" y="2501900"/>
          <p14:tracePt t="20367" x="5029200" y="2527300"/>
          <p14:tracePt t="20384" x="4991100" y="2546350"/>
          <p14:tracePt t="20400" x="4991100" y="2552700"/>
          <p14:tracePt t="20418" x="4984750" y="2565400"/>
          <p14:tracePt t="20435" x="4984750" y="2597150"/>
          <p14:tracePt t="20451" x="5022850" y="2628900"/>
          <p14:tracePt t="20467" x="5232400" y="2724150"/>
          <p14:tracePt t="20486" x="5530850" y="2794000"/>
          <p14:tracePt t="20501" x="5657850" y="2813050"/>
          <p14:tracePt t="20518" x="5854700" y="2825750"/>
          <p14:tracePt t="20534" x="5905500" y="2825750"/>
          <p14:tracePt t="20551" x="6032500" y="2800350"/>
          <p14:tracePt t="20568" x="6115050" y="2762250"/>
          <p14:tracePt t="20585" x="6254750" y="2660650"/>
          <p14:tracePt t="20601" x="6375400" y="2540000"/>
          <p14:tracePt t="20618" x="6413500" y="2495550"/>
          <p14:tracePt t="20635" x="6445250" y="2444750"/>
          <p14:tracePt t="20651" x="6457950" y="2425700"/>
          <p14:tracePt t="20668" x="6470650" y="2413000"/>
          <p14:tracePt t="20685" x="6470650" y="2400300"/>
          <p14:tracePt t="20701" x="6470650" y="2393950"/>
          <p14:tracePt t="20718" x="6375400" y="2381250"/>
          <p14:tracePt t="20735" x="6273800" y="2381250"/>
          <p14:tracePt t="20751" x="5962650" y="2457450"/>
          <p14:tracePt t="20768" x="5689600" y="2540000"/>
          <p14:tracePt t="20785" x="5638800" y="2559050"/>
          <p14:tracePt t="20801" x="5581650" y="2584450"/>
          <p14:tracePt t="20818" x="5575300" y="2584450"/>
          <p14:tracePt t="20835" x="5568950" y="2584450"/>
          <p14:tracePt t="20904" x="5581650" y="2584450"/>
          <p14:tracePt t="20914" x="5619750" y="2584450"/>
          <p14:tracePt t="20925" x="5657850" y="2578100"/>
          <p14:tracePt t="20936" x="5702300" y="2565400"/>
          <p14:tracePt t="20951" x="5740400" y="2559050"/>
          <p14:tracePt t="20968" x="5803900" y="2533650"/>
          <p14:tracePt t="20984" x="5835650" y="2527300"/>
          <p14:tracePt t="21001" x="5899150" y="2495550"/>
          <p14:tracePt t="21019" x="5930900" y="2476500"/>
          <p14:tracePt t="21035" x="5937250" y="2470150"/>
          <p14:tracePt t="21051" x="5943600" y="2463800"/>
          <p14:tracePt t="21085" x="5943600" y="2457450"/>
          <p14:tracePt t="21103" x="5899150" y="2457450"/>
          <p14:tracePt t="21118" x="5848350" y="2457450"/>
          <p14:tracePt t="21135" x="5721350" y="2457450"/>
          <p14:tracePt t="21151" x="5676900" y="2463800"/>
          <p14:tracePt t="21168" x="5645150" y="2470150"/>
          <p14:tracePt t="21186" x="5638800" y="2476500"/>
          <p14:tracePt t="21217" x="5632450" y="2476500"/>
          <p14:tracePt t="21581" x="5638800" y="2476500"/>
          <p14:tracePt t="21591" x="5651500" y="2476500"/>
          <p14:tracePt t="21603" x="5670550" y="2476500"/>
          <p14:tracePt t="21618" x="5683250" y="2476500"/>
          <p14:tracePt t="21635" x="5727700" y="2476500"/>
          <p14:tracePt t="21651" x="5765800" y="2476500"/>
          <p14:tracePt t="21667" x="5867400" y="2476500"/>
          <p14:tracePt t="21683" x="5918200" y="2489200"/>
          <p14:tracePt t="21701" x="6064250" y="2508250"/>
          <p14:tracePt t="21718" x="6203950" y="2508250"/>
          <p14:tracePt t="21735" x="6280150" y="2508250"/>
          <p14:tracePt t="21751" x="6375400" y="2508250"/>
          <p14:tracePt t="21768" x="6413500" y="2508250"/>
          <p14:tracePt t="21784" x="6470650" y="2508250"/>
          <p14:tracePt t="21801" x="6508750" y="2508250"/>
          <p14:tracePt t="21818" x="6540500" y="2495550"/>
          <p14:tracePt t="21834" x="6591300" y="2489200"/>
          <p14:tracePt t="21851" x="6610350" y="2489200"/>
          <p14:tracePt t="21854" x="6635750" y="2482850"/>
          <p14:tracePt t="21868" x="6667500" y="2476500"/>
          <p14:tracePt t="21885" x="6718300" y="2476500"/>
          <p14:tracePt t="21901" x="6737350" y="2476500"/>
          <p14:tracePt t="21917" x="6769100" y="2476500"/>
          <p14:tracePt t="21934" x="6781800" y="2476500"/>
          <p14:tracePt t="21951" x="6807200" y="2476500"/>
          <p14:tracePt t="21968" x="6845300" y="2476500"/>
          <p14:tracePt t="21984" x="6858000" y="2470150"/>
          <p14:tracePt t="22001" x="6889750" y="2470150"/>
          <p14:tracePt t="22018" x="6915150" y="2470150"/>
          <p14:tracePt t="22035" x="6946900" y="2470150"/>
          <p14:tracePt t="22052" x="6972300" y="2470150"/>
          <p14:tracePt t="22068" x="6985000" y="2470150"/>
          <p14:tracePt t="22085" x="7004050" y="2470150"/>
          <p14:tracePt t="22101" x="7016750" y="2470150"/>
          <p14:tracePt t="22118" x="7048500" y="2470150"/>
          <p14:tracePt t="22135" x="7086600" y="2470150"/>
          <p14:tracePt t="22151" x="7105650" y="2470150"/>
          <p14:tracePt t="22168" x="7124700" y="2470150"/>
          <p14:tracePt t="22184" x="7131050" y="2470150"/>
          <p14:tracePt t="22201" x="7137400" y="2470150"/>
          <p14:tracePt t="22260" x="7137400" y="2463800"/>
          <p14:tracePt t="22271" x="7124700" y="2463800"/>
          <p14:tracePt t="22281" x="7086600" y="2457450"/>
          <p14:tracePt t="22292" x="6997700" y="2457450"/>
          <p14:tracePt t="22303" x="6896100" y="2457450"/>
          <p14:tracePt t="22317" x="6807200" y="2457450"/>
          <p14:tracePt t="22335" x="6515100" y="2482850"/>
          <p14:tracePt t="22351" x="6388100" y="2482850"/>
          <p14:tracePt t="22354" x="6261100" y="2514600"/>
          <p14:tracePt t="22368" x="6146800" y="2527300"/>
          <p14:tracePt t="22384" x="5880100" y="2559050"/>
          <p14:tracePt t="22400" x="5765800" y="2571750"/>
          <p14:tracePt t="22416" x="5568950" y="2590800"/>
          <p14:tracePt t="22433" x="5480050" y="2590800"/>
          <p14:tracePt t="22450" x="5289550" y="2590800"/>
          <p14:tracePt t="22466" x="5187950" y="2590800"/>
          <p14:tracePt t="22483" x="5073650" y="2590800"/>
          <p14:tracePt t="22500" x="4997450" y="2590800"/>
          <p14:tracePt t="22516" x="4959350" y="2584450"/>
          <p14:tracePt t="22533" x="4845050" y="2552700"/>
          <p14:tracePt t="22550" x="4794250" y="2533650"/>
          <p14:tracePt t="22568" x="4705350" y="2476500"/>
          <p14:tracePt t="22585" x="4629150" y="2444750"/>
          <p14:tracePt t="22601" x="4584700" y="2425700"/>
          <p14:tracePt t="22617" x="4514850" y="2406650"/>
          <p14:tracePt t="22636" x="4381500" y="2374900"/>
          <p14:tracePt t="22650" x="4305300" y="2368550"/>
          <p14:tracePt t="22667" x="4171950" y="2349500"/>
          <p14:tracePt t="22683" x="4121150" y="2336800"/>
          <p14:tracePt t="22700" x="4038600" y="2324100"/>
          <p14:tracePt t="22716" x="3981450" y="2311400"/>
          <p14:tracePt t="22733" x="3873500" y="2286000"/>
          <p14:tracePt t="22751" x="3765550" y="2260600"/>
          <p14:tracePt t="22767" x="3721100" y="2247900"/>
          <p14:tracePt t="22784" x="3663950" y="2235200"/>
          <p14:tracePt t="22802" x="3638550" y="2228850"/>
          <p14:tracePt t="22818" x="3600450" y="2228850"/>
          <p14:tracePt t="22835" x="3562350" y="2228850"/>
          <p14:tracePt t="22851" x="3536950" y="2228850"/>
          <p14:tracePt t="22866" x="3492500" y="2228850"/>
          <p14:tracePt t="22883" x="3467100" y="2228850"/>
          <p14:tracePt t="22900" x="3435350" y="2228850"/>
          <p14:tracePt t="22916" x="3409950" y="2228850"/>
          <p14:tracePt t="22933" x="3397250" y="2228850"/>
          <p14:tracePt t="22968" x="3390900" y="2228850"/>
          <p14:tracePt t="23001" x="3384550" y="2228850"/>
          <p14:tracePt t="23688" x="3371850" y="2228850"/>
          <p14:tracePt t="23699" x="3359150" y="2228850"/>
          <p14:tracePt t="23710" x="3346450" y="2228850"/>
          <p14:tracePt t="23720" x="3340100" y="2235200"/>
          <p14:tracePt t="23733" x="3321050" y="2235200"/>
          <p14:tracePt t="23750" x="3308350" y="2241550"/>
          <p14:tracePt t="23766" x="3282950" y="2247900"/>
          <p14:tracePt t="23783" x="3257550" y="2254250"/>
          <p14:tracePt t="23800" x="3244850" y="2254250"/>
          <p14:tracePt t="23817" x="3219450" y="2266950"/>
          <p14:tracePt t="23834" x="3206750" y="2273300"/>
          <p14:tracePt t="23851" x="3194050" y="2286000"/>
          <p14:tracePt t="23868" x="3155950" y="2298700"/>
          <p14:tracePt t="23884" x="3143250" y="2311400"/>
          <p14:tracePt t="23901" x="3092450" y="2324100"/>
          <p14:tracePt t="23919" x="3041650" y="2343150"/>
          <p14:tracePt t="23934" x="3003550" y="2349500"/>
          <p14:tracePt t="23951" x="2952750" y="2362200"/>
          <p14:tracePt t="23967" x="2933700" y="2362200"/>
          <p14:tracePt t="23984" x="2901950" y="2374900"/>
          <p14:tracePt t="24002" x="2882900" y="2374900"/>
          <p14:tracePt t="24018" x="2838450" y="2381250"/>
          <p14:tracePt t="24035" x="2794000" y="2393950"/>
          <p14:tracePt t="24050" x="2774950" y="2393950"/>
          <p14:tracePt t="24067" x="2743200" y="2413000"/>
          <p14:tracePt t="24084" x="2730500" y="2413000"/>
          <p14:tracePt t="24101" x="2698750" y="2425700"/>
          <p14:tracePt t="24118" x="2673350" y="2432050"/>
          <p14:tracePt t="24134" x="2667000" y="2438400"/>
          <p14:tracePt t="24151" x="2647950" y="2444750"/>
          <p14:tracePt t="24167" x="2635250" y="2457450"/>
          <p14:tracePt t="24184" x="2609850" y="2476500"/>
          <p14:tracePt t="24201" x="2571750" y="2533650"/>
          <p14:tracePt t="24217" x="2559050" y="2552700"/>
          <p14:tracePt t="24234" x="2527300" y="2590800"/>
          <p14:tracePt t="24251" x="2514600" y="2609850"/>
          <p14:tracePt t="24267" x="2495550" y="2635250"/>
          <p14:tracePt t="24284" x="2489200" y="2647950"/>
          <p14:tracePt t="24301" x="2482850" y="2647950"/>
          <p14:tracePt t="24317" x="2482850" y="2654300"/>
          <p14:tracePt t="24333" x="2476500" y="2660650"/>
          <p14:tracePt t="24367" x="2476500" y="2673350"/>
          <p14:tracePt t="24383" x="2476500" y="2686050"/>
          <p14:tracePt t="24402" x="2495550" y="2711450"/>
          <p14:tracePt t="24418" x="2514600" y="2717800"/>
          <p14:tracePt t="24434" x="2559050" y="2743200"/>
          <p14:tracePt t="24452" x="2628900" y="2774950"/>
          <p14:tracePt t="24467" x="2667000" y="2781300"/>
          <p14:tracePt t="24483" x="2749550" y="2800350"/>
          <p14:tracePt t="24501" x="2794000" y="2800350"/>
          <p14:tracePt t="24518" x="2857500" y="2800350"/>
          <p14:tracePt t="24535" x="2933700" y="2800350"/>
          <p14:tracePt t="24550" x="3016250" y="2794000"/>
          <p14:tracePt t="24567" x="3187700" y="2743200"/>
          <p14:tracePt t="24584" x="3238500" y="2736850"/>
          <p14:tracePt t="24601" x="3346450" y="2717800"/>
          <p14:tracePt t="24618" x="3416300" y="2711450"/>
          <p14:tracePt t="24634" x="3454400" y="2711450"/>
          <p14:tracePt t="24651" x="3511550" y="2711450"/>
          <p14:tracePt t="24667" x="3530600" y="2711450"/>
          <p14:tracePt t="24684" x="3556000" y="2711450"/>
          <p14:tracePt t="24701" x="3581400" y="2711450"/>
          <p14:tracePt t="24716" x="3587750" y="2711450"/>
          <p14:tracePt t="24733" x="3606800" y="2711450"/>
          <p14:tracePt t="24750" x="3613150" y="2711450"/>
          <p14:tracePt t="24766" x="3625850" y="2711450"/>
          <p14:tracePt t="24783" x="3632200" y="2717800"/>
          <p14:tracePt t="24800" x="3644900" y="2717800"/>
          <p14:tracePt t="24816" x="3651250" y="2717800"/>
          <p14:tracePt t="24879" x="3644900" y="2717800"/>
          <p14:tracePt t="24890" x="3613150" y="2717800"/>
          <p14:tracePt t="24901" x="3568700" y="2717800"/>
          <p14:tracePt t="24917" x="3530600" y="2717800"/>
          <p14:tracePt t="24934" x="3397250" y="2717800"/>
          <p14:tracePt t="24952" x="3194050" y="2730500"/>
          <p14:tracePt t="24967" x="3117850" y="2730500"/>
          <p14:tracePt t="24985" x="2940050" y="2743200"/>
          <p14:tracePt t="25001" x="2851150" y="2743200"/>
          <p14:tracePt t="25017" x="2736850" y="2749550"/>
          <p14:tracePt t="25035" x="2679700" y="2749550"/>
          <p14:tracePt t="25051" x="2654300" y="2749550"/>
          <p14:tracePt t="25068" x="2641600" y="2749550"/>
          <p14:tracePt t="25084" x="2635250" y="2749550"/>
          <p14:tracePt t="25101" x="2628900" y="2749550"/>
          <p14:tracePt t="25118" x="2622550" y="2749550"/>
          <p14:tracePt t="26746" x="2616200" y="2743200"/>
          <p14:tracePt t="26758" x="2609850" y="2730500"/>
          <p14:tracePt t="26767" x="2597150" y="2717800"/>
          <p14:tracePt t="26784" x="2584450" y="2705100"/>
          <p14:tracePt t="26800" x="2508250" y="2673350"/>
          <p14:tracePt t="26819" x="2419350" y="2660650"/>
          <p14:tracePt t="26835" x="2387600" y="2660650"/>
          <p14:tracePt t="26850" x="2330450" y="2660650"/>
          <p14:tracePt t="26866" x="2298700" y="2673350"/>
          <p14:tracePt t="26883" x="2235200" y="2705100"/>
          <p14:tracePt t="26901" x="2190750" y="2736850"/>
          <p14:tracePt t="26917" x="2133600" y="2787650"/>
          <p14:tracePt t="26933" x="2101850" y="2825750"/>
          <p14:tracePt t="26951" x="2095500" y="2857500"/>
          <p14:tracePt t="26967" x="2070100" y="2921000"/>
          <p14:tracePt t="26985" x="2070100" y="2940050"/>
          <p14:tracePt t="27000" x="2070100" y="2997200"/>
          <p14:tracePt t="27017" x="2095500" y="3060700"/>
          <p14:tracePt t="27034" x="2114550" y="3079750"/>
          <p14:tracePt t="27049" x="2165350" y="3124200"/>
          <p14:tracePt t="27066" x="2197100" y="3162300"/>
          <p14:tracePt t="27083" x="2286000" y="3225800"/>
          <p14:tracePt t="27100" x="2400300" y="3289300"/>
          <p14:tracePt t="27116" x="2457450" y="3314700"/>
          <p14:tracePt t="27133" x="2552700" y="3346450"/>
          <p14:tracePt t="27149" x="2597150" y="3352800"/>
          <p14:tracePt t="27166" x="2686050" y="3352800"/>
          <p14:tracePt t="27183" x="2781300" y="3352800"/>
          <p14:tracePt t="27199" x="2806700" y="3333750"/>
          <p14:tracePt t="27216" x="2844800" y="3314700"/>
          <p14:tracePt t="27233" x="2857500" y="3308350"/>
          <p14:tracePt t="27251" x="2870200" y="3302000"/>
          <p14:tracePt t="27268" x="2876550" y="3295650"/>
          <p14:tracePt t="27301" x="2876550" y="3282950"/>
          <p14:tracePt t="27317" x="2870200" y="3257550"/>
          <p14:tracePt t="27333" x="2832100" y="3219450"/>
          <p14:tracePt t="27351" x="2635250" y="3136900"/>
          <p14:tracePt t="27367" x="2476500" y="3111500"/>
          <p14:tracePt t="27384" x="2247900" y="3111500"/>
          <p14:tracePt t="27400" x="2146300" y="3111500"/>
          <p14:tracePt t="27417" x="1955800" y="3117850"/>
          <p14:tracePt t="27435" x="1835150" y="3136900"/>
          <p14:tracePt t="27451" x="1809750" y="3136900"/>
          <p14:tracePt t="27467" x="1778000" y="3143250"/>
          <p14:tracePt t="27484" x="1771650" y="3143250"/>
          <p14:tracePt t="27500" x="1765300" y="3143250"/>
          <p14:tracePt t="27518" x="1758950" y="3143250"/>
          <p14:tracePt t="27551" x="1758950" y="3149600"/>
          <p14:tracePt t="27567" x="1752600" y="3155950"/>
          <p14:tracePt t="27583" x="1752600" y="3175000"/>
          <p14:tracePt t="27602" x="1752600" y="3200400"/>
          <p14:tracePt t="27617" x="1752600" y="3219450"/>
          <p14:tracePt t="27634" x="1752600" y="3232150"/>
          <p14:tracePt t="27668" x="1752600" y="3238500"/>
          <p14:tracePt t="27705" x="1752600" y="3244850"/>
          <p14:tracePt t="28999" x="1758950" y="3225800"/>
          <p14:tracePt t="29010" x="1771650" y="3213100"/>
          <p14:tracePt t="29021" x="1784350" y="3187700"/>
          <p14:tracePt t="29034" x="1797050" y="3168650"/>
          <p14:tracePt t="29051" x="1847850" y="3111500"/>
          <p14:tracePt t="29067" x="1873250" y="3079750"/>
          <p14:tracePt t="29083" x="1943100" y="3009900"/>
          <p14:tracePt t="29100" x="1987550" y="2952750"/>
          <p14:tracePt t="29117" x="2133600" y="2819400"/>
          <p14:tracePt t="29135" x="2279650" y="2654300"/>
          <p14:tracePt t="29150" x="2349500" y="2590800"/>
          <p14:tracePt t="29167" x="2476500" y="2463800"/>
          <p14:tracePt t="29184" x="2584450" y="2387600"/>
          <p14:tracePt t="29200" x="2800350" y="2266950"/>
          <p14:tracePt t="29219" x="2933700" y="2222500"/>
          <p14:tracePt t="29233" x="3003550" y="2203450"/>
          <p14:tracePt t="29249" x="3143250" y="2184400"/>
          <p14:tracePt t="29267" x="3200400" y="2184400"/>
          <p14:tracePt t="29284" x="3282950" y="2190750"/>
          <p14:tracePt t="29301" x="3340100" y="2260600"/>
          <p14:tracePt t="29317" x="3371850" y="2349500"/>
          <p14:tracePt t="29333" x="3390900" y="2546350"/>
          <p14:tracePt t="29349" x="3390900" y="2660650"/>
          <p14:tracePt t="29366" x="3333750" y="2863850"/>
          <p14:tracePt t="29382" x="3282950" y="2933700"/>
          <p14:tracePt t="29399" x="3187700" y="3054350"/>
          <p14:tracePt t="29416" x="3009900" y="3155950"/>
          <p14:tracePt t="29432" x="2870200" y="3168650"/>
          <p14:tracePt t="29449" x="2641600" y="3111500"/>
          <p14:tracePt t="29466" x="2559050" y="3048000"/>
          <p14:tracePt t="29483" x="2425700" y="2895600"/>
          <p14:tracePt t="29499" x="2273300" y="2476500"/>
          <p14:tracePt t="29516" x="2254250" y="2362200"/>
          <p14:tracePt t="29534" x="2254250" y="2203450"/>
          <p14:tracePt t="29551" x="2266950" y="2120900"/>
          <p14:tracePt t="29567" x="2292350" y="2076450"/>
          <p14:tracePt t="29584" x="2463800" y="1987550"/>
          <p14:tracePt t="29600" x="2597150" y="1955800"/>
          <p14:tracePt t="29617" x="2813050" y="1936750"/>
          <p14:tracePt t="29634" x="2965450" y="1936750"/>
          <p14:tracePt t="29651" x="3213100" y="1968500"/>
          <p14:tracePt t="29667" x="3378200" y="2051050"/>
          <p14:tracePt t="29683" x="3409950" y="2089150"/>
          <p14:tracePt t="29700" x="3479800" y="2159000"/>
          <p14:tracePt t="29717" x="3505200" y="2190750"/>
          <p14:tracePt t="29734" x="3530600" y="2260600"/>
          <p14:tracePt t="29751" x="3536950" y="2355850"/>
          <p14:tracePt t="29767" x="3536950" y="2393950"/>
          <p14:tracePt t="29783" x="3536950" y="2425700"/>
          <p14:tracePt t="29800" x="3536950" y="2432050"/>
          <p14:tracePt t="29817" x="3536950" y="2451100"/>
          <p14:tracePt t="29855" x="3536950" y="2457450"/>
          <p14:tracePt t="29907" x="3536950" y="2463800"/>
          <p14:tracePt t="31191" x="3536950" y="2470150"/>
          <p14:tracePt t="31200" x="3536950" y="2489200"/>
          <p14:tracePt t="31211" x="3536950" y="2508250"/>
          <p14:tracePt t="31221" x="3536950" y="2540000"/>
          <p14:tracePt t="31234" x="3536950" y="2559050"/>
          <p14:tracePt t="31252" x="3530600" y="2597150"/>
          <p14:tracePt t="31267" x="3524250" y="2609850"/>
          <p14:tracePt t="31284" x="3498850" y="2641600"/>
          <p14:tracePt t="31300" x="3486150" y="2647950"/>
          <p14:tracePt t="31316" x="3454400" y="2654300"/>
          <p14:tracePt t="31332" x="3435350" y="2654300"/>
          <p14:tracePt t="31349" x="3416300" y="2654300"/>
          <p14:tracePt t="31366" x="3397250" y="2603500"/>
          <p14:tracePt t="31382" x="3390900" y="2578100"/>
          <p14:tracePt t="31400" x="3390900" y="2527300"/>
          <p14:tracePt t="31417" x="3390900" y="2514600"/>
          <p14:tracePt t="31434" x="3416300" y="2489200"/>
          <p14:tracePt t="31451" x="3524250" y="2451100"/>
          <p14:tracePt t="31467" x="3575050" y="2451100"/>
          <p14:tracePt t="31483" x="3670300" y="2463800"/>
          <p14:tracePt t="31500" x="3714750" y="2489200"/>
          <p14:tracePt t="31517" x="3778250" y="2565400"/>
          <p14:tracePt t="31534" x="3810000" y="2711450"/>
          <p14:tracePt t="31550" x="3810000" y="2787650"/>
          <p14:tracePt t="31567" x="3797300" y="2908300"/>
          <p14:tracePt t="31584" x="3771900" y="2952750"/>
          <p14:tracePt t="31600" x="3721100" y="3016250"/>
          <p14:tracePt t="31618" x="3676650" y="3041650"/>
          <p14:tracePt t="31633" x="3670300" y="3048000"/>
          <p14:tracePt t="31651" x="3657600" y="3054350"/>
          <p14:tracePt t="31682" x="3651250" y="3054350"/>
          <p14:tracePt t="31752" x="3651250" y="3048000"/>
          <p14:tracePt t="31983" x="3651250" y="3041650"/>
          <p14:tracePt t="32004" x="3651250" y="3035300"/>
          <p14:tracePt t="32024" x="3651250" y="3028950"/>
          <p14:tracePt t="32036" x="3651250" y="3022600"/>
          <p14:tracePt t="32055" x="3651250" y="3016250"/>
          <p14:tracePt t="32067" x="3651250" y="3009900"/>
          <p14:tracePt t="32087" x="3657600" y="3003550"/>
          <p14:tracePt t="32097" x="3657600" y="2997200"/>
          <p14:tracePt t="32108" x="3663950" y="2990850"/>
          <p14:tracePt t="32118" x="3670300" y="2990850"/>
          <p14:tracePt t="32133" x="3670300" y="2984500"/>
          <p14:tracePt t="32150" x="3676650" y="2978150"/>
          <p14:tracePt t="32166" x="3683000" y="2978150"/>
          <p14:tracePt t="32183" x="3689350" y="2959100"/>
          <p14:tracePt t="32200" x="3695700" y="2952750"/>
          <p14:tracePt t="32216" x="3702050" y="2946400"/>
          <p14:tracePt t="32233" x="3714750" y="2940050"/>
          <p14:tracePt t="32267" x="3721100" y="2933700"/>
          <p14:tracePt t="32307" x="3721100" y="2927350"/>
          <p14:tracePt t="32337" x="3727450" y="2927350"/>
          <p14:tracePt t="32661" x="3727450" y="2933700"/>
          <p14:tracePt t="32671" x="3714750" y="2946400"/>
          <p14:tracePt t="32682" x="3702050" y="2959100"/>
          <p14:tracePt t="32693" x="3689350" y="2971800"/>
          <p14:tracePt t="32703" x="3670300" y="2984500"/>
          <p14:tracePt t="32717" x="3644900" y="3009900"/>
          <p14:tracePt t="32734" x="3581400" y="3060700"/>
          <p14:tracePt t="32751" x="3543300" y="3092450"/>
          <p14:tracePt t="32767" x="3454400" y="3168650"/>
          <p14:tracePt t="32783" x="3422650" y="3200400"/>
          <p14:tracePt t="32800" x="3340100" y="3270250"/>
          <p14:tracePt t="32817" x="3251200" y="3333750"/>
          <p14:tracePt t="32833" x="3194050" y="3371850"/>
          <p14:tracePt t="32849" x="3067050" y="3429000"/>
          <p14:tracePt t="32866" x="2997200" y="3460750"/>
          <p14:tracePt t="32882" x="2927350" y="3492500"/>
          <p14:tracePt t="32899" x="2838450" y="3517900"/>
          <p14:tracePt t="32916" x="2774950" y="3549650"/>
          <p14:tracePt t="32932" x="2641600" y="3587750"/>
          <p14:tracePt t="32949" x="2571750" y="3606800"/>
          <p14:tracePt t="32966" x="2451100" y="3625850"/>
          <p14:tracePt t="32983" x="2362200" y="3632200"/>
          <p14:tracePt t="32999" x="2292350" y="3638550"/>
          <p14:tracePt t="33016" x="2178050" y="3638550"/>
          <p14:tracePt t="33033" x="2139950" y="3638550"/>
          <p14:tracePt t="33050" x="2089150" y="3638550"/>
          <p14:tracePt t="33067" x="2063750" y="3638550"/>
          <p14:tracePt t="33083" x="2051050" y="3638550"/>
          <p14:tracePt t="33100" x="2044700" y="3638550"/>
          <p14:tracePt t="33117" x="2044700" y="3625850"/>
          <p14:tracePt t="33133" x="2044700" y="3568700"/>
          <p14:tracePt t="33151" x="2089150" y="3505200"/>
          <p14:tracePt t="33167" x="2146300" y="3441700"/>
          <p14:tracePt t="33183" x="2349500" y="3359150"/>
          <p14:tracePt t="33200" x="2489200" y="3359150"/>
          <p14:tracePt t="33217" x="2743200" y="3429000"/>
          <p14:tracePt t="33235" x="2882900" y="3549650"/>
          <p14:tracePt t="33250" x="2933700" y="3632200"/>
          <p14:tracePt t="33267" x="2984500" y="3803650"/>
          <p14:tracePt t="33284" x="2984500" y="3905250"/>
          <p14:tracePt t="33300" x="2933700" y="4044950"/>
          <p14:tracePt t="33317" x="2705100" y="4140200"/>
          <p14:tracePt t="33332" x="2603500" y="4146550"/>
          <p14:tracePt t="33349" x="2406650" y="4102100"/>
          <p14:tracePt t="33367" x="2311400" y="4025900"/>
          <p14:tracePt t="33383" x="2178050" y="3886200"/>
          <p14:tracePt t="33399" x="2139950" y="3816350"/>
          <p14:tracePt t="33415" x="2082800" y="3714750"/>
          <p14:tracePt t="33432" x="2063750" y="3663950"/>
          <p14:tracePt t="33449" x="2057400" y="3651250"/>
          <p14:tracePt t="33466" x="2057400" y="3632200"/>
          <p14:tracePt t="33482" x="2057400" y="3625850"/>
          <p14:tracePt t="33499" x="2057400" y="3619500"/>
          <p14:tracePt t="33532" x="2057400" y="3613150"/>
          <p14:tracePt t="33579" x="2057400" y="3606800"/>
          <p14:tracePt t="33589" x="2057400" y="3594100"/>
          <p14:tracePt t="33601" x="2057400" y="3581400"/>
          <p14:tracePt t="33617" x="2057400" y="3562350"/>
          <p14:tracePt t="33633" x="2057400" y="3530600"/>
          <p14:tracePt t="33652" x="2057400" y="3492500"/>
          <p14:tracePt t="33667" x="2057400" y="3473450"/>
          <p14:tracePt t="33683" x="2057400" y="3435350"/>
          <p14:tracePt t="33699" x="2057400" y="3422650"/>
          <p14:tracePt t="33716" x="2057400" y="3371850"/>
          <p14:tracePt t="33733" x="2057400" y="3352800"/>
          <p14:tracePt t="33750" x="2057400" y="3327400"/>
          <p14:tracePt t="33767" x="2057400" y="3308350"/>
          <p14:tracePt t="33783" x="2057400" y="3302000"/>
          <p14:tracePt t="44855" x="2063750" y="3295650"/>
          <p14:tracePt t="44866" x="2063750" y="3289300"/>
          <p14:tracePt t="44876" x="2076450" y="3276600"/>
          <p14:tracePt t="44887" x="2120900" y="3251200"/>
          <p14:tracePt t="44899" x="2165350" y="3225800"/>
          <p14:tracePt t="44917" x="2286000" y="3168650"/>
          <p14:tracePt t="44933" x="2343150" y="3155950"/>
          <p14:tracePt t="44949" x="2508250" y="3130550"/>
          <p14:tracePt t="44966" x="2622550" y="3130550"/>
          <p14:tracePt t="44983" x="2819400" y="3143250"/>
          <p14:tracePt t="44999" x="2895600" y="3175000"/>
          <p14:tracePt t="45015" x="3060700" y="3263900"/>
          <p14:tracePt t="45031" x="3200400" y="3378200"/>
          <p14:tracePt t="45048" x="3238500" y="3435350"/>
          <p14:tracePt t="45065" x="3321050" y="3606800"/>
          <p14:tracePt t="45081" x="3340100" y="3721100"/>
          <p14:tracePt t="45099" x="3352800" y="3975100"/>
          <p14:tracePt t="45116" x="3282950" y="4184650"/>
          <p14:tracePt t="45132" x="3244850" y="4254500"/>
          <p14:tracePt t="45149" x="3181350" y="4343400"/>
          <p14:tracePt t="45166" x="3168650" y="4375150"/>
          <p14:tracePt t="45182" x="3130550" y="4400550"/>
          <p14:tracePt t="45199" x="3086100" y="4406900"/>
          <p14:tracePt t="45216" x="3054350" y="4406900"/>
          <p14:tracePt t="45232" x="2971800" y="4349750"/>
          <p14:tracePt t="45249" x="2908300" y="4254500"/>
          <p14:tracePt t="45266" x="2819400" y="4019550"/>
          <p14:tracePt t="45283" x="2762250" y="3727450"/>
          <p14:tracePt t="45300" x="2755900" y="3587750"/>
          <p14:tracePt t="45316" x="2755900" y="3378200"/>
          <p14:tracePt t="45332" x="2768600" y="3295650"/>
          <p14:tracePt t="45348" x="2813050" y="3175000"/>
          <p14:tracePt t="45366" x="2870200" y="3060700"/>
          <p14:tracePt t="45383" x="2908300" y="3003550"/>
          <p14:tracePt t="45399" x="2984500" y="2889250"/>
          <p14:tracePt t="45416" x="3009900" y="2844800"/>
          <p14:tracePt t="45431" x="3048000" y="2787650"/>
          <p14:tracePt t="45450" x="3086100" y="2749550"/>
          <p14:tracePt t="45466" x="3098800" y="2743200"/>
          <p14:tracePt t="45482" x="3111500" y="2711450"/>
          <p14:tracePt t="45499" x="3117850" y="2711450"/>
          <p14:tracePt t="45516" x="3124200" y="2705100"/>
          <p14:tracePt t="45533" x="3130550" y="2698750"/>
          <p14:tracePt t="45565" x="3130550" y="2692400"/>
          <p14:tracePt t="45584" x="3136900" y="2692400"/>
          <p14:tracePt t="51925" x="3155950" y="2692400"/>
          <p14:tracePt t="51935" x="3175000" y="2692400"/>
          <p14:tracePt t="51946" x="3187700" y="2692400"/>
          <p14:tracePt t="51957" x="3200400" y="2692400"/>
          <p14:tracePt t="51967" x="3213100" y="2692400"/>
          <p14:tracePt t="51982" x="3225800" y="2692400"/>
          <p14:tracePt t="51999" x="3251200" y="2698750"/>
          <p14:tracePt t="52015" x="3257550" y="2705100"/>
          <p14:tracePt t="52032" x="3276600" y="2743200"/>
          <p14:tracePt t="52050" x="3289300" y="2806700"/>
          <p14:tracePt t="52066" x="3302000" y="2832100"/>
          <p14:tracePt t="52082" x="3302000" y="2876550"/>
          <p14:tracePt t="52098" x="3302000" y="2895600"/>
          <p14:tracePt t="52116" x="3302000" y="2927350"/>
          <p14:tracePt t="52133" x="3302000" y="2952750"/>
          <p14:tracePt t="52149" x="3302000" y="2959100"/>
          <p14:tracePt t="52166" x="3302000" y="2971800"/>
          <p14:tracePt t="52206" x="3302000" y="2978150"/>
          <p14:tracePt t="52676" x="3289300" y="2997200"/>
          <p14:tracePt t="52686" x="3257550" y="3054350"/>
          <p14:tracePt t="52697" x="3206750" y="3149600"/>
          <p14:tracePt t="52707" x="3136900" y="3289300"/>
          <p14:tracePt t="52719" x="3067050" y="3498850"/>
          <p14:tracePt t="52732" x="3028950" y="3676650"/>
          <p14:tracePt t="52749" x="2984500" y="3968750"/>
          <p14:tracePt t="52765" x="2984500" y="4102100"/>
          <p14:tracePt t="52782" x="2984500" y="4292600"/>
          <p14:tracePt t="52799" x="2997200" y="4387850"/>
          <p14:tracePt t="52815" x="3060700" y="4546600"/>
          <p14:tracePt t="52832" x="3136900" y="4692650"/>
          <p14:tracePt t="52849" x="3175000" y="4730750"/>
          <p14:tracePt t="52865" x="3244850" y="4800600"/>
          <p14:tracePt t="52882" x="3302000" y="4826000"/>
          <p14:tracePt t="52898" x="3441700" y="4845050"/>
          <p14:tracePt t="52915" x="3613150" y="4819650"/>
          <p14:tracePt t="52931" x="3676650" y="4794250"/>
          <p14:tracePt t="52948" x="3771900" y="4737100"/>
          <p14:tracePt t="52965" x="3803650" y="4711700"/>
          <p14:tracePt t="52981" x="3860800" y="4654550"/>
          <p14:tracePt t="52998" x="3917950" y="4521200"/>
          <p14:tracePt t="53015" x="3930650" y="4394200"/>
          <p14:tracePt t="53031" x="3886200" y="4222750"/>
          <p14:tracePt t="53048" x="3860800" y="4178300"/>
          <p14:tracePt t="53065" x="3683000" y="4076700"/>
          <p14:tracePt t="53082" x="3467100" y="4032250"/>
          <p14:tracePt t="53098" x="3371850" y="4019550"/>
          <p14:tracePt t="53114" x="3181350" y="4019550"/>
          <p14:tracePt t="53131" x="3092450" y="4019550"/>
          <p14:tracePt t="53148" x="2997200" y="4044950"/>
          <p14:tracePt t="53165" x="2933700" y="4083050"/>
          <p14:tracePt t="53181" x="2921000" y="4114800"/>
          <p14:tracePt t="53198" x="2857500" y="4260850"/>
          <p14:tracePt t="53215" x="2851150" y="4387850"/>
          <p14:tracePt t="53232" x="2851150" y="4552950"/>
          <p14:tracePt t="53250" x="2933700" y="4679950"/>
          <p14:tracePt t="53265" x="3003550" y="4743450"/>
          <p14:tracePt t="53282" x="3187700" y="4838700"/>
          <p14:tracePt t="53299" x="3270250" y="4857750"/>
          <p14:tracePt t="53316" x="3448050" y="4857750"/>
          <p14:tracePt t="53331" x="3524250" y="4832350"/>
          <p14:tracePt t="53348" x="3638550" y="4756150"/>
          <p14:tracePt t="53364" x="3714750" y="4641850"/>
          <p14:tracePt t="53382" x="3746500" y="4546600"/>
          <p14:tracePt t="53398" x="3765550" y="4356100"/>
          <p14:tracePt t="53416" x="3746500" y="4235450"/>
          <p14:tracePt t="53432" x="3695700" y="4165600"/>
          <p14:tracePt t="53449" x="3486150" y="4051300"/>
          <p14:tracePt t="53465" x="3378200" y="4032250"/>
          <p14:tracePt t="53482" x="3098800" y="4006850"/>
          <p14:tracePt t="53500" x="2946400" y="4013200"/>
          <p14:tracePt t="53515" x="2901950" y="4025900"/>
          <p14:tracePt t="53532" x="2851150" y="4057650"/>
          <p14:tracePt t="53549" x="2825750" y="4070350"/>
          <p14:tracePt t="53565" x="2800350" y="4102100"/>
          <p14:tracePt t="53583" x="2794000" y="4114800"/>
          <p14:tracePt t="53598" x="2781300" y="4146550"/>
          <p14:tracePt t="53616" x="2774950" y="4171950"/>
          <p14:tracePt t="53631" x="2768600" y="4178300"/>
          <p14:tracePt t="53647" x="2768600" y="4184650"/>
          <p14:tracePt t="53681" x="2762250" y="4184650"/>
          <p14:tracePt t="53697" x="2762250" y="4191000"/>
          <p14:tracePt t="54157" x="2762250" y="4197350"/>
        </p14:tracePtLst>
      </p14:laserTraceLst>
    </p:ext>
  </p:extLs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en-US"/>
              <a:t>Model estimation</a:t>
            </a:r>
          </a:p>
        </p:txBody>
      </p:sp>
      <p:sp>
        <p:nvSpPr>
          <p:cNvPr id="4096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en-US" sz="2400" dirty="0"/>
              <a:t>Overfitting and Optimism</a:t>
            </a:r>
          </a:p>
          <a:p>
            <a:pPr lvl="2"/>
            <a:r>
              <a:rPr lang="en-US" altLang="en-US" sz="2000" dirty="0"/>
              <a:t>We are primarily interested in the validity of the predictions for new subjects, outside the sample under study</a:t>
            </a:r>
          </a:p>
          <a:p>
            <a:pPr lvl="2"/>
            <a:r>
              <a:rPr lang="en-US" altLang="en-US" sz="2000" dirty="0"/>
              <a:t>Overfitting causes optimism</a:t>
            </a:r>
          </a:p>
          <a:p>
            <a:pPr lvl="2"/>
            <a:r>
              <a:rPr lang="en-US" altLang="en-US" sz="2000" b="1" dirty="0"/>
              <a:t>Overfitting </a:t>
            </a:r>
            <a:r>
              <a:rPr lang="en-US" altLang="en-US" sz="2000" dirty="0"/>
              <a:t>- the data under study are well described, but predictions are not valid for new subjects, usually accuracy is overestimated; a statistical model with too many degrees of freedom in the modelling process</a:t>
            </a:r>
          </a:p>
          <a:p>
            <a:pPr lvl="2"/>
            <a:r>
              <a:rPr lang="en-US" altLang="en-US" sz="2000" b="1" dirty="0"/>
              <a:t>Optimism</a:t>
            </a:r>
            <a:r>
              <a:rPr lang="en-US" altLang="en-US" sz="2000" dirty="0"/>
              <a:t> – accuracy overestimation due to overfitting; </a:t>
            </a:r>
            <a:r>
              <a:rPr lang="fr-FR" altLang="en-US" sz="2000" dirty="0"/>
              <a:t>true performance minus apparent performance</a:t>
            </a:r>
            <a:endParaRPr lang="en-US" altLang="en-US" sz="2000" dirty="0"/>
          </a:p>
          <a:p>
            <a:pPr lvl="2"/>
            <a:r>
              <a:rPr lang="en-US" altLang="en-US" sz="2000" dirty="0"/>
              <a:t>The solution is generally named “shrinkage” or penalization</a:t>
            </a:r>
          </a:p>
          <a:p>
            <a:pPr lvl="2"/>
            <a:r>
              <a:rPr lang="en-US" altLang="en-US" sz="2000" dirty="0"/>
              <a:t>Bootstrap resampling is a central technique to quantify optimism in internal model performance</a:t>
            </a:r>
            <a:endParaRPr lang="en-US" altLang="en-US" sz="6000" dirty="0"/>
          </a:p>
          <a:p>
            <a:pPr lvl="2"/>
            <a:endParaRPr lang="en-US" alt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3</a:t>
            </a:r>
          </a:p>
        </p:txBody>
      </p:sp>
      <p:sp>
        <p:nvSpPr>
          <p:cNvPr id="4096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5101082-97AB-4025-9389-97CE45763374}" type="slidenum">
              <a:rPr lang="pt-BR" altLang="pt-BR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pt-BR" dirty="0"/>
              <a:t>2019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extLst>
    <p:ext uri="{3A86A75C-4F4B-4683-9AE1-C65F6400EC91}">
      <p14:laserTraceLst xmlns:p14="http://schemas.microsoft.com/office/powerpoint/2010/main">
        <p14:tracePtLst>
          <p14:tracePt t="13207" x="2768600" y="4197350"/>
          <p14:tracePt t="13218" x="2781300" y="4197350"/>
          <p14:tracePt t="13228" x="2800350" y="4197350"/>
          <p14:tracePt t="13239" x="2819400" y="4197350"/>
          <p14:tracePt t="13253" x="2851150" y="4191000"/>
          <p14:tracePt t="13270" x="2952750" y="4133850"/>
          <p14:tracePt t="13287" x="2997200" y="4102100"/>
          <p14:tracePt t="13304" x="3060700" y="4070350"/>
          <p14:tracePt t="13320" x="3105150" y="4051300"/>
          <p14:tracePt t="13337" x="3175000" y="4044950"/>
          <p14:tracePt t="13354" x="3289300" y="4044950"/>
          <p14:tracePt t="13372" x="3327400" y="4044950"/>
          <p14:tracePt t="13388" x="3384550" y="4051300"/>
          <p14:tracePt t="13404" x="3429000" y="4070350"/>
          <p14:tracePt t="13421" x="3479800" y="4083050"/>
          <p14:tracePt t="13437" x="3530600" y="4102100"/>
          <p14:tracePt t="13453" x="3556000" y="4108450"/>
          <p14:tracePt t="13470" x="3606800" y="4114800"/>
          <p14:tracePt t="13487" x="3638550" y="4127500"/>
          <p14:tracePt t="13503" x="3695700" y="4127500"/>
          <p14:tracePt t="13520" x="3714750" y="4127500"/>
          <p14:tracePt t="13537" x="3752850" y="4127500"/>
          <p14:tracePt t="13553" x="3816350" y="4108450"/>
          <p14:tracePt t="13570" x="3879850" y="4089400"/>
          <p14:tracePt t="13587" x="3994150" y="4051300"/>
          <p14:tracePt t="13605" x="4089400" y="4006850"/>
          <p14:tracePt t="13622" x="4133850" y="3987800"/>
          <p14:tracePt t="13638" x="4210050" y="3949700"/>
          <p14:tracePt t="13654" x="4267200" y="3898900"/>
          <p14:tracePt t="13670" x="4368800" y="3822700"/>
          <p14:tracePt t="13687" x="4432300" y="3778250"/>
          <p14:tracePt t="13704" x="4533900" y="3670300"/>
          <p14:tracePt t="13721" x="4641850" y="3556000"/>
          <p14:tracePt t="13738" x="4692650" y="3492500"/>
          <p14:tracePt t="13755" x="4832350" y="3352800"/>
          <p14:tracePt t="13772" x="5016500" y="3206750"/>
          <p14:tracePt t="13788" x="5073650" y="3136900"/>
          <p14:tracePt t="13805" x="5181600" y="3028950"/>
          <p14:tracePt t="13821" x="5238750" y="2978150"/>
          <p14:tracePt t="13838" x="5346700" y="2870200"/>
          <p14:tracePt t="13855" x="5473700" y="2762250"/>
          <p14:tracePt t="13871" x="5518150" y="2724150"/>
          <p14:tracePt t="13888" x="5588000" y="2667000"/>
          <p14:tracePt t="13905" x="5607050" y="2654300"/>
          <p14:tracePt t="13921" x="5626100" y="2635250"/>
          <p14:tracePt t="13939" x="5638800" y="2628900"/>
          <p14:tracePt t="14002" x="5619750" y="2622550"/>
          <p14:tracePt t="14012" x="5581650" y="2622550"/>
          <p14:tracePt t="14024" x="5524500" y="2616200"/>
          <p14:tracePt t="14037" x="5429250" y="2616200"/>
          <p14:tracePt t="14055" x="5035550" y="2647950"/>
          <p14:tracePt t="14071" x="4806950" y="2692400"/>
          <p14:tracePt t="14088" x="4267200" y="2749550"/>
          <p14:tracePt t="14105" x="4127500" y="2755900"/>
          <p14:tracePt t="14121" x="3708400" y="2787650"/>
          <p14:tracePt t="14138" x="3524250" y="2787650"/>
          <p14:tracePt t="14155" x="3435350" y="2787650"/>
          <p14:tracePt t="14172" x="3257550" y="2787650"/>
          <p14:tracePt t="14189" x="3067050" y="2787650"/>
          <p14:tracePt t="14205" x="2990850" y="2787650"/>
          <p14:tracePt t="14221" x="2895600" y="2781300"/>
          <p14:tracePt t="14238" x="2832100" y="2774950"/>
          <p14:tracePt t="14254" x="2698750" y="2755900"/>
          <p14:tracePt t="14271" x="2622550" y="2743200"/>
          <p14:tracePt t="14288" x="2501900" y="2724150"/>
          <p14:tracePt t="14305" x="2374900" y="2717800"/>
          <p14:tracePt t="14320" x="2305050" y="2705100"/>
          <p14:tracePt t="14337" x="2209800" y="2692400"/>
          <p14:tracePt t="14354" x="2159000" y="2673350"/>
          <p14:tracePt t="14358" x="2101850" y="2654300"/>
          <p14:tracePt t="14372" x="2082800" y="2647950"/>
          <p14:tracePt t="14388" x="2019300" y="2616200"/>
          <p14:tracePt t="14405" x="2000250" y="2603500"/>
          <p14:tracePt t="14421" x="1962150" y="2571750"/>
          <p14:tracePt t="14438" x="1943100" y="2559050"/>
          <p14:tracePt t="14455" x="1911350" y="2533650"/>
          <p14:tracePt t="14471" x="1892300" y="2495550"/>
          <p14:tracePt t="14487" x="1879600" y="2482850"/>
          <p14:tracePt t="14504" x="1854200" y="2457450"/>
          <p14:tracePt t="14521" x="1841500" y="2451100"/>
          <p14:tracePt t="14537" x="1816100" y="2432050"/>
          <p14:tracePt t="14555" x="1778000" y="2425700"/>
          <p14:tracePt t="14571" x="1765300" y="2425700"/>
          <p14:tracePt t="14587" x="1739900" y="2419350"/>
          <p14:tracePt t="14620" x="1727200" y="2419350"/>
          <p14:tracePt t="14689" x="1720850" y="2419350"/>
          <p14:tracePt t="14700" x="1720850" y="2425700"/>
          <p14:tracePt t="14710" x="1714500" y="2438400"/>
          <p14:tracePt t="14721" x="1714500" y="2451100"/>
          <p14:tracePt t="14737" x="1714500" y="2476500"/>
          <p14:tracePt t="14753" x="1714500" y="2508250"/>
          <p14:tracePt t="14771" x="1714500" y="2514600"/>
          <p14:tracePt t="14788" x="1714500" y="2533650"/>
          <p14:tracePt t="14806" x="1714500" y="2552700"/>
          <p14:tracePt t="14821" x="1746250" y="2565400"/>
          <p14:tracePt t="14838" x="1803400" y="2584450"/>
          <p14:tracePt t="14855" x="1835150" y="2590800"/>
          <p14:tracePt t="14858" x="1873250" y="2597150"/>
          <p14:tracePt t="14871" x="1917700" y="2603500"/>
          <p14:tracePt t="14889" x="2070100" y="2616200"/>
          <p14:tracePt t="14905" x="2146300" y="2628900"/>
          <p14:tracePt t="14922" x="2266950" y="2628900"/>
          <p14:tracePt t="14937" x="2355850" y="2635250"/>
          <p14:tracePt t="14955" x="2533650" y="2635250"/>
          <p14:tracePt t="14972" x="2673350" y="2647950"/>
          <p14:tracePt t="14988" x="2724150" y="2647950"/>
          <p14:tracePt t="15005" x="2794000" y="2647950"/>
          <p14:tracePt t="15021" x="2832100" y="2647950"/>
          <p14:tracePt t="15038" x="2908300" y="2647950"/>
          <p14:tracePt t="15056" x="2940050" y="2647950"/>
          <p14:tracePt t="15071" x="2952750" y="2641600"/>
          <p14:tracePt t="15089" x="2965450" y="2635250"/>
          <p14:tracePt t="15129" x="2965450" y="2622550"/>
          <p14:tracePt t="15140" x="2959100" y="2603500"/>
          <p14:tracePt t="15155" x="2927350" y="2578100"/>
          <p14:tracePt t="15171" x="2838450" y="2520950"/>
          <p14:tracePt t="15188" x="2781300" y="2495550"/>
          <p14:tracePt t="15205" x="2622550" y="2425700"/>
          <p14:tracePt t="15223" x="2527300" y="2400300"/>
          <p14:tracePt t="15238" x="2482850" y="2393950"/>
          <p14:tracePt t="15255" x="2387600" y="2381250"/>
          <p14:tracePt t="15270" x="2349500" y="2381250"/>
          <p14:tracePt t="15288" x="2247900" y="2374900"/>
          <p14:tracePt t="15305" x="2197100" y="2374900"/>
          <p14:tracePt t="15321" x="2101850" y="2374900"/>
          <p14:tracePt t="15337" x="2019300" y="2393950"/>
          <p14:tracePt t="15353" x="1962150" y="2413000"/>
          <p14:tracePt t="15372" x="1879600" y="2438400"/>
          <p14:tracePt t="15387" x="1847850" y="2444750"/>
          <p14:tracePt t="15404" x="1797050" y="2457450"/>
          <p14:tracePt t="15421" x="1752600" y="2457450"/>
          <p14:tracePt t="15438" x="1739900" y="2457450"/>
          <p14:tracePt t="15455" x="1708150" y="2457450"/>
          <p14:tracePt t="15471" x="1701800" y="2457450"/>
          <p14:tracePt t="15488" x="1682750" y="2463800"/>
          <p14:tracePt t="15505" x="1663700" y="2476500"/>
          <p14:tracePt t="15521" x="1657350" y="2476500"/>
          <p14:tracePt t="15538" x="1651000" y="2482850"/>
          <p14:tracePt t="15554" x="1644650" y="2489200"/>
          <p14:tracePt t="15571" x="1631950" y="2501900"/>
          <p14:tracePt t="15589" x="1619250" y="2520950"/>
          <p14:tracePt t="15605" x="1619250" y="2527300"/>
          <p14:tracePt t="15621" x="1619250" y="2533650"/>
          <p14:tracePt t="15639" x="1619250" y="2540000"/>
          <p14:tracePt t="15654" x="1619250" y="2552700"/>
          <p14:tracePt t="15671" x="1619250" y="2565400"/>
          <p14:tracePt t="15687" x="1625600" y="2565400"/>
          <p14:tracePt t="15704" x="1720850" y="2584450"/>
          <p14:tracePt t="15721" x="1784350" y="2584450"/>
          <p14:tracePt t="15738" x="1898650" y="2584450"/>
          <p14:tracePt t="15754" x="1949450" y="2584450"/>
          <p14:tracePt t="15770" x="2114550" y="2584450"/>
          <p14:tracePt t="15786" x="2235200" y="2584450"/>
          <p14:tracePt t="15803" x="2273300" y="2584450"/>
          <p14:tracePt t="15820" x="2317750" y="2584450"/>
          <p14:tracePt t="15837" x="2362200" y="2584450"/>
          <p14:tracePt t="15853" x="2381250" y="2584450"/>
          <p14:tracePt t="15870" x="2438400" y="2584450"/>
          <p14:tracePt t="15886" x="2457450" y="2584450"/>
          <p14:tracePt t="15903" x="2501900" y="2584450"/>
          <p14:tracePt t="15920" x="2514600" y="2584450"/>
          <p14:tracePt t="15937" x="2527300" y="2584450"/>
          <p14:tracePt t="15953" x="2540000" y="2584450"/>
          <p14:tracePt t="15971" x="2546350" y="2584450"/>
          <p14:tracePt t="19627" x="2552700" y="2584450"/>
          <p14:tracePt t="19638" x="2565400" y="2584450"/>
          <p14:tracePt t="19648" x="2571750" y="2584450"/>
          <p14:tracePt t="19658" x="2597150" y="2584450"/>
          <p14:tracePt t="19671" x="2622550" y="2590800"/>
          <p14:tracePt t="19689" x="2705100" y="2590800"/>
          <p14:tracePt t="19704" x="2749550" y="2590800"/>
          <p14:tracePt t="19720" x="2832100" y="2590800"/>
          <p14:tracePt t="19737" x="2895600" y="2590800"/>
          <p14:tracePt t="19754" x="3022600" y="2603500"/>
          <p14:tracePt t="19771" x="3086100" y="2603500"/>
          <p14:tracePt t="19787" x="3206750" y="2609850"/>
          <p14:tracePt t="19804" x="3397250" y="2609850"/>
          <p14:tracePt t="19821" x="3486150" y="2609850"/>
          <p14:tracePt t="19838" x="3613150" y="2609850"/>
          <p14:tracePt t="19854" x="3689350" y="2609850"/>
          <p14:tracePt t="19857" x="3765550" y="2622550"/>
          <p14:tracePt t="19871" x="3854450" y="2628900"/>
          <p14:tracePt t="19888" x="4038600" y="2641600"/>
          <p14:tracePt t="19904" x="4089400" y="2647950"/>
          <p14:tracePt t="19921" x="4235450" y="2667000"/>
          <p14:tracePt t="19938" x="4324350" y="2679700"/>
          <p14:tracePt t="19955" x="4476750" y="2679700"/>
          <p14:tracePt t="19971" x="4591050" y="2679700"/>
          <p14:tracePt t="19987" x="4654550" y="2679700"/>
          <p14:tracePt t="20004" x="4756150" y="2679700"/>
          <p14:tracePt t="20021" x="4826000" y="2673350"/>
          <p14:tracePt t="20038" x="4972050" y="2647950"/>
          <p14:tracePt t="20054" x="5080000" y="2616200"/>
          <p14:tracePt t="20071" x="5118100" y="2603500"/>
          <p14:tracePt t="20087" x="5181600" y="2578100"/>
          <p14:tracePt t="20104" x="5213350" y="2571750"/>
          <p14:tracePt t="20121" x="5238750" y="2565400"/>
          <p14:tracePt t="20138" x="5270500" y="2559050"/>
          <p14:tracePt t="20154" x="5283200" y="2552700"/>
          <p14:tracePt t="20171" x="5314950" y="2546350"/>
          <p14:tracePt t="20188" x="5340350" y="2540000"/>
          <p14:tracePt t="20204" x="5372100" y="2533650"/>
          <p14:tracePt t="20221" x="5397500" y="2520950"/>
          <p14:tracePt t="20237" x="5410200" y="2520950"/>
          <p14:tracePt t="20254" x="5429250" y="2514600"/>
          <p14:tracePt t="20271" x="5435600" y="2514600"/>
          <p14:tracePt t="20287" x="5448300" y="2508250"/>
          <p14:tracePt t="20305" x="5461000" y="2508250"/>
          <p14:tracePt t="20320" x="5467350" y="2508250"/>
          <p14:tracePt t="20337" x="5473700" y="2508250"/>
          <p14:tracePt t="20701" x="5467350" y="2508250"/>
          <p14:tracePt t="20711" x="5441950" y="2501900"/>
          <p14:tracePt t="20722" x="5422900" y="2495550"/>
          <p14:tracePt t="20737" x="5397500" y="2489200"/>
          <p14:tracePt t="20754" x="5314950" y="2476500"/>
          <p14:tracePt t="20771" x="5245100" y="2470150"/>
          <p14:tracePt t="20787" x="5092700" y="2457450"/>
          <p14:tracePt t="20805" x="4965700" y="2451100"/>
          <p14:tracePt t="20821" x="4876800" y="2451100"/>
          <p14:tracePt t="20837" x="4699000" y="2438400"/>
          <p14:tracePt t="20855" x="4635500" y="2438400"/>
          <p14:tracePt t="20858" x="4578350" y="2438400"/>
          <p14:tracePt t="20871" x="4552950" y="2438400"/>
          <p14:tracePt t="20888" x="4514850" y="2438400"/>
          <p14:tracePt t="20904" x="4425950" y="2438400"/>
          <p14:tracePt t="20921" x="4368800" y="2457450"/>
          <p14:tracePt t="20937" x="4349750" y="2463800"/>
          <p14:tracePt t="20953" x="4324350" y="2476500"/>
          <p14:tracePt t="20970" x="4318000" y="2482850"/>
          <p14:tracePt t="20986" x="4305300" y="2489200"/>
          <p14:tracePt t="21003" x="4305300" y="2520950"/>
          <p14:tracePt t="21020" x="4305300" y="2533650"/>
          <p14:tracePt t="21037" x="4318000" y="2584450"/>
          <p14:tracePt t="21054" x="4330700" y="2616200"/>
          <p14:tracePt t="21070" x="4387850" y="2667000"/>
          <p14:tracePt t="21086" x="4559300" y="2755900"/>
          <p14:tracePt t="21103" x="4667250" y="2800350"/>
          <p14:tracePt t="21121" x="4838700" y="2838450"/>
          <p14:tracePt t="21137" x="4914900" y="2851150"/>
          <p14:tracePt t="21154" x="5105400" y="2857500"/>
          <p14:tracePt t="21171" x="5270500" y="2857500"/>
          <p14:tracePt t="21187" x="5340350" y="2857500"/>
          <p14:tracePt t="21203" x="5435600" y="2813050"/>
          <p14:tracePt t="21220" x="5480050" y="2781300"/>
          <p14:tracePt t="21238" x="5549900" y="2736850"/>
          <p14:tracePt t="21254" x="5594350" y="2698750"/>
          <p14:tracePt t="21271" x="5600700" y="2692400"/>
          <p14:tracePt t="21288" x="5619750" y="2679700"/>
          <p14:tracePt t="21303" x="5619750" y="2673350"/>
          <p14:tracePt t="21320" x="5619750" y="2660650"/>
          <p14:tracePt t="21336" x="5588000" y="2590800"/>
          <p14:tracePt t="21353" x="5530850" y="2552700"/>
          <p14:tracePt t="21370" x="5213350" y="2438400"/>
          <p14:tracePt t="21386" x="5086350" y="2406650"/>
          <p14:tracePt t="21403" x="4743450" y="2393950"/>
          <p14:tracePt t="21420" x="4489450" y="2406650"/>
          <p14:tracePt t="21436" x="4425950" y="2425700"/>
          <p14:tracePt t="21453" x="4330700" y="2457450"/>
          <p14:tracePt t="21470" x="4305300" y="2463800"/>
          <p14:tracePt t="21486" x="4273550" y="2470150"/>
          <p14:tracePt t="21503" x="4267200" y="2470150"/>
          <p14:tracePt t="21536" x="4260850" y="2470150"/>
          <p14:tracePt t="21755" x="4260850" y="2476500"/>
          <p14:tracePt t="21849" x="4260850" y="2482850"/>
          <p14:tracePt t="31708" x="4248150" y="2489200"/>
          <p14:tracePt t="31719" x="4229100" y="2501900"/>
          <p14:tracePt t="31729" x="4197350" y="2514600"/>
          <p14:tracePt t="31739" x="4178300" y="2527300"/>
          <p14:tracePt t="31753" x="4146550" y="2540000"/>
          <p14:tracePt t="31770" x="4083050" y="2571750"/>
          <p14:tracePt t="31786" x="4044950" y="2590800"/>
          <p14:tracePt t="31803" x="3943350" y="2622550"/>
          <p14:tracePt t="31820" x="3905250" y="2635250"/>
          <p14:tracePt t="31837" x="3790950" y="2667000"/>
          <p14:tracePt t="31853" x="3708400" y="2705100"/>
          <p14:tracePt t="31869" x="3651250" y="2724150"/>
          <p14:tracePt t="31885" x="3530600" y="2768600"/>
          <p14:tracePt t="31902" x="3460750" y="2800350"/>
          <p14:tracePt t="31919" x="3340100" y="2844800"/>
          <p14:tracePt t="31936" x="3263900" y="2876550"/>
          <p14:tracePt t="31952" x="3232150" y="2895600"/>
          <p14:tracePt t="31969" x="3155950" y="2959100"/>
          <p14:tracePt t="31985" x="3105150" y="2990850"/>
          <p14:tracePt t="32002" x="2990850" y="3079750"/>
          <p14:tracePt t="32021" x="2876550" y="3155950"/>
          <p14:tracePt t="32036" x="2832100" y="3181350"/>
          <p14:tracePt t="32053" x="2743200" y="3244850"/>
          <p14:tracePt t="32070" x="2686050" y="3263900"/>
          <p14:tracePt t="32087" x="2501900" y="3327400"/>
          <p14:tracePt t="32104" x="2374900" y="3346450"/>
          <p14:tracePt t="32120" x="2330450" y="3352800"/>
          <p14:tracePt t="32136" x="2260600" y="3365500"/>
          <p14:tracePt t="32153" x="2228850" y="3378200"/>
          <p14:tracePt t="32170" x="2184400" y="3378200"/>
          <p14:tracePt t="32188" x="2133600" y="3384550"/>
          <p14:tracePt t="32203" x="2114550" y="3384550"/>
          <p14:tracePt t="32220" x="2057400" y="3384550"/>
          <p14:tracePt t="32237" x="2025650" y="3384550"/>
          <p14:tracePt t="32253" x="1987550" y="3384550"/>
          <p14:tracePt t="32271" x="1955800" y="3384550"/>
          <p14:tracePt t="32286" x="1930400" y="3384550"/>
          <p14:tracePt t="32304" x="1898650" y="3384550"/>
          <p14:tracePt t="32319" x="1879600" y="3378200"/>
          <p14:tracePt t="32335" x="1854200" y="3371850"/>
          <p14:tracePt t="32352" x="1835150" y="3365500"/>
          <p14:tracePt t="32354" x="1822450" y="3365500"/>
          <p14:tracePt t="32369" x="1809750" y="3359150"/>
          <p14:tracePt t="32387" x="1790700" y="3359150"/>
          <p14:tracePt t="32403" x="1784350" y="3352800"/>
          <p14:tracePt t="32420" x="1778000" y="3352800"/>
          <p14:tracePt t="32454" x="1771650" y="3346450"/>
          <p14:tracePt t="32470" x="1765300" y="3346450"/>
          <p14:tracePt t="32486" x="1758950" y="3346450"/>
          <p14:tracePt t="32504" x="1746250" y="3346450"/>
          <p14:tracePt t="32520" x="1739900" y="3346450"/>
          <p14:tracePt t="32537" x="1727200" y="3346450"/>
          <p14:tracePt t="32553" x="1720850" y="3340100"/>
          <p14:tracePt t="32570" x="1714500" y="3340100"/>
          <p14:tracePt t="32587" x="1701800" y="3333750"/>
          <p14:tracePt t="32619" x="1695450" y="3333750"/>
          <p14:tracePt t="32720" x="1695450" y="3327400"/>
          <p14:tracePt t="32730" x="1695450" y="3321050"/>
          <p14:tracePt t="32742" x="1695450" y="3314700"/>
          <p14:tracePt t="32753" x="1695450" y="3302000"/>
          <p14:tracePt t="32770" x="1708150" y="3282950"/>
          <p14:tracePt t="32786" x="1746250" y="3251200"/>
          <p14:tracePt t="32803" x="1803400" y="3219450"/>
          <p14:tracePt t="32820" x="1822450" y="3213100"/>
          <p14:tracePt t="32837" x="1847850" y="3213100"/>
          <p14:tracePt t="32853" x="1860550" y="3213100"/>
          <p14:tracePt t="32856" x="1873250" y="3213100"/>
          <p14:tracePt t="32869" x="1885950" y="3213100"/>
          <p14:tracePt t="32886" x="1924050" y="3219450"/>
          <p14:tracePt t="32902" x="1955800" y="3232150"/>
          <p14:tracePt t="32919" x="2025650" y="3244850"/>
          <p14:tracePt t="32936" x="2070100" y="3251200"/>
          <p14:tracePt t="32952" x="2146300" y="3263900"/>
          <p14:tracePt t="32970" x="2216150" y="3263900"/>
          <p14:tracePt t="32986" x="2254250" y="3263900"/>
          <p14:tracePt t="33002" x="2336800" y="3276600"/>
          <p14:tracePt t="33019" x="2362200" y="3276600"/>
          <p14:tracePt t="33035" x="2413000" y="3289300"/>
          <p14:tracePt t="33052" x="2425700" y="3289300"/>
          <p14:tracePt t="33069" x="2470150" y="3308350"/>
          <p14:tracePt t="33085" x="2501900" y="3321050"/>
          <p14:tracePt t="33102" x="2520950" y="3321050"/>
          <p14:tracePt t="33119" x="2584450" y="3340100"/>
          <p14:tracePt t="33135" x="2622550" y="3352800"/>
          <p14:tracePt t="33152" x="2736850" y="3384550"/>
          <p14:tracePt t="33169" x="2832100" y="3416300"/>
          <p14:tracePt t="33185" x="2908300" y="3422650"/>
          <p14:tracePt t="33202" x="3067050" y="3454400"/>
          <p14:tracePt t="33219" x="3130550" y="3454400"/>
          <p14:tracePt t="33236" x="3244850" y="3460750"/>
          <p14:tracePt t="33253" x="3378200" y="3473450"/>
          <p14:tracePt t="33270" x="3467100" y="3479800"/>
          <p14:tracePt t="33286" x="3657600" y="3498850"/>
          <p14:tracePt t="33303" x="3721100" y="3498850"/>
          <p14:tracePt t="33319" x="3879850" y="3530600"/>
          <p14:tracePt t="33335" x="4025900" y="3568700"/>
          <p14:tracePt t="33352" x="4064000" y="3575050"/>
          <p14:tracePt t="33369" x="4121150" y="3587750"/>
          <p14:tracePt t="33387" x="4140200" y="3587750"/>
          <p14:tracePt t="33867" x="4152900" y="3587750"/>
          <p14:tracePt t="33878" x="4165600" y="3587750"/>
          <p14:tracePt t="33889" x="4178300" y="3581400"/>
          <p14:tracePt t="33903" x="4203700" y="3575050"/>
          <p14:tracePt t="33920" x="4241800" y="3556000"/>
          <p14:tracePt t="33936" x="4273550" y="3549650"/>
          <p14:tracePt t="33953" x="4343400" y="3524250"/>
          <p14:tracePt t="33970" x="4362450" y="3524250"/>
          <p14:tracePt t="33987" x="4413250" y="3517900"/>
          <p14:tracePt t="34003" x="4438650" y="3511550"/>
          <p14:tracePt t="34020" x="4445000" y="3505200"/>
          <p14:tracePt t="34036" x="4464050" y="3505200"/>
          <p14:tracePt t="34053" x="4470400" y="3505200"/>
          <p14:tracePt t="34070" x="4483100" y="3505200"/>
          <p14:tracePt t="34087" x="4495800" y="3505200"/>
          <p14:tracePt t="34120" x="4508500" y="3505200"/>
          <p14:tracePt t="34136" x="4514850" y="3505200"/>
          <p14:tracePt t="34153" x="4521200" y="3505200"/>
          <p14:tracePt t="34170" x="4546600" y="3505200"/>
          <p14:tracePt t="34185" x="4559300" y="3505200"/>
          <p14:tracePt t="34202" x="4591050" y="3505200"/>
          <p14:tracePt t="34219" x="4603750" y="3505200"/>
          <p14:tracePt t="34235" x="4641850" y="3505200"/>
          <p14:tracePt t="34252" x="4699000" y="3505200"/>
          <p14:tracePt t="34268" x="4762500" y="3505200"/>
          <p14:tracePt t="34285" x="4864100" y="3505200"/>
          <p14:tracePt t="34302" x="4902200" y="3505200"/>
          <p14:tracePt t="34318" x="4984750" y="3505200"/>
          <p14:tracePt t="34336" x="5080000" y="3524250"/>
          <p14:tracePt t="34352" x="5130800" y="3530600"/>
          <p14:tracePt t="34370" x="5194300" y="3543300"/>
          <p14:tracePt t="34386" x="5219700" y="3543300"/>
          <p14:tracePt t="34403" x="5270500" y="3562350"/>
          <p14:tracePt t="34420" x="5302250" y="3562350"/>
          <p14:tracePt t="34436" x="5327650" y="3568700"/>
          <p14:tracePt t="34453" x="5353050" y="3575050"/>
          <p14:tracePt t="34470" x="5372100" y="3575050"/>
          <p14:tracePt t="34486" x="5403850" y="3575050"/>
          <p14:tracePt t="34504" x="5422900" y="3575050"/>
          <p14:tracePt t="34536" x="5435600" y="3575050"/>
          <p14:tracePt t="34577" x="5441950" y="3575050"/>
          <p14:tracePt t="34619" x="5448300" y="3575050"/>
          <p14:tracePt t="34640" x="5454650" y="3575050"/>
          <p14:tracePt t="34650" x="5461000" y="3575050"/>
          <p14:tracePt t="34671" x="5467350" y="3575050"/>
          <p14:tracePt t="34682" x="5473700" y="3575050"/>
          <p14:tracePt t="34692" x="5480050" y="3575050"/>
          <p14:tracePt t="34703" x="5486400" y="3575050"/>
          <p14:tracePt t="34720" x="5492750" y="3575050"/>
          <p14:tracePt t="34736" x="5499100" y="3575050"/>
          <p14:tracePt t="34754" x="5505450" y="3575050"/>
          <p14:tracePt t="34775" x="5511800" y="3575050"/>
          <p14:tracePt t="34796" x="5518150" y="3575050"/>
          <p14:tracePt t="34839" x="5524500" y="3575050"/>
          <p14:tracePt t="39240" x="5518150" y="3575050"/>
          <p14:tracePt t="39250" x="5499100" y="3568700"/>
          <p14:tracePt t="39261" x="5480050" y="3556000"/>
          <p14:tracePt t="39272" x="5441950" y="3536950"/>
          <p14:tracePt t="39286" x="5384800" y="3517900"/>
          <p14:tracePt t="39303" x="5264150" y="3492500"/>
          <p14:tracePt t="39320" x="5213350" y="3492500"/>
          <p14:tracePt t="39336" x="5099050" y="3492500"/>
          <p14:tracePt t="39351" x="5022850" y="3492500"/>
          <p14:tracePt t="39354" x="4965700" y="3492500"/>
          <p14:tracePt t="39368" x="4914900" y="3492500"/>
          <p14:tracePt t="39385" x="4870450" y="3511550"/>
          <p14:tracePt t="39418" x="4857750" y="3511550"/>
          <p14:tracePt t="39452" x="4851400" y="3524250"/>
          <p14:tracePt t="39469" x="4851400" y="3549650"/>
          <p14:tracePt t="39486" x="4851400" y="3562350"/>
          <p14:tracePt t="39503" x="4870450" y="3594100"/>
          <p14:tracePt t="39519" x="4895850" y="3619500"/>
          <p14:tracePt t="39535" x="4927600" y="3638550"/>
          <p14:tracePt t="39553" x="4972050" y="3651250"/>
          <p14:tracePt t="39569" x="4984750" y="3651250"/>
          <p14:tracePt t="39586" x="5010150" y="3651250"/>
          <p14:tracePt t="39619" x="5022850" y="3651250"/>
          <p14:tracePt t="39636" x="5029200" y="3651250"/>
          <p14:tracePt t="39678" x="5035550" y="3651250"/>
          <p14:tracePt t="39856" x="5041900" y="3651250"/>
          <p14:tracePt t="39866" x="5048250" y="3651250"/>
          <p14:tracePt t="39887" x="5060950" y="3657600"/>
          <p14:tracePt t="39897" x="5073650" y="3657600"/>
          <p14:tracePt t="39908" x="5092700" y="3657600"/>
          <p14:tracePt t="39919" x="5130800" y="3657600"/>
          <p14:tracePt t="39935" x="5162550" y="3657600"/>
          <p14:tracePt t="39952" x="5276850" y="3657600"/>
          <p14:tracePt t="39969" x="5391150" y="3657600"/>
          <p14:tracePt t="39985" x="5441950" y="3657600"/>
          <p14:tracePt t="40001" x="5499100" y="3657600"/>
          <p14:tracePt t="40018" x="5524500" y="3657600"/>
          <p14:tracePt t="40035" x="5537200" y="3657600"/>
          <p14:tracePt t="40051" x="5543550" y="3657600"/>
          <p14:tracePt t="40068" x="5549900" y="3657600"/>
          <p14:tracePt t="40104" x="5543550" y="3651250"/>
          <p14:tracePt t="40115" x="5505450" y="3644900"/>
          <p14:tracePt t="40126" x="5429250" y="3632200"/>
          <p14:tracePt t="40137" x="5334000" y="3613150"/>
          <p14:tracePt t="40151" x="5257800" y="3613150"/>
          <p14:tracePt t="40168" x="5054600" y="3613150"/>
          <p14:tracePt t="40185" x="4946650" y="3613150"/>
          <p14:tracePt t="40203" x="4768850" y="3613150"/>
          <p14:tracePt t="40221" x="4635500" y="3625850"/>
          <p14:tracePt t="40236" x="4565650" y="3644900"/>
          <p14:tracePt t="40253" x="4502150" y="3663950"/>
          <p14:tracePt t="40269" x="4483100" y="3670300"/>
          <p14:tracePt t="40286" x="4470400" y="3676650"/>
          <p14:tracePt t="40318" x="4470400" y="3683000"/>
          <p14:tracePt t="41179" x="4476750" y="3683000"/>
          <p14:tracePt t="41189" x="4489450" y="3683000"/>
          <p14:tracePt t="41200" x="4495800" y="3683000"/>
          <p14:tracePt t="41210" x="4508500" y="3683000"/>
          <p14:tracePt t="41231" x="4521200" y="3683000"/>
          <p14:tracePt t="41242" x="4533900" y="3683000"/>
          <p14:tracePt t="41253" x="4540250" y="3683000"/>
          <p14:tracePt t="41268" x="4552950" y="3683000"/>
          <p14:tracePt t="41285" x="4578350" y="3683000"/>
          <p14:tracePt t="41301" x="4591050" y="3683000"/>
          <p14:tracePt t="41319" x="4629150" y="3683000"/>
          <p14:tracePt t="41337" x="4654550" y="3683000"/>
          <p14:tracePt t="41352" x="4673600" y="3689350"/>
          <p14:tracePt t="41369" x="4705350" y="3695700"/>
          <p14:tracePt t="41386" x="4730750" y="3702050"/>
          <p14:tracePt t="41402" x="4768850" y="3714750"/>
          <p14:tracePt t="41420" x="4813300" y="3721100"/>
          <p14:tracePt t="41436" x="4832350" y="3721100"/>
          <p14:tracePt t="41452" x="4889500" y="3727450"/>
          <p14:tracePt t="41468" x="4927600" y="3727450"/>
          <p14:tracePt t="41486" x="4997450" y="3727450"/>
          <p14:tracePt t="41504" x="5054600" y="3727450"/>
          <p14:tracePt t="41519" x="5073650" y="3727450"/>
          <p14:tracePt t="41535" x="5105400" y="3727450"/>
          <p14:tracePt t="41551" x="5111750" y="3727450"/>
          <p14:tracePt t="41922" x="5118100" y="3727450"/>
          <p14:tracePt t="41932" x="5137150" y="3727450"/>
          <p14:tracePt t="41943" x="5156200" y="3721100"/>
          <p14:tracePt t="41953" x="5187950" y="3708400"/>
          <p14:tracePt t="41969" x="5219700" y="3702050"/>
          <p14:tracePt t="41986" x="5276850" y="3695700"/>
          <p14:tracePt t="42002" x="5302250" y="3683000"/>
          <p14:tracePt t="42018" x="5372100" y="3676650"/>
          <p14:tracePt t="42035" x="5429250" y="3670300"/>
          <p14:tracePt t="42051" x="5461000" y="3663950"/>
          <p14:tracePt t="42069" x="5492750" y="3657600"/>
          <p14:tracePt t="42086" x="5505450" y="3657600"/>
          <p14:tracePt t="42103" x="5524500" y="3651250"/>
          <p14:tracePt t="42120" x="5537200" y="3651250"/>
          <p14:tracePt t="42136" x="5537200" y="3644900"/>
          <p14:tracePt t="42172" x="5543550" y="3644900"/>
          <p14:tracePt t="43173" x="5549900" y="3644900"/>
          <p14:tracePt t="43194" x="5556250" y="3644900"/>
          <p14:tracePt t="43205" x="5562600" y="3638550"/>
          <p14:tracePt t="43215" x="5568950" y="3638550"/>
          <p14:tracePt t="43226" x="5575300" y="3638550"/>
          <p14:tracePt t="43237" x="5581650" y="3638550"/>
          <p14:tracePt t="43252" x="5600700" y="3632200"/>
          <p14:tracePt t="43269" x="5619750" y="3632200"/>
          <p14:tracePt t="43286" x="5632450" y="3632200"/>
          <p14:tracePt t="43303" x="5676900" y="3632200"/>
          <p14:tracePt t="43318" x="5753100" y="3632200"/>
          <p14:tracePt t="43335" x="5816600" y="3632200"/>
          <p14:tracePt t="43352" x="5981700" y="3632200"/>
          <p14:tracePt t="43369" x="6070600" y="3632200"/>
          <p14:tracePt t="43386" x="6273800" y="3632200"/>
          <p14:tracePt t="43402" x="6477000" y="3632200"/>
          <p14:tracePt t="43419" x="6565900" y="3638550"/>
          <p14:tracePt t="43436" x="6731000" y="3663950"/>
          <p14:tracePt t="43453" x="6800850" y="3676650"/>
          <p14:tracePt t="43468" x="6908800" y="3695700"/>
          <p14:tracePt t="43485" x="6953250" y="3695700"/>
          <p14:tracePt t="44196" x="6959600" y="3695700"/>
          <p14:tracePt t="44206" x="6978650" y="3695700"/>
          <p14:tracePt t="44216" x="6991350" y="3695700"/>
          <p14:tracePt t="44227" x="7004050" y="3695700"/>
          <p14:tracePt t="44238" x="7016750" y="3702050"/>
          <p14:tracePt t="44252" x="7035800" y="3702050"/>
          <p14:tracePt t="44269" x="7105650" y="3714750"/>
          <p14:tracePt t="44286" x="7162800" y="3721100"/>
          <p14:tracePt t="44302" x="7251700" y="3733800"/>
          <p14:tracePt t="44318" x="7302500" y="3733800"/>
          <p14:tracePt t="44334" x="7435850" y="3740150"/>
          <p14:tracePt t="44351" x="7600950" y="3740150"/>
          <p14:tracePt t="44368" x="7677150" y="3740150"/>
          <p14:tracePt t="44385" x="7835900" y="3695700"/>
          <p14:tracePt t="44402" x="7950200" y="3676650"/>
          <p14:tracePt t="44418" x="8134350" y="3625850"/>
          <p14:tracePt t="44435" x="8267700" y="3606800"/>
          <p14:tracePt t="44452" x="8331200" y="3606800"/>
          <p14:tracePt t="44469" x="8394700" y="3606800"/>
          <p14:tracePt t="44485" x="8432800" y="3606800"/>
          <p14:tracePt t="44502" x="8477250" y="3606800"/>
          <p14:tracePt t="44519" x="8496300" y="3606800"/>
          <p14:tracePt t="44551" x="8502650" y="3606800"/>
          <p14:tracePt t="44569" x="8509000" y="3606800"/>
          <p14:tracePt t="44592" x="8515350" y="3606800"/>
          <p14:tracePt t="44874" x="8515350" y="3613150"/>
          <p14:tracePt t="44895" x="8509000" y="3613150"/>
          <p14:tracePt t="44915" x="8502650" y="3613150"/>
          <p14:tracePt t="44926" x="8502650" y="3619500"/>
          <p14:tracePt t="44937" x="8496300" y="3619500"/>
          <p14:tracePt t="44951" x="8489950" y="3619500"/>
          <p14:tracePt t="44969" x="8464550" y="3625850"/>
          <p14:tracePt t="44986" x="8432800" y="3638550"/>
          <p14:tracePt t="45002" x="8350250" y="3663950"/>
          <p14:tracePt t="45019" x="8280400" y="3670300"/>
          <p14:tracePt t="45034" x="8242300" y="3676650"/>
          <p14:tracePt t="45052" x="8070850" y="3695700"/>
          <p14:tracePt t="45069" x="7981950" y="3708400"/>
          <p14:tracePt t="45085" x="7842250" y="3714750"/>
          <p14:tracePt t="45103" x="7702550" y="3727450"/>
          <p14:tracePt t="45119" x="7620000" y="3746500"/>
          <p14:tracePt t="45136" x="7505700" y="3752850"/>
          <p14:tracePt t="45152" x="7448550" y="3752850"/>
          <p14:tracePt t="45169" x="7391400" y="3759200"/>
          <p14:tracePt t="45187" x="7346950" y="3771900"/>
          <p14:tracePt t="45202" x="7334250" y="3771900"/>
          <p14:tracePt t="45219" x="7321550" y="3771900"/>
          <p14:tracePt t="45236" x="7315200" y="3771900"/>
          <p14:tracePt t="45252" x="7308850" y="3771900"/>
          <p14:tracePt t="45311" x="7308850" y="3778250"/>
          <p14:tracePt t="45321" x="7321550" y="3790950"/>
          <p14:tracePt t="45331" x="7391400" y="3810000"/>
          <p14:tracePt t="45342" x="7473950" y="3822700"/>
          <p14:tracePt t="45353" x="7569200" y="3822700"/>
          <p14:tracePt t="45368" x="7696200" y="3822700"/>
          <p14:tracePt t="45386" x="7937500" y="3803650"/>
          <p14:tracePt t="45402" x="8039100" y="3797300"/>
          <p14:tracePt t="45419" x="8197850" y="3759200"/>
          <p14:tracePt t="45437" x="8331200" y="3721100"/>
          <p14:tracePt t="45452" x="8375650" y="3702050"/>
          <p14:tracePt t="45469" x="8413750" y="3683000"/>
          <p14:tracePt t="45486" x="8426450" y="3676650"/>
          <p14:tracePt t="45502" x="8432800" y="3670300"/>
          <p14:tracePt t="45519" x="8439150" y="3663950"/>
          <p14:tracePt t="45552" x="8432800" y="3657600"/>
          <p14:tracePt t="45569" x="8407400" y="3651250"/>
          <p14:tracePt t="45585" x="8305800" y="3651250"/>
          <p14:tracePt t="45603" x="8128000" y="3651250"/>
          <p14:tracePt t="45619" x="8058150" y="3651250"/>
          <p14:tracePt t="45636" x="7931150" y="3670300"/>
          <p14:tracePt t="45652" x="7835900" y="3689350"/>
          <p14:tracePt t="45669" x="7702550" y="3727450"/>
          <p14:tracePt t="45686" x="7620000" y="3746500"/>
          <p14:tracePt t="45702" x="7600950" y="3752850"/>
          <p14:tracePt t="45719" x="7569200" y="3765550"/>
          <p14:tracePt t="45735" x="7562850" y="3771900"/>
          <p14:tracePt t="45754" x="7550150" y="3778250"/>
          <p14:tracePt t="46322" x="7512050" y="3778250"/>
          <p14:tracePt t="46333" x="7442200" y="3784600"/>
          <p14:tracePt t="46344" x="7353300" y="3784600"/>
          <p14:tracePt t="46354" x="7219950" y="3784600"/>
          <p14:tracePt t="46368" x="7061200" y="3784600"/>
          <p14:tracePt t="46384" x="6902450" y="3797300"/>
          <p14:tracePt t="46402" x="6438900" y="3860800"/>
          <p14:tracePt t="46419" x="6038850" y="3873500"/>
          <p14:tracePt t="46435" x="5670550" y="3886200"/>
          <p14:tracePt t="46452" x="5219700" y="3917950"/>
          <p14:tracePt t="46470" x="4641850" y="3930650"/>
          <p14:tracePt t="46485" x="4432300" y="3930650"/>
          <p14:tracePt t="46503" x="3930650" y="3956050"/>
          <p14:tracePt t="46518" x="3790950" y="3968750"/>
          <p14:tracePt t="46535" x="3479800" y="4000500"/>
          <p14:tracePt t="46552" x="3251200" y="4025900"/>
          <p14:tracePt t="46569" x="3175000" y="4032250"/>
          <p14:tracePt t="46585" x="3048000" y="4044950"/>
          <p14:tracePt t="46602" x="2984500" y="4044950"/>
          <p14:tracePt t="46619" x="2838450" y="4044950"/>
          <p14:tracePt t="46635" x="2774950" y="4038600"/>
          <p14:tracePt t="46651" x="2673350" y="4032250"/>
          <p14:tracePt t="46669" x="2590800" y="4013200"/>
          <p14:tracePt t="46685" x="2559050" y="4006850"/>
          <p14:tracePt t="46702" x="2476500" y="4000500"/>
          <p14:tracePt t="46720" x="2406650" y="3981450"/>
          <p14:tracePt t="46735" x="2381250" y="3975100"/>
          <p14:tracePt t="46753" x="2330450" y="3968750"/>
          <p14:tracePt t="46769" x="2311400" y="3962400"/>
          <p14:tracePt t="46785" x="2273300" y="3956050"/>
          <p14:tracePt t="46803" x="2260600" y="3949700"/>
          <p14:tracePt t="46819" x="2254250" y="3949700"/>
          <p14:tracePt t="46836" x="2247900" y="3949700"/>
          <p14:tracePt t="46852" x="2241550" y="3949700"/>
          <p14:tracePt t="47000" x="2254250" y="3949700"/>
          <p14:tracePt t="47011" x="2273300" y="3956050"/>
          <p14:tracePt t="47021" x="2292350" y="3962400"/>
          <p14:tracePt t="47034" x="2324100" y="3968750"/>
          <p14:tracePt t="47051" x="2355850" y="3975100"/>
          <p14:tracePt t="47067" x="2470150" y="3994150"/>
          <p14:tracePt t="47084" x="2660650" y="4006850"/>
          <p14:tracePt t="47101" x="2749550" y="4006850"/>
          <p14:tracePt t="47119" x="3054350" y="4006850"/>
          <p14:tracePt t="47135" x="3194050" y="4000500"/>
          <p14:tracePt t="47152" x="3352800" y="3981450"/>
          <p14:tracePt t="47169" x="3435350" y="3975100"/>
          <p14:tracePt t="47185" x="3460750" y="3975100"/>
          <p14:tracePt t="47202" x="3467100" y="3975100"/>
          <p14:tracePt t="47235" x="3473450" y="3975100"/>
          <p14:tracePt t="47252" x="3467100" y="3975100"/>
          <p14:tracePt t="47269" x="3422650" y="3975100"/>
          <p14:tracePt t="47285" x="3244850" y="3975100"/>
          <p14:tracePt t="47302" x="3168650" y="3975100"/>
          <p14:tracePt t="47319" x="2965450" y="3975100"/>
          <p14:tracePt t="47336" x="2705100" y="3917950"/>
          <p14:tracePt t="47352" x="2609850" y="3898900"/>
          <p14:tracePt t="47369" x="2438400" y="3835400"/>
          <p14:tracePt t="47385" x="2374900" y="3810000"/>
          <p14:tracePt t="47401" x="2247900" y="3771900"/>
          <p14:tracePt t="47418" x="2190750" y="3752850"/>
          <p14:tracePt t="47435" x="2171700" y="3746500"/>
          <p14:tracePt t="47452" x="2152650" y="3746500"/>
          <p14:tracePt t="47469" x="2146300" y="3746500"/>
          <p14:tracePt t="47485" x="2139950" y="3746500"/>
          <p14:tracePt t="47836" x="2133600" y="3746500"/>
          <p14:tracePt t="47867" x="2127250" y="3746500"/>
          <p14:tracePt t="47899" x="2120900" y="3752850"/>
          <p14:tracePt t="47909" x="2114550" y="3759200"/>
          <p14:tracePt t="47919" x="2114550" y="3765550"/>
          <p14:tracePt t="47934" x="2101850" y="3771900"/>
          <p14:tracePt t="47951" x="2082800" y="3778250"/>
          <p14:tracePt t="47968" x="2076450" y="3778250"/>
          <p14:tracePt t="47984" x="2070100" y="3784600"/>
          <p14:tracePt t="48001" x="2057400" y="3784600"/>
          <p14:tracePt t="48018" x="2051050" y="3790950"/>
          <p14:tracePt t="48034" x="2044700" y="3790950"/>
          <p14:tracePt t="48054" x="2038350" y="3790950"/>
          <p14:tracePt t="48137" x="2038350" y="3797300"/>
          <p14:tracePt t="48179" x="2038350" y="3803650"/>
          <p14:tracePt t="48200" x="2038350" y="3810000"/>
          <p14:tracePt t="48221" x="2038350" y="3816350"/>
          <p14:tracePt t="48241" x="2038350" y="3822700"/>
          <p14:tracePt t="48263" x="2038350" y="3829050"/>
          <p14:tracePt t="48273" x="2038350" y="3841750"/>
          <p14:tracePt t="48283" x="2038350" y="3848100"/>
          <p14:tracePt t="48294" x="2038350" y="3854450"/>
          <p14:tracePt t="48304" x="2038350" y="3860800"/>
          <p14:tracePt t="48325" x="2038350" y="3867150"/>
          <p14:tracePt t="48336" x="2038350" y="3873500"/>
          <p14:tracePt t="48351" x="2044700" y="3879850"/>
          <p14:tracePt t="48367" x="2051050" y="3892550"/>
          <p14:tracePt t="48384" x="2057400" y="3898900"/>
          <p14:tracePt t="48401" x="2063750" y="3905250"/>
          <p14:tracePt t="48434" x="2070100" y="3911600"/>
          <p14:tracePt t="48451" x="2070100" y="3917950"/>
          <p14:tracePt t="48484" x="2070100" y="3924300"/>
          <p14:tracePt t="48503" x="2076450" y="3924300"/>
          <p14:tracePt t="48517" x="2076450" y="3930650"/>
          <p14:tracePt t="48544" x="2082800" y="3930650"/>
          <p14:tracePt t="48554" x="2082800" y="3937000"/>
          <p14:tracePt t="48575" x="2089150" y="3937000"/>
          <p14:tracePt t="49347" x="2095500" y="3937000"/>
          <p14:tracePt t="51570" x="2101850" y="3937000"/>
          <p14:tracePt t="51580" x="2108200" y="3937000"/>
          <p14:tracePt t="51590" x="2120900" y="3937000"/>
          <p14:tracePt t="51601" x="2133600" y="3937000"/>
          <p14:tracePt t="51617" x="2159000" y="3937000"/>
          <p14:tracePt t="51634" x="2203450" y="3937000"/>
          <p14:tracePt t="51650" x="2241550" y="3949700"/>
          <p14:tracePt t="51667" x="2387600" y="3956050"/>
          <p14:tracePt t="51684" x="2540000" y="3975100"/>
          <p14:tracePt t="51701" x="2628900" y="3975100"/>
          <p14:tracePt t="51717" x="3067050" y="3987800"/>
          <p14:tracePt t="51734" x="3225800" y="3987800"/>
          <p14:tracePt t="51752" x="3740150" y="3987800"/>
          <p14:tracePt t="51769" x="4108450" y="3987800"/>
          <p14:tracePt t="51785" x="4400550" y="4000500"/>
          <p14:tracePt t="51802" x="4724400" y="4025900"/>
          <p14:tracePt t="51818" x="4895850" y="4051300"/>
          <p14:tracePt t="51835" x="5232400" y="4089400"/>
          <p14:tracePt t="51852" x="5410200" y="4108450"/>
          <p14:tracePt t="51868" x="5505450" y="4114800"/>
          <p14:tracePt t="51885" x="5619750" y="4133850"/>
          <p14:tracePt t="51902" x="5651500" y="4146550"/>
          <p14:tracePt t="51918" x="5689600" y="4152900"/>
          <p14:tracePt t="51936" x="5715000" y="4152900"/>
          <p14:tracePt t="52509" x="5721350" y="4152900"/>
          <p14:tracePt t="52520" x="5740400" y="4152900"/>
          <p14:tracePt t="52531" x="5772150" y="4152900"/>
          <p14:tracePt t="52540" x="5835650" y="4121150"/>
          <p14:tracePt t="52552" x="5880100" y="4102100"/>
          <p14:tracePt t="52568" x="5949950" y="4076700"/>
          <p14:tracePt t="52585" x="6096000" y="4038600"/>
          <p14:tracePt t="52601" x="6172200" y="4025900"/>
          <p14:tracePt t="52618" x="6343650" y="3994150"/>
          <p14:tracePt t="52635" x="6470650" y="3975100"/>
          <p14:tracePt t="52651" x="6546850" y="3975100"/>
          <p14:tracePt t="52668" x="6692900" y="3968750"/>
          <p14:tracePt t="52686" x="6807200" y="3968750"/>
          <p14:tracePt t="52702" x="6858000" y="3968750"/>
          <p14:tracePt t="52718" x="6921500" y="3968750"/>
          <p14:tracePt t="52734" x="6965950" y="3968750"/>
          <p14:tracePt t="52751" x="7023100" y="3968750"/>
          <p14:tracePt t="52767" x="7042150" y="3968750"/>
          <p14:tracePt t="52784" x="7086600" y="3968750"/>
          <p14:tracePt t="52800" x="7099300" y="3968750"/>
          <p14:tracePt t="52817" x="7105650" y="3968750"/>
          <p14:tracePt t="52834" x="7118350" y="3968750"/>
          <p14:tracePt t="52867" x="7124700" y="3968750"/>
          <p14:tracePt t="52884" x="7124700" y="3962400"/>
          <p14:tracePt t="52979" x="7124700" y="3956050"/>
          <p14:tracePt t="52989" x="7112000" y="3956050"/>
          <p14:tracePt t="53001" x="7099300" y="3956050"/>
          <p14:tracePt t="53010" x="7080250" y="3956050"/>
          <p14:tracePt t="53021" x="7067550" y="3956050"/>
          <p14:tracePt t="53035" x="7054850" y="3956050"/>
          <p14:tracePt t="53053" x="7029450" y="3956050"/>
          <p14:tracePt t="53068" x="7016750" y="3956050"/>
          <p14:tracePt t="53084" x="6985000" y="3956050"/>
          <p14:tracePt t="53101" x="6972300" y="3962400"/>
          <p14:tracePt t="53118" x="6946900" y="3968750"/>
          <p14:tracePt t="53135" x="6934200" y="3975100"/>
          <p14:tracePt t="53152" x="6927850" y="3975100"/>
          <p14:tracePt t="53168" x="6915150" y="3975100"/>
          <p14:tracePt t="53229" x="6908800" y="3975100"/>
          <p14:tracePt t="53292" x="6915150" y="3975100"/>
          <p14:tracePt t="53302" x="6934200" y="3975100"/>
          <p14:tracePt t="53313" x="6953250" y="3975100"/>
          <p14:tracePt t="53322" x="6972300" y="3975100"/>
          <p14:tracePt t="53334" x="7004050" y="3975100"/>
          <p14:tracePt t="53350" x="7029450" y="3975100"/>
          <p14:tracePt t="53368" x="7105650" y="3975100"/>
          <p14:tracePt t="53385" x="7175500" y="3975100"/>
          <p14:tracePt t="53401" x="7194550" y="3975100"/>
          <p14:tracePt t="53418" x="7226300" y="3975100"/>
          <p14:tracePt t="53434" x="7245350" y="3975100"/>
          <p14:tracePt t="53452" x="7277100" y="3975100"/>
          <p14:tracePt t="53469" x="7334250" y="3975100"/>
          <p14:tracePt t="53485" x="7359650" y="3975100"/>
          <p14:tracePt t="53501" x="7391400" y="3975100"/>
          <p14:tracePt t="53518" x="7410450" y="3975100"/>
          <p14:tracePt t="53534" x="7435850" y="3975100"/>
          <p14:tracePt t="53551" x="7448550" y="3975100"/>
          <p14:tracePt t="53567" x="7454900" y="3975100"/>
          <p14:tracePt t="53585" x="7461250" y="3975100"/>
          <p14:tracePt t="53600" x="7467600" y="3975100"/>
          <p14:tracePt t="53625" x="7473950" y="3975100"/>
          <p14:tracePt t="53666" x="7480300" y="3975100"/>
          <p14:tracePt t="53729" x="7486650" y="3975100"/>
          <p14:tracePt t="53750" x="7493000" y="3975100"/>
          <p14:tracePt t="53782" x="7499350" y="3975100"/>
          <p14:tracePt t="53803" x="7505700" y="3975100"/>
          <p14:tracePt t="53814" x="7512050" y="3975100"/>
          <p14:tracePt t="53824" x="7518400" y="3975100"/>
          <p14:tracePt t="53845" x="7524750" y="3975100"/>
          <p14:tracePt t="53865" x="7531100" y="3975100"/>
          <p14:tracePt t="53886" x="7537450" y="3975100"/>
          <p14:tracePt t="53926" x="7543800" y="3975100"/>
          <p14:tracePt t="54752" x="7537450" y="3975100"/>
          <p14:tracePt t="54773" x="7531100" y="3975100"/>
          <p14:tracePt t="54794" x="7524750" y="3975100"/>
          <p14:tracePt t="54815" x="7518400" y="3975100"/>
          <p14:tracePt t="54825" x="7505700" y="3975100"/>
          <p14:tracePt t="54836" x="7499350" y="3975100"/>
          <p14:tracePt t="54851" x="7486650" y="3975100"/>
          <p14:tracePt t="54869" x="7467600" y="3975100"/>
          <p14:tracePt t="54885" x="7435850" y="3975100"/>
          <p14:tracePt t="54901" x="7404100" y="3975100"/>
          <p14:tracePt t="54918" x="7378700" y="3975100"/>
          <p14:tracePt t="54935" x="7366000" y="3975100"/>
          <p14:tracePt t="54951" x="7359650" y="3975100"/>
          <p14:tracePt t="54968" x="7359650" y="3981450"/>
          <p14:tracePt t="54984" x="7353300" y="3981450"/>
          <p14:tracePt t="55001" x="7353300" y="3987800"/>
          <p14:tracePt t="55017" x="7353300" y="4000500"/>
          <p14:tracePt t="55034" x="7359650" y="4038600"/>
          <p14:tracePt t="55050" x="7391400" y="4057650"/>
          <p14:tracePt t="55067" x="7467600" y="4114800"/>
          <p14:tracePt t="55242" x="7473950" y="4114800"/>
          <p14:tracePt t="55263" x="7480300" y="4114800"/>
          <p14:tracePt t="55273" x="7486650" y="4108450"/>
          <p14:tracePt t="55284" x="7486650" y="4102100"/>
          <p14:tracePt t="55304" x="7493000" y="4095750"/>
          <p14:tracePt t="55314" x="7505700" y="4089400"/>
          <p14:tracePt t="55336" x="7512050" y="4083050"/>
          <p14:tracePt t="55345" x="7518400" y="4083050"/>
          <p14:tracePt t="55366" x="7524750" y="4076700"/>
          <p14:tracePt t="55387" x="7531100" y="4076700"/>
          <p14:tracePt t="55419" x="7531100" y="4070350"/>
          <p14:tracePt t="55430" x="7537450" y="4070350"/>
          <p14:tracePt t="55440" x="7543800" y="4064000"/>
          <p14:tracePt t="55452" x="7550150" y="4057650"/>
          <p14:tracePt t="55468" x="7556500" y="4051300"/>
          <p14:tracePt t="55485" x="7575550" y="4038600"/>
          <p14:tracePt t="55502" x="7581900" y="4032250"/>
          <p14:tracePt t="55518" x="7588250" y="4019550"/>
          <p14:tracePt t="55535" x="7600950" y="4013200"/>
          <p14:tracePt t="55551" x="7600950" y="4006850"/>
          <p14:tracePt t="55567" x="7607300" y="4000500"/>
          <p14:tracePt t="55601" x="7613650" y="4000500"/>
          <p14:tracePt t="55617" x="7613650" y="3994150"/>
          <p14:tracePt t="55638" x="7607300" y="3987800"/>
          <p14:tracePt t="55651" x="7588250" y="3981450"/>
          <p14:tracePt t="55667" x="7556500" y="3975100"/>
          <p14:tracePt t="55684" x="7397750" y="3956050"/>
          <p14:tracePt t="55701" x="7219950" y="3949700"/>
          <p14:tracePt t="55717" x="7105650" y="3949700"/>
          <p14:tracePt t="55734" x="6864350" y="3924300"/>
          <p14:tracePt t="55751" x="6743700" y="3924300"/>
          <p14:tracePt t="55768" x="6438900" y="3924300"/>
          <p14:tracePt t="55784" x="6140450" y="3911600"/>
          <p14:tracePt t="55801" x="5969000" y="3911600"/>
          <p14:tracePt t="55818" x="5473700" y="3911600"/>
          <p14:tracePt t="55835" x="5264150" y="3911600"/>
          <p14:tracePt t="55850" x="4565650" y="3911600"/>
          <p14:tracePt t="55868" x="3778250" y="3962400"/>
          <p14:tracePt t="55885" x="3594100" y="3962400"/>
          <p14:tracePt t="55901" x="3067050" y="3937000"/>
          <p14:tracePt t="55918" x="2921000" y="3911600"/>
          <p14:tracePt t="55935" x="2565400" y="3841750"/>
          <p14:tracePt t="55951" x="2400300" y="3810000"/>
          <p14:tracePt t="55968" x="2330450" y="3790950"/>
          <p14:tracePt t="58465" x="2336800" y="3790950"/>
          <p14:tracePt t="58476" x="2362200" y="3790950"/>
          <p14:tracePt t="58487" x="2400300" y="3790950"/>
          <p14:tracePt t="58501" x="2444750" y="3790950"/>
          <p14:tracePt t="58517" x="2571750" y="3810000"/>
          <p14:tracePt t="58533" x="2692400" y="3841750"/>
          <p14:tracePt t="58550" x="2851150" y="3892550"/>
          <p14:tracePt t="58567" x="2914650" y="3924300"/>
          <p14:tracePt t="58583" x="3111500" y="3962400"/>
          <p14:tracePt t="58600" x="3276600" y="3975100"/>
          <p14:tracePt t="58617" x="3359150" y="3981450"/>
          <p14:tracePt t="58633" x="3511550" y="3994150"/>
          <p14:tracePt t="58650" x="3587750" y="3994150"/>
          <p14:tracePt t="58666" x="3702050" y="3994150"/>
          <p14:tracePt t="58683" x="3790950" y="3994150"/>
          <p14:tracePt t="58700" x="3854450" y="3994150"/>
          <p14:tracePt t="58717" x="4000500" y="4000500"/>
          <p14:tracePt t="58733" x="4076700" y="4000500"/>
          <p14:tracePt t="58751" x="4203700" y="4000500"/>
          <p14:tracePt t="58768" x="4286250" y="4013200"/>
          <p14:tracePt t="58785" x="4311650" y="4013200"/>
          <p14:tracePt t="58801" x="4362450" y="4019550"/>
          <p14:tracePt t="58818" x="4375150" y="4025900"/>
          <p14:tracePt t="58834" x="4387850" y="4032250"/>
          <p14:tracePt t="58851" x="4394200" y="4032250"/>
          <p14:tracePt t="58873" x="4394200" y="4038600"/>
          <p14:tracePt t="58893" x="4394200" y="4044950"/>
          <p14:tracePt t="58905" x="4394200" y="4051300"/>
          <p14:tracePt t="58918" x="4381500" y="4064000"/>
          <p14:tracePt t="58934" x="4330700" y="4089400"/>
          <p14:tracePt t="58951" x="4286250" y="4102100"/>
          <p14:tracePt t="58968" x="4210050" y="4127500"/>
          <p14:tracePt t="58986" x="4127500" y="4146550"/>
          <p14:tracePt t="59001" x="4089400" y="4159250"/>
          <p14:tracePt t="59018" x="4013200" y="4178300"/>
          <p14:tracePt t="59034" x="3994150" y="4184650"/>
          <p14:tracePt t="59051" x="3968750" y="4184650"/>
          <p14:tracePt t="59068" x="3962400" y="4184650"/>
          <p14:tracePt t="59084" x="3962400" y="4191000"/>
          <p14:tracePt t="59101" x="3956050" y="4191000"/>
          <p14:tracePt t="59195" x="3962400" y="4191000"/>
          <p14:tracePt t="59206" x="3987800" y="4197350"/>
          <p14:tracePt t="59217" x="4013200" y="4197350"/>
          <p14:tracePt t="59227" x="4051300" y="4197350"/>
          <p14:tracePt t="59237" x="4089400" y="4197350"/>
          <p14:tracePt t="59251" x="4133850" y="4197350"/>
          <p14:tracePt t="59268" x="4210050" y="4197350"/>
          <p14:tracePt t="59284" x="4229100" y="4197350"/>
          <p14:tracePt t="59301" x="4273550" y="4197350"/>
          <p14:tracePt t="59317" x="4292600" y="4203700"/>
          <p14:tracePt t="59333" x="4305300" y="4203700"/>
          <p14:tracePt t="59351" x="4318000" y="4203700"/>
          <p14:tracePt t="60843" x="4311650" y="4197350"/>
          <p14:tracePt t="60854" x="4273550" y="4152900"/>
          <p14:tracePt t="60864" x="4171950" y="4057650"/>
          <p14:tracePt t="60875" x="4089400" y="3975100"/>
          <p14:tracePt t="60885" x="3994150" y="3892550"/>
          <p14:tracePt t="60900" x="3879850" y="3790950"/>
          <p14:tracePt t="60917" x="3568700" y="3575050"/>
          <p14:tracePt t="60933" x="3397250" y="3486150"/>
          <p14:tracePt t="60950" x="3086100" y="3346450"/>
          <p14:tracePt t="60966" x="2927350" y="3295650"/>
          <p14:tracePt t="60983" x="2692400" y="3263900"/>
          <p14:tracePt t="61001" x="2559050" y="3244850"/>
          <p14:tracePt t="61018" x="2501900" y="3232150"/>
          <p14:tracePt t="61033" x="2406650" y="3213100"/>
          <p14:tracePt t="61051" x="2368550" y="3206750"/>
          <p14:tracePt t="61068" x="2336800" y="3194050"/>
          <p14:tracePt t="61084" x="2317750" y="3187700"/>
          <p14:tracePt t="61101" x="2311400" y="3187700"/>
          <p14:tracePt t="61137" x="2298700" y="3187700"/>
          <p14:tracePt t="61151" x="2286000" y="3187700"/>
          <p14:tracePt t="61168" x="2260600" y="3194050"/>
          <p14:tracePt t="61184" x="2254250" y="3213100"/>
          <p14:tracePt t="61201" x="2235200" y="3219450"/>
          <p14:tracePt t="61218" x="2228850" y="3225800"/>
          <p14:tracePt t="61234" x="2222500" y="3238500"/>
          <p14:tracePt t="61252" x="2222500" y="3257550"/>
          <p14:tracePt t="61268" x="2222500" y="3270250"/>
          <p14:tracePt t="61284" x="2228850" y="3302000"/>
          <p14:tracePt t="61301" x="2241550" y="3321050"/>
          <p14:tracePt t="61318" x="2292350" y="3359150"/>
          <p14:tracePt t="61333" x="2330450" y="3384550"/>
          <p14:tracePt t="61351" x="2400300" y="3403600"/>
          <p14:tracePt t="61368" x="2457450" y="3403600"/>
          <p14:tracePt t="61384" x="2482850" y="3403600"/>
          <p14:tracePt t="61401" x="2533650" y="3397250"/>
          <p14:tracePt t="61417" x="2559050" y="3378200"/>
          <p14:tracePt t="61434" x="2597150" y="3302000"/>
          <p14:tracePt t="61452" x="2603500" y="3213100"/>
          <p14:tracePt t="61468" x="2603500" y="3200400"/>
          <p14:tracePt t="61485" x="2590800" y="3181350"/>
          <p14:tracePt t="61502" x="2533650" y="3175000"/>
          <p14:tracePt t="61517" x="2501900" y="3175000"/>
          <p14:tracePt t="61533" x="2444750" y="3200400"/>
          <p14:tracePt t="61550" x="2419350" y="3219450"/>
          <p14:tracePt t="61566" x="2368550" y="3289300"/>
          <p14:tracePt t="61583" x="2362200" y="3340100"/>
          <p14:tracePt t="61600" x="2349500" y="3460750"/>
          <p14:tracePt t="61617" x="2362200" y="3562350"/>
          <p14:tracePt t="61633" x="2381250" y="3606800"/>
          <p14:tracePt t="61650" x="2413000" y="3670300"/>
          <p14:tracePt t="61667" x="2432050" y="3702050"/>
          <p14:tracePt t="61683" x="2470150" y="3746500"/>
          <p14:tracePt t="61700" x="2533650" y="3816350"/>
          <p14:tracePt t="61716" x="2578100" y="3848100"/>
          <p14:tracePt t="61733" x="2641600" y="3898900"/>
          <p14:tracePt t="61753" x="2698750" y="3949700"/>
          <p14:tracePt t="61768" x="2730500" y="3962400"/>
          <p14:tracePt t="61784" x="2768600" y="3994150"/>
          <p14:tracePt t="61801" x="2781300" y="4013200"/>
          <p14:tracePt t="61818" x="2819400" y="4057650"/>
          <p14:tracePt t="61835" x="2857500" y="4108450"/>
          <p14:tracePt t="61851" x="2870200" y="4133850"/>
          <p14:tracePt t="61867" x="2908300" y="4197350"/>
          <p14:tracePt t="61884" x="2927350" y="4229100"/>
          <p14:tracePt t="61901" x="2946400" y="4286250"/>
          <p14:tracePt t="61917" x="2952750" y="4305300"/>
          <p14:tracePt t="61934" x="2971800" y="4375150"/>
          <p14:tracePt t="61951" x="2978150" y="4432300"/>
          <p14:tracePt t="61968" x="2978150" y="4457700"/>
          <p14:tracePt t="61985" x="2978150" y="4508500"/>
          <p14:tracePt t="62000" x="2984500" y="4527550"/>
          <p14:tracePt t="62017" x="2984500" y="4552950"/>
          <p14:tracePt t="62033" x="2990850" y="4578350"/>
          <p14:tracePt t="62050" x="3003550" y="4597400"/>
          <p14:tracePt t="62066" x="3016250" y="4616450"/>
          <p14:tracePt t="62083" x="3028950" y="4629150"/>
          <p14:tracePt t="62100" x="3067050" y="4648200"/>
          <p14:tracePt t="62116" x="3092450" y="4660900"/>
          <p14:tracePt t="62133" x="3111500" y="4660900"/>
          <p14:tracePt t="62150" x="3136900" y="4667250"/>
          <p14:tracePt t="62166" x="3149600" y="4667250"/>
          <p14:tracePt t="62183" x="3155950" y="4667250"/>
          <p14:tracePt t="62200" x="3162300" y="4667250"/>
          <p14:tracePt t="62233" x="3168650" y="4667250"/>
          <p14:tracePt t="62283" x="3155950" y="4660900"/>
          <p14:tracePt t="62293" x="3117850" y="4654550"/>
          <p14:tracePt t="62304" x="3054350" y="4635500"/>
          <p14:tracePt t="62317" x="2984500" y="4616450"/>
          <p14:tracePt t="62333" x="2914650" y="4597400"/>
          <p14:tracePt t="62350" x="2749550" y="4591050"/>
          <p14:tracePt t="62367" x="2571750" y="4578350"/>
          <p14:tracePt t="62384" x="2495550" y="4578350"/>
          <p14:tracePt t="62401" x="2406650" y="4578350"/>
          <p14:tracePt t="62418" x="2368550" y="4578350"/>
          <p14:tracePt t="62434" x="2298700" y="4578350"/>
          <p14:tracePt t="62452" x="2254250" y="4578350"/>
          <p14:tracePt t="62484" x="2235200" y="4578350"/>
          <p14:tracePt t="62501" x="2222500" y="4578350"/>
          <p14:tracePt t="62518" x="2203450" y="4578350"/>
          <p14:tracePt t="62535" x="2171700" y="4584700"/>
          <p14:tracePt t="62551" x="2165350" y="4584700"/>
          <p14:tracePt t="62568" x="2146300" y="4584700"/>
          <p14:tracePt t="62585" x="2139950" y="4584700"/>
          <p14:tracePt t="62601" x="2120900" y="4591050"/>
          <p14:tracePt t="62618" x="2108200" y="4591050"/>
          <p14:tracePt t="62634" x="2101850" y="4591050"/>
          <p14:tracePt t="62681" x="2095500" y="4591050"/>
          <p14:tracePt t="62775" x="2095500" y="4597400"/>
          <p14:tracePt t="62785" x="2101850" y="4603750"/>
          <p14:tracePt t="62796" x="2120900" y="4610100"/>
          <p14:tracePt t="62806" x="2159000" y="4616450"/>
          <p14:tracePt t="62818" x="2190750" y="4622800"/>
          <p14:tracePt t="62834" x="2228850" y="4622800"/>
          <p14:tracePt t="62851" x="2330450" y="4622800"/>
          <p14:tracePt t="62869" x="2444750" y="4622800"/>
          <p14:tracePt t="62884" x="2508250" y="4622800"/>
          <p14:tracePt t="62901" x="2584450" y="4616450"/>
          <p14:tracePt t="62917" x="2609850" y="4616450"/>
          <p14:tracePt t="62934" x="2654300" y="4603750"/>
          <p14:tracePt t="62952" x="2673350" y="4591050"/>
          <p14:tracePt t="62985" x="2679700" y="4591050"/>
          <p14:tracePt t="63001" x="2679700" y="4584700"/>
          <p14:tracePt t="63019" x="2673350" y="4565650"/>
          <p14:tracePt t="63034" x="2660650" y="4552950"/>
          <p14:tracePt t="63050" x="2533650" y="4495800"/>
          <p14:tracePt t="63068" x="2387600" y="4476750"/>
          <p14:tracePt t="63084" x="2298700" y="4476750"/>
          <p14:tracePt t="63101" x="2108200" y="4476750"/>
          <p14:tracePt t="63118" x="2025650" y="4476750"/>
          <p14:tracePt t="63134" x="2006600" y="4476750"/>
          <p14:tracePt t="63151" x="1993900" y="4476750"/>
          <p14:tracePt t="63167" x="1987550" y="4476750"/>
          <p14:tracePt t="64142" x="1987550" y="4489450"/>
          <p14:tracePt t="64152" x="1987550" y="4502150"/>
          <p14:tracePt t="64162" x="2012950" y="4521200"/>
          <p14:tracePt t="64173" x="2032000" y="4552950"/>
          <p14:tracePt t="64184" x="2070100" y="4603750"/>
          <p14:tracePt t="64201" x="2095500" y="4635500"/>
          <p14:tracePt t="64217" x="2146300" y="4692650"/>
          <p14:tracePt t="64235" x="2178050" y="4730750"/>
          <p14:tracePt t="64251" x="2197100" y="4743450"/>
          <p14:tracePt t="64268" x="2209800" y="4775200"/>
          <p14:tracePt t="64284" x="2216150" y="4775200"/>
          <p14:tracePt t="64301" x="2216150" y="4781550"/>
          <p14:tracePt t="64317" x="2222500" y="4794250"/>
          <p14:tracePt t="64333" x="2222500" y="4806950"/>
          <p14:tracePt t="64350" x="2228850" y="4819650"/>
          <p14:tracePt t="64366" x="2228850" y="4832350"/>
          <p14:tracePt t="64383" x="2228850" y="4838700"/>
          <p14:tracePt t="64399" x="2228850" y="4851400"/>
          <p14:tracePt t="64416" x="2228850" y="4864100"/>
          <p14:tracePt t="64433" x="2228850" y="4870450"/>
          <p14:tracePt t="64450" x="2228850" y="4876800"/>
          <p14:tracePt t="64485" x="2228850" y="4883150"/>
          <p14:tracePt t="64652" x="2228850" y="4870450"/>
          <p14:tracePt t="64663" x="2228850" y="4851400"/>
          <p14:tracePt t="64673" x="2228850" y="4838700"/>
          <p14:tracePt t="64684" x="2235200" y="4813300"/>
          <p14:tracePt t="64701" x="2241550" y="4800600"/>
          <p14:tracePt t="64716" x="2273300" y="4749800"/>
          <p14:tracePt t="64733" x="2292350" y="4730750"/>
          <p14:tracePt t="64750" x="2362200" y="4660900"/>
          <p14:tracePt t="64767" x="2463800" y="4597400"/>
          <p14:tracePt t="64783" x="2546350" y="4578350"/>
          <p14:tracePt t="64800" x="2673350" y="4565650"/>
          <p14:tracePt t="64817" x="2730500" y="4578350"/>
          <p14:tracePt t="64834" x="2794000" y="4616450"/>
          <p14:tracePt t="64851" x="2851150" y="4686300"/>
          <p14:tracePt t="64867" x="2882900" y="4743450"/>
          <p14:tracePt t="64884" x="2933700" y="4908550"/>
          <p14:tracePt t="64901" x="2933700" y="4997450"/>
          <p14:tracePt t="64917" x="2933700" y="5118100"/>
          <p14:tracePt t="64934" x="2921000" y="5187950"/>
          <p14:tracePt t="64951" x="2914650" y="5200650"/>
          <p14:tracePt t="64966" x="2895600" y="5226050"/>
          <p14:tracePt t="64983" x="2889250" y="5232400"/>
          <p14:tracePt t="65000" x="2863850" y="5238750"/>
          <p14:tracePt t="65018" x="2857500" y="5245100"/>
          <p14:tracePt t="65034" x="2851150" y="5245100"/>
          <p14:tracePt t="65050" x="2838450" y="5232400"/>
          <p14:tracePt t="65067" x="2838450" y="5194300"/>
          <p14:tracePt t="65084" x="2838450" y="5130800"/>
          <p14:tracePt t="65101" x="2863850" y="5054600"/>
          <p14:tracePt t="65118" x="2901950" y="5016500"/>
          <p14:tracePt t="65134" x="2965450" y="4959350"/>
          <p14:tracePt t="65151" x="3022600" y="4921250"/>
          <p14:tracePt t="65167" x="3098800" y="4895850"/>
          <p14:tracePt t="65184" x="3149600" y="4889500"/>
          <p14:tracePt t="65201" x="3155950" y="4889500"/>
          <p14:tracePt t="65217" x="3181350" y="4889500"/>
          <p14:tracePt t="65234" x="3187700" y="4889500"/>
          <p14:tracePt t="65251" x="3194050" y="4889500"/>
          <p14:tracePt t="66029" x="3200400" y="4889500"/>
          <p14:tracePt t="66040" x="3206750" y="4883150"/>
          <p14:tracePt t="66051" x="3213100" y="4876800"/>
          <p14:tracePt t="66067" x="3219450" y="4870450"/>
          <p14:tracePt t="66084" x="3251200" y="4857750"/>
          <p14:tracePt t="66102" x="3276600" y="4845050"/>
          <p14:tracePt t="66117" x="3276600" y="4838700"/>
          <p14:tracePt t="66134" x="3295650" y="4832350"/>
          <p14:tracePt t="66150" x="3302000" y="4826000"/>
          <p14:tracePt t="66166" x="3314700" y="4819650"/>
          <p14:tracePt t="66183" x="3321050" y="4813300"/>
          <p14:tracePt t="66200" x="3333750" y="4806950"/>
          <p14:tracePt t="66217" x="3346450" y="4800600"/>
          <p14:tracePt t="66233" x="3359150" y="4794250"/>
          <p14:tracePt t="66250" x="3365500" y="4794250"/>
          <p14:tracePt t="66266" x="3371850" y="4787900"/>
          <p14:tracePt t="66283" x="3378200" y="4781550"/>
          <p14:tracePt t="66301" x="3390900" y="4775200"/>
          <p14:tracePt t="66318" x="3397250" y="4768850"/>
          <p14:tracePt t="66333" x="3403600" y="4768850"/>
          <p14:tracePt t="66349" x="3409950" y="4762500"/>
          <p14:tracePt t="66372" x="3416300" y="4762500"/>
          <p14:tracePt t="66405" x="3422650" y="4762500"/>
          <p14:tracePt t="66415" x="3422650" y="4756150"/>
          <p14:tracePt t="66467" x="3429000" y="4756150"/>
          <p14:tracePt t="66695" x="3435350" y="4749800"/>
          <p14:tracePt t="66758" x="3441700" y="4749800"/>
          <p14:tracePt t="66832" x="3448050" y="4749800"/>
          <p14:tracePt t="66906" x="3454400" y="4749800"/>
          <p14:tracePt t="66916" x="3467100" y="4749800"/>
          <p14:tracePt t="66926" x="3473450" y="4743450"/>
          <p14:tracePt t="66937" x="3486150" y="4743450"/>
          <p14:tracePt t="66950" x="3492500" y="4743450"/>
          <p14:tracePt t="66968" x="3505200" y="4737100"/>
          <p14:tracePt t="66984" x="3511550" y="4737100"/>
          <p14:tracePt t="67001" x="3530600" y="4730750"/>
          <p14:tracePt t="67017" x="3536950" y="4724400"/>
          <p14:tracePt t="67034" x="3543300" y="4724400"/>
          <p14:tracePt t="67067" x="3549650" y="4718050"/>
          <p14:tracePt t="67084" x="3556000" y="4711700"/>
          <p14:tracePt t="67124" x="3556000" y="4705350"/>
          <p14:tracePt t="67135" x="3562350" y="4705350"/>
          <p14:tracePt t="67167" x="3562350" y="4699000"/>
          <p14:tracePt t="67197" x="3562350" y="4692650"/>
          <p14:tracePt t="67208" x="3562350" y="4679950"/>
          <p14:tracePt t="67229" x="3562350" y="4667250"/>
          <p14:tracePt t="67249" x="3549650" y="4654550"/>
          <p14:tracePt t="67260" x="3524250" y="4629150"/>
          <p14:tracePt t="67270" x="3505200" y="4616450"/>
          <p14:tracePt t="67284" x="3486150" y="4597400"/>
          <p14:tracePt t="67301" x="3429000" y="4572000"/>
          <p14:tracePt t="67317" x="3409950" y="4559300"/>
          <p14:tracePt t="67334" x="3378200" y="4552950"/>
          <p14:tracePt t="67350" x="3365500" y="4546600"/>
          <p14:tracePt t="67354" x="3359150" y="4546600"/>
          <p14:tracePt t="67367" x="3352800" y="4546600"/>
          <p14:tracePt t="67384" x="3346450" y="4546600"/>
          <p14:tracePt t="67406" x="3340100" y="4546600"/>
          <p14:tracePt t="67427" x="3333750" y="4546600"/>
          <p14:tracePt t="67479" x="3333750" y="4552950"/>
          <p14:tracePt t="67489" x="3333750" y="4559300"/>
          <p14:tracePt t="67501" x="3333750" y="4572000"/>
          <p14:tracePt t="67517" x="3333750" y="4591050"/>
          <p14:tracePt t="67534" x="3378200" y="4635500"/>
          <p14:tracePt t="67552" x="3492500" y="4705350"/>
          <p14:tracePt t="67568" x="3549650" y="4730750"/>
          <p14:tracePt t="67585" x="3670300" y="4768850"/>
          <p14:tracePt t="67600" x="3721100" y="4787900"/>
          <p14:tracePt t="67617" x="3803650" y="4794250"/>
          <p14:tracePt t="67635" x="3848100" y="4787900"/>
          <p14:tracePt t="67650" x="3860800" y="4781550"/>
          <p14:tracePt t="67668" x="3873500" y="4730750"/>
          <p14:tracePt t="67684" x="3873500" y="4692650"/>
          <p14:tracePt t="67700" x="3854450" y="4610100"/>
          <p14:tracePt t="67716" x="3829050" y="4578350"/>
          <p14:tracePt t="67734" x="3689350" y="4476750"/>
          <p14:tracePt t="67751" x="3492500" y="4413250"/>
          <p14:tracePt t="67767" x="3429000" y="4413250"/>
          <p14:tracePt t="67784" x="3333750" y="4425950"/>
          <p14:tracePt t="67800" x="3314700" y="4432300"/>
          <p14:tracePt t="67816" x="3295650" y="4438650"/>
          <p14:tracePt t="67833" x="3282950" y="4445000"/>
          <p14:tracePt t="67866" x="3282950" y="4464050"/>
          <p14:tracePt t="67882" x="3282950" y="4470400"/>
          <p14:tracePt t="67899" x="3314700" y="4514850"/>
          <p14:tracePt t="67916" x="3365500" y="4546600"/>
          <p14:tracePt t="67932" x="3378200" y="4552950"/>
          <p14:tracePt t="67950" x="3397250" y="4559300"/>
          <p14:tracePt t="67966" x="3403600" y="4559300"/>
          <p14:tracePt t="67984" x="3409950" y="4565650"/>
          <p14:tracePt t="68021" x="3416300" y="4565650"/>
          <p14:tracePt t="70306" x="3422650" y="4565650"/>
          <p14:tracePt t="70316" x="3441700" y="4565650"/>
          <p14:tracePt t="70325" x="3454400" y="4565650"/>
          <p14:tracePt t="70335" x="3479800" y="4565650"/>
          <p14:tracePt t="70349" x="3498850" y="4565650"/>
          <p14:tracePt t="70366" x="3517900" y="4565650"/>
          <p14:tracePt t="70382" x="3575050" y="4565650"/>
          <p14:tracePt t="70399" x="3670300" y="4565650"/>
          <p14:tracePt t="70416" x="3721100" y="4584700"/>
          <p14:tracePt t="70432" x="3803650" y="4597400"/>
          <p14:tracePt t="70449" x="3854450" y="4597400"/>
          <p14:tracePt t="70466" x="3994150" y="4597400"/>
          <p14:tracePt t="70482" x="4127500" y="4616450"/>
          <p14:tracePt t="70500" x="4178300" y="4622800"/>
          <p14:tracePt t="70517" x="4286250" y="4629150"/>
          <p14:tracePt t="70534" x="4400550" y="4641850"/>
          <p14:tracePt t="70550" x="4457700" y="4648200"/>
          <p14:tracePt t="70568" x="4533900" y="4654550"/>
          <p14:tracePt t="70584" x="4559300" y="4654550"/>
          <p14:tracePt t="70601" x="4591050" y="4654550"/>
          <p14:tracePt t="70618" x="4622800" y="4654550"/>
          <p14:tracePt t="70634" x="4635500" y="4654550"/>
          <p14:tracePt t="70651" x="4654550" y="4660900"/>
          <p14:tracePt t="70667" x="4660900" y="4660900"/>
          <p14:tracePt t="70700" x="4667250" y="4660900"/>
          <p14:tracePt t="70754" x="4673600" y="4660900"/>
          <p14:tracePt t="79608" x="4673600" y="4648200"/>
          <p14:tracePt t="79619" x="4673600" y="4610100"/>
          <p14:tracePt t="79629" x="4673600" y="4565650"/>
          <p14:tracePt t="79640" x="4673600" y="4502150"/>
          <p14:tracePt t="79650" x="4673600" y="4425950"/>
          <p14:tracePt t="79665" x="4686300" y="4349750"/>
          <p14:tracePt t="79682" x="4686300" y="4184650"/>
          <p14:tracePt t="79698" x="4692650" y="4121150"/>
          <p14:tracePt t="79715" x="4692650" y="3956050"/>
          <p14:tracePt t="79731" x="4692650" y="3879850"/>
          <p14:tracePt t="79748" x="4692650" y="3689350"/>
          <p14:tracePt t="79765" x="4610100" y="3511550"/>
          <p14:tracePt t="79783" x="4546600" y="3441700"/>
          <p14:tracePt t="79800" x="4254500" y="3232150"/>
          <p14:tracePt t="79816" x="4095750" y="3168650"/>
          <p14:tracePt t="79833" x="3606800" y="3130550"/>
          <p14:tracePt t="79850" x="3238500" y="3238500"/>
          <p14:tracePt t="79866" x="3117850" y="3295650"/>
          <p14:tracePt t="79883" x="2857500" y="3397250"/>
          <p14:tracePt t="79900" x="2787650" y="3422650"/>
          <p14:tracePt t="79916" x="2698750" y="3479800"/>
          <p14:tracePt t="79933" x="2641600" y="3517900"/>
          <p14:tracePt t="79950" x="2616200" y="3568700"/>
          <p14:tracePt t="79966" x="2559050" y="3765550"/>
          <p14:tracePt t="79983" x="2546350" y="3854450"/>
          <p14:tracePt t="79998" x="2546350" y="4032250"/>
          <p14:tracePt t="80015" x="2552700" y="4108450"/>
          <p14:tracePt t="80031" x="2616200" y="4235450"/>
          <p14:tracePt t="80048" x="2749550" y="4356100"/>
          <p14:tracePt t="80065" x="2825750" y="4381500"/>
          <p14:tracePt t="80082" x="2971800" y="4413250"/>
          <p14:tracePt t="80098" x="3035300" y="4413250"/>
          <p14:tracePt t="80115" x="3149600" y="4362450"/>
          <p14:tracePt t="80132" x="3251200" y="4210050"/>
          <p14:tracePt t="80148" x="3295650" y="4064000"/>
          <p14:tracePt t="80165" x="3327400" y="3581400"/>
          <p14:tracePt t="80182" x="3327400" y="3397250"/>
          <p14:tracePt t="80198" x="3257550" y="3181350"/>
          <p14:tracePt t="80215" x="3187700" y="3054350"/>
          <p14:tracePt t="80231" x="3143250" y="3016250"/>
          <p14:tracePt t="80248" x="2984500" y="2978150"/>
          <p14:tracePt t="80265" x="2921000" y="2978150"/>
          <p14:tracePt t="80283" x="2851150" y="2978150"/>
          <p14:tracePt t="80300" x="2800350" y="3016250"/>
          <p14:tracePt t="80316" x="2787650" y="3022600"/>
          <p14:tracePt t="80332" x="2774950" y="3041650"/>
          <p14:tracePt t="80349" x="2768600" y="3054350"/>
          <p14:tracePt t="80351" x="2762250" y="3060700"/>
          <p14:tracePt t="80365" x="2762250" y="3073400"/>
          <p14:tracePt t="80383" x="2762250" y="3086100"/>
          <p14:tracePt t="80400" x="2762250" y="3092450"/>
          <p14:tracePt t="80416" x="2762250" y="3098800"/>
          <p14:tracePt t="80434" x="2762250" y="3105150"/>
          <p14:tracePt t="80507" x="2762250" y="3111500"/>
          <p14:tracePt t="80923" x="2762250" y="3130550"/>
          <p14:tracePt t="80934" x="2768600" y="3149600"/>
          <p14:tracePt t="80944" x="2787650" y="3181350"/>
          <p14:tracePt t="80954" x="2813050" y="3225800"/>
          <p14:tracePt t="80965" x="2851150" y="3282950"/>
          <p14:tracePt t="80981" x="2901950" y="3352800"/>
          <p14:tracePt t="80998" x="2978150" y="3492500"/>
          <p14:tracePt t="81015" x="3003550" y="3536950"/>
          <p14:tracePt t="81031" x="3067050" y="3613150"/>
          <p14:tracePt t="81049" x="3143250" y="3727450"/>
          <p14:tracePt t="81065" x="3181350" y="3765550"/>
          <p14:tracePt t="81082" x="3244850" y="3867150"/>
          <p14:tracePt t="81098" x="3289300" y="3924300"/>
          <p14:tracePt t="81115" x="3333750" y="4013200"/>
          <p14:tracePt t="81132" x="3365500" y="4064000"/>
          <p14:tracePt t="81148" x="3371850" y="4076700"/>
          <p14:tracePt t="81166" x="3384550" y="4102100"/>
          <p14:tracePt t="81183" x="3384550" y="4108450"/>
          <p14:tracePt t="81199" x="3390900" y="4127500"/>
          <p14:tracePt t="81217" x="3397250" y="4133850"/>
          <p14:tracePt t="81250" x="3403600" y="4146550"/>
          <p14:tracePt t="81266" x="3403600" y="4165600"/>
          <p14:tracePt t="81283" x="3416300" y="4216400"/>
          <p14:tracePt t="81300" x="3435350" y="4260850"/>
          <p14:tracePt t="81316" x="3454400" y="4292600"/>
          <p14:tracePt t="81333" x="3473450" y="4343400"/>
          <p14:tracePt t="81349" x="3492500" y="4375150"/>
          <p14:tracePt t="81352" x="3505200" y="4406900"/>
          <p14:tracePt t="81366" x="3511550" y="4425950"/>
          <p14:tracePt t="81383" x="3536950" y="4457700"/>
          <p14:tracePt t="81400" x="3543300" y="4470400"/>
          <p14:tracePt t="81415" x="3568700" y="4502150"/>
          <p14:tracePt t="81432" x="3575050" y="4514850"/>
          <p14:tracePt t="81448" x="3600450" y="4533900"/>
          <p14:tracePt t="81465" x="3606800" y="4540250"/>
          <p14:tracePt t="81483" x="3632200" y="4552950"/>
          <p14:tracePt t="81501" x="3657600" y="4565650"/>
          <p14:tracePt t="82877" x="3638550" y="4572000"/>
          <p14:tracePt t="82887" x="3619500" y="4591050"/>
          <p14:tracePt t="82898" x="3600450" y="4603750"/>
          <p14:tracePt t="82908" x="3581400" y="4616450"/>
          <p14:tracePt t="82919" x="3549650" y="4629150"/>
          <p14:tracePt t="82931" x="3517900" y="4648200"/>
          <p14:tracePt t="82948" x="3467100" y="4673600"/>
          <p14:tracePt t="82965" x="3327400" y="4737100"/>
          <p14:tracePt t="82982" x="3244850" y="4756150"/>
          <p14:tracePt t="82998" x="3213100" y="4756150"/>
          <p14:tracePt t="83015" x="3175000" y="4775200"/>
          <p14:tracePt t="83033" x="3149600" y="4775200"/>
          <p14:tracePt t="83050" x="3117850" y="4775200"/>
          <p14:tracePt t="83067" x="3073400" y="4775200"/>
          <p14:tracePt t="83083" x="3048000" y="4775200"/>
          <p14:tracePt t="83099" x="3016250" y="4775200"/>
          <p14:tracePt t="83116" x="3003550" y="4775200"/>
          <p14:tracePt t="83133" x="2965450" y="4775200"/>
          <p14:tracePt t="83150" x="2933700" y="4775200"/>
          <p14:tracePt t="83166" x="2901950" y="4775200"/>
          <p14:tracePt t="83182" x="2857500" y="4775200"/>
          <p14:tracePt t="83200" x="2825750" y="4775200"/>
          <p14:tracePt t="83216" x="2774950" y="4775200"/>
          <p14:tracePt t="83233" x="2730500" y="4775200"/>
          <p14:tracePt t="83249" x="2711450" y="4775200"/>
          <p14:tracePt t="83266" x="2667000" y="4775200"/>
          <p14:tracePt t="83283" x="2647950" y="4775200"/>
          <p14:tracePt t="83299" x="2590800" y="4775200"/>
          <p14:tracePt t="83317" x="2533650" y="4781550"/>
          <p14:tracePt t="83331" x="2514600" y="4781550"/>
          <p14:tracePt t="83348" x="2495550" y="4781550"/>
          <p14:tracePt t="83365" x="2489200" y="4781550"/>
          <p14:tracePt t="83382" x="2476500" y="4781550"/>
          <p14:tracePt t="83415" x="2470150" y="4781550"/>
          <p14:tracePt t="83463" x="2463800" y="4781550"/>
          <p14:tracePt t="83473" x="2457450" y="4781550"/>
          <p14:tracePt t="83494" x="2451100" y="4775200"/>
          <p14:tracePt t="83515" x="2444750" y="4768850"/>
          <p14:tracePt t="83525" x="2438400" y="4762500"/>
          <p14:tracePt t="83536" x="2432050" y="4756150"/>
          <p14:tracePt t="83550" x="2425700" y="4749800"/>
          <p14:tracePt t="83567" x="2406650" y="4724400"/>
          <p14:tracePt t="83582" x="2393950" y="4718050"/>
          <p14:tracePt t="83600" x="2355850" y="4686300"/>
          <p14:tracePt t="83616" x="2343150" y="4673600"/>
          <p14:tracePt t="83632" x="2324100" y="4654550"/>
          <p14:tracePt t="83650" x="2305050" y="4635500"/>
          <p14:tracePt t="83665" x="2298700" y="4622800"/>
          <p14:tracePt t="83681" x="2286000" y="4610100"/>
          <p14:tracePt t="83698" x="2286000" y="4603750"/>
          <p14:tracePt t="83715" x="2279650" y="4584700"/>
          <p14:tracePt t="83731" x="2279650" y="4578350"/>
          <p14:tracePt t="83748" x="2279650" y="4559300"/>
          <p14:tracePt t="83765" x="2286000" y="4552950"/>
          <p14:tracePt t="83782" x="2311400" y="4546600"/>
          <p14:tracePt t="83799" x="2343150" y="4546600"/>
          <p14:tracePt t="83817" x="2393950" y="4552950"/>
          <p14:tracePt t="83832" x="2425700" y="4597400"/>
          <p14:tracePt t="83850" x="2533650" y="4762500"/>
          <p14:tracePt t="83866" x="2571750" y="4845050"/>
          <p14:tracePt t="83882" x="2603500" y="4927600"/>
          <p14:tracePt t="83901" x="2603500" y="4972050"/>
          <p14:tracePt t="83916" x="2590800" y="4984750"/>
          <p14:tracePt t="83933" x="2489200" y="4991100"/>
          <p14:tracePt t="83948" x="2393950" y="4946650"/>
          <p14:tracePt t="83965" x="2254250" y="4826000"/>
          <p14:tracePt t="83982" x="2203450" y="4768850"/>
          <p14:tracePt t="83998" x="2146300" y="4699000"/>
          <p14:tracePt t="84015" x="2133600" y="4673600"/>
          <p14:tracePt t="84032" x="2127250" y="4667250"/>
          <p14:tracePt t="84048" x="2120900" y="4660900"/>
          <p14:tracePt t="84081" x="2114550" y="4654550"/>
          <p14:tracePt t="84193" x="2114550" y="4648200"/>
          <p14:tracePt t="85255" x="2120900" y="4648200"/>
          <p14:tracePt t="85266" x="2133600" y="4648200"/>
          <p14:tracePt t="85287" x="2146300" y="4648200"/>
          <p14:tracePt t="85298" x="2159000" y="4654550"/>
          <p14:tracePt t="85308" x="2165350" y="4654550"/>
          <p14:tracePt t="85318" x="2178050" y="4654550"/>
          <p14:tracePt t="85331" x="2184400" y="4654550"/>
          <p14:tracePt t="85348" x="2197100" y="4654550"/>
          <p14:tracePt t="85365" x="2222500" y="4654550"/>
          <p14:tracePt t="85381" x="2260600" y="4654550"/>
          <p14:tracePt t="85398" x="2279650" y="4648200"/>
          <p14:tracePt t="85415" x="2324100" y="4635500"/>
          <p14:tracePt t="85431" x="2349500" y="4629150"/>
          <p14:tracePt t="85448" x="2400300" y="4622800"/>
          <p14:tracePt t="85466" x="2444750" y="4616450"/>
          <p14:tracePt t="85482" x="2463800" y="4616450"/>
          <p14:tracePt t="85499" x="2501900" y="4616450"/>
          <p14:tracePt t="85516" x="2533650" y="4616450"/>
          <p14:tracePt t="85532" x="2578100" y="4641850"/>
          <p14:tracePt t="85548" x="2628900" y="4673600"/>
          <p14:tracePt t="85565" x="2647950" y="4686300"/>
          <p14:tracePt t="85581" x="2679700" y="4730750"/>
          <p14:tracePt t="85598" x="2692400" y="4749800"/>
          <p14:tracePt t="85615" x="2730500" y="4794250"/>
          <p14:tracePt t="85633" x="2749550" y="4845050"/>
          <p14:tracePt t="85648" x="2762250" y="4870450"/>
          <p14:tracePt t="87757" x="2768600" y="4870450"/>
          <p14:tracePt t="87765" x="2774950" y="4857750"/>
          <p14:tracePt t="87776" x="2781300" y="4851400"/>
          <p14:tracePt t="87786" x="2794000" y="4838700"/>
          <p14:tracePt t="87799" x="2800350" y="4819650"/>
          <p14:tracePt t="87817" x="2857500" y="4775200"/>
          <p14:tracePt t="87832" x="2901950" y="4737100"/>
          <p14:tracePt t="87850" x="2978150" y="4673600"/>
          <p14:tracePt t="87865" x="3009900" y="4648200"/>
          <p14:tracePt t="87883" x="3079750" y="4603750"/>
          <p14:tracePt t="87900" x="3111500" y="4578350"/>
          <p14:tracePt t="87916" x="3124200" y="4578350"/>
          <p14:tracePt t="87932" x="3143250" y="4572000"/>
          <p14:tracePt t="87949" x="3155950" y="4572000"/>
          <p14:tracePt t="87965" x="3168650" y="4565650"/>
          <p14:tracePt t="87982" x="3175000" y="4565650"/>
          <p14:tracePt t="87999" x="3194050" y="4565650"/>
          <p14:tracePt t="88016" x="3219450" y="4565650"/>
          <p14:tracePt t="88032" x="3232150" y="4565650"/>
          <p14:tracePt t="88048" x="3270250" y="4565650"/>
          <p14:tracePt t="88065" x="3282950" y="4565650"/>
          <p14:tracePt t="88082" x="3321050" y="4572000"/>
          <p14:tracePt t="88099" x="3365500" y="4584700"/>
          <p14:tracePt t="88116" x="3390900" y="4584700"/>
          <p14:tracePt t="88132" x="3448050" y="4591050"/>
          <p14:tracePt t="88149" x="3467100" y="4597400"/>
          <p14:tracePt t="88165" x="3511550" y="4603750"/>
          <p14:tracePt t="88182" x="3530600" y="4610100"/>
          <p14:tracePt t="88199" x="3549650" y="4616450"/>
          <p14:tracePt t="88215" x="3556000" y="4629150"/>
          <p14:tracePt t="88232" x="3568700" y="4635500"/>
          <p14:tracePt t="88249" x="3594100" y="4679950"/>
          <p14:tracePt t="88266" x="3606800" y="4737100"/>
          <p14:tracePt t="88283" x="3606800" y="4781550"/>
          <p14:tracePt t="88298" x="3613150" y="4870450"/>
          <p14:tracePt t="88315" x="3619500" y="4902200"/>
          <p14:tracePt t="88331" x="3625850" y="4972050"/>
          <p14:tracePt t="88349" x="3625850" y="5060950"/>
          <p14:tracePt t="88366" x="3625850" y="5137150"/>
          <p14:tracePt t="88382" x="3625850" y="5314950"/>
          <p14:tracePt t="88399" x="3638550" y="5441950"/>
          <p14:tracePt t="90964" x="3651250" y="5448300"/>
          <p14:tracePt t="90975" x="3683000" y="5461000"/>
          <p14:tracePt t="90985" x="3714750" y="5486400"/>
          <p14:tracePt t="90997" x="3746500" y="5505450"/>
          <p14:tracePt t="91014" x="3803650" y="5530850"/>
          <p14:tracePt t="91031" x="3911600" y="5568950"/>
          <p14:tracePt t="91048" x="3994150" y="5588000"/>
          <p14:tracePt t="91064" x="4127500" y="5619750"/>
          <p14:tracePt t="91081" x="4241800" y="5626100"/>
          <p14:tracePt t="91098" x="4318000" y="5626100"/>
          <p14:tracePt t="91116" x="4521200" y="5626100"/>
          <p14:tracePt t="91133" x="4686300" y="5626100"/>
          <p14:tracePt t="91149" x="4762500" y="5626100"/>
          <p14:tracePt t="91165" x="5029200" y="5626100"/>
          <p14:tracePt t="91182" x="5143500" y="5626100"/>
          <p14:tracePt t="91199" x="5308600" y="5626100"/>
          <p14:tracePt t="91217" x="5518150" y="5626100"/>
          <p14:tracePt t="91232" x="5632450" y="5626100"/>
          <p14:tracePt t="91249" x="5791200" y="5613400"/>
          <p14:tracePt t="91265" x="5854700" y="5607050"/>
          <p14:tracePt t="91282" x="6000750" y="5575300"/>
          <p14:tracePt t="91300" x="6146800" y="5518150"/>
          <p14:tracePt t="91314" x="6203950" y="5499100"/>
          <p14:tracePt t="91331" x="6280150" y="5454650"/>
          <p14:tracePt t="91348" x="6299200" y="5441950"/>
          <p14:tracePt t="91364" x="6337300" y="5410200"/>
          <p14:tracePt t="91381" x="6350000" y="5397500"/>
          <p14:tracePt t="91397" x="6362700" y="5384800"/>
          <p14:tracePt t="91414" x="6369050" y="5378450"/>
          <p14:tracePt t="91431" x="6369050" y="5372100"/>
          <p14:tracePt t="91447" x="6375400" y="5372100"/>
          <p14:tracePt t="91464" x="6375400" y="5365750"/>
          <p14:tracePt t="91499" x="6381750" y="5359400"/>
          <p14:tracePt t="91531" x="6381750" y="5353050"/>
          <p14:tracePt t="91548" x="6381750" y="5346700"/>
          <p14:tracePt t="91565" x="6381750" y="5340350"/>
          <p14:tracePt t="91582" x="6356350" y="5314950"/>
          <p14:tracePt t="91599" x="6337300" y="5308600"/>
          <p14:tracePt t="91615" x="6286500" y="5289550"/>
          <p14:tracePt t="91634" x="6242050" y="5270500"/>
          <p14:tracePt t="91649" x="6223000" y="5264150"/>
          <p14:tracePt t="91665" x="6172200" y="5245100"/>
          <p14:tracePt t="91682" x="6108700" y="5226050"/>
          <p14:tracePt t="91698" x="6000750" y="5200650"/>
          <p14:tracePt t="91715" x="5956300" y="5194300"/>
          <p14:tracePt t="91732" x="5886450" y="5181600"/>
          <p14:tracePt t="91749" x="5842000" y="5181600"/>
          <p14:tracePt t="91764" x="5803900" y="5181600"/>
          <p14:tracePt t="91781" x="5734050" y="5181600"/>
          <p14:tracePt t="91798" x="5708650" y="5181600"/>
          <p14:tracePt t="91814" x="5651500" y="5181600"/>
          <p14:tracePt t="91832" x="5600700" y="5181600"/>
          <p14:tracePt t="91848" x="5581650" y="5187950"/>
          <p14:tracePt t="91866" x="5537200" y="5207000"/>
          <p14:tracePt t="91882" x="5518150" y="5213350"/>
          <p14:tracePt t="91899" x="5473700" y="5251450"/>
          <p14:tracePt t="91915" x="5448300" y="5276850"/>
          <p14:tracePt t="91932" x="5441950" y="5283200"/>
          <p14:tracePt t="91948" x="5429250" y="5314950"/>
          <p14:tracePt t="91965" x="5422900" y="5334000"/>
          <p14:tracePt t="91982" x="5422900" y="5378450"/>
          <p14:tracePt t="91999" x="5435600" y="5416550"/>
          <p14:tracePt t="92015" x="5467350" y="5435600"/>
          <p14:tracePt t="92032" x="5626100" y="5492750"/>
          <p14:tracePt t="92049" x="5727700" y="5505450"/>
          <p14:tracePt t="92065" x="5886450" y="5511800"/>
          <p14:tracePt t="92082" x="6076950" y="5511800"/>
          <p14:tracePt t="92097" x="6140450" y="5492750"/>
          <p14:tracePt t="92114" x="6216650" y="5448300"/>
          <p14:tracePt t="92131" x="6248400" y="5422900"/>
          <p14:tracePt t="92148" x="6273800" y="5397500"/>
          <p14:tracePt t="92164" x="6273800" y="5391150"/>
          <p14:tracePt t="92181" x="6273800" y="5365750"/>
          <p14:tracePt t="92197" x="6261100" y="5308600"/>
          <p14:tracePt t="92214" x="6235700" y="5276850"/>
          <p14:tracePt t="92231" x="6146800" y="5213350"/>
          <p14:tracePt t="92248" x="5994400" y="5149850"/>
          <p14:tracePt t="92264" x="5892800" y="5130800"/>
          <p14:tracePt t="92281" x="5740400" y="5118100"/>
          <p14:tracePt t="92297" x="5702300" y="5118100"/>
          <p14:tracePt t="92316" x="5645150" y="5118100"/>
          <p14:tracePt t="92331" x="5607050" y="5118100"/>
          <p14:tracePt t="92347" x="5600700" y="5124450"/>
          <p14:tracePt t="92364" x="5575300" y="5143500"/>
          <p14:tracePt t="92381" x="5568950" y="5168900"/>
          <p14:tracePt t="92398" x="5537200" y="5251450"/>
          <p14:tracePt t="92416" x="5537200" y="5340350"/>
          <p14:tracePt t="92432" x="5537200" y="5372100"/>
          <p14:tracePt t="92448" x="5543550" y="5403850"/>
          <p14:tracePt t="92465" x="5556250" y="5429250"/>
          <p14:tracePt t="92482" x="5651500" y="5461000"/>
          <p14:tracePt t="92499" x="5784850" y="5461000"/>
          <p14:tracePt t="92515" x="5810250" y="5461000"/>
          <p14:tracePt t="92531" x="5861050" y="5435600"/>
          <p14:tracePt t="92548" x="5873750" y="5416550"/>
          <p14:tracePt t="92565" x="5899150" y="5372100"/>
          <p14:tracePt t="92582" x="5899150" y="5308600"/>
          <p14:tracePt t="92599" x="5880100" y="5283200"/>
          <p14:tracePt t="92615" x="5778500" y="5200650"/>
          <p14:tracePt t="92632" x="5695950" y="5168900"/>
          <p14:tracePt t="92648" x="5556250" y="5162550"/>
          <p14:tracePt t="92666" x="5416550" y="5162550"/>
          <p14:tracePt t="92683" x="5378450" y="5162550"/>
          <p14:tracePt t="92699" x="5327650" y="5168900"/>
          <p14:tracePt t="92715" x="5314950" y="5168900"/>
          <p14:tracePt t="92731" x="5302250" y="5175250"/>
          <p14:tracePt t="92747" x="5295900" y="5181600"/>
          <p14:tracePt t="96905" x="5295900" y="5175250"/>
          <p14:tracePt t="96925" x="5295900" y="5168900"/>
          <p14:tracePt t="96946" x="5295900" y="5156200"/>
          <p14:tracePt t="96957" x="5295900" y="5149850"/>
          <p14:tracePt t="96967" x="5295900" y="5137150"/>
          <p14:tracePt t="96988" x="5295900" y="5130800"/>
          <p14:tracePt t="96999" x="5295900" y="5124450"/>
          <p14:tracePt t="97020" x="5295900" y="5118100"/>
          <p14:tracePt t="97040" x="5295900" y="5111750"/>
          <p14:tracePt t="97051" x="5302250" y="5105400"/>
          <p14:tracePt t="97065" x="5302250" y="5099050"/>
          <p14:tracePt t="97081" x="5314950" y="5092700"/>
          <p14:tracePt t="97098" x="5327650" y="5080000"/>
          <p14:tracePt t="97115" x="5365750" y="5060950"/>
          <p14:tracePt t="97131" x="5384800" y="5054600"/>
          <p14:tracePt t="97147" x="5429250" y="5048250"/>
          <p14:tracePt t="97164" x="5467350" y="5041900"/>
          <p14:tracePt t="97181" x="5486400" y="5041900"/>
          <p14:tracePt t="97198" x="5524500" y="5029200"/>
          <p14:tracePt t="97215" x="5549900" y="5029200"/>
          <p14:tracePt t="97232" x="5600700" y="5029200"/>
          <p14:tracePt t="97248" x="5645150" y="5029200"/>
          <p14:tracePt t="97265" x="5670550" y="5029200"/>
          <p14:tracePt t="97281" x="5727700" y="5029200"/>
          <p14:tracePt t="97298" x="5765800" y="5029200"/>
          <p14:tracePt t="97315" x="5854700" y="5041900"/>
          <p14:tracePt t="97331" x="5956300" y="5067300"/>
          <p14:tracePt t="97347" x="6007100" y="5080000"/>
          <p14:tracePt t="97365" x="6127750" y="5124450"/>
          <p14:tracePt t="97382" x="6223000" y="5156200"/>
          <p14:tracePt t="97398" x="6381750" y="5207000"/>
          <p14:tracePt t="97415" x="6540500" y="5245100"/>
          <p14:tracePt t="97432" x="6629400" y="5257800"/>
          <p14:tracePt t="97447" x="6845300" y="5264150"/>
          <p14:tracePt t="97465" x="6921500" y="5276850"/>
          <p14:tracePt t="97482" x="7073900" y="5276850"/>
          <p14:tracePt t="97499" x="7226300" y="5276850"/>
          <p14:tracePt t="97515" x="7308850" y="5270500"/>
          <p14:tracePt t="97531" x="7410450" y="5264150"/>
          <p14:tracePt t="97549" x="7442200" y="5257800"/>
          <p14:tracePt t="97565" x="7512050" y="5232400"/>
          <p14:tracePt t="97582" x="7569200" y="5194300"/>
          <p14:tracePt t="97598" x="7588250" y="5175250"/>
          <p14:tracePt t="97615" x="7626350" y="5143500"/>
          <p14:tracePt t="97632" x="7639050" y="5124450"/>
          <p14:tracePt t="97648" x="7677150" y="5086350"/>
          <p14:tracePt t="97666" x="7702550" y="5041900"/>
          <p14:tracePt t="97682" x="7715250" y="5022850"/>
          <p14:tracePt t="97698" x="7734300" y="5003800"/>
          <p14:tracePt t="97715" x="7734300" y="4997450"/>
          <p14:tracePt t="97731" x="7740650" y="4984750"/>
          <p14:tracePt t="97771" x="7740650" y="4978400"/>
          <p14:tracePt t="97812" x="7734300" y="4978400"/>
          <p14:tracePt t="97822" x="7721600" y="4978400"/>
          <p14:tracePt t="97834" x="7708900" y="4972050"/>
          <p14:tracePt t="97848" x="7696200" y="4972050"/>
          <p14:tracePt t="97866" x="7664450" y="4972050"/>
          <p14:tracePt t="97880" x="7639050" y="4972050"/>
          <p14:tracePt t="97897" x="7607300" y="4972050"/>
          <p14:tracePt t="97913" x="7588250" y="4972050"/>
          <p14:tracePt t="97930" x="7550150" y="4972050"/>
          <p14:tracePt t="97947" x="7512050" y="4972050"/>
          <p14:tracePt t="97964" x="7493000" y="4972050"/>
          <p14:tracePt t="97980" x="7461250" y="4972050"/>
          <p14:tracePt t="97997" x="7442200" y="4972050"/>
          <p14:tracePt t="98013" x="7385050" y="4972050"/>
          <p14:tracePt t="98031" x="7340600" y="4972050"/>
          <p14:tracePt t="98047" x="7321550" y="4972050"/>
          <p14:tracePt t="98065" x="7289800" y="4972050"/>
          <p14:tracePt t="98081" x="7277100" y="4972050"/>
          <p14:tracePt t="98097" x="7239000" y="4972050"/>
          <p14:tracePt t="98115" x="7175500" y="4978400"/>
          <p14:tracePt t="98132" x="7150100" y="4978400"/>
          <p14:tracePt t="98148" x="7099300" y="4984750"/>
          <p14:tracePt t="98165" x="7080250" y="4984750"/>
          <p14:tracePt t="98182" x="7035800" y="4984750"/>
          <p14:tracePt t="98199" x="6997700" y="4984750"/>
          <p14:tracePt t="98215" x="6972300" y="4984750"/>
          <p14:tracePt t="98232" x="6902450" y="4984750"/>
          <p14:tracePt t="98248" x="6877050" y="4984750"/>
          <p14:tracePt t="98265" x="6826250" y="4984750"/>
          <p14:tracePt t="98282" x="6775450" y="4984750"/>
          <p14:tracePt t="98299" x="6750050" y="4984750"/>
          <p14:tracePt t="98314" x="6692900" y="4984750"/>
          <p14:tracePt t="98330" x="6648450" y="4984750"/>
          <p14:tracePt t="98347" x="6584950" y="4984750"/>
          <p14:tracePt t="98365" x="6515100" y="4978400"/>
          <p14:tracePt t="98381" x="6464300" y="4978400"/>
          <p14:tracePt t="98398" x="6318250" y="4946650"/>
          <p14:tracePt t="98415" x="6229350" y="4946650"/>
          <p14:tracePt t="98432" x="6089650" y="4946650"/>
          <p14:tracePt t="98448" x="5988050" y="4946650"/>
          <p14:tracePt t="98465" x="5911850" y="4946650"/>
          <p14:tracePt t="98482" x="5797550" y="4946650"/>
          <p14:tracePt t="98498" x="5740400" y="4946650"/>
          <p14:tracePt t="98515" x="5676900" y="4946650"/>
          <p14:tracePt t="98532" x="5619750" y="4946650"/>
          <p14:tracePt t="98548" x="5588000" y="4946650"/>
          <p14:tracePt t="98565" x="5543550" y="4946650"/>
          <p14:tracePt t="98582" x="5518150" y="4946650"/>
          <p14:tracePt t="98598" x="5480050" y="4946650"/>
          <p14:tracePt t="98615" x="5454650" y="4946650"/>
          <p14:tracePt t="98631" x="5441950" y="4953000"/>
          <p14:tracePt t="98648" x="5416550" y="4959350"/>
          <p14:tracePt t="98665" x="5403850" y="4959350"/>
          <p14:tracePt t="98682" x="5391150" y="4965700"/>
          <p14:tracePt t="98698" x="5378450" y="4972050"/>
          <p14:tracePt t="98715" x="5372100" y="4972050"/>
          <p14:tracePt t="98731" x="5365750" y="4978400"/>
          <p14:tracePt t="98748" x="5365750" y="4984750"/>
          <p14:tracePt t="98764" x="5353050" y="4991100"/>
          <p14:tracePt t="98782" x="5346700" y="5029200"/>
          <p14:tracePt t="98798" x="5346700" y="5054600"/>
          <p14:tracePt t="98815" x="5340350" y="5099050"/>
          <p14:tracePt t="98832" x="5340350" y="5111750"/>
          <p14:tracePt t="98848" x="5340350" y="5143500"/>
          <p14:tracePt t="98865" x="5340350" y="5162550"/>
          <p14:tracePt t="98882" x="5340350" y="5175250"/>
          <p14:tracePt t="98898" x="5340350" y="5194300"/>
          <p14:tracePt t="98931" x="5340350" y="5207000"/>
          <p14:tracePt t="98949" x="5340350" y="5213350"/>
          <p14:tracePt t="98970" x="5340350" y="5219700"/>
          <p14:tracePt t="98982" x="5340350" y="5226050"/>
          <p14:tracePt t="99001" x="5346700" y="5238750"/>
          <p14:tracePt t="99015" x="5353050" y="5245100"/>
          <p14:tracePt t="99032" x="5372100" y="5270500"/>
          <p14:tracePt t="99047" x="5384800" y="5283200"/>
          <p14:tracePt t="99063" x="5422900" y="5308600"/>
          <p14:tracePt t="99080" x="5441950" y="5334000"/>
          <p14:tracePt t="99097" x="5486400" y="5359400"/>
          <p14:tracePt t="99113" x="5499100" y="5372100"/>
          <p14:tracePt t="99130" x="5543550" y="5397500"/>
          <p14:tracePt t="99147" x="5632450" y="5410200"/>
          <p14:tracePt t="99164" x="5689600" y="5429250"/>
          <p14:tracePt t="99180" x="5791200" y="5441950"/>
          <p14:tracePt t="99197" x="5835650" y="5441950"/>
          <p14:tracePt t="99215" x="5880100" y="5441950"/>
          <p14:tracePt t="99232" x="5937250" y="5441950"/>
          <p14:tracePt t="99248" x="5969000" y="5441950"/>
          <p14:tracePt t="99265" x="6026150" y="5429250"/>
          <p14:tracePt t="99283" x="6089650" y="5410200"/>
          <p14:tracePt t="99298" x="6115050" y="5397500"/>
          <p14:tracePt t="99316" x="6172200" y="5353050"/>
          <p14:tracePt t="99330" x="6191250" y="5346700"/>
          <p14:tracePt t="99347" x="6229350" y="5314950"/>
          <p14:tracePt t="99366" x="6248400" y="5295900"/>
          <p14:tracePt t="99381" x="6261100" y="5289550"/>
          <p14:tracePt t="99397" x="6267450" y="5264150"/>
          <p14:tracePt t="99414" x="6267450" y="5251450"/>
          <p14:tracePt t="99430" x="6229350" y="5207000"/>
          <p14:tracePt t="99447" x="6134100" y="5149850"/>
          <p14:tracePt t="99464" x="5899150" y="5073650"/>
          <p14:tracePt t="99481" x="5683250" y="5035550"/>
          <p14:tracePt t="99497" x="5581650" y="5022850"/>
          <p14:tracePt t="99515" x="5435600" y="5022850"/>
          <p14:tracePt t="99531" x="5384800" y="5022850"/>
          <p14:tracePt t="99549" x="5353050" y="5022850"/>
          <p14:tracePt t="99565" x="5340350" y="5022850"/>
          <p14:tracePt t="99599" x="5334000" y="5022850"/>
          <p14:tracePt t="99617" x="5334000" y="5029200"/>
          <p14:tracePt t="99631" x="5334000" y="5035550"/>
          <p14:tracePt t="99647" x="5334000" y="5054600"/>
          <p14:tracePt t="99665" x="5334000" y="5060950"/>
          <p14:tracePt t="99682" x="5334000" y="5086350"/>
          <p14:tracePt t="99698" x="5346700" y="5105400"/>
          <p14:tracePt t="99715" x="5372100" y="5137150"/>
          <p14:tracePt t="99732" x="5435600" y="5168900"/>
          <p14:tracePt t="99748" x="5467350" y="5194300"/>
          <p14:tracePt t="99765" x="5543550" y="5232400"/>
          <p14:tracePt t="99782" x="5600700" y="5251450"/>
          <p14:tracePt t="99799" x="5759450" y="5302250"/>
          <p14:tracePt t="99815" x="5892800" y="5334000"/>
          <p14:tracePt t="99831" x="5943600" y="5353050"/>
          <p14:tracePt t="99848" x="6127750" y="5359400"/>
          <p14:tracePt t="99865" x="6229350" y="5372100"/>
          <p14:tracePt t="99881" x="6369050" y="5391150"/>
          <p14:tracePt t="99898" x="6489700" y="5397500"/>
          <p14:tracePt t="99915" x="6540500" y="5410200"/>
          <p14:tracePt t="99931" x="6667500" y="5410200"/>
          <p14:tracePt t="99947" x="6718300" y="5410200"/>
          <p14:tracePt t="99964" x="6813550" y="5410200"/>
          <p14:tracePt t="99980" x="6858000" y="5410200"/>
          <p14:tracePt t="99997" x="6883400" y="5410200"/>
          <p14:tracePt t="100013" x="6921500" y="5410200"/>
          <p14:tracePt t="100030" x="6940550" y="5410200"/>
          <p14:tracePt t="100047" x="6997700" y="5410200"/>
          <p14:tracePt t="100065" x="7080250" y="5397500"/>
          <p14:tracePt t="100081" x="7118350" y="5391150"/>
          <p14:tracePt t="100098" x="7162800" y="5391150"/>
          <p14:tracePt t="100114" x="7188200" y="5391150"/>
          <p14:tracePt t="100131" x="7232650" y="5391150"/>
          <p14:tracePt t="100147" x="7270750" y="5391150"/>
          <p14:tracePt t="100165" x="7302500" y="5391150"/>
          <p14:tracePt t="100181" x="7359650" y="5391150"/>
          <p14:tracePt t="100198" x="7385050" y="5391150"/>
          <p14:tracePt t="100214" x="7435850" y="5391150"/>
          <p14:tracePt t="100230" x="7486650" y="5384800"/>
          <p14:tracePt t="100247" x="7512050" y="5378450"/>
          <p14:tracePt t="100264" x="7594600" y="5353050"/>
          <p14:tracePt t="100280" x="7626350" y="5334000"/>
          <p14:tracePt t="100297" x="7715250" y="5308600"/>
          <p14:tracePt t="100314" x="7778750" y="5270500"/>
          <p14:tracePt t="100330" x="7797800" y="5264150"/>
          <p14:tracePt t="100347" x="7816850" y="5251450"/>
          <p14:tracePt t="100364" x="7829550" y="5245100"/>
          <p14:tracePt t="100380" x="7835900" y="5245100"/>
          <p14:tracePt t="100399" x="7842250" y="5238750"/>
          <p14:tracePt t="100461" x="7842250" y="5232400"/>
          <p14:tracePt t="100492" x="7842250" y="5226050"/>
          <p14:tracePt t="100503" x="7835900" y="5219700"/>
          <p14:tracePt t="100514" x="7797800" y="5213350"/>
          <p14:tracePt t="100524" x="7772400" y="5207000"/>
          <p14:tracePt t="100534" x="7753350" y="5200650"/>
          <p14:tracePt t="100548" x="7721600" y="5194300"/>
          <p14:tracePt t="100566" x="7645400" y="5181600"/>
          <p14:tracePt t="100581" x="7607300" y="5181600"/>
          <p14:tracePt t="100598" x="7524750" y="5175250"/>
          <p14:tracePt t="100615" x="7493000" y="5175250"/>
          <p14:tracePt t="100631" x="7429500" y="5168900"/>
          <p14:tracePt t="100649" x="7353300" y="5168900"/>
          <p14:tracePt t="100665" x="7308850" y="5168900"/>
          <p14:tracePt t="100682" x="7194550" y="5168900"/>
          <p14:tracePt t="100698" x="7169150" y="5168900"/>
          <p14:tracePt t="100715" x="7118350" y="5168900"/>
          <p14:tracePt t="100731" x="7099300" y="5168900"/>
          <p14:tracePt t="100747" x="7067550" y="5168900"/>
          <p14:tracePt t="100764" x="7029450" y="5168900"/>
          <p14:tracePt t="100781" x="7016750" y="5175250"/>
          <p14:tracePt t="100797" x="7004050" y="5181600"/>
          <p14:tracePt t="100815" x="6991350" y="5187950"/>
          <p14:tracePt t="100831" x="6985000" y="5187950"/>
          <p14:tracePt t="100848" x="6978650" y="5187950"/>
          <p14:tracePt t="100879" x="6972300" y="5187950"/>
          <p14:tracePt t="101025" x="6972300" y="5194300"/>
          <p14:tracePt t="104436" x="6959600" y="5194300"/>
          <p14:tracePt t="104447" x="6902450" y="5181600"/>
          <p14:tracePt t="104457" x="6800850" y="5162550"/>
          <p14:tracePt t="104467" x="6705600" y="5137150"/>
          <p14:tracePt t="104481" x="6591300" y="5105400"/>
          <p14:tracePt t="104499" x="6153150" y="5029200"/>
          <p14:tracePt t="104514" x="6051550" y="5016500"/>
          <p14:tracePt t="104531" x="5772150" y="5010150"/>
          <p14:tracePt t="104547" x="5632450" y="5010150"/>
          <p14:tracePt t="104564" x="5454650" y="5010150"/>
          <p14:tracePt t="104582" x="5302250" y="5010150"/>
          <p14:tracePt t="104598" x="5226050" y="5022850"/>
          <p14:tracePt t="104616" x="5041900" y="5073650"/>
          <p14:tracePt t="104631" x="4972050" y="5092700"/>
          <p14:tracePt t="104647" x="4826000" y="5137150"/>
          <p14:tracePt t="104664" x="4616450" y="5226050"/>
          <p14:tracePt t="104680" x="4508500" y="5264150"/>
          <p14:tracePt t="104697" x="4318000" y="5327650"/>
          <p14:tracePt t="104714" x="4197350" y="5359400"/>
          <p14:tracePt t="104730" x="3860800" y="5359400"/>
          <p14:tracePt t="104747" x="3746500" y="5359400"/>
          <p14:tracePt t="104764" x="3441700" y="5232400"/>
          <p14:tracePt t="104781" x="3225800" y="5111750"/>
          <p14:tracePt t="104797" x="3168650" y="5073650"/>
          <p14:tracePt t="104814" x="3105150" y="5035550"/>
          <p14:tracePt t="104832" x="3060700" y="5016500"/>
          <p14:tracePt t="104847" x="3041650" y="5016500"/>
          <p14:tracePt t="104863" x="3016250" y="5016500"/>
          <p14:tracePt t="105331" x="3009900" y="5016500"/>
          <p14:tracePt t="105342" x="3003550" y="5022850"/>
          <p14:tracePt t="105353" x="2997200" y="5029200"/>
          <p14:tracePt t="105364" x="2984500" y="5035550"/>
          <p14:tracePt t="105384" x="2978150" y="5041900"/>
          <p14:tracePt t="105396" x="2978150" y="5048250"/>
          <p14:tracePt t="105413" x="2971800" y="5048250"/>
          <p14:tracePt t="105430" x="2965450" y="5054600"/>
          <p14:tracePt t="105464" x="2959100" y="5054600"/>
          <p14:tracePt t="105481" x="2952750" y="5054600"/>
          <p14:tracePt t="105497" x="2946400" y="5060950"/>
          <p14:tracePt t="105514" x="2940050" y="5067300"/>
          <p14:tracePt t="105531" x="2914650" y="5080000"/>
          <p14:tracePt t="105548" x="2901950" y="5086350"/>
          <p14:tracePt t="105565" x="2882900" y="5099050"/>
          <p14:tracePt t="105581" x="2876550" y="5099050"/>
          <p14:tracePt t="105597" x="2857500" y="5111750"/>
          <p14:tracePt t="105614" x="2844800" y="5124450"/>
          <p14:tracePt t="105631" x="2838450" y="5124450"/>
          <p14:tracePt t="105647" x="2825750" y="5130800"/>
          <p14:tracePt t="105664" x="2819400" y="5130800"/>
          <p14:tracePt t="105681" x="2813050" y="5137150"/>
          <p14:tracePt t="105698" x="2806700" y="5143500"/>
          <p14:tracePt t="105714" x="2800350" y="5149850"/>
          <p14:tracePt t="105731" x="2787650" y="5156200"/>
          <p14:tracePt t="105747" x="2781300" y="5156200"/>
          <p14:tracePt t="105764" x="2768600" y="5162550"/>
          <p14:tracePt t="105781" x="2762250" y="5168900"/>
          <p14:tracePt t="105797" x="2755900" y="5168900"/>
          <p14:tracePt t="105813" x="2749550" y="5175250"/>
          <p14:tracePt t="105830" x="2736850" y="5175250"/>
          <p14:tracePt t="105846" x="2711450" y="5187950"/>
          <p14:tracePt t="105863" x="2692400" y="5194300"/>
          <p14:tracePt t="105880" x="2641600" y="5207000"/>
          <p14:tracePt t="105896" x="2590800" y="5213350"/>
          <p14:tracePt t="105914" x="2546350" y="5232400"/>
          <p14:tracePt t="105931" x="2406650" y="5289550"/>
          <p14:tracePt t="105949" x="2298700" y="5314950"/>
          <p14:tracePt t="105964" x="2228850" y="5359400"/>
          <p14:tracePt t="105981" x="2108200" y="5416550"/>
          <p14:tracePt t="105998" x="2051050" y="5454650"/>
          <p14:tracePt t="106013" x="1936750" y="5530850"/>
          <p14:tracePt t="106030" x="1892300" y="5549900"/>
          <p14:tracePt t="106046" x="1854200" y="5575300"/>
          <p14:tracePt t="106063" x="1835150" y="5594350"/>
          <p14:tracePt t="106080" x="1828800" y="5594350"/>
          <p14:tracePt t="106096" x="1828800" y="5600700"/>
          <p14:tracePt t="106130" x="1828800" y="5607050"/>
          <p14:tracePt t="106146" x="1828800" y="5613400"/>
          <p14:tracePt t="106163" x="1828800" y="5626100"/>
          <p14:tracePt t="106180" x="1854200" y="5657850"/>
          <p14:tracePt t="106196" x="1873250" y="5670550"/>
          <p14:tracePt t="106214" x="1917700" y="5695950"/>
          <p14:tracePt t="106231" x="2006600" y="5734050"/>
          <p14:tracePt t="106247" x="2063750" y="5759450"/>
          <p14:tracePt t="106264" x="2209800" y="5816600"/>
          <p14:tracePt t="106282" x="2305050" y="5848350"/>
          <p14:tracePt t="106297" x="2381250" y="5854700"/>
          <p14:tracePt t="106315" x="2508250" y="5854700"/>
          <p14:tracePt t="106330" x="2552700" y="5854700"/>
          <p14:tracePt t="106347" x="2622550" y="5848350"/>
          <p14:tracePt t="106365" x="2647950" y="5835650"/>
          <p14:tracePt t="106380" x="2654300" y="5829300"/>
          <p14:tracePt t="106397" x="2654300" y="5772150"/>
          <p14:tracePt t="106413" x="2628900" y="5715000"/>
          <p14:tracePt t="106430" x="2552700" y="5632450"/>
          <p14:tracePt t="106449" x="2413000" y="5556250"/>
          <p14:tracePt t="106464" x="2305050" y="5511800"/>
          <p14:tracePt t="106482" x="2089150" y="5505450"/>
          <p14:tracePt t="106497" x="2000250" y="5505450"/>
          <p14:tracePt t="106514" x="1841500" y="5537200"/>
          <p14:tracePt t="106532" x="1682750" y="5588000"/>
          <p14:tracePt t="106547" x="1644650" y="5600700"/>
          <p14:tracePt t="106564" x="1600200" y="5626100"/>
          <p14:tracePt t="106580" x="1593850" y="5626100"/>
          <p14:tracePt t="106597" x="1587500" y="5632450"/>
          <p14:tracePt t="106614" x="1581150" y="5632450"/>
          <p14:tracePt t="106709" x="1587500" y="5632450"/>
          <p14:tracePt t="106719" x="1593850" y="5632450"/>
          <p14:tracePt t="106730" x="1600200" y="5632450"/>
          <p14:tracePt t="106740" x="1606550" y="5632450"/>
          <p14:tracePt t="106783" x="1612900" y="5632450"/>
          <p14:tracePt t="106793" x="1612900" y="5626100"/>
          <p14:tracePt t="106824" x="1619250" y="5626100"/>
          <p14:tracePt t="106856" x="1625600" y="5626100"/>
          <p14:tracePt t="106910" x="1631950" y="5626100"/>
          <p14:tracePt t="106929" x="1638300" y="5626100"/>
          <p14:tracePt t="106950" x="1644650" y="5626100"/>
          <p14:tracePt t="106981" x="1651000" y="5626100"/>
          <p14:tracePt t="106991" x="1657350" y="5626100"/>
          <p14:tracePt t="107002" x="1663700" y="5626100"/>
          <p14:tracePt t="107014" x="1670050" y="5626100"/>
          <p14:tracePt t="107031" x="1676400" y="5626100"/>
          <p14:tracePt t="107048" x="1689100" y="5638800"/>
          <p14:tracePt t="107065" x="1720850" y="5651500"/>
          <p14:tracePt t="107081" x="1739900" y="5657850"/>
          <p14:tracePt t="107098" x="1771650" y="5676900"/>
          <p14:tracePt t="107114" x="1784350" y="5683250"/>
          <p14:tracePt t="107131" x="1828800" y="5702300"/>
          <p14:tracePt t="107148" x="1911350" y="5727700"/>
          <p14:tracePt t="107164" x="1949450" y="5740400"/>
          <p14:tracePt t="107180" x="2044700" y="5753100"/>
          <p14:tracePt t="107197" x="2089150" y="5753100"/>
          <p14:tracePt t="107213" x="2146300" y="5753100"/>
          <p14:tracePt t="107230" x="2190750" y="5753100"/>
          <p14:tracePt t="107246" x="2228850" y="5753100"/>
          <p14:tracePt t="107263" x="2279650" y="5753100"/>
          <p14:tracePt t="107279" x="2298700" y="5753100"/>
          <p14:tracePt t="107296" x="2324100" y="5753100"/>
          <p14:tracePt t="107313" x="2349500" y="5746750"/>
          <p14:tracePt t="107330" x="2362200" y="5746750"/>
          <p14:tracePt t="107346" x="2381250" y="5740400"/>
          <p14:tracePt t="107363" x="2387600" y="5740400"/>
          <p14:tracePt t="107380" x="2393950" y="5734050"/>
          <p14:tracePt t="107398" x="2413000" y="5727700"/>
          <p14:tracePt t="107414" x="2419350" y="5727700"/>
          <p14:tracePt t="107430" x="2438400" y="5721350"/>
          <p14:tracePt t="107447" x="2451100" y="5715000"/>
          <p14:tracePt t="107464" x="2476500" y="5695950"/>
          <p14:tracePt t="107482" x="2501900" y="5683250"/>
          <p14:tracePt t="107497" x="2514600" y="5664200"/>
          <p14:tracePt t="107514" x="2533650" y="5657850"/>
          <p14:tracePt t="107531" x="2540000" y="5651500"/>
          <p14:tracePt t="107548" x="2540000" y="5645150"/>
          <p14:tracePt t="107565" x="2552700" y="5638800"/>
          <p14:tracePt t="107607" x="2559050" y="5638800"/>
          <p14:tracePt t="107617" x="2559050" y="5632450"/>
          <p14:tracePt t="107701" x="2552700" y="5626100"/>
          <p14:tracePt t="107711" x="2533650" y="5626100"/>
          <p14:tracePt t="107723" x="2520950" y="5619750"/>
          <p14:tracePt t="107732" x="2501900" y="5619750"/>
          <p14:tracePt t="107747" x="2489200" y="5613400"/>
          <p14:tracePt t="107764" x="2438400" y="5607050"/>
          <p14:tracePt t="107781" x="2406650" y="5594350"/>
          <p14:tracePt t="107797" x="2324100" y="5575300"/>
          <p14:tracePt t="107816" x="2254250" y="5562600"/>
          <p14:tracePt t="107831" x="2228850" y="5562600"/>
          <p14:tracePt t="107848" x="2190750" y="5549900"/>
          <p14:tracePt t="107863" x="2178050" y="5549900"/>
        </p14:tracePtLst>
      </p14:laserTraceLst>
    </p:ext>
  </p:extLs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en-US"/>
              <a:t>Model estimation</a:t>
            </a:r>
          </a:p>
        </p:txBody>
      </p:sp>
      <p:sp>
        <p:nvSpPr>
          <p:cNvPr id="41987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33400"/>
          </a:xfrm>
        </p:spPr>
        <p:txBody>
          <a:bodyPr/>
          <a:lstStyle/>
          <a:p>
            <a:pPr lvl="1"/>
            <a:r>
              <a:rPr lang="en-US" altLang="en-US" sz="2400"/>
              <a:t>Overfitting and Optimism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3</a:t>
            </a:r>
          </a:p>
        </p:txBody>
      </p:sp>
      <p:sp>
        <p:nvSpPr>
          <p:cNvPr id="41990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4B03B71-6959-455C-8BAD-5554178CB5C1}" type="slidenum">
              <a:rPr lang="pt-BR" altLang="pt-BR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41991" name="Rectangle 1"/>
          <p:cNvSpPr>
            <a:spLocks noChangeArrowheads="1"/>
          </p:cNvSpPr>
          <p:nvPr/>
        </p:nvSpPr>
        <p:spPr bwMode="auto">
          <a:xfrm rot="10800000" flipV="1">
            <a:off x="984250" y="6092825"/>
            <a:ext cx="7043738" cy="314325"/>
          </a:xfrm>
          <a:prstGeom prst="rect">
            <a:avLst/>
          </a:prstGeom>
          <a:solidFill>
            <a:srgbClr val="F7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15870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en-US" sz="1000">
                <a:solidFill>
                  <a:srgbClr val="333333"/>
                </a:solidFill>
                <a:latin typeface="Arial" panose="020B0604020202020204" pitchFamily="34" charset="0"/>
              </a:rPr>
              <a:t>Steyerbeg. </a:t>
            </a:r>
            <a:r>
              <a:rPr lang="en-US" altLang="en-US" sz="1000">
                <a:latin typeface="Arial" panose="020B0604020202020204" pitchFamily="34" charset="0"/>
              </a:rPr>
              <a:t>Clinical Prediction Models:  A Practical Approach to Development, Validation, and Updating. Springer in 2009. </a:t>
            </a:r>
            <a:endParaRPr lang="pt-BR" altLang="en-US" sz="1000">
              <a:latin typeface="Arial" panose="020B0604020202020204" pitchFamily="34" charset="0"/>
            </a:endParaRPr>
          </a:p>
        </p:txBody>
      </p:sp>
      <p:pic>
        <p:nvPicPr>
          <p:cNvPr id="41992" name="Image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9325" y="2425700"/>
            <a:ext cx="4705350" cy="303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pt-BR" dirty="0"/>
              <a:t>2019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extLst>
    <p:ext uri="{3A86A75C-4F4B-4683-9AE1-C65F6400EC91}">
      <p14:laserTraceLst xmlns:p14="http://schemas.microsoft.com/office/powerpoint/2010/main">
        <p14:tracePtLst>
          <p14:tracePt t="3484" x="2178050" y="5537200"/>
          <p14:tracePt t="3495" x="2178050" y="5518150"/>
          <p14:tracePt t="3505" x="2190750" y="5473700"/>
          <p14:tracePt t="3516" x="2228850" y="5403850"/>
          <p14:tracePt t="3533" x="2298700" y="5308600"/>
          <p14:tracePt t="3550" x="2495550" y="5086350"/>
          <p14:tracePt t="3567" x="2603500" y="4965700"/>
          <p14:tracePt t="3583" x="3016250" y="4584700"/>
          <p14:tracePt t="3600" x="3295650" y="4356100"/>
          <p14:tracePt t="3616" x="3473450" y="4241800"/>
          <p14:tracePt t="3633" x="3860800" y="4083050"/>
          <p14:tracePt t="3650" x="3949700" y="4038600"/>
          <p14:tracePt t="3667" x="4114800" y="3956050"/>
          <p14:tracePt t="3683" x="4311650" y="3873500"/>
          <p14:tracePt t="3700" x="4406900" y="3841750"/>
          <p14:tracePt t="3716" x="4540250" y="3784600"/>
          <p14:tracePt t="3734" x="4610100" y="3759200"/>
          <p14:tracePt t="3752" x="4756150" y="3721100"/>
          <p14:tracePt t="3767" x="4972050" y="3676650"/>
          <p14:tracePt t="3784" x="5060950" y="3657600"/>
          <p14:tracePt t="3801" x="5232400" y="3619500"/>
          <p14:tracePt t="3818" x="5327650" y="3587750"/>
          <p14:tracePt t="3834" x="5537200" y="3511550"/>
          <p14:tracePt t="3851" x="5645150" y="3467100"/>
          <p14:tracePt t="3868" x="5689600" y="3441700"/>
          <p14:tracePt t="3884" x="5765800" y="3390900"/>
          <p14:tracePt t="3900" x="5822950" y="3359150"/>
          <p14:tracePt t="3916" x="5892800" y="3308350"/>
          <p14:tracePt t="3934" x="5924550" y="3282950"/>
          <p14:tracePt t="3950" x="5937250" y="3276600"/>
          <p14:tracePt t="3966" x="5943600" y="3270250"/>
          <p14:tracePt t="3983" x="5949950" y="3270250"/>
          <p14:tracePt t="4000" x="5949950" y="3263900"/>
          <p14:tracePt t="4017" x="5949950" y="3232150"/>
          <p14:tracePt t="4033" x="5949950" y="3213100"/>
          <p14:tracePt t="4051" x="5918200" y="3175000"/>
          <p14:tracePt t="4068" x="5880100" y="3162300"/>
          <p14:tracePt t="4084" x="5746750" y="3124200"/>
          <p14:tracePt t="4102" x="5607050" y="3111500"/>
          <p14:tracePt t="4118" x="5575300" y="3111500"/>
          <p14:tracePt t="4135" x="5537200" y="3111500"/>
          <p14:tracePt t="4151" x="5524500" y="3111500"/>
          <p14:tracePt t="4168" x="5505450" y="3117850"/>
          <p14:tracePt t="4183" x="5492750" y="3149600"/>
          <p14:tracePt t="4200" x="5467350" y="3213100"/>
          <p14:tracePt t="4216" x="5461000" y="3270250"/>
          <p14:tracePt t="4233" x="5461000" y="3295650"/>
          <p14:tracePt t="4250" x="5486400" y="3340100"/>
          <p14:tracePt t="4267" x="5549900" y="3371850"/>
          <p14:tracePt t="4283" x="5708650" y="3397250"/>
          <p14:tracePt t="4300" x="5829300" y="3384550"/>
          <p14:tracePt t="4316" x="5918200" y="3346450"/>
          <p14:tracePt t="4333" x="6070600" y="3232150"/>
          <p14:tracePt t="4350" x="6134100" y="3181350"/>
          <p14:tracePt t="4367" x="6229350" y="3041650"/>
          <p14:tracePt t="4385" x="6267450" y="2921000"/>
          <p14:tracePt t="4401" x="6267450" y="2870200"/>
          <p14:tracePt t="4418" x="6197600" y="2768600"/>
          <p14:tracePt t="4434" x="6115050" y="2705100"/>
          <p14:tracePt t="4450" x="5829300" y="2628900"/>
          <p14:tracePt t="4467" x="5480050" y="2628900"/>
          <p14:tracePt t="4485" x="5365750" y="2654300"/>
          <p14:tracePt t="4501" x="5168900" y="2743200"/>
          <p14:tracePt t="4519" x="5092700" y="2800350"/>
          <p14:tracePt t="4534" x="5073650" y="2819400"/>
          <p14:tracePt t="4551" x="5060950" y="2889250"/>
          <p14:tracePt t="4568" x="5060950" y="2952750"/>
          <p14:tracePt t="4584" x="5156200" y="3079750"/>
          <p14:tracePt t="4600" x="5238750" y="3155950"/>
          <p14:tracePt t="4616" x="5530850" y="3282950"/>
          <p14:tracePt t="4633" x="5689600" y="3314700"/>
          <p14:tracePt t="4650" x="5753100" y="3314700"/>
          <p14:tracePt t="4666" x="5892800" y="3302000"/>
          <p14:tracePt t="4683" x="5962650" y="3263900"/>
          <p14:tracePt t="4700" x="6045200" y="3187700"/>
          <p14:tracePt t="4716" x="6102350" y="3067050"/>
          <p14:tracePt t="4733" x="6121400" y="2984500"/>
          <p14:tracePt t="4750" x="6108700" y="2857500"/>
          <p14:tracePt t="4766" x="6070600" y="2787650"/>
          <p14:tracePt t="4783" x="5988050" y="2705100"/>
          <p14:tracePt t="4801" x="5765800" y="2609850"/>
          <p14:tracePt t="4818" x="5626100" y="2609850"/>
          <p14:tracePt t="4834" x="5435600" y="2622550"/>
          <p14:tracePt t="4850" x="5378450" y="2647950"/>
          <p14:tracePt t="4867" x="5308600" y="2698750"/>
          <p14:tracePt t="4885" x="5283200" y="2736850"/>
          <p14:tracePt t="4900" x="5270500" y="2755900"/>
          <p14:tracePt t="4918" x="5257800" y="2870200"/>
          <p14:tracePt t="4934" x="5257800" y="2946400"/>
          <p14:tracePt t="4951" x="5327650" y="3041650"/>
          <p14:tracePt t="4968" x="5499100" y="3130550"/>
          <p14:tracePt t="4984" x="5594350" y="3175000"/>
          <p14:tracePt t="5000" x="5702300" y="3187700"/>
          <p14:tracePt t="5016" x="5740400" y="3187700"/>
          <p14:tracePt t="5033" x="5848350" y="3187700"/>
          <p14:tracePt t="5050" x="5899150" y="3155950"/>
          <p14:tracePt t="5066" x="5911850" y="3143250"/>
          <p14:tracePt t="5083" x="5924550" y="3130550"/>
          <p14:tracePt t="5100" x="5930900" y="3124200"/>
          <p14:tracePt t="5116" x="5905500" y="3048000"/>
          <p14:tracePt t="5134" x="5835650" y="2990850"/>
          <p14:tracePt t="5150" x="5753100" y="2952750"/>
          <p14:tracePt t="5166" x="5518150" y="2940050"/>
          <p14:tracePt t="5183" x="5454650" y="2940050"/>
          <p14:tracePt t="5201" x="5365750" y="2971800"/>
          <p14:tracePt t="5219" x="5327650" y="2997200"/>
          <p14:tracePt t="5234" x="5327650" y="3003550"/>
          <p14:tracePt t="5253" x="5314950" y="3028950"/>
          <p14:tracePt t="5268" x="5314950" y="3067050"/>
          <p14:tracePt t="5284" x="5321300" y="3117850"/>
          <p14:tracePt t="5302" x="5340350" y="3143250"/>
          <p14:tracePt t="5318" x="5346700" y="3162300"/>
          <p14:tracePt t="5333" x="5359400" y="3175000"/>
          <p14:tracePt t="5350" x="5365750" y="3175000"/>
          <p14:tracePt t="5366" x="5372100" y="3181350"/>
          <p14:tracePt t="5400" x="5378450" y="3187700"/>
          <p14:tracePt t="5467" x="5384800" y="3187700"/>
          <p14:tracePt t="7637" x="5391150" y="3187700"/>
          <p14:tracePt t="7647" x="5410200" y="3187700"/>
          <p14:tracePt t="7658" x="5429250" y="3187700"/>
          <p14:tracePt t="7669" x="5461000" y="3187700"/>
          <p14:tracePt t="7683" x="5480050" y="3187700"/>
          <p14:tracePt t="7700" x="5530850" y="3187700"/>
          <p14:tracePt t="7716" x="5549900" y="3175000"/>
          <p14:tracePt t="7733" x="5594350" y="3162300"/>
          <p14:tracePt t="7750" x="5626100" y="3143250"/>
          <p14:tracePt t="7767" x="5657850" y="3111500"/>
          <p14:tracePt t="7783" x="5676900" y="3073400"/>
          <p14:tracePt t="7799" x="5683250" y="3054350"/>
          <p14:tracePt t="7816" x="5683250" y="3028950"/>
          <p14:tracePt t="7833" x="5683250" y="3016250"/>
          <p14:tracePt t="7849" x="5664200" y="2997200"/>
          <p14:tracePt t="7866" x="5613400" y="2978150"/>
          <p14:tracePt t="7883" x="5588000" y="2978150"/>
          <p14:tracePt t="7900" x="5537200" y="2978150"/>
          <p14:tracePt t="7916" x="5499100" y="2978150"/>
          <p14:tracePt t="7918" x="5461000" y="2978150"/>
          <p14:tracePt t="7933" x="5435600" y="2984500"/>
          <p14:tracePt t="7951" x="5410200" y="2990850"/>
          <p14:tracePt t="7984" x="5410200" y="2997200"/>
          <p14:tracePt t="8001" x="5403850" y="2997200"/>
          <p14:tracePt t="8336" x="5397500" y="2997200"/>
          <p14:tracePt t="10277" x="5397500" y="3009900"/>
          <p14:tracePt t="10287" x="5397500" y="3022600"/>
          <p14:tracePt t="10298" x="5391150" y="3035300"/>
          <p14:tracePt t="10308" x="5391150" y="3048000"/>
          <p14:tracePt t="10318" x="5391150" y="3060700"/>
          <p14:tracePt t="10334" x="5391150" y="3067050"/>
          <p14:tracePt t="10351" x="5391150" y="3092450"/>
          <p14:tracePt t="10367" x="5391150" y="3117850"/>
          <p14:tracePt t="10384" x="5391150" y="3181350"/>
          <p14:tracePt t="10402" x="5391150" y="3244850"/>
          <p14:tracePt t="10417" x="5391150" y="3289300"/>
          <p14:tracePt t="10434" x="5410200" y="3409950"/>
          <p14:tracePt t="10450" x="5416550" y="3460750"/>
          <p14:tracePt t="10467" x="5429250" y="3613150"/>
          <p14:tracePt t="10484" x="5435600" y="3657600"/>
          <p14:tracePt t="10501" x="5435600" y="3771900"/>
          <p14:tracePt t="10518" x="5454650" y="3841750"/>
          <p14:tracePt t="10534" x="5461000" y="3886200"/>
          <p14:tracePt t="10550" x="5486400" y="3981450"/>
          <p14:tracePt t="10568" x="5505450" y="4025900"/>
          <p14:tracePt t="10584" x="5537200" y="4121150"/>
          <p14:tracePt t="10601" x="5588000" y="4235450"/>
          <p14:tracePt t="10617" x="5600700" y="4273550"/>
          <p14:tracePt t="10634" x="5645150" y="4330700"/>
          <p14:tracePt t="10651" x="5657850" y="4349750"/>
          <p14:tracePt t="10667" x="5689600" y="4381500"/>
          <p14:tracePt t="10684" x="5734050" y="4400550"/>
          <p14:tracePt t="10701" x="5753100" y="4400550"/>
          <p14:tracePt t="10718" x="5797550" y="4406900"/>
          <p14:tracePt t="10734" x="5810250" y="4406900"/>
          <p14:tracePt t="10751" x="5829300" y="4406900"/>
          <p14:tracePt t="10768" x="5842000" y="4406900"/>
          <p14:tracePt t="10784" x="5848350" y="4406900"/>
          <p14:tracePt t="10800" x="5861050" y="4394200"/>
          <p14:tracePt t="10817" x="5867400" y="4381500"/>
          <p14:tracePt t="10834" x="5873750" y="4330700"/>
          <p14:tracePt t="10850" x="5873750" y="4286250"/>
          <p14:tracePt t="10866" x="5873750" y="4260850"/>
          <p14:tracePt t="10883" x="5791200" y="4197350"/>
          <p14:tracePt t="10899" x="5734050" y="4159250"/>
          <p14:tracePt t="10916" x="5645150" y="4108450"/>
          <p14:tracePt t="10934" x="5581650" y="4083050"/>
          <p14:tracePt t="10951" x="5556250" y="4076700"/>
          <p14:tracePt t="10967" x="5524500" y="4070350"/>
          <p14:tracePt t="10984" x="5499100" y="4070350"/>
          <p14:tracePt t="11000" x="5486400" y="4070350"/>
          <p14:tracePt t="11017" x="5473700" y="4070350"/>
          <p14:tracePt t="11034" x="5467350" y="4070350"/>
          <p14:tracePt t="11050" x="5461000" y="4076700"/>
          <p14:tracePt t="11067" x="5461000" y="4089400"/>
          <p14:tracePt t="11084" x="5461000" y="4114800"/>
          <p14:tracePt t="11101" x="5461000" y="4127500"/>
          <p14:tracePt t="11118" x="5461000" y="4133850"/>
          <p14:tracePt t="11134" x="5480050" y="4140200"/>
          <p14:tracePt t="11150" x="5492750" y="4146550"/>
          <p14:tracePt t="11166" x="5511800" y="4146550"/>
          <p14:tracePt t="11183" x="5556250" y="4140200"/>
          <p14:tracePt t="11199" x="5581650" y="4127500"/>
          <p14:tracePt t="11216" x="5613400" y="4095750"/>
          <p14:tracePt t="11233" x="5626100" y="4076700"/>
          <p14:tracePt t="11249" x="5651500" y="4013200"/>
          <p14:tracePt t="11266" x="5651500" y="3994150"/>
          <p14:tracePt t="11282" x="5651500" y="3949700"/>
          <p14:tracePt t="11299" x="5626100" y="3911600"/>
          <p14:tracePt t="11316" x="5607050" y="3898900"/>
          <p14:tracePt t="11333" x="5562600" y="3867150"/>
          <p14:tracePt t="11351" x="5530850" y="3860800"/>
          <p14:tracePt t="11367" x="5518150" y="3860800"/>
          <p14:tracePt t="11384" x="5511800" y="3854450"/>
          <p14:tracePt t="11400" x="5505450" y="3848100"/>
          <p14:tracePt t="11417" x="5499100" y="3848100"/>
          <p14:tracePt t="11446" x="5492750" y="3848100"/>
          <p14:tracePt t="13323" x="5492750" y="3854450"/>
          <p14:tracePt t="13334" x="5505450" y="3867150"/>
          <p14:tracePt t="13344" x="5518150" y="3873500"/>
          <p14:tracePt t="13355" x="5530850" y="3886200"/>
          <p14:tracePt t="13368" x="5562600" y="3905250"/>
          <p14:tracePt t="13384" x="5581650" y="3911600"/>
          <p14:tracePt t="13400" x="5626100" y="3924300"/>
          <p14:tracePt t="13417" x="5676900" y="3937000"/>
          <p14:tracePt t="13434" x="5683250" y="3937000"/>
          <p14:tracePt t="13450" x="5702300" y="3937000"/>
          <p14:tracePt t="13468" x="5708650" y="3937000"/>
          <p14:tracePt t="13483" x="5721350" y="3937000"/>
          <p14:tracePt t="13499" x="5727700" y="3937000"/>
          <p14:tracePt t="13516" x="5727700" y="3930650"/>
          <p14:tracePt t="13533" x="5727700" y="3879850"/>
          <p14:tracePt t="13549" x="5708650" y="3854450"/>
          <p14:tracePt t="13566" x="5638800" y="3816350"/>
          <p14:tracePt t="13583" x="5543550" y="3790950"/>
          <p14:tracePt t="13599" x="5511800" y="3790950"/>
          <p14:tracePt t="13615" x="5461000" y="3790950"/>
          <p14:tracePt t="13632" x="5441950" y="3797300"/>
          <p14:tracePt t="13649" x="5416550" y="3816350"/>
          <p14:tracePt t="13666" x="5384800" y="3879850"/>
          <p14:tracePt t="13682" x="5378450" y="3905250"/>
          <p14:tracePt t="13701" x="5378450" y="3962400"/>
          <p14:tracePt t="13717" x="5378450" y="3994150"/>
          <p14:tracePt t="13733" x="5416550" y="4038600"/>
          <p14:tracePt t="13750" x="5524500" y="4083050"/>
          <p14:tracePt t="13767" x="5581650" y="4089400"/>
          <p14:tracePt t="13783" x="5645150" y="4089400"/>
          <p14:tracePt t="13800" x="5670550" y="4089400"/>
          <p14:tracePt t="13817" x="5708650" y="4083050"/>
          <p14:tracePt t="13834" x="5727700" y="4070350"/>
          <p14:tracePt t="13850" x="5734050" y="4070350"/>
          <p14:tracePt t="13867" x="5746750" y="4070350"/>
          <p14:tracePt t="13883" x="5746750" y="4064000"/>
          <p14:tracePt t="15107" x="5746750" y="4057650"/>
          <p14:tracePt t="15368" x="5753100" y="4057650"/>
          <p14:tracePt t="15805" x="5746750" y="4057650"/>
          <p14:tracePt t="15815" x="5740400" y="4070350"/>
          <p14:tracePt t="15825" x="5727700" y="4083050"/>
          <p14:tracePt t="15836" x="5702300" y="4121150"/>
          <p14:tracePt t="15849" x="5676900" y="4159250"/>
          <p14:tracePt t="15866" x="5657850" y="4178300"/>
          <p14:tracePt t="15883" x="5638800" y="4229100"/>
          <p14:tracePt t="15899" x="5613400" y="4292600"/>
          <p14:tracePt t="15916" x="5594350" y="4324350"/>
          <p14:tracePt t="15933" x="5562600" y="4394200"/>
          <p14:tracePt t="15949" x="5549900" y="4425950"/>
          <p14:tracePt t="15966" x="5524500" y="4502150"/>
          <p14:tracePt t="15982" x="5518150" y="4559300"/>
          <p14:tracePt t="15999" x="5511800" y="4584700"/>
          <p14:tracePt t="16016" x="5505450" y="4629150"/>
          <p14:tracePt t="16032" x="5505450" y="4648200"/>
          <p14:tracePt t="16050" x="5505450" y="4705350"/>
          <p14:tracePt t="16067" x="5524500" y="4756150"/>
          <p14:tracePt t="16083" x="5549900" y="4781550"/>
          <p14:tracePt t="16100" x="5619750" y="4851400"/>
          <p14:tracePt t="16117" x="5664200" y="4889500"/>
          <p14:tracePt t="16133" x="5772150" y="4972050"/>
          <p14:tracePt t="16150" x="5905500" y="5041900"/>
          <p14:tracePt t="16166" x="5962650" y="5060950"/>
          <p14:tracePt t="16183" x="6045200" y="5086350"/>
          <p14:tracePt t="16200" x="6076950" y="5092700"/>
          <p14:tracePt t="16217" x="6127750" y="5099050"/>
          <p14:tracePt t="16234" x="6146800" y="5099050"/>
          <p14:tracePt t="16250" x="6159500" y="5099050"/>
          <p14:tracePt t="16267" x="6165850" y="5060950"/>
          <p14:tracePt t="16283" x="6165850" y="5016500"/>
          <p14:tracePt t="16300" x="6153150" y="4908550"/>
          <p14:tracePt t="16316" x="6070600" y="4813300"/>
          <p14:tracePt t="16332" x="6000750" y="4756150"/>
          <p14:tracePt t="16350" x="5829300" y="4686300"/>
          <p14:tracePt t="16367" x="5772150" y="4667250"/>
          <p14:tracePt t="16383" x="5657850" y="4667250"/>
          <p14:tracePt t="16400" x="5530850" y="4667250"/>
          <p14:tracePt t="16417" x="5486400" y="4673600"/>
          <p14:tracePt t="16434" x="5435600" y="4711700"/>
          <p14:tracePt t="16450" x="5416550" y="4743450"/>
          <p14:tracePt t="16466" x="5378450" y="4902200"/>
          <p14:tracePt t="16483" x="5391150" y="5060950"/>
          <p14:tracePt t="16499" x="5422900" y="5149850"/>
          <p14:tracePt t="16516" x="5499100" y="5289550"/>
          <p14:tracePt t="16532" x="5549900" y="5334000"/>
          <p14:tracePt t="16549" x="5664200" y="5435600"/>
          <p14:tracePt t="16565" x="5721350" y="5454650"/>
          <p14:tracePt t="16582" x="5873750" y="5480050"/>
          <p14:tracePt t="16599" x="5956300" y="5480050"/>
          <p14:tracePt t="16616" x="5988050" y="5454650"/>
          <p14:tracePt t="16632" x="6038850" y="5391150"/>
          <p14:tracePt t="16649" x="6057900" y="5308600"/>
          <p14:tracePt t="16666" x="6070600" y="5130800"/>
          <p14:tracePt t="16683" x="6007100" y="5016500"/>
          <p14:tracePt t="16700" x="5949950" y="4959350"/>
          <p14:tracePt t="16717" x="5816600" y="4902200"/>
          <p14:tracePt t="16735" x="5683250" y="4889500"/>
          <p14:tracePt t="16749" x="5632450" y="4889500"/>
          <p14:tracePt t="16766" x="5562600" y="4902200"/>
          <p14:tracePt t="16782" x="5549900" y="4908550"/>
          <p14:tracePt t="16799" x="5530850" y="4908550"/>
          <p14:tracePt t="16833" x="5524500" y="4908550"/>
          <p14:tracePt t="18581" x="5518150" y="4908550"/>
          <p14:tracePt t="18590" x="5511800" y="4908550"/>
          <p14:tracePt t="18621" x="5505450" y="4908550"/>
          <p14:tracePt t="18652" x="5499100" y="4908550"/>
          <p14:tracePt t="18663" x="5492750" y="4908550"/>
          <p14:tracePt t="18673" x="5486400" y="4908550"/>
          <p14:tracePt t="18684" x="5480050" y="4914900"/>
          <p14:tracePt t="18698" x="5473700" y="4914900"/>
          <p14:tracePt t="18715" x="5467350" y="4921250"/>
          <p14:tracePt t="18732" x="5461000" y="4921250"/>
          <p14:tracePt t="18748" x="5454650" y="4921250"/>
          <p14:tracePt t="18777" x="5448300" y="4921250"/>
          <p14:tracePt t="18829" x="5441950" y="4921250"/>
          <p14:tracePt t="18861" x="5435600" y="4921250"/>
          <p14:tracePt t="18871" x="5429250" y="4921250"/>
          <p14:tracePt t="18882" x="5422900" y="4921250"/>
          <p14:tracePt t="18892" x="5416550" y="4921250"/>
          <p14:tracePt t="18902" x="5410200" y="4921250"/>
          <p14:tracePt t="18915" x="5397500" y="4921250"/>
          <p14:tracePt t="18934" x="5384800" y="4921250"/>
          <p14:tracePt t="18955" x="5378450" y="4921250"/>
          <p14:tracePt t="18966" x="5365750" y="4921250"/>
          <p14:tracePt t="18982" x="5353050" y="4921250"/>
          <p14:tracePt t="18999" x="5327650" y="4921250"/>
          <p14:tracePt t="19015" x="5308600" y="4921250"/>
          <p14:tracePt t="19032" x="5264150" y="4921250"/>
          <p14:tracePt t="19049" x="5226050" y="4914900"/>
          <p14:tracePt t="19065" x="5207000" y="4908550"/>
          <p14:tracePt t="19082" x="5168900" y="4908550"/>
          <p14:tracePt t="19098" x="5149850" y="4902200"/>
          <p14:tracePt t="19115" x="5124450" y="4895850"/>
          <p14:tracePt t="19133" x="5092700" y="4889500"/>
          <p14:tracePt t="19149" x="5080000" y="4889500"/>
          <p14:tracePt t="19165" x="5048250" y="4883150"/>
          <p14:tracePt t="19182" x="5035550" y="4876800"/>
          <p14:tracePt t="19200" x="4991100" y="4857750"/>
          <p14:tracePt t="19217" x="4978400" y="4851400"/>
          <p14:tracePt t="19233" x="4972050" y="4851400"/>
          <p14:tracePt t="19250" x="4953000" y="4845050"/>
          <p14:tracePt t="19265" x="4946650" y="4832350"/>
          <p14:tracePt t="19283" x="4927600" y="4813300"/>
          <p14:tracePt t="19300" x="4908550" y="4794250"/>
          <p14:tracePt t="19316" x="4895850" y="4781550"/>
          <p14:tracePt t="19332" x="4870450" y="4743450"/>
          <p14:tracePt t="19349" x="4857750" y="4724400"/>
          <p14:tracePt t="19365" x="4832350" y="4679950"/>
          <p14:tracePt t="19382" x="4819650" y="4660900"/>
          <p14:tracePt t="19398" x="4787900" y="4622800"/>
          <p14:tracePt t="19415" x="4768850" y="4578350"/>
          <p14:tracePt t="19432" x="4749800" y="4552950"/>
          <p14:tracePt t="19449" x="4730750" y="4514850"/>
          <p14:tracePt t="19465" x="4730750" y="4502150"/>
          <p14:tracePt t="19482" x="4718050" y="4464050"/>
          <p14:tracePt t="19500" x="4711700" y="4413250"/>
          <p14:tracePt t="19516" x="4711700" y="4381500"/>
          <p14:tracePt t="19534" x="4705350" y="4330700"/>
          <p14:tracePt t="19549" x="4699000" y="4305300"/>
          <p14:tracePt t="19565" x="4699000" y="4273550"/>
          <p14:tracePt t="19582" x="4692650" y="4235450"/>
          <p14:tracePt t="19598" x="4692650" y="4222750"/>
          <p14:tracePt t="19615" x="4692650" y="4191000"/>
          <p14:tracePt t="19632" x="4692650" y="4178300"/>
          <p14:tracePt t="19648" x="4692650" y="4159250"/>
          <p14:tracePt t="19665" x="4692650" y="4133850"/>
          <p14:tracePt t="19682" x="4692650" y="4121150"/>
          <p14:tracePt t="19699" x="4692650" y="4102100"/>
          <p14:tracePt t="19715" x="4692650" y="4089400"/>
          <p14:tracePt t="19732" x="4705350" y="4070350"/>
          <p14:tracePt t="19749" x="4724400" y="4044950"/>
          <p14:tracePt t="19765" x="4737100" y="4032250"/>
          <p14:tracePt t="19783" x="4762500" y="4013200"/>
          <p14:tracePt t="19800" x="4787900" y="3994150"/>
          <p14:tracePt t="19815" x="4800600" y="3981450"/>
          <p14:tracePt t="19832" x="4838700" y="3956050"/>
          <p14:tracePt t="19848" x="4851400" y="3956050"/>
          <p14:tracePt t="19865" x="4889500" y="3943350"/>
          <p14:tracePt t="19882" x="4921250" y="3937000"/>
          <p14:tracePt t="19899" x="4972050" y="3930650"/>
          <p14:tracePt t="19915" x="5003800" y="3930650"/>
          <p14:tracePt t="19932" x="5022850" y="3924300"/>
          <p14:tracePt t="19949" x="5054600" y="3924300"/>
          <p14:tracePt t="19965" x="5073650" y="3924300"/>
          <p14:tracePt t="19982" x="5124450" y="3924300"/>
          <p14:tracePt t="19999" x="5162550" y="3924300"/>
          <p14:tracePt t="20015" x="5175250" y="3924300"/>
          <p14:tracePt t="20033" x="5200650" y="3924300"/>
          <p14:tracePt t="20050" x="5207000" y="3924300"/>
          <p14:tracePt t="20067" x="5213350" y="3924300"/>
          <p14:tracePt t="24088" x="5219700" y="3917950"/>
          <p14:tracePt t="24225" x="5226050" y="3917950"/>
          <p14:tracePt t="24726" x="5232400" y="3917950"/>
          <p14:tracePt t="24736" x="5238750" y="3917950"/>
          <p14:tracePt t="24747" x="5245100" y="3917950"/>
          <p14:tracePt t="24758" x="5251450" y="3917950"/>
          <p14:tracePt t="24768" x="5257800" y="3917950"/>
          <p14:tracePt t="24784" x="5264150" y="3917950"/>
          <p14:tracePt t="24800" x="5270500" y="3917950"/>
          <p14:tracePt t="24831" x="5270500" y="3924300"/>
          <p14:tracePt t="24841" x="5276850" y="3937000"/>
          <p14:tracePt t="24851" x="5283200" y="3956050"/>
          <p14:tracePt t="24866" x="5295900" y="3987800"/>
          <p14:tracePt t="24883" x="5302250" y="4032250"/>
          <p14:tracePt t="24899" x="5308600" y="4064000"/>
          <p14:tracePt t="24915" x="5308600" y="4133850"/>
          <p14:tracePt t="24932" x="5308600" y="4171950"/>
          <p14:tracePt t="24948" x="5308600" y="4216400"/>
          <p14:tracePt t="24965" x="5308600" y="4260850"/>
          <p14:tracePt t="24982" x="5308600" y="4298950"/>
          <p14:tracePt t="24998" x="5289550" y="4381500"/>
          <p14:tracePt t="25015" x="5251450" y="4451350"/>
          <p14:tracePt t="25033" x="5175250" y="4552950"/>
          <p14:tracePt t="25049" x="5086350" y="4679950"/>
          <p14:tracePt t="25066" x="5048250" y="4737100"/>
          <p14:tracePt t="25083" x="4972050" y="4832350"/>
          <p14:tracePt t="25099" x="4940300" y="4864100"/>
          <p14:tracePt t="25115" x="4800600" y="4965700"/>
          <p14:tracePt t="25132" x="4603750" y="5029200"/>
          <p14:tracePt t="25148" x="4527550" y="5048250"/>
          <p14:tracePt t="25165" x="4343400" y="5067300"/>
          <p14:tracePt t="25182" x="4241800" y="5067300"/>
          <p14:tracePt t="25198" x="4089400" y="5067300"/>
          <p14:tracePt t="25215" x="3975100" y="5067300"/>
          <p14:tracePt t="25231" x="3924300" y="5060950"/>
          <p14:tracePt t="25248" x="3784600" y="5022850"/>
          <p14:tracePt t="25265" x="3708400" y="4997450"/>
          <p14:tracePt t="25281" x="3606800" y="4953000"/>
          <p14:tracePt t="25299" x="3543300" y="4921250"/>
          <p14:tracePt t="25316" x="3530600" y="4914900"/>
          <p14:tracePt t="25333" x="3511550" y="4902200"/>
          <p14:tracePt t="25350" x="3505200" y="4902200"/>
          <p14:tracePt t="25366" x="3498850" y="4895850"/>
          <p14:tracePt t="25383" x="3498850" y="4889500"/>
          <p14:tracePt t="25416" x="3492500" y="4889500"/>
          <p14:tracePt t="25623" x="3492500" y="4883150"/>
          <p14:tracePt t="25644" x="3498850" y="4870450"/>
          <p14:tracePt t="25655" x="3517900" y="4857750"/>
          <p14:tracePt t="25665" x="3556000" y="4832350"/>
          <p14:tracePt t="25676" x="3594100" y="4800600"/>
          <p14:tracePt t="25686" x="3625850" y="4775200"/>
          <p14:tracePt t="25700" x="3651250" y="4749800"/>
          <p14:tracePt t="25717" x="3683000" y="4724400"/>
          <p14:tracePt t="25733" x="3689350" y="4718050"/>
          <p14:tracePt t="25750" x="3702050" y="4705350"/>
          <p14:tracePt t="25765" x="3702050" y="4679950"/>
          <p14:tracePt t="25783" x="3689350" y="4616450"/>
          <p14:tracePt t="25800" x="3632200" y="4552950"/>
          <p14:tracePt t="25816" x="3549650" y="4514850"/>
          <p14:tracePt t="25833" x="3403600" y="4489450"/>
          <p14:tracePt t="25849" x="3340100" y="4489450"/>
          <p14:tracePt t="25866" x="3232150" y="4514850"/>
          <p14:tracePt t="25884" x="3149600" y="4565650"/>
          <p14:tracePt t="25898" x="3117850" y="4591050"/>
          <p14:tracePt t="25915" x="3060700" y="4660900"/>
          <p14:tracePt t="25932" x="3035300" y="4705350"/>
          <p14:tracePt t="25949" x="2984500" y="4864100"/>
          <p14:tracePt t="25967" x="2965450" y="5054600"/>
          <p14:tracePt t="25983" x="2965450" y="5118100"/>
          <p14:tracePt t="26000" x="2965450" y="5213350"/>
          <p14:tracePt t="26016" x="2990850" y="5245100"/>
          <p14:tracePt t="26033" x="3054350" y="5295900"/>
          <p14:tracePt t="26051" x="3225800" y="5334000"/>
          <p14:tracePt t="26066" x="3378200" y="5334000"/>
          <p14:tracePt t="26083" x="3689350" y="5314950"/>
          <p14:tracePt t="26099" x="3854450" y="5270500"/>
          <p14:tracePt t="26116" x="4203700" y="5156200"/>
          <p14:tracePt t="26134" x="4368800" y="5054600"/>
          <p14:tracePt t="26150" x="4438650" y="5003800"/>
          <p14:tracePt t="26166" x="4508500" y="4933950"/>
          <p14:tracePt t="26183" x="4533900" y="4864100"/>
          <p14:tracePt t="26200" x="4559300" y="4673600"/>
          <p14:tracePt t="26216" x="4540250" y="4527550"/>
          <p14:tracePt t="26233" x="4432300" y="4387850"/>
          <p14:tracePt t="26249" x="4165600" y="4248150"/>
          <p14:tracePt t="26265" x="4064000" y="4216400"/>
          <p14:tracePt t="26281" x="3835400" y="4216400"/>
          <p14:tracePt t="26298" x="3759200" y="4235450"/>
          <p14:tracePt t="26315" x="3644900" y="4267200"/>
          <p14:tracePt t="26331" x="3619500" y="4286250"/>
          <p14:tracePt t="26348" x="3613150" y="4292600"/>
          <p14:tracePt t="26365" x="3594100" y="4349750"/>
          <p14:tracePt t="26381" x="3594100" y="4413250"/>
          <p14:tracePt t="26398" x="3619500" y="4546600"/>
          <p14:tracePt t="26415" x="3740150" y="4692650"/>
          <p14:tracePt t="26432" x="3822700" y="4775200"/>
          <p14:tracePt t="26448" x="3962400" y="4876800"/>
          <p14:tracePt t="26466" x="4006850" y="4889500"/>
          <p14:tracePt t="26482" x="4032250" y="4902200"/>
          <p14:tracePt t="26500" x="4044950" y="4914900"/>
          <p14:tracePt t="26534" x="4051300" y="4914900"/>
          <p14:tracePt t="26551" x="4057650" y="4914900"/>
          <p14:tracePt t="26592" x="4064000" y="4914900"/>
          <p14:tracePt t="27250" x="4070350" y="4914900"/>
          <p14:tracePt t="28314" x="4076700" y="4914900"/>
          <p14:tracePt t="28324" x="4083050" y="4914900"/>
          <p14:tracePt t="28334" x="4089400" y="4914900"/>
          <p14:tracePt t="28349" x="4114800" y="4914900"/>
          <p14:tracePt t="28366" x="4146550" y="4902200"/>
          <p14:tracePt t="28382" x="4178300" y="4895850"/>
          <p14:tracePt t="28399" x="4248150" y="4870450"/>
          <p14:tracePt t="28416" x="4292600" y="4851400"/>
          <p14:tracePt t="28419" x="4330700" y="4845050"/>
          <p14:tracePt t="28431" x="4362450" y="4838700"/>
          <p14:tracePt t="28448" x="4394200" y="4826000"/>
          <p14:tracePt t="28465" x="4476750" y="4800600"/>
          <p14:tracePt t="28482" x="4572000" y="4794250"/>
          <p14:tracePt t="28500" x="4635500" y="4787900"/>
          <p14:tracePt t="28515" x="4711700" y="4787900"/>
          <p14:tracePt t="28531" x="4743450" y="4787900"/>
          <p14:tracePt t="28548" x="4787900" y="4787900"/>
          <p14:tracePt t="28565" x="4832350" y="4794250"/>
          <p14:tracePt t="28581" x="4851400" y="4800600"/>
          <p14:tracePt t="28598" x="4889500" y="4826000"/>
          <p14:tracePt t="28615" x="4902200" y="4826000"/>
          <p14:tracePt t="28631" x="4921250" y="4838700"/>
          <p14:tracePt t="28667" x="4927600" y="4845050"/>
          <p14:tracePt t="28681" x="4933950" y="4845050"/>
          <p14:tracePt t="28698" x="4940300" y="4845050"/>
          <p14:tracePt t="28714" x="4965700" y="4845050"/>
          <p14:tracePt t="28731" x="4991100" y="4845050"/>
          <p14:tracePt t="28748" x="5003800" y="4845050"/>
          <p14:tracePt t="28765" x="5016500" y="4845050"/>
          <p14:tracePt t="28781" x="5022850" y="4845050"/>
          <p14:tracePt t="28798" x="5035550" y="4838700"/>
          <p14:tracePt t="28815" x="5041900" y="4838700"/>
          <p14:tracePt t="28849" x="5060950" y="4832350"/>
          <p14:tracePt t="28867" x="5086350" y="4826000"/>
          <p14:tracePt t="28882" x="5105400" y="4826000"/>
          <p14:tracePt t="28898" x="5137150" y="4819650"/>
          <p14:tracePt t="28915" x="5156200" y="4813300"/>
          <p14:tracePt t="28932" x="5187950" y="4806950"/>
          <p14:tracePt t="28951" x="5232400" y="4800600"/>
          <p14:tracePt t="28966" x="5251450" y="4794250"/>
          <p14:tracePt t="28983" x="5302250" y="4787900"/>
          <p14:tracePt t="28999" x="5321300" y="4781550"/>
          <p14:tracePt t="29015" x="5372100" y="4775200"/>
          <p14:tracePt t="29033" x="5391150" y="4775200"/>
          <p14:tracePt t="29050" x="5410200" y="4762500"/>
          <p14:tracePt t="29702" x="5403850" y="4762500"/>
          <p14:tracePt t="29752" x="5397500" y="4762500"/>
          <p14:tracePt t="29815" x="5391150" y="4762500"/>
          <p14:tracePt t="29835" x="5384800" y="4762500"/>
          <p14:tracePt t="29846" x="5384800" y="4768850"/>
          <p14:tracePt t="29867" x="5378450" y="4768850"/>
          <p14:tracePt t="29888" x="5378450" y="4775200"/>
          <p14:tracePt t="29899" x="5372100" y="4775200"/>
          <p14:tracePt t="29909" x="5365750" y="4781550"/>
          <p14:tracePt t="29920" x="5359400" y="4787900"/>
          <p14:tracePt t="29931" x="5353050" y="4787900"/>
          <p14:tracePt t="29948" x="5340350" y="4794250"/>
          <p14:tracePt t="29966" x="5314950" y="4800600"/>
          <p14:tracePt t="29983" x="5283200" y="4806950"/>
          <p14:tracePt t="29999" x="5264150" y="4806950"/>
          <p14:tracePt t="30016" x="5219700" y="4813300"/>
          <p14:tracePt t="30033" x="5200650" y="4813300"/>
          <p14:tracePt t="30049" x="5162550" y="4813300"/>
          <p14:tracePt t="30066" x="5086350" y="4813300"/>
          <p14:tracePt t="30081" x="5041900" y="4813300"/>
          <p14:tracePt t="30098" x="4984750" y="4813300"/>
          <p14:tracePt t="30116" x="4959350" y="4813300"/>
          <p14:tracePt t="30132" x="4889500" y="4813300"/>
          <p14:tracePt t="30150" x="4832350" y="4806950"/>
          <p14:tracePt t="30166" x="4806950" y="4806950"/>
          <p14:tracePt t="30182" x="4756150" y="4787900"/>
          <p14:tracePt t="30199" x="4743450" y="4787900"/>
          <p14:tracePt t="30216" x="4711700" y="4781550"/>
          <p14:tracePt t="30233" x="4692650" y="4775200"/>
          <p14:tracePt t="30249" x="4686300" y="4768850"/>
          <p14:tracePt t="30265" x="4641850" y="4730750"/>
          <p14:tracePt t="30282" x="4610100" y="4705350"/>
          <p14:tracePt t="30300" x="4565650" y="4648200"/>
          <p14:tracePt t="30317" x="4483100" y="4559300"/>
          <p14:tracePt t="30332" x="4464050" y="4540250"/>
          <p14:tracePt t="30348" x="4413250" y="4464050"/>
          <p14:tracePt t="30365" x="4387850" y="4406900"/>
          <p14:tracePt t="30382" x="4356100" y="4362450"/>
          <p14:tracePt t="30400" x="4330700" y="4241800"/>
          <p14:tracePt t="30415" x="4324350" y="4210050"/>
          <p14:tracePt t="30433" x="4324350" y="4000500"/>
          <p14:tracePt t="30449" x="4324350" y="3924300"/>
          <p14:tracePt t="30465" x="4324350" y="3873500"/>
          <p14:tracePt t="30483" x="4324350" y="3784600"/>
          <p14:tracePt t="30499" x="4324350" y="3721100"/>
          <p14:tracePt t="30516" x="4324350" y="3613150"/>
          <p14:tracePt t="30532" x="4324350" y="3536950"/>
          <p14:tracePt t="30551" x="4324350" y="3467100"/>
          <p14:tracePt t="30565" x="4324350" y="3441700"/>
          <p14:tracePt t="30583" x="4330700" y="3390900"/>
          <p14:tracePt t="30600" x="4343400" y="3340100"/>
          <p14:tracePt t="30616" x="4349750" y="3321050"/>
          <p14:tracePt t="30632" x="4368800" y="3276600"/>
          <p14:tracePt t="30649" x="4375150" y="3263900"/>
          <p14:tracePt t="30665" x="4394200" y="3238500"/>
          <p14:tracePt t="30682" x="4413250" y="3206750"/>
          <p14:tracePt t="30699" x="4425950" y="3194050"/>
          <p14:tracePt t="30716" x="4445000" y="3155950"/>
          <p14:tracePt t="30733" x="4464050" y="3136900"/>
          <p14:tracePt t="30749" x="4483100" y="3117850"/>
          <p14:tracePt t="30766" x="4502150" y="3098800"/>
          <p14:tracePt t="30782" x="4514850" y="3086100"/>
          <p14:tracePt t="30799" x="4546600" y="3067050"/>
          <p14:tracePt t="30816" x="4565650" y="3060700"/>
          <p14:tracePt t="30832" x="4610100" y="3035300"/>
          <p14:tracePt t="30849" x="4654550" y="3016250"/>
          <p14:tracePt t="30866" x="4673600" y="3009900"/>
          <p14:tracePt t="30882" x="4724400" y="2984500"/>
          <p14:tracePt t="30898" x="4743450" y="2978150"/>
          <p14:tracePt t="30915" x="4800600" y="2965450"/>
          <p14:tracePt t="30931" x="4883150" y="2959100"/>
          <p14:tracePt t="30948" x="4927600" y="2946400"/>
          <p14:tracePt t="30964" x="4972050" y="2940050"/>
          <p14:tracePt t="30981" x="4997450" y="2940050"/>
          <p14:tracePt t="30998" x="5016500" y="2933700"/>
          <p14:tracePt t="31014" x="5022850" y="2933700"/>
          <p14:tracePt t="31704" x="5016500" y="2946400"/>
          <p14:tracePt t="31714" x="5003800" y="2952750"/>
          <p14:tracePt t="31725" x="4997450" y="2959100"/>
          <p14:tracePt t="31736" x="4984750" y="2965450"/>
          <p14:tracePt t="31749" x="4972050" y="2971800"/>
          <p14:tracePt t="31766" x="4946650" y="2978150"/>
          <p14:tracePt t="31781" x="4933950" y="2984500"/>
          <p14:tracePt t="31799" x="4902200" y="2984500"/>
          <p14:tracePt t="31815" x="4889500" y="2984500"/>
          <p14:tracePt t="31832" x="4857750" y="2984500"/>
          <p14:tracePt t="31849" x="4845050" y="2984500"/>
          <p14:tracePt t="31865" x="4826000" y="2984500"/>
          <p14:tracePt t="31882" x="4813300" y="2984500"/>
          <p14:tracePt t="31898" x="4806950" y="2984500"/>
          <p14:tracePt t="31914" x="4800600" y="2984500"/>
          <p14:tracePt t="31944" x="4800600" y="2978150"/>
          <p14:tracePt t="31955" x="4800600" y="2971800"/>
          <p14:tracePt t="31966" x="4800600" y="2965450"/>
          <p14:tracePt t="31982" x="4800600" y="2959100"/>
          <p14:tracePt t="31999" x="4794250" y="2946400"/>
          <p14:tracePt t="32016" x="4794250" y="2921000"/>
          <p14:tracePt t="32032" x="4794250" y="2908300"/>
          <p14:tracePt t="32050" x="4794250" y="2882900"/>
          <p14:tracePt t="32064" x="4794250" y="2857500"/>
          <p14:tracePt t="32081" x="4794250" y="2806700"/>
          <p14:tracePt t="32098" x="4794250" y="2774950"/>
          <p14:tracePt t="32114" x="4806950" y="2736850"/>
          <p14:tracePt t="32131" x="4813300" y="2711450"/>
          <p14:tracePt t="32148" x="4819650" y="2705100"/>
          <p14:tracePt t="32164" x="4832350" y="2686050"/>
          <p14:tracePt t="32181" x="4838700" y="2679700"/>
          <p14:tracePt t="32198" x="4851400" y="2673350"/>
          <p14:tracePt t="32214" x="4889500" y="2654300"/>
          <p14:tracePt t="32231" x="4902200" y="2654300"/>
          <p14:tracePt t="32248" x="4946650" y="2654300"/>
          <p14:tracePt t="32264" x="4965700" y="2654300"/>
          <p14:tracePt t="32281" x="5003800" y="2654300"/>
          <p14:tracePt t="32298" x="5035550" y="2667000"/>
          <p14:tracePt t="32315" x="5054600" y="2673350"/>
          <p14:tracePt t="32331" x="5105400" y="2679700"/>
          <p14:tracePt t="32348" x="5124450" y="2679700"/>
          <p14:tracePt t="32365" x="5168900" y="2686050"/>
          <p14:tracePt t="32382" x="5200650" y="2686050"/>
          <p14:tracePt t="32399" x="5207000" y="2686050"/>
          <p14:tracePt t="32416" x="5219700" y="2692400"/>
          <p14:tracePt t="32431" x="5226050" y="2692400"/>
          <p14:tracePt t="32476" x="5226050" y="2698750"/>
          <p14:tracePt t="32487" x="5232400" y="2711450"/>
          <p14:tracePt t="32497" x="5232400" y="2730500"/>
          <p14:tracePt t="32507" x="5232400" y="2743200"/>
          <p14:tracePt t="32518" x="5232400" y="2755900"/>
          <p14:tracePt t="32538" x="5232400" y="2768600"/>
          <p14:tracePt t="32548" x="5232400" y="2781300"/>
          <p14:tracePt t="32565" x="5232400" y="2787650"/>
          <p14:tracePt t="32582" x="5232400" y="2806700"/>
          <p14:tracePt t="32598" x="5232400" y="2819400"/>
          <p14:tracePt t="32615" x="5232400" y="2832100"/>
          <p14:tracePt t="32633" x="5232400" y="2844800"/>
          <p14:tracePt t="32665" x="5232400" y="2851150"/>
          <p14:tracePt t="32682" x="5232400" y="2857500"/>
          <p14:tracePt t="32716" x="5232400" y="2863850"/>
          <p14:tracePt t="32758" x="5232400" y="2870200"/>
          <p14:tracePt t="32778" x="5232400" y="2882900"/>
          <p14:tracePt t="32800" x="5232400" y="2889250"/>
          <p14:tracePt t="32811" x="5226050" y="2895600"/>
          <p14:tracePt t="32821" x="5226050" y="2901950"/>
          <p14:tracePt t="32841" x="5226050" y="2914650"/>
          <p14:tracePt t="32863" x="5226050" y="2921000"/>
          <p14:tracePt t="32872" x="5219700" y="2927350"/>
          <p14:tracePt t="32892" x="5219700" y="2933700"/>
          <p14:tracePt t="32903" x="5219700" y="2940050"/>
          <p14:tracePt t="32914" x="5213350" y="2940050"/>
          <p14:tracePt t="32945" x="5213350" y="2946400"/>
          <p14:tracePt t="36383" x="5213350" y="2952750"/>
          <p14:tracePt t="36393" x="5213350" y="2959100"/>
          <p14:tracePt t="36404" x="5213350" y="2971800"/>
          <p14:tracePt t="36416" x="5213350" y="2984500"/>
          <p14:tracePt t="36432" x="5213350" y="2990850"/>
          <p14:tracePt t="36449" x="5213350" y="3009900"/>
          <p14:tracePt t="36466" x="5207000" y="3016250"/>
          <p14:tracePt t="36482" x="5200650" y="3022600"/>
          <p14:tracePt t="36499" x="5187950" y="3041650"/>
          <p14:tracePt t="36515" x="5181600" y="3048000"/>
          <p14:tracePt t="36532" x="5162550" y="3067050"/>
          <p14:tracePt t="36549" x="5149850" y="3073400"/>
          <p14:tracePt t="36565" x="5124450" y="3086100"/>
          <p14:tracePt t="36582" x="5086350" y="3092450"/>
          <p14:tracePt t="36599" x="5048250" y="3092450"/>
          <p14:tracePt t="36614" x="5010150" y="3092450"/>
          <p14:tracePt t="36633" x="4965700" y="3092450"/>
          <p14:tracePt t="36649" x="4946650" y="3092450"/>
          <p14:tracePt t="36665" x="4914900" y="3092450"/>
          <p14:tracePt t="36682" x="4902200" y="3092450"/>
          <p14:tracePt t="36699" x="4876800" y="3092450"/>
          <p14:tracePt t="36715" x="4870450" y="3092450"/>
          <p14:tracePt t="36731" x="4857750" y="3086100"/>
          <p14:tracePt t="36747" x="4845050" y="3086100"/>
          <p14:tracePt t="36788" x="4845050" y="3079750"/>
          <p14:tracePt t="36799" x="4845050" y="3073400"/>
          <p14:tracePt t="36893" x="4845050" y="3067050"/>
          <p14:tracePt t="36916" x="4845050" y="3060700"/>
          <p14:tracePt t="36936" x="4845050" y="3054350"/>
          <p14:tracePt t="36947" x="4845050" y="3048000"/>
          <p14:tracePt t="36957" x="4851400" y="3041650"/>
          <p14:tracePt t="36969" x="4851400" y="3035300"/>
          <p14:tracePt t="36981" x="4857750" y="3035300"/>
          <p14:tracePt t="36999" x="4864100" y="3028950"/>
          <p14:tracePt t="38366" x="4870450" y="3028950"/>
          <p14:tracePt t="38377" x="4876800" y="3028950"/>
          <p14:tracePt t="38387" x="4889500" y="3022600"/>
          <p14:tracePt t="38398" x="4902200" y="3016250"/>
          <p14:tracePt t="38414" x="4908550" y="3016250"/>
          <p14:tracePt t="38430" x="4933950" y="3003550"/>
          <p14:tracePt t="38447" x="4946650" y="2997200"/>
          <p14:tracePt t="38464" x="4984750" y="2978150"/>
          <p14:tracePt t="38481" x="4997450" y="2978150"/>
          <p14:tracePt t="38497" x="5022850" y="2971800"/>
          <p14:tracePt t="38514" x="5048250" y="2971800"/>
          <p14:tracePt t="38531" x="5054600" y="2971800"/>
          <p14:tracePt t="38547" x="5060950" y="2971800"/>
          <p14:tracePt t="38564" x="5067300" y="2971800"/>
          <p14:tracePt t="38581" x="5073650" y="2971800"/>
          <p14:tracePt t="39944" x="5060950" y="2971800"/>
          <p14:tracePt t="39953" x="5022850" y="2984500"/>
          <p14:tracePt t="39965" x="4978400" y="2997200"/>
          <p14:tracePt t="39981" x="4940300" y="3016250"/>
          <p14:tracePt t="39998" x="4800600" y="3067050"/>
          <p14:tracePt t="40016" x="4641850" y="3149600"/>
          <p14:tracePt t="40032" x="4546600" y="3200400"/>
          <p14:tracePt t="40049" x="4432300" y="3276600"/>
          <p14:tracePt t="40065" x="4362450" y="3333750"/>
          <p14:tracePt t="40082" x="4254500" y="3422650"/>
          <p14:tracePt t="40099" x="4165600" y="3505200"/>
          <p14:tracePt t="40115" x="4114800" y="3549650"/>
          <p14:tracePt t="40132" x="4032250" y="3663950"/>
          <p14:tracePt t="40148" x="3981450" y="3759200"/>
          <p14:tracePt t="40164" x="3898900" y="3924300"/>
          <p14:tracePt t="40180" x="3873500" y="3981450"/>
          <p14:tracePt t="40197" x="3822700" y="4114800"/>
          <p14:tracePt t="40214" x="3765550" y="4248150"/>
          <p14:tracePt t="40230" x="3746500" y="4305300"/>
          <p14:tracePt t="40247" x="3721100" y="4400550"/>
          <p14:tracePt t="40264" x="3721100" y="4451350"/>
          <p14:tracePt t="40280" x="3702050" y="4521200"/>
          <p14:tracePt t="40297" x="3702050" y="4572000"/>
          <p14:tracePt t="40314" x="3695700" y="4603750"/>
          <p14:tracePt t="40331" x="3695700" y="4635500"/>
          <p14:tracePt t="40349" x="3695700" y="4673600"/>
          <p14:tracePt t="40365" x="3695700" y="4686300"/>
          <p14:tracePt t="40382" x="3695700" y="4718050"/>
          <p14:tracePt t="40398" x="3695700" y="4737100"/>
          <p14:tracePt t="40415" x="3695700" y="4781550"/>
          <p14:tracePt t="40433" x="3695700" y="4838700"/>
          <p14:tracePt t="40448" x="3695700" y="4857750"/>
          <p14:tracePt t="40465" x="3695700" y="4908550"/>
          <p14:tracePt t="40481" x="3695700" y="4927600"/>
          <p14:tracePt t="40498" x="3695700" y="4978400"/>
          <p14:tracePt t="40516" x="3695700" y="5010150"/>
          <p14:tracePt t="40531" x="3695700" y="5048250"/>
          <p14:tracePt t="40548" x="3689350" y="5086350"/>
          <p14:tracePt t="40565" x="3683000" y="5105400"/>
          <p14:tracePt t="40581" x="3683000" y="5124450"/>
          <p14:tracePt t="40599" x="3683000" y="5130800"/>
          <p14:tracePt t="40615" x="3683000" y="5137150"/>
          <p14:tracePt t="40642" x="3683000" y="5143500"/>
          <p14:tracePt t="40861" x="3676650" y="5143500"/>
          <p14:tracePt t="40871" x="3676650" y="5137150"/>
          <p14:tracePt t="40881" x="3676650" y="5124450"/>
          <p14:tracePt t="40897" x="3676650" y="5111750"/>
          <p14:tracePt t="40914" x="3676650" y="5060950"/>
          <p14:tracePt t="40930" x="3676650" y="5041900"/>
          <p14:tracePt t="40947" x="3676650" y="4978400"/>
          <p14:tracePt t="40965" x="3676650" y="4908550"/>
          <p14:tracePt t="40981" x="3676650" y="4889500"/>
          <p14:tracePt t="40998" x="3676650" y="4838700"/>
          <p14:tracePt t="41014" x="3676650" y="4819650"/>
          <p14:tracePt t="41031" x="3676650" y="4768850"/>
          <p14:tracePt t="41048" x="3676650" y="4737100"/>
          <p14:tracePt t="41065" x="3676650" y="4711700"/>
          <p14:tracePt t="41082" x="3676650" y="4679950"/>
          <p14:tracePt t="41098" x="3676650" y="4648200"/>
          <p14:tracePt t="41115" x="3683000" y="4616450"/>
          <p14:tracePt t="41131" x="3683000" y="4584700"/>
          <p14:tracePt t="41148" x="3683000" y="4559300"/>
          <p14:tracePt t="41165" x="3689350" y="4521200"/>
          <p14:tracePt t="41182" x="3689350" y="4502150"/>
          <p14:tracePt t="41198" x="3695700" y="4457700"/>
          <p14:tracePt t="41215" x="3695700" y="4419600"/>
          <p14:tracePt t="41231" x="3695700" y="4400550"/>
          <p14:tracePt t="41248" x="3708400" y="4337050"/>
          <p14:tracePt t="41265" x="3708400" y="4318000"/>
          <p14:tracePt t="41282" x="3708400" y="4260850"/>
          <p14:tracePt t="41298" x="3714750" y="4191000"/>
          <p14:tracePt t="41314" x="3714750" y="4152900"/>
          <p14:tracePt t="41330" x="3721100" y="4095750"/>
          <p14:tracePt t="41347" x="3727450" y="4051300"/>
          <p14:tracePt t="41363" x="3733800" y="3994150"/>
          <p14:tracePt t="41381" x="3746500" y="3937000"/>
          <p14:tracePt t="41397" x="3746500" y="3911600"/>
          <p14:tracePt t="41413" x="3752850" y="3854450"/>
          <p14:tracePt t="41430" x="3752850" y="3822700"/>
          <p14:tracePt t="41447" x="3759200" y="3771900"/>
          <p14:tracePt t="41464" x="3765550" y="3733800"/>
          <p14:tracePt t="41480" x="3765550" y="3676650"/>
          <p14:tracePt t="41497" x="3771900" y="3619500"/>
          <p14:tracePt t="41514" x="3771900" y="3594100"/>
          <p14:tracePt t="41530" x="3771900" y="3562350"/>
          <p14:tracePt t="41547" x="3771900" y="3536950"/>
          <p14:tracePt t="41564" x="3771900" y="3524250"/>
          <p14:tracePt t="41581" x="3778250" y="3505200"/>
          <p14:tracePt t="41598" x="3778250" y="3492500"/>
          <p14:tracePt t="41615" x="3784600" y="3473450"/>
          <p14:tracePt t="41633" x="3790950" y="3460750"/>
          <p14:tracePt t="41648" x="3790950" y="3448050"/>
          <p14:tracePt t="41665" x="3797300" y="3435350"/>
          <p14:tracePt t="41681" x="3797300" y="3429000"/>
          <p14:tracePt t="41800" x="3797300" y="3422650"/>
          <p14:tracePt t="41883" x="3790950" y="3448050"/>
          <p14:tracePt t="41893" x="3752850" y="3505200"/>
          <p14:tracePt t="41904" x="3708400" y="3568700"/>
          <p14:tracePt t="41916" x="3670300" y="3663950"/>
          <p14:tracePt t="41931" x="3625850" y="3759200"/>
          <p14:tracePt t="41948" x="3587750" y="3905250"/>
          <p14:tracePt t="41966" x="3568700" y="4013200"/>
          <p14:tracePt t="41981" x="3562350" y="4051300"/>
          <p14:tracePt t="41999" x="3556000" y="4191000"/>
          <p14:tracePt t="42015" x="3556000" y="4254500"/>
          <p14:tracePt t="42031" x="3556000" y="4375150"/>
          <p14:tracePt t="42049" x="3543300" y="4502150"/>
          <p14:tracePt t="42065" x="3536950" y="4565650"/>
          <p14:tracePt t="42081" x="3517900" y="4686300"/>
          <p14:tracePt t="42098" x="3505200" y="4743450"/>
          <p14:tracePt t="42115" x="3505200" y="4800600"/>
          <p14:tracePt t="42132" x="3498850" y="4819650"/>
          <p14:tracePt t="42148" x="3498850" y="4838700"/>
          <p14:tracePt t="42165" x="3498850" y="4845050"/>
          <p14:tracePt t="42198" x="3498850" y="4851400"/>
          <p14:tracePt t="42249" x="3498850" y="4845050"/>
          <p14:tracePt t="42258" x="3498850" y="4826000"/>
          <p14:tracePt t="42269" x="3498850" y="4800600"/>
          <p14:tracePt t="42281" x="3505200" y="4762500"/>
          <p14:tracePt t="42299" x="3530600" y="4540250"/>
          <p14:tracePt t="42314" x="3556000" y="4413250"/>
          <p14:tracePt t="42330" x="3587750" y="4210050"/>
          <p14:tracePt t="42347" x="3606800" y="4108450"/>
          <p14:tracePt t="42364" x="3638550" y="3873500"/>
          <p14:tracePt t="42381" x="3657600" y="3784600"/>
          <p14:tracePt t="42397" x="3676650" y="3676650"/>
          <p14:tracePt t="42414" x="3683000" y="3606800"/>
          <p14:tracePt t="42432" x="3689350" y="3581400"/>
          <p14:tracePt t="42448" x="3689350" y="3536950"/>
          <p14:tracePt t="42465" x="3695700" y="3517900"/>
          <p14:tracePt t="42482" x="3702050" y="3498850"/>
          <p14:tracePt t="42498" x="3708400" y="3479800"/>
          <p14:tracePt t="42514" x="3714750" y="3479800"/>
          <p14:tracePt t="42530" x="3714750" y="3467100"/>
          <p14:tracePt t="42601" x="3708400" y="3479800"/>
          <p14:tracePt t="42863" x="3708400" y="3486150"/>
          <p14:tracePt t="42874" x="3714750" y="3492500"/>
          <p14:tracePt t="42883" x="3733800" y="3505200"/>
          <p14:tracePt t="42897" x="3797300" y="3524250"/>
          <p14:tracePt t="42914" x="3949700" y="3549650"/>
          <p14:tracePt t="42930" x="4127500" y="3562350"/>
          <p14:tracePt t="42947" x="4457700" y="3587750"/>
          <p14:tracePt t="42965" x="4692650" y="3587750"/>
          <p14:tracePt t="42982" x="5149850" y="3625850"/>
          <p14:tracePt t="42998" x="5581650" y="3657600"/>
          <p14:tracePt t="43015" x="5753100" y="3676650"/>
          <p14:tracePt t="43031" x="5969000" y="3702050"/>
          <p14:tracePt t="43047" x="6121400" y="3702050"/>
          <p14:tracePt t="43065" x="6375400" y="3721100"/>
          <p14:tracePt t="43082" x="6521450" y="3740150"/>
          <p14:tracePt t="43098" x="6610350" y="3752850"/>
          <p14:tracePt t="43115" x="6788150" y="3790950"/>
          <p14:tracePt t="43131" x="6864350" y="3790950"/>
          <p14:tracePt t="43148" x="6985000" y="3810000"/>
          <p14:tracePt t="43165" x="7073900" y="3810000"/>
          <p14:tracePt t="43181" x="7105650" y="3810000"/>
          <p14:tracePt t="43198" x="7162800" y="3810000"/>
          <p14:tracePt t="43214" x="7194550" y="3810000"/>
          <p14:tracePt t="43231" x="7239000" y="3790950"/>
          <p14:tracePt t="43249" x="7277100" y="3778250"/>
          <p14:tracePt t="43264" x="7296150" y="3771900"/>
          <p14:tracePt t="43281" x="7327900" y="3759200"/>
          <p14:tracePt t="43298" x="7353300" y="3752850"/>
          <p14:tracePt t="43314" x="7366000" y="3740150"/>
          <p14:tracePt t="43332" x="7404100" y="3727450"/>
          <p14:tracePt t="43348" x="7410450" y="3727450"/>
          <p14:tracePt t="43365" x="7435850" y="3714750"/>
          <p14:tracePt t="43381" x="7448550" y="3702050"/>
          <p14:tracePt t="43399" x="7473950" y="3689350"/>
        </p14:tracePtLst>
      </p14:laserTraceLst>
    </p:ext>
  </p:extLs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en-US"/>
              <a:t>Model estimation</a:t>
            </a:r>
          </a:p>
        </p:txBody>
      </p:sp>
      <p:sp>
        <p:nvSpPr>
          <p:cNvPr id="43011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33400"/>
          </a:xfrm>
        </p:spPr>
        <p:txBody>
          <a:bodyPr/>
          <a:lstStyle/>
          <a:p>
            <a:r>
              <a:rPr lang="en-US" altLang="en-US"/>
              <a:t>Overfitting and Optimism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3</a:t>
            </a:r>
          </a:p>
        </p:txBody>
      </p:sp>
      <p:sp>
        <p:nvSpPr>
          <p:cNvPr id="43014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D4718E3-D400-4971-8B9E-E9671FFF3389}" type="slidenum">
              <a:rPr lang="pt-BR" altLang="pt-BR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43015" name="Rectangle 1"/>
          <p:cNvSpPr>
            <a:spLocks noChangeArrowheads="1"/>
          </p:cNvSpPr>
          <p:nvPr/>
        </p:nvSpPr>
        <p:spPr bwMode="auto">
          <a:xfrm rot="10800000" flipV="1">
            <a:off x="984250" y="6092825"/>
            <a:ext cx="7043738" cy="314325"/>
          </a:xfrm>
          <a:prstGeom prst="rect">
            <a:avLst/>
          </a:prstGeom>
          <a:solidFill>
            <a:srgbClr val="F7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15870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en-US" sz="1000">
                <a:solidFill>
                  <a:srgbClr val="333333"/>
                </a:solidFill>
                <a:latin typeface="Arial" panose="020B0604020202020204" pitchFamily="34" charset="0"/>
              </a:rPr>
              <a:t>Steyerbeg. </a:t>
            </a:r>
            <a:r>
              <a:rPr lang="en-US" altLang="en-US" sz="1000">
                <a:latin typeface="Arial" panose="020B0604020202020204" pitchFamily="34" charset="0"/>
              </a:rPr>
              <a:t>Clinical Prediction Models:  A Practical Approach to Development, Validation, and Updating. Springer in 2009. </a:t>
            </a:r>
            <a:endParaRPr lang="pt-BR" altLang="en-US" sz="1000">
              <a:latin typeface="Arial" panose="020B0604020202020204" pitchFamily="34" charset="0"/>
            </a:endParaRPr>
          </a:p>
        </p:txBody>
      </p:sp>
      <p:pic>
        <p:nvPicPr>
          <p:cNvPr id="43016" name="Imagem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2333625"/>
            <a:ext cx="6751638" cy="361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pt-BR" dirty="0"/>
              <a:t>2019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extLst>
    <p:ext uri="{3A86A75C-4F4B-4683-9AE1-C65F6400EC91}">
      <p14:laserTraceLst xmlns:p14="http://schemas.microsoft.com/office/powerpoint/2010/main">
        <p14:tracePtLst>
          <p14:tracePt t="1485" x="7467600" y="3683000"/>
          <p14:tracePt t="1495" x="7435850" y="3670300"/>
          <p14:tracePt t="1506" x="7423150" y="3657600"/>
          <p14:tracePt t="1516" x="7416800" y="3657600"/>
          <p14:tracePt t="1532" x="7404100" y="3644900"/>
          <p14:tracePt t="1548" x="7391400" y="3632200"/>
          <p14:tracePt t="1565" x="7378700" y="3613150"/>
          <p14:tracePt t="1581" x="7080250" y="3206750"/>
          <p14:tracePt t="1599" x="6902450" y="2984500"/>
          <p14:tracePt t="1614" x="6813550" y="2876550"/>
          <p14:tracePt t="1631" x="6654800" y="2730500"/>
          <p14:tracePt t="1647" x="6553200" y="2667000"/>
          <p14:tracePt t="1663" x="6362700" y="2584450"/>
          <p14:tracePt t="1680" x="6299200" y="2565400"/>
          <p14:tracePt t="1697" x="6197600" y="2527300"/>
          <p14:tracePt t="1714" x="6096000" y="2520950"/>
          <p14:tracePt t="1730" x="6032500" y="2520950"/>
          <p14:tracePt t="1747" x="5899150" y="2533650"/>
          <p14:tracePt t="1763" x="5842000" y="2559050"/>
          <p14:tracePt t="1780" x="5727700" y="2635250"/>
          <p14:tracePt t="1797" x="5575300" y="2736850"/>
          <p14:tracePt t="1815" x="5454650" y="2806700"/>
          <p14:tracePt t="1831" x="5213350" y="2914650"/>
          <p14:tracePt t="1848" x="5048250" y="2978150"/>
          <p14:tracePt t="1865" x="4578350" y="3048000"/>
          <p14:tracePt t="1882" x="4038600" y="3054350"/>
          <p14:tracePt t="1898" x="3803650" y="3035300"/>
          <p14:tracePt t="1914" x="3308350" y="2978150"/>
          <p14:tracePt t="1931" x="3098800" y="2965450"/>
          <p14:tracePt t="1948" x="2889250" y="2927350"/>
          <p14:tracePt t="1965" x="2755900" y="2908300"/>
          <p14:tracePt t="1981" x="2717800" y="2908300"/>
          <p14:tracePt t="1999" x="2654300" y="2908300"/>
          <p14:tracePt t="2497" x="2647950" y="2908300"/>
          <p14:tracePt t="2508" x="2635250" y="2908300"/>
          <p14:tracePt t="2518" x="2616200" y="2908300"/>
          <p14:tracePt t="2531" x="2578100" y="2908300"/>
          <p14:tracePt t="2549" x="2482850" y="2908300"/>
          <p14:tracePt t="2564" x="2432050" y="2914650"/>
          <p14:tracePt t="2581" x="2286000" y="2978150"/>
          <p14:tracePt t="2598" x="2216150" y="3003550"/>
          <p14:tracePt t="2614" x="2152650" y="3035300"/>
          <p14:tracePt t="2632" x="2127250" y="3054350"/>
          <p14:tracePt t="2648" x="2114550" y="3054350"/>
          <p14:tracePt t="2665" x="2114550" y="3060700"/>
          <p14:tracePt t="2681" x="2114550" y="3067050"/>
          <p14:tracePt t="2698" x="2133600" y="3079750"/>
          <p14:tracePt t="2715" x="2254250" y="3105150"/>
          <p14:tracePt t="2732" x="2305050" y="3105150"/>
          <p14:tracePt t="2748" x="2508250" y="3130550"/>
          <p14:tracePt t="2765" x="2571750" y="3130550"/>
          <p14:tracePt t="2781" x="2673350" y="3130550"/>
          <p14:tracePt t="2799" x="2736850" y="3117850"/>
          <p14:tracePt t="2815" x="2755900" y="3111500"/>
          <p14:tracePt t="2832" x="2768600" y="3092450"/>
          <p14:tracePt t="2847" x="2774950" y="3073400"/>
          <p14:tracePt t="2863" x="2774950" y="3035300"/>
          <p14:tracePt t="2880" x="2743200" y="3003550"/>
          <p14:tracePt t="2897" x="2520950" y="2927350"/>
          <p14:tracePt t="2913" x="2247900" y="2895600"/>
          <p14:tracePt t="2930" x="2032000" y="2921000"/>
          <p14:tracePt t="2947" x="1803400" y="2959100"/>
          <p14:tracePt t="2964" x="1746250" y="2978150"/>
          <p14:tracePt t="2980" x="1708150" y="2990850"/>
          <p14:tracePt t="2997" x="1689100" y="2997200"/>
          <p14:tracePt t="3059" x="1689100" y="3003550"/>
          <p14:tracePt t="3100" x="1689100" y="3009900"/>
          <p14:tracePt t="3175" x="1695450" y="3009900"/>
          <p14:tracePt t="3634" x="1708150" y="3016250"/>
          <p14:tracePt t="3644" x="1733550" y="3016250"/>
          <p14:tracePt t="3653" x="1752600" y="3016250"/>
          <p14:tracePt t="3665" x="1771650" y="3016250"/>
          <p14:tracePt t="3680" x="1790700" y="3016250"/>
          <p14:tracePt t="3697" x="1885950" y="3022600"/>
          <p14:tracePt t="3715" x="1949450" y="3035300"/>
          <p14:tracePt t="3731" x="2070100" y="3048000"/>
          <p14:tracePt t="3748" x="2165350" y="3060700"/>
          <p14:tracePt t="3765" x="2228850" y="3060700"/>
          <p14:tracePt t="3781" x="2305050" y="3060700"/>
          <p14:tracePt t="3798" x="2355850" y="3060700"/>
          <p14:tracePt t="3814" x="2413000" y="3060700"/>
          <p14:tracePt t="3831" x="2451100" y="3060700"/>
          <p14:tracePt t="3847" x="2463800" y="3060700"/>
          <p14:tracePt t="3863" x="2482850" y="3060700"/>
          <p14:tracePt t="3880" x="2489200" y="3060700"/>
          <p14:tracePt t="4260" x="2501900" y="3060700"/>
          <p14:tracePt t="4270" x="2514600" y="3060700"/>
          <p14:tracePt t="4282" x="2533650" y="3060700"/>
          <p14:tracePt t="4298" x="2546350" y="3060700"/>
          <p14:tracePt t="4314" x="2590800" y="3060700"/>
          <p14:tracePt t="4332" x="2667000" y="3060700"/>
          <p14:tracePt t="4348" x="2717800" y="3060700"/>
          <p14:tracePt t="4365" x="2774950" y="3054350"/>
          <p14:tracePt t="4381" x="2794000" y="3054350"/>
          <p14:tracePt t="4398" x="2838450" y="3048000"/>
          <p14:tracePt t="4415" x="2857500" y="3048000"/>
          <p14:tracePt t="4431" x="2857500" y="3041650"/>
          <p14:tracePt t="4448" x="2863850" y="3041650"/>
          <p14:tracePt t="4481" x="2870200" y="3041650"/>
          <p14:tracePt t="4520" x="2863850" y="3041650"/>
          <p14:tracePt t="4531" x="2838450" y="3041650"/>
          <p14:tracePt t="4541" x="2800350" y="3041650"/>
          <p14:tracePt t="4552" x="2755900" y="3041650"/>
          <p14:tracePt t="4564" x="2717800" y="3041650"/>
          <p14:tracePt t="4580" x="2692400" y="3041650"/>
          <p14:tracePt t="4597" x="2616200" y="3041650"/>
          <p14:tracePt t="4614" x="2508250" y="3041650"/>
          <p14:tracePt t="4630" x="2470150" y="3041650"/>
          <p14:tracePt t="4646" x="2387600" y="3048000"/>
          <p14:tracePt t="4663" x="2349500" y="3048000"/>
          <p14:tracePt t="4680" x="2292350" y="3060700"/>
          <p14:tracePt t="4696" x="2222500" y="3060700"/>
          <p14:tracePt t="4713" x="2197100" y="3060700"/>
          <p14:tracePt t="4730" x="2127250" y="3060700"/>
          <p14:tracePt t="4747" x="2089150" y="3060700"/>
          <p14:tracePt t="4764" x="2044700" y="3060700"/>
          <p14:tracePt t="4782" x="1993900" y="3060700"/>
          <p14:tracePt t="4798" x="1955800" y="3054350"/>
          <p14:tracePt t="4814" x="1885950" y="3048000"/>
          <p14:tracePt t="4831" x="1854200" y="3041650"/>
          <p14:tracePt t="4848" x="1809750" y="3041650"/>
          <p14:tracePt t="4865" x="1765300" y="3035300"/>
          <p14:tracePt t="4881" x="1746250" y="3035300"/>
          <p14:tracePt t="4898" x="1714500" y="3035300"/>
          <p14:tracePt t="4915" x="1695450" y="3035300"/>
          <p14:tracePt t="4930" x="1644650" y="3035300"/>
          <p14:tracePt t="4947" x="1593850" y="3048000"/>
          <p14:tracePt t="4964" x="1562100" y="3054350"/>
          <p14:tracePt t="4981" x="1511300" y="3073400"/>
          <p14:tracePt t="4997" x="1492250" y="3079750"/>
          <p14:tracePt t="5013" x="1441450" y="3098800"/>
          <p14:tracePt t="5030" x="1397000" y="3111500"/>
          <p14:tracePt t="5047" x="1384300" y="3117850"/>
          <p14:tracePt t="5063" x="1352550" y="3143250"/>
          <p14:tracePt t="5080" x="1339850" y="3149600"/>
          <p14:tracePt t="5097" x="1320800" y="3162300"/>
          <p14:tracePt t="5113" x="1301750" y="3175000"/>
          <p14:tracePt t="5130" x="1295400" y="3200400"/>
          <p14:tracePt t="5146" x="1282700" y="3232150"/>
          <p14:tracePt t="5163" x="1282700" y="3244850"/>
          <p14:tracePt t="5180" x="1282700" y="3276600"/>
          <p14:tracePt t="5197" x="1282700" y="3302000"/>
          <p14:tracePt t="5213" x="1295400" y="3314700"/>
          <p14:tracePt t="5230" x="1333500" y="3346450"/>
          <p14:tracePt t="5246" x="1352550" y="3359150"/>
          <p14:tracePt t="5263" x="1435100" y="3384550"/>
          <p14:tracePt t="5281" x="1581150" y="3403600"/>
          <p14:tracePt t="5297" x="1631950" y="3403600"/>
          <p14:tracePt t="5313" x="1733550" y="3403600"/>
          <p14:tracePt t="5330" x="1809750" y="3403600"/>
          <p14:tracePt t="5346" x="2038350" y="3403600"/>
          <p14:tracePt t="5364" x="2216150" y="3403600"/>
          <p14:tracePt t="5380" x="2305050" y="3403600"/>
          <p14:tracePt t="5397" x="2546350" y="3397250"/>
          <p14:tracePt t="5413" x="2635250" y="3390900"/>
          <p14:tracePt t="5430" x="2813050" y="3378200"/>
          <p14:tracePt t="5447" x="2990850" y="3378200"/>
          <p14:tracePt t="5463" x="3067050" y="3378200"/>
          <p14:tracePt t="5480" x="3187700" y="3371850"/>
          <p14:tracePt t="5497" x="3213100" y="3359150"/>
          <p14:tracePt t="5513" x="3263900" y="3352800"/>
          <p14:tracePt t="5530" x="3295650" y="3346450"/>
          <p14:tracePt t="5547" x="3302000" y="3346450"/>
          <p14:tracePt t="5563" x="3321050" y="3340100"/>
          <p14:tracePt t="5634" x="3321050" y="3333750"/>
          <p14:tracePt t="5645" x="3314700" y="3321050"/>
          <p14:tracePt t="5655" x="3263900" y="3295650"/>
          <p14:tracePt t="5666" x="3181350" y="3257550"/>
          <p14:tracePt t="5680" x="3079750" y="3225800"/>
          <p14:tracePt t="5697" x="2997200" y="3206750"/>
          <p14:tracePt t="5713" x="2781300" y="3130550"/>
          <p14:tracePt t="5730" x="2559050" y="3073400"/>
          <p14:tracePt t="5746" x="2463800" y="3028950"/>
          <p14:tracePt t="5763" x="2235200" y="2978150"/>
          <p14:tracePt t="5780" x="2146300" y="2965450"/>
          <p14:tracePt t="5797" x="2000250" y="2927350"/>
          <p14:tracePt t="5813" x="1892300" y="2908300"/>
          <p14:tracePt t="5830" x="1841500" y="2908300"/>
          <p14:tracePt t="5847" x="1733550" y="2908300"/>
          <p14:tracePt t="5863" x="1682750" y="2908300"/>
          <p14:tracePt t="5880" x="1606550" y="2908300"/>
          <p14:tracePt t="5897" x="1524000" y="2908300"/>
          <p14:tracePt t="5913" x="1485900" y="2921000"/>
          <p14:tracePt t="5930" x="1416050" y="2921000"/>
          <p14:tracePt t="5947" x="1390650" y="2927350"/>
          <p14:tracePt t="5963" x="1333500" y="2933700"/>
          <p14:tracePt t="5980" x="1289050" y="2940050"/>
          <p14:tracePt t="5997" x="1276350" y="2940050"/>
          <p14:tracePt t="6013" x="1250950" y="2946400"/>
          <p14:tracePt t="6030" x="1244600" y="2952750"/>
          <p14:tracePt t="6032" x="1231900" y="2959100"/>
          <p14:tracePt t="6046" x="1231900" y="2965450"/>
          <p14:tracePt t="6065" x="1219200" y="2978150"/>
          <p14:tracePt t="6081" x="1212850" y="2984500"/>
          <p14:tracePt t="6098" x="1193800" y="3016250"/>
          <p14:tracePt t="6114" x="1187450" y="3028950"/>
          <p14:tracePt t="6131" x="1174750" y="3054350"/>
          <p14:tracePt t="6148" x="1168400" y="3073400"/>
          <p14:tracePt t="6164" x="1168400" y="3079750"/>
          <p14:tracePt t="6180" x="1162050" y="3079750"/>
          <p14:tracePt t="6214" x="1162050" y="3092450"/>
          <p14:tracePt t="6232" x="1162050" y="3105150"/>
          <p14:tracePt t="6248" x="1162050" y="3117850"/>
          <p14:tracePt t="6264" x="1162050" y="3155950"/>
          <p14:tracePt t="6283" x="1187450" y="3194050"/>
          <p14:tracePt t="6298" x="1206500" y="3213100"/>
          <p14:tracePt t="6315" x="1270000" y="3263900"/>
          <p14:tracePt t="6331" x="1314450" y="3289300"/>
          <p14:tracePt t="6348" x="1409700" y="3314700"/>
          <p14:tracePt t="6366" x="1593850" y="3352800"/>
          <p14:tracePt t="6381" x="1695450" y="3378200"/>
          <p14:tracePt t="6398" x="1847850" y="3397250"/>
          <p14:tracePt t="6414" x="1949450" y="3403600"/>
          <p14:tracePt t="6430" x="2203450" y="3422650"/>
          <p14:tracePt t="6448" x="2279650" y="3422650"/>
          <p14:tracePt t="6464" x="2451100" y="3435350"/>
          <p14:tracePt t="6480" x="2692400" y="3454400"/>
          <p14:tracePt t="6498" x="2781300" y="3467100"/>
          <p14:tracePt t="6514" x="2959100" y="3486150"/>
          <p14:tracePt t="6531" x="3041650" y="3498850"/>
          <p14:tracePt t="6535" x="3155950" y="3517900"/>
          <p14:tracePt t="6548" x="3257550" y="3536950"/>
          <p14:tracePt t="6565" x="3390900" y="3556000"/>
          <p14:tracePt t="6581" x="3441700" y="3562350"/>
          <p14:tracePt t="6598" x="3486150" y="3575050"/>
          <p14:tracePt t="6631" x="3498850" y="3575050"/>
          <p14:tracePt t="6648" x="3505200" y="3575050"/>
          <p14:tracePt t="21298" x="3498850" y="3575050"/>
          <p14:tracePt t="21308" x="3479800" y="3587750"/>
          <p14:tracePt t="21320" x="3454400" y="3600450"/>
          <p14:tracePt t="21330" x="3416300" y="3625850"/>
          <p14:tracePt t="21346" x="3359150" y="3651250"/>
          <p14:tracePt t="21363" x="3244850" y="3708400"/>
          <p14:tracePt t="21381" x="3162300" y="3752850"/>
          <p14:tracePt t="21396" x="3117850" y="3771900"/>
          <p14:tracePt t="21414" x="2984500" y="3810000"/>
          <p14:tracePt t="21430" x="2908300" y="3816350"/>
          <p14:tracePt t="21446" x="2762250" y="3835400"/>
          <p14:tracePt t="21462" x="2698750" y="3835400"/>
          <p14:tracePt t="21479" x="2533650" y="3848100"/>
          <p14:tracePt t="21497" x="2343150" y="3848100"/>
          <p14:tracePt t="21513" x="2266950" y="3848100"/>
          <p14:tracePt t="21530" x="2133600" y="3841750"/>
          <p14:tracePt t="21548" x="1974850" y="3790950"/>
          <p14:tracePt t="21563" x="1911350" y="3784600"/>
          <p14:tracePt t="21580" x="1803400" y="3746500"/>
          <p14:tracePt t="21595" x="1746250" y="3733800"/>
          <p14:tracePt t="21613" x="1670050" y="3727450"/>
          <p14:tracePt t="21629" x="1625600" y="3727450"/>
          <p14:tracePt t="21646" x="1536700" y="3727450"/>
          <p14:tracePt t="21663" x="1454150" y="3727450"/>
          <p14:tracePt t="21681" x="1403350" y="3740150"/>
          <p14:tracePt t="21696" x="1339850" y="3752850"/>
          <p14:tracePt t="21712" x="1301750" y="3765550"/>
          <p14:tracePt t="21729" x="1257300" y="3778250"/>
          <p14:tracePt t="21747" x="1219200" y="3790950"/>
          <p14:tracePt t="21763" x="1193800" y="3797300"/>
          <p14:tracePt t="21780" x="1162050" y="3803650"/>
          <p14:tracePt t="21796" x="1149350" y="3810000"/>
          <p14:tracePt t="21813" x="1123950" y="3822700"/>
          <p14:tracePt t="21830" x="1104900" y="3835400"/>
          <p14:tracePt t="21847" x="1098550" y="3841750"/>
          <p14:tracePt t="21863" x="1079500" y="3873500"/>
          <p14:tracePt t="21881" x="1073150" y="3892550"/>
          <p14:tracePt t="21896" x="1060450" y="3937000"/>
          <p14:tracePt t="21912" x="1054100" y="3987800"/>
          <p14:tracePt t="21929" x="1054100" y="4006850"/>
          <p14:tracePt t="21945" x="1054100" y="4038600"/>
          <p14:tracePt t="21962" x="1054100" y="4051300"/>
          <p14:tracePt t="21979" x="1060450" y="4070350"/>
          <p14:tracePt t="21996" x="1079500" y="4095750"/>
          <p14:tracePt t="22012" x="1092200" y="4108450"/>
          <p14:tracePt t="22029" x="1117600" y="4127500"/>
          <p14:tracePt t="22045" x="1130300" y="4140200"/>
          <p14:tracePt t="22062" x="1162050" y="4165600"/>
          <p14:tracePt t="22079" x="1200150" y="4191000"/>
          <p14:tracePt t="22095" x="1231900" y="4210050"/>
          <p14:tracePt t="22112" x="1308100" y="4248150"/>
          <p14:tracePt t="22130" x="1352550" y="4260850"/>
          <p14:tracePt t="22147" x="1447800" y="4279900"/>
          <p14:tracePt t="22163" x="1536700" y="4286250"/>
          <p14:tracePt t="22179" x="1600200" y="4286250"/>
          <p14:tracePt t="22196" x="1708150" y="4298950"/>
          <p14:tracePt t="22213" x="1758950" y="4298950"/>
          <p14:tracePt t="22230" x="1835150" y="4298950"/>
          <p14:tracePt t="22247" x="1930400" y="4298950"/>
          <p14:tracePt t="22263" x="1993900" y="4298950"/>
          <p14:tracePt t="22280" x="2133600" y="4298950"/>
          <p14:tracePt t="22296" x="2184400" y="4298950"/>
          <p14:tracePt t="22313" x="2305050" y="4305300"/>
          <p14:tracePt t="22330" x="2482850" y="4318000"/>
          <p14:tracePt t="22346" x="2571750" y="4318000"/>
          <p14:tracePt t="22363" x="2698750" y="4324350"/>
          <p14:tracePt t="22380" x="2762250" y="4324350"/>
          <p14:tracePt t="22396" x="2889250" y="4324350"/>
          <p14:tracePt t="22415" x="3035300" y="4324350"/>
          <p14:tracePt t="22430" x="3086100" y="4324350"/>
          <p14:tracePt t="22447" x="3181350" y="4305300"/>
          <p14:tracePt t="22463" x="3213100" y="4298950"/>
          <p14:tracePt t="22480" x="3263900" y="4279900"/>
          <p14:tracePt t="22498" x="3282950" y="4273550"/>
          <p14:tracePt t="22513" x="3289300" y="4267200"/>
          <p14:tracePt t="22530" x="3308350" y="4248150"/>
          <p14:tracePt t="22547" x="3314700" y="4229100"/>
          <p14:tracePt t="22563" x="3333750" y="4184650"/>
          <p14:tracePt t="22581" x="3333750" y="4146550"/>
          <p14:tracePt t="22596" x="3333750" y="4114800"/>
          <p14:tracePt t="22613" x="3333750" y="4083050"/>
          <p14:tracePt t="22630" x="3333750" y="4064000"/>
          <p14:tracePt t="22646" x="3333750" y="4032250"/>
          <p14:tracePt t="22664" x="3333750" y="4013200"/>
          <p14:tracePt t="22697" x="3321050" y="3987800"/>
          <p14:tracePt t="22713" x="3308350" y="3975100"/>
          <p14:tracePt t="22730" x="3276600" y="3949700"/>
          <p14:tracePt t="22748" x="3175000" y="3917950"/>
          <p14:tracePt t="22763" x="3124200" y="3898900"/>
          <p14:tracePt t="22780" x="3041650" y="3886200"/>
          <p14:tracePt t="22796" x="2984500" y="3879850"/>
          <p14:tracePt t="22813" x="2857500" y="3879850"/>
          <p14:tracePt t="22831" x="2755900" y="3879850"/>
          <p14:tracePt t="22846" x="2705100" y="3879850"/>
          <p14:tracePt t="22863" x="2635250" y="3879850"/>
          <p14:tracePt t="22880" x="2609850" y="3879850"/>
          <p14:tracePt t="22896" x="2501900" y="3892550"/>
          <p14:tracePt t="22912" x="2451100" y="3898900"/>
          <p14:tracePt t="22929" x="2343150" y="3905250"/>
          <p14:tracePt t="22945" x="2254250" y="3905250"/>
          <p14:tracePt t="22962" x="2203450" y="3905250"/>
          <p14:tracePt t="22978" x="2095500" y="3917950"/>
          <p14:tracePt t="22995" x="2057400" y="3917950"/>
          <p14:tracePt t="23013" x="1981200" y="3917950"/>
          <p14:tracePt t="23030" x="1917700" y="3917950"/>
          <p14:tracePt t="23047" x="1892300" y="3917950"/>
          <p14:tracePt t="23063" x="1847850" y="3917950"/>
          <p14:tracePt t="23079" x="1835150" y="3917950"/>
          <p14:tracePt t="23095" x="1809750" y="3917950"/>
          <p14:tracePt t="23112" x="1778000" y="3917950"/>
          <p14:tracePt t="23129" x="1765300" y="3917950"/>
          <p14:tracePt t="23145" x="1746250" y="3917950"/>
          <p14:tracePt t="23162" x="1739900" y="3917950"/>
          <p14:tracePt t="23178" x="1720850" y="3917950"/>
          <p14:tracePt t="23195" x="1714500" y="3917950"/>
          <p14:tracePt t="23212" x="1708150" y="3917950"/>
          <p14:tracePt t="23248" x="1701800" y="3917950"/>
          <p14:tracePt t="23268" x="1695450" y="3924300"/>
          <p14:tracePt t="23290" x="1689100" y="3930650"/>
          <p14:tracePt t="23300" x="1682750" y="3937000"/>
          <p14:tracePt t="23321" x="1676400" y="3949700"/>
          <p14:tracePt t="23332" x="1670050" y="3962400"/>
          <p14:tracePt t="23345" x="1663700" y="3968750"/>
          <p14:tracePt t="23362" x="1657350" y="3987800"/>
          <p14:tracePt t="23378" x="1657350" y="4000500"/>
          <p14:tracePt t="23396" x="1651000" y="4013200"/>
          <p14:tracePt t="23413" x="1651000" y="4019550"/>
          <p14:tracePt t="23430" x="1651000" y="4038600"/>
          <p14:tracePt t="23447" x="1651000" y="4051300"/>
          <p14:tracePt t="23462" x="1651000" y="4057650"/>
          <p14:tracePt t="23479" x="1651000" y="4076700"/>
          <p14:tracePt t="23496" x="1651000" y="4089400"/>
          <p14:tracePt t="23513" x="1657350" y="4108450"/>
          <p14:tracePt t="23530" x="1670050" y="4121150"/>
          <p14:tracePt t="23546" x="1682750" y="4133850"/>
          <p14:tracePt t="23562" x="1727200" y="4165600"/>
          <p14:tracePt t="23579" x="1739900" y="4178300"/>
          <p14:tracePt t="23596" x="1778000" y="4197350"/>
          <p14:tracePt t="23613" x="1803400" y="4216400"/>
          <p14:tracePt t="23630" x="1822450" y="4235450"/>
          <p14:tracePt t="23646" x="1860550" y="4248150"/>
          <p14:tracePt t="23664" x="1879600" y="4254500"/>
          <p14:tracePt t="23678" x="1917700" y="4273550"/>
          <p14:tracePt t="23696" x="1962150" y="4279900"/>
          <p14:tracePt t="23712" x="1974850" y="4286250"/>
          <p14:tracePt t="23729" x="2000250" y="4298950"/>
          <p14:tracePt t="23746" x="2019300" y="4298950"/>
          <p14:tracePt t="23763" x="2044700" y="4305300"/>
          <p14:tracePt t="23779" x="2057400" y="4305300"/>
          <p14:tracePt t="23796" x="2089150" y="4305300"/>
          <p14:tracePt t="23812" x="2114550" y="4305300"/>
          <p14:tracePt t="23829" x="2127250" y="4305300"/>
          <p14:tracePt t="23846" x="2146300" y="4305300"/>
          <p14:tracePt t="23862" x="2146300" y="4311650"/>
          <p14:tracePt t="23879" x="2152650" y="4311650"/>
          <p14:tracePt t="23915" x="2159000" y="4311650"/>
          <p14:tracePt t="23967" x="2165350" y="4311650"/>
          <p14:tracePt t="24521" x="2171700" y="4311650"/>
          <p14:tracePt t="27432" x="2178050" y="4311650"/>
          <p14:tracePt t="27442" x="2184400" y="4311650"/>
          <p14:tracePt t="27452" x="2190750" y="4311650"/>
          <p14:tracePt t="27474" x="2203450" y="4311650"/>
          <p14:tracePt t="27485" x="2209800" y="4311650"/>
          <p14:tracePt t="27497" x="2216150" y="4305300"/>
          <p14:tracePt t="27513" x="2228850" y="4305300"/>
          <p14:tracePt t="27529" x="2279650" y="4286250"/>
          <p14:tracePt t="27546" x="2330450" y="4273550"/>
          <p14:tracePt t="27562" x="2349500" y="4267200"/>
          <p14:tracePt t="27579" x="2381250" y="4267200"/>
          <p14:tracePt t="27595" x="2400300" y="4267200"/>
          <p14:tracePt t="27612" x="2432050" y="4260850"/>
          <p14:tracePt t="27629" x="2476500" y="4254500"/>
          <p14:tracePt t="27645" x="2495550" y="4248150"/>
          <p14:tracePt t="27662" x="2546350" y="4241800"/>
          <p14:tracePt t="27680" x="2578100" y="4241800"/>
          <p14:tracePt t="27696" x="2622550" y="4229100"/>
          <p14:tracePt t="27712" x="2673350" y="4210050"/>
          <p14:tracePt t="27728" x="2698750" y="4197350"/>
          <p14:tracePt t="27745" x="2749550" y="4184650"/>
          <p14:tracePt t="27762" x="2768600" y="4178300"/>
          <p14:tracePt t="27778" x="2806700" y="4159250"/>
          <p14:tracePt t="27795" x="2844800" y="4152900"/>
          <p14:tracePt t="27812" x="2857500" y="4146550"/>
          <p14:tracePt t="27828" x="2889250" y="4133850"/>
          <p14:tracePt t="27845" x="2901950" y="4127500"/>
          <p14:tracePt t="27862" x="2927350" y="4114800"/>
          <p14:tracePt t="27878" x="2933700" y="4108450"/>
          <p14:tracePt t="27896" x="2952750" y="4102100"/>
          <p14:tracePt t="27913" x="2971800" y="4089400"/>
          <p14:tracePt t="27946" x="2978150" y="4083050"/>
          <p14:tracePt t="27979" x="2984500" y="4076700"/>
          <p14:tracePt t="28012" x="2984500" y="4070350"/>
          <p14:tracePt t="28067" x="2990850" y="4070350"/>
          <p14:tracePt t="28131" x="2990850" y="4064000"/>
          <p14:tracePt t="28141" x="2990850" y="4057650"/>
          <p14:tracePt t="28151" x="2997200" y="4057650"/>
          <p14:tracePt t="28183" x="2997200" y="4051300"/>
          <p14:tracePt t="28193" x="3003550" y="4044950"/>
          <p14:tracePt t="28215" x="3009900" y="4038600"/>
          <p14:tracePt t="28234" x="3009900" y="4032250"/>
          <p14:tracePt t="28255" x="3009900" y="4025900"/>
          <p14:tracePt t="28287" x="3016250" y="4019550"/>
          <p14:tracePt t="28412" x="3022600" y="4019550"/>
          <p14:tracePt t="29153" x="3022600" y="4013200"/>
          <p14:tracePt t="29174" x="3022600" y="4006850"/>
          <p14:tracePt t="29185" x="3009900" y="4000500"/>
          <p14:tracePt t="29194" x="2997200" y="3994150"/>
          <p14:tracePt t="29205" x="2984500" y="3981450"/>
          <p14:tracePt t="29215" x="2971800" y="3975100"/>
          <p14:tracePt t="29229" x="2952750" y="3962400"/>
          <p14:tracePt t="29246" x="2901950" y="3943350"/>
          <p14:tracePt t="29263" x="2882900" y="3943350"/>
          <p14:tracePt t="29279" x="2832100" y="3930650"/>
          <p14:tracePt t="29296" x="2806700" y="3924300"/>
          <p14:tracePt t="29313" x="2743200" y="3917950"/>
          <p14:tracePt t="29330" x="2673350" y="3905250"/>
          <p14:tracePt t="29346" x="2622550" y="3898900"/>
          <p14:tracePt t="29363" x="2546350" y="3892550"/>
          <p14:tracePt t="29379" x="2514600" y="3886200"/>
          <p14:tracePt t="29396" x="2457450" y="3886200"/>
          <p14:tracePt t="29414" x="2406650" y="3873500"/>
          <p14:tracePt t="29429" x="2381250" y="3873500"/>
          <p14:tracePt t="29446" x="2286000" y="3860800"/>
          <p14:tracePt t="29462" x="2260600" y="3854450"/>
          <p14:tracePt t="29479" x="2209800" y="3854450"/>
          <p14:tracePt t="29496" x="2171700" y="3848100"/>
          <p14:tracePt t="29512" x="2159000" y="3848100"/>
          <p14:tracePt t="29528" x="2101850" y="3835400"/>
          <p14:tracePt t="29546" x="2070100" y="3835400"/>
          <p14:tracePt t="29548" x="2012950" y="3835400"/>
          <p14:tracePt t="29563" x="1968500" y="3829050"/>
          <p14:tracePt t="29580" x="1905000" y="3829050"/>
          <p14:tracePt t="29596" x="1866900" y="3822700"/>
          <p14:tracePt t="29613" x="1816100" y="3816350"/>
          <p14:tracePt t="29628" x="1784350" y="3816350"/>
          <p14:tracePt t="29645" x="1727200" y="3816350"/>
          <p14:tracePt t="29661" x="1708150" y="3816350"/>
          <p14:tracePt t="29678" x="1651000" y="3816350"/>
          <p14:tracePt t="29695" x="1593850" y="3816350"/>
          <p14:tracePt t="29711" x="1574800" y="3816350"/>
          <p14:tracePt t="29728" x="1543050" y="3816350"/>
          <p14:tracePt t="29745" x="1530350" y="3816350"/>
          <p14:tracePt t="29762" x="1498600" y="3816350"/>
          <p14:tracePt t="29778" x="1473200" y="3822700"/>
          <p14:tracePt t="29795" x="1447800" y="3822700"/>
          <p14:tracePt t="29811" x="1416050" y="3835400"/>
          <p14:tracePt t="29828" x="1403350" y="3841750"/>
          <p14:tracePt t="29845" x="1377950" y="3841750"/>
          <p14:tracePt t="29862" x="1371600" y="3848100"/>
          <p14:tracePt t="29896" x="1365250" y="3848100"/>
          <p14:tracePt t="29913" x="1358900" y="3848100"/>
          <p14:tracePt t="29946" x="1352550" y="3854450"/>
          <p14:tracePt t="29966" x="1346200" y="3860800"/>
          <p14:tracePt t="29997" x="1339850" y="3860800"/>
          <p14:tracePt t="30027" x="1339850" y="3867150"/>
          <p14:tracePt t="30038" x="1333500" y="3867150"/>
          <p14:tracePt t="34482" x="1333500" y="3873500"/>
          <p14:tracePt t="34492" x="1327150" y="3886200"/>
          <p14:tracePt t="34504" x="1320800" y="3898900"/>
          <p14:tracePt t="34514" x="1301750" y="3911600"/>
          <p14:tracePt t="34529" x="1295400" y="3924300"/>
          <p14:tracePt t="34546" x="1282700" y="3968750"/>
          <p14:tracePt t="34562" x="1276350" y="3987800"/>
          <p14:tracePt t="34579" x="1276350" y="4032250"/>
          <p14:tracePt t="34596" x="1270000" y="4051300"/>
          <p14:tracePt t="34630" x="1270000" y="4057650"/>
          <p14:tracePt t="34658" x="1270000" y="4064000"/>
          <p14:tracePt t="34700" x="1270000" y="4070350"/>
          <p14:tracePt t="34720" x="1270000" y="4076700"/>
          <p14:tracePt t="34731" x="1263650" y="4083050"/>
          <p14:tracePt t="34741" x="1263650" y="4089400"/>
          <p14:tracePt t="34752" x="1257300" y="4102100"/>
          <p14:tracePt t="34763" x="1257300" y="4127500"/>
          <p14:tracePt t="34777" x="1250950" y="4146550"/>
          <p14:tracePt t="34795" x="1244600" y="4216400"/>
          <p14:tracePt t="34811" x="1244600" y="4279900"/>
          <p14:tracePt t="34829" x="1238250" y="4337050"/>
          <p14:tracePt t="34845" x="1238250" y="4362450"/>
          <p14:tracePt t="34861" x="1238250" y="4400550"/>
          <p14:tracePt t="34879" x="1238250" y="4425950"/>
          <p14:tracePt t="34895" x="1238250" y="4432300"/>
          <p14:tracePt t="34911" x="1238250" y="4445000"/>
          <p14:tracePt t="34928" x="1238250" y="4451350"/>
          <p14:tracePt t="34945" x="1238250" y="4476750"/>
          <p14:tracePt t="34962" x="1238250" y="4495800"/>
          <p14:tracePt t="34978" x="1238250" y="4508500"/>
          <p14:tracePt t="34996" x="1238250" y="4527550"/>
          <p14:tracePt t="35012" x="1238250" y="4533900"/>
          <p14:tracePt t="35028" x="1238250" y="4552950"/>
          <p14:tracePt t="35045" x="1238250" y="4578350"/>
          <p14:tracePt t="35066" x="1238250" y="4591050"/>
          <p14:tracePt t="35079" x="1238250" y="4597400"/>
          <p14:tracePt t="35095" x="1238250" y="4610100"/>
          <p14:tracePt t="35112" x="1238250" y="4622800"/>
          <p14:tracePt t="35128" x="1238250" y="4629150"/>
          <p14:tracePt t="35162" x="1238250" y="4648200"/>
          <p14:tracePt t="35179" x="1238250" y="4654550"/>
          <p14:tracePt t="35195" x="1238250" y="4660900"/>
          <p14:tracePt t="35213" x="1238250" y="4667250"/>
          <p14:tracePt t="35264" x="1238250" y="4673600"/>
          <p14:tracePt t="35275" x="1238250" y="4679950"/>
          <p14:tracePt t="35296" x="1238250" y="4686300"/>
          <p14:tracePt t="35306" x="1238250" y="4692650"/>
          <p14:tracePt t="35317" x="1244600" y="4705350"/>
          <p14:tracePt t="35329" x="1244600" y="4711700"/>
          <p14:tracePt t="35348" x="1250950" y="4718050"/>
          <p14:tracePt t="35362" x="1250950" y="4724400"/>
          <p14:tracePt t="35379" x="1263650" y="4737100"/>
          <p14:tracePt t="35395" x="1263650" y="4743450"/>
          <p14:tracePt t="35412" x="1276350" y="4749800"/>
          <p14:tracePt t="35445" x="1282700" y="4762500"/>
          <p14:tracePt t="35462" x="1295400" y="4775200"/>
          <p14:tracePt t="35478" x="1301750" y="4775200"/>
          <p14:tracePt t="35496" x="1308100" y="4787900"/>
          <p14:tracePt t="35512" x="1314450" y="4787900"/>
          <p14:tracePt t="35529" x="1327150" y="4794250"/>
          <p14:tracePt t="35546" x="1346200" y="4806950"/>
          <p14:tracePt t="35562" x="1352550" y="4813300"/>
          <p14:tracePt t="35579" x="1390650" y="4832350"/>
          <p14:tracePt t="35595" x="1416050" y="4838700"/>
          <p14:tracePt t="35612" x="1454150" y="4870450"/>
          <p14:tracePt t="35630" x="1492250" y="4883150"/>
          <p14:tracePt t="35645" x="1511300" y="4895850"/>
          <p14:tracePt t="35663" x="1536700" y="4908550"/>
          <p14:tracePt t="35678" x="1555750" y="4914900"/>
          <p14:tracePt t="35695" x="1581150" y="4927600"/>
          <p14:tracePt t="35712" x="1638300" y="4959350"/>
          <p14:tracePt t="35729" x="1663700" y="4972050"/>
          <p14:tracePt t="35746" x="1727200" y="5016500"/>
          <p14:tracePt t="35762" x="1771650" y="5035550"/>
          <p14:tracePt t="35779" x="1860550" y="5060950"/>
          <p14:tracePt t="35796" x="1949450" y="5073650"/>
          <p14:tracePt t="35811" x="2006600" y="5086350"/>
          <p14:tracePt t="35828" x="2076450" y="5092700"/>
          <p14:tracePt t="36161" x="2082800" y="5092700"/>
          <p14:tracePt t="36172" x="2101850" y="5092700"/>
          <p14:tracePt t="36183" x="2127250" y="5092700"/>
          <p14:tracePt t="36195" x="2159000" y="5092700"/>
          <p14:tracePt t="36212" x="2184400" y="5092700"/>
          <p14:tracePt t="36229" x="2260600" y="5092700"/>
          <p14:tracePt t="36245" x="2387600" y="5092700"/>
          <p14:tracePt t="36262" x="2444750" y="5092700"/>
          <p14:tracePt t="36279" x="2559050" y="5092700"/>
          <p14:tracePt t="36295" x="2609850" y="5092700"/>
          <p14:tracePt t="36312" x="2787650" y="5092700"/>
          <p14:tracePt t="36328" x="2901950" y="5092700"/>
          <p14:tracePt t="36345" x="2952750" y="5092700"/>
          <p14:tracePt t="36361" x="3060700" y="5073650"/>
          <p14:tracePt t="36377" x="3117850" y="5060950"/>
          <p14:tracePt t="36394" x="3213100" y="5029200"/>
          <p14:tracePt t="36411" x="3263900" y="5003800"/>
          <p14:tracePt t="36427" x="3295650" y="4991100"/>
          <p14:tracePt t="36444" x="3327400" y="4972050"/>
          <p14:tracePt t="36461" x="3333750" y="4972050"/>
          <p14:tracePt t="36478" x="3352800" y="4953000"/>
          <p14:tracePt t="36494" x="3371850" y="4933950"/>
          <p14:tracePt t="36511" x="3378200" y="4921250"/>
          <p14:tracePt t="36527" x="3397250" y="4895850"/>
          <p14:tracePt t="36544" x="3403600" y="4883150"/>
          <p14:tracePt t="36561" x="3409950" y="4864100"/>
          <p14:tracePt t="36579" x="3416300" y="4851400"/>
          <p14:tracePt t="36620" x="3422650" y="4845050"/>
          <p14:tracePt t="36662" x="3422650" y="4838700"/>
          <p14:tracePt t="36705" x="3422650" y="4832350"/>
          <p14:tracePt t="36714" x="3416300" y="4826000"/>
          <p14:tracePt t="36725" x="3403600" y="4819650"/>
          <p14:tracePt t="36734" x="3378200" y="4813300"/>
          <p14:tracePt t="36746" x="3359150" y="4806950"/>
          <p14:tracePt t="36761" x="3340100" y="4800600"/>
          <p14:tracePt t="36778" x="3289300" y="4787900"/>
          <p14:tracePt t="36795" x="3257550" y="4787900"/>
          <p14:tracePt t="36811" x="3219450" y="4768850"/>
          <p14:tracePt t="36829" x="3175000" y="4756150"/>
          <p14:tracePt t="36845" x="3155950" y="4756150"/>
          <p14:tracePt t="36862" x="3111500" y="4743450"/>
          <p14:tracePt t="36879" x="3092450" y="4737100"/>
          <p14:tracePt t="36895" x="3054350" y="4724400"/>
          <p14:tracePt t="36913" x="3009900" y="4705350"/>
          <p14:tracePt t="36928" x="2997200" y="4699000"/>
          <p14:tracePt t="36946" x="2971800" y="4679950"/>
          <p14:tracePt t="36961" x="2940050" y="4673600"/>
          <p14:tracePt t="36977" x="2889250" y="4648200"/>
          <p14:tracePt t="36994" x="2870200" y="4629150"/>
          <p14:tracePt t="37011" x="2781300" y="4591050"/>
          <p14:tracePt t="37027" x="2698750" y="4546600"/>
          <p14:tracePt t="37044" x="2654300" y="4527550"/>
          <p14:tracePt t="37061" x="2571750" y="4502150"/>
          <p14:tracePt t="37077" x="2514600" y="4483100"/>
          <p14:tracePt t="37094" x="2406650" y="4457700"/>
          <p14:tracePt t="37111" x="2286000" y="4438650"/>
          <p14:tracePt t="37127" x="2247900" y="4432300"/>
          <p14:tracePt t="37144" x="2101850" y="4419600"/>
          <p14:tracePt t="37161" x="2012950" y="4419600"/>
          <p14:tracePt t="37178" x="1860550" y="4413250"/>
          <p14:tracePt t="37196" x="1778000" y="4400550"/>
          <p14:tracePt t="37212" x="1739900" y="4400550"/>
          <p14:tracePt t="37229" x="1657350" y="4394200"/>
          <p14:tracePt t="37245" x="1619250" y="4394200"/>
          <p14:tracePt t="37261" x="1543050" y="4394200"/>
          <p14:tracePt t="37278" x="1473200" y="4394200"/>
          <p14:tracePt t="37295" x="1454150" y="4394200"/>
          <p14:tracePt t="37312" x="1409700" y="4406900"/>
          <p14:tracePt t="37330" x="1384300" y="4419600"/>
          <p14:tracePt t="37345" x="1371600" y="4425950"/>
          <p14:tracePt t="37363" x="1339850" y="4451350"/>
          <p14:tracePt t="37379" x="1314450" y="4457700"/>
          <p14:tracePt t="37395" x="1282700" y="4464050"/>
          <p14:tracePt t="37411" x="1270000" y="4464050"/>
          <p14:tracePt t="37428" x="1244600" y="4470400"/>
          <p14:tracePt t="37445" x="1219200" y="4476750"/>
          <p14:tracePt t="37461" x="1212850" y="4476750"/>
          <p14:tracePt t="37478" x="1200150" y="4483100"/>
          <p14:tracePt t="37495" x="1187450" y="4489450"/>
          <p14:tracePt t="37511" x="1174750" y="4495800"/>
          <p14:tracePt t="37529" x="1162050" y="4502150"/>
          <p14:tracePt t="37562" x="1155700" y="4508500"/>
          <p14:tracePt t="37579" x="1155700" y="4514850"/>
          <p14:tracePt t="37595" x="1149350" y="4521200"/>
          <p14:tracePt t="37612" x="1149350" y="4527550"/>
          <p14:tracePt t="37645" x="1143000" y="4533900"/>
          <p14:tracePt t="37674" x="1143000" y="4540250"/>
          <p14:tracePt t="37716" x="1143000" y="4546600"/>
          <p14:tracePt t="37841" x="1143000" y="4552950"/>
          <p14:tracePt t="39125" x="1143000" y="4559300"/>
          <p14:tracePt t="39177" x="1149350" y="4565650"/>
          <p14:tracePt t="39197" x="1155700" y="4565650"/>
          <p14:tracePt t="39208" x="1162050" y="4565650"/>
          <p14:tracePt t="39218" x="1168400" y="4565650"/>
          <p14:tracePt t="39229" x="1174750" y="4565650"/>
          <p14:tracePt t="39245" x="1187450" y="4565650"/>
          <p14:tracePt t="39262" x="1206500" y="4565650"/>
          <p14:tracePt t="39278" x="1231900" y="4565650"/>
          <p14:tracePt t="39294" x="1308100" y="4565650"/>
          <p14:tracePt t="39311" x="1435100" y="4565650"/>
          <p14:tracePt t="39327" x="1498600" y="4565650"/>
          <p14:tracePt t="39344" x="1676400" y="4565650"/>
          <p14:tracePt t="39361" x="1803400" y="4565650"/>
          <p14:tracePt t="39377" x="2019300" y="4565650"/>
          <p14:tracePt t="39394" x="2362200" y="4546600"/>
          <p14:tracePt t="39411" x="2489200" y="4546600"/>
          <p14:tracePt t="39428" x="2717800" y="4527550"/>
          <p14:tracePt t="39447" x="2959100" y="4495800"/>
          <p14:tracePt t="39461" x="3073400" y="4495800"/>
          <p14:tracePt t="39478" x="3181350" y="4495800"/>
          <p14:tracePt t="39494" x="3232150" y="4495800"/>
          <p14:tracePt t="39511" x="3295650" y="4495800"/>
          <p14:tracePt t="39528" x="3321050" y="4495800"/>
          <p14:tracePt t="39544" x="3384550" y="4489450"/>
          <p14:tracePt t="39561" x="3448050" y="4489450"/>
          <p14:tracePt t="39578" x="3467100" y="4489450"/>
          <p14:tracePt t="39594" x="3505200" y="4489450"/>
          <p14:tracePt t="39611" x="3524250" y="4489450"/>
          <p14:tracePt t="39628" x="3568700" y="4489450"/>
          <p14:tracePt t="39645" x="3625850" y="4489450"/>
          <p14:tracePt t="39662" x="3644900" y="4495800"/>
          <p14:tracePt t="39678" x="3708400" y="4514850"/>
          <p14:tracePt t="39695" x="3740150" y="4533900"/>
          <p14:tracePt t="39712" x="3790950" y="4565650"/>
          <p14:tracePt t="39729" x="3822700" y="4584700"/>
          <p14:tracePt t="39745" x="3835400" y="4591050"/>
          <p14:tracePt t="39762" x="3854450" y="4610100"/>
          <p14:tracePt t="39778" x="3860800" y="4616450"/>
          <p14:tracePt t="40280" x="3860800" y="4622800"/>
          <p14:tracePt t="40311" x="3860800" y="4629150"/>
          <p14:tracePt t="40332" x="3860800" y="4635500"/>
          <p14:tracePt t="40363" x="3860800" y="4641850"/>
          <p14:tracePt t="40375" x="3854450" y="4641850"/>
          <p14:tracePt t="40406" x="3854450" y="4648200"/>
          <p14:tracePt t="40416" x="3848100" y="4648200"/>
          <p14:tracePt t="40447" x="3848100" y="4654550"/>
          <p14:tracePt t="40668" x="3848100" y="4660900"/>
          <p14:tracePt t="40689" x="3841750" y="4660900"/>
          <p14:tracePt t="41189" x="3835400" y="4660900"/>
          <p14:tracePt t="41356" x="3829050" y="4660900"/>
          <p14:tracePt t="41366" x="3829050" y="4667250"/>
          <p14:tracePt t="41377" x="3822700" y="4673600"/>
          <p14:tracePt t="41398" x="3816350" y="4679950"/>
          <p14:tracePt t="41408" x="3810000" y="4692650"/>
          <p14:tracePt t="41419" x="3803650" y="4699000"/>
          <p14:tracePt t="41430" x="3790950" y="4705350"/>
          <p14:tracePt t="41445" x="3784600" y="4718050"/>
          <p14:tracePt t="41461" x="3765550" y="4730750"/>
          <p14:tracePt t="41477" x="3752850" y="4737100"/>
          <p14:tracePt t="41494" x="3733800" y="4756150"/>
          <p14:tracePt t="41510" x="3721100" y="4762500"/>
          <p14:tracePt t="41528" x="3689350" y="4787900"/>
          <p14:tracePt t="41545" x="3651250" y="4806950"/>
          <p14:tracePt t="41562" x="3632200" y="4826000"/>
          <p14:tracePt t="41578" x="3581400" y="4845050"/>
          <p14:tracePt t="41594" x="3556000" y="4857750"/>
          <p14:tracePt t="41610" x="3524250" y="4870450"/>
          <p14:tracePt t="41627" x="3492500" y="4883150"/>
          <p14:tracePt t="41644" x="3479800" y="4883150"/>
          <p14:tracePt t="41660" x="3441700" y="4902200"/>
          <p14:tracePt t="41677" x="3429000" y="4908550"/>
          <p14:tracePt t="41694" x="3390900" y="4921250"/>
          <p14:tracePt t="41710" x="3333750" y="4933950"/>
          <p14:tracePt t="41727" x="3308350" y="4940300"/>
          <p14:tracePt t="41744" x="3251200" y="4959350"/>
          <p14:tracePt t="41760" x="3232150" y="4965700"/>
          <p14:tracePt t="41777" x="3181350" y="4978400"/>
          <p14:tracePt t="41795" x="3136900" y="4984750"/>
          <p14:tracePt t="41811" x="3124200" y="4991100"/>
          <p14:tracePt t="41828" x="3092450" y="4997450"/>
          <p14:tracePt t="41846" x="3054350" y="5003800"/>
          <p14:tracePt t="41862" x="3028950" y="5003800"/>
          <p14:tracePt t="41878" x="2984500" y="5010150"/>
          <p14:tracePt t="41895" x="2959100" y="5016500"/>
          <p14:tracePt t="41912" x="2914650" y="5016500"/>
          <p14:tracePt t="41929" x="2876550" y="5022850"/>
          <p14:tracePt t="41945" x="2863850" y="5022850"/>
          <p14:tracePt t="41962" x="2844800" y="5022850"/>
          <p14:tracePt t="41977" x="2832100" y="5022850"/>
          <p14:tracePt t="41995" x="2819400" y="5022850"/>
          <p14:tracePt t="42028" x="2813050" y="5022850"/>
          <p14:tracePt t="42045" x="2781300" y="5010150"/>
          <p14:tracePt t="42062" x="2768600" y="5003800"/>
          <p14:tracePt t="42079" x="2749550" y="4997450"/>
          <p14:tracePt t="42096" x="2743200" y="4997450"/>
          <p14:tracePt t="42128" x="2724150" y="4991100"/>
          <p14:tracePt t="42145" x="2717800" y="4991100"/>
          <p14:tracePt t="42161" x="2705100" y="4991100"/>
          <p14:tracePt t="42179" x="2698750" y="4991100"/>
          <p14:tracePt t="42195" x="2686050" y="4984750"/>
          <p14:tracePt t="42212" x="2679700" y="4984750"/>
          <p14:tracePt t="42229" x="2667000" y="4978400"/>
          <p14:tracePt t="42244" x="2647950" y="4978400"/>
          <p14:tracePt t="42260" x="2635250" y="4972050"/>
          <p14:tracePt t="42278" x="2597150" y="4959350"/>
          <p14:tracePt t="42296" x="2571750" y="4953000"/>
          <p14:tracePt t="42312" x="2559050" y="4946650"/>
          <p14:tracePt t="42329" x="2533650" y="4927600"/>
          <p14:tracePt t="42361" x="2527300" y="4927600"/>
          <p14:tracePt t="42378" x="2514600" y="4921250"/>
          <p14:tracePt t="42395" x="2508250" y="4914900"/>
          <p14:tracePt t="42412" x="2489200" y="4902200"/>
          <p14:tracePt t="42428" x="2476500" y="4895850"/>
          <p14:tracePt t="42445" x="2432050" y="4876800"/>
          <p14:tracePt t="42462" x="2381250" y="4851400"/>
          <p14:tracePt t="42477" x="2362200" y="4845050"/>
          <p14:tracePt t="42495" x="2330450" y="4832350"/>
          <p14:tracePt t="42511" x="2317750" y="4832350"/>
          <p14:tracePt t="42527" x="2298700" y="4826000"/>
          <p14:tracePt t="42545" x="2292350" y="4826000"/>
          <p14:tracePt t="42562" x="2286000" y="4826000"/>
          <p14:tracePt t="42618" x="2286000" y="4832350"/>
          <p14:tracePt t="42628" x="2298700" y="4851400"/>
          <p14:tracePt t="42639" x="2311400" y="4883150"/>
          <p14:tracePt t="42649" x="2343150" y="4914900"/>
          <p14:tracePt t="42662" x="2406650" y="4965700"/>
          <p14:tracePt t="42678" x="2463800" y="5003800"/>
          <p14:tracePt t="42695" x="2628900" y="5022850"/>
          <p14:tracePt t="42712" x="2781300" y="5022850"/>
          <p14:tracePt t="42728" x="2838450" y="5010150"/>
          <p14:tracePt t="42745" x="2895600" y="4984750"/>
          <p14:tracePt t="42760" x="2908300" y="4978400"/>
          <p14:tracePt t="42777" x="2914650" y="4972050"/>
          <p14:tracePt t="42794" x="2908300" y="4908550"/>
          <p14:tracePt t="42811" x="2895600" y="4889500"/>
          <p14:tracePt t="42827" x="2806700" y="4838700"/>
          <p14:tracePt t="42844" x="2730500" y="4806950"/>
          <p14:tracePt t="42860" x="2533650" y="4787900"/>
          <p14:tracePt t="42877" x="2368550" y="4787900"/>
          <p14:tracePt t="42894" x="2317750" y="4787900"/>
          <p14:tracePt t="42910" x="2235200" y="4787900"/>
          <p14:tracePt t="42927" x="2216150" y="4794250"/>
          <p14:tracePt t="42944" x="2197100" y="4794250"/>
          <p14:tracePt t="42961" x="2190750" y="4800600"/>
          <p14:tracePt t="42977" x="2190750" y="4806950"/>
          <p14:tracePt t="43024" x="2184400" y="4806950"/>
          <p14:tracePt t="43567" x="2184400" y="4813300"/>
          <p14:tracePt t="43578" x="2190750" y="4813300"/>
          <p14:tracePt t="43588" x="2209800" y="4819650"/>
          <p14:tracePt t="43598" x="2247900" y="4826000"/>
          <p14:tracePt t="43611" x="2292350" y="4832350"/>
          <p14:tracePt t="43629" x="2368550" y="4838700"/>
          <p14:tracePt t="43645" x="2419350" y="4838700"/>
          <p14:tracePt t="43662" x="2514600" y="4851400"/>
          <p14:tracePt t="43678" x="2552700" y="4851400"/>
          <p14:tracePt t="43695" x="2597150" y="4851400"/>
          <p14:tracePt t="43710" x="2609850" y="4851400"/>
          <p14:tracePt t="43727" x="2616200" y="4851400"/>
          <p14:tracePt t="43745" x="2622550" y="4851400"/>
          <p14:tracePt t="43786" x="2628900" y="4851400"/>
          <p14:tracePt t="50310" x="2635250" y="4857750"/>
          <p14:tracePt t="50320" x="2641600" y="4857750"/>
          <p14:tracePt t="50331" x="2647950" y="4857750"/>
          <p14:tracePt t="50383" x="2654300" y="4857750"/>
          <p14:tracePt t="50508" x="2647950" y="4857750"/>
          <p14:tracePt t="50519" x="2641600" y="4857750"/>
          <p14:tracePt t="50529" x="2628900" y="4857750"/>
          <p14:tracePt t="50544" x="2622550" y="4857750"/>
          <p14:tracePt t="50561" x="2609850" y="4857750"/>
          <p14:tracePt t="50594" x="2597150" y="4857750"/>
          <p14:tracePt t="50611" x="2590800" y="4857750"/>
          <p14:tracePt t="50627" x="2584450" y="4857750"/>
          <p14:tracePt t="51102" x="2571750" y="4857750"/>
          <p14:tracePt t="51113" x="2552700" y="4851400"/>
          <p14:tracePt t="51123" x="2520950" y="4851400"/>
          <p14:tracePt t="51133" x="2501900" y="4851400"/>
          <p14:tracePt t="51146" x="2482850" y="4851400"/>
          <p14:tracePt t="51161" x="2470150" y="4851400"/>
          <p14:tracePt t="51177" x="2444750" y="4851400"/>
          <p14:tracePt t="51194" x="2432050" y="4851400"/>
          <p14:tracePt t="51211" x="2406650" y="4851400"/>
          <p14:tracePt t="51228" x="2393950" y="4845050"/>
          <p14:tracePt t="51244" x="2381250" y="4845050"/>
          <p14:tracePt t="51260" x="2336800" y="4838700"/>
          <p14:tracePt t="51277" x="2324100" y="4838700"/>
          <p14:tracePt t="51294" x="2273300" y="4826000"/>
          <p14:tracePt t="51310" x="2241550" y="4819650"/>
          <p14:tracePt t="51327" x="2216150" y="4819650"/>
          <p14:tracePt t="51344" x="2165350" y="4819650"/>
          <p14:tracePt t="51361" x="2133600" y="4813300"/>
          <p14:tracePt t="51378" x="2076450" y="4806950"/>
          <p14:tracePt t="51394" x="2038350" y="4806950"/>
          <p14:tracePt t="51411" x="2000250" y="4806950"/>
          <p14:tracePt t="51428" x="1949450" y="4806950"/>
          <p14:tracePt t="51445" x="1930400" y="4806950"/>
          <p14:tracePt t="51461" x="1873250" y="4806950"/>
          <p14:tracePt t="51477" x="1816100" y="4800600"/>
          <p14:tracePt t="51493" x="1778000" y="4800600"/>
          <p14:tracePt t="51511" x="1727200" y="4794250"/>
          <p14:tracePt t="51528" x="1695450" y="4794250"/>
          <p14:tracePt t="51545" x="1657350" y="4794250"/>
          <p14:tracePt t="51562" x="1619250" y="4794250"/>
          <p14:tracePt t="51578" x="1593850" y="4794250"/>
          <p14:tracePt t="51594" x="1562100" y="4794250"/>
          <p14:tracePt t="51611" x="1543050" y="4794250"/>
          <p14:tracePt t="51627" x="1524000" y="4794250"/>
          <p14:tracePt t="51644" x="1517650" y="4794250"/>
          <p14:tracePt t="51677" x="1511300" y="4794250"/>
          <p14:tracePt t="51697" x="1504950" y="4794250"/>
          <p14:tracePt t="51865" x="1511300" y="4794250"/>
          <p14:tracePt t="51874" x="1517650" y="4794250"/>
          <p14:tracePt t="51885" x="1530350" y="4794250"/>
          <p14:tracePt t="51896" x="1543050" y="4794250"/>
          <p14:tracePt t="51911" x="1568450" y="4787900"/>
          <p14:tracePt t="51927" x="1638300" y="4768850"/>
          <p14:tracePt t="51944" x="1676400" y="4768850"/>
          <p14:tracePt t="51961" x="1771650" y="4756150"/>
          <p14:tracePt t="51978" x="1847850" y="4756150"/>
          <p14:tracePt t="51994" x="1898650" y="4756150"/>
          <p14:tracePt t="52010" x="2038350" y="4756150"/>
          <p14:tracePt t="52026" x="2108200" y="4756150"/>
          <p14:tracePt t="52043" x="2222500" y="4762500"/>
          <p14:tracePt t="52060" x="2311400" y="4775200"/>
          <p14:tracePt t="52076" x="2495550" y="4787900"/>
          <p14:tracePt t="52093" x="2609850" y="4787900"/>
          <p14:tracePt t="52110" x="2647950" y="4787900"/>
          <p14:tracePt t="52126" x="2717800" y="4787900"/>
          <p14:tracePt t="52143" x="2755900" y="4794250"/>
          <p14:tracePt t="52160" x="2813050" y="4800600"/>
          <p14:tracePt t="52176" x="2851150" y="4806950"/>
          <p14:tracePt t="52193" x="2876550" y="4813300"/>
          <p14:tracePt t="52210" x="2889250" y="4813300"/>
          <p14:tracePt t="52229" x="2895600" y="4819650"/>
          <p14:tracePt t="52261" x="2901950" y="4819650"/>
          <p14:tracePt t="52283" x="2908300" y="4819650"/>
          <p14:tracePt t="52334" x="2914650" y="4819650"/>
          <p14:tracePt t="54559" x="2908300" y="4819650"/>
          <p14:tracePt t="54571" x="2895600" y="4819650"/>
          <p14:tracePt t="54581" x="2870200" y="4819650"/>
          <p14:tracePt t="54594" x="2819400" y="4819650"/>
          <p14:tracePt t="54611" x="2717800" y="4819650"/>
          <p14:tracePt t="54627" x="2660650" y="4826000"/>
          <p14:tracePt t="54644" x="2489200" y="4876800"/>
          <p14:tracePt t="54660" x="2413000" y="4895850"/>
          <p14:tracePt t="54677" x="2254250" y="4946650"/>
          <p14:tracePt t="54694" x="2146300" y="4978400"/>
          <p14:tracePt t="54710" x="2076450" y="4997450"/>
          <p14:tracePt t="54726" x="1962150" y="5010150"/>
          <p14:tracePt t="54744" x="1905000" y="5022850"/>
          <p14:tracePt t="54761" x="1816100" y="5029200"/>
          <p14:tracePt t="54778" x="1746250" y="5035550"/>
          <p14:tracePt t="54794" x="1695450" y="5035550"/>
          <p14:tracePt t="54811" x="1612900" y="5048250"/>
          <p14:tracePt t="54827" x="1574800" y="5048250"/>
          <p14:tracePt t="54844" x="1504950" y="5060950"/>
          <p14:tracePt t="54862" x="1454150" y="5073650"/>
          <p14:tracePt t="54877" x="1428750" y="5086350"/>
          <p14:tracePt t="54895" x="1390650" y="5105400"/>
          <p14:tracePt t="54910" x="1365250" y="5118100"/>
          <p14:tracePt t="54927" x="1327150" y="5149850"/>
          <p14:tracePt t="54945" x="1289050" y="5181600"/>
          <p14:tracePt t="54960" x="1270000" y="5187950"/>
          <p14:tracePt t="54978" x="1244600" y="5207000"/>
          <p14:tracePt t="54994" x="1225550" y="5226050"/>
          <p14:tracePt t="55010" x="1212850" y="5232400"/>
          <p14:tracePt t="55026" x="1206500" y="5238750"/>
          <p14:tracePt t="55043" x="1200150" y="5245100"/>
          <p14:tracePt t="55059" x="1200150" y="5251450"/>
          <p14:tracePt t="55076" x="1193800" y="5251450"/>
          <p14:tracePt t="55093" x="1193800" y="5264150"/>
          <p14:tracePt t="55110" x="1187450" y="5264150"/>
          <p14:tracePt t="55126" x="1181100" y="5270500"/>
          <p14:tracePt t="55143" x="1181100" y="5283200"/>
          <p14:tracePt t="55160" x="1181100" y="5289550"/>
          <p14:tracePt t="55177" x="1181100" y="5308600"/>
          <p14:tracePt t="55194" x="1181100" y="5314950"/>
          <p14:tracePt t="55211" x="1181100" y="5340350"/>
          <p14:tracePt t="55227" x="1181100" y="5365750"/>
          <p14:tracePt t="55244" x="1181100" y="5378450"/>
          <p14:tracePt t="55261" x="1206500" y="5403850"/>
          <p14:tracePt t="55277" x="1212850" y="5416550"/>
          <p14:tracePt t="55294" x="1219200" y="5435600"/>
          <p14:tracePt t="55310" x="1231900" y="5448300"/>
          <p14:tracePt t="55326" x="1238250" y="5461000"/>
          <p14:tracePt t="55343" x="1257300" y="5473700"/>
          <p14:tracePt t="55359" x="1263650" y="5480050"/>
          <p14:tracePt t="55377" x="1289050" y="5505450"/>
          <p14:tracePt t="55394" x="1327150" y="5537200"/>
          <p14:tracePt t="55411" x="1352550" y="5556250"/>
          <p14:tracePt t="55427" x="1428750" y="5588000"/>
          <p14:tracePt t="55444" x="1466850" y="5600700"/>
          <p14:tracePt t="55461" x="1549400" y="5607050"/>
          <p14:tracePt t="55476" x="1676400" y="5607050"/>
          <p14:tracePt t="55493" x="1739900" y="5607050"/>
          <p14:tracePt t="55509" x="1898650" y="5581650"/>
          <p14:tracePt t="55526" x="1974850" y="5562600"/>
          <p14:tracePt t="55543" x="2209800" y="5499100"/>
          <p14:tracePt t="55560" x="2393950" y="5448300"/>
          <p14:tracePt t="55576" x="2470150" y="5429250"/>
          <p14:tracePt t="55593" x="2628900" y="5391150"/>
          <p14:tracePt t="55609" x="2736850" y="5346700"/>
          <p14:tracePt t="55626" x="2870200" y="5289550"/>
          <p14:tracePt t="55643" x="2946400" y="5251450"/>
          <p14:tracePt t="55661" x="2965450" y="5232400"/>
          <p14:tracePt t="55677" x="2984500" y="5219700"/>
          <p14:tracePt t="55694" x="2990850" y="5219700"/>
          <p14:tracePt t="55711" x="2990850" y="5149850"/>
          <p14:tracePt t="55728" x="2908300" y="5048250"/>
          <p14:tracePt t="55744" x="2825750" y="4984750"/>
          <p14:tracePt t="55760" x="2552700" y="4883150"/>
          <p14:tracePt t="55777" x="2355850" y="4845050"/>
          <p14:tracePt t="55794" x="2063750" y="4819650"/>
          <p14:tracePt t="55811" x="1746250" y="4826000"/>
          <p14:tracePt t="55827" x="1631950" y="4838700"/>
          <p14:tracePt t="55844" x="1441450" y="4857750"/>
          <p14:tracePt t="55861" x="1352550" y="4857750"/>
          <p14:tracePt t="55877" x="1181100" y="4889500"/>
          <p14:tracePt t="55895" x="1047750" y="4914900"/>
          <p14:tracePt t="55911" x="996950" y="4927600"/>
          <p14:tracePt t="55927" x="914400" y="4953000"/>
          <p14:tracePt t="55945" x="869950" y="4978400"/>
          <p14:tracePt t="55961" x="787400" y="5029200"/>
          <p14:tracePt t="55978" x="736600" y="5067300"/>
          <p14:tracePt t="55994" x="717550" y="5080000"/>
          <p14:tracePt t="56010" x="673100" y="5124450"/>
          <p14:tracePt t="56026" x="660400" y="5143500"/>
          <p14:tracePt t="56043" x="628650" y="5200650"/>
          <p14:tracePt t="56061" x="622300" y="5264150"/>
          <p14:tracePt t="56077" x="622300" y="5308600"/>
          <p14:tracePt t="56093" x="622300" y="5372100"/>
          <p14:tracePt t="56111" x="622300" y="5410200"/>
          <p14:tracePt t="56127" x="685800" y="5505450"/>
          <p14:tracePt t="56145" x="723900" y="5549900"/>
          <p14:tracePt t="56161" x="755650" y="5568950"/>
          <p14:tracePt t="56176" x="844550" y="5626100"/>
          <p14:tracePt t="56193" x="908050" y="5651500"/>
          <p14:tracePt t="56210" x="1022350" y="5695950"/>
          <p14:tracePt t="56228" x="1104900" y="5715000"/>
          <p14:tracePt t="56244" x="1143000" y="5721350"/>
          <p14:tracePt t="56261" x="1238250" y="5734050"/>
          <p14:tracePt t="56277" x="1327150" y="5734050"/>
          <p14:tracePt t="56294" x="1479550" y="5734050"/>
          <p14:tracePt t="56310" x="1555750" y="5734050"/>
          <p14:tracePt t="56326" x="1733550" y="5727700"/>
          <p14:tracePt t="56343" x="1968500" y="5664200"/>
          <p14:tracePt t="56359" x="2063750" y="5645150"/>
          <p14:tracePt t="56377" x="2197100" y="5588000"/>
          <p14:tracePt t="56395" x="2260600" y="5543550"/>
          <p14:tracePt t="56411" x="2273300" y="5537200"/>
          <p14:tracePt t="56426" x="2286000" y="5518150"/>
          <p14:tracePt t="56443" x="2292350" y="5499100"/>
          <p14:tracePt t="56459" x="2286000" y="5429250"/>
          <p14:tracePt t="56476" x="2247900" y="5397500"/>
          <p14:tracePt t="56493" x="2044700" y="5276850"/>
          <p14:tracePt t="56509" x="1847850" y="5213350"/>
          <p14:tracePt t="56527" x="1752600" y="5194300"/>
          <p14:tracePt t="56543" x="1536700" y="5162550"/>
          <p14:tracePt t="56559" x="1447800" y="5156200"/>
          <p14:tracePt t="56576" x="1333500" y="5156200"/>
          <p14:tracePt t="56593" x="1238250" y="5162550"/>
          <p14:tracePt t="56609" x="1181100" y="5181600"/>
          <p14:tracePt t="56626" x="1079500" y="5238750"/>
          <p14:tracePt t="56643" x="1047750" y="5264150"/>
          <p14:tracePt t="56660" x="984250" y="5353050"/>
          <p14:tracePt t="56676" x="927100" y="5454650"/>
          <p14:tracePt t="56693" x="914400" y="5511800"/>
          <p14:tracePt t="56709" x="889000" y="5594350"/>
          <p14:tracePt t="56726" x="889000" y="5645150"/>
          <p14:tracePt t="56743" x="908050" y="5695950"/>
          <p14:tracePt t="56760" x="977900" y="5765800"/>
          <p14:tracePt t="56776" x="1047750" y="5803900"/>
          <p14:tracePt t="56793" x="1308100" y="5873750"/>
          <p14:tracePt t="56809" x="1460500" y="5873750"/>
          <p14:tracePt t="56826" x="1701800" y="5854700"/>
          <p14:tracePt t="56843" x="2076450" y="5740400"/>
          <p14:tracePt t="56859" x="2171700" y="5708650"/>
          <p14:tracePt t="56876" x="2286000" y="5651500"/>
          <p14:tracePt t="56893" x="2305050" y="5638800"/>
          <p14:tracePt t="56910" x="2324100" y="5619750"/>
          <p14:tracePt t="56927" x="2330450" y="5594350"/>
          <p14:tracePt t="56944" x="2311400" y="5562600"/>
          <p14:tracePt t="56960" x="2095500" y="5448300"/>
          <p14:tracePt t="56977" x="1962150" y="5403850"/>
          <p14:tracePt t="56994" x="1670050" y="5378450"/>
          <p14:tracePt t="57010" x="1492250" y="5378450"/>
          <p14:tracePt t="57026" x="1416050" y="5391150"/>
          <p14:tracePt t="57043" x="1327150" y="5429250"/>
          <p14:tracePt t="57059" x="1308100" y="5441950"/>
          <p14:tracePt t="57076" x="1282700" y="5454650"/>
          <p14:tracePt t="57095" x="1276350" y="5467350"/>
          <p14:tracePt t="57110" x="1270000" y="5486400"/>
          <p14:tracePt t="57127" x="1270000" y="5568950"/>
          <p14:tracePt t="57144" x="1270000" y="5619750"/>
          <p14:tracePt t="57161" x="1301750" y="5695950"/>
          <p14:tracePt t="57177" x="1416050" y="5778500"/>
          <p14:tracePt t="57194" x="1524000" y="5810250"/>
          <p14:tracePt t="57210" x="1701800" y="5822950"/>
          <p14:tracePt t="57227" x="1797050" y="5797550"/>
          <p14:tracePt t="57244" x="2012950" y="5689600"/>
          <p14:tracePt t="57261" x="2076450" y="5632450"/>
          <p14:tracePt t="57276" x="2095500" y="5619750"/>
          <p14:tracePt t="57293" x="2076450" y="5524500"/>
          <p14:tracePt t="57310" x="2032000" y="5467350"/>
          <p14:tracePt t="57326" x="1860550" y="5327650"/>
          <p14:tracePt t="57344" x="1562100" y="5251450"/>
          <p14:tracePt t="57360" x="1441450" y="5251450"/>
          <p14:tracePt t="57377" x="1257300" y="5295900"/>
          <p14:tracePt t="57394" x="1212850" y="5321300"/>
          <p14:tracePt t="57410" x="1155700" y="5353050"/>
          <p14:tracePt t="57428" x="1149350" y="5353050"/>
          <p14:tracePt t="57444" x="1143000" y="5359400"/>
          <p14:tracePt t="57460" x="1143000" y="5422900"/>
          <p14:tracePt t="57476" x="1155700" y="5492750"/>
          <p14:tracePt t="57493" x="1238250" y="5594350"/>
          <p14:tracePt t="57511" x="1390650" y="5708650"/>
          <p14:tracePt t="57527" x="1435100" y="5721350"/>
          <p14:tracePt t="57543" x="1504950" y="5740400"/>
          <p14:tracePt t="57559" x="1543050" y="5740400"/>
          <p14:tracePt t="57577" x="1600200" y="5708650"/>
          <p14:tracePt t="57594" x="1701800" y="5613400"/>
          <p14:tracePt t="57610" x="1752600" y="5568950"/>
          <p14:tracePt t="57628" x="1803400" y="5511800"/>
          <p14:tracePt t="57644" x="1822450" y="5499100"/>
          <p14:tracePt t="57660" x="1828800" y="5486400"/>
          <p14:tracePt t="57678" x="1816100" y="5448300"/>
          <p14:tracePt t="57694" x="1758950" y="5410200"/>
          <p14:tracePt t="57710" x="1530350" y="5378450"/>
          <p14:tracePt t="57726" x="1416050" y="5378450"/>
          <p14:tracePt t="57743" x="1244600" y="5391150"/>
          <p14:tracePt t="57762" x="1136650" y="5416550"/>
          <p14:tracePt t="57777" x="1117600" y="5422900"/>
          <p14:tracePt t="57794" x="1098550" y="5429250"/>
          <p14:tracePt t="57810" x="1098550" y="5435600"/>
          <p14:tracePt t="57827" x="1092200" y="5454650"/>
          <p14:tracePt t="57844" x="1111250" y="5518150"/>
          <p14:tracePt t="57859" x="1168400" y="5562600"/>
          <p14:tracePt t="57876" x="1460500" y="5721350"/>
          <p14:tracePt t="57893" x="1568450" y="5772150"/>
          <p14:tracePt t="57909" x="1822450" y="5816600"/>
          <p14:tracePt t="57926" x="1924050" y="5822950"/>
          <p14:tracePt t="57943" x="1993900" y="5829300"/>
          <p14:tracePt t="57959" x="2012950" y="5829300"/>
          <p14:tracePt t="57976" x="2019300" y="5829300"/>
          <p14:tracePt t="57992" x="2025650" y="5829300"/>
          <p14:tracePt t="58034" x="2032000" y="5829300"/>
        </p14:tracePtLst>
      </p14:laserTraceLst>
    </p:ext>
  </p:extLs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en-US"/>
              <a:t>Model estimation</a:t>
            </a:r>
          </a:p>
        </p:txBody>
      </p:sp>
      <p:sp>
        <p:nvSpPr>
          <p:cNvPr id="44035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33400"/>
          </a:xfrm>
        </p:spPr>
        <p:txBody>
          <a:bodyPr/>
          <a:lstStyle/>
          <a:p>
            <a:r>
              <a:rPr lang="en-US" altLang="en-US"/>
              <a:t>What is bootstrap?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3</a:t>
            </a:r>
          </a:p>
        </p:txBody>
      </p:sp>
      <p:sp>
        <p:nvSpPr>
          <p:cNvPr id="44038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3BE0332-7B77-416E-88DC-F8BBB357841F}" type="slidenum">
              <a:rPr lang="pt-BR" altLang="pt-BR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44039" name="Rectangle 1"/>
          <p:cNvSpPr>
            <a:spLocks noChangeArrowheads="1"/>
          </p:cNvSpPr>
          <p:nvPr/>
        </p:nvSpPr>
        <p:spPr bwMode="auto">
          <a:xfrm rot="10800000" flipV="1">
            <a:off x="984250" y="6092825"/>
            <a:ext cx="7043738" cy="314325"/>
          </a:xfrm>
          <a:prstGeom prst="rect">
            <a:avLst/>
          </a:prstGeom>
          <a:solidFill>
            <a:srgbClr val="F7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15870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en-US" sz="1000">
                <a:solidFill>
                  <a:srgbClr val="333333"/>
                </a:solidFill>
                <a:latin typeface="Arial" panose="020B0604020202020204" pitchFamily="34" charset="0"/>
              </a:rPr>
              <a:t>Steyerbeg. </a:t>
            </a:r>
            <a:r>
              <a:rPr lang="en-US" altLang="en-US" sz="1000">
                <a:latin typeface="Arial" panose="020B0604020202020204" pitchFamily="34" charset="0"/>
              </a:rPr>
              <a:t>Clinical Prediction Models:  A Practical Approach to Development, Validation, and Updating. Springer in 2009. </a:t>
            </a:r>
            <a:endParaRPr lang="pt-BR" altLang="en-US" sz="1000">
              <a:latin typeface="Arial" panose="020B0604020202020204" pitchFamily="34" charset="0"/>
            </a:endParaRPr>
          </a:p>
        </p:txBody>
      </p:sp>
      <p:pic>
        <p:nvPicPr>
          <p:cNvPr id="44040" name="Image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5950" y="2479675"/>
            <a:ext cx="5240338" cy="303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pt-BR" dirty="0"/>
              <a:t>2019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extLst>
    <p:ext uri="{3A86A75C-4F4B-4683-9AE1-C65F6400EC91}">
      <p14:laserTraceLst xmlns:p14="http://schemas.microsoft.com/office/powerpoint/2010/main">
        <p14:tracePtLst>
          <p14:tracePt t="5039" x="2032000" y="5797550"/>
          <p14:tracePt t="5049" x="2038350" y="5778500"/>
          <p14:tracePt t="5060" x="2057400" y="5746750"/>
          <p14:tracePt t="5070" x="2089150" y="5645150"/>
          <p14:tracePt t="5085" x="2127250" y="5562600"/>
          <p14:tracePt t="5102" x="2216150" y="5435600"/>
          <p14:tracePt t="5118" x="2273300" y="5365750"/>
          <p14:tracePt t="5135" x="2476500" y="5213350"/>
          <p14:tracePt t="5151" x="2571750" y="5175250"/>
          <p14:tracePt t="5168" x="2736850" y="5080000"/>
          <p14:tracePt t="5185" x="2965450" y="5016500"/>
          <p14:tracePt t="5202" x="3054350" y="5010150"/>
          <p14:tracePt t="5218" x="3175000" y="4997450"/>
          <p14:tracePt t="5236" x="3213100" y="4997450"/>
          <p14:tracePt t="5252" x="3302000" y="4997450"/>
          <p14:tracePt t="5269" x="3359150" y="4997450"/>
          <p14:tracePt t="5286" x="3390900" y="4997450"/>
          <p14:tracePt t="5303" x="3422650" y="5029200"/>
          <p14:tracePt t="5319" x="3441700" y="5041900"/>
          <p14:tracePt t="5336" x="3467100" y="5080000"/>
          <p14:tracePt t="5352" x="3473450" y="5099050"/>
          <p14:tracePt t="5369" x="3473450" y="5111750"/>
          <p14:tracePt t="5386" x="3473450" y="5130800"/>
          <p14:tracePt t="5402" x="3473450" y="5143500"/>
          <p14:tracePt t="5418" x="3467100" y="5156200"/>
          <p14:tracePt t="5435" x="3467100" y="5162550"/>
          <p14:tracePt t="5468" x="3460750" y="5162550"/>
          <p14:tracePt t="5539" x="3467100" y="5137150"/>
          <p14:tracePt t="5549" x="3492500" y="5105400"/>
          <p14:tracePt t="5560" x="3524250" y="5060950"/>
          <p14:tracePt t="5571" x="3587750" y="5003800"/>
          <p14:tracePt t="5585" x="3644900" y="4940300"/>
          <p14:tracePt t="5603" x="3797300" y="4806950"/>
          <p14:tracePt t="5619" x="3892550" y="4737100"/>
          <p14:tracePt t="5635" x="4038600" y="4616450"/>
          <p14:tracePt t="5652" x="4070350" y="4591050"/>
          <p14:tracePt t="5669" x="4114800" y="4540250"/>
          <p14:tracePt t="5686" x="4146550" y="4514850"/>
          <p14:tracePt t="6115" x="4152900" y="4508500"/>
          <p14:tracePt t="6125" x="4165600" y="4502150"/>
          <p14:tracePt t="6136" x="4184650" y="4483100"/>
          <p14:tracePt t="6152" x="4216400" y="4457700"/>
          <p14:tracePt t="6169" x="4279900" y="4413250"/>
          <p14:tracePt t="6185" x="4318000" y="4387850"/>
          <p14:tracePt t="6202" x="4413250" y="4337050"/>
          <p14:tracePt t="6219" x="4578350" y="4254500"/>
          <p14:tracePt t="6236" x="4635500" y="4235450"/>
          <p14:tracePt t="6252" x="4730750" y="4191000"/>
          <p14:tracePt t="6269" x="4775200" y="4165600"/>
          <p14:tracePt t="6285" x="4851400" y="4140200"/>
          <p14:tracePt t="6302" x="4902200" y="4127500"/>
          <p14:tracePt t="6319" x="4927600" y="4121150"/>
          <p14:tracePt t="6336" x="4978400" y="4102100"/>
          <p14:tracePt t="6353" x="5010150" y="4095750"/>
          <p14:tracePt t="6369" x="5060950" y="4083050"/>
          <p14:tracePt t="6386" x="5099050" y="4070350"/>
          <p14:tracePt t="6402" x="5111750" y="4064000"/>
          <p14:tracePt t="6419" x="5137150" y="4051300"/>
          <p14:tracePt t="6435" x="5149850" y="4044950"/>
          <p14:tracePt t="6452" x="5181600" y="4025900"/>
          <p14:tracePt t="6469" x="5213350" y="4000500"/>
          <p14:tracePt t="6485" x="5245100" y="3981450"/>
          <p14:tracePt t="6502" x="5308600" y="3930650"/>
          <p14:tracePt t="6520" x="5365750" y="3879850"/>
          <p14:tracePt t="6535" x="5391150" y="3867150"/>
          <p14:tracePt t="6552" x="5422900" y="3822700"/>
          <p14:tracePt t="6570" x="5441950" y="3790950"/>
          <p14:tracePt t="6584" x="5454650" y="3708400"/>
          <p14:tracePt t="6601" x="5454650" y="3644900"/>
          <p14:tracePt t="6618" x="5435600" y="3549650"/>
          <p14:tracePt t="6635" x="5340350" y="3467100"/>
          <p14:tracePt t="6651" x="5276850" y="3429000"/>
          <p14:tracePt t="6668" x="5143500" y="3397250"/>
          <p14:tracePt t="6684" x="5073650" y="3390900"/>
          <p14:tracePt t="6701" x="4946650" y="3390900"/>
          <p14:tracePt t="6718" x="4864100" y="3409950"/>
          <p14:tracePt t="6734" x="4845050" y="3422650"/>
          <p14:tracePt t="6751" x="4826000" y="3435350"/>
          <p14:tracePt t="6768" x="4819650" y="3435350"/>
          <p14:tracePt t="6786" x="4813300" y="3441700"/>
          <p14:tracePt t="7116" x="4806950" y="3441700"/>
          <p14:tracePt t="10326" x="4794250" y="3441700"/>
          <p14:tracePt t="10337" x="4775200" y="3441700"/>
          <p14:tracePt t="10347" x="4756150" y="3441700"/>
          <p14:tracePt t="10357" x="4737100" y="3441700"/>
          <p14:tracePt t="10368" x="4686300" y="3441700"/>
          <p14:tracePt t="10384" x="4584700" y="3460750"/>
          <p14:tracePt t="10402" x="4413250" y="3511550"/>
          <p14:tracePt t="10419" x="4305300" y="3543300"/>
          <p14:tracePt t="10435" x="4038600" y="3632200"/>
          <p14:tracePt t="10452" x="3816350" y="3714750"/>
          <p14:tracePt t="10469" x="3733800" y="3759200"/>
          <p14:tracePt t="10485" x="3568700" y="3835400"/>
          <p14:tracePt t="10503" x="3397250" y="3911600"/>
          <p14:tracePt t="10518" x="3340100" y="3937000"/>
          <p14:tracePt t="10535" x="3244850" y="3981450"/>
          <p14:tracePt t="10552" x="3213100" y="3987800"/>
          <p14:tracePt t="10569" x="3149600" y="4019550"/>
          <p14:tracePt t="10587" x="3067050" y="4044950"/>
          <p14:tracePt t="10602" x="3022600" y="4064000"/>
          <p14:tracePt t="10619" x="2914650" y="4089400"/>
          <p14:tracePt t="10635" x="2863850" y="4089400"/>
          <p14:tracePt t="10652" x="2781300" y="4095750"/>
          <p14:tracePt t="10668" x="2755900" y="4095750"/>
          <p14:tracePt t="10685" x="2686050" y="4108450"/>
          <p14:tracePt t="10702" x="2609850" y="4108450"/>
          <p14:tracePt t="10719" x="2571750" y="4108450"/>
          <p14:tracePt t="10735" x="2501900" y="4108450"/>
          <p14:tracePt t="10752" x="2482850" y="4108450"/>
          <p14:tracePt t="10769" x="2432050" y="4102100"/>
          <p14:tracePt t="10785" x="2400300" y="4089400"/>
          <p14:tracePt t="10802" x="2387600" y="4083050"/>
          <p14:tracePt t="10819" x="2355850" y="4070350"/>
          <p14:tracePt t="10835" x="2343150" y="4064000"/>
          <p14:tracePt t="10852" x="2298700" y="4038600"/>
          <p14:tracePt t="10868" x="2228850" y="4006850"/>
          <p14:tracePt t="10885" x="2209800" y="3994150"/>
          <p14:tracePt t="10902" x="2178050" y="3968750"/>
          <p14:tracePt t="10918" x="2165350" y="3962400"/>
          <p14:tracePt t="10935" x="2139950" y="3949700"/>
          <p14:tracePt t="10952" x="2120900" y="3930650"/>
          <p14:tracePt t="10968" x="2108200" y="3917950"/>
          <p14:tracePt t="10985" x="2095500" y="3905250"/>
          <p14:tracePt t="11002" x="2089150" y="3892550"/>
          <p14:tracePt t="11017" x="2070100" y="3860800"/>
          <p14:tracePt t="11034" x="2057400" y="3835400"/>
          <p14:tracePt t="11052" x="2051050" y="3822700"/>
          <p14:tracePt t="11068" x="2044700" y="3797300"/>
          <p14:tracePt t="11085" x="2038350" y="3784600"/>
          <p14:tracePt t="11102" x="2032000" y="3771900"/>
          <p14:tracePt t="11119" x="2032000" y="3765550"/>
          <p14:tracePt t="11161" x="2032000" y="3759200"/>
          <p14:tracePt t="11818" x="2038350" y="3759200"/>
          <p14:tracePt t="11828" x="2044700" y="3759200"/>
          <p14:tracePt t="11840" x="2063750" y="3759200"/>
          <p14:tracePt t="11851" x="2089150" y="3759200"/>
          <p14:tracePt t="11867" x="2120900" y="3765550"/>
          <p14:tracePt t="11885" x="2197100" y="3765550"/>
          <p14:tracePt t="11902" x="2266950" y="3771900"/>
          <p14:tracePt t="11918" x="2292350" y="3771900"/>
          <p14:tracePt t="11935" x="2393950" y="3771900"/>
          <p14:tracePt t="11953" x="2508250" y="3771900"/>
          <p14:tracePt t="11968" x="2559050" y="3771900"/>
          <p14:tracePt t="11986" x="2654300" y="3771900"/>
          <p14:tracePt t="12002" x="2705100" y="3759200"/>
          <p14:tracePt t="12019" x="2800350" y="3752850"/>
          <p14:tracePt t="12037" x="2870200" y="3752850"/>
          <p14:tracePt t="12052" x="2895600" y="3752850"/>
          <p14:tracePt t="12069" x="2940050" y="3752850"/>
          <p14:tracePt t="12085" x="2965450" y="3752850"/>
          <p14:tracePt t="12102" x="3041650" y="3752850"/>
          <p14:tracePt t="12119" x="3079750" y="3752850"/>
          <p14:tracePt t="12135" x="3175000" y="3752850"/>
          <p14:tracePt t="12152" x="3238500" y="3752850"/>
          <p14:tracePt t="12168" x="3276600" y="3752850"/>
          <p14:tracePt t="12184" x="3359150" y="3752850"/>
          <p14:tracePt t="12201" x="3397250" y="3752850"/>
          <p14:tracePt t="12217" x="3498850" y="3752850"/>
          <p14:tracePt t="12234" x="3556000" y="3752850"/>
          <p14:tracePt t="12251" x="3575050" y="3752850"/>
          <p14:tracePt t="12267" x="3613150" y="3752850"/>
          <p14:tracePt t="12301" x="3625850" y="3752850"/>
          <p14:tracePt t="12319" x="3632200" y="3752850"/>
          <p14:tracePt t="12352" x="3638550" y="3752850"/>
          <p14:tracePt t="12390" x="3644900" y="3752850"/>
          <p14:tracePt t="13965" x="3638550" y="3752850"/>
          <p14:tracePt t="13975" x="3613150" y="3765550"/>
          <p14:tracePt t="13986" x="3587750" y="3784600"/>
          <p14:tracePt t="14000" x="3543300" y="3797300"/>
          <p14:tracePt t="14017" x="3454400" y="3835400"/>
          <p14:tracePt t="14034" x="3416300" y="3848100"/>
          <p14:tracePt t="14050" x="3352800" y="3867150"/>
          <p14:tracePt t="14069" x="3289300" y="3873500"/>
          <p14:tracePt t="14085" x="3155950" y="3892550"/>
          <p14:tracePt t="14102" x="3041650" y="3892550"/>
          <p14:tracePt t="14118" x="3003550" y="3892550"/>
          <p14:tracePt t="14135" x="2876550" y="3892550"/>
          <p14:tracePt t="14151" x="2813050" y="3892550"/>
          <p14:tracePt t="14168" x="2692400" y="3873500"/>
          <p14:tracePt t="14186" x="2603500" y="3848100"/>
          <p14:tracePt t="14200" x="2578100" y="3841750"/>
          <p14:tracePt t="14217" x="2527300" y="3816350"/>
          <p14:tracePt t="14235" x="2514600" y="3810000"/>
          <p14:tracePt t="14251" x="2489200" y="3797300"/>
          <p14:tracePt t="14269" x="2463800" y="3790950"/>
          <p14:tracePt t="14284" x="2438400" y="3784600"/>
          <p14:tracePt t="14301" x="2400300" y="3771900"/>
          <p14:tracePt t="14319" x="2387600" y="3765550"/>
          <p14:tracePt t="14335" x="2330450" y="3765550"/>
          <p14:tracePt t="14353" x="2286000" y="3765550"/>
          <p14:tracePt t="14369" x="2260600" y="3765550"/>
          <p14:tracePt t="14385" x="2209800" y="3765550"/>
          <p14:tracePt t="14401" x="2171700" y="3765550"/>
          <p14:tracePt t="14417" x="2127250" y="3765550"/>
          <p14:tracePt t="14436" x="2082800" y="3765550"/>
          <p14:tracePt t="14452" x="2070100" y="3765550"/>
          <p14:tracePt t="14469" x="2063750" y="3765550"/>
          <p14:tracePt t="14485" x="2057400" y="3765550"/>
          <p14:tracePt t="14501" x="2051050" y="3765550"/>
          <p14:tracePt t="14540" x="2044700" y="3765550"/>
          <p14:tracePt t="14571" x="2038350" y="3765550"/>
          <p14:tracePt t="14582" x="2038350" y="3759200"/>
          <p14:tracePt t="14593" x="2032000" y="3752850"/>
          <p14:tracePt t="14604" x="2025650" y="3746500"/>
          <p14:tracePt t="14618" x="2025650" y="3740150"/>
          <p14:tracePt t="14635" x="2025650" y="3733800"/>
          <p14:tracePt t="14655" x="2019300" y="3733800"/>
          <p14:tracePt t="14695" x="2019300" y="3727450"/>
          <p14:tracePt t="15480" x="2019300" y="3733800"/>
          <p14:tracePt t="15490" x="2019300" y="3740150"/>
          <p14:tracePt t="15502" x="2019300" y="3752850"/>
          <p14:tracePt t="15518" x="2019300" y="3778250"/>
          <p14:tracePt t="15535" x="2051050" y="3822700"/>
          <p14:tracePt t="15552" x="2076450" y="3867150"/>
          <p14:tracePt t="15567" x="2101850" y="3879850"/>
          <p14:tracePt t="15584" x="2152650" y="3911600"/>
          <p14:tracePt t="15601" x="2171700" y="3911600"/>
          <p14:tracePt t="15617" x="2222500" y="3911600"/>
          <p14:tracePt t="15635" x="2260600" y="3898900"/>
          <p14:tracePt t="15651" x="2273300" y="3892550"/>
          <p14:tracePt t="15668" x="2298700" y="3867150"/>
          <p14:tracePt t="15685" x="2317750" y="3854450"/>
          <p14:tracePt t="15701" x="2324100" y="3841750"/>
          <p14:tracePt t="15719" x="2336800" y="3835400"/>
          <p14:tracePt t="15740" x="2343150" y="3835400"/>
          <p14:tracePt t="15750" x="2343150" y="3829050"/>
          <p14:tracePt t="15780" x="2349500" y="3829050"/>
          <p14:tracePt t="15791" x="2349500" y="3822700"/>
          <p14:tracePt t="15822" x="2355850" y="3822700"/>
          <p14:tracePt t="15843" x="2355850" y="3816350"/>
          <p14:tracePt t="15863" x="2355850" y="3810000"/>
          <p14:tracePt t="15874" x="2355850" y="3803650"/>
          <p14:tracePt t="15885" x="2355850" y="3797300"/>
          <p14:tracePt t="15916" x="2362200" y="3784600"/>
          <p14:tracePt t="15926" x="2362200" y="3778250"/>
          <p14:tracePt t="15947" x="2362200" y="3771900"/>
          <p14:tracePt t="15958" x="2368550" y="3765550"/>
          <p14:tracePt t="16000" x="2368550" y="3759200"/>
          <p14:tracePt t="16053" x="2368550" y="3752850"/>
          <p14:tracePt t="16136" x="2368550" y="3740150"/>
          <p14:tracePt t="16148" x="2368550" y="3733800"/>
          <p14:tracePt t="16157" x="2374900" y="3721100"/>
          <p14:tracePt t="16169" x="2374900" y="3714750"/>
          <p14:tracePt t="16188" x="2374900" y="3708400"/>
          <p14:tracePt t="16201" x="2374900" y="3702050"/>
          <p14:tracePt t="16272" x="2374900" y="3695700"/>
          <p14:tracePt t="16314" x="2381250" y="3702050"/>
          <p14:tracePt t="16324" x="2387600" y="3714750"/>
          <p14:tracePt t="16335" x="2393950" y="3727450"/>
          <p14:tracePt t="16351" x="2406650" y="3746500"/>
          <p14:tracePt t="16368" x="2444750" y="3790950"/>
          <p14:tracePt t="16385" x="2470150" y="3810000"/>
          <p14:tracePt t="16401" x="2520950" y="3854450"/>
          <p14:tracePt t="16418" x="2584450" y="3892550"/>
          <p14:tracePt t="16435" x="2616200" y="3898900"/>
          <p14:tracePt t="16451" x="2660650" y="3898900"/>
          <p14:tracePt t="16469" x="2692400" y="3898900"/>
          <p14:tracePt t="16485" x="2705100" y="3898900"/>
          <p14:tracePt t="16502" x="2730500" y="3892550"/>
          <p14:tracePt t="16518" x="2743200" y="3867150"/>
          <p14:tracePt t="16535" x="2755900" y="3822700"/>
          <p14:tracePt t="16551" x="2762250" y="3752850"/>
          <p14:tracePt t="16568" x="2762250" y="3676650"/>
          <p14:tracePt t="16585" x="2762250" y="3625850"/>
          <p14:tracePt t="16601" x="2762250" y="3606800"/>
          <p14:tracePt t="16618" x="2762250" y="3594100"/>
          <p14:tracePt t="16635" x="2762250" y="3587750"/>
          <p14:tracePt t="16667" x="2762250" y="3581400"/>
          <p14:tracePt t="16751" x="2768600" y="3594100"/>
          <p14:tracePt t="16762" x="2774950" y="3600450"/>
          <p14:tracePt t="16772" x="2787650" y="3613150"/>
          <p14:tracePt t="16785" x="2800350" y="3632200"/>
          <p14:tracePt t="16801" x="2813050" y="3644900"/>
          <p14:tracePt t="16818" x="2870200" y="3695700"/>
          <p14:tracePt t="16835" x="2908300" y="3721100"/>
          <p14:tracePt t="16851" x="2940050" y="3733800"/>
          <p14:tracePt t="16868" x="2984500" y="3759200"/>
          <p14:tracePt t="16885" x="2997200" y="3765550"/>
          <p14:tracePt t="16901" x="3028950" y="3778250"/>
          <p14:tracePt t="16918" x="3048000" y="3784600"/>
          <p14:tracePt t="16934" x="3060700" y="3784600"/>
          <p14:tracePt t="16951" x="3086100" y="3784600"/>
          <p14:tracePt t="16967" x="3092450" y="3784600"/>
          <p14:tracePt t="16984" x="3105150" y="3784600"/>
          <p14:tracePt t="17000" x="3124200" y="3784600"/>
          <p14:tracePt t="17017" x="3130550" y="3784600"/>
          <p14:tracePt t="17034" x="3143250" y="3759200"/>
          <p14:tracePt t="17050" x="3143250" y="3740150"/>
          <p14:tracePt t="17067" x="3143250" y="3702050"/>
          <p14:tracePt t="17084" x="3143250" y="3663950"/>
          <p14:tracePt t="17117" x="3143250" y="3651250"/>
          <p14:tracePt t="17150" x="3143250" y="3644900"/>
          <p14:tracePt t="17221" x="3149600" y="3644900"/>
          <p14:tracePt t="17231" x="3155950" y="3644900"/>
          <p14:tracePt t="17253" x="3162300" y="3644900"/>
          <p14:tracePt t="17263" x="3175000" y="3651250"/>
          <p14:tracePt t="17274" x="3187700" y="3663950"/>
          <p14:tracePt t="17286" x="3200400" y="3670300"/>
          <p14:tracePt t="17301" x="3206750" y="3683000"/>
          <p14:tracePt t="17319" x="3232150" y="3695700"/>
          <p14:tracePt t="17335" x="3263900" y="3714750"/>
          <p14:tracePt t="17351" x="3263900" y="3721100"/>
          <p14:tracePt t="17367" x="3302000" y="3740150"/>
          <p14:tracePt t="17385" x="3321050" y="3752850"/>
          <p14:tracePt t="17401" x="3365500" y="3759200"/>
          <p14:tracePt t="17419" x="3397250" y="3778250"/>
          <p14:tracePt t="17434" x="3403600" y="3778250"/>
          <p14:tracePt t="17451" x="3422650" y="3778250"/>
          <p14:tracePt t="17468" x="3429000" y="3778250"/>
          <p14:tracePt t="17485" x="3448050" y="3778250"/>
          <p14:tracePt t="17500" x="3454400" y="3778250"/>
          <p14:tracePt t="17517" x="3467100" y="3759200"/>
          <p14:tracePt t="17535" x="3479800" y="3733800"/>
          <p14:tracePt t="17551" x="3479800" y="3714750"/>
          <p14:tracePt t="17568" x="3486150" y="3695700"/>
          <p14:tracePt t="17585" x="3486150" y="3689350"/>
          <p14:tracePt t="18869" x="3486150" y="3683000"/>
          <p14:tracePt t="18879" x="3498850" y="3676650"/>
          <p14:tracePt t="18890" x="3524250" y="3663950"/>
          <p14:tracePt t="18902" x="3556000" y="3638550"/>
          <p14:tracePt t="18918" x="3594100" y="3625850"/>
          <p14:tracePt t="18935" x="3676650" y="3606800"/>
          <p14:tracePt t="18952" x="3740150" y="3594100"/>
          <p14:tracePt t="18967" x="3771900" y="3594100"/>
          <p14:tracePt t="18983" x="3810000" y="3594100"/>
          <p14:tracePt t="19000" x="3822700" y="3594100"/>
          <p14:tracePt t="19017" x="3854450" y="3594100"/>
          <p14:tracePt t="19036" x="3879850" y="3594100"/>
          <p14:tracePt t="19050" x="3892550" y="3594100"/>
          <p14:tracePt t="19067" x="3917950" y="3594100"/>
          <p14:tracePt t="19083" x="3924300" y="3594100"/>
          <p14:tracePt t="19100" x="3930650" y="3594100"/>
          <p14:tracePt t="19117" x="3937000" y="3594100"/>
          <p14:tracePt t="19150" x="3943350" y="3594100"/>
          <p14:tracePt t="19515" x="3930650" y="3594100"/>
          <p14:tracePt t="19526" x="3911600" y="3600450"/>
          <p14:tracePt t="19537" x="3898900" y="3600450"/>
          <p14:tracePt t="19551" x="3879850" y="3613150"/>
          <p14:tracePt t="19568" x="3848100" y="3613150"/>
          <p14:tracePt t="19585" x="3816350" y="3613150"/>
          <p14:tracePt t="19601" x="3765550" y="3613150"/>
          <p14:tracePt t="19618" x="3740150" y="3613150"/>
          <p14:tracePt t="19635" x="3702050" y="3613150"/>
          <p14:tracePt t="19651" x="3676650" y="3613150"/>
          <p14:tracePt t="19668" x="3663950" y="3613150"/>
          <p14:tracePt t="19685" x="3644900" y="3613150"/>
          <p14:tracePt t="19701" x="3632200" y="3613150"/>
          <p14:tracePt t="19718" x="3606800" y="3613150"/>
          <p14:tracePt t="19735" x="3581400" y="3613150"/>
          <p14:tracePt t="19751" x="3568700" y="3606800"/>
          <p14:tracePt t="19768" x="3562350" y="3606800"/>
          <p14:tracePt t="19784" x="3556000" y="3606800"/>
          <p14:tracePt t="19801" x="3549650" y="3606800"/>
          <p14:tracePt t="19839" x="3543300" y="3606800"/>
          <p14:tracePt t="20423" x="3536950" y="3606800"/>
          <p14:tracePt t="20484" x="3536950" y="3600450"/>
          <p14:tracePt t="20546" x="3530600" y="3594100"/>
          <p14:tracePt t="20557" x="3530600" y="3587750"/>
          <p14:tracePt t="20568" x="3530600" y="3581400"/>
          <p14:tracePt t="20578" x="3530600" y="3575050"/>
          <p14:tracePt t="20598" x="3530600" y="3568700"/>
          <p14:tracePt t="20609" x="3530600" y="3556000"/>
          <p14:tracePt t="20620" x="3530600" y="3549650"/>
          <p14:tracePt t="20633" x="3530600" y="3536950"/>
          <p14:tracePt t="20650" x="3530600" y="3524250"/>
          <p14:tracePt t="20667" x="3562350" y="3479800"/>
          <p14:tracePt t="20683" x="3619500" y="3416300"/>
          <p14:tracePt t="20700" x="3663950" y="3378200"/>
          <p14:tracePt t="20716" x="3816350" y="3276600"/>
          <p14:tracePt t="20733" x="3898900" y="3238500"/>
          <p14:tracePt t="20750" x="4044950" y="3206750"/>
          <p14:tracePt t="20767" x="4235450" y="3194050"/>
          <p14:tracePt t="20784" x="4324350" y="3194050"/>
          <p14:tracePt t="20801" x="4489450" y="3213100"/>
          <p14:tracePt t="20819" x="4622800" y="3238500"/>
          <p14:tracePt t="20834" x="4692650" y="3251200"/>
          <p14:tracePt t="20852" x="4806950" y="3263900"/>
          <p14:tracePt t="20868" x="4864100" y="3276600"/>
          <p14:tracePt t="20885" x="4921250" y="3282950"/>
          <p14:tracePt t="20902" x="4946650" y="3282950"/>
          <p14:tracePt t="20917" x="4953000" y="3282950"/>
          <p14:tracePt t="20933" x="4965700" y="3282950"/>
          <p14:tracePt t="20966" x="4972050" y="3282950"/>
          <p14:tracePt t="21039" x="4972050" y="3289300"/>
          <p14:tracePt t="21070" x="4965700" y="3295650"/>
          <p14:tracePt t="21080" x="4946650" y="3302000"/>
          <p14:tracePt t="21091" x="4921250" y="3308350"/>
          <p14:tracePt t="21101" x="4902200" y="3314700"/>
          <p14:tracePt t="21118" x="4883150" y="3321050"/>
          <p14:tracePt t="21134" x="4800600" y="3333750"/>
          <p14:tracePt t="21151" x="4737100" y="3340100"/>
          <p14:tracePt t="21167" x="4610100" y="3340100"/>
          <p14:tracePt t="21184" x="4495800" y="3340100"/>
          <p14:tracePt t="21200" x="4413250" y="3327400"/>
          <p14:tracePt t="21216" x="4254500" y="3270250"/>
          <p14:tracePt t="21233" x="4197350" y="3251200"/>
          <p14:tracePt t="21250" x="4102100" y="3200400"/>
          <p14:tracePt t="21267" x="4006850" y="3187700"/>
          <p14:tracePt t="21284" x="3956050" y="3187700"/>
          <p14:tracePt t="21301" x="3835400" y="3200400"/>
          <p14:tracePt t="21318" x="3784600" y="3206750"/>
          <p14:tracePt t="21334" x="3702050" y="3257550"/>
          <p14:tracePt t="21351" x="3625850" y="3340100"/>
          <p14:tracePt t="21367" x="3587750" y="3365500"/>
          <p14:tracePt t="21383" x="3536950" y="3409950"/>
          <p14:tracePt t="21400" x="3511550" y="3435350"/>
          <p14:tracePt t="21417" x="3473450" y="3479800"/>
          <p14:tracePt t="21434" x="3448050" y="3498850"/>
          <p14:tracePt t="21451" x="3448050" y="3505200"/>
          <p14:tracePt t="21468" x="3441700" y="3511550"/>
          <p14:tracePt t="21484" x="3441700" y="3517900"/>
          <p14:tracePt t="21501" x="3435350" y="3536950"/>
          <p14:tracePt t="21518" x="3435350" y="3562350"/>
          <p14:tracePt t="21534" x="3435350" y="3568700"/>
          <p14:tracePt t="21551" x="3435350" y="3575050"/>
          <p14:tracePt t="22883" x="3441700" y="3549650"/>
          <p14:tracePt t="22893" x="3448050" y="3530600"/>
          <p14:tracePt t="22903" x="3448050" y="3511550"/>
          <p14:tracePt t="22916" x="3454400" y="3486150"/>
          <p14:tracePt t="22933" x="3454400" y="3473450"/>
          <p14:tracePt t="22950" x="3454400" y="3467100"/>
          <p14:tracePt t="22966" x="3454400" y="3454400"/>
          <p14:tracePt t="22984" x="3454400" y="3448050"/>
          <p14:tracePt t="23001" x="3454400" y="3422650"/>
          <p14:tracePt t="23017" x="3441700" y="3409950"/>
          <p14:tracePt t="23035" x="3384550" y="3371850"/>
          <p14:tracePt t="23051" x="3308350" y="3333750"/>
          <p14:tracePt t="23068" x="3270250" y="3314700"/>
          <p14:tracePt t="23084" x="3136900" y="3302000"/>
          <p14:tracePt t="23101" x="3073400" y="3302000"/>
          <p14:tracePt t="23118" x="2990850" y="3295650"/>
          <p14:tracePt t="23135" x="2921000" y="3289300"/>
          <p14:tracePt t="23151" x="2895600" y="3289300"/>
          <p14:tracePt t="23167" x="2806700" y="3289300"/>
          <p14:tracePt t="23184" x="2768600" y="3289300"/>
          <p14:tracePt t="23200" x="2660650" y="3289300"/>
          <p14:tracePt t="23218" x="2597150" y="3289300"/>
          <p14:tracePt t="23234" x="2559050" y="3289300"/>
          <p14:tracePt t="23250" x="2476500" y="3289300"/>
          <p14:tracePt t="23267" x="2425700" y="3289300"/>
          <p14:tracePt t="23284" x="2336800" y="3289300"/>
          <p14:tracePt t="23301" x="2266950" y="3289300"/>
          <p14:tracePt t="23318" x="2247900" y="3289300"/>
          <p14:tracePt t="23334" x="2190750" y="3289300"/>
          <p14:tracePt t="23351" x="2159000" y="3308350"/>
          <p14:tracePt t="23367" x="2089150" y="3321050"/>
          <p14:tracePt t="23384" x="2019300" y="3333750"/>
          <p14:tracePt t="23400" x="1987550" y="3346450"/>
          <p14:tracePt t="23418" x="1949450" y="3352800"/>
          <p14:tracePt t="23434" x="1930400" y="3359150"/>
          <p14:tracePt t="23451" x="1879600" y="3359150"/>
          <p14:tracePt t="23468" x="1847850" y="3371850"/>
          <p14:tracePt t="23483" x="1835150" y="3371850"/>
          <p14:tracePt t="23500" x="1816100" y="3378200"/>
          <p14:tracePt t="23517" x="1803400" y="3384550"/>
          <p14:tracePt t="23534" x="1790700" y="3397250"/>
          <p14:tracePt t="23551" x="1778000" y="3422650"/>
          <p14:tracePt t="23567" x="1771650" y="3435350"/>
          <p14:tracePt t="23585" x="1758950" y="3460750"/>
          <p14:tracePt t="23601" x="1752600" y="3479800"/>
          <p14:tracePt t="23618" x="1752600" y="3505200"/>
          <p14:tracePt t="23636" x="1752600" y="3530600"/>
          <p14:tracePt t="23651" x="1752600" y="3543300"/>
          <p14:tracePt t="23668" x="1752600" y="3575050"/>
          <p14:tracePt t="23684" x="1758950" y="3594100"/>
          <p14:tracePt t="23701" x="1790700" y="3632200"/>
          <p14:tracePt t="23718" x="1816100" y="3657600"/>
          <p14:tracePt t="23734" x="1835150" y="3670300"/>
          <p14:tracePt t="23751" x="1911350" y="3714750"/>
          <p14:tracePt t="23767" x="1943100" y="3733800"/>
          <p14:tracePt t="23783" x="2032000" y="3771900"/>
          <p14:tracePt t="23801" x="2101850" y="3803650"/>
          <p14:tracePt t="23817" x="2133600" y="3810000"/>
          <p14:tracePt t="23835" x="2228850" y="3835400"/>
          <p14:tracePt t="23851" x="2298700" y="3848100"/>
          <p14:tracePt t="23867" x="2425700" y="3854450"/>
          <p14:tracePt t="23883" x="2463800" y="3854450"/>
          <p14:tracePt t="23900" x="2559050" y="3867150"/>
          <p14:tracePt t="23916" x="2679700" y="3879850"/>
          <p14:tracePt t="23933" x="2743200" y="3879850"/>
          <p14:tracePt t="23950" x="2844800" y="3892550"/>
          <p14:tracePt t="23966" x="2882900" y="3892550"/>
          <p14:tracePt t="23983" x="2965450" y="3898900"/>
          <p14:tracePt t="24000" x="3073400" y="3917950"/>
          <p14:tracePt t="24016" x="3136900" y="3917950"/>
          <p14:tracePt t="24033" x="3244850" y="3924300"/>
          <p14:tracePt t="24050" x="3295650" y="3924300"/>
          <p14:tracePt t="24066" x="3384550" y="3924300"/>
          <p14:tracePt t="24083" x="3473450" y="3924300"/>
          <p14:tracePt t="24100" x="3517900" y="3924300"/>
          <p14:tracePt t="24116" x="3575050" y="3924300"/>
          <p14:tracePt t="24135" x="3587750" y="3924300"/>
          <p14:tracePt t="24151" x="3594100" y="3924300"/>
          <p14:tracePt t="24168" x="3613150" y="3924300"/>
          <p14:tracePt t="24184" x="3619500" y="3924300"/>
          <p14:tracePt t="24201" x="3632200" y="3917950"/>
          <p14:tracePt t="24218" x="3644900" y="3911600"/>
          <p14:tracePt t="24221" x="3651250" y="3905250"/>
          <p14:tracePt t="24234" x="3663950" y="3898900"/>
          <p14:tracePt t="24251" x="3689350" y="3879850"/>
          <p14:tracePt t="24267" x="3714750" y="3873500"/>
          <p14:tracePt t="24284" x="3752850" y="3835400"/>
          <p14:tracePt t="24302" x="3797300" y="3803650"/>
          <p14:tracePt t="24317" x="3810000" y="3797300"/>
          <p14:tracePt t="24334" x="3829050" y="3790950"/>
          <p14:tracePt t="24351" x="3835400" y="3784600"/>
          <p14:tracePt t="24367" x="3841750" y="3784600"/>
          <p14:tracePt t="24384" x="3841750" y="3778250"/>
          <p14:tracePt t="24401" x="3848100" y="3778250"/>
          <p14:tracePt t="24459" x="3848100" y="3771900"/>
          <p14:tracePt t="24470" x="3854450" y="3771900"/>
          <p14:tracePt t="24490" x="3860800" y="3759200"/>
          <p14:tracePt t="24501" x="3867150" y="3752850"/>
          <p14:tracePt t="24522" x="3873500" y="3740150"/>
          <p14:tracePt t="24533" x="3879850" y="3727450"/>
          <p14:tracePt t="24542" x="3886200" y="3721100"/>
          <p14:tracePt t="24553" x="3886200" y="3714750"/>
          <p14:tracePt t="24567" x="3892550" y="3714750"/>
          <p14:tracePt t="24584" x="3892550" y="3708400"/>
          <p14:tracePt t="24601" x="3892550" y="3702050"/>
          <p14:tracePt t="24618" x="3898900" y="3695700"/>
          <p14:tracePt t="24657" x="3898900" y="3689350"/>
          <p14:tracePt t="24667" x="3898900" y="3683000"/>
          <p14:tracePt t="24677" x="3905250" y="3657600"/>
          <p14:tracePt t="24698" x="3905250" y="3644900"/>
          <p14:tracePt t="24719" x="3905250" y="3638550"/>
          <p14:tracePt t="24729" x="3905250" y="3625850"/>
          <p14:tracePt t="24740" x="3911600" y="3613150"/>
          <p14:tracePt t="24751" x="3911600" y="3606800"/>
          <p14:tracePt t="24767" x="3911600" y="3600450"/>
          <p14:tracePt t="24784" x="3911600" y="3594100"/>
          <p14:tracePt t="24814" x="3911600" y="3587750"/>
          <p14:tracePt t="24845" x="3911600" y="3575050"/>
          <p14:tracePt t="24855" x="3911600" y="3568700"/>
          <p14:tracePt t="24866" x="3911600" y="3562350"/>
          <p14:tracePt t="24875" x="3911600" y="3549650"/>
          <p14:tracePt t="24886" x="3905250" y="3543300"/>
          <p14:tracePt t="24900" x="3892550" y="3543300"/>
          <p14:tracePt t="24917" x="3873500" y="3524250"/>
          <p14:tracePt t="24933" x="3860800" y="3511550"/>
          <p14:tracePt t="24950" x="3841750" y="3498850"/>
          <p14:tracePt t="24967" x="3829050" y="3486150"/>
          <p14:tracePt t="24984" x="3810000" y="3473450"/>
          <p14:tracePt t="25001" x="3803650" y="3460750"/>
          <p14:tracePt t="25017" x="3797300" y="3448050"/>
          <p14:tracePt t="25033" x="3778250" y="3441700"/>
          <p14:tracePt t="25050" x="3771900" y="3429000"/>
          <p14:tracePt t="25066" x="3746500" y="3403600"/>
          <p14:tracePt t="25085" x="3727450" y="3378200"/>
          <p14:tracePt t="25100" x="3714750" y="3365500"/>
          <p14:tracePt t="25116" x="3676650" y="3346450"/>
          <p14:tracePt t="25133" x="3670300" y="3340100"/>
          <p14:tracePt t="25150" x="3644900" y="3314700"/>
          <p14:tracePt t="25167" x="3600450" y="3282950"/>
          <p14:tracePt t="25183" x="3587750" y="3276600"/>
          <p14:tracePt t="25200" x="3562350" y="3257550"/>
          <p14:tracePt t="25216" x="3549650" y="3251200"/>
          <p14:tracePt t="25233" x="3530600" y="3238500"/>
          <p14:tracePt t="25250" x="3517900" y="3225800"/>
          <p14:tracePt t="25266" x="3486150" y="3213100"/>
          <p14:tracePt t="25283" x="3448050" y="3194050"/>
          <p14:tracePt t="25300" x="3429000" y="3187700"/>
          <p14:tracePt t="25316" x="3390900" y="3175000"/>
          <p14:tracePt t="25333" x="3365500" y="3175000"/>
          <p14:tracePt t="25350" x="3333750" y="3168650"/>
          <p14:tracePt t="25366" x="3308350" y="3155950"/>
          <p14:tracePt t="25383" x="3295650" y="3155950"/>
          <p14:tracePt t="25400" x="3263900" y="3155950"/>
          <p14:tracePt t="25419" x="3232150" y="3155950"/>
          <p14:tracePt t="25434" x="3213100" y="3155950"/>
          <p14:tracePt t="25451" x="3175000" y="3168650"/>
          <p14:tracePt t="25467" x="3155950" y="3175000"/>
          <p14:tracePt t="25484" x="3124200" y="3187700"/>
          <p14:tracePt t="25501" x="3111500" y="3194050"/>
          <p14:tracePt t="25517" x="3086100" y="3206750"/>
          <p14:tracePt t="25534" x="3067050" y="3219450"/>
          <p14:tracePt t="25550" x="3054350" y="3225800"/>
          <p14:tracePt t="25567" x="3035300" y="3232150"/>
          <p14:tracePt t="25585" x="3022600" y="3244850"/>
          <p14:tracePt t="25601" x="3009900" y="3257550"/>
          <p14:tracePt t="25618" x="2997200" y="3270250"/>
          <p14:tracePt t="25634" x="2978150" y="3295650"/>
          <p14:tracePt t="25651" x="2959100" y="3327400"/>
          <p14:tracePt t="25668" x="2946400" y="3359150"/>
          <p14:tracePt t="25684" x="2940050" y="3384550"/>
          <p14:tracePt t="25701" x="2927350" y="3409950"/>
          <p14:tracePt t="25717" x="2921000" y="3422650"/>
          <p14:tracePt t="25734" x="2914650" y="3441700"/>
          <p14:tracePt t="25752" x="2908300" y="3448050"/>
          <p14:tracePt t="25794" x="2908300" y="3454400"/>
          <p14:tracePt t="25837" x="2908300" y="3460750"/>
          <p14:tracePt t="25867" x="2908300" y="3467100"/>
          <p14:tracePt t="25877" x="2901950" y="3473450"/>
          <p14:tracePt t="25888" x="2901950" y="3479800"/>
          <p14:tracePt t="25901" x="2895600" y="3492500"/>
          <p14:tracePt t="25917" x="2895600" y="3505200"/>
          <p14:tracePt t="25934" x="2889250" y="3517900"/>
          <p14:tracePt t="25951" x="2889250" y="3524250"/>
          <p14:tracePt t="25967" x="2889250" y="3530600"/>
          <p14:tracePt t="26001" x="2889250" y="3536950"/>
          <p14:tracePt t="26044" x="2889250" y="3543300"/>
          <p14:tracePt t="26701" x="2889250" y="3536950"/>
          <p14:tracePt t="26713" x="2889250" y="3530600"/>
          <p14:tracePt t="26722" x="2901950" y="3517900"/>
          <p14:tracePt t="26734" x="2921000" y="3505200"/>
          <p14:tracePt t="26751" x="2946400" y="3486150"/>
          <p14:tracePt t="26767" x="3009900" y="3441700"/>
          <p14:tracePt t="26785" x="3098800" y="3378200"/>
          <p14:tracePt t="26801" x="3143250" y="3352800"/>
          <p14:tracePt t="26817" x="3257550" y="3276600"/>
          <p14:tracePt t="26833" x="3314700" y="3238500"/>
          <p14:tracePt t="26849" x="3479800" y="3155950"/>
          <p14:tracePt t="26867" x="3702050" y="3073400"/>
          <p14:tracePt t="26883" x="3790950" y="3054350"/>
          <p14:tracePt t="26900" x="3937000" y="3022600"/>
          <p14:tracePt t="26916" x="4013200" y="3016250"/>
          <p14:tracePt t="26933" x="4203700" y="3003550"/>
          <p14:tracePt t="26951" x="4368800" y="2990850"/>
          <p14:tracePt t="26968" x="4432300" y="2990850"/>
          <p14:tracePt t="26984" x="4578350" y="2990850"/>
          <p14:tracePt t="27001" x="4667250" y="2990850"/>
          <p14:tracePt t="27017" x="4819650" y="3003550"/>
          <p14:tracePt t="27035" x="4953000" y="3022600"/>
          <p14:tracePt t="27051" x="5003800" y="3041650"/>
          <p14:tracePt t="27067" x="5149850" y="3079750"/>
          <p14:tracePt t="27084" x="5219700" y="3098800"/>
          <p14:tracePt t="27101" x="5365750" y="3136900"/>
          <p14:tracePt t="27118" x="5461000" y="3187700"/>
          <p14:tracePt t="27134" x="5505450" y="3213100"/>
          <p14:tracePt t="27151" x="5568950" y="3244850"/>
          <p14:tracePt t="27167" x="5594350" y="3257550"/>
          <p14:tracePt t="27184" x="5626100" y="3295650"/>
          <p14:tracePt t="27200" x="5638800" y="3308350"/>
          <p14:tracePt t="27216" x="5676900" y="3346450"/>
          <p14:tracePt t="27234" x="5708650" y="3409950"/>
          <p14:tracePt t="27251" x="5727700" y="3454400"/>
          <p14:tracePt t="27267" x="5759450" y="3517900"/>
          <p14:tracePt t="27285" x="5797550" y="3606800"/>
          <p14:tracePt t="27301" x="5816600" y="3625850"/>
          <p14:tracePt t="27318" x="5835650" y="3670300"/>
          <p14:tracePt t="27334" x="5848350" y="3683000"/>
          <p14:tracePt t="27351" x="5854700" y="3695700"/>
          <p14:tracePt t="27367" x="5861050" y="3702050"/>
          <p14:tracePt t="28203" x="5848350" y="3702050"/>
          <p14:tracePt t="28215" x="5829300" y="3702050"/>
          <p14:tracePt t="28224" x="5816600" y="3702050"/>
          <p14:tracePt t="28235" x="5797550" y="3702050"/>
          <p14:tracePt t="28251" x="5778500" y="3702050"/>
          <p14:tracePt t="28267" x="5727700" y="3695700"/>
          <p14:tracePt t="28284" x="5695950" y="3689350"/>
          <p14:tracePt t="28301" x="5638800" y="3676650"/>
          <p14:tracePt t="28317" x="5594350" y="3657600"/>
          <p14:tracePt t="28334" x="5581650" y="3638550"/>
          <p14:tracePt t="28350" x="5556250" y="3632200"/>
          <p14:tracePt t="28367" x="5549900" y="3632200"/>
          <p14:tracePt t="28384" x="5518150" y="3619500"/>
          <p14:tracePt t="28401" x="5480050" y="3619500"/>
          <p14:tracePt t="28417" x="5467350" y="3619500"/>
          <p14:tracePt t="28434" x="5441950" y="3619500"/>
          <p14:tracePt t="28450" x="5429250" y="3619500"/>
          <p14:tracePt t="28468" x="5422900" y="3619500"/>
          <p14:tracePt t="28486" x="5416550" y="3619500"/>
          <p14:tracePt t="29849" x="5416550" y="3613150"/>
          <p14:tracePt t="29860" x="5416550" y="3594100"/>
          <p14:tracePt t="29870" x="5416550" y="3581400"/>
          <p14:tracePt t="29883" x="5416550" y="3568700"/>
          <p14:tracePt t="29900" x="5416550" y="3562350"/>
          <p14:tracePt t="29917" x="5403850" y="3530600"/>
          <p14:tracePt t="29934" x="5378450" y="3479800"/>
          <p14:tracePt t="29950" x="5340350" y="3448050"/>
          <p14:tracePt t="29967" x="5257800" y="3352800"/>
          <p14:tracePt t="29983" x="5162550" y="3302000"/>
          <p14:tracePt t="30000" x="4908550" y="3200400"/>
          <p14:tracePt t="30017" x="4730750" y="3162300"/>
          <p14:tracePt t="30033" x="4622800" y="3149600"/>
          <p14:tracePt t="30050" x="4375150" y="3149600"/>
          <p14:tracePt t="30066" x="4298950" y="3149600"/>
          <p14:tracePt t="30084" x="4146550" y="3149600"/>
          <p14:tracePt t="30102" x="3994150" y="3149600"/>
          <p14:tracePt t="30117" x="3917950" y="3149600"/>
          <p14:tracePt t="30134" x="3759200" y="3143250"/>
          <p14:tracePt t="30150" x="3708400" y="3143250"/>
          <p14:tracePt t="30166" x="3606800" y="3143250"/>
          <p14:tracePt t="30182" x="3556000" y="3143250"/>
          <p14:tracePt t="30199" x="3416300" y="3143250"/>
          <p14:tracePt t="30216" x="3308350" y="3143250"/>
          <p14:tracePt t="30233" x="3270250" y="3143250"/>
          <p14:tracePt t="30249" x="3213100" y="3149600"/>
          <p14:tracePt t="30266" x="3181350" y="3162300"/>
          <p14:tracePt t="30283" x="3105150" y="3187700"/>
          <p14:tracePt t="30299" x="3028950" y="3244850"/>
          <p14:tracePt t="30316" x="2984500" y="3270250"/>
          <p14:tracePt t="30333" x="2921000" y="3327400"/>
          <p14:tracePt t="30349" x="2895600" y="3352800"/>
          <p14:tracePt t="30366" x="2838450" y="3403600"/>
          <p14:tracePt t="30383" x="2813050" y="3448050"/>
          <p14:tracePt t="30399" x="2800350" y="3473450"/>
          <p14:tracePt t="30417" x="2774950" y="3505200"/>
          <p14:tracePt t="30434" x="2762250" y="3530600"/>
          <p14:tracePt t="30450" x="2755900" y="3543300"/>
          <p14:tracePt t="30467" x="2749550" y="3568700"/>
          <p14:tracePt t="30484" x="2749550" y="3587750"/>
          <p14:tracePt t="30501" x="2743200" y="3606800"/>
          <p14:tracePt t="30518" x="2736850" y="3625850"/>
          <p14:tracePt t="30551" x="2736850" y="3632200"/>
          <p14:tracePt t="30676" x="2736850" y="3638550"/>
          <p14:tracePt t="31269" x="2730500" y="3638550"/>
          <p14:tracePt t="31322" x="2730500" y="3632200"/>
          <p14:tracePt t="31333" x="2730500" y="3625850"/>
          <p14:tracePt t="31342" x="2730500" y="3619500"/>
          <p14:tracePt t="31352" x="2730500" y="3613150"/>
          <p14:tracePt t="31366" x="2730500" y="3606800"/>
          <p14:tracePt t="31384" x="2730500" y="3587750"/>
          <p14:tracePt t="31400" x="2730500" y="3575050"/>
          <p14:tracePt t="31417" x="2730500" y="3562350"/>
          <p14:tracePt t="31450" x="2736850" y="3543300"/>
          <p14:tracePt t="31467" x="2749550" y="3511550"/>
          <p14:tracePt t="31483" x="2774950" y="3492500"/>
          <p14:tracePt t="31500" x="2844800" y="3429000"/>
          <p14:tracePt t="31517" x="2889250" y="3390900"/>
          <p14:tracePt t="31534" x="2990850" y="3327400"/>
          <p14:tracePt t="31551" x="3092450" y="3276600"/>
          <p14:tracePt t="31567" x="3143250" y="3257550"/>
          <p14:tracePt t="31583" x="3257550" y="3200400"/>
          <p14:tracePt t="31600" x="3327400" y="3181350"/>
          <p14:tracePt t="31616" x="3448050" y="3124200"/>
          <p14:tracePt t="31634" x="3587750" y="3073400"/>
          <p14:tracePt t="31650" x="3663950" y="3054350"/>
          <p14:tracePt t="31667" x="3848100" y="3016250"/>
          <p14:tracePt t="31684" x="3911600" y="3003550"/>
          <p14:tracePt t="31701" x="4064000" y="2997200"/>
          <p14:tracePt t="31718" x="4241800" y="2997200"/>
          <p14:tracePt t="31733" x="4330700" y="2997200"/>
          <p14:tracePt t="31750" x="4514850" y="3009900"/>
          <p14:tracePt t="31767" x="4603750" y="3028950"/>
          <p14:tracePt t="31783" x="4806950" y="3060700"/>
          <p14:tracePt t="31801" x="4991100" y="3098800"/>
          <p14:tracePt t="31817" x="5067300" y="3124200"/>
          <p14:tracePt t="31832" x="5187950" y="3149600"/>
          <p14:tracePt t="31849" x="5245100" y="3168650"/>
          <p14:tracePt t="31867" x="5378450" y="3213100"/>
          <p14:tracePt t="31884" x="5480050" y="3263900"/>
          <p14:tracePt t="31900" x="5524500" y="3276600"/>
          <p14:tracePt t="31917" x="5588000" y="3308350"/>
          <p14:tracePt t="31934" x="5619750" y="3333750"/>
          <p14:tracePt t="31950" x="5670550" y="3371850"/>
          <p14:tracePt t="31968" x="5708650" y="3390900"/>
          <p14:tracePt t="31983" x="5721350" y="3403600"/>
          <p14:tracePt t="32000" x="5746750" y="3429000"/>
          <p14:tracePt t="32017" x="5759450" y="3435350"/>
          <p14:tracePt t="32033" x="5772150" y="3441700"/>
          <p14:tracePt t="32049" x="5784850" y="3454400"/>
          <p14:tracePt t="32066" x="5797550" y="3467100"/>
          <p14:tracePt t="32082" x="5816600" y="3486150"/>
          <p14:tracePt t="32099" x="5822950" y="3492500"/>
          <p14:tracePt t="32116" x="5842000" y="3505200"/>
          <p14:tracePt t="32132" x="5854700" y="3517900"/>
          <p14:tracePt t="32149" x="5867400" y="3530600"/>
          <p14:tracePt t="32646" x="5867400" y="3536950"/>
          <p14:tracePt t="32667" x="5861050" y="3536950"/>
          <p14:tracePt t="35055" x="5854700" y="3536950"/>
          <p14:tracePt t="35078" x="5848350" y="3536950"/>
          <p14:tracePt t="35180" x="5842000" y="3536950"/>
          <p14:tracePt t="35753" x="5848350" y="3517900"/>
          <p14:tracePt t="35764" x="5854700" y="3486150"/>
          <p14:tracePt t="35774" x="5873750" y="3441700"/>
          <p14:tracePt t="35785" x="5892800" y="3397250"/>
          <p14:tracePt t="35800" x="5899150" y="3371850"/>
          <p14:tracePt t="35817" x="5911850" y="3327400"/>
          <p14:tracePt t="35833" x="5918200" y="3314700"/>
          <p14:tracePt t="35850" x="5924550" y="3295650"/>
          <p14:tracePt t="35867" x="5924550" y="3289300"/>
          <p14:tracePt t="35883" x="5924550" y="3270250"/>
          <p14:tracePt t="35901" x="5886450" y="3225800"/>
          <p14:tracePt t="35917" x="5867400" y="3206750"/>
          <p14:tracePt t="35933" x="5746750" y="3105150"/>
          <p14:tracePt t="35951" x="5537200" y="2990850"/>
          <p14:tracePt t="35966" x="5416550" y="2946400"/>
          <p14:tracePt t="35984" x="5219700" y="2863850"/>
          <p14:tracePt t="36000" x="5156200" y="2844800"/>
          <p14:tracePt t="36016" x="4972050" y="2813050"/>
          <p14:tracePt t="36034" x="4806950" y="2794000"/>
          <p14:tracePt t="36050" x="4743450" y="2794000"/>
          <p14:tracePt t="36067" x="4660900" y="2794000"/>
          <p14:tracePt t="36083" x="4635500" y="2794000"/>
          <p14:tracePt t="36100" x="4578350" y="2794000"/>
          <p14:tracePt t="36118" x="4495800" y="2800350"/>
          <p14:tracePt t="36133" x="4470400" y="2806700"/>
          <p14:tracePt t="36150" x="4419600" y="2819400"/>
          <p14:tracePt t="36167" x="4387850" y="2825750"/>
          <p14:tracePt t="36182" x="4337050" y="2832100"/>
          <p14:tracePt t="36199" x="4311650" y="2832100"/>
          <p14:tracePt t="36217" x="4241800" y="2838450"/>
          <p14:tracePt t="36233" x="4121150" y="2857500"/>
          <p14:tracePt t="36250" x="4057650" y="2876550"/>
          <p14:tracePt t="36266" x="3949700" y="2889250"/>
          <p14:tracePt t="36284" x="3886200" y="2895600"/>
          <p14:tracePt t="36300" x="3803650" y="2901950"/>
          <p14:tracePt t="36317" x="3676650" y="2921000"/>
          <p14:tracePt t="36333" x="3632200" y="2933700"/>
          <p14:tracePt t="36350" x="3568700" y="2940050"/>
          <p14:tracePt t="36367" x="3543300" y="2946400"/>
          <p14:tracePt t="36383" x="3492500" y="2965450"/>
          <p14:tracePt t="36400" x="3448050" y="2997200"/>
          <p14:tracePt t="36417" x="3429000" y="3009900"/>
          <p14:tracePt t="36433" x="3365500" y="3048000"/>
          <p14:tracePt t="36450" x="3333750" y="3073400"/>
          <p14:tracePt t="36466" x="3289300" y="3105150"/>
          <p14:tracePt t="36484" x="3244850" y="3149600"/>
          <p14:tracePt t="36500" x="3219450" y="3168650"/>
          <p14:tracePt t="36516" x="3181350" y="3225800"/>
          <p14:tracePt t="36533" x="3162300" y="3257550"/>
          <p14:tracePt t="36550" x="3124200" y="3327400"/>
          <p14:tracePt t="36566" x="3092450" y="3397250"/>
          <p14:tracePt t="36583" x="3079750" y="3416300"/>
          <p14:tracePt t="36600" x="3054350" y="3460750"/>
          <p14:tracePt t="36617" x="3048000" y="3473450"/>
          <p14:tracePt t="36633" x="3016250" y="3505200"/>
          <p14:tracePt t="36649" x="3009900" y="3530600"/>
          <p14:tracePt t="36665" x="3003550" y="3536950"/>
          <p14:tracePt t="36682" x="3003550" y="3543300"/>
          <p14:tracePt t="36699" x="3003550" y="3549650"/>
          <p14:tracePt t="36715" x="2997200" y="3549650"/>
          <p14:tracePt t="36732" x="2997200" y="3556000"/>
          <p14:tracePt t="37066" x="2997200" y="3549650"/>
          <p14:tracePt t="37076" x="2997200" y="3530600"/>
          <p14:tracePt t="37087" x="2997200" y="3524250"/>
          <p14:tracePt t="37099" x="2997200" y="3517900"/>
          <p14:tracePt t="37115" x="2997200" y="3511550"/>
          <p14:tracePt t="37132" x="3009900" y="3479800"/>
          <p14:tracePt t="37149" x="3016250" y="3467100"/>
          <p14:tracePt t="37165" x="3035300" y="3441700"/>
          <p14:tracePt t="37182" x="3098800" y="3397250"/>
          <p14:tracePt t="37198" x="3143250" y="3359150"/>
          <p14:tracePt t="37215" x="3257550" y="3302000"/>
          <p14:tracePt t="37232" x="3302000" y="3276600"/>
          <p14:tracePt t="37249" x="3429000" y="3219450"/>
          <p14:tracePt t="37265" x="3600450" y="3168650"/>
          <p14:tracePt t="37282" x="3676650" y="3149600"/>
          <p14:tracePt t="37298" x="3797300" y="3117850"/>
          <p14:tracePt t="37315" x="3854450" y="3098800"/>
          <p14:tracePt t="37332" x="3994150" y="3073400"/>
          <p14:tracePt t="37349" x="4165600" y="3035300"/>
          <p14:tracePt t="37365" x="4248150" y="3003550"/>
          <p14:tracePt t="37382" x="4425950" y="2959100"/>
          <p14:tracePt t="37399" x="4514850" y="2959100"/>
          <p14:tracePt t="37415" x="4699000" y="2940050"/>
          <p14:tracePt t="37432" x="4851400" y="2921000"/>
          <p14:tracePt t="37448" x="4965700" y="2921000"/>
          <p14:tracePt t="37465" x="5156200" y="2921000"/>
          <p14:tracePt t="37482" x="5232400" y="2927350"/>
          <p14:tracePt t="37498" x="5378450" y="2933700"/>
          <p14:tracePt t="37515" x="5486400" y="2952750"/>
          <p14:tracePt t="37532" x="5524500" y="2971800"/>
          <p14:tracePt t="37549" x="5657850" y="2990850"/>
          <p14:tracePt t="37565" x="5708650" y="2997200"/>
          <p14:tracePt t="37582" x="5791200" y="3016250"/>
          <p14:tracePt t="37599" x="5867400" y="3041650"/>
          <p14:tracePt t="37615" x="5905500" y="3048000"/>
          <p14:tracePt t="37632" x="5969000" y="3067050"/>
          <p14:tracePt t="37649" x="6019800" y="3079750"/>
          <p14:tracePt t="37665" x="6121400" y="3105150"/>
          <p14:tracePt t="37683" x="6203950" y="3136900"/>
          <p14:tracePt t="37700" x="6223000" y="3149600"/>
          <p14:tracePt t="37717" x="6267450" y="3168650"/>
          <p14:tracePt t="37734" x="6292850" y="3181350"/>
          <p14:tracePt t="37750" x="6299200" y="3187700"/>
          <p14:tracePt t="37807" x="6299200" y="3200400"/>
          <p14:tracePt t="37817" x="6305550" y="3213100"/>
          <p14:tracePt t="37827" x="6305550" y="3232150"/>
          <p14:tracePt t="37837" x="6311900" y="3251200"/>
          <p14:tracePt t="37849" x="6311900" y="3282950"/>
          <p14:tracePt t="37865" x="6311900" y="3308350"/>
          <p14:tracePt t="37882" x="6311900" y="3340100"/>
          <p14:tracePt t="37899" x="6311900" y="3365500"/>
          <p14:tracePt t="37915" x="6311900" y="3397250"/>
          <p14:tracePt t="37932" x="6299200" y="3429000"/>
          <p14:tracePt t="37949" x="6286500" y="3441700"/>
          <p14:tracePt t="37965" x="6267450" y="3460750"/>
          <p14:tracePt t="37982" x="6261100" y="3467100"/>
          <p14:tracePt t="37998" x="6248400" y="3479800"/>
          <p14:tracePt t="38015" x="6242050" y="3486150"/>
          <p14:tracePt t="38050" x="6242050" y="3492500"/>
          <p14:tracePt t="38067" x="6235700" y="3492500"/>
          <p14:tracePt t="38162" x="6229350" y="3492500"/>
          <p14:tracePt t="38936" x="6235700" y="3492500"/>
          <p14:tracePt t="38944" x="6248400" y="3486150"/>
          <p14:tracePt t="38955" x="6267450" y="3479800"/>
          <p14:tracePt t="38967" x="6286500" y="3473450"/>
          <p14:tracePt t="38982" x="6311900" y="3473450"/>
          <p14:tracePt t="38999" x="6343650" y="3460750"/>
          <p14:tracePt t="39015" x="6356350" y="3454400"/>
          <p14:tracePt t="39032" x="6413500" y="3454400"/>
          <p14:tracePt t="39048" x="6464300" y="3448050"/>
          <p14:tracePt t="39065" x="6489700" y="3448050"/>
          <p14:tracePt t="39082" x="6534150" y="3448050"/>
          <p14:tracePt t="39099" x="6553200" y="3448050"/>
          <p14:tracePt t="39115" x="6578600" y="3448050"/>
          <p14:tracePt t="39132" x="6591300" y="3448050"/>
          <p14:tracePt t="39149" x="6604000" y="3448050"/>
          <p14:tracePt t="39165" x="6623050" y="3448050"/>
          <p14:tracePt t="39182" x="6629400" y="3448050"/>
          <p14:tracePt t="39199" x="6635750" y="3448050"/>
          <p14:tracePt t="39675" x="6610350" y="3448050"/>
          <p14:tracePt t="39685" x="6572250" y="3448050"/>
          <p14:tracePt t="39694" x="6534150" y="3448050"/>
          <p14:tracePt t="39704" x="6496050" y="3448050"/>
          <p14:tracePt t="39716" x="6457950" y="3448050"/>
          <p14:tracePt t="39733" x="6381750" y="3448050"/>
          <p14:tracePt t="39750" x="6203950" y="3448050"/>
          <p14:tracePt t="39767" x="6140450" y="3448050"/>
          <p14:tracePt t="39783" x="6045200" y="3454400"/>
          <p14:tracePt t="39800" x="5975350" y="3454400"/>
          <p14:tracePt t="39816" x="5949950" y="3454400"/>
          <p14:tracePt t="39833" x="5899150" y="3454400"/>
          <p14:tracePt t="39849" x="5880100" y="3454400"/>
          <p14:tracePt t="39866" x="5829300" y="3454400"/>
          <p14:tracePt t="39884" x="5791200" y="3454400"/>
          <p14:tracePt t="39899" x="5772150" y="3454400"/>
          <p14:tracePt t="39916" x="5721350" y="3454400"/>
          <p14:tracePt t="39933" x="5689600" y="3454400"/>
          <p14:tracePt t="39950" x="5607050" y="3492500"/>
          <p14:tracePt t="39966" x="5518150" y="3524250"/>
          <p14:tracePt t="39983" x="5492750" y="3530600"/>
          <p14:tracePt t="39999" x="5448300" y="3549650"/>
          <p14:tracePt t="40016" x="5435600" y="3556000"/>
          <p14:tracePt t="40033" x="5403850" y="3562350"/>
          <p14:tracePt t="40050" x="5384800" y="3575050"/>
          <p14:tracePt t="40066" x="5372100" y="3581400"/>
          <p14:tracePt t="40083" x="5353050" y="3594100"/>
          <p14:tracePt t="40100" x="5340350" y="3600450"/>
          <p14:tracePt t="40116" x="5327650" y="3613150"/>
          <p14:tracePt t="40133" x="5327650" y="3625850"/>
          <p14:tracePt t="40165" x="5327650" y="3632200"/>
          <p14:tracePt t="40182" x="5321300" y="3632200"/>
          <p14:tracePt t="40199" x="5321300" y="3638550"/>
          <p14:tracePt t="40215" x="5321300" y="3651250"/>
          <p14:tracePt t="40232" x="5321300" y="3657600"/>
          <p14:tracePt t="40248" x="5321300" y="3676650"/>
          <p14:tracePt t="40265" x="5334000" y="3683000"/>
          <p14:tracePt t="40282" x="5397500" y="3695700"/>
          <p14:tracePt t="40299" x="5467350" y="3708400"/>
          <p14:tracePt t="40315" x="5511800" y="3727450"/>
          <p14:tracePt t="40332" x="5581650" y="3740150"/>
          <p14:tracePt t="40348" x="5607050" y="3752850"/>
          <p14:tracePt t="40365" x="5727700" y="3771900"/>
          <p14:tracePt t="40382" x="5867400" y="3778250"/>
          <p14:tracePt t="40398" x="5937250" y="3778250"/>
          <p14:tracePt t="40415" x="6064250" y="3784600"/>
          <p14:tracePt t="40432" x="6140450" y="3797300"/>
          <p14:tracePt t="40448" x="6273800" y="3803650"/>
          <p14:tracePt t="40466" x="6400800" y="3803650"/>
          <p14:tracePt t="40483" x="6451600" y="3816350"/>
          <p14:tracePt t="40499" x="6591300" y="3816350"/>
          <p14:tracePt t="40517" x="6673850" y="3822700"/>
          <p14:tracePt t="40533" x="6800850" y="3822700"/>
          <p14:tracePt t="40550" x="6883400" y="3835400"/>
          <p14:tracePt t="40566" x="6934200" y="3835400"/>
          <p14:tracePt t="40583" x="7086600" y="3841750"/>
          <p14:tracePt t="40599" x="7175500" y="3841750"/>
          <p14:tracePt t="40616" x="7289800" y="3854450"/>
          <p14:tracePt t="40633" x="7385050" y="3854450"/>
          <p14:tracePt t="40650" x="7423150" y="3854450"/>
          <p14:tracePt t="40666" x="7505700" y="3841750"/>
          <p14:tracePt t="40682" x="7537450" y="3835400"/>
          <p14:tracePt t="40699" x="7569200" y="3822700"/>
          <p14:tracePt t="40716" x="7581900" y="3816350"/>
          <p14:tracePt t="40738" x="7588250" y="3810000"/>
          <p14:tracePt t="40759" x="7588250" y="3778250"/>
          <p14:tracePt t="40769" x="7575550" y="3689350"/>
          <p14:tracePt t="40783" x="7562850" y="3657600"/>
          <p14:tracePt t="40800" x="7493000" y="3530600"/>
          <p14:tracePt t="40816" x="7467600" y="3473450"/>
          <p14:tracePt t="40833" x="7391400" y="3371850"/>
          <p14:tracePt t="40849" x="7353300" y="3333750"/>
          <p14:tracePt t="40866" x="7219950" y="3257550"/>
          <p14:tracePt t="40884" x="7048500" y="3219450"/>
          <p14:tracePt t="40900" x="6985000" y="3219450"/>
          <p14:tracePt t="40917" x="6807200" y="3219450"/>
          <p14:tracePt t="40932" x="6705600" y="3219450"/>
          <p14:tracePt t="40948" x="6553200" y="3219450"/>
          <p14:tracePt t="40965" x="6483350" y="3232150"/>
          <p14:tracePt t="40983" x="6330950" y="3251200"/>
          <p14:tracePt t="41000" x="6127750" y="3257550"/>
          <p14:tracePt t="41016" x="6045200" y="3270250"/>
          <p14:tracePt t="41033" x="5930900" y="3289300"/>
          <p14:tracePt t="41050" x="5759450" y="3314700"/>
          <p14:tracePt t="41066" x="5670550" y="3327400"/>
          <p14:tracePt t="41083" x="5505450" y="3346450"/>
          <p14:tracePt t="41099" x="5435600" y="3359150"/>
          <p14:tracePt t="41116" x="5308600" y="3371850"/>
          <p14:tracePt t="41134" x="5187950" y="3390900"/>
          <p14:tracePt t="41149" x="5130800" y="3403600"/>
          <p14:tracePt t="41166" x="5035550" y="3416300"/>
          <p14:tracePt t="41183" x="5010150" y="3416300"/>
          <p14:tracePt t="41199" x="4959350" y="3429000"/>
          <p14:tracePt t="41215" x="4940300" y="3441700"/>
          <p14:tracePt t="41218" x="4908550" y="3454400"/>
          <p14:tracePt t="41232" x="4895850" y="3467100"/>
          <p14:tracePt t="41249" x="4857750" y="3498850"/>
          <p14:tracePt t="41265" x="4851400" y="3511550"/>
          <p14:tracePt t="41282" x="4845050" y="3524250"/>
          <p14:tracePt t="41315" x="4838700" y="3530600"/>
          <p14:tracePt t="41331" x="4838700" y="3543300"/>
          <p14:tracePt t="41348" x="4838700" y="3549650"/>
          <p14:tracePt t="41365" x="4838700" y="3562350"/>
          <p14:tracePt t="41382" x="4838700" y="3568700"/>
          <p14:tracePt t="41398" x="4838700" y="3587750"/>
          <p14:tracePt t="41415" x="4864100" y="3613150"/>
          <p14:tracePt t="41431" x="4895850" y="3638550"/>
          <p14:tracePt t="41448" x="5003800" y="3683000"/>
          <p14:tracePt t="41465" x="5060950" y="3702050"/>
          <p14:tracePt t="41482" x="5194300" y="3721100"/>
          <p14:tracePt t="41500" x="5410200" y="3740150"/>
          <p14:tracePt t="41516" x="5537200" y="3752850"/>
          <p14:tracePt t="41533" x="5740400" y="3752850"/>
          <p14:tracePt t="41550" x="5892800" y="3752850"/>
          <p14:tracePt t="41566" x="6146800" y="3752850"/>
          <p14:tracePt t="41583" x="6381750" y="3752850"/>
          <p14:tracePt t="41599" x="6540500" y="3752850"/>
          <p14:tracePt t="41616" x="6800850" y="3752850"/>
          <p14:tracePt t="41633" x="6889750" y="3752850"/>
          <p14:tracePt t="41649" x="7105650" y="3752850"/>
          <p14:tracePt t="41666" x="7207250" y="3752850"/>
          <p14:tracePt t="41682" x="7251700" y="3752850"/>
          <p14:tracePt t="41699" x="7283450" y="3752850"/>
          <p14:tracePt t="41715" x="7296150" y="3752850"/>
          <p14:tracePt t="41732" x="7302500" y="3752850"/>
          <p14:tracePt t="41749" x="7308850" y="3752850"/>
          <p14:tracePt t="41812" x="7283450" y="3740150"/>
          <p14:tracePt t="41824" x="7213600" y="3708400"/>
          <p14:tracePt t="41833" x="7118350" y="3670300"/>
          <p14:tracePt t="41849" x="6896100" y="3600450"/>
          <p14:tracePt t="41866" x="6451600" y="3530600"/>
          <p14:tracePt t="41883" x="6248400" y="3492500"/>
          <p14:tracePt t="41899" x="5765800" y="3448050"/>
          <p14:tracePt t="41916" x="5340350" y="3435350"/>
          <p14:tracePt t="41933" x="5124450" y="3422650"/>
          <p14:tracePt t="41949" x="4864100" y="3422650"/>
          <p14:tracePt t="41966" x="4749800" y="3422650"/>
          <p14:tracePt t="41983" x="4584700" y="3409950"/>
          <p14:tracePt t="42000" x="4438650" y="3409950"/>
          <p14:tracePt t="42016" x="4362450" y="3409950"/>
          <p14:tracePt t="42033" x="4159250" y="3416300"/>
          <p14:tracePt t="42048" x="4057650" y="3422650"/>
          <p14:tracePt t="42065" x="3867150" y="3467100"/>
          <p14:tracePt t="42082" x="3695700" y="3505200"/>
          <p14:tracePt t="42098" x="3600450" y="3524250"/>
          <p14:tracePt t="42115" x="3486150" y="3543300"/>
          <p14:tracePt t="42132" x="3416300" y="3556000"/>
          <p14:tracePt t="42148" x="3314700" y="3575050"/>
          <p14:tracePt t="42165" x="3263900" y="3581400"/>
          <p14:tracePt t="42182" x="3244850" y="3587750"/>
          <p14:tracePt t="42198" x="3200400" y="3594100"/>
          <p14:tracePt t="42215" x="3187700" y="3594100"/>
          <p14:tracePt t="42232" x="3162300" y="3594100"/>
          <p14:tracePt t="42249" x="3143250" y="3594100"/>
          <p14:tracePt t="42666" x="3168650" y="3594100"/>
          <p14:tracePt t="42678" x="3213100" y="3594100"/>
          <p14:tracePt t="42690" x="3327400" y="3581400"/>
          <p14:tracePt t="42700" x="3435350" y="3562350"/>
          <p14:tracePt t="42715" x="3594100" y="3536950"/>
          <p14:tracePt t="42733" x="4102100" y="3505200"/>
          <p14:tracePt t="42750" x="4546600" y="3492500"/>
          <p14:tracePt t="42766" x="4756150" y="3492500"/>
          <p14:tracePt t="42783" x="5149850" y="3492500"/>
          <p14:tracePt t="42799" x="5353050" y="3492500"/>
          <p14:tracePt t="42816" x="5581650" y="3505200"/>
          <p14:tracePt t="42834" x="5753100" y="3549650"/>
          <p14:tracePt t="42849" x="5829300" y="3556000"/>
          <p14:tracePt t="42865" x="5930900" y="3581400"/>
          <p14:tracePt t="42882" x="5962650" y="3600450"/>
          <p14:tracePt t="42901" x="6007100" y="3613150"/>
          <p14:tracePt t="42915" x="6032500" y="3619500"/>
          <p14:tracePt t="42932" x="6064250" y="3625850"/>
          <p14:tracePt t="42949" x="6108700" y="3632200"/>
          <p14:tracePt t="42966" x="6127750" y="3638550"/>
          <p14:tracePt t="42983" x="6178550" y="3651250"/>
          <p14:tracePt t="43001" x="6223000" y="3663950"/>
          <p14:tracePt t="43016" x="6254750" y="3663950"/>
          <p14:tracePt t="43033" x="6299200" y="3676650"/>
          <p14:tracePt t="43049" x="6305550" y="3676650"/>
          <p14:tracePt t="43066" x="6324600" y="3683000"/>
          <p14:tracePt t="43084" x="6350000" y="3683000"/>
          <p14:tracePt t="43099" x="6356350" y="3683000"/>
          <p14:tracePt t="43116" x="6369050" y="3683000"/>
          <p14:tracePt t="43133" x="6375400" y="3683000"/>
          <p14:tracePt t="43149" x="6381750" y="3683000"/>
          <p14:tracePt t="43167" x="6394450" y="3683000"/>
          <p14:tracePt t="43183" x="6400800" y="3683000"/>
          <p14:tracePt t="43199" x="6407150" y="3683000"/>
          <p14:tracePt t="43215" x="6419850" y="3683000"/>
          <p14:tracePt t="43232" x="6438900" y="3683000"/>
          <p14:tracePt t="43249" x="6457950" y="3683000"/>
          <p14:tracePt t="43266" x="6502400" y="3683000"/>
          <p14:tracePt t="43282" x="6540500" y="3683000"/>
          <p14:tracePt t="43299" x="6559550" y="3683000"/>
          <p14:tracePt t="43317" x="6584950" y="3683000"/>
          <p14:tracePt t="43333" x="6604000" y="3683000"/>
          <p14:tracePt t="43349" x="6648450" y="3683000"/>
          <p14:tracePt t="43366" x="6686550" y="3683000"/>
          <p14:tracePt t="43383" x="6705600" y="3683000"/>
          <p14:tracePt t="43399" x="6737350" y="3683000"/>
          <p14:tracePt t="43417" x="6750050" y="3683000"/>
          <p14:tracePt t="43433" x="6775450" y="3683000"/>
          <p14:tracePt t="43449" x="6800850" y="3670300"/>
          <p14:tracePt t="43466" x="6813550" y="3670300"/>
          <p14:tracePt t="43483" x="6851650" y="3663950"/>
          <p14:tracePt t="43499" x="6864350" y="3657600"/>
          <p14:tracePt t="43516" x="6877050" y="3651250"/>
          <p14:tracePt t="43533" x="6889750" y="3651250"/>
          <p14:tracePt t="43585" x="6883400" y="3625850"/>
          <p14:tracePt t="43595" x="6870700" y="3606800"/>
          <p14:tracePt t="43606" x="6826250" y="3568700"/>
          <p14:tracePt t="43617" x="6756400" y="3517900"/>
          <p14:tracePt t="43632" x="6661150" y="3467100"/>
          <p14:tracePt t="43648" x="6477000" y="3384550"/>
          <p14:tracePt t="43665" x="6413500" y="3365500"/>
          <p14:tracePt t="43682" x="6292850" y="3346450"/>
          <p14:tracePt t="43698" x="6127750" y="3346450"/>
          <p14:tracePt t="43715" x="6064250" y="3346450"/>
          <p14:tracePt t="43732" x="5943600" y="3365500"/>
          <p14:tracePt t="43748" x="5861050" y="3409950"/>
          <p14:tracePt t="43765" x="5568950" y="3524250"/>
          <p14:tracePt t="43782" x="5334000" y="3632200"/>
          <p14:tracePt t="43798" x="5238750" y="3670300"/>
          <p14:tracePt t="43815" x="5054600" y="3746500"/>
          <p14:tracePt t="43832" x="4997450" y="3771900"/>
          <p14:tracePt t="43849" x="4946650" y="3784600"/>
          <p14:tracePt t="43866" x="4927600" y="3797300"/>
          <p14:tracePt t="43883" x="4914900" y="3803650"/>
          <p14:tracePt t="43899" x="4864100" y="3829050"/>
          <p14:tracePt t="43916" x="4845050" y="3835400"/>
          <p14:tracePt t="43933" x="4800600" y="3854450"/>
          <p14:tracePt t="43950" x="4787900" y="3860800"/>
          <p14:tracePt t="43966" x="4781550" y="3867150"/>
          <p14:tracePt t="43982" x="4775200" y="3873500"/>
          <p14:tracePt t="44054" x="4781550" y="3873500"/>
          <p14:tracePt t="44065" x="4819650" y="3873500"/>
          <p14:tracePt t="44075" x="4870450" y="3873500"/>
          <p14:tracePt t="44086" x="4921250" y="3873500"/>
          <p14:tracePt t="44099" x="4984750" y="3873500"/>
          <p14:tracePt t="44117" x="5251450" y="3873500"/>
          <p14:tracePt t="44133" x="5365750" y="3873500"/>
          <p14:tracePt t="44149" x="5670550" y="3873500"/>
          <p14:tracePt t="44166" x="5829300" y="3873500"/>
          <p14:tracePt t="44183" x="6045200" y="3873500"/>
          <p14:tracePt t="44200" x="6273800" y="3873500"/>
          <p14:tracePt t="44216" x="6375400" y="3879850"/>
          <p14:tracePt t="44233" x="6578600" y="3879850"/>
          <p14:tracePt t="44249" x="6667500" y="3879850"/>
          <p14:tracePt t="44265" x="6864350" y="3879850"/>
          <p14:tracePt t="44283" x="7010400" y="3879850"/>
          <p14:tracePt t="44299" x="7035800" y="3879850"/>
          <p14:tracePt t="44316" x="7073900" y="3879850"/>
          <p14:tracePt t="44333" x="7080250" y="3879850"/>
          <p14:tracePt t="44349" x="7092950" y="3879850"/>
          <p14:tracePt t="44366" x="7099300" y="3879850"/>
          <p14:tracePt t="45639" x="7105650" y="3854450"/>
          <p14:tracePt t="45650" x="7112000" y="3835400"/>
          <p14:tracePt t="45660" x="7118350" y="3810000"/>
          <p14:tracePt t="45671" x="7137400" y="3752850"/>
          <p14:tracePt t="45683" x="7169150" y="3683000"/>
          <p14:tracePt t="45699" x="7181850" y="3632200"/>
          <p14:tracePt t="45716" x="7251700" y="3524250"/>
          <p14:tracePt t="45733" x="7366000" y="3429000"/>
          <p14:tracePt t="45749" x="7435850" y="3397250"/>
          <p14:tracePt t="45765" x="7581900" y="3371850"/>
          <p14:tracePt t="45781" x="7658100" y="3371850"/>
          <p14:tracePt t="45799" x="7785100" y="3441700"/>
          <p14:tracePt t="45816" x="7912100" y="3587750"/>
          <p14:tracePt t="45832" x="7975600" y="3689350"/>
          <p14:tracePt t="45849" x="8058150" y="3854450"/>
          <p14:tracePt t="45866" x="8058150" y="3905250"/>
          <p14:tracePt t="45882" x="8058150" y="4006850"/>
          <p14:tracePt t="45900" x="8013700" y="4083050"/>
          <p14:tracePt t="45915" x="7969250" y="4121150"/>
          <p14:tracePt t="45932" x="7899400" y="4146550"/>
          <p14:tracePt t="45948" x="7874000" y="4146550"/>
          <p14:tracePt t="45964" x="7835900" y="4146550"/>
          <p14:tracePt t="45981" x="7823200" y="4146550"/>
          <p14:tracePt t="45998" x="7816850" y="4114800"/>
          <p14:tracePt t="46015" x="7804150" y="4013200"/>
          <p14:tracePt t="46031" x="7829550" y="3930650"/>
          <p14:tracePt t="46048" x="7950200" y="3797300"/>
          <p14:tracePt t="46065" x="8204200" y="3638550"/>
          <p14:tracePt t="46081" x="8312150" y="3606800"/>
          <p14:tracePt t="46098" x="8540750" y="3581400"/>
          <p14:tracePt t="46116" x="8616950" y="3581400"/>
          <p14:tracePt t="46133" x="8686800" y="3581400"/>
          <p14:tracePt t="46151" x="8718550" y="3581400"/>
          <p14:tracePt t="46166" x="8724900" y="3581400"/>
          <p14:tracePt t="46183" x="8737600" y="3581400"/>
          <p14:tracePt t="47548" x="8724900" y="3581400"/>
          <p14:tracePt t="47558" x="8712200" y="3594100"/>
          <p14:tracePt t="47568" x="8699500" y="3600450"/>
          <p14:tracePt t="47582" x="8667750" y="3613150"/>
          <p14:tracePt t="47600" x="8578850" y="3644900"/>
          <p14:tracePt t="47616" x="8489950" y="3676650"/>
          <p14:tracePt t="47632" x="8267700" y="3733800"/>
          <p14:tracePt t="47649" x="8140700" y="3752850"/>
          <p14:tracePt t="47666" x="7613650" y="3822700"/>
          <p14:tracePt t="47683" x="7112000" y="3835400"/>
          <p14:tracePt t="47699" x="6902450" y="3835400"/>
          <p14:tracePt t="47716" x="6629400" y="3835400"/>
          <p14:tracePt t="47733" x="6394450" y="3835400"/>
          <p14:tracePt t="47749" x="5943600" y="3860800"/>
          <p14:tracePt t="47766" x="5378450" y="3924300"/>
          <p14:tracePt t="47782" x="5251450" y="3930650"/>
          <p14:tracePt t="47798" x="5022850" y="3930650"/>
          <p14:tracePt t="47816" x="4908550" y="3930650"/>
          <p14:tracePt t="47832" x="4781550" y="3930650"/>
          <p14:tracePt t="47850" x="4711700" y="3924300"/>
          <p14:tracePt t="47866" x="4686300" y="3917950"/>
          <p14:tracePt t="47883" x="4660900" y="3905250"/>
          <p14:tracePt t="47899" x="4654550" y="3905250"/>
          <p14:tracePt t="48048" x="4679950" y="3905250"/>
          <p14:tracePt t="48059" x="4699000" y="3905250"/>
          <p14:tracePt t="48070" x="4724400" y="3905250"/>
          <p14:tracePt t="48082" x="4749800" y="3905250"/>
          <p14:tracePt t="48099" x="4768850" y="3911600"/>
          <p14:tracePt t="48116" x="4838700" y="3937000"/>
          <p14:tracePt t="48133" x="4953000" y="3981450"/>
          <p14:tracePt t="48149" x="5003800" y="4000500"/>
          <p14:tracePt t="48165" x="5118100" y="4038600"/>
          <p14:tracePt t="48183" x="5238750" y="4064000"/>
          <p14:tracePt t="48198" x="5314950" y="4064000"/>
          <p14:tracePt t="48216" x="5505450" y="4064000"/>
          <p14:tracePt t="48232" x="5594350" y="4038600"/>
          <p14:tracePt t="48249" x="5778500" y="3981450"/>
          <p14:tracePt t="48265" x="5835650" y="3949700"/>
          <p14:tracePt t="48281" x="5892800" y="3911600"/>
          <p14:tracePt t="48298" x="5911850" y="3898900"/>
          <p14:tracePt t="48349" x="5911850" y="3892550"/>
          <p14:tracePt t="48359" x="5899150" y="3854450"/>
          <p14:tracePt t="48370" x="5861050" y="3810000"/>
          <p14:tracePt t="48381" x="5727700" y="3676650"/>
          <p14:tracePt t="48398" x="5613400" y="3587750"/>
          <p14:tracePt t="48415" x="5187950" y="3346450"/>
          <p14:tracePt t="48431" x="5029200" y="3302000"/>
          <p14:tracePt t="48449" x="4572000" y="3200400"/>
          <p14:tracePt t="48466" x="4286250" y="3175000"/>
          <p14:tracePt t="48482" x="4146550" y="3175000"/>
          <p14:tracePt t="48499" x="3943350" y="3175000"/>
          <p14:tracePt t="48517" x="3803650" y="3175000"/>
          <p14:tracePt t="48533" x="3733800" y="3181350"/>
          <p14:tracePt t="48550" x="3594100" y="3200400"/>
          <p14:tracePt t="48566" x="3536950" y="3219450"/>
          <p14:tracePt t="48583" x="3441700" y="3244850"/>
          <p14:tracePt t="48599" x="3422650" y="3257550"/>
          <p14:tracePt t="48615" x="3371850" y="3289300"/>
          <p14:tracePt t="48634" x="3308350" y="3346450"/>
          <p14:tracePt t="48648" x="3289300" y="3378200"/>
          <p14:tracePt t="48665" x="3238500" y="3435350"/>
          <p14:tracePt t="48682" x="3225800" y="3454400"/>
          <p14:tracePt t="48698" x="3200400" y="3479800"/>
          <p14:tracePt t="48715" x="3200400" y="3486150"/>
          <p14:tracePt t="48736" x="3194050" y="3492500"/>
          <p14:tracePt t="48768" x="3187700" y="3492500"/>
          <p14:tracePt t="48872" x="3194050" y="3486150"/>
          <p14:tracePt t="48882" x="3225800" y="3473450"/>
          <p14:tracePt t="48893" x="3302000" y="3429000"/>
          <p14:tracePt t="48903" x="3422650" y="3365500"/>
          <p14:tracePt t="48916" x="3517900" y="3327400"/>
          <p14:tracePt t="48934" x="3625850" y="3270250"/>
          <p14:tracePt t="48949" x="4013200" y="3155950"/>
          <p14:tracePt t="48966" x="4210050" y="3105150"/>
          <p14:tracePt t="48982" x="4298950" y="3092450"/>
          <p14:tracePt t="48998" x="4489450" y="3092450"/>
          <p14:tracePt t="49015" x="4552950" y="3105150"/>
          <p14:tracePt t="49032" x="4641850" y="3162300"/>
          <p14:tracePt t="49049" x="4711700" y="3232150"/>
          <p14:tracePt t="49065" x="4756150" y="3321050"/>
          <p14:tracePt t="49082" x="4813300" y="3486150"/>
          <p14:tracePt t="49098" x="4845050" y="3575050"/>
          <p14:tracePt t="49115" x="4876800" y="3759200"/>
          <p14:tracePt t="49132" x="4895850" y="3924300"/>
          <p14:tracePt t="49149" x="4895850" y="4013200"/>
          <p14:tracePt t="49165" x="4902200" y="4095750"/>
          <p14:tracePt t="49183" x="4902200" y="4114800"/>
          <p14:tracePt t="49198" x="4908550" y="4140200"/>
          <p14:tracePt t="49215" x="4908550" y="4152900"/>
          <p14:tracePt t="49236" x="4908550" y="4159250"/>
          <p14:tracePt t="49268" x="4908550" y="4165600"/>
          <p14:tracePt t="49310" x="4908550" y="4171950"/>
          <p14:tracePt t="49465" x="4914900" y="4171950"/>
          <p14:tracePt t="49496" x="4927600" y="4171950"/>
          <p14:tracePt t="49507" x="4933950" y="4171950"/>
          <p14:tracePt t="49517" x="4953000" y="4159250"/>
          <p14:tracePt t="49531" x="4984750" y="4133850"/>
          <p14:tracePt t="49548" x="5060950" y="4076700"/>
          <p14:tracePt t="49564" x="5118100" y="4044950"/>
          <p14:tracePt t="49581" x="5251450" y="4000500"/>
          <p14:tracePt t="49598" x="5334000" y="3968750"/>
          <p14:tracePt t="49614" x="5467350" y="3943350"/>
          <p14:tracePt t="49631" x="5530850" y="3943350"/>
          <p14:tracePt t="49649" x="5695950" y="3917950"/>
          <p14:tracePt t="49665" x="5899150" y="3911600"/>
          <p14:tracePt t="49682" x="5975350" y="3911600"/>
          <p14:tracePt t="49699" x="6134100" y="3898900"/>
          <p14:tracePt t="49716" x="6337300" y="3898900"/>
          <p14:tracePt t="49732" x="6426200" y="3898900"/>
          <p14:tracePt t="49749" x="6515100" y="3898900"/>
          <p14:tracePt t="49766" x="6553200" y="3898900"/>
          <p14:tracePt t="49782" x="6584950" y="3898900"/>
          <p14:tracePt t="49799" x="6604000" y="3898900"/>
          <p14:tracePt t="49815" x="6610350" y="3898900"/>
          <p14:tracePt t="49832" x="6616700" y="3898900"/>
          <p14:tracePt t="49849" x="6623050" y="3898900"/>
          <p14:tracePt t="49926" x="6616700" y="3898900"/>
          <p14:tracePt t="49936" x="6572250" y="3917950"/>
          <p14:tracePt t="49946" x="6477000" y="3949700"/>
          <p14:tracePt t="49957" x="6388100" y="3981450"/>
          <p14:tracePt t="49967" x="6267450" y="4044950"/>
          <p14:tracePt t="49981" x="6121400" y="4102100"/>
          <p14:tracePt t="49998" x="5854700" y="4210050"/>
          <p14:tracePt t="50014" x="5759450" y="4248150"/>
          <p14:tracePt t="50031" x="5664200" y="4305300"/>
          <p14:tracePt t="50048" x="5626100" y="4330700"/>
          <p14:tracePt t="50064" x="5581650" y="4368800"/>
          <p14:tracePt t="50081" x="5537200" y="4419600"/>
          <p14:tracePt t="50098" x="5505450" y="4464050"/>
          <p14:tracePt t="50115" x="5480050" y="4578350"/>
          <p14:tracePt t="50134" x="5473700" y="4616450"/>
          <p14:tracePt t="50149" x="5473700" y="4635500"/>
          <p14:tracePt t="50166" x="5473700" y="4654550"/>
          <p14:tracePt t="50183" x="5480050" y="4660900"/>
          <p14:tracePt t="50199" x="5613400" y="4686300"/>
          <p14:tracePt t="50214" x="5715000" y="4686300"/>
          <p14:tracePt t="50216" x="5791200" y="4686300"/>
          <p14:tracePt t="50231" x="5880100" y="4673600"/>
          <p14:tracePt t="50248" x="6000750" y="4654550"/>
          <p14:tracePt t="50264" x="6019800" y="4648200"/>
          <p14:tracePt t="50281" x="6051550" y="4635500"/>
          <p14:tracePt t="50298" x="6057900" y="4635500"/>
          <p14:tracePt t="50314" x="6064250" y="4635500"/>
          <p14:tracePt t="50351" x="6045200" y="4635500"/>
          <p14:tracePt t="50364" x="5988050" y="4641850"/>
          <p14:tracePt t="50381" x="5880100" y="4673600"/>
          <p14:tracePt t="50398" x="5734050" y="4756150"/>
          <p14:tracePt t="50415" x="5619750" y="4819650"/>
          <p14:tracePt t="50431" x="5575300" y="4851400"/>
          <p14:tracePt t="50448" x="5556250" y="4870450"/>
          <p14:tracePt t="50465" x="5549900" y="4870450"/>
          <p14:tracePt t="50482" x="5543550" y="4870450"/>
          <p14:tracePt t="50499" x="5543550" y="4883150"/>
          <p14:tracePt t="50515" x="5556250" y="4889500"/>
          <p14:tracePt t="50531" x="5727700" y="4927600"/>
          <p14:tracePt t="50548" x="5816600" y="4927600"/>
          <p14:tracePt t="50565" x="5943600" y="4927600"/>
          <p14:tracePt t="50582" x="6013450" y="4927600"/>
          <p14:tracePt t="50597" x="6026150" y="4927600"/>
          <p14:tracePt t="50614" x="6038850" y="4927600"/>
          <p14:tracePt t="50664" x="6038850" y="4933950"/>
          <p14:tracePt t="50674" x="6038850" y="4940300"/>
          <p14:tracePt t="50685" x="6032500" y="4953000"/>
          <p14:tracePt t="50697" x="5975350" y="4978400"/>
          <p14:tracePt t="50714" x="5911850" y="5016500"/>
          <p14:tracePt t="50731" x="5816600" y="5080000"/>
          <p14:tracePt t="50748" x="5791200" y="5099050"/>
          <p14:tracePt t="50764" x="5791200" y="5105400"/>
          <p14:tracePt t="50781" x="5784850" y="5111750"/>
          <p14:tracePt t="50815" x="5829300" y="5130800"/>
          <p14:tracePt t="50832" x="5981700" y="5143500"/>
          <p14:tracePt t="50849" x="6108700" y="5156200"/>
          <p14:tracePt t="50865" x="6311900" y="5156200"/>
          <p14:tracePt t="50882" x="6375400" y="5156200"/>
          <p14:tracePt t="50899" x="6457950" y="5162550"/>
          <p14:tracePt t="50916" x="6483350" y="5162550"/>
          <p14:tracePt t="50933" x="6496050" y="5162550"/>
          <p14:tracePt t="50949" x="6502400" y="5162550"/>
          <p14:tracePt t="50999" x="6502400" y="5168900"/>
          <p14:tracePt t="51051" x="6502400" y="5175250"/>
          <p14:tracePt t="51094" x="6502400" y="5181600"/>
          <p14:tracePt t="51145" x="6502400" y="5187950"/>
          <p14:tracePt t="51156" x="6502400" y="5200650"/>
          <p14:tracePt t="51760" x="6508750" y="5194300"/>
          <p14:tracePt t="51770" x="6527800" y="5162550"/>
          <p14:tracePt t="51782" x="6553200" y="5130800"/>
          <p14:tracePt t="51798" x="6591300" y="5073650"/>
          <p14:tracePt t="51814" x="6661150" y="4991100"/>
          <p14:tracePt t="51831" x="6692900" y="4959350"/>
          <p14:tracePt t="51847" x="6769100" y="4914900"/>
          <p14:tracePt t="51864" x="6908800" y="4864100"/>
          <p14:tracePt t="51881" x="6972300" y="4845050"/>
          <p14:tracePt t="51898" x="7073900" y="4845050"/>
          <p14:tracePt t="51914" x="7131050" y="4845050"/>
          <p14:tracePt t="51931" x="7207250" y="4845050"/>
          <p14:tracePt t="51948" x="7296150" y="4845050"/>
          <p14:tracePt t="51964" x="7334250" y="4845050"/>
          <p14:tracePt t="51981" x="7391400" y="4845050"/>
          <p14:tracePt t="51998" x="7404100" y="4845050"/>
          <p14:tracePt t="52014" x="7435850" y="4845050"/>
          <p14:tracePt t="52031" x="7442200" y="4845050"/>
        </p14:tracePtLst>
      </p14:laserTraceLst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en-US" dirty="0"/>
              <a:t>Objectives</a:t>
            </a:r>
          </a:p>
        </p:txBody>
      </p:sp>
      <p:sp>
        <p:nvSpPr>
          <p:cNvPr id="4099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Clinical prediction models have some unique characteristics which make them different from other observational studies.</a:t>
            </a:r>
          </a:p>
          <a:p>
            <a:r>
              <a:rPr lang="en-US" altLang="en-US" sz="2800" dirty="0"/>
              <a:t>In this session, usual steps in planning and conducting CPM research will be introduced and commented.</a:t>
            </a:r>
          </a:p>
          <a:p>
            <a:r>
              <a:rPr lang="en-US" altLang="en-US" sz="2800" dirty="0"/>
              <a:t>One must be well aware of which state of development the research line is, to know what additional evidence is necessary to have a prediction model available. </a:t>
            </a:r>
          </a:p>
          <a:p>
            <a:endParaRPr lang="en-US" alt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pt-BR" dirty="0"/>
              <a:t>2019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3</a:t>
            </a:r>
          </a:p>
        </p:txBody>
      </p:sp>
      <p:sp>
        <p:nvSpPr>
          <p:cNvPr id="4102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265A58C-3010-4355-A0C5-A517542A46C8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pt-BR" altLang="en-US" sz="1200">
              <a:solidFill>
                <a:srgbClr val="898989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extLst>
    <p:ext uri="{3A86A75C-4F4B-4683-9AE1-C65F6400EC91}">
      <p14:laserTraceLst xmlns:p14="http://schemas.microsoft.com/office/powerpoint/2010/main">
        <p14:tracePtLst>
          <p14:tracePt t="15478" x="1035050" y="4991100"/>
          <p14:tracePt t="16074" x="1041400" y="4984750"/>
          <p14:tracePt t="16084" x="1054100" y="4959350"/>
          <p14:tracePt t="16095" x="1092200" y="4902200"/>
          <p14:tracePt t="16108" x="1174750" y="4806950"/>
          <p14:tracePt t="16126" x="1631950" y="4368800"/>
          <p14:tracePt t="16142" x="1949450" y="4102100"/>
          <p14:tracePt t="16158" x="2578100" y="3613150"/>
          <p14:tracePt t="16175" x="2813050" y="3435350"/>
          <p14:tracePt t="16192" x="3397250" y="3105150"/>
          <p14:tracePt t="16209" x="3740150" y="2946400"/>
          <p14:tracePt t="16225" x="3873500" y="2876550"/>
          <p14:tracePt t="16242" x="4044950" y="2819400"/>
          <p14:tracePt t="16258" x="4102100" y="2787650"/>
          <p14:tracePt t="16275" x="4191000" y="2755900"/>
          <p14:tracePt t="16292" x="4279900" y="2705100"/>
          <p14:tracePt t="16308" x="4337050" y="2673350"/>
          <p14:tracePt t="16324" x="4432300" y="2628900"/>
          <p14:tracePt t="16341" x="4502150" y="2590800"/>
          <p14:tracePt t="16358" x="4603750" y="2533650"/>
          <p14:tracePt t="16374" x="4648200" y="2508250"/>
          <p14:tracePt t="16391" x="4762500" y="2444750"/>
          <p14:tracePt t="16407" x="4864100" y="2374900"/>
          <p14:tracePt t="16424" x="4908550" y="2343150"/>
          <p14:tracePt t="16441" x="4984750" y="2298700"/>
          <p14:tracePt t="16457" x="5010150" y="2286000"/>
          <p14:tracePt t="16474" x="5035550" y="2266950"/>
          <p14:tracePt t="16491" x="5060950" y="2241550"/>
          <p14:tracePt t="16507" x="5073650" y="2235200"/>
          <p14:tracePt t="16524" x="5111750" y="2216150"/>
          <p14:tracePt t="16541" x="5130800" y="2203450"/>
          <p14:tracePt t="16557" x="5207000" y="2159000"/>
          <p14:tracePt t="16574" x="5276850" y="2139950"/>
          <p14:tracePt t="16591" x="5314950" y="2139950"/>
          <p14:tracePt t="16607" x="5372100" y="2133600"/>
          <p14:tracePt t="16624" x="5410200" y="2133600"/>
          <p14:tracePt t="16641" x="5467350" y="2133600"/>
          <p14:tracePt t="16657" x="5511800" y="2133600"/>
          <p14:tracePt t="16674" x="5524500" y="2120900"/>
          <p14:tracePt t="16691" x="5549900" y="2114550"/>
          <p14:tracePt t="16707" x="5562600" y="2114550"/>
          <p14:tracePt t="16724" x="5600700" y="2108200"/>
          <p14:tracePt t="16741" x="5638800" y="2095500"/>
          <p14:tracePt t="16757" x="5651500" y="2089150"/>
          <p14:tracePt t="16774" x="5689600" y="2082800"/>
          <p14:tracePt t="16791" x="5702300" y="2076450"/>
          <p14:tracePt t="16807" x="5727700" y="2070100"/>
          <p14:tracePt t="16824" x="5759450" y="2070100"/>
          <p14:tracePt t="16840" x="5772150" y="2070100"/>
          <p14:tracePt t="16857" x="5803900" y="2070100"/>
          <p14:tracePt t="16874" x="5829300" y="2063750"/>
          <p14:tracePt t="16891" x="5861050" y="2063750"/>
          <p14:tracePt t="16907" x="5892800" y="2051050"/>
          <p14:tracePt t="16924" x="5905500" y="2051050"/>
          <p14:tracePt t="16941" x="5918200" y="2044700"/>
          <p14:tracePt t="16957" x="5924550" y="2044700"/>
          <p14:tracePt t="16975" x="5930900" y="2038350"/>
          <p14:tracePt t="16992" x="5937250" y="2038350"/>
          <p14:tracePt t="17025" x="5943600" y="2032000"/>
          <p14:tracePt t="17137" x="5943600" y="2025650"/>
          <p14:tracePt t="17147" x="5930900" y="2025650"/>
          <p14:tracePt t="17158" x="5911850" y="2025650"/>
          <p14:tracePt t="17168" x="5880100" y="2025650"/>
          <p14:tracePt t="17178" x="5854700" y="2025650"/>
          <p14:tracePt t="17191" x="5816600" y="2025650"/>
          <p14:tracePt t="17207" x="5727700" y="2025650"/>
          <p14:tracePt t="17225" x="5549900" y="2025650"/>
          <p14:tracePt t="17242" x="5461000" y="2044700"/>
          <p14:tracePt t="17258" x="5187950" y="2095500"/>
          <p14:tracePt t="17275" x="4933950" y="2127250"/>
          <p14:tracePt t="17291" x="4756150" y="2152650"/>
          <p14:tracePt t="17307" x="4502150" y="2165350"/>
          <p14:tracePt t="17325" x="4298950" y="2165350"/>
          <p14:tracePt t="17341" x="4159250" y="2165350"/>
          <p14:tracePt t="17357" x="3930650" y="2165350"/>
          <p14:tracePt t="17375" x="3841750" y="2165350"/>
          <p14:tracePt t="17392" x="3714750" y="2165350"/>
          <p14:tracePt t="17409" x="3600450" y="2165350"/>
          <p14:tracePt t="17425" x="3536950" y="2165350"/>
          <p14:tracePt t="17443" x="3429000" y="2171700"/>
          <p14:tracePt t="17460" x="3365500" y="2184400"/>
          <p14:tracePt t="17475" x="3257550" y="2209800"/>
          <p14:tracePt t="17492" x="3136900" y="2247900"/>
          <p14:tracePt t="17508" x="3079750" y="2254250"/>
          <p14:tracePt t="17526" x="2965450" y="2254250"/>
          <p14:tracePt t="17542" x="2927350" y="2254250"/>
          <p14:tracePt t="17557" x="2870200" y="2254250"/>
          <p14:tracePt t="17574" x="2838450" y="2254250"/>
          <p14:tracePt t="17591" x="2768600" y="2260600"/>
          <p14:tracePt t="17610" x="2698750" y="2279650"/>
          <p14:tracePt t="17625" x="2673350" y="2279650"/>
          <p14:tracePt t="17643" x="2622550" y="2292350"/>
          <p14:tracePt t="17660" x="2590800" y="2298700"/>
          <p14:tracePt t="17675" x="2578100" y="2305050"/>
          <p14:tracePt t="17693" x="2559050" y="2317750"/>
          <p14:tracePt t="17709" x="2552700" y="2317750"/>
          <p14:tracePt t="17743" x="2546350" y="2324100"/>
          <p14:tracePt t="17775" x="2546350" y="2330450"/>
          <p14:tracePt t="17808" x="2546350" y="2336800"/>
          <p14:tracePt t="17824" x="2552700" y="2343150"/>
          <p14:tracePt t="17842" x="2584450" y="2368550"/>
          <p14:tracePt t="17858" x="2647950" y="2387600"/>
          <p14:tracePt t="17874" x="2692400" y="2406650"/>
          <p14:tracePt t="17891" x="2800350" y="2432050"/>
          <p14:tracePt t="17909" x="2838450" y="2444750"/>
          <p14:tracePt t="17925" x="2908300" y="2451100"/>
          <p14:tracePt t="17943" x="2946400" y="2457450"/>
          <p14:tracePt t="17958" x="2971800" y="2457450"/>
          <p14:tracePt t="17976" x="3003550" y="2463800"/>
          <p14:tracePt t="17991" x="3016250" y="2463800"/>
          <p14:tracePt t="18008" x="3041650" y="2463800"/>
          <p14:tracePt t="18026" x="3054350" y="2470150"/>
          <p14:tracePt t="18042" x="3060700" y="2470150"/>
          <p14:tracePt t="18058" x="3067050" y="2470150"/>
          <p14:tracePt t="18075" x="3073400" y="2470150"/>
          <p14:tracePt t="18108" x="3079750" y="2470150"/>
          <p14:tracePt t="19413" x="3079750" y="2476500"/>
          <p14:tracePt t="19434" x="3079750" y="2489200"/>
          <p14:tracePt t="19445" x="3079750" y="2501900"/>
          <p14:tracePt t="19455" x="3079750" y="2514600"/>
          <p14:tracePt t="19466" x="3079750" y="2527300"/>
          <p14:tracePt t="19476" x="3079750" y="2540000"/>
          <p14:tracePt t="19492" x="3079750" y="2559050"/>
          <p14:tracePt t="19507" x="3079750" y="2590800"/>
          <p14:tracePt t="19525" x="3079750" y="2603500"/>
          <p14:tracePt t="19542" x="3079750" y="2635250"/>
          <p14:tracePt t="19557" x="3079750" y="2660650"/>
          <p14:tracePt t="19559" x="3073400" y="2679700"/>
          <p14:tracePt t="19574" x="3073400" y="2705100"/>
          <p14:tracePt t="19591" x="3067050" y="2755900"/>
          <p14:tracePt t="19607" x="3067050" y="2774950"/>
          <p14:tracePt t="19625" x="3060700" y="2813050"/>
          <p14:tracePt t="19642" x="3060700" y="2832100"/>
          <p14:tracePt t="19658" x="3060700" y="2863850"/>
          <p14:tracePt t="19675" x="3048000" y="2901950"/>
          <p14:tracePt t="19692" x="3048000" y="2927350"/>
          <p14:tracePt t="19709" x="3041650" y="2965450"/>
          <p14:tracePt t="19726" x="3041650" y="3009900"/>
          <p14:tracePt t="19742" x="3035300" y="3022600"/>
          <p14:tracePt t="19759" x="3035300" y="3041650"/>
          <p14:tracePt t="19775" x="3035300" y="3048000"/>
          <p14:tracePt t="19792" x="3035300" y="3073400"/>
          <p14:tracePt t="19810" x="3035300" y="3098800"/>
          <p14:tracePt t="19825" x="3035300" y="3111500"/>
          <p14:tracePt t="19842" x="3035300" y="3117850"/>
          <p14:tracePt t="19859" x="3035300" y="3124200"/>
          <p14:tracePt t="19875" x="3035300" y="3130550"/>
          <p14:tracePt t="19908" x="3035300" y="3136900"/>
          <p14:tracePt t="19925" x="3035300" y="3149600"/>
          <p14:tracePt t="19966" x="3035300" y="3155950"/>
          <p14:tracePt t="20040" x="3035300" y="3162300"/>
          <p14:tracePt t="20070" x="3035300" y="3168650"/>
          <p14:tracePt t="20113" x="3035300" y="3175000"/>
          <p14:tracePt t="20185" x="3035300" y="3181350"/>
          <p14:tracePt t="20248" x="3035300" y="3187700"/>
          <p14:tracePt t="20259" x="3028950" y="3194050"/>
          <p14:tracePt t="20279" x="3028950" y="3206750"/>
          <p14:tracePt t="20291" x="3028950" y="3213100"/>
          <p14:tracePt t="20301" x="3028950" y="3219450"/>
          <p14:tracePt t="20311" x="3028950" y="3225800"/>
          <p14:tracePt t="20325" x="3028950" y="3232150"/>
          <p14:tracePt t="20343" x="3028950" y="3244850"/>
          <p14:tracePt t="20363" x="3028950" y="3251200"/>
          <p14:tracePt t="20375" x="3028950" y="3257550"/>
          <p14:tracePt t="20393" x="3028950" y="3263900"/>
          <p14:tracePt t="20407" x="3028950" y="3270250"/>
          <p14:tracePt t="20428" x="3028950" y="3276600"/>
          <p14:tracePt t="20519" x="3028950" y="3282950"/>
          <p14:tracePt t="20541" x="3028950" y="3289300"/>
          <p14:tracePt t="20562" x="3028950" y="3295650"/>
          <p14:tracePt t="20582" x="3028950" y="3302000"/>
          <p14:tracePt t="20602" x="3028950" y="3308350"/>
          <p14:tracePt t="20655" x="3028950" y="3314700"/>
          <p14:tracePt t="20810" x="3028950" y="3321050"/>
          <p14:tracePt t="24085" x="3048000" y="3321050"/>
          <p14:tracePt t="24095" x="3092450" y="3295650"/>
          <p14:tracePt t="24105" x="3143250" y="3282950"/>
          <p14:tracePt t="24116" x="3213100" y="3263900"/>
          <p14:tracePt t="24127" x="3289300" y="3251200"/>
          <p14:tracePt t="24141" x="3365500" y="3251200"/>
          <p14:tracePt t="24159" x="3556000" y="3251200"/>
          <p14:tracePt t="24175" x="3606800" y="3251200"/>
          <p14:tracePt t="24191" x="3721100" y="3251200"/>
          <p14:tracePt t="24208" x="3765550" y="3251200"/>
          <p14:tracePt t="24225" x="3841750" y="3251200"/>
          <p14:tracePt t="24242" x="3892550" y="3251200"/>
          <p14:tracePt t="24257" x="3930650" y="3251200"/>
          <p14:tracePt t="24275" x="3968750" y="3251200"/>
          <p14:tracePt t="24291" x="3981450" y="3251200"/>
          <p14:tracePt t="24308" x="4000500" y="3251200"/>
          <p14:tracePt t="24325" x="4006850" y="3244850"/>
          <p14:tracePt t="24358" x="4013200" y="3244850"/>
          <p14:tracePt t="24429" x="4019550" y="3244850"/>
          <p14:tracePt t="24460" x="4025900" y="3244850"/>
          <p14:tracePt t="24471" x="4032250" y="3244850"/>
          <p14:tracePt t="24481" x="4038600" y="3244850"/>
          <p14:tracePt t="24492" x="4051300" y="3244850"/>
          <p14:tracePt t="24512" x="4057650" y="3244850"/>
          <p14:tracePt t="24524" x="4064000" y="3251200"/>
          <p14:tracePt t="24542" x="4070350" y="3251200"/>
          <p14:tracePt t="24557" x="4083050" y="3251200"/>
          <p14:tracePt t="24574" x="4089400" y="3257550"/>
          <p14:tracePt t="25045" x="4089400" y="3263900"/>
          <p14:tracePt t="25086" x="4076700" y="3263900"/>
          <p14:tracePt t="25097" x="4064000" y="3263900"/>
          <p14:tracePt t="25108" x="4032250" y="3263900"/>
          <p14:tracePt t="25125" x="3994150" y="3270250"/>
          <p14:tracePt t="25141" x="3943350" y="3270250"/>
          <p14:tracePt t="25159" x="3898900" y="3270250"/>
          <p14:tracePt t="25175" x="3867150" y="3270250"/>
          <p14:tracePt t="25192" x="3816350" y="3276600"/>
          <p14:tracePt t="25208" x="3797300" y="3276600"/>
          <p14:tracePt t="25224" x="3759200" y="3282950"/>
          <p14:tracePt t="25242" x="3746500" y="3282950"/>
          <p14:tracePt t="25258" x="3740150" y="3282950"/>
          <p14:tracePt t="25337" x="3746500" y="3282950"/>
          <p14:tracePt t="25347" x="3765550" y="3289300"/>
          <p14:tracePt t="25358" x="3803650" y="3295650"/>
          <p14:tracePt t="25375" x="3886200" y="3308350"/>
          <p14:tracePt t="25391" x="4089400" y="3327400"/>
          <p14:tracePt t="25408" x="4178300" y="3327400"/>
          <p14:tracePt t="25424" x="4419600" y="3340100"/>
          <p14:tracePt t="25442" x="4597400" y="3340100"/>
          <p14:tracePt t="25458" x="4635500" y="3340100"/>
          <p14:tracePt t="25475" x="4686300" y="3340100"/>
          <p14:tracePt t="25491" x="4705350" y="3340100"/>
          <p14:tracePt t="25508" x="4724400" y="3340100"/>
          <p14:tracePt t="25525" x="4730750" y="3340100"/>
          <p14:tracePt t="25671" x="4705350" y="3340100"/>
          <p14:tracePt t="25682" x="4679950" y="3340100"/>
          <p14:tracePt t="25692" x="4641850" y="3340100"/>
          <p14:tracePt t="25708" x="4610100" y="3346450"/>
          <p14:tracePt t="25724" x="4514850" y="3371850"/>
          <p14:tracePt t="25741" x="4451350" y="3390900"/>
          <p14:tracePt t="25758" x="4387850" y="3403600"/>
          <p14:tracePt t="25775" x="4362450" y="3403600"/>
          <p14:tracePt t="25791" x="4356100" y="3403600"/>
          <p14:tracePt t="25869" x="4375150" y="3403600"/>
          <p14:tracePt t="25880" x="4413250" y="3403600"/>
          <p14:tracePt t="25892" x="4476750" y="3403600"/>
          <p14:tracePt t="25908" x="4552950" y="3403600"/>
          <p14:tracePt t="25924" x="4679950" y="3403600"/>
          <p14:tracePt t="25942" x="4756150" y="3403600"/>
          <p14:tracePt t="25958" x="4787900" y="3403600"/>
          <p14:tracePt t="25974" x="4838700" y="3403600"/>
          <p14:tracePt t="26007" x="4851400" y="3403600"/>
          <p14:tracePt t="26040" x="4857750" y="3403600"/>
          <p14:tracePt t="26066" x="4864100" y="3403600"/>
          <p14:tracePt t="26569" x="4883150" y="3403600"/>
          <p14:tracePt t="26579" x="4940300" y="3397250"/>
          <p14:tracePt t="26590" x="5041900" y="3378200"/>
          <p14:tracePt t="26600" x="5149850" y="3346450"/>
          <p14:tracePt t="26611" x="5295900" y="3314700"/>
          <p14:tracePt t="26625" x="5499100" y="3257550"/>
          <p14:tracePt t="26642" x="5695950" y="3213100"/>
          <p14:tracePt t="26658" x="5772150" y="3194050"/>
          <p14:tracePt t="26675" x="5842000" y="3187700"/>
          <p14:tracePt t="26691" x="5854700" y="3181350"/>
          <p14:tracePt t="26707" x="5880100" y="3175000"/>
          <p14:tracePt t="26725" x="5892800" y="3175000"/>
          <p14:tracePt t="26741" x="5899150" y="3168650"/>
          <p14:tracePt t="26774" x="5905500" y="3168650"/>
          <p14:tracePt t="26851" x="5911850" y="3168650"/>
          <p14:tracePt t="27194" x="5918200" y="3168650"/>
          <p14:tracePt t="27226" x="5924550" y="3168650"/>
          <p14:tracePt t="27236" x="5937250" y="3168650"/>
          <p14:tracePt t="27247" x="5949950" y="3175000"/>
          <p14:tracePt t="27258" x="5969000" y="3181350"/>
          <p14:tracePt t="27274" x="5988050" y="3194050"/>
          <p14:tracePt t="27290" x="6013450" y="3213100"/>
          <p14:tracePt t="27309" x="6032500" y="3238500"/>
          <p14:tracePt t="27324" x="6038850" y="3238500"/>
          <p14:tracePt t="27342" x="6051550" y="3257550"/>
          <p14:tracePt t="27358" x="6051550" y="3263900"/>
          <p14:tracePt t="27374" x="6064250" y="3282950"/>
          <p14:tracePt t="27392" x="6076950" y="3302000"/>
          <p14:tracePt t="27408" x="6083300" y="3314700"/>
          <p14:tracePt t="27425" x="6096000" y="3340100"/>
          <p14:tracePt t="27441" x="6096000" y="3352800"/>
          <p14:tracePt t="27457" x="6102350" y="3384550"/>
          <p14:tracePt t="27473" x="6102350" y="3409950"/>
          <p14:tracePt t="27490" x="6102350" y="3479800"/>
          <p14:tracePt t="27507" x="6102350" y="3568700"/>
          <p14:tracePt t="27523" x="6102350" y="3613150"/>
          <p14:tracePt t="27540" x="6096000" y="3727450"/>
          <p14:tracePt t="27557" x="6083300" y="3759200"/>
          <p14:tracePt t="27558" x="6076950" y="3784600"/>
          <p14:tracePt t="27573" x="6070600" y="3816350"/>
          <p14:tracePt t="27590" x="6057900" y="3867150"/>
          <p14:tracePt t="27606" x="6051550" y="3879850"/>
          <p14:tracePt t="27623" x="6045200" y="3905250"/>
          <p14:tracePt t="27640" x="6038850" y="3924300"/>
          <p14:tracePt t="27657" x="6032500" y="3968750"/>
          <p14:tracePt t="27673" x="6013450" y="4025900"/>
          <p14:tracePt t="27690" x="6007100" y="4057650"/>
          <p14:tracePt t="27708" x="6007100" y="4108450"/>
          <p14:tracePt t="27724" x="6000750" y="4127500"/>
          <p14:tracePt t="27741" x="6000750" y="4165600"/>
          <p14:tracePt t="27758" x="5994400" y="4210050"/>
          <p14:tracePt t="27774" x="5994400" y="4229100"/>
          <p14:tracePt t="27791" x="5988050" y="4260850"/>
          <p14:tracePt t="27807" x="5988050" y="4267200"/>
          <p14:tracePt t="27823" x="5988050" y="4279900"/>
          <p14:tracePt t="27840" x="5988050" y="4286250"/>
          <p14:tracePt t="29295" x="5981700" y="4286250"/>
          <p14:tracePt t="29306" x="5975350" y="4286250"/>
          <p14:tracePt t="29316" x="5962650" y="4286250"/>
          <p14:tracePt t="29327" x="5949950" y="4286250"/>
          <p14:tracePt t="29341" x="5937250" y="4286250"/>
          <p14:tracePt t="29357" x="5924550" y="4286250"/>
          <p14:tracePt t="29374" x="5905500" y="4286250"/>
          <p14:tracePt t="29391" x="5835650" y="4286250"/>
          <p14:tracePt t="29407" x="5784850" y="4286250"/>
          <p14:tracePt t="29424" x="5683250" y="4286250"/>
          <p14:tracePt t="29441" x="5543550" y="4286250"/>
          <p14:tracePt t="29458" x="5454650" y="4286250"/>
          <p14:tracePt t="29474" x="5308600" y="4286250"/>
          <p14:tracePt t="29491" x="5245100" y="4305300"/>
          <p14:tracePt t="29507" x="5086350" y="4343400"/>
          <p14:tracePt t="29525" x="4953000" y="4381500"/>
          <p14:tracePt t="29541" x="4895850" y="4406900"/>
          <p14:tracePt t="29557" x="4819650" y="4457700"/>
          <p14:tracePt t="29574" x="4800600" y="4476750"/>
          <p14:tracePt t="29591" x="4737100" y="4552950"/>
          <p14:tracePt t="29608" x="4699000" y="4660900"/>
          <p14:tracePt t="29624" x="4679950" y="4762500"/>
          <p14:tracePt t="29640" x="4679950" y="4889500"/>
          <p14:tracePt t="29657" x="4679950" y="4933950"/>
          <p14:tracePt t="29674" x="4679950" y="5010150"/>
          <p14:tracePt t="29692" x="4730750" y="5080000"/>
          <p14:tracePt t="29707" x="4787900" y="5118100"/>
          <p14:tracePt t="29724" x="4933950" y="5175250"/>
          <p14:tracePt t="29740" x="4991100" y="5187950"/>
          <p14:tracePt t="29757" x="5130800" y="5187950"/>
          <p14:tracePt t="29775" x="5264150" y="5143500"/>
          <p14:tracePt t="29791" x="5321300" y="5124450"/>
          <p14:tracePt t="29807" x="5365750" y="5086350"/>
          <p14:tracePt t="29823" x="5372100" y="5086350"/>
          <p14:tracePt t="29840" x="5378450" y="5073650"/>
          <p14:tracePt t="29859" x="5378450" y="5054600"/>
          <p14:tracePt t="29874" x="5378450" y="5035550"/>
          <p14:tracePt t="29891" x="5308600" y="4978400"/>
          <p14:tracePt t="29907" x="5213350" y="4902200"/>
          <p14:tracePt t="29924" x="4826000" y="4743450"/>
          <p14:tracePt t="29942" x="4514850" y="4654550"/>
          <p14:tracePt t="29957" x="4349750" y="4622800"/>
          <p14:tracePt t="29975" x="4006850" y="4572000"/>
          <p14:tracePt t="29991" x="3905250" y="4565650"/>
          <p14:tracePt t="30007" x="3638550" y="4540250"/>
          <p14:tracePt t="30023" x="3524250" y="4533900"/>
          <p14:tracePt t="30040" x="3371850" y="4521200"/>
          <p14:tracePt t="30057" x="3276600" y="4521200"/>
          <p14:tracePt t="30073" x="3213100" y="4514850"/>
          <p14:tracePt t="30090" x="3098800" y="4514850"/>
          <p14:tracePt t="30106" x="3048000" y="4514850"/>
          <p14:tracePt t="30124" x="2978150" y="4514850"/>
          <p14:tracePt t="30141" x="2946400" y="4514850"/>
          <p14:tracePt t="30157" x="2921000" y="4514850"/>
          <p14:tracePt t="30174" x="2908300" y="4514850"/>
          <p14:tracePt t="30190" x="2901950" y="4514850"/>
          <p14:tracePt t="30208" x="2889250" y="4514850"/>
          <p14:tracePt t="30224" x="2882900" y="4514850"/>
          <p14:tracePt t="30241" x="2876550" y="4514850"/>
          <p14:tracePt t="30444" x="2876550" y="4521200"/>
          <p14:tracePt t="30493" x="2876550" y="4527550"/>
          <p14:tracePt t="30504" x="2876550" y="4533900"/>
          <p14:tracePt t="30515" x="2882900" y="4533900"/>
          <p14:tracePt t="30526" x="2882900" y="4540250"/>
          <p14:tracePt t="30539" x="2889250" y="4540250"/>
          <p14:tracePt t="30557" x="2895600" y="4546600"/>
          <p14:tracePt t="30573" x="2895600" y="4552950"/>
          <p14:tracePt t="30590" x="2901950" y="4559300"/>
          <p14:tracePt t="30624" x="2908300" y="4565650"/>
          <p14:tracePt t="30640" x="2914650" y="4578350"/>
          <p14:tracePt t="30658" x="2921000" y="4578350"/>
          <p14:tracePt t="30674" x="2940050" y="4591050"/>
          <p14:tracePt t="30691" x="2946400" y="4597400"/>
          <p14:tracePt t="30707" x="2959100" y="4603750"/>
          <p14:tracePt t="30724" x="2997200" y="4616450"/>
          <p14:tracePt t="30741" x="3016250" y="4629150"/>
          <p14:tracePt t="30757" x="3073400" y="4648200"/>
          <p14:tracePt t="30774" x="3105150" y="4654550"/>
          <p14:tracePt t="30791" x="3175000" y="4673600"/>
          <p14:tracePt t="30808" x="3244850" y="4686300"/>
          <p14:tracePt t="30824" x="3327400" y="4705350"/>
          <p14:tracePt t="30841" x="3467100" y="4724400"/>
          <p14:tracePt t="30857" x="3549650" y="4737100"/>
          <p14:tracePt t="30874" x="3663950" y="4756150"/>
          <p14:tracePt t="30892" x="3860800" y="4787900"/>
          <p14:tracePt t="30907" x="3975100" y="4794250"/>
          <p14:tracePt t="30924" x="4127500" y="4806950"/>
          <p14:tracePt t="30940" x="4216400" y="4806950"/>
          <p14:tracePt t="30957" x="4406900" y="4813300"/>
          <p14:tracePt t="30975" x="4559300" y="4813300"/>
          <p14:tracePt t="30990" x="4616450" y="4813300"/>
          <p14:tracePt t="31007" x="4718050" y="4794250"/>
          <p14:tracePt t="31023" x="4787900" y="4787900"/>
          <p14:tracePt t="31040" x="4895850" y="4749800"/>
          <p14:tracePt t="31057" x="4927600" y="4730750"/>
          <p14:tracePt t="31059" x="4959350" y="4724400"/>
          <p14:tracePt t="31073" x="4972050" y="4718050"/>
          <p14:tracePt t="31090" x="4997450" y="4705350"/>
          <p14:tracePt t="31107" x="5003800" y="4705350"/>
          <p14:tracePt t="31124" x="5010150" y="4699000"/>
          <p14:tracePt t="31142" x="5010150" y="4692650"/>
          <p14:tracePt t="31184" x="5010150" y="4686300"/>
          <p14:tracePt t="31194" x="4997450" y="4667250"/>
          <p14:tracePt t="31207" x="4978400" y="4654550"/>
          <p14:tracePt t="31225" x="4876800" y="4603750"/>
          <p14:tracePt t="31241" x="4787900" y="4559300"/>
          <p14:tracePt t="31258" x="4616450" y="4502150"/>
          <p14:tracePt t="31274" x="4546600" y="4470400"/>
          <p14:tracePt t="31290" x="4438650" y="4432300"/>
          <p14:tracePt t="31308" x="4311650" y="4400550"/>
          <p14:tracePt t="31324" x="4222750" y="4387850"/>
          <p14:tracePt t="31341" x="4070350" y="4356100"/>
          <p14:tracePt t="31357" x="4000500" y="4349750"/>
          <p14:tracePt t="31374" x="3911600" y="4349750"/>
          <p14:tracePt t="31391" x="3860800" y="4349750"/>
          <p14:tracePt t="31407" x="3752850" y="4349750"/>
          <p14:tracePt t="31424" x="3663950" y="4362450"/>
          <p14:tracePt t="31441" x="3619500" y="4368800"/>
          <p14:tracePt t="31457" x="3562350" y="4375150"/>
          <p14:tracePt t="31475" x="3530600" y="4381500"/>
          <p14:tracePt t="31491" x="3479800" y="4394200"/>
          <p14:tracePt t="31508" x="3454400" y="4406900"/>
          <p14:tracePt t="31524" x="3441700" y="4406900"/>
          <p14:tracePt t="31541" x="3435350" y="4413250"/>
          <p14:tracePt t="31573" x="3429000" y="4413250"/>
          <p14:tracePt t="31600" x="3422650" y="4413250"/>
          <p14:tracePt t="31632" x="3422650" y="4419600"/>
          <p14:tracePt t="31643" x="3416300" y="4419600"/>
          <p14:tracePt t="31685" x="3416300" y="4425950"/>
          <p14:tracePt t="32436" x="3416300" y="4432300"/>
          <p14:tracePt t="34242" x="3409950" y="4432300"/>
          <p14:tracePt t="34826" x="3409950" y="4438650"/>
          <p14:tracePt t="35160" x="3409950" y="4445000"/>
          <p14:tracePt t="35316" x="3409950" y="4451350"/>
          <p14:tracePt t="35326" x="3409950" y="4457700"/>
          <p14:tracePt t="35337" x="3409950" y="4464050"/>
          <p14:tracePt t="35347" x="3409950" y="4470400"/>
          <p14:tracePt t="35358" x="3409950" y="4476750"/>
          <p14:tracePt t="35374" x="3409950" y="4483100"/>
          <p14:tracePt t="35390" x="3416300" y="4489450"/>
          <p14:tracePt t="35407" x="3422650" y="4495800"/>
          <p14:tracePt t="35424" x="3429000" y="4514850"/>
          <p14:tracePt t="35441" x="3429000" y="4521200"/>
          <p14:tracePt t="35457" x="3435350" y="4533900"/>
          <p14:tracePt t="35474" x="3435350" y="4546600"/>
          <p14:tracePt t="35490" x="3441700" y="4559300"/>
          <p14:tracePt t="35507" x="3448050" y="4578350"/>
          <p14:tracePt t="35524" x="3448050" y="4584700"/>
          <p14:tracePt t="35540" x="3448050" y="4597400"/>
          <p14:tracePt t="35556" x="3448050" y="4616450"/>
          <p14:tracePt t="35573" x="3454400" y="4629150"/>
          <p14:tracePt t="35590" x="3454400" y="4654550"/>
          <p14:tracePt t="35608" x="3467100" y="4686300"/>
          <p14:tracePt t="35624" x="3473450" y="4718050"/>
          <p14:tracePt t="35640" x="3486150" y="4756150"/>
          <p14:tracePt t="35657" x="3498850" y="4787900"/>
          <p14:tracePt t="35674" x="3517900" y="4838700"/>
          <p14:tracePt t="35691" x="3530600" y="4883150"/>
          <p14:tracePt t="35707" x="3536950" y="4902200"/>
          <p14:tracePt t="35724" x="3556000" y="4933950"/>
          <p14:tracePt t="35740" x="3562350" y="4959350"/>
          <p14:tracePt t="35757" x="3568700" y="4984750"/>
          <p14:tracePt t="35775" x="3575050" y="5010150"/>
          <p14:tracePt t="35790" x="3575050" y="5016500"/>
          <p14:tracePt t="35807" x="3575050" y="5035550"/>
          <p14:tracePt t="35824" x="3575050" y="5041900"/>
          <p14:tracePt t="35840" x="3575050" y="5048250"/>
          <p14:tracePt t="35857" x="3575050" y="5054600"/>
          <p14:tracePt t="35874" x="3575050" y="5060950"/>
          <p14:tracePt t="35911" x="3575050" y="5067300"/>
          <p14:tracePt t="36266" x="3581400" y="5067300"/>
        </p14:tracePtLst>
      </p14:laserTraceLst>
    </p:ext>
  </p:extLs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en-US"/>
              <a:t>Model estimation</a:t>
            </a:r>
          </a:p>
        </p:txBody>
      </p:sp>
      <p:sp>
        <p:nvSpPr>
          <p:cNvPr id="45059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33400"/>
          </a:xfrm>
        </p:spPr>
        <p:txBody>
          <a:bodyPr/>
          <a:lstStyle/>
          <a:p>
            <a:r>
              <a:rPr lang="en-US" altLang="en-US"/>
              <a:t>Bootstrap for calibration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3</a:t>
            </a:r>
          </a:p>
        </p:txBody>
      </p:sp>
      <p:sp>
        <p:nvSpPr>
          <p:cNvPr id="45062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0649525-BD19-48C3-A8FE-CFD7963A5F0E}" type="slidenum">
              <a:rPr lang="pt-BR" altLang="pt-BR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45063" name="Rectangle 1"/>
          <p:cNvSpPr>
            <a:spLocks noChangeArrowheads="1"/>
          </p:cNvSpPr>
          <p:nvPr/>
        </p:nvSpPr>
        <p:spPr bwMode="auto">
          <a:xfrm rot="10800000" flipV="1">
            <a:off x="984250" y="6092825"/>
            <a:ext cx="7043738" cy="314325"/>
          </a:xfrm>
          <a:prstGeom prst="rect">
            <a:avLst/>
          </a:prstGeom>
          <a:solidFill>
            <a:srgbClr val="F7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15870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en-US" sz="1000">
                <a:solidFill>
                  <a:srgbClr val="333333"/>
                </a:solidFill>
                <a:latin typeface="Arial" panose="020B0604020202020204" pitchFamily="34" charset="0"/>
              </a:rPr>
              <a:t>Steyerbeg. </a:t>
            </a:r>
            <a:r>
              <a:rPr lang="en-US" altLang="en-US" sz="1000">
                <a:latin typeface="Arial" panose="020B0604020202020204" pitchFamily="34" charset="0"/>
              </a:rPr>
              <a:t>Clinical Prediction Models:  A Practical Approach to Development, Validation, and Updating. Springer in 2009. </a:t>
            </a:r>
            <a:endParaRPr lang="pt-BR" altLang="en-US" sz="1000">
              <a:latin typeface="Arial" panose="020B0604020202020204" pitchFamily="34" charset="0"/>
            </a:endParaRPr>
          </a:p>
        </p:txBody>
      </p:sp>
      <p:pic>
        <p:nvPicPr>
          <p:cNvPr id="45064" name="Imagem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3338" y="2395538"/>
            <a:ext cx="6199187" cy="218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65" name="CaixaDeTexto 9"/>
          <p:cNvSpPr txBox="1">
            <a:spLocks noChangeArrowheads="1"/>
          </p:cNvSpPr>
          <p:nvPr/>
        </p:nvSpPr>
        <p:spPr bwMode="auto">
          <a:xfrm>
            <a:off x="468313" y="4799013"/>
            <a:ext cx="8229600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Optimism-corrected performance = Apparent performance in sample − Optimism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pt-BR" altLang="en-US" sz="160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Optimism = Bootstrap performance − Test performance</a:t>
            </a:r>
          </a:p>
        </p:txBody>
      </p:sp>
      <p:sp>
        <p:nvSpPr>
          <p:cNvPr id="10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pt-BR" dirty="0"/>
              <a:t>2019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extLst>
    <p:ext uri="{3A86A75C-4F4B-4683-9AE1-C65F6400EC91}">
      <p14:laserTraceLst xmlns:p14="http://schemas.microsoft.com/office/powerpoint/2010/main">
        <p14:tracePtLst>
          <p14:tracePt t="2948" x="7404100" y="4743450"/>
          <p14:tracePt t="2958" x="7175500" y="4267200"/>
          <p14:tracePt t="2968" x="7131050" y="4165600"/>
          <p14:tracePt t="2982" x="7105650" y="4121150"/>
          <p14:tracePt t="2999" x="7042150" y="3968750"/>
          <p14:tracePt t="3016" x="6965950" y="3848100"/>
          <p14:tracePt t="3032" x="6877050" y="3708400"/>
          <p14:tracePt t="3049" x="6800850" y="3638550"/>
          <p14:tracePt t="3065" x="6610350" y="3479800"/>
          <p14:tracePt t="3083" x="6432550" y="3340100"/>
          <p14:tracePt t="3098" x="6292850" y="3257550"/>
          <p14:tracePt t="3115" x="6038850" y="3143250"/>
          <p14:tracePt t="3133" x="5937250" y="3105150"/>
          <p14:tracePt t="3149" x="5702300" y="3016250"/>
          <p14:tracePt t="3166" x="5480050" y="2952750"/>
          <p14:tracePt t="3181" x="5416550" y="2933700"/>
          <p14:tracePt t="3198" x="5302250" y="2876550"/>
          <p14:tracePt t="3215" x="5257800" y="2851150"/>
          <p14:tracePt t="3231" x="5130800" y="2781300"/>
          <p14:tracePt t="3248" x="5073650" y="2743200"/>
          <p14:tracePt t="3265" x="4953000" y="2679700"/>
          <p14:tracePt t="3283" x="4851400" y="2654300"/>
          <p14:tracePt t="3299" x="4800600" y="2654300"/>
          <p14:tracePt t="3316" x="4660900" y="2654300"/>
          <p14:tracePt t="3331" x="4584700" y="2673350"/>
          <p14:tracePt t="3348" x="4457700" y="2755900"/>
          <p14:tracePt t="3364" x="4375150" y="2825750"/>
          <p14:tracePt t="3381" x="4337050" y="2870200"/>
          <p14:tracePt t="3398" x="4267200" y="3067050"/>
          <p14:tracePt t="3414" x="4254500" y="3168650"/>
          <p14:tracePt t="3431" x="4248150" y="3314700"/>
          <p14:tracePt t="3448" x="4267200" y="3454400"/>
          <p14:tracePt t="3464" x="4305300" y="3511550"/>
          <p14:tracePt t="3481" x="4470400" y="3625850"/>
          <p14:tracePt t="3500" x="4654550" y="3689350"/>
          <p14:tracePt t="3516" x="4756150" y="3708400"/>
          <p14:tracePt t="3533" x="4933950" y="3708400"/>
          <p14:tracePt t="3549" x="5003800" y="3683000"/>
          <p14:tracePt t="3565" x="5073650" y="3606800"/>
          <p14:tracePt t="3583" x="5181600" y="3289300"/>
          <p14:tracePt t="3599" x="5200650" y="3175000"/>
          <p14:tracePt t="3616" x="5219700" y="2990850"/>
          <p14:tracePt t="3632" x="5219700" y="2940050"/>
          <p14:tracePt t="3649" x="5194300" y="2863850"/>
          <p14:tracePt t="3667" x="5156200" y="2813050"/>
          <p14:tracePt t="3682" x="5124450" y="2800350"/>
          <p14:tracePt t="3699" x="5067300" y="2781300"/>
          <p14:tracePt t="3716" x="5029200" y="2781300"/>
          <p14:tracePt t="3732" x="4984750" y="2806700"/>
          <p14:tracePt t="3749" x="4965700" y="2825750"/>
          <p14:tracePt t="3766" x="4914900" y="2940050"/>
          <p14:tracePt t="3782" x="4889500" y="3105150"/>
          <p14:tracePt t="3799" x="4889500" y="3143250"/>
          <p14:tracePt t="3816" x="4902200" y="3206750"/>
          <p14:tracePt t="3832" x="4946650" y="3244850"/>
          <p14:tracePt t="3849" x="5099050" y="3302000"/>
          <p14:tracePt t="3866" x="5200650" y="3314700"/>
          <p14:tracePt t="3883" x="5232400" y="3314700"/>
          <p14:tracePt t="3899" x="5289550" y="3302000"/>
          <p14:tracePt t="3916" x="5327650" y="3244850"/>
          <p14:tracePt t="3932" x="5353050" y="3086100"/>
          <p14:tracePt t="3949" x="5334000" y="2933700"/>
          <p14:tracePt t="3966" x="5302250" y="2876550"/>
          <p14:tracePt t="3982" x="5213350" y="2806700"/>
          <p14:tracePt t="4000" x="5130800" y="2774950"/>
          <p14:tracePt t="4016" x="5003800" y="2774950"/>
          <p14:tracePt t="4031" x="4902200" y="2819400"/>
          <p14:tracePt t="4048" x="4876800" y="2863850"/>
          <p14:tracePt t="4064" x="4813300" y="3098800"/>
          <p14:tracePt t="4081" x="4800600" y="3187700"/>
          <p14:tracePt t="4098" x="4800600" y="3352800"/>
          <p14:tracePt t="4115" x="4864100" y="3505200"/>
          <p14:tracePt t="4131" x="4927600" y="3575050"/>
          <p14:tracePt t="4148" x="5067300" y="3695700"/>
          <p14:tracePt t="4164" x="5137150" y="3714750"/>
          <p14:tracePt t="4182" x="5219700" y="3721100"/>
          <p14:tracePt t="4199" x="5257800" y="3714750"/>
          <p14:tracePt t="4216" x="5270500" y="3695700"/>
          <p14:tracePt t="4233" x="5308600" y="3562350"/>
          <p14:tracePt t="4248" x="5308600" y="3486150"/>
          <p14:tracePt t="4265" x="5308600" y="3295650"/>
          <p14:tracePt t="4282" x="5270500" y="3175000"/>
          <p14:tracePt t="4299" x="5245100" y="3155950"/>
          <p14:tracePt t="4316" x="5156200" y="3092450"/>
          <p14:tracePt t="4332" x="5060950" y="3060700"/>
          <p14:tracePt t="4349" x="4972050" y="3048000"/>
          <p14:tracePt t="4366" x="4914900" y="3048000"/>
          <p14:tracePt t="4382" x="4883150" y="3060700"/>
          <p14:tracePt t="4398" x="4838700" y="3155950"/>
          <p14:tracePt t="4414" x="4826000" y="3213100"/>
          <p14:tracePt t="4431" x="4826000" y="3365500"/>
          <p14:tracePt t="4448" x="4870450" y="3460750"/>
          <p14:tracePt t="4464" x="5080000" y="3676650"/>
          <p14:tracePt t="4483" x="5264150" y="3778250"/>
          <p14:tracePt t="4498" x="5327650" y="3778250"/>
          <p14:tracePt t="4514" x="5410200" y="3778250"/>
          <p14:tracePt t="4531" x="5441950" y="3746500"/>
          <p14:tracePt t="4548" x="5461000" y="3505200"/>
          <p14:tracePt t="4565" x="5422900" y="3213100"/>
          <p14:tracePt t="4581" x="5403850" y="3124200"/>
          <p14:tracePt t="4598" x="5340350" y="3009900"/>
          <p14:tracePt t="4614" x="5289550" y="2965450"/>
          <p14:tracePt t="4631" x="5175250" y="2889250"/>
          <p14:tracePt t="4648" x="5067300" y="2851150"/>
          <p14:tracePt t="4664" x="5035550" y="2844800"/>
          <p14:tracePt t="4683" x="5003800" y="2844800"/>
          <p14:tracePt t="4699" x="4991100" y="2844800"/>
          <p14:tracePt t="4733" x="4984750" y="2844800"/>
          <p14:tracePt t="5617" x="4991100" y="2844800"/>
          <p14:tracePt t="7309" x="4991100" y="2851150"/>
          <p14:tracePt t="7318" x="4991100" y="2857500"/>
          <p14:tracePt t="7329" x="4991100" y="2863850"/>
          <p14:tracePt t="7340" x="4991100" y="2870200"/>
          <p14:tracePt t="7360" x="4991100" y="2876550"/>
          <p14:tracePt t="7465" x="4991100" y="2882900"/>
          <p14:tracePt t="8256" x="4991100" y="2889250"/>
          <p14:tracePt t="8340" x="4991100" y="2895600"/>
          <p14:tracePt t="8361" x="4991100" y="2901950"/>
          <p14:tracePt t="8372" x="4991100" y="2914650"/>
          <p14:tracePt t="8382" x="4991100" y="2927350"/>
          <p14:tracePt t="8398" x="4991100" y="2940050"/>
          <p14:tracePt t="8415" x="4991100" y="2997200"/>
          <p14:tracePt t="8431" x="4991100" y="3041650"/>
          <p14:tracePt t="8448" x="4991100" y="3136900"/>
          <p14:tracePt t="8465" x="4991100" y="3263900"/>
          <p14:tracePt t="8481" x="4978400" y="3314700"/>
          <p14:tracePt t="8498" x="4946650" y="3536950"/>
          <p14:tracePt t="8515" x="4927600" y="3638550"/>
          <p14:tracePt t="8531" x="4908550" y="3810000"/>
          <p14:tracePt t="8548" x="4876800" y="3930650"/>
          <p14:tracePt t="8564" x="4870450" y="3981450"/>
          <p14:tracePt t="8582" x="4832350" y="4114800"/>
          <p14:tracePt t="8599" x="4813300" y="4184650"/>
          <p14:tracePt t="8615" x="4794250" y="4318000"/>
          <p14:tracePt t="8632" x="4768850" y="4387850"/>
          <p14:tracePt t="8649" x="4762500" y="4419600"/>
          <p14:tracePt t="8664" x="4756150" y="4457700"/>
          <p14:tracePt t="8681" x="4749800" y="4470400"/>
          <p14:tracePt t="9194" x="4756150" y="4476750"/>
          <p14:tracePt t="9204" x="4768850" y="4489450"/>
          <p14:tracePt t="9215" x="4787900" y="4508500"/>
          <p14:tracePt t="9225" x="4813300" y="4527550"/>
          <p14:tracePt t="9236" x="4845050" y="4540250"/>
          <p14:tracePt t="9247" x="4889500" y="4572000"/>
          <p14:tracePt t="9264" x="4959350" y="4610100"/>
          <p14:tracePt t="9282" x="5080000" y="4673600"/>
          <p14:tracePt t="9300" x="5207000" y="4724400"/>
          <p14:tracePt t="9315" x="5257800" y="4743450"/>
          <p14:tracePt t="9332" x="5410200" y="4813300"/>
          <p14:tracePt t="9349" x="5524500" y="4851400"/>
          <p14:tracePt t="9365" x="5695950" y="4895850"/>
          <p14:tracePt t="9384" x="5892800" y="4933950"/>
          <p14:tracePt t="9399" x="5994400" y="4946650"/>
          <p14:tracePt t="9416" x="6146800" y="4946650"/>
          <p14:tracePt t="9432" x="6197600" y="4946650"/>
          <p14:tracePt t="9449" x="6299200" y="4946650"/>
          <p14:tracePt t="9467" x="6394450" y="4927600"/>
          <p14:tracePt t="9482" x="6451600" y="4914900"/>
          <p14:tracePt t="9499" x="6534150" y="4902200"/>
          <p14:tracePt t="9516" x="6572250" y="4889500"/>
          <p14:tracePt t="9534" x="6635750" y="4857750"/>
          <p14:tracePt t="9548" x="6667500" y="4851400"/>
          <p14:tracePt t="9564" x="6743700" y="4813300"/>
          <p14:tracePt t="9581" x="6819900" y="4768850"/>
          <p14:tracePt t="9598" x="6864350" y="4743450"/>
          <p14:tracePt t="9615" x="6959600" y="4705350"/>
          <p14:tracePt t="9632" x="6991350" y="4692650"/>
          <p14:tracePt t="9648" x="7054850" y="4673600"/>
          <p14:tracePt t="9665" x="7099300" y="4660900"/>
          <p14:tracePt t="9682" x="7131050" y="4654550"/>
          <p14:tracePt t="9699" x="7188200" y="4648200"/>
          <p14:tracePt t="9715" x="7226300" y="4648200"/>
          <p14:tracePt t="9732" x="7296150" y="4648200"/>
          <p14:tracePt t="9749" x="7353300" y="4648200"/>
          <p14:tracePt t="9765" x="7372350" y="4648200"/>
          <p14:tracePt t="9782" x="7391400" y="4648200"/>
          <p14:tracePt t="9799" x="7404100" y="4648200"/>
          <p14:tracePt t="9833" x="7410450" y="4648200"/>
          <p14:tracePt t="10467" x="7404100" y="4648200"/>
          <p14:tracePt t="10478" x="7359650" y="4648200"/>
          <p14:tracePt t="10490" x="7296150" y="4648200"/>
          <p14:tracePt t="10500" x="7194550" y="4648200"/>
          <p14:tracePt t="10515" x="7042150" y="4648200"/>
          <p14:tracePt t="10532" x="6521450" y="4591050"/>
          <p14:tracePt t="10549" x="6121400" y="4521200"/>
          <p14:tracePt t="10565" x="5435600" y="4375150"/>
          <p14:tracePt t="10583" x="4686300" y="4273550"/>
          <p14:tracePt t="10599" x="4311650" y="4222750"/>
          <p14:tracePt t="10615" x="3771900" y="4159250"/>
          <p14:tracePt t="10633" x="3536950" y="4159250"/>
          <p14:tracePt t="10649" x="3206750" y="4146550"/>
          <p14:tracePt t="10666" x="3003550" y="4146550"/>
          <p14:tracePt t="10682" x="2882900" y="4146550"/>
          <p14:tracePt t="10699" x="2673350" y="4191000"/>
          <p14:tracePt t="10715" x="2603500" y="4216400"/>
          <p14:tracePt t="10732" x="2514600" y="4273550"/>
          <p14:tracePt t="10749" x="2432050" y="4305300"/>
          <p14:tracePt t="10765" x="2400300" y="4324350"/>
          <p14:tracePt t="10782" x="2298700" y="4368800"/>
          <p14:tracePt t="10799" x="2254250" y="4381500"/>
          <p14:tracePt t="10815" x="2159000" y="4432300"/>
          <p14:tracePt t="10833" x="2082800" y="4464050"/>
          <p14:tracePt t="10848" x="2051050" y="4470400"/>
          <p14:tracePt t="10865" x="2019300" y="4489450"/>
          <p14:tracePt t="10882" x="2006600" y="4495800"/>
          <p14:tracePt t="10898" x="2000250" y="4495800"/>
          <p14:tracePt t="10916" x="1987550" y="4502150"/>
          <p14:tracePt t="10932" x="1987550" y="4508500"/>
          <p14:tracePt t="10949" x="1974850" y="4533900"/>
          <p14:tracePt t="10965" x="1974850" y="4552950"/>
          <p14:tracePt t="10982" x="1974850" y="4610100"/>
          <p14:tracePt t="11000" x="1974850" y="4667250"/>
          <p14:tracePt t="11015" x="1974850" y="4686300"/>
          <p14:tracePt t="11032" x="1974850" y="4730750"/>
          <p14:tracePt t="11049" x="1987550" y="4743450"/>
          <p14:tracePt t="11064" x="2019300" y="4768850"/>
          <p14:tracePt t="11084" x="2051050" y="4806950"/>
          <p14:tracePt t="11099" x="2076450" y="4813300"/>
          <p14:tracePt t="11114" x="2114550" y="4838700"/>
          <p14:tracePt t="11132" x="2127250" y="4851400"/>
          <p14:tracePt t="11149" x="2159000" y="4876800"/>
          <p14:tracePt t="11166" x="2190750" y="4889500"/>
          <p14:tracePt t="11182" x="2203450" y="4895850"/>
          <p14:tracePt t="11199" x="2260600" y="4914900"/>
          <p14:tracePt t="11215" x="2292350" y="4921250"/>
          <p14:tracePt t="11232" x="2406650" y="4921250"/>
          <p14:tracePt t="11250" x="2501900" y="4921250"/>
          <p14:tracePt t="11264" x="2540000" y="4921250"/>
          <p14:tracePt t="11282" x="2654300" y="4921250"/>
          <p14:tracePt t="11299" x="2717800" y="4921250"/>
          <p14:tracePt t="11316" x="2813050" y="4914900"/>
          <p14:tracePt t="11333" x="2933700" y="4895850"/>
          <p14:tracePt t="11349" x="2984500" y="4883150"/>
          <p14:tracePt t="11364" x="3168650" y="4857750"/>
          <p14:tracePt t="11382" x="3244850" y="4832350"/>
          <p14:tracePt t="11398" x="3340100" y="4806950"/>
          <p14:tracePt t="11416" x="3416300" y="4775200"/>
          <p14:tracePt t="11431" x="3435350" y="4768850"/>
          <p14:tracePt t="11447" x="3454400" y="4756150"/>
          <p14:tracePt t="11464" x="3460750" y="4756150"/>
          <p14:tracePt t="11481" x="3467100" y="4749800"/>
          <p14:tracePt t="11497" x="3467100" y="4743450"/>
          <p14:tracePt t="11514" x="3460750" y="4737100"/>
          <p14:tracePt t="11531" x="3321050" y="4705350"/>
          <p14:tracePt t="11547" x="3232150" y="4705350"/>
          <p14:tracePt t="11564" x="3079750" y="4705350"/>
          <p14:tracePt t="11581" x="2990850" y="4705350"/>
          <p14:tracePt t="11597" x="2832100" y="4737100"/>
          <p14:tracePt t="11614" x="2755900" y="4762500"/>
          <p14:tracePt t="11632" x="2743200" y="4768850"/>
          <p14:tracePt t="11648" x="2736850" y="4775200"/>
          <p14:tracePt t="11682" x="2736850" y="4813300"/>
          <p14:tracePt t="11699" x="2844800" y="4927600"/>
          <p14:tracePt t="11715" x="2971800" y="5035550"/>
          <p14:tracePt t="11732" x="3340100" y="5207000"/>
          <p14:tracePt t="11749" x="3448050" y="5238750"/>
          <p14:tracePt t="11765" x="3556000" y="5289550"/>
          <p14:tracePt t="11782" x="3600450" y="5295900"/>
          <p14:tracePt t="11799" x="3606800" y="5295900"/>
          <p14:tracePt t="11815" x="3625850" y="5295900"/>
          <p14:tracePt t="11832" x="3632200" y="5295900"/>
          <p14:tracePt t="11866" x="3638550" y="5295900"/>
          <p14:tracePt t="11886" x="3638550" y="5289550"/>
          <p14:tracePt t="11899" x="3638550" y="5283200"/>
          <p14:tracePt t="11916" x="3638550" y="5276850"/>
          <p14:tracePt t="11932" x="3638550" y="5270500"/>
          <p14:tracePt t="11959" x="3632200" y="5264150"/>
          <p14:tracePt t="11969" x="3613150" y="5257800"/>
          <p14:tracePt t="11981" x="3600450" y="5251450"/>
          <p14:tracePt t="11998" x="3587750" y="5245100"/>
          <p14:tracePt t="12015" x="3536950" y="5238750"/>
          <p14:tracePt t="12032" x="3492500" y="5219700"/>
          <p14:tracePt t="12049" x="3441700" y="5213350"/>
          <p14:tracePt t="12064" x="3276600" y="5200650"/>
          <p14:tracePt t="12081" x="3200400" y="5200650"/>
          <p14:tracePt t="12097" x="3079750" y="5194300"/>
          <p14:tracePt t="12115" x="2940050" y="5194300"/>
          <p14:tracePt t="12132" x="2876550" y="5194300"/>
          <p14:tracePt t="12149" x="2781300" y="5187950"/>
          <p14:tracePt t="12165" x="2743200" y="5187950"/>
          <p14:tracePt t="12182" x="2692400" y="5187950"/>
          <p14:tracePt t="12199" x="2660650" y="5187950"/>
          <p14:tracePt t="12215" x="2647950" y="5187950"/>
          <p14:tracePt t="12232" x="2641600" y="5187950"/>
          <p14:tracePt t="12264" x="2635250" y="5187950"/>
          <p14:tracePt t="12282" x="2628900" y="5187950"/>
          <p14:tracePt t="12460" x="2635250" y="5187950"/>
          <p14:tracePt t="12471" x="2654300" y="5187950"/>
          <p14:tracePt t="12482" x="2679700" y="5187950"/>
          <p14:tracePt t="12498" x="2711450" y="5175250"/>
          <p14:tracePt t="12515" x="2787650" y="5175250"/>
          <p14:tracePt t="12533" x="2940050" y="5175250"/>
          <p14:tracePt t="12549" x="3035300" y="5168900"/>
          <p14:tracePt t="12565" x="3213100" y="5156200"/>
          <p14:tracePt t="12582" x="3327400" y="5149850"/>
          <p14:tracePt t="12585" x="3454400" y="5149850"/>
          <p14:tracePt t="12598" x="3594100" y="5124450"/>
          <p14:tracePt t="12614" x="3695700" y="5124450"/>
          <p14:tracePt t="12630" x="3981450" y="5105400"/>
          <p14:tracePt t="12647" x="4241800" y="5073650"/>
          <p14:tracePt t="12664" x="4368800" y="5060950"/>
          <p14:tracePt t="12681" x="4648200" y="5048250"/>
          <p14:tracePt t="12697" x="4762500" y="5041900"/>
          <p14:tracePt t="12714" x="4965700" y="5041900"/>
          <p14:tracePt t="12731" x="5194300" y="5041900"/>
          <p14:tracePt t="12747" x="5270500" y="5054600"/>
          <p14:tracePt t="12764" x="5403850" y="5073650"/>
          <p14:tracePt t="12783" x="5499100" y="5086350"/>
          <p14:tracePt t="12798" x="5537200" y="5086350"/>
          <p14:tracePt t="12816" x="5619750" y="5105400"/>
          <p14:tracePt t="12832" x="5664200" y="5111750"/>
          <p14:tracePt t="12849" x="5721350" y="5118100"/>
          <p14:tracePt t="12866" x="5759450" y="5118100"/>
          <p14:tracePt t="12882" x="5772150" y="5118100"/>
          <p14:tracePt t="12899" x="5784850" y="5118100"/>
          <p14:tracePt t="12914" x="5791200" y="5118100"/>
          <p14:tracePt t="13397" x="5797550" y="5118100"/>
          <p14:tracePt t="13407" x="5803900" y="5118100"/>
          <p14:tracePt t="13418" x="5816600" y="5118100"/>
          <p14:tracePt t="13430" x="5822950" y="5118100"/>
          <p14:tracePt t="13447" x="5829300" y="5118100"/>
          <p14:tracePt t="13464" x="5835650" y="5099050"/>
          <p14:tracePt t="13480" x="5861050" y="5048250"/>
          <p14:tracePt t="13497" x="5867400" y="4991100"/>
          <p14:tracePt t="13514" x="5861050" y="4895850"/>
          <p14:tracePt t="13531" x="5835650" y="4864100"/>
          <p14:tracePt t="13547" x="5727700" y="4781550"/>
          <p14:tracePt t="13564" x="5530850" y="4686300"/>
          <p14:tracePt t="13580" x="5403850" y="4654550"/>
          <p14:tracePt t="13597" x="5207000" y="4622800"/>
          <p14:tracePt t="13614" x="5130800" y="4616450"/>
          <p14:tracePt t="13630" x="4978400" y="4616450"/>
          <p14:tracePt t="13647" x="4857750" y="4648200"/>
          <p14:tracePt t="13664" x="4826000" y="4660900"/>
          <p14:tracePt t="13680" x="4749800" y="4692650"/>
          <p14:tracePt t="13697" x="4730750" y="4718050"/>
          <p14:tracePt t="13714" x="4699000" y="4743450"/>
          <p14:tracePt t="13731" x="4679950" y="4775200"/>
          <p14:tracePt t="13747" x="4673600" y="4800600"/>
          <p14:tracePt t="13764" x="4660900" y="4851400"/>
          <p14:tracePt t="13780" x="4660900" y="4870450"/>
          <p14:tracePt t="13797" x="4660900" y="4927600"/>
          <p14:tracePt t="13814" x="4718050" y="4991100"/>
          <p14:tracePt t="13831" x="4762500" y="5029200"/>
          <p14:tracePt t="13847" x="4876800" y="5086350"/>
          <p14:tracePt t="13864" x="4965700" y="5118100"/>
          <p14:tracePt t="13880" x="5162550" y="5130800"/>
          <p14:tracePt t="13897" x="5327650" y="5118100"/>
          <p14:tracePt t="13914" x="5416550" y="5092700"/>
          <p14:tracePt t="13931" x="5530850" y="5048250"/>
          <p14:tracePt t="13947" x="5562600" y="5035550"/>
          <p14:tracePt t="13964" x="5626100" y="4991100"/>
          <p14:tracePt t="13982" x="5651500" y="4965700"/>
          <p14:tracePt t="13997" x="5670550" y="4946650"/>
          <p14:tracePt t="14015" x="5683250" y="4902200"/>
          <p14:tracePt t="14031" x="5683250" y="4889500"/>
          <p14:tracePt t="14049" x="5683250" y="4864100"/>
          <p14:tracePt t="14082" x="5676900" y="4851400"/>
          <p14:tracePt t="14098" x="5664200" y="4851400"/>
          <p14:tracePt t="14131" x="5651500" y="4851400"/>
          <p14:tracePt t="14148" x="5645150" y="4851400"/>
          <p14:tracePt t="14165" x="5638800" y="4851400"/>
          <p14:tracePt t="14182" x="5632450" y="4851400"/>
          <p14:tracePt t="14215" x="5626100" y="4857750"/>
          <p14:tracePt t="14252" x="5626100" y="4864100"/>
          <p14:tracePt t="14315" x="5626100" y="4870450"/>
          <p14:tracePt t="15317" x="5626100" y="4876800"/>
          <p14:tracePt t="17893" x="5626100" y="4883150"/>
          <p14:tracePt t="19770" x="5632450" y="4883150"/>
          <p14:tracePt t="19781" x="5657850" y="4870450"/>
          <p14:tracePt t="19791" x="5683250" y="4864100"/>
          <p14:tracePt t="19802" x="5740400" y="4838700"/>
          <p14:tracePt t="19814" x="5822950" y="4794250"/>
          <p14:tracePt t="19833" x="6057900" y="4730750"/>
          <p14:tracePt t="19847" x="6134100" y="4711700"/>
          <p14:tracePt t="19864" x="6305550" y="4660900"/>
          <p14:tracePt t="19881" x="6394450" y="4654550"/>
          <p14:tracePt t="19898" x="6559550" y="4641850"/>
          <p14:tracePt t="19916" x="6692900" y="4648200"/>
          <p14:tracePt t="19931" x="6756400" y="4667250"/>
          <p14:tracePt t="19948" x="6902450" y="4692650"/>
          <p14:tracePt t="19964" x="6972300" y="4711700"/>
          <p14:tracePt t="19981" x="7092950" y="4749800"/>
          <p14:tracePt t="19998" x="7137400" y="4768850"/>
          <p14:tracePt t="20014" x="7194550" y="4800600"/>
          <p14:tracePt t="20031" x="7264400" y="4838700"/>
          <p14:tracePt t="20048" x="7296150" y="4864100"/>
          <p14:tracePt t="20064" x="7334250" y="4883150"/>
          <p14:tracePt t="20081" x="7353300" y="4895850"/>
          <p14:tracePt t="20098" x="7378700" y="4921250"/>
          <p14:tracePt t="20115" x="7404100" y="4946650"/>
          <p14:tracePt t="20131" x="7416800" y="4959350"/>
          <p14:tracePt t="20148" x="7442200" y="4978400"/>
          <p14:tracePt t="20165" x="7448550" y="4984750"/>
          <p14:tracePt t="20181" x="7461250" y="4997450"/>
          <p14:tracePt t="20198" x="7467600" y="5003800"/>
          <p14:tracePt t="20231" x="7473950" y="5010150"/>
          <p14:tracePt t="20270" x="7480300" y="5010150"/>
          <p14:tracePt t="20407" x="7480300" y="5016500"/>
          <p14:tracePt t="22287" x="7480300" y="5022850"/>
          <p14:tracePt t="22294" x="7473950" y="5022850"/>
          <p14:tracePt t="22336" x="7467600" y="5029200"/>
          <p14:tracePt t="22346" x="7461250" y="5029200"/>
          <p14:tracePt t="22388" x="7454900" y="5029200"/>
          <p14:tracePt t="22513" x="7448550" y="5029200"/>
          <p14:tracePt t="22533" x="7442200" y="5029200"/>
          <p14:tracePt t="22544" x="7429500" y="5035550"/>
          <p14:tracePt t="22555" x="7423150" y="5041900"/>
          <p14:tracePt t="22565" x="7410450" y="5048250"/>
          <p14:tracePt t="22581" x="7397750" y="5048250"/>
          <p14:tracePt t="22597" x="7366000" y="5060950"/>
          <p14:tracePt t="22614" x="7346950" y="5067300"/>
          <p14:tracePt t="22631" x="7302500" y="5073650"/>
          <p14:tracePt t="22648" x="7239000" y="5073650"/>
          <p14:tracePt t="22664" x="7194550" y="5073650"/>
          <p14:tracePt t="22681" x="7092950" y="5073650"/>
          <p14:tracePt t="22697" x="7042150" y="5073650"/>
          <p14:tracePt t="22714" x="6896100" y="5048250"/>
          <p14:tracePt t="22730" x="6705600" y="4997450"/>
          <p14:tracePt t="22746" x="6623050" y="4972050"/>
          <p14:tracePt t="22763" x="6400800" y="4914900"/>
          <p14:tracePt t="22780" x="6261100" y="4895850"/>
          <p14:tracePt t="22796" x="6038850" y="4845050"/>
          <p14:tracePt t="22815" x="5822950" y="4813300"/>
          <p14:tracePt t="22831" x="5721350" y="4800600"/>
          <p14:tracePt t="22848" x="5505450" y="4768850"/>
          <p14:tracePt t="22864" x="5403850" y="4768850"/>
          <p14:tracePt t="22881" x="5207000" y="4762500"/>
          <p14:tracePt t="22898" x="5035550" y="4762500"/>
          <p14:tracePt t="22914" x="4965700" y="4762500"/>
          <p14:tracePt t="22931" x="4902200" y="4762500"/>
          <p14:tracePt t="22948" x="4889500" y="4762500"/>
          <p14:tracePt t="22963" x="4864100" y="4762500"/>
          <p14:tracePt t="22980" x="4851400" y="4762500"/>
          <p14:tracePt t="22997" x="4845050" y="4762500"/>
          <p14:tracePt t="24190" x="4838700" y="4768850"/>
          <p14:tracePt t="24200" x="4838700" y="4775200"/>
          <p14:tracePt t="24211" x="4838700" y="4781550"/>
          <p14:tracePt t="24221" x="4838700" y="4787900"/>
          <p14:tracePt t="24232" x="4832350" y="4794250"/>
          <p14:tracePt t="24246" x="4832350" y="4800600"/>
          <p14:tracePt t="24263" x="4832350" y="4806950"/>
          <p14:tracePt t="24279" x="4832350" y="4813300"/>
          <p14:tracePt t="24296" x="4832350" y="4819650"/>
          <p14:tracePt t="24338" x="4832350" y="4826000"/>
          <p14:tracePt t="24358" x="4832350" y="4832350"/>
          <p14:tracePt t="24369" x="4832350" y="4845050"/>
        </p14:tracePtLst>
      </p14:laserTraceLst>
    </p:ext>
  </p:extLs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en-US"/>
              <a:t>Model estimation</a:t>
            </a:r>
          </a:p>
        </p:txBody>
      </p:sp>
      <p:sp>
        <p:nvSpPr>
          <p:cNvPr id="4608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33400"/>
          </a:xfrm>
        </p:spPr>
        <p:txBody>
          <a:bodyPr/>
          <a:lstStyle/>
          <a:p>
            <a:r>
              <a:rPr lang="en-US" altLang="en-US"/>
              <a:t>Bootstrap for calibration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3</a:t>
            </a:r>
          </a:p>
        </p:txBody>
      </p:sp>
      <p:sp>
        <p:nvSpPr>
          <p:cNvPr id="4608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76393A3-C202-4C39-B090-0C33A055D717}" type="slidenum">
              <a:rPr lang="pt-BR" altLang="pt-BR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21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46087" name="Rectangle 1"/>
          <p:cNvSpPr>
            <a:spLocks noChangeArrowheads="1"/>
          </p:cNvSpPr>
          <p:nvPr/>
        </p:nvSpPr>
        <p:spPr bwMode="auto">
          <a:xfrm rot="10800000" flipV="1">
            <a:off x="984250" y="6092825"/>
            <a:ext cx="7043738" cy="314325"/>
          </a:xfrm>
          <a:prstGeom prst="rect">
            <a:avLst/>
          </a:prstGeom>
          <a:solidFill>
            <a:srgbClr val="F7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15870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en-US" sz="1000">
                <a:solidFill>
                  <a:srgbClr val="333333"/>
                </a:solidFill>
                <a:latin typeface="Arial" panose="020B0604020202020204" pitchFamily="34" charset="0"/>
              </a:rPr>
              <a:t>Steyerbeg. </a:t>
            </a:r>
            <a:r>
              <a:rPr lang="en-US" altLang="en-US" sz="1000">
                <a:latin typeface="Arial" panose="020B0604020202020204" pitchFamily="34" charset="0"/>
              </a:rPr>
              <a:t>Clinical Prediction Models:  A Practical Approach to Development, Validation, and Updating. Springer in 2009. </a:t>
            </a:r>
            <a:endParaRPr lang="pt-BR" altLang="en-US" sz="1000">
              <a:latin typeface="Arial" panose="020B0604020202020204" pitchFamily="34" charset="0"/>
            </a:endParaRPr>
          </a:p>
        </p:txBody>
      </p:sp>
      <p:pic>
        <p:nvPicPr>
          <p:cNvPr id="46088" name="Image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00" y="2827338"/>
            <a:ext cx="8274050" cy="225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pt-BR" dirty="0"/>
              <a:t>2019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extLst>
    <p:ext uri="{3A86A75C-4F4B-4683-9AE1-C65F6400EC91}">
      <p14:laserTraceLst xmlns:p14="http://schemas.microsoft.com/office/powerpoint/2010/main">
        <p14:tracePtLst>
          <p14:tracePt t="5286" x="4819650" y="4851400"/>
          <p14:tracePt t="5296" x="4794250" y="4857750"/>
          <p14:tracePt t="5307" x="4768850" y="4864100"/>
          <p14:tracePt t="5317" x="4743450" y="4876800"/>
          <p14:tracePt t="5327" x="4699000" y="4889500"/>
          <p14:tracePt t="5341" x="4635500" y="4895850"/>
          <p14:tracePt t="5358" x="4546600" y="4908550"/>
          <p14:tracePt t="5374" x="4368800" y="4908550"/>
          <p14:tracePt t="5391" x="4210050" y="4895850"/>
          <p14:tracePt t="5407" x="4114800" y="4838700"/>
          <p14:tracePt t="5424" x="3956050" y="4730750"/>
          <p14:tracePt t="5441" x="3873500" y="4667250"/>
          <p14:tracePt t="5459" x="3771900" y="4546600"/>
          <p14:tracePt t="5475" x="3708400" y="4425950"/>
          <p14:tracePt t="5492" x="3676650" y="4356100"/>
          <p14:tracePt t="5509" x="3625850" y="4184650"/>
          <p14:tracePt t="5525" x="3625850" y="4121150"/>
          <p14:tracePt t="5542" x="3625850" y="4038600"/>
          <p14:tracePt t="5559" x="3638550" y="3968750"/>
          <p14:tracePt t="5575" x="3651250" y="3937000"/>
          <p14:tracePt t="5592" x="3746500" y="3867150"/>
          <p14:tracePt t="5609" x="3829050" y="3816350"/>
          <p14:tracePt t="5625" x="4000500" y="3765550"/>
          <p14:tracePt t="5642" x="4114800" y="3759200"/>
          <p14:tracePt t="5657" x="4184650" y="3778250"/>
          <p14:tracePt t="5674" x="4298950" y="3867150"/>
          <p14:tracePt t="5694" x="4400550" y="3994150"/>
          <p14:tracePt t="5708" x="4438650" y="4038600"/>
          <p14:tracePt t="5725" x="4457700" y="4089400"/>
          <p14:tracePt t="5742" x="4464050" y="4102100"/>
          <p14:tracePt t="5759" x="4464050" y="4121150"/>
          <p14:tracePt t="5775" x="4464050" y="4127500"/>
          <p14:tracePt t="5792" x="4337050" y="4178300"/>
          <p14:tracePt t="5809" x="3962400" y="4191000"/>
          <p14:tracePt t="5825" x="3727450" y="4191000"/>
          <p14:tracePt t="5842" x="3295650" y="4102100"/>
          <p14:tracePt t="5858" x="3155950" y="4057650"/>
          <p14:tracePt t="5875" x="2990850" y="4013200"/>
          <p14:tracePt t="5892" x="2889250" y="3987800"/>
          <p14:tracePt t="5908" x="2851150" y="3968750"/>
          <p14:tracePt t="5925" x="2806700" y="3949700"/>
          <p14:tracePt t="5942" x="2794000" y="3943350"/>
          <p14:tracePt t="5959" x="2781300" y="3937000"/>
          <p14:tracePt t="6415" x="2774950" y="3937000"/>
          <p14:tracePt t="6424" x="2768600" y="3937000"/>
          <p14:tracePt t="6434" x="2755900" y="3937000"/>
          <p14:tracePt t="6444" x="2736850" y="3937000"/>
          <p14:tracePt t="6457" x="2717800" y="3937000"/>
          <p14:tracePt t="6474" x="2679700" y="3937000"/>
          <p14:tracePt t="6491" x="2628900" y="3943350"/>
          <p14:tracePt t="6507" x="2578100" y="3943350"/>
          <p14:tracePt t="6524" x="2559050" y="3943350"/>
          <p14:tracePt t="6541" x="2508250" y="3943350"/>
          <p14:tracePt t="6557" x="2482850" y="3943350"/>
          <p14:tracePt t="6574" x="2425700" y="3943350"/>
          <p14:tracePt t="6591" x="2387600" y="3943350"/>
          <p14:tracePt t="6607" x="2362200" y="3943350"/>
          <p14:tracePt t="6625" x="2349500" y="3943350"/>
          <p14:tracePt t="6642" x="2336800" y="3943350"/>
          <p14:tracePt t="6658" x="2311400" y="3943350"/>
          <p14:tracePt t="6675" x="2279650" y="3943350"/>
          <p14:tracePt t="6691" x="2260600" y="3943350"/>
          <p14:tracePt t="6708" x="2216150" y="3956050"/>
          <p14:tracePt t="6725" x="2203450" y="3956050"/>
          <p14:tracePt t="6741" x="2165350" y="3968750"/>
          <p14:tracePt t="6759" x="2127250" y="3994150"/>
          <p14:tracePt t="6775" x="2114550" y="4000500"/>
          <p14:tracePt t="6791" x="2095500" y="4019550"/>
          <p14:tracePt t="6808" x="2089150" y="4032250"/>
          <p14:tracePt t="6825" x="2089150" y="4038600"/>
          <p14:tracePt t="6842" x="2082800" y="4044950"/>
          <p14:tracePt t="6859" x="2082800" y="4051300"/>
          <p14:tracePt t="6875" x="2082800" y="4057650"/>
          <p14:tracePt t="6892" x="2095500" y="4070350"/>
          <p14:tracePt t="6908" x="2197100" y="4089400"/>
          <p14:tracePt t="6924" x="2355850" y="4089400"/>
          <p14:tracePt t="6941" x="2457450" y="4064000"/>
          <p14:tracePt t="6958" x="2654300" y="3981450"/>
          <p14:tracePt t="6975" x="2724150" y="3930650"/>
          <p14:tracePt t="6992" x="2787650" y="3829050"/>
          <p14:tracePt t="7009" x="2813050" y="3625850"/>
          <p14:tracePt t="7025" x="2813050" y="3575050"/>
          <p14:tracePt t="7042" x="2711450" y="3498850"/>
          <p14:tracePt t="7059" x="2603500" y="3467100"/>
          <p14:tracePt t="7075" x="2438400" y="3448050"/>
          <p14:tracePt t="7092" x="2279650" y="3524250"/>
          <p14:tracePt t="7108" x="2247900" y="3536950"/>
          <p14:tracePt t="7125" x="2216150" y="3549650"/>
          <p14:tracePt t="7142" x="2216150" y="3556000"/>
          <p14:tracePt t="7175" x="2241550" y="3562350"/>
          <p14:tracePt t="7192" x="2330450" y="3562350"/>
          <p14:tracePt t="7208" x="2559050" y="3505200"/>
          <p14:tracePt t="7224" x="2654300" y="3473450"/>
          <p14:tracePt t="7241" x="2806700" y="3384550"/>
          <p14:tracePt t="7258" x="2927350" y="3327400"/>
          <p14:tracePt t="7274" x="2959100" y="3308350"/>
          <p14:tracePt t="7292" x="2984500" y="3289300"/>
          <p14:tracePt t="7309" x="2997200" y="3282950"/>
          <p14:tracePt t="7325" x="3003550" y="3276600"/>
          <p14:tracePt t="7342" x="3009900" y="3276600"/>
          <p14:tracePt t="7359" x="3009900" y="3270250"/>
          <p14:tracePt t="7374" x="3016250" y="3270250"/>
          <p14:tracePt t="7392" x="3016250" y="3263900"/>
          <p14:tracePt t="7408" x="3028950" y="3251200"/>
          <p14:tracePt t="7426" x="3048000" y="3225800"/>
          <p14:tracePt t="7442" x="3054350" y="3219450"/>
          <p14:tracePt t="7458" x="3086100" y="3187700"/>
          <p14:tracePt t="7475" x="3098800" y="3175000"/>
          <p14:tracePt t="7492" x="3124200" y="3155950"/>
          <p14:tracePt t="7509" x="3143250" y="3149600"/>
          <p14:tracePt t="7525" x="3149600" y="3143250"/>
          <p14:tracePt t="7542" x="3155950" y="3143250"/>
          <p14:tracePt t="7575" x="3162300" y="3143250"/>
          <p14:tracePt t="7643" x="3162300" y="3136900"/>
          <p14:tracePt t="7685" x="3143250" y="3130550"/>
          <p14:tracePt t="7695" x="3111500" y="3130550"/>
          <p14:tracePt t="7706" x="3086100" y="3130550"/>
          <p14:tracePt t="7716" x="3067050" y="3130550"/>
          <p14:tracePt t="7727" x="3035300" y="3130550"/>
          <p14:tracePt t="7740" x="3022600" y="3130550"/>
          <p14:tracePt t="7758" x="3016250" y="3130550"/>
          <p14:tracePt t="7774" x="3009900" y="3130550"/>
          <p14:tracePt t="7801" x="3009900" y="3136900"/>
          <p14:tracePt t="7812" x="3009900" y="3143250"/>
          <p14:tracePt t="7825" x="3041650" y="3155950"/>
          <p14:tracePt t="7843" x="3124200" y="3168650"/>
          <p14:tracePt t="7858" x="3162300" y="3168650"/>
          <p14:tracePt t="7875" x="3251200" y="3168650"/>
          <p14:tracePt t="7891" x="3295650" y="3168650"/>
          <p14:tracePt t="7908" x="3327400" y="3155950"/>
          <p14:tracePt t="7926" x="3346450" y="3155950"/>
          <p14:tracePt t="7958" x="3352800" y="3155950"/>
          <p14:tracePt t="7975" x="3352800" y="3149600"/>
          <p14:tracePt t="7992" x="3302000" y="3136900"/>
          <p14:tracePt t="8009" x="3155950" y="3136900"/>
          <p14:tracePt t="8025" x="3079750" y="3136900"/>
          <p14:tracePt t="8042" x="3016250" y="3136900"/>
          <p14:tracePt t="8058" x="3003550" y="3136900"/>
          <p14:tracePt t="8075" x="2984500" y="3136900"/>
          <p14:tracePt t="8093" x="2978150" y="3136900"/>
          <p14:tracePt t="8250" x="2984500" y="3136900"/>
          <p14:tracePt t="8260" x="2997200" y="3143250"/>
          <p14:tracePt t="8271" x="3009900" y="3149600"/>
          <p14:tracePt t="8281" x="3028950" y="3155950"/>
          <p14:tracePt t="8292" x="3048000" y="3155950"/>
          <p14:tracePt t="8308" x="3067050" y="3168650"/>
          <p14:tracePt t="8325" x="3111500" y="3168650"/>
          <p14:tracePt t="8343" x="3149600" y="3168650"/>
          <p14:tracePt t="8358" x="3162300" y="3168650"/>
          <p14:tracePt t="8374" x="3181350" y="3168650"/>
          <p14:tracePt t="8407" x="3187700" y="3168650"/>
          <p14:tracePt t="8427" x="3194050" y="3168650"/>
          <p14:tracePt t="8480" x="3194050" y="3175000"/>
          <p14:tracePt t="8490" x="3194050" y="3200400"/>
          <p14:tracePt t="8500" x="3181350" y="3219450"/>
          <p14:tracePt t="8511" x="3155950" y="3270250"/>
          <p14:tracePt t="8526" x="3130550" y="3359150"/>
          <p14:tracePt t="8542" x="3054350" y="3556000"/>
          <p14:tracePt t="8558" x="3028950" y="3625850"/>
          <p14:tracePt t="8575" x="3009900" y="3702050"/>
          <p14:tracePt t="8593" x="3003550" y="3727450"/>
          <p14:tracePt t="8608" x="2997200" y="3733800"/>
          <p14:tracePt t="8625" x="2997200" y="3740150"/>
          <p14:tracePt t="8687" x="2997200" y="3746500"/>
          <p14:tracePt t="8938" x="2997200" y="3752850"/>
          <p14:tracePt t="8948" x="2997200" y="3765550"/>
          <p14:tracePt t="8960" x="2997200" y="3790950"/>
          <p14:tracePt t="8975" x="2997200" y="3822700"/>
          <p14:tracePt t="8992" x="2997200" y="3924300"/>
          <p14:tracePt t="9008" x="2997200" y="3962400"/>
          <p14:tracePt t="9025" x="2997200" y="4000500"/>
          <p14:tracePt t="9042" x="2997200" y="4025900"/>
          <p14:tracePt t="9058" x="2997200" y="4032250"/>
          <p14:tracePt t="9075" x="2997200" y="4038600"/>
          <p14:tracePt t="9116" x="2997200" y="4044950"/>
          <p14:tracePt t="9178" x="3003550" y="4044950"/>
          <p14:tracePt t="9188" x="3016250" y="4025900"/>
          <p14:tracePt t="9199" x="3028950" y="3981450"/>
          <p14:tracePt t="9209" x="3067050" y="3924300"/>
          <p14:tracePt t="9224" x="3086100" y="3873500"/>
          <p14:tracePt t="9242" x="3155950" y="3746500"/>
          <p14:tracePt t="9258" x="3194050" y="3689350"/>
          <p14:tracePt t="9274" x="3238500" y="3587750"/>
          <p14:tracePt t="9292" x="3263900" y="3505200"/>
          <p14:tracePt t="9308" x="3282950" y="3473450"/>
          <p14:tracePt t="9325" x="3289300" y="3441700"/>
          <p14:tracePt t="9342" x="3302000" y="3422650"/>
          <p14:tracePt t="9358" x="3314700" y="3378200"/>
          <p14:tracePt t="9376" x="3327400" y="3352800"/>
          <p14:tracePt t="9392" x="3327400" y="3346450"/>
          <p14:tracePt t="9408" x="3333750" y="3340100"/>
          <p14:tracePt t="9425" x="3333750" y="3333750"/>
          <p14:tracePt t="9441" x="3333750" y="3327400"/>
          <p14:tracePt t="9475" x="3333750" y="3308350"/>
          <p14:tracePt t="9492" x="3333750" y="3263900"/>
          <p14:tracePt t="9508" x="3333750" y="3251200"/>
          <p14:tracePt t="9525" x="3340100" y="3213100"/>
          <p14:tracePt t="9543" x="3346450" y="3168650"/>
          <p14:tracePt t="9558" x="3346450" y="3155950"/>
          <p14:tracePt t="9575" x="3352800" y="3130550"/>
          <p14:tracePt t="9608" x="3359150" y="3124200"/>
          <p14:tracePt t="9625" x="3359150" y="3117850"/>
          <p14:tracePt t="9659" x="3359150" y="3111500"/>
          <p14:tracePt t="9814" x="3352800" y="3111500"/>
          <p14:tracePt t="9825" x="3340100" y="3111500"/>
          <p14:tracePt t="9835" x="3321050" y="3111500"/>
          <p14:tracePt t="9845" x="3302000" y="3117850"/>
          <p14:tracePt t="9858" x="3270250" y="3124200"/>
          <p14:tracePt t="9875" x="3232150" y="3136900"/>
          <p14:tracePt t="9891" x="3124200" y="3155950"/>
          <p14:tracePt t="9908" x="3009900" y="3162300"/>
          <p14:tracePt t="9924" x="2940050" y="3162300"/>
          <p14:tracePt t="9940" x="2838450" y="3168650"/>
          <p14:tracePt t="9957" x="2800350" y="3168650"/>
          <p14:tracePt t="9974" x="2749550" y="3168650"/>
          <p14:tracePt t="9990" x="2711450" y="3168650"/>
          <p14:tracePt t="10007" x="2705100" y="3168650"/>
          <p14:tracePt t="10024" x="2692400" y="3168650"/>
          <p14:tracePt t="10041" x="2686050" y="3168650"/>
          <p14:tracePt t="10262" x="2692400" y="3168650"/>
          <p14:tracePt t="10273" x="2698750" y="3168650"/>
          <p14:tracePt t="10284" x="2705100" y="3168650"/>
          <p14:tracePt t="10294" x="2730500" y="3168650"/>
          <p14:tracePt t="10308" x="2749550" y="3168650"/>
          <p14:tracePt t="10325" x="2806700" y="3168650"/>
          <p14:tracePt t="10341" x="2832100" y="3168650"/>
          <p14:tracePt t="10358" x="2914650" y="3168650"/>
          <p14:tracePt t="10375" x="2965450" y="3168650"/>
          <p14:tracePt t="10392" x="3067050" y="3187700"/>
          <p14:tracePt t="10408" x="3130550" y="3194050"/>
          <p14:tracePt t="10424" x="3155950" y="3194050"/>
          <p14:tracePt t="10441" x="3175000" y="3200400"/>
          <p14:tracePt t="10458" x="3187700" y="3200400"/>
          <p14:tracePt t="10475" x="3194050" y="3206750"/>
          <p14:tracePt t="10503" x="3200400" y="3206750"/>
          <p14:tracePt t="10544" x="3206750" y="3206750"/>
          <p14:tracePt t="11827" x="3219450" y="3206750"/>
          <p14:tracePt t="11837" x="3232150" y="3206750"/>
          <p14:tracePt t="11848" x="3251200" y="3206750"/>
          <p14:tracePt t="11859" x="3270250" y="3206750"/>
          <p14:tracePt t="11874" x="3321050" y="3206750"/>
          <p14:tracePt t="11891" x="3498850" y="3219450"/>
          <p14:tracePt t="11907" x="3562350" y="3225800"/>
          <p14:tracePt t="11924" x="3746500" y="3251200"/>
          <p14:tracePt t="11941" x="3949700" y="3276600"/>
          <p14:tracePt t="11958" x="4025900" y="3289300"/>
          <p14:tracePt t="11975" x="4171950" y="3327400"/>
          <p14:tracePt t="11992" x="4254500" y="3359150"/>
          <p14:tracePt t="12008" x="4413250" y="3409950"/>
          <p14:tracePt t="12025" x="4508500" y="3441700"/>
          <p14:tracePt t="12042" x="4565650" y="3454400"/>
          <p14:tracePt t="12058" x="4692650" y="3460750"/>
          <p14:tracePt t="12075" x="4768850" y="3460750"/>
          <p14:tracePt t="12092" x="4908550" y="3460750"/>
          <p14:tracePt t="12108" x="5003800" y="3460750"/>
          <p14:tracePt t="12125" x="5054600" y="3460750"/>
          <p14:tracePt t="12141" x="5118100" y="3435350"/>
          <p14:tracePt t="12158" x="5156200" y="3429000"/>
          <p14:tracePt t="12175" x="5213350" y="3422650"/>
          <p14:tracePt t="12191" x="5257800" y="3409950"/>
          <p14:tracePt t="12207" x="5276850" y="3409950"/>
          <p14:tracePt t="12224" x="5308600" y="3409950"/>
          <p14:tracePt t="12240" x="5314950" y="3409950"/>
          <p14:tracePt t="12257" x="5334000" y="3409950"/>
          <p14:tracePt t="12274" x="5340350" y="3409950"/>
          <p14:tracePt t="12307" x="5346700" y="3409950"/>
          <p14:tracePt t="13412" x="5353050" y="3409950"/>
          <p14:tracePt t="13422" x="5365750" y="3409950"/>
          <p14:tracePt t="13432" x="5378450" y="3403600"/>
          <p14:tracePt t="13442" x="5391150" y="3403600"/>
          <p14:tracePt t="13457" x="5410200" y="3403600"/>
          <p14:tracePt t="13474" x="5486400" y="3403600"/>
          <p14:tracePt t="13490" x="5549900" y="3403600"/>
          <p14:tracePt t="13507" x="5708650" y="3384550"/>
          <p14:tracePt t="13523" x="5797550" y="3371850"/>
          <p14:tracePt t="13540" x="5956300" y="3333750"/>
          <p14:tracePt t="13557" x="6057900" y="3276600"/>
          <p14:tracePt t="13573" x="6076950" y="3263900"/>
          <p14:tracePt t="13590" x="6096000" y="3251200"/>
          <p14:tracePt t="13607" x="6102350" y="3244850"/>
          <p14:tracePt t="13625" x="6115050" y="3238500"/>
          <p14:tracePt t="13641" x="6115050" y="3232150"/>
          <p14:tracePt t="13658" x="6115050" y="3219450"/>
          <p14:tracePt t="13674" x="6083300" y="3187700"/>
          <p14:tracePt t="13691" x="6038850" y="3168650"/>
          <p14:tracePt t="13707" x="5937250" y="3162300"/>
          <p14:tracePt t="13725" x="5848350" y="3162300"/>
          <p14:tracePt t="13742" x="5778500" y="3162300"/>
          <p14:tracePt t="13758" x="5664200" y="3162300"/>
          <p14:tracePt t="13775" x="5632450" y="3181350"/>
          <p14:tracePt t="13792" x="5588000" y="3200400"/>
          <p14:tracePt t="13808" x="5562600" y="3219450"/>
          <p14:tracePt t="13825" x="5562600" y="3225800"/>
          <p14:tracePt t="13841" x="5556250" y="3232150"/>
          <p14:tracePt t="13874" x="5556250" y="3244850"/>
          <p14:tracePt t="13892" x="5562600" y="3257550"/>
          <p14:tracePt t="13908" x="5575300" y="3263900"/>
          <p14:tracePt t="13925" x="5607050" y="3276600"/>
          <p14:tracePt t="13941" x="5632450" y="3276600"/>
          <p14:tracePt t="13958" x="5645150" y="3276600"/>
          <p14:tracePt t="13976" x="5657850" y="3276600"/>
          <p14:tracePt t="13991" x="5664200" y="3276600"/>
          <p14:tracePt t="14007" x="5670550" y="3270250"/>
          <p14:tracePt t="14288" x="5676900" y="3263900"/>
          <p14:tracePt t="14299" x="5683250" y="3263900"/>
          <p14:tracePt t="14310" x="5689600" y="3257550"/>
          <p14:tracePt t="14324" x="5695950" y="3251200"/>
          <p14:tracePt t="14342" x="5727700" y="3225800"/>
          <p14:tracePt t="14358" x="5746750" y="3213100"/>
          <p14:tracePt t="14374" x="5765800" y="3200400"/>
          <p14:tracePt t="14407" x="5772150" y="3194050"/>
          <p14:tracePt t="14424" x="5772150" y="3187700"/>
          <p14:tracePt t="14441" x="5759450" y="3181350"/>
          <p14:tracePt t="14457" x="5651500" y="3143250"/>
          <p14:tracePt t="14476" x="5549900" y="3143250"/>
          <p14:tracePt t="14491" x="5511800" y="3143250"/>
          <p14:tracePt t="14508" x="5480050" y="3143250"/>
          <p14:tracePt t="14524" x="5467350" y="3143250"/>
          <p14:tracePt t="14541" x="5461000" y="3143250"/>
          <p14:tracePt t="14558" x="5454650" y="3143250"/>
          <p14:tracePt t="14592" x="5454650" y="3168650"/>
          <p14:tracePt t="14607" x="5454650" y="3181350"/>
          <p14:tracePt t="14623" x="5511800" y="3244850"/>
          <p14:tracePt t="14640" x="5556250" y="3295650"/>
          <p14:tracePt t="14657" x="5683250" y="3352800"/>
          <p14:tracePt t="14673" x="5803900" y="3378200"/>
          <p14:tracePt t="14690" x="5842000" y="3378200"/>
          <p14:tracePt t="14707" x="5899150" y="3378200"/>
          <p14:tracePt t="14723" x="5918200" y="3378200"/>
          <p14:tracePt t="14740" x="5937250" y="3371850"/>
          <p14:tracePt t="14757" x="5943600" y="3365500"/>
          <p14:tracePt t="14792" x="5937250" y="3346450"/>
          <p14:tracePt t="14808" x="5911850" y="3340100"/>
          <p14:tracePt t="14824" x="5880100" y="3327400"/>
          <p14:tracePt t="14842" x="5854700" y="3321050"/>
          <p14:tracePt t="14858" x="5848350" y="3321050"/>
          <p14:tracePt t="14874" x="5842000" y="3321050"/>
          <p14:tracePt t="15686" x="5835650" y="3327400"/>
          <p14:tracePt t="15697" x="5829300" y="3346450"/>
          <p14:tracePt t="15708" x="5822950" y="3359150"/>
          <p14:tracePt t="15724" x="5816600" y="3371850"/>
          <p14:tracePt t="15740" x="5803900" y="3397250"/>
          <p14:tracePt t="15758" x="5791200" y="3422650"/>
          <p14:tracePt t="15773" x="5772150" y="3435350"/>
          <p14:tracePt t="15790" x="5689600" y="3479800"/>
          <p14:tracePt t="15807" x="5626100" y="3511550"/>
          <p14:tracePt t="15823" x="5461000" y="3568700"/>
          <p14:tracePt t="15840" x="5257800" y="3632200"/>
          <p14:tracePt t="15856" x="4806950" y="3778250"/>
          <p14:tracePt t="15873" x="4210050" y="3956050"/>
          <p14:tracePt t="15890" x="3930650" y="4019550"/>
          <p14:tracePt t="15907" x="3333750" y="4114800"/>
          <p14:tracePt t="15924" x="3060700" y="4140200"/>
          <p14:tracePt t="15941" x="2533650" y="4171950"/>
          <p14:tracePt t="15958" x="2159000" y="4210050"/>
          <p14:tracePt t="15974" x="2000250" y="4222750"/>
          <p14:tracePt t="15991" x="1771650" y="4254500"/>
          <p14:tracePt t="16009" x="1612900" y="4279900"/>
          <p14:tracePt t="16023" x="1574800" y="4292600"/>
          <p14:tracePt t="16042" x="1517650" y="4298950"/>
          <p14:tracePt t="16058" x="1485900" y="4305300"/>
          <p14:tracePt t="16074" x="1466850" y="4305300"/>
          <p14:tracePt t="16435" x="1460500" y="4305300"/>
          <p14:tracePt t="16445" x="1447800" y="4305300"/>
          <p14:tracePt t="16456" x="1428750" y="4298950"/>
          <p14:tracePt t="16466" x="1416050" y="4292600"/>
          <p14:tracePt t="16477" x="1384300" y="4286250"/>
          <p14:tracePt t="16490" x="1358900" y="4273550"/>
          <p14:tracePt t="16506" x="1301750" y="4267200"/>
          <p14:tracePt t="16523" x="1244600" y="4260850"/>
          <p14:tracePt t="16540" x="1187450" y="4260850"/>
          <p14:tracePt t="16557" x="1168400" y="4260850"/>
          <p14:tracePt t="16574" x="1136650" y="4260850"/>
          <p14:tracePt t="16592" x="1117600" y="4260850"/>
          <p14:tracePt t="16608" x="1111250" y="4260850"/>
          <p14:tracePt t="16625" x="1104900" y="4260850"/>
          <p14:tracePt t="16641" x="1092200" y="4260850"/>
          <p14:tracePt t="16658" x="1060450" y="4260850"/>
          <p14:tracePt t="16674" x="1035050" y="4260850"/>
          <p14:tracePt t="16691" x="1003300" y="4260850"/>
          <p14:tracePt t="16708" x="977900" y="4260850"/>
          <p14:tracePt t="16725" x="971550" y="4260850"/>
          <p14:tracePt t="16741" x="946150" y="4260850"/>
          <p14:tracePt t="16758" x="939800" y="4254500"/>
          <p14:tracePt t="16774" x="933450" y="4254500"/>
          <p14:tracePt t="16791" x="927100" y="4254500"/>
          <p14:tracePt t="16823" x="920750" y="4254500"/>
          <p14:tracePt t="16885" x="927100" y="4254500"/>
          <p14:tracePt t="16896" x="958850" y="4254500"/>
          <p14:tracePt t="16906" x="984250" y="4254500"/>
          <p14:tracePt t="16915" x="1035050" y="4254500"/>
          <p14:tracePt t="16925" x="1073150" y="4248150"/>
          <p14:tracePt t="16940" x="1162050" y="4248150"/>
          <p14:tracePt t="16957" x="1320800" y="4229100"/>
          <p14:tracePt t="16973" x="1397000" y="4216400"/>
          <p14:tracePt t="16990" x="1555750" y="4184650"/>
          <p14:tracePt t="17007" x="1644650" y="4184650"/>
          <p14:tracePt t="17023" x="1797050" y="4159250"/>
          <p14:tracePt t="17040" x="1892300" y="4140200"/>
          <p14:tracePt t="17056" x="1936750" y="4133850"/>
          <p14:tracePt t="17073" x="1993900" y="4133850"/>
          <p14:tracePt t="17090" x="2019300" y="4133850"/>
          <p14:tracePt t="17107" x="2070100" y="4127500"/>
          <p14:tracePt t="17124" x="2101850" y="4121150"/>
          <p14:tracePt t="17140" x="2108200" y="4114800"/>
          <p14:tracePt t="17157" x="2114550" y="4114800"/>
          <p14:tracePt t="17173" x="2120900" y="4114800"/>
          <p14:tracePt t="17208" x="2127250" y="4114800"/>
          <p14:tracePt t="17803" x="2139950" y="4114800"/>
          <p14:tracePt t="17813" x="2171700" y="4114800"/>
          <p14:tracePt t="17825" x="2197100" y="4121150"/>
          <p14:tracePt t="17841" x="2254250" y="4127500"/>
          <p14:tracePt t="17857" x="2343150" y="4127500"/>
          <p14:tracePt t="17875" x="2476500" y="4146550"/>
          <p14:tracePt t="17891" x="2565400" y="4146550"/>
          <p14:tracePt t="17908" x="2705100" y="4159250"/>
          <p14:tracePt t="17924" x="2762250" y="4165600"/>
          <p14:tracePt t="17941" x="2838450" y="4165600"/>
          <p14:tracePt t="17958" x="2863850" y="4178300"/>
          <p14:tracePt t="17974" x="2971800" y="4184650"/>
          <p14:tracePt t="17991" x="3073400" y="4184650"/>
          <p14:tracePt t="18007" x="3111500" y="4184650"/>
          <p14:tracePt t="18024" x="3219450" y="4184650"/>
          <p14:tracePt t="18042" x="3321050" y="4191000"/>
          <p14:tracePt t="18058" x="3397250" y="4191000"/>
          <p14:tracePt t="18074" x="3498850" y="4191000"/>
          <p14:tracePt t="18090" x="3556000" y="4191000"/>
          <p14:tracePt t="18107" x="3619500" y="4191000"/>
          <p14:tracePt t="18123" x="3676650" y="4191000"/>
          <p14:tracePt t="18140" x="3771900" y="4191000"/>
          <p14:tracePt t="18157" x="3841750" y="4178300"/>
          <p14:tracePt t="18173" x="3873500" y="4178300"/>
          <p14:tracePt t="18190" x="3905250" y="4159250"/>
          <p14:tracePt t="18207" x="3917950" y="4152900"/>
          <p14:tracePt t="18223" x="3949700" y="4146550"/>
          <p14:tracePt t="18240" x="4000500" y="4140200"/>
          <p14:tracePt t="18256" x="4032250" y="4133850"/>
          <p14:tracePt t="18273" x="4133850" y="4127500"/>
          <p14:tracePt t="18290" x="4178300" y="4114800"/>
          <p14:tracePt t="18308" x="4254500" y="4114800"/>
          <p14:tracePt t="18323" x="4337050" y="4108450"/>
          <p14:tracePt t="18340" x="4356100" y="4102100"/>
          <p14:tracePt t="18356" x="4400550" y="4095750"/>
          <p14:tracePt t="18373" x="4406900" y="4095750"/>
          <p14:tracePt t="18390" x="4413250" y="4089400"/>
          <p14:tracePt t="18424" x="4413250" y="4083050"/>
          <p14:tracePt t="18441" x="4368800" y="4051300"/>
          <p14:tracePt t="18457" x="4324350" y="4038600"/>
          <p14:tracePt t="18474" x="4140200" y="3975100"/>
          <p14:tracePt t="18491" x="4006850" y="3937000"/>
          <p14:tracePt t="18507" x="3968750" y="3924300"/>
          <p14:tracePt t="18524" x="3911600" y="3917950"/>
          <p14:tracePt t="18540" x="3886200" y="3917950"/>
          <p14:tracePt t="18557" x="3841750" y="3917950"/>
          <p14:tracePt t="18575" x="3778250" y="3943350"/>
          <p14:tracePt t="18591" x="3759200" y="3956050"/>
          <p14:tracePt t="18607" x="3721100" y="3994150"/>
          <p14:tracePt t="18624" x="3714750" y="4000500"/>
          <p14:tracePt t="18641" x="3702050" y="4013200"/>
          <p14:tracePt t="18674" x="3702050" y="4019550"/>
          <p14:tracePt t="18691" x="3708400" y="4038600"/>
          <p14:tracePt t="18708" x="3740150" y="4044950"/>
          <p14:tracePt t="18724" x="3822700" y="4057650"/>
          <p14:tracePt t="18741" x="3886200" y="4057650"/>
          <p14:tracePt t="18757" x="3917950" y="4057650"/>
          <p14:tracePt t="18774" x="3949700" y="4044950"/>
          <p14:tracePt t="18791" x="3962400" y="4032250"/>
          <p14:tracePt t="18808" x="3975100" y="4025900"/>
          <p14:tracePt t="18825" x="3981450" y="4019550"/>
          <p14:tracePt t="18858" x="3981450" y="4000500"/>
          <p14:tracePt t="18874" x="3962400" y="4000500"/>
          <p14:tracePt t="18891" x="3930650" y="4000500"/>
          <p14:tracePt t="18908" x="3886200" y="4000500"/>
          <p14:tracePt t="18924" x="3873500" y="4013200"/>
          <p14:tracePt t="18941" x="3860800" y="4019550"/>
          <p14:tracePt t="18958" x="3860800" y="4025900"/>
          <p14:tracePt t="18974" x="3854450" y="4032250"/>
          <p14:tracePt t="18991" x="3854450" y="4044950"/>
          <p14:tracePt t="19008" x="3854450" y="4057650"/>
          <p14:tracePt t="19023" x="3873500" y="4076700"/>
          <p14:tracePt t="19041" x="3886200" y="4083050"/>
          <p14:tracePt t="19058" x="3917950" y="4095750"/>
          <p14:tracePt t="19075" x="3949700" y="4095750"/>
          <p14:tracePt t="19091" x="3962400" y="4095750"/>
          <p14:tracePt t="19108" x="3975100" y="4095750"/>
          <p14:tracePt t="19141" x="3981450" y="4095750"/>
          <p14:tracePt t="19191" x="3987800" y="4095750"/>
          <p14:tracePt t="19252" x="3994150" y="4095750"/>
          <p14:tracePt t="20211" x="4000500" y="4095750"/>
          <p14:tracePt t="20222" x="4006850" y="4095750"/>
          <p14:tracePt t="20233" x="4013200" y="4095750"/>
          <p14:tracePt t="20244" x="4019550" y="4095750"/>
          <p14:tracePt t="20264" x="4025900" y="4095750"/>
          <p14:tracePt t="20275" x="4032250" y="4095750"/>
          <p14:tracePt t="20291" x="4038600" y="4095750"/>
          <p14:tracePt t="20307" x="4057650" y="4102100"/>
          <p14:tracePt t="20341" x="4064000" y="4102100"/>
          <p14:tracePt t="20358" x="4076700" y="4102100"/>
          <p14:tracePt t="20374" x="4076700" y="4108450"/>
          <p14:tracePt t="20391" x="4083050" y="4108450"/>
          <p14:tracePt t="20406" x="4089400" y="4108450"/>
          <p14:tracePt t="20423" x="4089400" y="4114800"/>
          <p14:tracePt t="21057" x="4089400" y="4121150"/>
          <p14:tracePt t="21067" x="4070350" y="4121150"/>
          <p14:tracePt t="21080" x="4038600" y="4127500"/>
          <p14:tracePt t="21091" x="4019550" y="4133850"/>
          <p14:tracePt t="21108" x="3962400" y="4140200"/>
          <p14:tracePt t="21124" x="3943350" y="4140200"/>
          <p14:tracePt t="21141" x="3892550" y="4146550"/>
          <p14:tracePt t="21157" x="3873500" y="4159250"/>
          <p14:tracePt t="21174" x="3841750" y="4159250"/>
          <p14:tracePt t="21192" x="3829050" y="4159250"/>
          <p14:tracePt t="21224" x="3822700" y="4159250"/>
          <p14:tracePt t="21286" x="3829050" y="4159250"/>
          <p14:tracePt t="21298" x="3848100" y="4159250"/>
          <p14:tracePt t="21308" x="3879850" y="4159250"/>
          <p14:tracePt t="21324" x="3917950" y="4159250"/>
          <p14:tracePt t="21341" x="3994150" y="4159250"/>
          <p14:tracePt t="21358" x="4013200" y="4159250"/>
          <p14:tracePt t="21374" x="4044950" y="4159250"/>
          <p14:tracePt t="21391" x="4057650" y="4159250"/>
          <p14:tracePt t="21407" x="4064000" y="4159250"/>
          <p14:tracePt t="21424" x="4070350" y="4159250"/>
          <p14:tracePt t="21566" x="4070350" y="4165600"/>
          <p14:tracePt t="21587" x="4070350" y="4171950"/>
          <p14:tracePt t="21597" x="4070350" y="4178300"/>
          <p14:tracePt t="21608" x="4070350" y="4184650"/>
          <p14:tracePt t="21629" x="4070350" y="4191000"/>
          <p14:tracePt t="21702" x="4070350" y="4197350"/>
          <p14:tracePt t="21766" x="4070350" y="4203700"/>
          <p14:tracePt t="21818" x="4070350" y="4210050"/>
          <p14:tracePt t="21829" x="4070350" y="4216400"/>
          <p14:tracePt t="21841" x="4070350" y="4222750"/>
          <p14:tracePt t="21850" x="4070350" y="4235450"/>
          <p14:tracePt t="21881" x="4070350" y="4241800"/>
          <p14:tracePt t="21912" x="4070350" y="4248150"/>
          <p14:tracePt t="22110" x="4070350" y="4241800"/>
          <p14:tracePt t="22121" x="4076700" y="4241800"/>
          <p14:tracePt t="22131" x="4076700" y="4235450"/>
          <p14:tracePt t="22153" x="4076700" y="4229100"/>
          <p14:tracePt t="22173" x="4076700" y="4222750"/>
          <p14:tracePt t="22193" x="4083050" y="4222750"/>
          <p14:tracePt t="22224" x="4083050" y="4216400"/>
          <p14:tracePt t="22266" x="4083050" y="4210050"/>
          <p14:tracePt t="22277" x="4076700" y="4210050"/>
          <p14:tracePt t="22288" x="4064000" y="4203700"/>
          <p14:tracePt t="22298" x="4051300" y="4203700"/>
          <p14:tracePt t="22309" x="4032250" y="4203700"/>
          <p14:tracePt t="22324" x="4019550" y="4203700"/>
          <p14:tracePt t="22341" x="4013200" y="4203700"/>
          <p14:tracePt t="22357" x="4006850" y="4203700"/>
          <p14:tracePt t="22475" x="4013200" y="4203700"/>
          <p14:tracePt t="22485" x="4019550" y="4210050"/>
          <p14:tracePt t="22495" x="4025900" y="4216400"/>
          <p14:tracePt t="22507" x="4032250" y="4216400"/>
          <p14:tracePt t="22523" x="4038600" y="4222750"/>
          <p14:tracePt t="22540" x="4044950" y="4222750"/>
          <p14:tracePt t="22559" x="4051300" y="4229100"/>
          <p14:tracePt t="23123" x="4057650" y="4229100"/>
          <p14:tracePt t="23132" x="4070350" y="4222750"/>
          <p14:tracePt t="23143" x="4102100" y="4203700"/>
          <p14:tracePt t="23157" x="4159250" y="4178300"/>
          <p14:tracePt t="23174" x="4279900" y="4121150"/>
          <p14:tracePt t="23190" x="4362450" y="4083050"/>
          <p14:tracePt t="23207" x="4546600" y="4019550"/>
          <p14:tracePt t="23223" x="4648200" y="4000500"/>
          <p14:tracePt t="23239" x="4819650" y="3981450"/>
          <p14:tracePt t="23256" x="4984750" y="3968750"/>
          <p14:tracePt t="23273" x="5073650" y="3968750"/>
          <p14:tracePt t="23289" x="5232400" y="3981450"/>
          <p14:tracePt t="23306" x="5283200" y="4000500"/>
          <p14:tracePt t="23323" x="5365750" y="4019550"/>
          <p14:tracePt t="23340" x="5416550" y="4032250"/>
          <p14:tracePt t="23356" x="5448300" y="4044950"/>
          <p14:tracePt t="23373" x="5480050" y="4064000"/>
          <p14:tracePt t="23389" x="5486400" y="4070350"/>
          <p14:tracePt t="23406" x="5505450" y="4114800"/>
          <p14:tracePt t="23424" x="5518150" y="4203700"/>
          <p14:tracePt t="23441" x="5518150" y="4229100"/>
          <p14:tracePt t="23457" x="5518150" y="4292600"/>
          <p14:tracePt t="23474" x="5505450" y="4311650"/>
          <p14:tracePt t="23490" x="5480050" y="4356100"/>
          <p14:tracePt t="23507" x="5422900" y="4400550"/>
          <p14:tracePt t="23523" x="5391150" y="4419600"/>
          <p14:tracePt t="23540" x="5308600" y="4451350"/>
          <p14:tracePt t="23557" x="5264150" y="4470400"/>
          <p14:tracePt t="23574" x="5207000" y="4476750"/>
          <p14:tracePt t="23591" x="5149850" y="4476750"/>
          <p14:tracePt t="23607" x="5111750" y="4476750"/>
          <p14:tracePt t="23624" x="5067300" y="4445000"/>
          <p14:tracePt t="23641" x="5048250" y="4432300"/>
          <p14:tracePt t="23657" x="5029200" y="4419600"/>
          <p14:tracePt t="23674" x="5010150" y="4406900"/>
          <p14:tracePt t="23690" x="5003800" y="4387850"/>
          <p14:tracePt t="23706" x="4991100" y="4362450"/>
          <p14:tracePt t="23723" x="4984750" y="4349750"/>
          <p14:tracePt t="23740" x="4984750" y="4305300"/>
          <p14:tracePt t="23758" x="4984750" y="4267200"/>
          <p14:tracePt t="23775" x="4984750" y="4248150"/>
          <p14:tracePt t="23790" x="4984750" y="4229100"/>
          <p14:tracePt t="23808" x="4984750" y="4222750"/>
          <p14:tracePt t="23824" x="4984750" y="4216400"/>
          <p14:tracePt t="23842" x="4984750" y="4210050"/>
          <p14:tracePt t="23881" x="4984750" y="4203700"/>
          <p14:tracePt t="24071" x="4984750" y="4197350"/>
          <p14:tracePt t="24081" x="4991100" y="4191000"/>
          <p14:tracePt t="24092" x="4991100" y="4184650"/>
          <p14:tracePt t="29853" x="4997450" y="4184650"/>
          <p14:tracePt t="29874" x="5003800" y="4178300"/>
          <p14:tracePt t="29906" x="5010150" y="4178300"/>
          <p14:tracePt t="29958" x="5016500" y="4178300"/>
          <p14:tracePt t="31084" x="5022850" y="4178300"/>
          <p14:tracePt t="31106" x="5035550" y="4171950"/>
          <p14:tracePt t="31126" x="5041900" y="4165600"/>
          <p14:tracePt t="31139" x="5054600" y="4159250"/>
          <p14:tracePt t="31146" x="5060950" y="4159250"/>
          <p14:tracePt t="31158" x="5073650" y="4152900"/>
          <p14:tracePt t="31172" x="5092700" y="4146550"/>
          <p14:tracePt t="31189" x="5137150" y="4133850"/>
          <p14:tracePt t="31206" x="5156200" y="4133850"/>
          <p14:tracePt t="31223" x="5194300" y="4133850"/>
          <p14:tracePt t="31240" x="5219700" y="4133850"/>
          <p14:tracePt t="31256" x="5238750" y="4133850"/>
          <p14:tracePt t="31272" x="5264150" y="4133850"/>
          <p14:tracePt t="31289" x="5289550" y="4133850"/>
          <p14:tracePt t="31306" x="5327650" y="4133850"/>
          <p14:tracePt t="31324" x="5384800" y="4140200"/>
          <p14:tracePt t="31341" x="5403850" y="4146550"/>
          <p14:tracePt t="31356" x="5480050" y="4159250"/>
          <p14:tracePt t="31374" x="5518150" y="4171950"/>
          <p14:tracePt t="31390" x="5626100" y="4197350"/>
          <p14:tracePt t="31406" x="5695950" y="4210050"/>
          <p14:tracePt t="31422" x="5721350" y="4216400"/>
          <p14:tracePt t="31439" x="5746750" y="4229100"/>
          <p14:tracePt t="31455" x="5759450" y="4229100"/>
          <p14:tracePt t="31472" x="5778500" y="4229100"/>
          <p14:tracePt t="31489" x="5797550" y="4235450"/>
          <p14:tracePt t="31505" x="5810250" y="4241800"/>
          <p14:tracePt t="31522" x="5835650" y="4241800"/>
          <p14:tracePt t="31539" x="5854700" y="4241800"/>
          <p14:tracePt t="31555" x="5886450" y="4248150"/>
          <p14:tracePt t="31572" x="5911850" y="4248150"/>
          <p14:tracePt t="31589" x="5956300" y="4248150"/>
          <p14:tracePt t="31606" x="5988050" y="4248150"/>
          <p14:tracePt t="31623" x="6019800" y="4248150"/>
          <p14:tracePt t="31640" x="6045200" y="4248150"/>
          <p14:tracePt t="31657" x="6070600" y="4241800"/>
          <p14:tracePt t="31673" x="6083300" y="4235450"/>
          <p14:tracePt t="31689" x="6096000" y="4235450"/>
          <p14:tracePt t="31706" x="6102350" y="4235450"/>
          <p14:tracePt t="31771" x="6102350" y="4229100"/>
          <p14:tracePt t="31793" x="6102350" y="4222750"/>
          <p14:tracePt t="31804" x="6102350" y="4216400"/>
          <p14:tracePt t="31814" x="6102350" y="4210050"/>
          <p14:tracePt t="31826" x="6102350" y="4203700"/>
          <p14:tracePt t="31840" x="6096000" y="4191000"/>
          <p14:tracePt t="31857" x="6083300" y="4184650"/>
          <p14:tracePt t="31874" x="6070600" y="4178300"/>
          <p14:tracePt t="31890" x="6038850" y="4152900"/>
          <p14:tracePt t="31907" x="6019800" y="4146550"/>
          <p14:tracePt t="31923" x="6000750" y="4140200"/>
          <p14:tracePt t="31939" x="5969000" y="4133850"/>
          <p14:tracePt t="31955" x="5943600" y="4133850"/>
          <p14:tracePt t="31972" x="5918200" y="4133850"/>
          <p14:tracePt t="31989" x="5899150" y="4133850"/>
          <p14:tracePt t="32005" x="5873750" y="4133850"/>
          <p14:tracePt t="32022" x="5854700" y="4133850"/>
          <p14:tracePt t="32039" x="5842000" y="4133850"/>
          <p14:tracePt t="32055" x="5822950" y="4133850"/>
          <p14:tracePt t="32072" x="5816600" y="4140200"/>
          <p14:tracePt t="32089" x="5803900" y="4159250"/>
          <p14:tracePt t="32105" x="5791200" y="4184650"/>
          <p14:tracePt t="32122" x="5791200" y="4203700"/>
          <p14:tracePt t="32140" x="5791200" y="4229100"/>
          <p14:tracePt t="32156" x="5797550" y="4241800"/>
          <p14:tracePt t="32173" x="5829300" y="4279900"/>
          <p14:tracePt t="32189" x="5880100" y="4305300"/>
          <p14:tracePt t="32205" x="5911850" y="4311650"/>
          <p14:tracePt t="32222" x="5981700" y="4324350"/>
          <p14:tracePt t="32239" x="6007100" y="4324350"/>
          <p14:tracePt t="32241" x="6038850" y="4311650"/>
          <p14:tracePt t="32257" x="6070600" y="4298950"/>
          <p14:tracePt t="32273" x="6115050" y="4260850"/>
          <p14:tracePt t="32290" x="6127750" y="4248150"/>
          <p14:tracePt t="32306" x="6146800" y="4203700"/>
          <p14:tracePt t="32323" x="6153150" y="4165600"/>
          <p14:tracePt t="32340" x="6146800" y="4114800"/>
          <p14:tracePt t="32356" x="6121400" y="4076700"/>
          <p14:tracePt t="32373" x="6089650" y="4051300"/>
          <p14:tracePt t="32389" x="6026150" y="4025900"/>
          <p14:tracePt t="32405" x="6000750" y="4025900"/>
          <p14:tracePt t="32422" x="5949950" y="4025900"/>
          <p14:tracePt t="32440" x="5905500" y="4025900"/>
          <p14:tracePt t="32456" x="5892800" y="4025900"/>
          <p14:tracePt t="32473" x="5873750" y="4038600"/>
          <p14:tracePt t="32490" x="5873750" y="4044950"/>
          <p14:tracePt t="32506" x="5873750" y="4070350"/>
          <p14:tracePt t="32523" x="5873750" y="4095750"/>
          <p14:tracePt t="32540" x="5886450" y="4108450"/>
          <p14:tracePt t="32556" x="5937250" y="4140200"/>
          <p14:tracePt t="32573" x="5956300" y="4146550"/>
          <p14:tracePt t="32590" x="5988050" y="4152900"/>
          <p14:tracePt t="32607" x="6019800" y="4152900"/>
          <p14:tracePt t="32624" x="6032500" y="4152900"/>
          <p14:tracePt t="32640" x="6045200" y="4146550"/>
          <p14:tracePt t="32656" x="6045200" y="4140200"/>
          <p14:tracePt t="32673" x="6051550" y="4127500"/>
          <p14:tracePt t="32690" x="6051550" y="4121150"/>
          <p14:tracePt t="32722" x="6051550" y="4114800"/>
          <p14:tracePt t="33389" x="6064250" y="4114800"/>
          <p14:tracePt t="33399" x="6070600" y="4114800"/>
          <p14:tracePt t="33409" x="6076950" y="4114800"/>
          <p14:tracePt t="33422" x="6089650" y="4114800"/>
          <p14:tracePt t="33441" x="6134100" y="4114800"/>
          <p14:tracePt t="33456" x="6159500" y="4114800"/>
          <p14:tracePt t="33473" x="6229350" y="4114800"/>
          <p14:tracePt t="33490" x="6254750" y="4114800"/>
          <p14:tracePt t="33506" x="6337300" y="4095750"/>
          <p14:tracePt t="33524" x="6438900" y="4089400"/>
          <p14:tracePt t="33540" x="6496050" y="4089400"/>
          <p14:tracePt t="33557" x="6572250" y="4083050"/>
          <p14:tracePt t="33573" x="6610350" y="4083050"/>
          <p14:tracePt t="33589" x="6654800" y="4070350"/>
          <p14:tracePt t="33605" x="6667500" y="4070350"/>
          <p14:tracePt t="33622" x="6692900" y="4070350"/>
          <p14:tracePt t="33639" x="6718300" y="4064000"/>
          <p14:tracePt t="33656" x="6724650" y="4064000"/>
          <p14:tracePt t="33673" x="6731000" y="4064000"/>
          <p14:tracePt t="33690" x="6737350" y="4064000"/>
          <p14:tracePt t="33707" x="6756400" y="4064000"/>
          <p14:tracePt t="33723" x="6762750" y="4064000"/>
          <p14:tracePt t="33739" x="6769100" y="4064000"/>
          <p14:tracePt t="33756" x="6781800" y="4064000"/>
          <p14:tracePt t="33773" x="6788150" y="4064000"/>
          <p14:tracePt t="33789" x="6807200" y="4064000"/>
          <p14:tracePt t="33806" x="6819900" y="4064000"/>
          <p14:tracePt t="33824" x="6832600" y="4064000"/>
          <p14:tracePt t="34442" x="6838950" y="4064000"/>
          <p14:tracePt t="34453" x="6845300" y="4064000"/>
          <p14:tracePt t="34464" x="6864350" y="4057650"/>
          <p14:tracePt t="34475" x="6877050" y="4051300"/>
          <p14:tracePt t="34489" x="6883400" y="4044950"/>
          <p14:tracePt t="34506" x="6889750" y="4038600"/>
          <p14:tracePt t="34523" x="6896100" y="4032250"/>
          <p14:tracePt t="34547" x="6902450" y="4032250"/>
          <p14:tracePt t="34568" x="6902450" y="4025900"/>
          <p14:tracePt t="34579" x="6896100" y="4025900"/>
          <p14:tracePt t="34590" x="6883400" y="4025900"/>
          <p14:tracePt t="34606" x="6870700" y="4025900"/>
          <p14:tracePt t="34623" x="6838950" y="4025900"/>
          <p14:tracePt t="34641" x="6813550" y="4025900"/>
          <p14:tracePt t="34656" x="6807200" y="4032250"/>
          <p14:tracePt t="34673" x="6800850" y="4038600"/>
          <p14:tracePt t="34706" x="6794500" y="4038600"/>
          <p14:tracePt t="35048" x="6775450" y="4044950"/>
          <p14:tracePt t="35058" x="6743700" y="4051300"/>
          <p14:tracePt t="35068" x="6680200" y="4064000"/>
          <p14:tracePt t="35079" x="6578600" y="4070350"/>
          <p14:tracePt t="35090" x="6438900" y="4083050"/>
          <p14:tracePt t="35106" x="6337300" y="4089400"/>
          <p14:tracePt t="35123" x="6083300" y="4114800"/>
          <p14:tracePt t="35141" x="5791200" y="4146550"/>
          <p14:tracePt t="35156" x="5683250" y="4159250"/>
          <p14:tracePt t="35174" x="5505450" y="4165600"/>
          <p14:tracePt t="35190" x="5391150" y="4191000"/>
          <p14:tracePt t="35205" x="5238750" y="4197350"/>
          <p14:tracePt t="35222" x="5175250" y="4210050"/>
          <p14:tracePt t="35238" x="5080000" y="4210050"/>
          <p14:tracePt t="35255" x="4965700" y="4216400"/>
          <p14:tracePt t="35272" x="4921250" y="4222750"/>
          <p14:tracePt t="35290" x="4845050" y="4222750"/>
          <p14:tracePt t="35306" x="4806950" y="4222750"/>
          <p14:tracePt t="35322" x="4756150" y="4222750"/>
          <p14:tracePt t="35338" x="4705350" y="4222750"/>
          <p14:tracePt t="35355" x="4679950" y="4235450"/>
          <p14:tracePt t="35372" x="4629150" y="4241800"/>
          <p14:tracePt t="35389" x="4597400" y="4241800"/>
          <p14:tracePt t="35405" x="4540250" y="4248150"/>
          <p14:tracePt t="35422" x="4483100" y="4254500"/>
          <p14:tracePt t="35439" x="4445000" y="4254500"/>
          <p14:tracePt t="35455" x="4375150" y="4254500"/>
          <p14:tracePt t="35472" x="4330700" y="4254500"/>
          <p14:tracePt t="35488" x="4235450" y="4254500"/>
          <p14:tracePt t="35505" x="4146550" y="4254500"/>
          <p14:tracePt t="35522" x="4108450" y="4254500"/>
          <p14:tracePt t="35539" x="4064000" y="4254500"/>
          <p14:tracePt t="35555" x="4044950" y="4254500"/>
          <p14:tracePt t="35572" x="4006850" y="4254500"/>
          <p14:tracePt t="35588" x="3975100" y="4254500"/>
          <p14:tracePt t="35605" x="3962400" y="4254500"/>
          <p14:tracePt t="35622" x="3930650" y="4254500"/>
          <p14:tracePt t="35638" x="3917950" y="4254500"/>
          <p14:tracePt t="35655" x="3892550" y="4248150"/>
          <p14:tracePt t="35672" x="3873500" y="4248150"/>
          <p14:tracePt t="35688" x="3867150" y="4248150"/>
          <p14:tracePt t="35705" x="3854450" y="4241800"/>
          <p14:tracePt t="35738" x="3848100" y="4241800"/>
          <p14:tracePt t="35755" x="3841750" y="4241800"/>
          <p14:tracePt t="35772" x="3835400" y="4241800"/>
          <p14:tracePt t="35788" x="3829050" y="4241800"/>
          <p14:tracePt t="35817" x="3822700" y="4241800"/>
          <p14:tracePt t="38854" x="3829050" y="4241800"/>
          <p14:tracePt t="38865" x="3848100" y="4241800"/>
          <p14:tracePt t="38875" x="3867150" y="4235450"/>
          <p14:tracePt t="38889" x="3905250" y="4229100"/>
          <p14:tracePt t="38905" x="4019550" y="4191000"/>
          <p14:tracePt t="38922" x="4108450" y="4159250"/>
          <p14:tracePt t="38938" x="4337050" y="4121150"/>
          <p14:tracePt t="38955" x="4445000" y="4108450"/>
          <p14:tracePt t="38972" x="4584700" y="4095750"/>
          <p14:tracePt t="38988" x="4762500" y="4089400"/>
          <p14:tracePt t="39005" x="4838700" y="4089400"/>
          <p14:tracePt t="39021" x="4953000" y="4089400"/>
          <p14:tracePt t="39038" x="5016500" y="4089400"/>
          <p14:tracePt t="39056" x="5099050" y="4089400"/>
          <p14:tracePt t="39073" x="5149850" y="4089400"/>
          <p14:tracePt t="39090" x="5175250" y="4089400"/>
          <p14:tracePt t="39106" x="5232400" y="4089400"/>
          <p14:tracePt t="39123" x="5264150" y="4089400"/>
          <p14:tracePt t="39139" x="5289550" y="4089400"/>
          <p14:tracePt t="39156" x="5295900" y="4089400"/>
          <p14:tracePt t="39173" x="5302250" y="4089400"/>
          <p14:tracePt t="39209" x="5308600" y="4089400"/>
          <p14:tracePt t="39354" x="5308600" y="4095750"/>
          <p14:tracePt t="39364" x="5302250" y="4102100"/>
          <p14:tracePt t="39386" x="5295900" y="4102100"/>
          <p14:tracePt t="39408" x="5289550" y="4108450"/>
          <p14:tracePt t="39417" x="5283200" y="4108450"/>
          <p14:tracePt t="39428" x="5283200" y="4114800"/>
          <p14:tracePt t="39449" x="5276850" y="4114800"/>
          <p14:tracePt t="39501" x="5270500" y="4114800"/>
          <p14:tracePt t="39614" x="5264150" y="4121150"/>
          <p14:tracePt t="39635" x="5257800" y="4121150"/>
          <p14:tracePt t="39645" x="5251450" y="4127500"/>
          <p14:tracePt t="39656" x="5245100" y="4133850"/>
          <p14:tracePt t="39666" x="5232400" y="4133850"/>
          <p14:tracePt t="39676" x="5219700" y="4140200"/>
          <p14:tracePt t="39688" x="5200650" y="4146550"/>
          <p14:tracePt t="39705" x="5181600" y="4152900"/>
          <p14:tracePt t="39721" x="5143500" y="4159250"/>
          <p14:tracePt t="39738" x="5130800" y="4165600"/>
          <p14:tracePt t="39740" x="5118100" y="4165600"/>
          <p14:tracePt t="39755" x="5111750" y="4171950"/>
          <p14:tracePt t="39772" x="5105400" y="4171950"/>
          <p14:tracePt t="39788" x="5105400" y="4178300"/>
          <p14:tracePt t="39805" x="5099050" y="4178300"/>
          <p14:tracePt t="39822" x="5092700" y="4178300"/>
          <p14:tracePt t="39856" x="5086350" y="4178300"/>
          <p14:tracePt t="39919" x="5080000" y="4178300"/>
          <p14:tracePt t="39949" x="5073650" y="4178300"/>
          <p14:tracePt t="39970" x="5067300" y="4178300"/>
          <p14:tracePt t="39991" x="5060950" y="4178300"/>
          <p14:tracePt t="40012" x="5054600" y="4178300"/>
          <p14:tracePt t="40022" x="5048250" y="4178300"/>
          <p14:tracePt t="40042" x="5041900" y="4178300"/>
          <p14:tracePt t="40052" x="5035550" y="4178300"/>
          <p14:tracePt t="40093" x="5029200" y="4178300"/>
          <p14:tracePt t="40114" x="5022850" y="4178300"/>
          <p14:tracePt t="40125" x="5016500" y="4178300"/>
          <p14:tracePt t="40146" x="5010150" y="4178300"/>
          <p14:tracePt t="40166" x="5003800" y="4178300"/>
          <p14:tracePt t="40208" x="4997450" y="4178300"/>
          <p14:tracePt t="40230" x="4991100" y="4178300"/>
          <p14:tracePt t="40294" x="4984750" y="4178300"/>
          <p14:tracePt t="40564" x="4978400" y="4178300"/>
          <p14:tracePt t="40804" x="4972050" y="4171950"/>
          <p14:tracePt t="40815" x="4965700" y="4171950"/>
          <p14:tracePt t="40825" x="4965700" y="4165600"/>
          <p14:tracePt t="40839" x="4959350" y="4165600"/>
          <p14:tracePt t="40856" x="4946650" y="4159250"/>
          <p14:tracePt t="40873" x="4940300" y="4159250"/>
          <p14:tracePt t="40889" x="4927600" y="4159250"/>
          <p14:tracePt t="40962" x="4921250" y="4159250"/>
          <p14:tracePt t="40982" x="4914900" y="4159250"/>
          <p14:tracePt t="40993" x="4908550" y="4159250"/>
          <p14:tracePt t="41002" x="4895850" y="4159250"/>
          <p14:tracePt t="41014" x="4889500" y="4159250"/>
          <p14:tracePt t="41025" x="4883150" y="4159250"/>
          <p14:tracePt t="41044" x="4876800" y="4165600"/>
          <p14:tracePt t="41065" x="4870450" y="4165600"/>
          <p14:tracePt t="41086" x="4870450" y="4171950"/>
          <p14:tracePt t="41138" x="4864100" y="4171950"/>
          <p14:tracePt t="41230" x="4864100" y="4165600"/>
          <p14:tracePt t="41639" x="4870450" y="4152900"/>
          <p14:tracePt t="41650" x="4902200" y="4140200"/>
          <p14:tracePt t="41659" x="4946650" y="4114800"/>
          <p14:tracePt t="41673" x="5003800" y="4083050"/>
          <p14:tracePt t="41691" x="5162550" y="4032250"/>
          <p14:tracePt t="41706" x="5251450" y="4025900"/>
          <p14:tracePt t="41722" x="5391150" y="4025900"/>
          <p14:tracePt t="41738" x="5441950" y="4025900"/>
          <p14:tracePt t="41755" x="5530850" y="4025900"/>
          <p14:tracePt t="41772" x="5575300" y="4038600"/>
          <p14:tracePt t="41789" x="5626100" y="4044950"/>
          <p14:tracePt t="41806" x="5651500" y="4057650"/>
          <p14:tracePt t="41822" x="5664200" y="4064000"/>
          <p14:tracePt t="41839" x="5683250" y="4083050"/>
          <p14:tracePt t="41857" x="5708650" y="4102100"/>
          <p14:tracePt t="41872" x="5715000" y="4114800"/>
          <p14:tracePt t="41888" x="5740400" y="4133850"/>
          <p14:tracePt t="41905" x="5740400" y="4140200"/>
          <p14:tracePt t="41921" x="5746750" y="4146550"/>
          <p14:tracePt t="41938" x="5746750" y="4152900"/>
          <p14:tracePt t="41956" x="5753100" y="4152900"/>
          <p14:tracePt t="41972" x="5753100" y="4159250"/>
          <p14:tracePt t="42006" x="5759450" y="4159250"/>
          <p14:tracePt t="42429" x="5753100" y="4159250"/>
          <p14:tracePt t="42440" x="5740400" y="4159250"/>
          <p14:tracePt t="42450" x="5727700" y="4159250"/>
          <p14:tracePt t="42461" x="5721350" y="4159250"/>
          <p14:tracePt t="42472" x="5708650" y="4159250"/>
          <p14:tracePt t="42488" x="5683250" y="4152900"/>
          <p14:tracePt t="42504" x="5651500" y="4140200"/>
          <p14:tracePt t="42521" x="5613400" y="4127500"/>
          <p14:tracePt t="42538" x="5537200" y="4089400"/>
          <p14:tracePt t="42555" x="5448300" y="4057650"/>
          <p14:tracePt t="42571" x="5397500" y="4038600"/>
          <p14:tracePt t="42588" x="5276850" y="4019550"/>
          <p14:tracePt t="42604" x="5238750" y="4019550"/>
          <p14:tracePt t="42621" x="5156200" y="4013200"/>
          <p14:tracePt t="42639" x="5099050" y="4013200"/>
          <p14:tracePt t="42656" x="5080000" y="4013200"/>
          <p14:tracePt t="42672" x="5035550" y="4019550"/>
          <p14:tracePt t="42689" x="5016500" y="4032250"/>
          <p14:tracePt t="42706" x="4984750" y="4051300"/>
          <p14:tracePt t="42722" x="4940300" y="4064000"/>
          <p14:tracePt t="42738" x="4908550" y="4070350"/>
          <p14:tracePt t="42755" x="4851400" y="4083050"/>
          <p14:tracePt t="42771" x="4826000" y="4095750"/>
          <p14:tracePt t="42789" x="4800600" y="4102100"/>
          <p14:tracePt t="42807" x="4787900" y="4102100"/>
          <p14:tracePt t="42823" x="4781550" y="4102100"/>
          <p14:tracePt t="42839" x="4768850" y="4102100"/>
          <p14:tracePt t="42856" x="4762500" y="4102100"/>
          <p14:tracePt t="42891" x="4756150" y="4102100"/>
          <p14:tracePt t="43298" x="4762500" y="4102100"/>
          <p14:tracePt t="43307" x="4781550" y="4102100"/>
          <p14:tracePt t="43318" x="4806950" y="4095750"/>
          <p14:tracePt t="43329" x="4832350" y="4083050"/>
          <p14:tracePt t="43340" x="4876800" y="4064000"/>
          <p14:tracePt t="43356" x="4933950" y="4044950"/>
          <p14:tracePt t="43372" x="5029200" y="4013200"/>
          <p14:tracePt t="43390" x="5137150" y="3994150"/>
          <p14:tracePt t="43406" x="5175250" y="3994150"/>
          <p14:tracePt t="43422" x="5245100" y="3987800"/>
          <p14:tracePt t="43438" x="5276850" y="3987800"/>
          <p14:tracePt t="43456" x="5365750" y="3987800"/>
          <p14:tracePt t="43473" x="5416550" y="4000500"/>
          <p14:tracePt t="43489" x="5499100" y="4013200"/>
          <p14:tracePt t="43506" x="5562600" y="4038600"/>
          <p14:tracePt t="43523" x="5594350" y="4044950"/>
          <p14:tracePt t="43539" x="5632450" y="4057650"/>
          <p14:tracePt t="43555" x="5651500" y="4057650"/>
          <p14:tracePt t="43571" x="5683250" y="4070350"/>
          <p14:tracePt t="43588" x="5695950" y="4076700"/>
          <p14:tracePt t="43605" x="5721350" y="4083050"/>
          <p14:tracePt t="43621" x="5746750" y="4108450"/>
          <p14:tracePt t="43638" x="5759450" y="4114800"/>
          <p14:tracePt t="43654" x="5778500" y="4121150"/>
          <p14:tracePt t="43671" x="5784850" y="4133850"/>
          <p14:tracePt t="43688" x="5791200" y="4140200"/>
          <p14:tracePt t="43704" x="5797550" y="4140200"/>
          <p14:tracePt t="43721" x="5803900" y="4146550"/>
          <p14:tracePt t="43756" x="5810250" y="4146550"/>
          <p14:tracePt t="43772" x="5810250" y="4152900"/>
          <p14:tracePt t="43797" x="5816600" y="4152900"/>
          <p14:tracePt t="43881" x="5829300" y="4152900"/>
          <p14:tracePt t="43891" x="5842000" y="4152900"/>
          <p14:tracePt t="43903" x="5861050" y="4152900"/>
          <p14:tracePt t="43912" x="5892800" y="4152900"/>
          <p14:tracePt t="43923" x="5918200" y="4146550"/>
          <p14:tracePt t="43939" x="5962650" y="4140200"/>
          <p14:tracePt t="43955" x="6032500" y="4127500"/>
          <p14:tracePt t="43972" x="6070600" y="4127500"/>
          <p14:tracePt t="43989" x="6140450" y="4108450"/>
          <p14:tracePt t="44006" x="6210300" y="4102100"/>
          <p14:tracePt t="44022" x="6242050" y="4102100"/>
          <p14:tracePt t="44039" x="6280150" y="4102100"/>
          <p14:tracePt t="44056" x="6299200" y="4102100"/>
          <p14:tracePt t="44073" x="6343650" y="4102100"/>
          <p14:tracePt t="44089" x="6381750" y="4102100"/>
          <p14:tracePt t="44106" x="6400800" y="4102100"/>
          <p14:tracePt t="44122" x="6445250" y="4102100"/>
          <p14:tracePt t="44139" x="6451600" y="4102100"/>
          <p14:tracePt t="44156" x="6457950" y="4102100"/>
          <p14:tracePt t="44172" x="6464300" y="4102100"/>
          <p14:tracePt t="44189" x="6470650" y="4102100"/>
          <p14:tracePt t="44213" x="6477000" y="4102100"/>
          <p14:tracePt t="44246" x="6483350" y="4102100"/>
          <p14:tracePt t="44257" x="6489700" y="4102100"/>
          <p14:tracePt t="44266" x="6496050" y="4108450"/>
          <p14:tracePt t="44288" x="6502400" y="4108450"/>
          <p14:tracePt t="44297" x="6508750" y="4108450"/>
          <p14:tracePt t="44338" x="6515100" y="4114800"/>
          <p14:tracePt t="44538" x="6521450" y="4114800"/>
          <p14:tracePt t="44558" x="6527800" y="4114800"/>
          <p14:tracePt t="44579" x="6534150" y="4114800"/>
          <p14:tracePt t="44611" x="6540500" y="4114800"/>
          <p14:tracePt t="44622" x="6546850" y="4114800"/>
          <p14:tracePt t="44632" x="6553200" y="4121150"/>
          <p14:tracePt t="44642" x="6559550" y="4121150"/>
          <p14:tracePt t="44655" x="6565900" y="4121150"/>
          <p14:tracePt t="44673" x="6572250" y="4121150"/>
          <p14:tracePt t="44714" x="6578600" y="4121150"/>
          <p14:tracePt t="46291" x="6584950" y="4121150"/>
          <p14:tracePt t="46518" x="6591300" y="4121150"/>
          <p14:tracePt t="46540" x="6597650" y="4121150"/>
          <p14:tracePt t="46550" x="6604000" y="4121150"/>
          <p14:tracePt t="46562" x="6623050" y="4121150"/>
          <p14:tracePt t="46572" x="6629400" y="4121150"/>
          <p14:tracePt t="46589" x="6661150" y="4121150"/>
          <p14:tracePt t="46606" x="6718300" y="4121150"/>
          <p14:tracePt t="46623" x="6775450" y="4127500"/>
          <p14:tracePt t="46639" x="6807200" y="4127500"/>
          <p14:tracePt t="46655" x="6908800" y="4133850"/>
          <p14:tracePt t="46672" x="6972300" y="4152900"/>
          <p14:tracePt t="46689" x="7067550" y="4171950"/>
          <p14:tracePt t="46706" x="7162800" y="4191000"/>
          <p14:tracePt t="46722" x="7213600" y="4197350"/>
          <p14:tracePt t="46739" x="7334250" y="4210050"/>
          <p14:tracePt t="46755" x="7372350" y="4210050"/>
          <p14:tracePt t="46758" x="7397750" y="4210050"/>
          <p14:tracePt t="46772" x="7423150" y="4210050"/>
          <p14:tracePt t="46790" x="7461250" y="4210050"/>
          <p14:tracePt t="46804" x="7480300" y="4210050"/>
          <p14:tracePt t="46821" x="7531100" y="4210050"/>
          <p14:tracePt t="46837" x="7556500" y="4210050"/>
          <p14:tracePt t="46854" x="7639050" y="4191000"/>
          <p14:tracePt t="46871" x="7670800" y="4171950"/>
          <p14:tracePt t="46887" x="7734300" y="4159250"/>
          <p14:tracePt t="46904" x="7778750" y="4140200"/>
          <p14:tracePt t="46921" x="7791450" y="4133850"/>
          <p14:tracePt t="46937" x="7810500" y="4114800"/>
          <p14:tracePt t="46954" x="7823200" y="4108450"/>
          <p14:tracePt t="46971" x="7835900" y="4095750"/>
          <p14:tracePt t="46987" x="7848600" y="4076700"/>
          <p14:tracePt t="47004" x="7867650" y="4051300"/>
          <p14:tracePt t="47021" x="7893050" y="4013200"/>
          <p14:tracePt t="47038" x="7899400" y="3994150"/>
          <p14:tracePt t="47054" x="7924800" y="3956050"/>
          <p14:tracePt t="47071" x="7943850" y="3911600"/>
          <p14:tracePt t="47087" x="7950200" y="3898900"/>
          <p14:tracePt t="47104" x="7962900" y="3886200"/>
          <p14:tracePt t="47121" x="7969250" y="3873500"/>
          <p14:tracePt t="47137" x="7975600" y="3848100"/>
          <p14:tracePt t="47154" x="7981950" y="3841750"/>
          <p14:tracePt t="47171" x="7981950" y="3835400"/>
          <p14:tracePt t="47187" x="7981950" y="3822700"/>
          <p14:tracePt t="47204" x="7981950" y="3803650"/>
          <p14:tracePt t="47221" x="7981950" y="3778250"/>
          <p14:tracePt t="47237" x="7981950" y="3746500"/>
          <p14:tracePt t="47254" x="7981950" y="3733800"/>
          <p14:tracePt t="47271" x="7981950" y="3695700"/>
          <p14:tracePt t="47287" x="7981950" y="3676650"/>
          <p14:tracePt t="47304" x="7981950" y="3651250"/>
          <p14:tracePt t="47321" x="7981950" y="3606800"/>
          <p14:tracePt t="47354" x="7981950" y="3587750"/>
          <p14:tracePt t="47371" x="7981950" y="3581400"/>
          <p14:tracePt t="47388" x="7981950" y="3575050"/>
          <p14:tracePt t="47654" x="7975600" y="3575050"/>
          <p14:tracePt t="47665" x="7969250" y="3575050"/>
          <p14:tracePt t="47675" x="7962900" y="3575050"/>
          <p14:tracePt t="47687" x="7950200" y="3575050"/>
          <p14:tracePt t="47706" x="7937500" y="3587750"/>
          <p14:tracePt t="47721" x="7924800" y="3600450"/>
          <p14:tracePt t="47738" x="7880350" y="3663950"/>
          <p14:tracePt t="47754" x="7867650" y="3721100"/>
          <p14:tracePt t="47771" x="7835900" y="3778250"/>
          <p14:tracePt t="47787" x="7816850" y="3810000"/>
          <p14:tracePt t="47804" x="7804150" y="3854450"/>
          <p14:tracePt t="47821" x="7791450" y="3873500"/>
          <p14:tracePt t="47838" x="7785100" y="3886200"/>
          <p14:tracePt t="47854" x="7772400" y="3917950"/>
          <p14:tracePt t="47871" x="7766050" y="3930650"/>
          <p14:tracePt t="47888" x="7753350" y="3956050"/>
          <p14:tracePt t="47905" x="7740650" y="3981450"/>
          <p14:tracePt t="47921" x="7734300" y="3994150"/>
          <p14:tracePt t="47937" x="7721600" y="4032250"/>
          <p14:tracePt t="47954" x="7715250" y="4051300"/>
          <p14:tracePt t="47971" x="7702550" y="4076700"/>
          <p14:tracePt t="47988" x="7689850" y="4108450"/>
          <p14:tracePt t="48004" x="7689850" y="4121150"/>
          <p14:tracePt t="48021" x="7689850" y="4133850"/>
          <p14:tracePt t="48038" x="7683500" y="4140200"/>
          <p14:tracePt t="48054" x="7683500" y="4146550"/>
          <p14:tracePt t="48071" x="7683500" y="4152900"/>
          <p14:tracePt t="48718" x="7677150" y="4152900"/>
          <p14:tracePt t="49700" x="7670800" y="4152900"/>
          <p14:tracePt t="49721" x="7664450" y="4152900"/>
          <p14:tracePt t="49741" x="7658100" y="4152900"/>
          <p14:tracePt t="49803" x="7651750" y="4152900"/>
          <p14:tracePt t="49898" x="7645400" y="4152900"/>
          <p14:tracePt t="49909" x="7639050" y="4159250"/>
          <p14:tracePt t="49920" x="7626350" y="4159250"/>
          <p14:tracePt t="49929" x="7620000" y="4159250"/>
          <p14:tracePt t="49940" x="7600950" y="4165600"/>
          <p14:tracePt t="49955" x="7588250" y="4171950"/>
          <p14:tracePt t="49972" x="7556500" y="4178300"/>
          <p14:tracePt t="49987" x="7537450" y="4184650"/>
          <p14:tracePt t="50005" x="7512050" y="4191000"/>
          <p14:tracePt t="50022" x="7480300" y="4203700"/>
          <p14:tracePt t="50038" x="7467600" y="4203700"/>
          <p14:tracePt t="50055" x="7423150" y="4203700"/>
          <p14:tracePt t="50072" x="7410450" y="4203700"/>
          <p14:tracePt t="50088" x="7378700" y="4210050"/>
          <p14:tracePt t="50106" x="7340600" y="4210050"/>
          <p14:tracePt t="50122" x="7315200" y="4210050"/>
          <p14:tracePt t="50139" x="7270750" y="4210050"/>
          <p14:tracePt t="50155" x="7251700" y="4210050"/>
          <p14:tracePt t="50172" x="7181850" y="4210050"/>
          <p14:tracePt t="50189" x="7112000" y="4216400"/>
          <p14:tracePt t="50205" x="7086600" y="4222750"/>
          <p14:tracePt t="50222" x="7029450" y="4222750"/>
          <p14:tracePt t="50238" x="7010400" y="4229100"/>
          <p14:tracePt t="50255" x="6946900" y="4235450"/>
          <p14:tracePt t="50273" x="6908800" y="4241800"/>
          <p14:tracePt t="50288" x="6889750" y="4241800"/>
          <p14:tracePt t="50306" x="6864350" y="4248150"/>
          <p14:tracePt t="50322" x="6851650" y="4254500"/>
          <p14:tracePt t="50339" x="6845300" y="4254500"/>
          <p14:tracePt t="50356" x="6838950" y="4254500"/>
          <p14:tracePt t="50398" x="6832600" y="4254500"/>
          <p14:tracePt t="50451" x="6826250" y="4254500"/>
          <p14:tracePt t="50461" x="6813550" y="4254500"/>
          <p14:tracePt t="50472" x="6807200" y="4254500"/>
          <p14:tracePt t="50488" x="6781800" y="4254500"/>
          <p14:tracePt t="50504" x="6743700" y="4254500"/>
          <p14:tracePt t="50521" x="6711950" y="4241800"/>
          <p14:tracePt t="50537" x="6661150" y="4210050"/>
          <p14:tracePt t="50554" x="6635750" y="4197350"/>
          <p14:tracePt t="50571" x="6629400" y="4191000"/>
          <p14:tracePt t="50587" x="6623050" y="4184650"/>
          <p14:tracePt t="50620" x="6616700" y="4184650"/>
          <p14:tracePt t="50690" x="6623050" y="4184650"/>
          <p14:tracePt t="50701" x="6635750" y="4184650"/>
          <p14:tracePt t="50712" x="6654800" y="4184650"/>
          <p14:tracePt t="50723" x="6686550" y="4184650"/>
          <p14:tracePt t="50738" x="6699250" y="4184650"/>
          <p14:tracePt t="50755" x="6718300" y="4184650"/>
          <p14:tracePt t="50772" x="6724650" y="4184650"/>
          <p14:tracePt t="50788" x="6731000" y="4184650"/>
          <p14:tracePt t="50815" x="6731000" y="4178300"/>
          <p14:tracePt t="50826" x="6724650" y="4171950"/>
          <p14:tracePt t="50838" x="6711950" y="4159250"/>
          <p14:tracePt t="50855" x="6692900" y="4159250"/>
          <p14:tracePt t="50871" x="6661150" y="4152900"/>
          <p14:tracePt t="50889" x="6648450" y="4146550"/>
          <p14:tracePt t="50972" x="6661150" y="4146550"/>
          <p14:tracePt t="50983" x="6686550" y="4146550"/>
          <p14:tracePt t="50993" x="6731000" y="4152900"/>
          <p14:tracePt t="51005" x="6756400" y="4152900"/>
          <p14:tracePt t="51021" x="6781800" y="4152900"/>
          <p14:tracePt t="51038" x="6794500" y="4152900"/>
          <p14:tracePt t="51056" x="6800850" y="4152900"/>
          <p14:tracePt t="51087" x="6794500" y="4140200"/>
          <p14:tracePt t="51097" x="6775450" y="4121150"/>
          <p14:tracePt t="51108" x="6750050" y="4108450"/>
          <p14:tracePt t="51122" x="6724650" y="4102100"/>
          <p14:tracePt t="51138" x="6705600" y="4095750"/>
          <p14:tracePt t="51155" x="6699250" y="4095750"/>
          <p14:tracePt t="51172" x="6692900" y="4095750"/>
          <p14:tracePt t="51942" x="6686550" y="4095750"/>
          <p14:tracePt t="51952" x="6667500" y="4095750"/>
          <p14:tracePt t="51963" x="6648450" y="4095750"/>
          <p14:tracePt t="51974" x="6629400" y="4095750"/>
          <p14:tracePt t="51988" x="6616700" y="4095750"/>
          <p14:tracePt t="52004" x="6584950" y="4095750"/>
          <p14:tracePt t="52021" x="6572250" y="4102100"/>
          <p14:tracePt t="52038" x="6553200" y="4114800"/>
          <p14:tracePt t="52056" x="6546850" y="4114800"/>
          <p14:tracePt t="52071" x="6546850" y="4121150"/>
          <p14:tracePt t="52089" x="6546850" y="4127500"/>
          <p14:tracePt t="52105" x="6553200" y="4146550"/>
          <p14:tracePt t="52121" x="6629400" y="4210050"/>
          <p14:tracePt t="52139" x="6737350" y="4248150"/>
          <p14:tracePt t="52156" x="6781800" y="4248150"/>
          <p14:tracePt t="52172" x="6826250" y="4248150"/>
          <p14:tracePt t="52188" x="6838950" y="4248150"/>
          <p14:tracePt t="52205" x="6870700" y="4216400"/>
          <p14:tracePt t="52223" x="6883400" y="4152900"/>
          <p14:tracePt t="52238" x="6883400" y="4127500"/>
          <p14:tracePt t="52255" x="6883400" y="4095750"/>
          <p14:tracePt t="52272" x="6870700" y="4083050"/>
          <p14:tracePt t="52288" x="6794500" y="4044950"/>
          <p14:tracePt t="52306" x="6705600" y="4032250"/>
          <p14:tracePt t="52322" x="6673850" y="4032250"/>
          <p14:tracePt t="52339" x="6642100" y="4032250"/>
          <p14:tracePt t="52355" x="6629400" y="4032250"/>
          <p14:tracePt t="52372" x="6623050" y="4032250"/>
          <p14:tracePt t="52389" x="6616700" y="4044950"/>
          <p14:tracePt t="52405" x="6616700" y="4057650"/>
          <p14:tracePt t="52421" x="6648450" y="4089400"/>
          <p14:tracePt t="52438" x="6680200" y="4121150"/>
          <p14:tracePt t="52454" x="6731000" y="4146550"/>
          <p14:tracePt t="52471" x="6756400" y="4152900"/>
          <p14:tracePt t="52487" x="6775450" y="4152900"/>
          <p14:tracePt t="52504" x="6781800" y="4152900"/>
          <p14:tracePt t="52521" x="6788150" y="4146550"/>
          <p14:tracePt t="52538" x="6788150" y="4102100"/>
          <p14:tracePt t="52555" x="6788150" y="4076700"/>
          <p14:tracePt t="52571" x="6769100" y="4038600"/>
          <p14:tracePt t="52588" x="6737350" y="4006850"/>
          <p14:tracePt t="52605" x="6718300" y="4000500"/>
          <p14:tracePt t="52622" x="6686550" y="3994150"/>
          <p14:tracePt t="52639" x="6673850" y="3994150"/>
          <p14:tracePt t="52655" x="6654800" y="3994150"/>
          <p14:tracePt t="52672" x="6648450" y="3994150"/>
          <p14:tracePt t="52688" x="6642100" y="3994150"/>
          <p14:tracePt t="53277" x="6642100" y="4000500"/>
          <p14:tracePt t="53287" x="6642100" y="4006850"/>
          <p14:tracePt t="53298" x="6642100" y="4019550"/>
          <p14:tracePt t="53308" x="6667500" y="4038600"/>
          <p14:tracePt t="53321" x="6718300" y="4076700"/>
          <p14:tracePt t="53339" x="6819900" y="4133850"/>
          <p14:tracePt t="53355" x="6858000" y="4140200"/>
          <p14:tracePt t="53372" x="6921500" y="4146550"/>
          <p14:tracePt t="53387" x="6940550" y="4146550"/>
          <p14:tracePt t="53404" x="6959600" y="4146550"/>
          <p14:tracePt t="53437" x="6959600" y="4108450"/>
          <p14:tracePt t="53454" x="6921500" y="4083050"/>
          <p14:tracePt t="53470" x="6877050" y="4076700"/>
          <p14:tracePt t="53488" x="6762750" y="4064000"/>
          <p14:tracePt t="53507" x="6661150" y="4064000"/>
          <p14:tracePt t="53522" x="6629400" y="4064000"/>
          <p14:tracePt t="53538" x="6591300" y="4089400"/>
          <p14:tracePt t="53555" x="6578600" y="4095750"/>
          <p14:tracePt t="53572" x="6572250" y="4102100"/>
          <p14:tracePt t="53589" x="6565900" y="4121150"/>
          <p14:tracePt t="53604" x="6565900" y="4146550"/>
          <p14:tracePt t="53620" x="6565900" y="4178300"/>
          <p14:tracePt t="53637" x="6565900" y="4191000"/>
          <p14:tracePt t="53655" x="6610350" y="4222750"/>
          <p14:tracePt t="53672" x="6642100" y="4235450"/>
          <p14:tracePt t="53688" x="6654800" y="4235450"/>
          <p14:tracePt t="53705" x="6686550" y="4229100"/>
          <p14:tracePt t="53722" x="6692900" y="4210050"/>
          <p14:tracePt t="53737" x="6718300" y="4184650"/>
          <p14:tracePt t="53756" x="6718300" y="4159250"/>
          <p14:tracePt t="53771" x="6718300" y="4152900"/>
          <p14:tracePt t="53788" x="6718300" y="4140200"/>
          <p14:tracePt t="53804" x="6718300" y="4133850"/>
          <p14:tracePt t="53821" x="6705600" y="4133850"/>
          <p14:tracePt t="53837" x="6692900" y="4133850"/>
          <p14:tracePt t="53854" x="6673850" y="4133850"/>
          <p14:tracePt t="53872" x="6661150" y="4133850"/>
          <p14:tracePt t="53934" x="6661150" y="4140200"/>
          <p14:tracePt t="54088" x="6661150" y="4146550"/>
          <p14:tracePt t="58227" x="6667500" y="4140200"/>
          <p14:tracePt t="58237" x="6686550" y="4114800"/>
          <p14:tracePt t="58247" x="6718300" y="4102100"/>
          <p14:tracePt t="58258" x="6762750" y="4076700"/>
          <p14:tracePt t="58271" x="6819900" y="4057650"/>
          <p14:tracePt t="58289" x="6978650" y="4006850"/>
          <p14:tracePt t="58305" x="7042150" y="3987800"/>
          <p14:tracePt t="58321" x="7156450" y="3987800"/>
          <p14:tracePt t="58338" x="7226300" y="4000500"/>
          <p14:tracePt t="58355" x="7346950" y="4038600"/>
          <p14:tracePt t="58372" x="7505700" y="4076700"/>
          <p14:tracePt t="58388" x="7562850" y="4095750"/>
          <p14:tracePt t="58404" x="7645400" y="4121150"/>
          <p14:tracePt t="58420" x="7664450" y="4121150"/>
          <p14:tracePt t="58437" x="7696200" y="4127500"/>
          <p14:tracePt t="58453" x="7708900" y="4133850"/>
          <p14:tracePt t="58470" x="7721600" y="4133850"/>
          <p14:tracePt t="58487" x="7727950" y="4140200"/>
          <p14:tracePt t="58520" x="7734300" y="4140200"/>
          <p14:tracePt t="58559" x="7740650" y="4140200"/>
          <p14:tracePt t="58694" x="7747000" y="4140200"/>
          <p14:tracePt t="58705" x="7747000" y="4146550"/>
          <p14:tracePt t="58748" x="7753350" y="4146550"/>
          <p14:tracePt t="58758" x="7759700" y="4146550"/>
          <p14:tracePt t="58770" x="7766050" y="4146550"/>
          <p14:tracePt t="58781" x="7772400" y="4146550"/>
          <p14:tracePt t="58790" x="7778750" y="4146550"/>
          <p14:tracePt t="58925" x="7772400" y="4146550"/>
          <p14:tracePt t="58937" x="7759700" y="4140200"/>
          <p14:tracePt t="58948" x="7747000" y="4140200"/>
          <p14:tracePt t="58957" x="7734300" y="4140200"/>
          <p14:tracePt t="58971" x="7715250" y="4140200"/>
          <p14:tracePt t="58988" x="7689850" y="4140200"/>
          <p14:tracePt t="59004" x="7677150" y="4140200"/>
          <p14:tracePt t="59021" x="7664450" y="4146550"/>
          <p14:tracePt t="59038" x="7658100" y="4152900"/>
          <p14:tracePt t="59054" x="7658100" y="4165600"/>
          <p14:tracePt t="59071" x="7658100" y="4184650"/>
          <p14:tracePt t="59088" x="7658100" y="4203700"/>
          <p14:tracePt t="59105" x="7696200" y="4229100"/>
          <p14:tracePt t="59122" x="7740650" y="4254500"/>
          <p14:tracePt t="59138" x="7854950" y="4286250"/>
          <p14:tracePt t="59155" x="7912100" y="4286250"/>
          <p14:tracePt t="59171" x="7931150" y="4286250"/>
          <p14:tracePt t="59188" x="7956550" y="4273550"/>
          <p14:tracePt t="59204" x="7969250" y="4267200"/>
          <p14:tracePt t="59220" x="7981950" y="4267200"/>
          <p14:tracePt t="59237" x="7981950" y="4254500"/>
          <p14:tracePt t="59272" x="7981950" y="4241800"/>
          <p14:tracePt t="59288" x="7981950" y="4235450"/>
          <p14:tracePt t="59304" x="7937500" y="4203700"/>
          <p14:tracePt t="59321" x="7867650" y="4178300"/>
          <p14:tracePt t="59338" x="7835900" y="4171950"/>
          <p14:tracePt t="59354" x="7785100" y="4165600"/>
          <p14:tracePt t="59371" x="7772400" y="4165600"/>
          <p14:tracePt t="59388" x="7753350" y="4165600"/>
          <p14:tracePt t="59426" x="7747000" y="4165600"/>
          <p14:tracePt t="59603" x="7747000" y="4159250"/>
          <p14:tracePt t="59623" x="7747000" y="4146550"/>
          <p14:tracePt t="59633" x="7747000" y="4140200"/>
          <p14:tracePt t="59657" x="7747000" y="4133850"/>
          <p14:tracePt t="59667" x="7747000" y="4127500"/>
          <p14:tracePt t="59698" x="7747000" y="4121150"/>
          <p14:tracePt t="59718" x="7734300" y="4108450"/>
          <p14:tracePt t="59727" x="7721600" y="4102100"/>
          <p14:tracePt t="59738" x="7708900" y="4095750"/>
          <p14:tracePt t="59753" x="7696200" y="4089400"/>
          <p14:tracePt t="59770" x="7670800" y="4089400"/>
          <p14:tracePt t="59787" x="7658100" y="4089400"/>
          <p14:tracePt t="59803" x="7645400" y="4089400"/>
          <p14:tracePt t="59836" x="7639050" y="4089400"/>
          <p14:tracePt t="59906" x="7658100" y="4089400"/>
          <p14:tracePt t="59916" x="7677150" y="4089400"/>
          <p14:tracePt t="59927" x="7689850" y="4095750"/>
          <p14:tracePt t="59939" x="7702550" y="4095750"/>
          <p14:tracePt t="59955" x="7708900" y="4095750"/>
          <p14:tracePt t="59971" x="7721600" y="4102100"/>
          <p14:tracePt t="60004" x="7727950" y="4102100"/>
          <p14:tracePt t="60031" x="7734300" y="4102100"/>
          <p14:tracePt t="60115" x="7740650" y="4102100"/>
          <p14:tracePt t="60793" x="7747000" y="4102100"/>
          <p14:tracePt t="60804" x="7772400" y="4102100"/>
          <p14:tracePt t="60813" x="7791450" y="4102100"/>
          <p14:tracePt t="60824" x="7816850" y="4102100"/>
          <p14:tracePt t="60837" x="7848600" y="4102100"/>
          <p14:tracePt t="60855" x="7912100" y="4102100"/>
          <p14:tracePt t="60871" x="7943850" y="4102100"/>
          <p14:tracePt t="60888" x="7975600" y="4102100"/>
          <p14:tracePt t="60904" x="7988300" y="4102100"/>
          <p14:tracePt t="60920" x="8013700" y="4102100"/>
          <p14:tracePt t="60937" x="8026400" y="4102100"/>
          <p14:tracePt t="60953" x="8032750" y="4102100"/>
          <p14:tracePt t="60970" x="8045450" y="4102100"/>
          <p14:tracePt t="61003" x="8051800" y="4102100"/>
          <p14:tracePt t="61179" x="8058150" y="4102100"/>
          <p14:tracePt t="61208" x="8064500" y="4102100"/>
          <p14:tracePt t="61219" x="8077200" y="4108450"/>
          <p14:tracePt t="61230" x="8083550" y="4108450"/>
          <p14:tracePt t="61240" x="8096250" y="4108450"/>
          <p14:tracePt t="61254" x="8115300" y="4114800"/>
          <p14:tracePt t="61272" x="8147050" y="4121150"/>
          <p14:tracePt t="61287" x="8166100" y="4121150"/>
          <p14:tracePt t="61305" x="8185150" y="4127500"/>
          <p14:tracePt t="61321" x="8191500" y="4127500"/>
          <p14:tracePt t="61337" x="8197850" y="4133850"/>
          <p14:tracePt t="61355" x="8204200" y="4133850"/>
          <p14:tracePt t="61397" x="8210550" y="4133850"/>
          <p14:tracePt t="61439" x="8216900" y="4133850"/>
          <p14:tracePt t="62376" x="8210550" y="4140200"/>
          <p14:tracePt t="62387" x="8147050" y="4146550"/>
          <p14:tracePt t="62397" x="8058150" y="4165600"/>
          <p14:tracePt t="62408" x="7804150" y="4178300"/>
          <p14:tracePt t="62420" x="7340600" y="4197350"/>
          <p14:tracePt t="62436" x="6686550" y="4254500"/>
          <p14:tracePt t="62453" x="5295900" y="4241800"/>
          <p14:tracePt t="62470" x="4616450" y="4184650"/>
          <p14:tracePt t="62487" x="3536950" y="4051300"/>
          <p14:tracePt t="62503" x="3073400" y="3994150"/>
          <p14:tracePt t="62520" x="2959100" y="3975100"/>
          <p14:tracePt t="62536" x="2806700" y="3924300"/>
          <p14:tracePt t="62553" x="2743200" y="3898900"/>
          <p14:tracePt t="62858" x="2730500" y="3892550"/>
          <p14:tracePt t="62868" x="2698750" y="3873500"/>
          <p14:tracePt t="62878" x="2660650" y="3854450"/>
          <p14:tracePt t="62889" x="2565400" y="3810000"/>
          <p14:tracePt t="62904" x="2470150" y="3771900"/>
          <p14:tracePt t="62921" x="2298700" y="3689350"/>
          <p14:tracePt t="62938" x="2228850" y="3651250"/>
          <p14:tracePt t="62954" x="2114550" y="3581400"/>
          <p14:tracePt t="62972" x="2051050" y="3543300"/>
          <p14:tracePt t="62987" x="2019300" y="3524250"/>
          <p14:tracePt t="63004" x="1955800" y="3492500"/>
          <p14:tracePt t="63021" x="1905000" y="3473450"/>
          <p14:tracePt t="63036" x="1860550" y="3448050"/>
          <p14:tracePt t="63053" x="1841500" y="3435350"/>
          <p14:tracePt t="63070" x="1797050" y="3409950"/>
          <p14:tracePt t="63088" x="1752600" y="3397250"/>
          <p14:tracePt t="63103" x="1727200" y="3390900"/>
          <p14:tracePt t="63120" x="1619250" y="3378200"/>
          <p14:tracePt t="63137" x="1581150" y="3371850"/>
          <p14:tracePt t="63154" x="1485900" y="3365500"/>
          <p14:tracePt t="63171" x="1416050" y="3346450"/>
          <p14:tracePt t="63187" x="1384300" y="3340100"/>
          <p14:tracePt t="63204" x="1308100" y="3333750"/>
          <p14:tracePt t="63220" x="1250950" y="3314700"/>
          <p14:tracePt t="63236" x="1155700" y="3289300"/>
          <p14:tracePt t="63253" x="1092200" y="3263900"/>
          <p14:tracePt t="63270" x="1073150" y="3251200"/>
          <p14:tracePt t="63286" x="1028700" y="3238500"/>
          <p14:tracePt t="63303" x="1009650" y="3232150"/>
          <p14:tracePt t="63320" x="977900" y="3225800"/>
          <p14:tracePt t="63336" x="946150" y="3219450"/>
          <p14:tracePt t="63353" x="920750" y="3206750"/>
          <p14:tracePt t="63370" x="882650" y="3200400"/>
          <p14:tracePt t="63386" x="850900" y="3200400"/>
          <p14:tracePt t="63403" x="812800" y="3187700"/>
          <p14:tracePt t="63420" x="768350" y="3181350"/>
          <p14:tracePt t="63438" x="749300" y="3175000"/>
          <p14:tracePt t="63454" x="717550" y="3168650"/>
          <p14:tracePt t="63471" x="704850" y="3168650"/>
          <p14:tracePt t="63487" x="679450" y="3162300"/>
          <p14:tracePt t="63504" x="641350" y="3155950"/>
          <p14:tracePt t="63521" x="635000" y="3155950"/>
          <p14:tracePt t="63537" x="615950" y="3155950"/>
          <p14:tracePt t="63555" x="596900" y="3155950"/>
          <p14:tracePt t="63571" x="590550" y="3155950"/>
          <p14:tracePt t="63588" x="584200" y="3155950"/>
          <p14:tracePt t="63604" x="577850" y="3155950"/>
          <p14:tracePt t="63621" x="571500" y="3155950"/>
          <p14:tracePt t="63654" x="565150" y="3155950"/>
          <p14:tracePt t="63672" x="558800" y="3162300"/>
          <p14:tracePt t="63692" x="558800" y="3168650"/>
          <p14:tracePt t="63705" x="558800" y="3175000"/>
          <p14:tracePt t="63721" x="558800" y="3181350"/>
          <p14:tracePt t="63737" x="571500" y="3200400"/>
          <p14:tracePt t="63754" x="596900" y="3213100"/>
          <p14:tracePt t="63770" x="609600" y="3219450"/>
          <p14:tracePt t="63787" x="635000" y="3219450"/>
          <p14:tracePt t="63803" x="641350" y="3219450"/>
          <p14:tracePt t="63820" x="666750" y="3219450"/>
          <p14:tracePt t="63837" x="673100" y="3219450"/>
          <p14:tracePt t="63853" x="679450" y="3219450"/>
          <p14:tracePt t="63870" x="685800" y="3213100"/>
          <p14:tracePt t="63887" x="692150" y="3206750"/>
          <p14:tracePt t="63904" x="704850" y="3200400"/>
          <p14:tracePt t="63921" x="711200" y="3187700"/>
          <p14:tracePt t="63937" x="717550" y="3181350"/>
          <p14:tracePt t="63953" x="730250" y="3162300"/>
          <p14:tracePt t="63987" x="736600" y="3155950"/>
          <p14:tracePt t="64004" x="736600" y="3143250"/>
          <p14:tracePt t="64021" x="736600" y="3136900"/>
          <p14:tracePt t="64037" x="736600" y="3124200"/>
          <p14:tracePt t="64078" x="730250" y="3117850"/>
          <p14:tracePt t="64089" x="723900" y="3117850"/>
          <p14:tracePt t="64103" x="717550" y="3111500"/>
          <p14:tracePt t="64128" x="704850" y="3111500"/>
          <p14:tracePt t="64139" x="698500" y="3111500"/>
          <p14:tracePt t="64160" x="692150" y="3111500"/>
          <p14:tracePt t="64170" x="685800" y="3117850"/>
          <p14:tracePt t="64186" x="679450" y="3117850"/>
          <p14:tracePt t="64203" x="673100" y="3124200"/>
          <p14:tracePt t="64220" x="673100" y="3136900"/>
          <p14:tracePt t="64236" x="666750" y="3155950"/>
          <p14:tracePt t="64253" x="660400" y="3168650"/>
          <p14:tracePt t="64286" x="660400" y="3181350"/>
          <p14:tracePt t="64303" x="660400" y="3187700"/>
          <p14:tracePt t="64320" x="660400" y="3194050"/>
          <p14:tracePt t="64349" x="660400" y="3200400"/>
          <p14:tracePt t="64379" x="666750" y="3200400"/>
          <p14:tracePt t="64410" x="673100" y="3200400"/>
          <p14:tracePt t="64441" x="679450" y="3200400"/>
          <p14:tracePt t="64483" x="685800" y="3200400"/>
          <p14:tracePt t="64536" x="692150" y="3200400"/>
          <p14:tracePt t="64568" x="698500" y="3200400"/>
          <p14:tracePt t="64589" x="717550" y="3206750"/>
          <p14:tracePt t="64599" x="742950" y="3225800"/>
          <p14:tracePt t="64612" x="787400" y="3263900"/>
          <p14:tracePt t="64621" x="844550" y="3314700"/>
          <p14:tracePt t="64637" x="952500" y="3378200"/>
          <p14:tracePt t="64654" x="1314450" y="3517900"/>
          <p14:tracePt t="64672" x="1943100" y="3708400"/>
          <p14:tracePt t="64687" x="2190750" y="3752850"/>
          <p14:tracePt t="64705" x="2749550" y="3879850"/>
          <p14:tracePt t="64721" x="3003550" y="3924300"/>
          <p14:tracePt t="64739" x="3321050" y="4032250"/>
          <p14:tracePt t="64753" x="3536950" y="4102100"/>
          <p14:tracePt t="64770" x="3651250" y="4146550"/>
          <p14:tracePt t="65194" x="3663950" y="4152900"/>
          <p14:tracePt t="65204" x="3676650" y="4159250"/>
          <p14:tracePt t="65213" x="3708400" y="4159250"/>
          <p14:tracePt t="65224" x="3727450" y="4165600"/>
          <p14:tracePt t="65236" x="3765550" y="4178300"/>
          <p14:tracePt t="65253" x="3810000" y="4184650"/>
          <p14:tracePt t="65271" x="3987800" y="4191000"/>
          <p14:tracePt t="65288" x="4127500" y="4210050"/>
          <p14:tracePt t="65304" x="4210050" y="4235450"/>
          <p14:tracePt t="65320" x="4419600" y="4286250"/>
          <p14:tracePt t="65337" x="4508500" y="4318000"/>
          <p14:tracePt t="65353" x="4654550" y="4362450"/>
          <p14:tracePt t="65370" x="4781550" y="4419600"/>
          <p14:tracePt t="65386" x="4826000" y="4445000"/>
          <p14:tracePt t="65403" x="4959350" y="4527550"/>
          <p14:tracePt t="65420" x="5010150" y="4565650"/>
          <p14:tracePt t="65437" x="5073650" y="4622800"/>
          <p14:tracePt t="65454" x="5137150" y="4692650"/>
          <p14:tracePt t="65471" x="5175250" y="4749800"/>
          <p14:tracePt t="65487" x="5226050" y="4838700"/>
          <p14:tracePt t="65504" x="5251450" y="4883150"/>
          <p14:tracePt t="65521" x="5289550" y="4959350"/>
          <p14:tracePt t="65537" x="5302250" y="4991100"/>
          <p14:tracePt t="65553" x="5308600" y="5010150"/>
          <p14:tracePt t="65570" x="5314950" y="5029200"/>
          <p14:tracePt t="65586" x="5321300" y="5035550"/>
          <p14:tracePt t="65603" x="5321300" y="5048250"/>
          <p14:tracePt t="65620" x="5321300" y="5060950"/>
          <p14:tracePt t="65636" x="5321300" y="5073650"/>
          <p14:tracePt t="65653" x="5327650" y="5092700"/>
          <p14:tracePt t="65669" x="5327650" y="5105400"/>
          <p14:tracePt t="65686" x="5334000" y="5118100"/>
          <p14:tracePt t="65719" x="5334000" y="5124450"/>
          <p14:tracePt t="65788" x="5334000" y="5130800"/>
          <p14:tracePt t="66404" x="5340350" y="5130800"/>
          <p14:tracePt t="66414" x="5340350" y="5124450"/>
          <p14:tracePt t="66424" x="5340350" y="5118100"/>
          <p14:tracePt t="66437" x="5346700" y="5111750"/>
          <p14:tracePt t="66456" x="5346700" y="5105400"/>
          <p14:tracePt t="66470" x="5346700" y="5099050"/>
          <p14:tracePt t="66487" x="5353050" y="5092700"/>
          <p14:tracePt t="66520" x="5359400" y="5086350"/>
          <p14:tracePt t="66554" x="5365750" y="5073650"/>
          <p14:tracePt t="66571" x="5372100" y="5054600"/>
          <p14:tracePt t="66587" x="5378450" y="5048250"/>
          <p14:tracePt t="66604" x="5397500" y="5022850"/>
          <p14:tracePt t="66621" x="5403850" y="5022850"/>
          <p14:tracePt t="66637" x="5416550" y="5010150"/>
          <p14:tracePt t="66654" x="5429250" y="4997450"/>
          <p14:tracePt t="66671" x="5429250" y="4991100"/>
          <p14:tracePt t="66687" x="5435600" y="4991100"/>
          <p14:tracePt t="66703" x="5435600" y="4984750"/>
          <p14:tracePt t="66719" x="5441950" y="4984750"/>
          <p14:tracePt t="66756" x="5441950" y="4978400"/>
          <p14:tracePt t="66819" x="5441950" y="4965700"/>
          <p14:tracePt t="66829" x="5429250" y="4953000"/>
          <p14:tracePt t="66840" x="5378450" y="4933950"/>
          <p14:tracePt t="66852" x="5321300" y="4914900"/>
          <p14:tracePt t="66869" x="5257800" y="4895850"/>
          <p14:tracePt t="66886" x="5035550" y="4864100"/>
          <p14:tracePt t="66903" x="4794250" y="4832350"/>
          <p14:tracePt t="66919" x="4667250" y="4813300"/>
          <p14:tracePt t="66938" x="4267200" y="4756150"/>
          <p14:tracePt t="66954" x="4152900" y="4737100"/>
          <p14:tracePt t="66970" x="3943350" y="4699000"/>
          <p14:tracePt t="66987" x="3702050" y="4673600"/>
          <p14:tracePt t="67004" x="3587750" y="4654550"/>
          <p14:tracePt t="67020" x="3371850" y="4635500"/>
          <p14:tracePt t="67037" x="3257550" y="4622800"/>
          <p14:tracePt t="67054" x="3054350" y="4610100"/>
          <p14:tracePt t="67070" x="2882900" y="4603750"/>
          <p14:tracePt t="67087" x="2806700" y="4584700"/>
          <p14:tracePt t="67104" x="2635250" y="4546600"/>
          <p14:tracePt t="67120" x="2590800" y="4527550"/>
          <p14:tracePt t="67137" x="2508250" y="4489450"/>
          <p14:tracePt t="67154" x="2463800" y="4464050"/>
          <p14:tracePt t="67170" x="2451100" y="4451350"/>
          <p14:tracePt t="67187" x="2432050" y="4438650"/>
          <p14:tracePt t="67205" x="2425700" y="4438650"/>
          <p14:tracePt t="67219" x="2419350" y="4432300"/>
          <p14:tracePt t="67236" x="2419350" y="4425950"/>
          <p14:tracePt t="67253" x="2413000" y="4425950"/>
          <p14:tracePt t="67271" x="2413000" y="4419600"/>
          <p14:tracePt t="67287" x="2419350" y="4406900"/>
          <p14:tracePt t="67304" x="2495550" y="4368800"/>
          <p14:tracePt t="67321" x="2654300" y="4305300"/>
          <p14:tracePt t="67337" x="2774950" y="4286250"/>
          <p14:tracePt t="67354" x="3048000" y="4273550"/>
          <p14:tracePt t="67370" x="3175000" y="4273550"/>
          <p14:tracePt t="67387" x="3511550" y="4273550"/>
          <p14:tracePt t="67405" x="3765550" y="4273550"/>
          <p14:tracePt t="67420" x="3892550" y="4273550"/>
          <p14:tracePt t="67438" x="4191000" y="4273550"/>
          <p14:tracePt t="67453" x="4305300" y="4267200"/>
          <p14:tracePt t="67470" x="4521200" y="4267200"/>
          <p14:tracePt t="67488" x="4756150" y="4267200"/>
          <p14:tracePt t="67503" x="4845050" y="4267200"/>
          <p14:tracePt t="67520" x="4991100" y="4279900"/>
          <p14:tracePt t="67537" x="5041900" y="4286250"/>
          <p14:tracePt t="67554" x="5137150" y="4311650"/>
          <p14:tracePt t="67572" x="5213350" y="4330700"/>
          <p14:tracePt t="67587" x="5232400" y="4330700"/>
          <p14:tracePt t="67604" x="5257800" y="4337050"/>
          <p14:tracePt t="67620" x="5264150" y="4337050"/>
          <p14:tracePt t="67637" x="5270500" y="4337050"/>
          <p14:tracePt t="67654" x="5295900" y="4337050"/>
          <p14:tracePt t="67670" x="5308600" y="4337050"/>
          <p14:tracePt t="67687" x="5340350" y="4337050"/>
          <p14:tracePt t="67703" x="5359400" y="4337050"/>
          <p14:tracePt t="67721" x="5391150" y="4337050"/>
          <p14:tracePt t="67738" x="5441950" y="4337050"/>
          <p14:tracePt t="67754" x="5473700" y="4337050"/>
          <p14:tracePt t="67771" x="5537200" y="4337050"/>
          <p14:tracePt t="67787" x="5575300" y="4337050"/>
          <p14:tracePt t="67804" x="5632450" y="4337050"/>
          <p14:tracePt t="67822" x="5683250" y="4337050"/>
          <p14:tracePt t="67837" x="5721350" y="4337050"/>
          <p14:tracePt t="67855" x="5759450" y="4337050"/>
          <p14:tracePt t="67869" x="5765800" y="4337050"/>
          <p14:tracePt t="67886" x="5778500" y="4337050"/>
          <p14:tracePt t="67945" x="5778500" y="4343400"/>
          <p14:tracePt t="67956" x="5753100" y="4356100"/>
          <p14:tracePt t="67966" x="5727700" y="4368800"/>
          <p14:tracePt t="67977" x="5683250" y="4400550"/>
          <p14:tracePt t="67988" x="5588000" y="4438650"/>
          <p14:tracePt t="68003" x="5492750" y="4483100"/>
          <p14:tracePt t="68019" x="5334000" y="4540250"/>
          <p14:tracePt t="68036" x="5270500" y="4559300"/>
          <p14:tracePt t="68053" x="5099050" y="4597400"/>
          <p14:tracePt t="68069" x="4997450" y="4622800"/>
          <p14:tracePt t="68086" x="4889500" y="4635500"/>
          <p14:tracePt t="68104" x="4794250" y="4654550"/>
          <p14:tracePt t="68120" x="4762500" y="4660900"/>
          <p14:tracePt t="68137" x="4692650" y="4667250"/>
          <p14:tracePt t="68154" x="4635500" y="4679950"/>
          <p14:tracePt t="68170" x="4610100" y="4679950"/>
          <p14:tracePt t="68187" x="4552950" y="4686300"/>
          <p14:tracePt t="68204" x="4527550" y="4692650"/>
          <p14:tracePt t="68219" x="4489450" y="4692650"/>
          <p14:tracePt t="68237" x="4457700" y="4699000"/>
          <p14:tracePt t="68254" x="4400550" y="4699000"/>
          <p14:tracePt t="68271" x="4279900" y="4705350"/>
          <p14:tracePt t="68287" x="4216400" y="4718050"/>
          <p14:tracePt t="68304" x="4064000" y="4718050"/>
          <p14:tracePt t="68320" x="3994150" y="4718050"/>
          <p14:tracePt t="68337" x="3810000" y="4718050"/>
          <p14:tracePt t="68354" x="3606800" y="4718050"/>
          <p14:tracePt t="68371" x="3517900" y="4718050"/>
          <p14:tracePt t="68387" x="3359150" y="4711700"/>
          <p14:tracePt t="68406" x="3232150" y="4705350"/>
          <p14:tracePt t="68421" x="3194050" y="4705350"/>
          <p14:tracePt t="68437" x="3124200" y="4686300"/>
          <p14:tracePt t="68453" x="3098800" y="4686300"/>
          <p14:tracePt t="68470" x="3067050" y="4679950"/>
          <p14:tracePt t="68486" x="3054350" y="4679950"/>
          <p14:tracePt t="68503" x="3048000" y="4673600"/>
          <p14:tracePt t="68520" x="3041650" y="4673600"/>
          <p14:tracePt t="68635" x="3048000" y="4673600"/>
          <p14:tracePt t="68646" x="3067050" y="4667250"/>
          <p14:tracePt t="68656" x="3086100" y="4667250"/>
          <p14:tracePt t="68671" x="3105150" y="4667250"/>
          <p14:tracePt t="68687" x="3162300" y="4667250"/>
          <p14:tracePt t="68704" x="3200400" y="4667250"/>
          <p14:tracePt t="68720" x="3302000" y="4667250"/>
          <p14:tracePt t="68737" x="3359150" y="4667250"/>
          <p14:tracePt t="68754" x="3448050" y="4667250"/>
          <p14:tracePt t="68771" x="3505200" y="4667250"/>
          <p14:tracePt t="68787" x="3524250" y="4667250"/>
          <p14:tracePt t="68804" x="3568700" y="4660900"/>
          <p14:tracePt t="68820" x="3581400" y="4660900"/>
          <p14:tracePt t="68836" x="3581400" y="4654550"/>
          <p14:tracePt t="68853" x="3587750" y="4654550"/>
          <p14:tracePt t="68869" x="3587750" y="4622800"/>
          <p14:tracePt t="68887" x="3562350" y="4559300"/>
          <p14:tracePt t="68904" x="3524250" y="4502150"/>
          <p14:tracePt t="68920" x="3359150" y="4387850"/>
          <p14:tracePt t="68939" x="3155950" y="4292600"/>
          <p14:tracePt t="68954" x="3054350" y="4273550"/>
          <p14:tracePt t="68971" x="2863850" y="4273550"/>
          <p14:tracePt t="68987" x="2787650" y="4273550"/>
          <p14:tracePt t="69004" x="2692400" y="4286250"/>
          <p14:tracePt t="69020" x="2628900" y="4330700"/>
          <p14:tracePt t="69036" x="2609850" y="4343400"/>
          <p14:tracePt t="69052" x="2597150" y="4362450"/>
          <p14:tracePt t="69069" x="2590800" y="4381500"/>
          <p14:tracePt t="69086" x="2565400" y="4445000"/>
          <p14:tracePt t="69103" x="2565400" y="4470400"/>
          <p14:tracePt t="69119" x="2565400" y="4521200"/>
          <p14:tracePt t="69136" x="2571750" y="4572000"/>
          <p14:tracePt t="69152" x="2597150" y="4591050"/>
          <p14:tracePt t="69169" x="2705100" y="4641850"/>
          <p14:tracePt t="69186" x="2762250" y="4648200"/>
          <p14:tracePt t="69203" x="2876550" y="4648200"/>
          <p14:tracePt t="69219" x="3003550" y="4648200"/>
          <p14:tracePt t="69237" x="3060700" y="4629150"/>
          <p14:tracePt t="69253" x="3136900" y="4578350"/>
          <p14:tracePt t="69269" x="3149600" y="4565650"/>
          <p14:tracePt t="69287" x="3155950" y="4552950"/>
          <p14:tracePt t="69304" x="3155950" y="4521200"/>
          <p14:tracePt t="69320" x="3155950" y="4508500"/>
          <p14:tracePt t="69337" x="3130550" y="4489450"/>
          <p14:tracePt t="69354" x="3098800" y="4483100"/>
          <p14:tracePt t="69370" x="3092450" y="4483100"/>
          <p14:tracePt t="69387" x="3073400" y="4483100"/>
          <p14:tracePt t="69420" x="3067050" y="4483100"/>
          <p14:tracePt t="69439" x="3060700" y="4483100"/>
          <p14:tracePt t="69460" x="3054350" y="4483100"/>
          <p14:tracePt t="69471" x="3054350" y="4495800"/>
          <p14:tracePt t="69487" x="3048000" y="4508500"/>
          <p14:tracePt t="69503" x="3041650" y="4533900"/>
          <p14:tracePt t="69521" x="3041650" y="4565650"/>
          <p14:tracePt t="69537" x="3041650" y="4597400"/>
          <p14:tracePt t="69554" x="3041650" y="4654550"/>
          <p14:tracePt t="69571" x="3041650" y="4673600"/>
          <p14:tracePt t="69587" x="3041650" y="4699000"/>
          <p14:tracePt t="69620" x="3041650" y="4711700"/>
          <p14:tracePt t="69638" x="3041650" y="4718050"/>
          <p14:tracePt t="69855" x="3041650" y="4724400"/>
          <p14:tracePt t="69970" x="3041650" y="4730750"/>
          <p14:tracePt t="69981" x="3041650" y="4737100"/>
          <p14:tracePt t="69991" x="3041650" y="4743450"/>
          <p14:tracePt t="70004" x="3041650" y="4756150"/>
          <p14:tracePt t="70020" x="3041650" y="4775200"/>
          <p14:tracePt t="70037" x="3041650" y="4800600"/>
          <p14:tracePt t="70054" x="3041650" y="4832350"/>
          <p14:tracePt t="70070" x="3041650" y="4845050"/>
          <p14:tracePt t="70087" x="3041650" y="4851400"/>
          <p14:tracePt t="70137" x="3041650" y="4857750"/>
          <p14:tracePt t="70188" x="3041650" y="4845050"/>
          <p14:tracePt t="70198" x="3041650" y="4819650"/>
          <p14:tracePt t="70209" x="3048000" y="4787900"/>
          <p14:tracePt t="70220" x="3073400" y="4686300"/>
          <p14:tracePt t="70236" x="3117850" y="4565650"/>
          <p14:tracePt t="70252" x="3187700" y="4381500"/>
          <p14:tracePt t="70269" x="3225800" y="4324350"/>
          <p14:tracePt t="70286" x="3282950" y="4235450"/>
          <p14:tracePt t="70303" x="3295650" y="4203700"/>
          <p14:tracePt t="70319" x="3302000" y="4191000"/>
          <p14:tracePt t="70336" x="3308350" y="4171950"/>
          <p14:tracePt t="70353" x="3308350" y="4146550"/>
          <p14:tracePt t="70369" x="3308350" y="4095750"/>
          <p14:tracePt t="70387" x="3276600" y="4025900"/>
          <p14:tracePt t="70404" x="3263900" y="4006850"/>
          <p14:tracePt t="70421" x="3232150" y="3917950"/>
          <p14:tracePt t="70436" x="3219450" y="3879850"/>
          <p14:tracePt t="70453" x="3206750" y="3810000"/>
          <p14:tracePt t="70470" x="3206750" y="3727450"/>
          <p14:tracePt t="70487" x="3206750" y="3663950"/>
          <p14:tracePt t="70503" x="3206750" y="3575050"/>
          <p14:tracePt t="70520" x="3206750" y="3530600"/>
          <p14:tracePt t="70536" x="3213100" y="3486150"/>
          <p14:tracePt t="70553" x="3213100" y="3441700"/>
          <p14:tracePt t="70569" x="3213100" y="3429000"/>
          <p14:tracePt t="70586" x="3213100" y="3422650"/>
          <p14:tracePt t="70602" x="3213100" y="3416300"/>
          <p14:tracePt t="70619" x="3213100" y="3409950"/>
          <p14:tracePt t="70711" x="3213100" y="3429000"/>
          <p14:tracePt t="70721" x="3213100" y="3486150"/>
          <p14:tracePt t="70732" x="3213100" y="3549650"/>
          <p14:tracePt t="70742" x="3213100" y="3638550"/>
          <p14:tracePt t="70754" x="3225800" y="3752850"/>
          <p14:tracePt t="70771" x="3270250" y="3905250"/>
          <p14:tracePt t="70787" x="3333750" y="4114800"/>
          <p14:tracePt t="70804" x="3403600" y="4273550"/>
          <p14:tracePt t="70820" x="3441700" y="4343400"/>
          <p14:tracePt t="70837" x="3511550" y="4445000"/>
          <p14:tracePt t="70854" x="3536950" y="4489450"/>
          <p14:tracePt t="70870" x="3651250" y="4578350"/>
          <p14:tracePt t="70886" x="3733800" y="4629150"/>
          <p14:tracePt t="70903" x="3848100" y="4705350"/>
          <p14:tracePt t="70919" x="3949700" y="4749800"/>
          <p14:tracePt t="70937" x="3994150" y="4775200"/>
          <p14:tracePt t="70954" x="4076700" y="4819650"/>
          <p14:tracePt t="70971" x="4133850" y="4851400"/>
          <p14:tracePt t="70987" x="4140200" y="4851400"/>
          <p14:tracePt t="71003" x="4146550" y="4864100"/>
          <p14:tracePt t="71020" x="4152900" y="4864100"/>
          <p14:tracePt t="71037" x="4159250" y="4870450"/>
          <p14:tracePt t="71054" x="4165600" y="4895850"/>
          <p14:tracePt t="71070" x="4171950" y="4908550"/>
          <p14:tracePt t="71088" x="4178300" y="4965700"/>
          <p14:tracePt t="71103" x="4184650" y="5010150"/>
          <p14:tracePt t="71119" x="4197350" y="5067300"/>
          <p14:tracePt t="71136" x="4203700" y="5092700"/>
          <p14:tracePt t="71153" x="4203700" y="5143500"/>
          <p14:tracePt t="71171" x="4203700" y="5194300"/>
          <p14:tracePt t="71187" x="4203700" y="5219700"/>
          <p14:tracePt t="71204" x="4229100" y="5359400"/>
          <p14:tracePt t="71219" x="4241800" y="5441950"/>
          <p14:tracePt t="71236" x="4267200" y="5537200"/>
          <p14:tracePt t="71253" x="4279900" y="5607050"/>
          <p14:tracePt t="71269" x="4286250" y="5619750"/>
          <p14:tracePt t="71286" x="4305300" y="5651500"/>
        </p14:tracePtLst>
      </p14:laserTraceLst>
    </p:ext>
  </p:extLs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en-US"/>
              <a:t>Concluding</a:t>
            </a:r>
          </a:p>
        </p:txBody>
      </p:sp>
      <p:sp>
        <p:nvSpPr>
          <p:cNvPr id="4710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There are recognized methodological standards that should be adhered to when developing and validating CPRs.</a:t>
            </a:r>
          </a:p>
          <a:p>
            <a:r>
              <a:rPr lang="en-US" altLang="en-US" sz="2800" dirty="0"/>
              <a:t>The research design must follow the hypothesis question and each choice has it strong and weak points. </a:t>
            </a:r>
          </a:p>
          <a:p>
            <a:r>
              <a:rPr lang="en-US" altLang="en-US" sz="2800" dirty="0"/>
              <a:t>Several analysis steps not usually included in other observational research must be considered, such as shrinkage, validation and calibration performance (apparent and corrected).</a:t>
            </a:r>
            <a:r>
              <a:rPr lang="en-US" altLang="en-US" dirty="0"/>
              <a:t> </a:t>
            </a:r>
          </a:p>
          <a:p>
            <a:endParaRPr lang="en-US" alt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3</a:t>
            </a:r>
          </a:p>
        </p:txBody>
      </p:sp>
      <p:sp>
        <p:nvSpPr>
          <p:cNvPr id="47110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847921-EAFC-47F6-AE33-1893A339477C}" type="slidenum">
              <a:rPr lang="pt-BR" altLang="pt-BR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22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pt-BR" dirty="0"/>
              <a:t>2019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extLst>
    <p:ext uri="{3A86A75C-4F4B-4683-9AE1-C65F6400EC91}">
      <p14:laserTraceLst xmlns:p14="http://schemas.microsoft.com/office/powerpoint/2010/main">
        <p14:tracePtLst>
          <p14:tracePt t="100917" x="4254500" y="5670550"/>
          <p14:tracePt t="100927" x="4178300" y="5689600"/>
          <p14:tracePt t="100937" x="4032250" y="5708650"/>
          <p14:tracePt t="100948" x="3848100" y="5708650"/>
          <p14:tracePt t="100958" x="3568700" y="5638800"/>
          <p14:tracePt t="100974" x="3048000" y="5441950"/>
          <p14:tracePt t="100991" x="2082800" y="4737100"/>
          <p14:tracePt t="101007" x="1778000" y="4413250"/>
          <p14:tracePt t="101024" x="1123950" y="3505200"/>
          <p14:tracePt t="101042" x="654050" y="2622550"/>
          <p14:tracePt t="101057" x="514350" y="2298700"/>
          <p14:tracePt t="101074" x="349250" y="1892300"/>
          <p14:tracePt t="101091" x="273050" y="1746250"/>
          <p14:tracePt t="101397" x="247650" y="1739900"/>
          <p14:tracePt t="101408" x="152400" y="1708150"/>
        </p14:tracePtLst>
      </p14:laserTraceLst>
    </p:ext>
  </p:extLs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altLang="pt-BR" dirty="0"/>
              <a:t>fim</a:t>
            </a:r>
            <a:endParaRPr lang="en-US" alt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Session 3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Steps in planning and conducting CPM research – Part 2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Pedro E A </a:t>
            </a:r>
            <a:r>
              <a:rPr lang="en-US" dirty="0" err="1"/>
              <a:t>A</a:t>
            </a:r>
            <a:r>
              <a:rPr lang="en-US" dirty="0"/>
              <a:t> do Brasil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dirty="0"/>
              <a:t>pedro.</a:t>
            </a:r>
            <a:r>
              <a:rPr lang="pt-BR"/>
              <a:t>brasil@fiocruz</a:t>
            </a:r>
            <a:r>
              <a:rPr lang="pt-BR" dirty="0"/>
              <a:t>.br</a:t>
            </a:r>
            <a:endParaRPr lang="en-US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2023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46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extLst>
    <p:ext uri="{3A86A75C-4F4B-4683-9AE1-C65F6400EC91}">
      <p14:laserTraceLst xmlns:p14="http://schemas.microsoft.com/office/powerpoint/2010/main">
        <p14:tracePtLst>
          <p14:tracePt t="4688" x="660400" y="4965700"/>
          <p14:tracePt t="4929" x="666750" y="4965700"/>
          <p14:tracePt t="4938" x="711200" y="4946650"/>
          <p14:tracePt t="4949" x="774700" y="4927600"/>
          <p14:tracePt t="4961" x="869950" y="4895850"/>
          <p14:tracePt t="4972" x="984250" y="4864100"/>
          <p14:tracePt t="4988" x="1212850" y="4800600"/>
          <p14:tracePt t="5004" x="1676400" y="4667250"/>
          <p14:tracePt t="5022" x="2216150" y="4527550"/>
          <p14:tracePt t="5038" x="2438400" y="4489450"/>
          <p14:tracePt t="5055" x="2806700" y="4381500"/>
          <p14:tracePt t="5073" x="2971800" y="4324350"/>
          <p14:tracePt t="5089" x="3200400" y="4260850"/>
          <p14:tracePt t="5106" x="3397250" y="4216400"/>
          <p14:tracePt t="5122" x="3486150" y="4203700"/>
          <p14:tracePt t="5139" x="3632200" y="4184650"/>
          <p14:tracePt t="5155" x="3683000" y="4184650"/>
          <p14:tracePt t="5171" x="3765550" y="4178300"/>
          <p14:tracePt t="5188" x="3803650" y="4178300"/>
          <p14:tracePt t="5205" x="3892550" y="4178300"/>
          <p14:tracePt t="5222" x="3981450" y="4178300"/>
          <p14:tracePt t="5239" x="4013200" y="4178300"/>
          <p14:tracePt t="5257" x="4064000" y="4178300"/>
        </p14:tracePtLst>
      </p14:laserTraceLst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en-US"/>
              <a:t>Statistical model</a:t>
            </a:r>
          </a:p>
        </p:txBody>
      </p:sp>
      <p:sp>
        <p:nvSpPr>
          <p:cNvPr id="2867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Choosing the model (tool) is not an easy task</a:t>
            </a:r>
          </a:p>
          <a:p>
            <a:pPr lvl="1"/>
            <a:r>
              <a:rPr lang="en-US" altLang="en-US" sz="2400" dirty="0"/>
              <a:t>Many options with modern modeling and software availability</a:t>
            </a:r>
          </a:p>
          <a:p>
            <a:pPr lvl="1"/>
            <a:r>
              <a:rPr lang="en-US" altLang="en-US" sz="2400" dirty="0"/>
              <a:t>Often advantages of a model over another is theoretical but not confirmed on predictions accuracy</a:t>
            </a:r>
          </a:p>
          <a:p>
            <a:pPr lvl="1"/>
            <a:r>
              <a:rPr lang="en-US" altLang="en-US" sz="2400" dirty="0"/>
              <a:t>Medical readers may be resistant to unusual models, even if they predict better </a:t>
            </a:r>
            <a:r>
              <a:rPr lang="pt-BR" altLang="en-US" sz="2400" dirty="0"/>
              <a:t> </a:t>
            </a:r>
            <a:endParaRPr lang="en-US" altLang="en-US" sz="2400" dirty="0"/>
          </a:p>
          <a:p>
            <a:pPr lvl="1"/>
            <a:r>
              <a:rPr lang="en-US" altLang="en-US" sz="2400" dirty="0"/>
              <a:t>Common outcomes formats helps to choose a model</a:t>
            </a:r>
          </a:p>
          <a:p>
            <a:pPr lvl="2"/>
            <a:r>
              <a:rPr lang="en-US" altLang="en-US" sz="2000" dirty="0"/>
              <a:t>binary, unordered categorical, ordered categorical, continuous, and survival data.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3</a:t>
            </a:r>
          </a:p>
        </p:txBody>
      </p:sp>
      <p:sp>
        <p:nvSpPr>
          <p:cNvPr id="28678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7860F79-40DB-4D97-884D-2E2237F66CB8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pt-BR" altLang="en-US" sz="1200">
              <a:solidFill>
                <a:srgbClr val="898989"/>
              </a:solidFill>
            </a:endParaRPr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pt-BR" dirty="0"/>
              <a:t>2019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extLst>
    <p:ext uri="{3A86A75C-4F4B-4683-9AE1-C65F6400EC91}">
      <p14:laserTraceLst xmlns:p14="http://schemas.microsoft.com/office/powerpoint/2010/main">
        <p14:tracePtLst>
          <p14:tracePt t="1121" x="3587750" y="5067300"/>
          <p14:tracePt t="1131" x="3594100" y="5060950"/>
          <p14:tracePt t="1142" x="3594100" y="5048250"/>
          <p14:tracePt t="1157" x="3606800" y="5035550"/>
          <p14:tracePt t="1174" x="3625850" y="4997450"/>
          <p14:tracePt t="1190" x="3651250" y="4984750"/>
          <p14:tracePt t="1206" x="3695700" y="4921250"/>
          <p14:tracePt t="1223" x="3721100" y="4889500"/>
          <p14:tracePt t="1240" x="3778250" y="4819650"/>
          <p14:tracePt t="1258" x="3841750" y="4743450"/>
          <p14:tracePt t="1274" x="3860800" y="4711700"/>
          <p14:tracePt t="1289" x="3905250" y="4667250"/>
          <p14:tracePt t="1306" x="3917950" y="4635500"/>
          <p14:tracePt t="1324" x="3962400" y="4591050"/>
          <p14:tracePt t="1341" x="4013200" y="4533900"/>
          <p14:tracePt t="1357" x="4032250" y="4514850"/>
          <p14:tracePt t="1374" x="4057650" y="4495800"/>
          <p14:tracePt t="1392" x="4076700" y="4464050"/>
          <p14:tracePt t="1407" x="4083050" y="4464050"/>
          <p14:tracePt t="1424" x="4108450" y="4432300"/>
          <p14:tracePt t="1441" x="4114800" y="4419600"/>
          <p14:tracePt t="1457" x="4127500" y="4406900"/>
          <p14:tracePt t="1475" x="4133850" y="4406900"/>
          <p14:tracePt t="1491" x="4146550" y="4381500"/>
          <p14:tracePt t="1507" x="4171950" y="4349750"/>
          <p14:tracePt t="1524" x="4178300" y="4337050"/>
          <p14:tracePt t="1540" x="4210050" y="4311650"/>
          <p14:tracePt t="1557" x="4216400" y="4292600"/>
          <p14:tracePt t="1574" x="4235450" y="4273550"/>
          <p14:tracePt t="1590" x="4248150" y="4254500"/>
          <p14:tracePt t="1606" x="4254500" y="4241800"/>
          <p14:tracePt t="1623" x="4273550" y="4222750"/>
          <p14:tracePt t="1657" x="4279900" y="4210050"/>
          <p14:tracePt t="1690" x="4286250" y="4203700"/>
          <p14:tracePt t="1726" x="4292600" y="4197350"/>
          <p14:tracePt t="69643" x="4286250" y="4191000"/>
          <p14:tracePt t="69653" x="4254500" y="4171950"/>
          <p14:tracePt t="69664" x="4229100" y="4165600"/>
          <p14:tracePt t="69674" x="4184650" y="4146550"/>
          <p14:tracePt t="69685" x="4152900" y="4140200"/>
          <p14:tracePt t="69702" x="4121150" y="4127500"/>
          <p14:tracePt t="69719" x="4064000" y="4102100"/>
          <p14:tracePt t="69736" x="3975100" y="4070350"/>
          <p14:tracePt t="69752" x="3943350" y="4051300"/>
          <p14:tracePt t="69769" x="3879850" y="4013200"/>
          <p14:tracePt t="69785" x="3860800" y="4000500"/>
          <p14:tracePt t="69801" x="3829050" y="3981450"/>
          <p14:tracePt t="69820" x="3822700" y="3975100"/>
          <p14:tracePt t="69835" x="3816350" y="3968750"/>
          <p14:tracePt t="69852" x="3803650" y="3956050"/>
          <p14:tracePt t="69869" x="3778250" y="3917950"/>
          <p14:tracePt t="69885" x="3759200" y="3879850"/>
          <p14:tracePt t="69902" x="3752850" y="3867150"/>
          <p14:tracePt t="69918" x="3740150" y="3829050"/>
          <p14:tracePt t="69935" x="3714750" y="3765550"/>
          <p14:tracePt t="69952" x="3708400" y="3752850"/>
          <p14:tracePt t="69968" x="3708400" y="3733800"/>
          <p14:tracePt t="69985" x="3702050" y="3721100"/>
          <p14:tracePt t="70002" x="3702050" y="3676650"/>
          <p14:tracePt t="70018" x="3702050" y="3638550"/>
          <p14:tracePt t="70034" x="3702050" y="3619500"/>
          <p14:tracePt t="70051" x="3708400" y="3587750"/>
          <p14:tracePt t="70067" x="3714750" y="3568700"/>
          <p14:tracePt t="70085" x="3727450" y="3543300"/>
          <p14:tracePt t="70102" x="3740150" y="3524250"/>
          <p14:tracePt t="70118" x="3752850" y="3517900"/>
          <p14:tracePt t="70135" x="3771900" y="3505200"/>
          <p14:tracePt t="70151" x="3778250" y="3498850"/>
          <p14:tracePt t="70168" x="3790950" y="3486150"/>
          <p14:tracePt t="70185" x="3803650" y="3479800"/>
          <p14:tracePt t="70202" x="3810000" y="3473450"/>
          <p14:tracePt t="70218" x="3822700" y="3473450"/>
          <p14:tracePt t="70252" x="3835400" y="3473450"/>
          <p14:tracePt t="70269" x="3841750" y="3473450"/>
          <p14:tracePt t="70301" x="3854450" y="3473450"/>
          <p14:tracePt t="70320" x="3860800" y="3467100"/>
          <p14:tracePt t="70335" x="3867150" y="3467100"/>
          <p14:tracePt t="70352" x="3892550" y="3460750"/>
          <p14:tracePt t="70368" x="3911600" y="3460750"/>
          <p14:tracePt t="70385" x="3962400" y="3454400"/>
          <p14:tracePt t="70402" x="3994150" y="3454400"/>
          <p14:tracePt t="70418" x="4057650" y="3441700"/>
          <p14:tracePt t="70436" x="4152900" y="3441700"/>
          <p14:tracePt t="70452" x="4229100" y="3441700"/>
          <p14:tracePt t="70468" x="4394200" y="3441700"/>
          <p14:tracePt t="70485" x="4445000" y="3441700"/>
          <p14:tracePt t="70502" x="4559300" y="3441700"/>
          <p14:tracePt t="70519" x="4711700" y="3448050"/>
          <p14:tracePt t="70535" x="4787900" y="3448050"/>
          <p14:tracePt t="70552" x="4902200" y="3448050"/>
          <p14:tracePt t="70568" x="5003800" y="3448050"/>
          <p14:tracePt t="70585" x="5200650" y="3441700"/>
          <p14:tracePt t="70603" x="5340350" y="3422650"/>
          <p14:tracePt t="70618" x="5403850" y="3422650"/>
          <p14:tracePt t="70635" x="5518150" y="3422650"/>
          <p14:tracePt t="70652" x="5594350" y="3422650"/>
          <p14:tracePt t="70668" x="5689600" y="3416300"/>
          <p14:tracePt t="70686" x="5759450" y="3416300"/>
          <p14:tracePt t="70702" x="5778500" y="3409950"/>
          <p14:tracePt t="70719" x="5803900" y="3403600"/>
          <p14:tracePt t="70735" x="5810250" y="3403600"/>
          <p14:tracePt t="70752" x="5829300" y="3397250"/>
          <p14:tracePt t="70785" x="5848350" y="3384550"/>
          <p14:tracePt t="70801" x="5873750" y="3371850"/>
          <p14:tracePt t="70818" x="5886450" y="3365500"/>
          <p14:tracePt t="70835" x="5911850" y="3352800"/>
          <p14:tracePt t="70852" x="5930900" y="3346450"/>
          <p14:tracePt t="70868" x="5988050" y="3327400"/>
          <p14:tracePt t="70886" x="6019800" y="3302000"/>
          <p14:tracePt t="70902" x="6038850" y="3289300"/>
          <p14:tracePt t="70919" x="6064250" y="3276600"/>
          <p14:tracePt t="70935" x="6076950" y="3270250"/>
          <p14:tracePt t="70952" x="6089650" y="3263900"/>
          <p14:tracePt t="70968" x="6096000" y="3263900"/>
          <p14:tracePt t="71280" x="6083300" y="3251200"/>
          <p14:tracePt t="71290" x="6064250" y="3244850"/>
          <p14:tracePt t="71301" x="6057900" y="3238500"/>
          <p14:tracePt t="71311" x="6032500" y="3225800"/>
          <p14:tracePt t="71322" x="6007100" y="3213100"/>
          <p14:tracePt t="71334" x="5994400" y="3206750"/>
          <p14:tracePt t="71350" x="5956300" y="3187700"/>
          <p14:tracePt t="71367" x="5911850" y="3162300"/>
          <p14:tracePt t="71384" x="5842000" y="3130550"/>
          <p14:tracePt t="71400" x="5695950" y="3092450"/>
          <p14:tracePt t="71417" x="5568950" y="3073400"/>
          <p14:tracePt t="71434" x="5473700" y="3054350"/>
          <p14:tracePt t="71450" x="5295900" y="3035300"/>
          <p14:tracePt t="71467" x="5207000" y="3022600"/>
          <p14:tracePt t="71484" x="5080000" y="3016250"/>
          <p14:tracePt t="71500" x="4921250" y="2990850"/>
          <p14:tracePt t="71517" x="4845050" y="2990850"/>
          <p14:tracePt t="71534" x="4692650" y="2984500"/>
          <p14:tracePt t="71550" x="4648200" y="2978150"/>
          <p14:tracePt t="71567" x="4559300" y="2965450"/>
          <p14:tracePt t="71584" x="4413250" y="2959100"/>
          <p14:tracePt t="71600" x="4337050" y="2946400"/>
          <p14:tracePt t="71617" x="4159250" y="2940050"/>
          <p14:tracePt t="71634" x="4083050" y="2927350"/>
          <p14:tracePt t="71650" x="3886200" y="2895600"/>
          <p14:tracePt t="71667" x="3708400" y="2870200"/>
          <p14:tracePt t="71684" x="3638550" y="2838450"/>
          <p14:tracePt t="71700" x="3505200" y="2800350"/>
          <p14:tracePt t="71717" x="3435350" y="2781300"/>
          <p14:tracePt t="71734" x="3295650" y="2762250"/>
          <p14:tracePt t="71750" x="3187700" y="2749550"/>
          <p14:tracePt t="71767" x="3149600" y="2743200"/>
          <p14:tracePt t="71784" x="3092450" y="2743200"/>
          <p14:tracePt t="71800" x="3067050" y="2736850"/>
          <p14:tracePt t="71817" x="3028950" y="2736850"/>
          <p14:tracePt t="71834" x="2971800" y="2736850"/>
          <p14:tracePt t="71850" x="2946400" y="2736850"/>
          <p14:tracePt t="71867" x="2895600" y="2743200"/>
          <p14:tracePt t="71884" x="2863850" y="2749550"/>
          <p14:tracePt t="71900" x="2806700" y="2774950"/>
          <p14:tracePt t="71917" x="2762250" y="2794000"/>
          <p14:tracePt t="71934" x="2743200" y="2806700"/>
          <p14:tracePt t="71950" x="2705100" y="2825750"/>
          <p14:tracePt t="71967" x="2692400" y="2832100"/>
          <p14:tracePt t="71984" x="2673350" y="2838450"/>
          <p14:tracePt t="72001" x="2667000" y="2838450"/>
          <p14:tracePt t="72017" x="2660650" y="2844800"/>
          <p14:tracePt t="72503" x="2660650" y="2851150"/>
          <p14:tracePt t="72513" x="2660650" y="2863850"/>
          <p14:tracePt t="72524" x="2660650" y="2876550"/>
          <p14:tracePt t="72536" x="2667000" y="2889250"/>
          <p14:tracePt t="72552" x="2673350" y="2901950"/>
          <p14:tracePt t="72568" x="2705100" y="2933700"/>
          <p14:tracePt t="72586" x="2794000" y="2978150"/>
          <p14:tracePt t="72602" x="2851150" y="3003550"/>
          <p14:tracePt t="72619" x="2946400" y="3028950"/>
          <p14:tracePt t="72635" x="2997200" y="3041650"/>
          <p14:tracePt t="72651" x="3105150" y="3048000"/>
          <p14:tracePt t="72668" x="3155950" y="3054350"/>
          <p14:tracePt t="72685" x="3251200" y="3067050"/>
          <p14:tracePt t="72702" x="3314700" y="3067050"/>
          <p14:tracePt t="72718" x="3346450" y="3073400"/>
          <p14:tracePt t="72735" x="3441700" y="3079750"/>
          <p14:tracePt t="72751" x="3530600" y="3092450"/>
          <p14:tracePt t="72768" x="3657600" y="3098800"/>
          <p14:tracePt t="72785" x="3778250" y="3098800"/>
          <p14:tracePt t="72802" x="3816350" y="3098800"/>
          <p14:tracePt t="72818" x="3930650" y="3098800"/>
          <p14:tracePt t="72835" x="4006850" y="3111500"/>
          <p14:tracePt t="72852" x="4133850" y="3111500"/>
          <p14:tracePt t="72868" x="4216400" y="3111500"/>
          <p14:tracePt t="72885" x="4254500" y="3117850"/>
          <p14:tracePt t="72902" x="4362450" y="3130550"/>
          <p14:tracePt t="72919" x="4413250" y="3130550"/>
          <p14:tracePt t="72935" x="4527550" y="3130550"/>
          <p14:tracePt t="72952" x="4616450" y="3130550"/>
          <p14:tracePt t="72968" x="4673600" y="3130550"/>
          <p14:tracePt t="72985" x="4762500" y="3130550"/>
          <p14:tracePt t="73001" x="4813300" y="3130550"/>
          <p14:tracePt t="73018" x="4895850" y="3124200"/>
          <p14:tracePt t="73035" x="4933950" y="3124200"/>
          <p14:tracePt t="73051" x="4946650" y="3117850"/>
          <p14:tracePt t="73068" x="4959350" y="3117850"/>
          <p14:tracePt t="73085" x="4965700" y="3117850"/>
          <p14:tracePt t="73102" x="4972050" y="3117850"/>
          <p14:tracePt t="73118" x="4978400" y="3117850"/>
          <p14:tracePt t="73181" x="4978400" y="3111500"/>
          <p14:tracePt t="73192" x="4953000" y="3105150"/>
          <p14:tracePt t="73203" x="4927600" y="3092450"/>
          <p14:tracePt t="73218" x="4857750" y="3060700"/>
          <p14:tracePt t="73235" x="4667250" y="2978150"/>
          <p14:tracePt t="73251" x="4546600" y="2927350"/>
          <p14:tracePt t="73268" x="4349750" y="2832100"/>
          <p14:tracePt t="73285" x="4108450" y="2768600"/>
          <p14:tracePt t="73300" x="4006850" y="2755900"/>
          <p14:tracePt t="73317" x="3841750" y="2736850"/>
          <p14:tracePt t="73334" x="3778250" y="2736850"/>
          <p14:tracePt t="73350" x="3695700" y="2730500"/>
          <p14:tracePt t="73369" x="3606800" y="2730500"/>
          <p14:tracePt t="73385" x="3549650" y="2730500"/>
          <p14:tracePt t="73402" x="3422650" y="2743200"/>
          <p14:tracePt t="73418" x="3365500" y="2749550"/>
          <p14:tracePt t="73435" x="3308350" y="2755900"/>
          <p14:tracePt t="73453" x="3244850" y="2787650"/>
          <p14:tracePt t="73468" x="3225800" y="2794000"/>
          <p14:tracePt t="73485" x="3200400" y="2806700"/>
          <p14:tracePt t="73501" x="3200400" y="2813050"/>
          <p14:tracePt t="73557" x="3200400" y="2825750"/>
          <p14:tracePt t="73568" x="3200400" y="2832100"/>
          <p14:tracePt t="73578" x="3200400" y="2844800"/>
          <p14:tracePt t="73588" x="3200400" y="2863850"/>
          <p14:tracePt t="73601" x="3213100" y="2876550"/>
          <p14:tracePt t="73618" x="3244850" y="2901950"/>
          <p14:tracePt t="73635" x="3333750" y="2965450"/>
          <p14:tracePt t="73652" x="3403600" y="3009900"/>
          <p14:tracePt t="73668" x="3448050" y="3041650"/>
          <p14:tracePt t="73685" x="3524250" y="3098800"/>
          <p14:tracePt t="73702" x="3568700" y="3124200"/>
          <p14:tracePt t="73719" x="3695700" y="3187700"/>
          <p14:tracePt t="73735" x="3803650" y="3232150"/>
          <p14:tracePt t="73751" x="3848100" y="3251200"/>
          <p14:tracePt t="73768" x="3917950" y="3270250"/>
          <p14:tracePt t="73785" x="3943350" y="3276600"/>
          <p14:tracePt t="73801" x="4019550" y="3295650"/>
          <p14:tracePt t="73818" x="4127500" y="3314700"/>
          <p14:tracePt t="73835" x="4184650" y="3321050"/>
          <p14:tracePt t="73851" x="4286250" y="3340100"/>
          <p14:tracePt t="73868" x="4318000" y="3346450"/>
          <p14:tracePt t="73885" x="4400550" y="3352800"/>
          <p14:tracePt t="73901" x="4489450" y="3352800"/>
          <p14:tracePt t="73918" x="4540250" y="3365500"/>
          <p14:tracePt t="73934" x="4648200" y="3365500"/>
          <p14:tracePt t="73951" x="4673600" y="3365500"/>
          <p14:tracePt t="73968" x="4743450" y="3346450"/>
          <p14:tracePt t="73985" x="4806950" y="3314700"/>
          <p14:tracePt t="74001" x="4838700" y="3295650"/>
          <p14:tracePt t="74018" x="4914900" y="3251200"/>
          <p14:tracePt t="74035" x="4933950" y="3238500"/>
          <p14:tracePt t="74051" x="4972050" y="3206750"/>
          <p14:tracePt t="74068" x="4991100" y="3194050"/>
          <p14:tracePt t="74084" x="4997450" y="3187700"/>
          <p14:tracePt t="74100" x="5003800" y="3181350"/>
          <p14:tracePt t="74173" x="5003800" y="3175000"/>
          <p14:tracePt t="74184" x="4997450" y="3168650"/>
          <p14:tracePt t="74194" x="4984750" y="3155950"/>
          <p14:tracePt t="74204" x="4959350" y="3149600"/>
          <p14:tracePt t="74218" x="4946650" y="3136900"/>
          <p14:tracePt t="74236" x="4895850" y="3117850"/>
          <p14:tracePt t="74251" x="4870450" y="3111500"/>
          <p14:tracePt t="74268" x="4800600" y="3105150"/>
          <p14:tracePt t="74285" x="4768850" y="3092450"/>
          <p14:tracePt t="74300" x="4737100" y="3086100"/>
          <p14:tracePt t="74317" x="4718050" y="3086100"/>
          <p14:tracePt t="74334" x="4692650" y="3079750"/>
          <p14:tracePt t="74351" x="4667250" y="3079750"/>
          <p14:tracePt t="74368" x="4654550" y="3079750"/>
          <p14:tracePt t="74385" x="4622800" y="3079750"/>
          <p14:tracePt t="74402" x="4591050" y="3079750"/>
          <p14:tracePt t="74418" x="4578350" y="3079750"/>
          <p14:tracePt t="74435" x="4552950" y="3079750"/>
          <p14:tracePt t="74451" x="4546600" y="3086100"/>
          <p14:tracePt t="74468" x="4540250" y="3086100"/>
          <p14:tracePt t="89405" x="4546600" y="3079750"/>
          <p14:tracePt t="89416" x="4552950" y="3073400"/>
          <p14:tracePt t="89425" x="4559300" y="3073400"/>
          <p14:tracePt t="89436" x="4565650" y="3067050"/>
          <p14:tracePt t="89450" x="4572000" y="3060700"/>
          <p14:tracePt t="89468" x="4578350" y="3060700"/>
          <p14:tracePt t="89483" x="4578350" y="3054350"/>
          <p14:tracePt t="89499" x="4584700" y="3054350"/>
          <p14:tracePt t="89520" x="4591050" y="3048000"/>
          <p14:tracePt t="89582" x="4597400" y="3048000"/>
          <p14:tracePt t="89603" x="4603750" y="3048000"/>
          <p14:tracePt t="89613" x="4610100" y="3041650"/>
          <p14:tracePt t="89624" x="4616450" y="3041650"/>
          <p14:tracePt t="89635" x="4622800" y="3035300"/>
          <p14:tracePt t="89650" x="4629150" y="3035300"/>
          <p14:tracePt t="89667" x="4635500" y="3028950"/>
          <p14:tracePt t="89684" x="4641850" y="3028950"/>
          <p14:tracePt t="89700" x="4648200" y="3028950"/>
          <p14:tracePt t="89738" x="4654550" y="3028950"/>
          <p14:tracePt t="89937" x="4660900" y="3028950"/>
          <p14:tracePt t="90219" x="4667250" y="3022600"/>
          <p14:tracePt t="90240" x="4679950" y="3016250"/>
          <p14:tracePt t="90250" x="4692650" y="3016250"/>
          <p14:tracePt t="90260" x="4705350" y="3009900"/>
          <p14:tracePt t="90271" x="4730750" y="3003550"/>
          <p14:tracePt t="90283" x="4743450" y="2997200"/>
          <p14:tracePt t="90299" x="4756150" y="2990850"/>
          <p14:tracePt t="90316" x="4794250" y="2971800"/>
          <p14:tracePt t="90332" x="4857750" y="2946400"/>
          <p14:tracePt t="90350" x="4889500" y="2933700"/>
          <p14:tracePt t="90366" x="4972050" y="2895600"/>
          <p14:tracePt t="90383" x="5003800" y="2882900"/>
          <p14:tracePt t="90400" x="5092700" y="2844800"/>
          <p14:tracePt t="90417" x="5187950" y="2832100"/>
          <p14:tracePt t="90433" x="5238750" y="2813050"/>
          <p14:tracePt t="90450" x="5340350" y="2787650"/>
          <p14:tracePt t="90466" x="5378450" y="2774950"/>
          <p14:tracePt t="90483" x="5448300" y="2768600"/>
          <p14:tracePt t="90500" x="5537200" y="2762250"/>
          <p14:tracePt t="90516" x="5581650" y="2755900"/>
          <p14:tracePt t="90533" x="5670550" y="2755900"/>
          <p14:tracePt t="90550" x="5702300" y="2743200"/>
          <p14:tracePt t="90567" x="5772150" y="2736850"/>
          <p14:tracePt t="90584" x="5829300" y="2730500"/>
          <p14:tracePt t="90600" x="5854700" y="2730500"/>
          <p14:tracePt t="90617" x="5924550" y="2730500"/>
          <p14:tracePt t="90634" x="5949950" y="2730500"/>
          <p14:tracePt t="90650" x="6038850" y="2730500"/>
          <p14:tracePt t="90667" x="6108700" y="2730500"/>
          <p14:tracePt t="90683" x="6146800" y="2730500"/>
          <p14:tracePt t="90700" x="6242050" y="2743200"/>
          <p14:tracePt t="90717" x="6305550" y="2749550"/>
          <p14:tracePt t="90734" x="6451600" y="2806700"/>
          <p14:tracePt t="90750" x="6642100" y="2914650"/>
          <p14:tracePt t="91158" x="6648450" y="2914650"/>
          <p14:tracePt t="91168" x="6661150" y="2914650"/>
          <p14:tracePt t="91190" x="6673850" y="2914650"/>
          <p14:tracePt t="91200" x="6680200" y="2908300"/>
          <p14:tracePt t="91210" x="6699250" y="2901950"/>
          <p14:tracePt t="91221" x="6711950" y="2895600"/>
          <p14:tracePt t="91233" x="6724650" y="2895600"/>
          <p14:tracePt t="91250" x="6756400" y="2889250"/>
          <p14:tracePt t="91267" x="6794500" y="2876550"/>
          <p14:tracePt t="91284" x="6838950" y="2863850"/>
          <p14:tracePt t="91299" x="6851650" y="2857500"/>
          <p14:tracePt t="91316" x="6858000" y="2851150"/>
          <p14:tracePt t="91332" x="6864350" y="2844800"/>
          <p14:tracePt t="91349" x="6870700" y="2844800"/>
          <p14:tracePt t="91367" x="6870700" y="2825750"/>
          <p14:tracePt t="91383" x="6851650" y="2794000"/>
          <p14:tracePt t="91400" x="6743700" y="2730500"/>
          <p14:tracePt t="91418" x="6629400" y="2686050"/>
          <p14:tracePt t="91433" x="6565900" y="2667000"/>
          <p14:tracePt t="91450" x="6394450" y="2635250"/>
          <p14:tracePt t="91467" x="6305550" y="2635250"/>
          <p14:tracePt t="91483" x="6191250" y="2635250"/>
          <p14:tracePt t="91500" x="6127750" y="2635250"/>
          <p14:tracePt t="91517" x="5956300" y="2660650"/>
          <p14:tracePt t="91534" x="5822950" y="2698750"/>
          <p14:tracePt t="91550" x="5791200" y="2705100"/>
          <p14:tracePt t="91567" x="5721350" y="2724150"/>
          <p14:tracePt t="91583" x="5702300" y="2736850"/>
          <p14:tracePt t="91600" x="5657850" y="2762250"/>
          <p14:tracePt t="91618" x="5568950" y="2832100"/>
          <p14:tracePt t="91632" x="5543550" y="2863850"/>
          <p14:tracePt t="91649" x="5480050" y="2921000"/>
          <p14:tracePt t="91666" x="5454650" y="2959100"/>
          <p14:tracePt t="91682" x="5416550" y="3003550"/>
          <p14:tracePt t="91699" x="5403850" y="3016250"/>
          <p14:tracePt t="91715" x="5397500" y="3022600"/>
          <p14:tracePt t="91732" x="5397500" y="3060700"/>
          <p14:tracePt t="91749" x="5397500" y="3086100"/>
          <p14:tracePt t="91765" x="5422900" y="3143250"/>
          <p14:tracePt t="91782" x="5448300" y="3181350"/>
          <p14:tracePt t="91799" x="5530850" y="3270250"/>
          <p14:tracePt t="91816" x="5632450" y="3352800"/>
          <p14:tracePt t="91832" x="5702300" y="3397250"/>
          <p14:tracePt t="91850" x="5911850" y="3492500"/>
          <p14:tracePt t="91867" x="6083300" y="3517900"/>
          <p14:tracePt t="91882" x="6197600" y="3530600"/>
          <p14:tracePt t="91899" x="6451600" y="3543300"/>
          <p14:tracePt t="91917" x="6553200" y="3543300"/>
          <p14:tracePt t="91933" x="6807200" y="3543300"/>
          <p14:tracePt t="91951" x="7118350" y="3543300"/>
          <p14:tracePt t="91967" x="7194550" y="3543300"/>
          <p14:tracePt t="91983" x="7397750" y="3543300"/>
          <p14:tracePt t="92000" x="7518400" y="3543300"/>
          <p14:tracePt t="92017" x="7734300" y="3536950"/>
          <p14:tracePt t="92034" x="7969250" y="3492500"/>
          <p14:tracePt t="92050" x="8108950" y="3473450"/>
          <p14:tracePt t="92066" x="8343900" y="3397250"/>
          <p14:tracePt t="92083" x="8451850" y="3359150"/>
          <p14:tracePt t="92100" x="8667750" y="3282950"/>
          <p14:tracePt t="92118" x="8832850" y="3213100"/>
          <p14:tracePt t="92133" x="8890000" y="3187700"/>
          <p14:tracePt t="92150" x="8947150" y="3162300"/>
          <p14:tracePt t="92167" x="8972550" y="3149600"/>
          <p14:tracePt t="92184" x="9004300" y="3136900"/>
          <p14:tracePt t="92201" x="9017000" y="3130550"/>
          <p14:tracePt t="92254" x="9017000" y="3117850"/>
          <p14:tracePt t="92265" x="8997950" y="3086100"/>
          <p14:tracePt t="92275" x="8966200" y="3054350"/>
          <p14:tracePt t="92285" x="8896350" y="3003550"/>
          <p14:tracePt t="92299" x="8788400" y="2946400"/>
          <p14:tracePt t="92316" x="8540750" y="2838450"/>
          <p14:tracePt t="92332" x="8350250" y="2768600"/>
          <p14:tracePt t="92350" x="8077200" y="2717800"/>
          <p14:tracePt t="92368" x="7791450" y="2692400"/>
          <p14:tracePt t="92383" x="7632700" y="2692400"/>
          <p14:tracePt t="92400" x="7385050" y="2673350"/>
          <p14:tracePt t="92417" x="7258050" y="2660650"/>
          <p14:tracePt t="92433" x="7029450" y="2660650"/>
          <p14:tracePt t="92450" x="6915150" y="2654300"/>
          <p14:tracePt t="92467" x="6775450" y="2654300"/>
          <p14:tracePt t="92483" x="6597650" y="2667000"/>
          <p14:tracePt t="92500" x="6508750" y="2673350"/>
          <p14:tracePt t="92517" x="6337300" y="2692400"/>
          <p14:tracePt t="92533" x="6261100" y="2717800"/>
          <p14:tracePt t="92550" x="6076950" y="2774950"/>
          <p14:tracePt t="92567" x="5905500" y="2813050"/>
          <p14:tracePt t="92583" x="5842000" y="2838450"/>
          <p14:tracePt t="92600" x="5727700" y="2870200"/>
          <p14:tracePt t="92617" x="5695950" y="2889250"/>
          <p14:tracePt t="92633" x="5645150" y="2901950"/>
          <p14:tracePt t="92650" x="5607050" y="2908300"/>
          <p14:tracePt t="92667" x="5594350" y="2908300"/>
          <p14:tracePt t="92683" x="5581650" y="2914650"/>
          <p14:tracePt t="92717" x="5575300" y="2914650"/>
          <p14:tracePt t="92734" x="5568950" y="2933700"/>
          <p14:tracePt t="92750" x="5562600" y="2952750"/>
          <p14:tracePt t="92767" x="5537200" y="2978150"/>
          <p14:tracePt t="92783" x="5530850" y="2997200"/>
          <p14:tracePt t="92800" x="5518150" y="3022600"/>
          <p14:tracePt t="92818" x="5511800" y="3035300"/>
          <p14:tracePt t="92833" x="5511800" y="3041650"/>
          <p14:tracePt t="92850" x="5511800" y="3048000"/>
          <p14:tracePt t="92867" x="5511800" y="3054350"/>
          <p14:tracePt t="92883" x="5511800" y="3079750"/>
          <p14:tracePt t="92901" x="5549900" y="3117850"/>
          <p14:tracePt t="92917" x="5588000" y="3149600"/>
          <p14:tracePt t="92934" x="5702300" y="3225800"/>
          <p14:tracePt t="92949" x="5772150" y="3263900"/>
          <p14:tracePt t="92966" x="5930900" y="3327400"/>
          <p14:tracePt t="92983" x="5975350" y="3340100"/>
          <p14:tracePt t="92999" x="6057900" y="3378200"/>
          <p14:tracePt t="93017" x="6159500" y="3409950"/>
          <p14:tracePt t="93033" x="6210300" y="3422650"/>
          <p14:tracePt t="93050" x="6330950" y="3429000"/>
          <p14:tracePt t="93068" x="6419850" y="3441700"/>
          <p14:tracePt t="93083" x="6470650" y="3441700"/>
          <p14:tracePt t="93100" x="6635750" y="3441700"/>
          <p14:tracePt t="93117" x="6724650" y="3441700"/>
          <p14:tracePt t="93133" x="6889750" y="3441700"/>
          <p14:tracePt t="93151" x="7048500" y="3441700"/>
          <p14:tracePt t="93167" x="7131050" y="3441700"/>
          <p14:tracePt t="93184" x="7308850" y="3441700"/>
          <p14:tracePt t="93200" x="7366000" y="3441700"/>
          <p14:tracePt t="93217" x="7454900" y="3441700"/>
          <p14:tracePt t="93233" x="7480300" y="3441700"/>
          <p14:tracePt t="93250" x="7562850" y="3454400"/>
          <p14:tracePt t="93267" x="7620000" y="3467100"/>
          <p14:tracePt t="93283" x="7632700" y="3473450"/>
          <p14:tracePt t="103600" x="7626350" y="3473450"/>
          <p14:tracePt t="103611" x="7620000" y="3467100"/>
          <p14:tracePt t="103621" x="7613650" y="3467100"/>
          <p14:tracePt t="103633" x="7607300" y="3467100"/>
          <p14:tracePt t="103649" x="7594600" y="3467100"/>
          <p14:tracePt t="103666" x="7569200" y="3460750"/>
          <p14:tracePt t="103683" x="7550150" y="3460750"/>
          <p14:tracePt t="103699" x="7524750" y="3460750"/>
          <p14:tracePt t="103715" x="7518400" y="3460750"/>
          <p14:tracePt t="103732" x="7505700" y="3460750"/>
          <p14:tracePt t="103749" x="7493000" y="3460750"/>
          <p14:tracePt t="103767" x="7480300" y="3460750"/>
          <p14:tracePt t="103799" x="7467600" y="3460750"/>
          <p14:tracePt t="103815" x="7454900" y="3460750"/>
          <p14:tracePt t="103833" x="7442200" y="3460750"/>
          <p14:tracePt t="103850" x="7423150" y="3460750"/>
          <p14:tracePt t="103866" x="7416800" y="3460750"/>
          <p14:tracePt t="103883" x="7378700" y="3460750"/>
          <p14:tracePt t="103899" x="7353300" y="3460750"/>
          <p14:tracePt t="103915" x="7321550" y="3460750"/>
          <p14:tracePt t="103931" x="7296150" y="3460750"/>
          <p14:tracePt t="103949" x="7181850" y="3473450"/>
          <p14:tracePt t="103966" x="6997700" y="3492500"/>
          <p14:tracePt t="103981" x="6921500" y="3492500"/>
          <p14:tracePt t="103998" x="6705600" y="3505200"/>
          <p14:tracePt t="104015" x="6591300" y="3505200"/>
          <p14:tracePt t="104032" x="6413500" y="3486150"/>
          <p14:tracePt t="104048" x="6203950" y="3435350"/>
          <p14:tracePt t="104065" x="6089650" y="3397250"/>
          <p14:tracePt t="104081" x="5918200" y="3352800"/>
          <p14:tracePt t="104098" x="5867400" y="3333750"/>
          <p14:tracePt t="104115" x="5721350" y="3295650"/>
          <p14:tracePt t="104131" x="5537200" y="3257550"/>
          <p14:tracePt t="104148" x="5461000" y="3244850"/>
          <p14:tracePt t="104165" x="5340350" y="3225800"/>
          <p14:tracePt t="104182" x="5289550" y="3219450"/>
          <p14:tracePt t="104198" x="5156200" y="3194050"/>
          <p14:tracePt t="104215" x="4997450" y="3162300"/>
          <p14:tracePt t="104231" x="4914900" y="3130550"/>
          <p14:tracePt t="104249" x="4813300" y="3124200"/>
          <p14:tracePt t="104266" x="4781550" y="3117850"/>
          <p14:tracePt t="104283" x="4724400" y="3105150"/>
          <p14:tracePt t="104298" x="4686300" y="3105150"/>
          <p14:tracePt t="104315" x="4673600" y="3105150"/>
          <p14:tracePt t="104331" x="4648200" y="3105150"/>
          <p14:tracePt t="105041" x="4641850" y="3105150"/>
          <p14:tracePt t="105062" x="4629150" y="3105150"/>
          <p14:tracePt t="105072" x="4622800" y="3105150"/>
          <p14:tracePt t="105083" x="4622800" y="3098800"/>
          <p14:tracePt t="105099" x="4610100" y="3098800"/>
          <p14:tracePt t="105116" x="4584700" y="3098800"/>
          <p14:tracePt t="105133" x="4565650" y="3092450"/>
          <p14:tracePt t="105149" x="4514850" y="3092450"/>
          <p14:tracePt t="105166" x="4464050" y="3092450"/>
          <p14:tracePt t="105183" x="4425950" y="3092450"/>
          <p14:tracePt t="105198" x="4349750" y="3098800"/>
          <p14:tracePt t="105216" x="4305300" y="3111500"/>
          <p14:tracePt t="105232" x="4248150" y="3117850"/>
          <p14:tracePt t="105249" x="4210050" y="3124200"/>
          <p14:tracePt t="105266" x="4197350" y="3124200"/>
          <p14:tracePt t="105282" x="4165600" y="3130550"/>
          <p14:tracePt t="105298" x="4152900" y="3130550"/>
          <p14:tracePt t="105301" x="4140200" y="3136900"/>
          <p14:tracePt t="105315" x="4127500" y="3143250"/>
          <p14:tracePt t="105332" x="4089400" y="3162300"/>
          <p14:tracePt t="105349" x="4076700" y="3175000"/>
          <p14:tracePt t="105365" x="4032250" y="3206750"/>
          <p14:tracePt t="105382" x="4013200" y="3213100"/>
          <p14:tracePt t="105398" x="3981450" y="3238500"/>
          <p14:tracePt t="105415" x="3937000" y="3270250"/>
          <p14:tracePt t="105432" x="3917950" y="3276600"/>
          <p14:tracePt t="105449" x="3873500" y="3295650"/>
          <p14:tracePt t="105466" x="3854450" y="3302000"/>
          <p14:tracePt t="105483" x="3810000" y="3308350"/>
          <p14:tracePt t="105499" x="3752850" y="3321050"/>
          <p14:tracePt t="105515" x="3714750" y="3321050"/>
          <p14:tracePt t="105531" x="3619500" y="3327400"/>
          <p14:tracePt t="105548" x="3587750" y="3333750"/>
          <p14:tracePt t="105566" x="3524250" y="3340100"/>
          <p14:tracePt t="105583" x="3441700" y="3352800"/>
          <p14:tracePt t="105599" x="3403600" y="3352800"/>
          <p14:tracePt t="105616" x="3333750" y="3359150"/>
          <p14:tracePt t="105632" x="3308350" y="3359150"/>
          <p14:tracePt t="105649" x="3270250" y="3359150"/>
          <p14:tracePt t="105667" x="3238500" y="3359150"/>
          <p14:tracePt t="105682" x="3219450" y="3359150"/>
          <p14:tracePt t="105699" x="3200400" y="3359150"/>
          <p14:tracePt t="105716" x="3187700" y="3359150"/>
          <p14:tracePt t="105732" x="3175000" y="3359150"/>
          <p14:tracePt t="105782" x="3168650" y="3359150"/>
          <p14:tracePt t="105823" x="3162300" y="3359150"/>
          <p14:tracePt t="108359" x="3162300" y="3365500"/>
          <p14:tracePt t="108370" x="3168650" y="3371850"/>
          <p14:tracePt t="108391" x="3181350" y="3371850"/>
          <p14:tracePt t="108401" x="3206750" y="3390900"/>
          <p14:tracePt t="108412" x="3219450" y="3397250"/>
          <p14:tracePt t="108422" x="3238500" y="3403600"/>
          <p14:tracePt t="108433" x="3251200" y="3409950"/>
          <p14:tracePt t="108449" x="3270250" y="3409950"/>
          <p14:tracePt t="108465" x="3308350" y="3416300"/>
          <p14:tracePt t="108482" x="3321050" y="3422650"/>
          <p14:tracePt t="108499" x="3346450" y="3435350"/>
          <p14:tracePt t="108516" x="3378200" y="3448050"/>
          <p14:tracePt t="108532" x="3390900" y="3460750"/>
          <p14:tracePt t="108549" x="3429000" y="3473450"/>
          <p14:tracePt t="108565" x="3441700" y="3492500"/>
          <p14:tracePt t="108582" x="3492500" y="3517900"/>
          <p14:tracePt t="108599" x="3530600" y="3543300"/>
          <p14:tracePt t="108615" x="3543300" y="3549650"/>
          <p14:tracePt t="108632" x="3581400" y="3562350"/>
          <p14:tracePt t="108649" x="3594100" y="3562350"/>
          <p14:tracePt t="108665" x="3613150" y="3575050"/>
          <p14:tracePt t="108683" x="3632200" y="3581400"/>
          <p14:tracePt t="108699" x="3651250" y="3587750"/>
          <p14:tracePt t="108716" x="3683000" y="3600450"/>
          <p14:tracePt t="108732" x="3695700" y="3606800"/>
          <p14:tracePt t="108749" x="3721100" y="3613150"/>
          <p14:tracePt t="108766" x="3746500" y="3619500"/>
          <p14:tracePt t="108782" x="3752850" y="3625850"/>
          <p14:tracePt t="108799" x="3784600" y="3632200"/>
          <p14:tracePt t="108816" x="3797300" y="3632200"/>
          <p14:tracePt t="108832" x="3822700" y="3638550"/>
          <p14:tracePt t="108850" x="3841750" y="3638550"/>
          <p14:tracePt t="108866" x="3854450" y="3644900"/>
          <p14:tracePt t="108882" x="3892550" y="3651250"/>
          <p14:tracePt t="108899" x="3911600" y="3651250"/>
          <p14:tracePt t="108915" x="3943350" y="3657600"/>
          <p14:tracePt t="108933" x="3968750" y="3663950"/>
          <p14:tracePt t="108949" x="3987800" y="3663950"/>
          <p14:tracePt t="108965" x="4019550" y="3670300"/>
          <p14:tracePt t="108982" x="4032250" y="3670300"/>
          <p14:tracePt t="108999" x="4070350" y="3676650"/>
          <p14:tracePt t="109016" x="4095750" y="3683000"/>
          <p14:tracePt t="109032" x="4108450" y="3689350"/>
          <p14:tracePt t="109049" x="4133850" y="3689350"/>
          <p14:tracePt t="109066" x="4146550" y="3695700"/>
          <p14:tracePt t="109083" x="4178300" y="3695700"/>
          <p14:tracePt t="109098" x="4191000" y="3702050"/>
          <p14:tracePt t="109115" x="4235450" y="3702050"/>
          <p14:tracePt t="109131" x="4279900" y="3702050"/>
          <p14:tracePt t="109148" x="4292600" y="3702050"/>
          <p14:tracePt t="109165" x="4324350" y="3702050"/>
          <p14:tracePt t="109181" x="4343400" y="3702050"/>
          <p14:tracePt t="109199" x="4394200" y="3702050"/>
          <p14:tracePt t="109215" x="4432300" y="3708400"/>
          <p14:tracePt t="109232" x="4464050" y="3708400"/>
          <p14:tracePt t="109249" x="4502150" y="3721100"/>
          <p14:tracePt t="109266" x="4527550" y="3721100"/>
          <p14:tracePt t="109282" x="4572000" y="3721100"/>
          <p14:tracePt t="109298" x="4616450" y="3721100"/>
          <p14:tracePt t="109315" x="4635500" y="3721100"/>
          <p14:tracePt t="109331" x="4667250" y="3721100"/>
          <p14:tracePt t="109348" x="4686300" y="3727450"/>
          <p14:tracePt t="109365" x="4737100" y="3727450"/>
          <p14:tracePt t="109383" x="4819650" y="3746500"/>
          <p14:tracePt t="109399" x="4883150" y="3759200"/>
          <p14:tracePt t="109873" x="4895850" y="3759200"/>
          <p14:tracePt t="109883" x="4908550" y="3759200"/>
          <p14:tracePt t="109893" x="4927600" y="3759200"/>
          <p14:tracePt t="109904" x="4965700" y="3759200"/>
          <p14:tracePt t="109917" x="5016500" y="3759200"/>
          <p14:tracePt t="109931" x="5092700" y="3759200"/>
          <p14:tracePt t="109949" x="5213350" y="3759200"/>
          <p14:tracePt t="109966" x="5397500" y="3759200"/>
          <p14:tracePt t="109982" x="5505450" y="3752850"/>
          <p14:tracePt t="109999" x="5670550" y="3740150"/>
          <p14:tracePt t="110015" x="5759450" y="3740150"/>
          <p14:tracePt t="110031" x="5962650" y="3740150"/>
          <p14:tracePt t="110050" x="6140450" y="3733800"/>
          <p14:tracePt t="110066" x="6216650" y="3733800"/>
          <p14:tracePt t="110081" x="6381750" y="3733800"/>
          <p14:tracePt t="110099" x="6445250" y="3733800"/>
          <p14:tracePt t="110115" x="6572250" y="3733800"/>
          <p14:tracePt t="110133" x="6648450" y="3733800"/>
          <p14:tracePt t="110149" x="6673850" y="3733800"/>
          <p14:tracePt t="110166" x="6718300" y="3733800"/>
          <p14:tracePt t="110182" x="6743700" y="3733800"/>
          <p14:tracePt t="110199" x="6788150" y="3727450"/>
          <p14:tracePt t="110216" x="6864350" y="3695700"/>
          <p14:tracePt t="110232" x="6908800" y="3670300"/>
          <p14:tracePt t="110249" x="6965950" y="3644900"/>
          <p14:tracePt t="110266" x="6978650" y="3632200"/>
          <p14:tracePt t="110282" x="6991350" y="3625850"/>
          <p14:tracePt t="110298" x="6997700" y="3619500"/>
          <p14:tracePt t="110300" x="7004050" y="3619500"/>
          <p14:tracePt t="110314" x="7004050" y="3613150"/>
          <p14:tracePt t="110331" x="7010400" y="3606800"/>
          <p14:tracePt t="110363" x="7010400" y="3600450"/>
          <p14:tracePt t="110395" x="7004050" y="3587750"/>
          <p14:tracePt t="110405" x="6991350" y="3581400"/>
          <p14:tracePt t="110416" x="6959600" y="3556000"/>
          <p14:tracePt t="110432" x="6946900" y="3543300"/>
          <p14:tracePt t="110449" x="6889750" y="3511550"/>
          <p14:tracePt t="110465" x="6870700" y="3492500"/>
          <p14:tracePt t="110482" x="6756400" y="3454400"/>
          <p14:tracePt t="110499" x="6591300" y="3435350"/>
          <p14:tracePt t="110515" x="6527800" y="3435350"/>
          <p14:tracePt t="110532" x="6388100" y="3422650"/>
          <p14:tracePt t="110549" x="6311900" y="3422650"/>
          <p14:tracePt t="110565" x="6153150" y="3429000"/>
          <p14:tracePt t="110582" x="6064250" y="3429000"/>
          <p14:tracePt t="110599" x="6013450" y="3429000"/>
          <p14:tracePt t="110615" x="5943600" y="3429000"/>
          <p14:tracePt t="110632" x="5892800" y="3429000"/>
          <p14:tracePt t="110649" x="5803900" y="3429000"/>
          <p14:tracePt t="110666" x="5702300" y="3429000"/>
          <p14:tracePt t="110682" x="5657850" y="3422650"/>
          <p14:tracePt t="110699" x="5568950" y="3416300"/>
          <p14:tracePt t="110715" x="5530850" y="3416300"/>
          <p14:tracePt t="110732" x="5397500" y="3397250"/>
          <p14:tracePt t="110749" x="5264150" y="3378200"/>
          <p14:tracePt t="110765" x="5200650" y="3371850"/>
          <p14:tracePt t="110782" x="5092700" y="3359150"/>
          <p14:tracePt t="110799" x="5016500" y="3352800"/>
          <p14:tracePt t="110801" x="4953000" y="3340100"/>
          <p14:tracePt t="110815" x="4864100" y="3333750"/>
          <p14:tracePt t="110832" x="4756150" y="3321050"/>
          <p14:tracePt t="110849" x="4718050" y="3321050"/>
          <p14:tracePt t="110865" x="4622800" y="3314700"/>
          <p14:tracePt t="110882" x="4572000" y="3314700"/>
          <p14:tracePt t="110899" x="4470400" y="3308350"/>
          <p14:tracePt t="110916" x="4375150" y="3289300"/>
          <p14:tracePt t="110932" x="4330700" y="3282950"/>
          <p14:tracePt t="110948" x="4273550" y="3282950"/>
          <p14:tracePt t="110965" x="4254500" y="3270250"/>
          <p14:tracePt t="110982" x="4203700" y="3263900"/>
          <p14:tracePt t="110999" x="4165600" y="3263900"/>
          <p14:tracePt t="111014" x="4133850" y="3263900"/>
          <p14:tracePt t="111031" x="4102100" y="3263900"/>
          <p14:tracePt t="111048" x="4089400" y="3263900"/>
          <p14:tracePt t="111065" x="4057650" y="3263900"/>
          <p14:tracePt t="111082" x="4032250" y="3270250"/>
          <p14:tracePt t="111098" x="4019550" y="3276600"/>
          <p14:tracePt t="111114" x="4000500" y="3282950"/>
          <p14:tracePt t="111131" x="3987800" y="3282950"/>
          <p14:tracePt t="111147" x="3981450" y="3295650"/>
          <p14:tracePt t="111164" x="3975100" y="3308350"/>
          <p14:tracePt t="111182" x="3949700" y="3359150"/>
          <p14:tracePt t="111199" x="3930650" y="3403600"/>
          <p14:tracePt t="111215" x="3924300" y="3422650"/>
          <p14:tracePt t="111232" x="3917950" y="3454400"/>
          <p14:tracePt t="111250" x="3917950" y="3486150"/>
          <p14:tracePt t="111265" x="3917950" y="3498850"/>
          <p14:tracePt t="111283" x="3917950" y="3517900"/>
          <p14:tracePt t="111298" x="3917950" y="3530600"/>
          <p14:tracePt t="111314" x="3924300" y="3543300"/>
          <p14:tracePt t="111333" x="3937000" y="3575050"/>
          <p14:tracePt t="111348" x="3949700" y="3587750"/>
          <p14:tracePt t="111366" x="3962400" y="3606800"/>
          <p14:tracePt t="111382" x="3975100" y="3619500"/>
          <p14:tracePt t="111399" x="4000500" y="3644900"/>
          <p14:tracePt t="111415" x="4019550" y="3657600"/>
          <p14:tracePt t="111432" x="4057650" y="3676650"/>
          <p14:tracePt t="111449" x="4095750" y="3695700"/>
          <p14:tracePt t="111465" x="4121150" y="3702050"/>
          <p14:tracePt t="111482" x="4165600" y="3708400"/>
          <p14:tracePt t="111499" x="4197350" y="3708400"/>
          <p14:tracePt t="111515" x="4298950" y="3714750"/>
          <p14:tracePt t="111532" x="4387850" y="3727450"/>
          <p14:tracePt t="111548" x="4445000" y="3727450"/>
          <p14:tracePt t="111565" x="4584700" y="3727450"/>
          <p14:tracePt t="111582" x="4660900" y="3727450"/>
          <p14:tracePt t="111599" x="4800600" y="3721100"/>
          <p14:tracePt t="111615" x="4927600" y="3714750"/>
          <p14:tracePt t="111632" x="5016500" y="3714750"/>
          <p14:tracePt t="111648" x="5175250" y="3695700"/>
          <p14:tracePt t="111665" x="5264150" y="3683000"/>
          <p14:tracePt t="111682" x="5422900" y="3663950"/>
          <p14:tracePt t="111699" x="5549900" y="3663950"/>
          <p14:tracePt t="111715" x="5613400" y="3663950"/>
          <p14:tracePt t="111732" x="5715000" y="3663950"/>
          <p14:tracePt t="111748" x="5765800" y="3663950"/>
          <p14:tracePt t="111765" x="5873750" y="3663950"/>
          <p14:tracePt t="111782" x="5975350" y="3663950"/>
          <p14:tracePt t="111799" x="6026150" y="3663950"/>
          <p14:tracePt t="111815" x="6140450" y="3663950"/>
          <p14:tracePt t="111832" x="6203950" y="3663950"/>
          <p14:tracePt t="111849" x="6311900" y="3663950"/>
          <p14:tracePt t="111866" x="6451600" y="3663950"/>
          <p14:tracePt t="111882" x="6515100" y="3663950"/>
          <p14:tracePt t="111899" x="6654800" y="3663950"/>
          <p14:tracePt t="111914" x="6705600" y="3663950"/>
          <p14:tracePt t="111931" x="6788150" y="3644900"/>
          <p14:tracePt t="111948" x="6845300" y="3644900"/>
          <p14:tracePt t="111964" x="6877050" y="3638550"/>
          <p14:tracePt t="111981" x="6915150" y="3632200"/>
          <p14:tracePt t="111997" x="6934200" y="3632200"/>
          <p14:tracePt t="112014" x="6959600" y="3625850"/>
          <p14:tracePt t="112031" x="6978650" y="3619500"/>
          <p14:tracePt t="112065" x="6985000" y="3613150"/>
          <p14:tracePt t="112096" x="6985000" y="3606800"/>
          <p14:tracePt t="112126" x="6985000" y="3600450"/>
          <p14:tracePt t="112137" x="6978650" y="3587750"/>
          <p14:tracePt t="112147" x="6965950" y="3575050"/>
          <p14:tracePt t="112158" x="6934200" y="3556000"/>
          <p14:tracePt t="112168" x="6902450" y="3536950"/>
          <p14:tracePt t="112182" x="6858000" y="3511550"/>
          <p14:tracePt t="112199" x="6686550" y="3454400"/>
          <p14:tracePt t="112215" x="6623050" y="3441700"/>
          <p14:tracePt t="112232" x="6502400" y="3416300"/>
          <p14:tracePt t="112249" x="6432550" y="3403600"/>
          <p14:tracePt t="112265" x="6280150" y="3397250"/>
          <p14:tracePt t="112283" x="6140450" y="3397250"/>
          <p14:tracePt t="112298" x="6076950" y="3397250"/>
          <p14:tracePt t="112314" x="5937250" y="3397250"/>
          <p14:tracePt t="112331" x="5867400" y="3384550"/>
          <p14:tracePt t="112348" x="5753100" y="3378200"/>
          <p14:tracePt t="112366" x="5670550" y="3365500"/>
          <p14:tracePt t="112382" x="5632450" y="3359150"/>
          <p14:tracePt t="112399" x="5537200" y="3333750"/>
          <p14:tracePt t="112415" x="5467350" y="3314700"/>
          <p14:tracePt t="112431" x="5346700" y="3276600"/>
          <p14:tracePt t="112449" x="5251450" y="3251200"/>
          <p14:tracePt t="112465" x="5194300" y="3244850"/>
          <p14:tracePt t="112482" x="5086350" y="3225800"/>
          <p14:tracePt t="112498" x="5022850" y="3225800"/>
          <p14:tracePt t="112515" x="4908550" y="3206750"/>
          <p14:tracePt t="112533" x="4813300" y="3206750"/>
          <p14:tracePt t="112548" x="4762500" y="3194050"/>
          <p14:tracePt t="112566" x="4686300" y="3194050"/>
          <p14:tracePt t="112582" x="4648200" y="3194050"/>
          <p14:tracePt t="112598" x="4578350" y="3194050"/>
          <p14:tracePt t="112616" x="4508500" y="3194050"/>
          <p14:tracePt t="112632" x="4483100" y="3194050"/>
          <p14:tracePt t="112648" x="4425950" y="3194050"/>
          <p14:tracePt t="112665" x="4406900" y="3194050"/>
          <p14:tracePt t="112682" x="4349750" y="3194050"/>
          <p14:tracePt t="112700" x="4279900" y="3206750"/>
          <p14:tracePt t="112715" x="4248150" y="3213100"/>
          <p14:tracePt t="112732" x="4203700" y="3219450"/>
          <p14:tracePt t="112749" x="4178300" y="3225800"/>
          <p14:tracePt t="112764" x="4146550" y="3244850"/>
          <p14:tracePt t="112782" x="4133850" y="3263900"/>
          <p14:tracePt t="112799" x="4095750" y="3282950"/>
          <p14:tracePt t="112815" x="4070350" y="3308350"/>
          <p14:tracePt t="112832" x="4057650" y="3327400"/>
          <p14:tracePt t="112848" x="4038600" y="3359150"/>
          <p14:tracePt t="112865" x="4032250" y="3371850"/>
          <p14:tracePt t="112881" x="4019550" y="3390900"/>
          <p14:tracePt t="112899" x="4013200" y="3397250"/>
          <p14:tracePt t="112915" x="4006850" y="3403600"/>
          <p14:tracePt t="112932" x="4006850" y="3409950"/>
          <p14:tracePt t="112947" x="4000500" y="3416300"/>
          <p14:tracePt t="112964" x="4000500" y="3429000"/>
          <p14:tracePt t="112981" x="3994150" y="3435350"/>
          <p14:tracePt t="112998" x="3994150" y="3448050"/>
          <p14:tracePt t="113015" x="3987800" y="3467100"/>
          <p14:tracePt t="113031" x="3987800" y="3479800"/>
          <p14:tracePt t="113047" x="3987800" y="3505200"/>
          <p14:tracePt t="113064" x="3987800" y="3530600"/>
          <p14:tracePt t="113081" x="3987800" y="3536950"/>
          <p14:tracePt t="113098" x="3987800" y="3556000"/>
          <p14:tracePt t="113114" x="3987800" y="3562350"/>
          <p14:tracePt t="113132" x="3987800" y="3581400"/>
          <p14:tracePt t="113149" x="4006850" y="3606800"/>
          <p14:tracePt t="113164" x="4019550" y="3613150"/>
          <p14:tracePt t="113181" x="4051300" y="3638550"/>
          <p14:tracePt t="113198" x="4070350" y="3651250"/>
          <p14:tracePt t="113215" x="4114800" y="3683000"/>
          <p14:tracePt t="113232" x="4152900" y="3702050"/>
          <p14:tracePt t="113248" x="4165600" y="3708400"/>
          <p14:tracePt t="113265" x="4210050" y="3727450"/>
          <p14:tracePt t="113282" x="4229100" y="3746500"/>
          <p14:tracePt t="113299" x="4279900" y="3759200"/>
          <p14:tracePt t="113316" x="4330700" y="3771900"/>
          <p14:tracePt t="113332" x="4362450" y="3778250"/>
          <p14:tracePt t="113348" x="4419600" y="3784600"/>
          <p14:tracePt t="113365" x="4457700" y="3797300"/>
          <p14:tracePt t="113382" x="4533900" y="3797300"/>
          <p14:tracePt t="113399" x="4641850" y="3790950"/>
          <p14:tracePt t="113415" x="4692650" y="3784600"/>
          <p14:tracePt t="113432" x="4787900" y="3778250"/>
          <p14:tracePt t="113448" x="4826000" y="3765550"/>
          <p14:tracePt t="113465" x="4902200" y="3765550"/>
          <p14:tracePt t="113483" x="4997450" y="3765550"/>
          <p14:tracePt t="113499" x="5048250" y="3765550"/>
          <p14:tracePt t="113516" x="5162550" y="3765550"/>
          <p14:tracePt t="113532" x="5213350" y="3765550"/>
          <p14:tracePt t="113548" x="5340350" y="3765550"/>
          <p14:tracePt t="113566" x="5492750" y="3765550"/>
          <p14:tracePt t="113582" x="5562600" y="3765550"/>
          <p14:tracePt t="113599" x="5664200" y="3759200"/>
          <p14:tracePt t="113615" x="5715000" y="3759200"/>
          <p14:tracePt t="113632" x="5829300" y="3759200"/>
          <p14:tracePt t="113649" x="5924550" y="3759200"/>
          <p14:tracePt t="113665" x="5962650" y="3759200"/>
          <p14:tracePt t="113682" x="6045200" y="3759200"/>
          <p14:tracePt t="113698" x="6083300" y="3759200"/>
          <p14:tracePt t="113714" x="6146800" y="3759200"/>
          <p14:tracePt t="113731" x="6184900" y="3759200"/>
          <p14:tracePt t="113748" x="6286500" y="3759200"/>
          <p14:tracePt t="113764" x="6381750" y="3759200"/>
          <p14:tracePt t="113781" x="6432550" y="3746500"/>
          <p14:tracePt t="113798" x="6527800" y="3746500"/>
          <p14:tracePt t="113814" x="6578600" y="3746500"/>
          <p14:tracePt t="113831" x="6654800" y="3746500"/>
          <p14:tracePt t="113848" x="6711950" y="3746500"/>
          <p14:tracePt t="113865" x="6731000" y="3746500"/>
          <p14:tracePt t="113882" x="6762750" y="3740150"/>
          <p14:tracePt t="113898" x="6769100" y="3740150"/>
          <p14:tracePt t="113915" x="6781800" y="3740150"/>
          <p14:tracePt t="113932" x="6788150" y="3740150"/>
          <p14:tracePt t="126487" x="6781800" y="3740150"/>
          <p14:tracePt t="127343" x="6775450" y="3746500"/>
          <p14:tracePt t="127374" x="6769100" y="3746500"/>
          <p14:tracePt t="127385" x="6769100" y="3752850"/>
          <p14:tracePt t="127416" x="6769100" y="3759200"/>
          <p14:tracePt t="127426" x="6762750" y="3759200"/>
          <p14:tracePt t="127437" x="6756400" y="3765550"/>
          <p14:tracePt t="127448" x="6750050" y="3765550"/>
          <p14:tracePt t="127464" x="6737350" y="3771900"/>
          <p14:tracePt t="127481" x="6705600" y="3784600"/>
          <p14:tracePt t="127498" x="6692900" y="3790950"/>
          <p14:tracePt t="127514" x="6648450" y="3797300"/>
          <p14:tracePt t="127530" x="6584950" y="3803650"/>
          <p14:tracePt t="127546" x="6527800" y="3810000"/>
          <p14:tracePt t="127564" x="6432550" y="3829050"/>
          <p14:tracePt t="127581" x="6381750" y="3835400"/>
          <p14:tracePt t="127597" x="6286500" y="3854450"/>
          <p14:tracePt t="127614" x="6165850" y="3873500"/>
          <p14:tracePt t="127631" x="6102350" y="3886200"/>
          <p14:tracePt t="127647" x="5994400" y="3898900"/>
          <p14:tracePt t="127664" x="5918200" y="3911600"/>
          <p14:tracePt t="127681" x="5683250" y="3943350"/>
          <p14:tracePt t="127698" x="5505450" y="3949700"/>
          <p14:tracePt t="127714" x="5403850" y="3949700"/>
          <p14:tracePt t="127731" x="4997450" y="3949700"/>
          <p14:tracePt t="127747" x="4819650" y="3949700"/>
          <p14:tracePt t="127764" x="4470400" y="3898900"/>
          <p14:tracePt t="127781" x="4254500" y="3886200"/>
          <p14:tracePt t="128282" x="4241800" y="3886200"/>
          <p14:tracePt t="128291" x="4229100" y="3886200"/>
          <p14:tracePt t="128303" x="4210050" y="3886200"/>
          <p14:tracePt t="128313" x="4178300" y="3879850"/>
          <p14:tracePt t="128329" x="4127500" y="3867150"/>
          <p14:tracePt t="128346" x="3994150" y="3848100"/>
          <p14:tracePt t="128364" x="3930650" y="3841750"/>
          <p14:tracePt t="128380" x="3778250" y="3822700"/>
          <p14:tracePt t="128397" x="3581400" y="3790950"/>
          <p14:tracePt t="128414" x="3492500" y="3771900"/>
          <p14:tracePt t="128430" x="3346450" y="3759200"/>
          <p14:tracePt t="128447" x="3244850" y="3752850"/>
          <p14:tracePt t="128463" x="3054350" y="3740150"/>
          <p14:tracePt t="128481" x="2927350" y="3733800"/>
          <p14:tracePt t="128497" x="2876550" y="3733800"/>
          <p14:tracePt t="128514" x="2730500" y="3733800"/>
          <p14:tracePt t="128531" x="2654300" y="3733800"/>
          <p14:tracePt t="128547" x="2527300" y="3733800"/>
          <p14:tracePt t="128564" x="2457450" y="3733800"/>
          <p14:tracePt t="128581" x="2432050" y="3740150"/>
          <p14:tracePt t="128597" x="2374900" y="3740150"/>
          <p14:tracePt t="128614" x="2355850" y="3740150"/>
          <p14:tracePt t="128631" x="2286000" y="3752850"/>
          <p14:tracePt t="128647" x="2235200" y="3759200"/>
          <p14:tracePt t="128663" x="2216150" y="3759200"/>
          <p14:tracePt t="128680" x="2159000" y="3771900"/>
          <p14:tracePt t="128697" x="2139950" y="3771900"/>
          <p14:tracePt t="128714" x="2095500" y="3778250"/>
          <p14:tracePt t="128731" x="2070100" y="3778250"/>
          <p14:tracePt t="128747" x="2057400" y="3778250"/>
          <p14:tracePt t="128764" x="2032000" y="3784600"/>
          <p14:tracePt t="128780" x="2019300" y="3790950"/>
          <p14:tracePt t="128797" x="1993900" y="3797300"/>
          <p14:tracePt t="128814" x="1962150" y="3797300"/>
          <p14:tracePt t="128830" x="1949450" y="3797300"/>
          <p14:tracePt t="128847" x="1917700" y="3803650"/>
          <p14:tracePt t="128864" x="1905000" y="3810000"/>
          <p14:tracePt t="128880" x="1885950" y="3810000"/>
          <p14:tracePt t="128898" x="1873250" y="3816350"/>
          <p14:tracePt t="128940" x="1866900" y="3816350"/>
          <p14:tracePt t="128951" x="1854200" y="3816350"/>
          <p14:tracePt t="128964" x="1847850" y="3822700"/>
          <p14:tracePt t="128982" x="1835150" y="3822700"/>
          <p14:tracePt t="128998" x="1828800" y="3822700"/>
          <p14:tracePt t="129013" x="1809750" y="3829050"/>
          <p14:tracePt t="129030" x="1797050" y="3829050"/>
          <p14:tracePt t="129047" x="1771650" y="3829050"/>
          <p14:tracePt t="129064" x="1758950" y="3829050"/>
          <p14:tracePt t="129081" x="1739900" y="3835400"/>
          <p14:tracePt t="129097" x="1727200" y="3841750"/>
          <p14:tracePt t="129113" x="1714500" y="3841750"/>
          <p14:tracePt t="129131" x="1695450" y="3848100"/>
          <p14:tracePt t="129148" x="1682750" y="3848100"/>
          <p14:tracePt t="129164" x="1682750" y="3854450"/>
          <p14:tracePt t="129181" x="1676400" y="3854450"/>
          <p14:tracePt t="129197" x="1676400" y="3860800"/>
          <p14:tracePt t="129213" x="1670050" y="3860800"/>
          <p14:tracePt t="129232" x="1670050" y="3867150"/>
          <p14:tracePt t="129247" x="1663700" y="3867150"/>
          <p14:tracePt t="129264" x="1663700" y="3873500"/>
          <p14:tracePt t="129281" x="1657350" y="3879850"/>
          <p14:tracePt t="129296" x="1651000" y="3886200"/>
          <p14:tracePt t="129313" x="1651000" y="3892550"/>
          <p14:tracePt t="129315" x="1651000" y="3898900"/>
          <p14:tracePt t="129330" x="1651000" y="3905250"/>
          <p14:tracePt t="129348" x="1651000" y="3917950"/>
          <p14:tracePt t="129364" x="1651000" y="3924300"/>
          <p14:tracePt t="129380" x="1651000" y="3930650"/>
          <p14:tracePt t="129397" x="1651000" y="3943350"/>
          <p14:tracePt t="129414" x="1657350" y="3968750"/>
          <p14:tracePt t="129431" x="1676400" y="3994150"/>
          <p14:tracePt t="129447" x="1701800" y="4013200"/>
          <p14:tracePt t="129464" x="1733550" y="4038600"/>
          <p14:tracePt t="129481" x="1765300" y="4051300"/>
          <p14:tracePt t="129497" x="1828800" y="4076700"/>
          <p14:tracePt t="129514" x="1885950" y="4102100"/>
          <p14:tracePt t="129531" x="1917700" y="4102100"/>
          <p14:tracePt t="129548" x="2006600" y="4114800"/>
          <p14:tracePt t="129564" x="2063750" y="4127500"/>
          <p14:tracePt t="129580" x="2146300" y="4140200"/>
          <p14:tracePt t="129597" x="2203450" y="4159250"/>
          <p14:tracePt t="129614" x="2222500" y="4159250"/>
          <p14:tracePt t="129630" x="2266950" y="4165600"/>
          <p14:tracePt t="129648" x="2286000" y="4165600"/>
          <p14:tracePt t="129664" x="2324100" y="4165600"/>
          <p14:tracePt t="129681" x="2387600" y="4165600"/>
          <p14:tracePt t="129697" x="2413000" y="4165600"/>
          <p14:tracePt t="129714" x="2463800" y="4165600"/>
          <p14:tracePt t="129731" x="2482850" y="4165600"/>
          <p14:tracePt t="129747" x="2520950" y="4165600"/>
          <p14:tracePt t="129764" x="2565400" y="4165600"/>
          <p14:tracePt t="129781" x="2584450" y="4165600"/>
          <p14:tracePt t="129797" x="2635250" y="4165600"/>
          <p14:tracePt t="129814" x="2654300" y="4165600"/>
          <p14:tracePt t="129830" x="2686050" y="4159250"/>
          <p14:tracePt t="129848" x="2705100" y="4140200"/>
          <p14:tracePt t="129864" x="2717800" y="4133850"/>
          <p14:tracePt t="129880" x="2736850" y="4133850"/>
          <p14:tracePt t="129897" x="2743200" y="4121150"/>
          <p14:tracePt t="129914" x="2755900" y="4102100"/>
          <p14:tracePt t="129931" x="2787650" y="4057650"/>
          <p14:tracePt t="129947" x="2800350" y="4044950"/>
          <p14:tracePt t="129964" x="2819400" y="4013200"/>
          <p14:tracePt t="129981" x="2825750" y="3994150"/>
          <p14:tracePt t="129997" x="2838450" y="3981450"/>
          <p14:tracePt t="130015" x="2838450" y="3968750"/>
          <p14:tracePt t="130030" x="2838450" y="3962400"/>
          <p14:tracePt t="130046" x="2832100" y="3930650"/>
          <p14:tracePt t="130063" x="2819400" y="3917950"/>
          <p14:tracePt t="130080" x="2686050" y="3835400"/>
          <p14:tracePt t="130096" x="2590800" y="3771900"/>
          <p14:tracePt t="130113" x="2266950" y="3644900"/>
          <p14:tracePt t="130130" x="1981200" y="3600450"/>
          <p14:tracePt t="130146" x="1892300" y="3581400"/>
          <p14:tracePt t="130163" x="1752600" y="3568700"/>
          <p14:tracePt t="130179" x="1689100" y="3568700"/>
          <p14:tracePt t="130196" x="1581150" y="3568700"/>
          <p14:tracePt t="130214" x="1530350" y="3581400"/>
          <p14:tracePt t="130230" x="1511300" y="3587750"/>
          <p14:tracePt t="130247" x="1473200" y="3613150"/>
          <p14:tracePt t="130265" x="1447800" y="3638550"/>
          <p14:tracePt t="130281" x="1435100" y="3670300"/>
          <p14:tracePt t="130296" x="1409700" y="3714750"/>
          <p14:tracePt t="130313" x="1397000" y="3746500"/>
          <p14:tracePt t="130316" x="1397000" y="3765550"/>
          <p14:tracePt t="130331" x="1390650" y="3790950"/>
          <p14:tracePt t="130348" x="1390650" y="3841750"/>
          <p14:tracePt t="130364" x="1397000" y="3854450"/>
          <p14:tracePt t="130381" x="1454150" y="3911600"/>
          <p14:tracePt t="130397" x="1511300" y="3949700"/>
          <p14:tracePt t="130414" x="1695450" y="4013200"/>
          <p14:tracePt t="130430" x="1822450" y="4013200"/>
          <p14:tracePt t="130446" x="2025650" y="4019550"/>
          <p14:tracePt t="130463" x="2254250" y="4019550"/>
          <p14:tracePt t="130480" x="2368550" y="4019550"/>
          <p14:tracePt t="130497" x="2571750" y="4006850"/>
          <p14:tracePt t="130515" x="2698750" y="3987800"/>
          <p14:tracePt t="130530" x="2743200" y="3968750"/>
          <p14:tracePt t="130548" x="2806700" y="3943350"/>
          <p14:tracePt t="130564" x="2825750" y="3924300"/>
          <p14:tracePt t="130580" x="2857500" y="3905250"/>
          <p14:tracePt t="130598" x="2876550" y="3879850"/>
          <p14:tracePt t="130614" x="2876550" y="3860800"/>
          <p14:tracePt t="130631" x="2882900" y="3841750"/>
          <p14:tracePt t="130647" x="2882900" y="3835400"/>
          <p14:tracePt t="130664" x="2882900" y="3822700"/>
          <p14:tracePt t="130680" x="2882900" y="3816350"/>
          <p14:tracePt t="130735" x="2882900" y="3810000"/>
          <p14:tracePt t="131507" x="2882900" y="3829050"/>
          <p14:tracePt t="131517" x="2895600" y="3841750"/>
          <p14:tracePt t="131528" x="2908300" y="3860800"/>
          <p14:tracePt t="131538" x="2921000" y="3873500"/>
          <p14:tracePt t="131549" x="2940050" y="3898900"/>
          <p14:tracePt t="131564" x="2965450" y="3911600"/>
          <p14:tracePt t="131581" x="3092450" y="3968750"/>
          <p14:tracePt t="131597" x="3168650" y="3987800"/>
          <p14:tracePt t="131614" x="3340100" y="4019550"/>
          <p14:tracePt t="131630" x="3429000" y="4038600"/>
          <p14:tracePt t="131647" x="3695700" y="4057650"/>
          <p14:tracePt t="131664" x="3879850" y="4076700"/>
          <p14:tracePt t="131680" x="3956050" y="4089400"/>
          <p14:tracePt t="131697" x="4146550" y="4127500"/>
          <p14:tracePt t="131714" x="4254500" y="4140200"/>
          <p14:tracePt t="131730" x="4381500" y="4159250"/>
          <p14:tracePt t="131747" x="4489450" y="4159250"/>
          <p14:tracePt t="131764" x="4527550" y="4165600"/>
          <p14:tracePt t="131780" x="4597400" y="4184650"/>
          <p14:tracePt t="131797" x="4641850" y="4197350"/>
          <p14:tracePt t="131814" x="4749800" y="4210050"/>
          <p14:tracePt t="131831" x="4813300" y="4210050"/>
          <p14:tracePt t="131847" x="4864100" y="4210050"/>
          <p14:tracePt t="131864" x="4940300" y="4210050"/>
          <p14:tracePt t="131880" x="4978400" y="4210050"/>
          <p14:tracePt t="131897" x="5073650" y="4210050"/>
          <p14:tracePt t="131914" x="5149850" y="4210050"/>
          <p14:tracePt t="131930" x="5168900" y="4210050"/>
          <p14:tracePt t="131947" x="5207000" y="4191000"/>
          <p14:tracePt t="131964" x="5226050" y="4184650"/>
          <p14:tracePt t="131981" x="5238750" y="4178300"/>
          <p14:tracePt t="131997" x="5251450" y="4171950"/>
          <p14:tracePt t="132014" x="5257800" y="4165600"/>
          <p14:tracePt t="132031" x="5270500" y="4152900"/>
          <p14:tracePt t="132046" x="5276850" y="4146550"/>
          <p14:tracePt t="132064" x="5289550" y="4133850"/>
          <p14:tracePt t="132081" x="5295900" y="4121150"/>
          <p14:tracePt t="132096" x="5302250" y="4114800"/>
          <p14:tracePt t="132113" x="5314950" y="4102100"/>
          <p14:tracePt t="132130" x="5321300" y="4102100"/>
          <p14:tracePt t="132146" x="5327650" y="4089400"/>
          <p14:tracePt t="132163" x="5340350" y="4083050"/>
          <p14:tracePt t="132893" x="5353050" y="4083050"/>
          <p14:tracePt t="132904" x="5378450" y="4083050"/>
          <p14:tracePt t="132914" x="5410200" y="4083050"/>
          <p14:tracePt t="132929" x="5448300" y="4076700"/>
          <p14:tracePt t="132946" x="5613400" y="4064000"/>
          <p14:tracePt t="132962" x="5721350" y="4051300"/>
          <p14:tracePt t="132979" x="5892800" y="4051300"/>
          <p14:tracePt t="132996" x="5981700" y="4051300"/>
          <p14:tracePt t="133012" x="6197600" y="4051300"/>
          <p14:tracePt t="133029" x="6362700" y="4051300"/>
          <p14:tracePt t="133045" x="6426200" y="4051300"/>
          <p14:tracePt t="133062" x="6584950" y="4076700"/>
          <p14:tracePt t="133079" x="6648450" y="4089400"/>
          <p14:tracePt t="133096" x="6731000" y="4095750"/>
          <p14:tracePt t="133112" x="6807200" y="4095750"/>
          <p14:tracePt t="133129" x="6838950" y="4095750"/>
          <p14:tracePt t="133146" x="6877050" y="4095750"/>
          <p14:tracePt t="133163" x="6908800" y="4095750"/>
          <p14:tracePt t="133180" x="6940550" y="4095750"/>
          <p14:tracePt t="133197" x="6965950" y="4095750"/>
          <p14:tracePt t="133213" x="6978650" y="4095750"/>
          <p14:tracePt t="165871" x="6965950" y="4095750"/>
          <p14:tracePt t="165882" x="6927850" y="4095750"/>
          <p14:tracePt t="165893" x="6845300" y="4102100"/>
          <p14:tracePt t="165904" x="6781800" y="4102100"/>
          <p14:tracePt t="165913" x="6718300" y="4102100"/>
          <p14:tracePt t="165927" x="6604000" y="4102100"/>
          <p14:tracePt t="165944" x="6311900" y="4102100"/>
          <p14:tracePt t="165961" x="6121400" y="4102100"/>
          <p14:tracePt t="165978" x="5670550" y="4083050"/>
          <p14:tracePt t="165994" x="5461000" y="4083050"/>
          <p14:tracePt t="166011" x="4933950" y="4057650"/>
          <p14:tracePt t="166028" x="4578350" y="4032250"/>
          <p14:tracePt t="166044" x="4368800" y="4032250"/>
          <p14:tracePt t="166060" x="4083050" y="4019550"/>
          <p14:tracePt t="166078" x="3943350" y="4006850"/>
          <p14:tracePt t="166095" x="3651250" y="4006850"/>
          <p14:tracePt t="166110" x="3454400" y="4013200"/>
          <p14:tracePt t="166127" x="3378200" y="4025900"/>
          <p14:tracePt t="166143" x="3219450" y="4064000"/>
          <p14:tracePt t="166160" x="3155950" y="4070350"/>
          <p14:tracePt t="166177" x="3060700" y="4095750"/>
          <p14:tracePt t="166195" x="3009900" y="4102100"/>
          <p14:tracePt t="166211" x="2997200" y="4114800"/>
          <p14:tracePt t="166228" x="2971800" y="4127500"/>
          <p14:tracePt t="166244" x="2959100" y="4133850"/>
          <p14:tracePt t="166261" x="2940050" y="4133850"/>
          <p14:tracePt t="166279" x="2921000" y="4146550"/>
          <p14:tracePt t="166294" x="2901950" y="4152900"/>
          <p14:tracePt t="166310" x="2857500" y="4184650"/>
          <p14:tracePt t="166326" x="2838450" y="4203700"/>
          <p14:tracePt t="166343" x="2787650" y="4235450"/>
          <p14:tracePt t="166360" x="2762250" y="4248150"/>
          <p14:tracePt t="166378" x="2730500" y="4279900"/>
          <p14:tracePt t="166395" x="2705100" y="4298950"/>
          <p14:tracePt t="166411" x="2692400" y="4305300"/>
          <p14:tracePt t="166428" x="2667000" y="4324350"/>
          <p14:tracePt t="166445" x="2654300" y="4343400"/>
          <p14:tracePt t="166462" x="2647950" y="4356100"/>
          <p14:tracePt t="166479" x="2622550" y="4394200"/>
          <p14:tracePt t="166494" x="2609850" y="4419600"/>
          <p14:tracePt t="166511" x="2584450" y="4476750"/>
          <p14:tracePt t="166529" x="2559050" y="4578350"/>
          <p14:tracePt t="166544" x="2552700" y="4603750"/>
          <p14:tracePt t="166561" x="2540000" y="4679950"/>
          <p14:tracePt t="166578" x="2540000" y="4692650"/>
          <p14:tracePt t="166594" x="2540000" y="4711700"/>
          <p14:tracePt t="166628" x="2540000" y="4724400"/>
          <p14:tracePt t="166645" x="2540000" y="4743450"/>
          <p14:tracePt t="167041" x="2540000" y="4749800"/>
          <p14:tracePt t="167062" x="2540000" y="4756150"/>
          <p14:tracePt t="167073" x="2533650" y="4756150"/>
          <p14:tracePt t="167083" x="2527300" y="4756150"/>
          <p14:tracePt t="167095" x="2520950" y="4762500"/>
          <p14:tracePt t="167111" x="2508250" y="4775200"/>
          <p14:tracePt t="167127" x="2482850" y="4794250"/>
          <p14:tracePt t="167144" x="2451100" y="4800600"/>
          <p14:tracePt t="167160" x="2444750" y="4806950"/>
          <p14:tracePt t="167178" x="2419350" y="4813300"/>
          <p14:tracePt t="167194" x="2406650" y="4813300"/>
          <p14:tracePt t="167211" x="2387600" y="4813300"/>
          <p14:tracePt t="167228" x="2349500" y="4813300"/>
          <p14:tracePt t="167244" x="2330450" y="4819650"/>
          <p14:tracePt t="167261" x="2286000" y="4819650"/>
          <p14:tracePt t="167278" x="2266950" y="4819650"/>
          <p14:tracePt t="167293" x="2216150" y="4819650"/>
          <p14:tracePt t="167310" x="2197100" y="4819650"/>
          <p14:tracePt t="167312" x="2184400" y="4819650"/>
          <p14:tracePt t="167327" x="2159000" y="4819650"/>
          <p14:tracePt t="167345" x="2108200" y="4819650"/>
          <p14:tracePt t="167361" x="2089150" y="4819650"/>
          <p14:tracePt t="167378" x="2038350" y="4806950"/>
          <p14:tracePt t="167393" x="2006600" y="4794250"/>
          <p14:tracePt t="167410" x="1981200" y="4781550"/>
          <p14:tracePt t="167427" x="1949450" y="4756150"/>
          <p14:tracePt t="167443" x="1936750" y="4749800"/>
          <p14:tracePt t="167460" x="1898650" y="4737100"/>
          <p14:tracePt t="167477" x="1885950" y="4730750"/>
          <p14:tracePt t="167493" x="1835150" y="4718050"/>
          <p14:tracePt t="167511" x="1803400" y="4718050"/>
          <p14:tracePt t="167527" x="1784350" y="4718050"/>
          <p14:tracePt t="167543" x="1746250" y="4718050"/>
          <p14:tracePt t="167560" x="1733550" y="4718050"/>
          <p14:tracePt t="167577" x="1720850" y="4718050"/>
          <p14:tracePt t="167594" x="1714500" y="4718050"/>
          <p14:tracePt t="167610" x="1708150" y="4718050"/>
          <p14:tracePt t="167647" x="1701800" y="4718050"/>
          <p14:tracePt t="167678" x="1701800" y="4730750"/>
          <p14:tracePt t="167688" x="1701800" y="4749800"/>
          <p14:tracePt t="167699" x="1701800" y="4762500"/>
          <p14:tracePt t="167711" x="1701800" y="4775200"/>
          <p14:tracePt t="167728" x="1701800" y="4787900"/>
          <p14:tracePt t="167744" x="1708150" y="4800600"/>
          <p14:tracePt t="167760" x="1733550" y="4819650"/>
          <p14:tracePt t="167777" x="1765300" y="4838700"/>
          <p14:tracePt t="167795" x="1822450" y="4851400"/>
          <p14:tracePt t="167811" x="1866900" y="4857750"/>
          <p14:tracePt t="167814" x="1917700" y="4876800"/>
          <p14:tracePt t="167828" x="2000250" y="4895850"/>
          <p14:tracePt t="167844" x="2133600" y="4914900"/>
          <p14:tracePt t="167861" x="2184400" y="4927600"/>
          <p14:tracePt t="167877" x="2368550" y="4953000"/>
          <p14:tracePt t="167894" x="2482850" y="4978400"/>
          <p14:tracePt t="167911" x="2673350" y="4984750"/>
          <p14:tracePt t="167928" x="2825750" y="4984750"/>
          <p14:tracePt t="167944" x="2927350" y="4984750"/>
          <p14:tracePt t="167961" x="3105150" y="4984750"/>
          <p14:tracePt t="167977" x="3181350" y="4972050"/>
          <p14:tracePt t="167994" x="3314700" y="4965700"/>
          <p14:tracePt t="168011" x="3467100" y="4933950"/>
          <p14:tracePt t="168027" x="3556000" y="4933950"/>
          <p14:tracePt t="168044" x="3663950" y="4927600"/>
          <p14:tracePt t="168061" x="3714750" y="4914900"/>
          <p14:tracePt t="168078" x="3771900" y="4914900"/>
          <p14:tracePt t="168094" x="3816350" y="4914900"/>
          <p14:tracePt t="168111" x="3835400" y="4914900"/>
          <p14:tracePt t="168128" x="3892550" y="4914900"/>
          <p14:tracePt t="168144" x="3930650" y="4914900"/>
          <p14:tracePt t="168161" x="3994150" y="4914900"/>
          <p14:tracePt t="168179" x="4057650" y="4914900"/>
          <p14:tracePt t="168194" x="4076700" y="4921250"/>
          <p14:tracePt t="168211" x="4127500" y="4921250"/>
          <p14:tracePt t="168228" x="4146550" y="4927600"/>
          <p14:tracePt t="168244" x="4203700" y="4940300"/>
          <p14:tracePt t="168261" x="4241800" y="4940300"/>
          <p14:tracePt t="168277" x="4298950" y="4946650"/>
          <p14:tracePt t="168294" x="4343400" y="4953000"/>
          <p14:tracePt t="168310" x="4362450" y="4953000"/>
          <p14:tracePt t="168327" x="4394200" y="4959350"/>
          <p14:tracePt t="168345" x="4445000" y="4959350"/>
          <p14:tracePt t="168361" x="4470400" y="4959350"/>
          <p14:tracePt t="168378" x="4533900" y="4959350"/>
          <p14:tracePt t="168394" x="4559300" y="4959350"/>
          <p14:tracePt t="168410" x="4603750" y="4959350"/>
          <p14:tracePt t="168426" x="4622800" y="4959350"/>
          <p14:tracePt t="168443" x="4629150" y="4953000"/>
          <p14:tracePt t="168460" x="4641850" y="4946650"/>
          <p14:tracePt t="168476" x="4648200" y="4946650"/>
          <p14:tracePt t="168649" x="4654550" y="4927600"/>
          <p14:tracePt t="168659" x="4660900" y="4914900"/>
          <p14:tracePt t="168670" x="4660900" y="4902200"/>
          <p14:tracePt t="168680" x="4667250" y="4895850"/>
          <p14:tracePt t="168694" x="4673600" y="4883150"/>
          <p14:tracePt t="168711" x="4686300" y="4857750"/>
          <p14:tracePt t="168744" x="4692650" y="4845050"/>
          <p14:tracePt t="168761" x="4699000" y="4838700"/>
          <p14:tracePt t="168847" x="4692650" y="4832350"/>
          <p14:tracePt t="168857" x="4648200" y="4826000"/>
          <p14:tracePt t="168868" x="4610100" y="4826000"/>
          <p14:tracePt t="168879" x="4546600" y="4826000"/>
          <p14:tracePt t="168894" x="4508500" y="4826000"/>
          <p14:tracePt t="168911" x="4419600" y="4826000"/>
          <p14:tracePt t="168927" x="4356100" y="4826000"/>
          <p14:tracePt t="168944" x="4305300" y="4826000"/>
          <p14:tracePt t="168961" x="4235450" y="4826000"/>
          <p14:tracePt t="168977" x="4229100" y="4826000"/>
          <p14:tracePt t="168994" x="4191000" y="4826000"/>
          <p14:tracePt t="169011" x="4171950" y="4826000"/>
          <p14:tracePt t="169027" x="4140200" y="4826000"/>
          <p14:tracePt t="169045" x="4089400" y="4826000"/>
          <p14:tracePt t="169061" x="4070350" y="4832350"/>
          <p14:tracePt t="169078" x="4006850" y="4857750"/>
          <p14:tracePt t="169093" x="3987800" y="4864100"/>
          <p14:tracePt t="169111" x="3943350" y="4883150"/>
          <p14:tracePt t="169129" x="3911600" y="4902200"/>
          <p14:tracePt t="169144" x="3898900" y="4914900"/>
          <p14:tracePt t="169161" x="3873500" y="4940300"/>
          <p14:tracePt t="169177" x="3860800" y="4953000"/>
          <p14:tracePt t="169194" x="3848100" y="4959350"/>
          <p14:tracePt t="169212" x="3841750" y="4972050"/>
          <p14:tracePt t="169227" x="3841750" y="4978400"/>
          <p14:tracePt t="169261" x="3841750" y="4984750"/>
          <p14:tracePt t="169284" x="3841750" y="4991100"/>
          <p14:tracePt t="169295" x="3860800" y="4997450"/>
          <p14:tracePt t="169310" x="3924300" y="5003800"/>
          <p14:tracePt t="169326" x="4057650" y="5016500"/>
          <p14:tracePt t="169344" x="4159250" y="5016500"/>
          <p14:tracePt t="169361" x="4445000" y="5016500"/>
          <p14:tracePt t="169378" x="4546600" y="5016500"/>
          <p14:tracePt t="169394" x="4737100" y="5010150"/>
          <p14:tracePt t="169411" x="4883150" y="4972050"/>
          <p14:tracePt t="169427" x="4902200" y="4965700"/>
          <p14:tracePt t="169444" x="4940300" y="4953000"/>
          <p14:tracePt t="169461" x="4953000" y="4946650"/>
          <p14:tracePt t="169477" x="4953000" y="4933950"/>
          <p14:tracePt t="169495" x="4965700" y="4921250"/>
          <p14:tracePt t="169511" x="4965700" y="4914900"/>
          <p14:tracePt t="169527" x="4972050" y="4902200"/>
          <p14:tracePt t="169545" x="4972050" y="4895850"/>
          <p14:tracePt t="169561" x="4972050" y="4889500"/>
          <p14:tracePt t="169608" x="4972050" y="4883150"/>
          <p14:tracePt t="169619" x="4953000" y="4870450"/>
          <p14:tracePt t="169631" x="4940300" y="4864100"/>
          <p14:tracePt t="169644" x="4908550" y="4851400"/>
          <p14:tracePt t="169660" x="4876800" y="4832350"/>
          <p14:tracePt t="169678" x="4857750" y="4819650"/>
          <p14:tracePt t="169694" x="4838700" y="4806950"/>
          <p14:tracePt t="169711" x="4826000" y="4806950"/>
          <p14:tracePt t="169728" x="4819650" y="4806950"/>
          <p14:tracePt t="169745" x="4813300" y="4806950"/>
          <p14:tracePt t="172699" x="4800600" y="4806950"/>
          <p14:tracePt t="172709" x="4787900" y="4806950"/>
          <p14:tracePt t="172719" x="4775200" y="4813300"/>
          <p14:tracePt t="172731" x="4768850" y="4813300"/>
          <p14:tracePt t="172744" x="4749800" y="4819650"/>
          <p14:tracePt t="172762" x="4743450" y="4819650"/>
          <p14:tracePt t="172777" x="4737100" y="4819650"/>
          <p14:tracePt t="172794" x="4730750" y="4819650"/>
          <p14:tracePt t="172846" x="4718050" y="4819650"/>
          <p14:tracePt t="172856" x="4705350" y="4819650"/>
          <p14:tracePt t="172866" x="4686300" y="4826000"/>
          <p14:tracePt t="172877" x="4673600" y="4826000"/>
          <p14:tracePt t="172895" x="4654550" y="4826000"/>
          <p14:tracePt t="172910" x="4603750" y="4826000"/>
          <p14:tracePt t="172928" x="4483100" y="4826000"/>
          <p14:tracePt t="172944" x="4432300" y="4826000"/>
          <p14:tracePt t="172961" x="4318000" y="4826000"/>
          <p14:tracePt t="172977" x="4222750" y="4819650"/>
          <p14:tracePt t="172994" x="4032250" y="4800600"/>
          <p14:tracePt t="173011" x="3943350" y="4787900"/>
          <p14:tracePt t="173027" x="3689350" y="4730750"/>
          <p14:tracePt t="173044" x="3371850" y="4635500"/>
          <p14:tracePt t="173061" x="3232150" y="4578350"/>
          <p14:tracePt t="173076" x="2978150" y="4533900"/>
          <p14:tracePt t="173093" x="2889250" y="4521200"/>
          <p14:tracePt t="173110" x="2724150" y="4521200"/>
          <p14:tracePt t="173127" x="2578100" y="4546600"/>
          <p14:tracePt t="173143" x="2482850" y="4597400"/>
          <p14:tracePt t="173159" x="2362200" y="4654550"/>
          <p14:tracePt t="173176" x="2305050" y="4705350"/>
          <p14:tracePt t="173193" x="2216150" y="4749800"/>
          <p14:tracePt t="173209" x="2171700" y="4775200"/>
          <p14:tracePt t="173226" x="2139950" y="4794250"/>
          <p14:tracePt t="173242" x="2076450" y="4826000"/>
          <p14:tracePt t="173259" x="2051050" y="4826000"/>
          <p14:tracePt t="173276" x="2006600" y="4832350"/>
          <p14:tracePt t="173293" x="1987550" y="4838700"/>
          <p14:tracePt t="173326" x="1974850" y="4838700"/>
          <p14:tracePt t="173343" x="1968500" y="4845050"/>
          <p14:tracePt t="173359" x="1955800" y="4845050"/>
          <p14:tracePt t="173399" x="1949450" y="4845050"/>
          <p14:tracePt t="173419" x="1943100" y="4851400"/>
          <p14:tracePt t="173461" x="1936750" y="4857750"/>
          <p14:tracePt t="173472" x="1930400" y="4870450"/>
          <p14:tracePt t="173482" x="1924050" y="4883150"/>
          <p14:tracePt t="173494" x="1917700" y="4895850"/>
          <p14:tracePt t="173510" x="1917700" y="4914900"/>
          <p14:tracePt t="173527" x="1911350" y="4953000"/>
          <p14:tracePt t="173545" x="1905000" y="4959350"/>
          <p14:tracePt t="173560" x="1905000" y="4965700"/>
          <p14:tracePt t="173577" x="1905000" y="4978400"/>
          <p14:tracePt t="173610" x="1905000" y="4984750"/>
          <p14:tracePt t="173627" x="1905000" y="4991100"/>
          <p14:tracePt t="174359" x="1911350" y="4991100"/>
          <p14:tracePt t="174369" x="1917700" y="4984750"/>
          <p14:tracePt t="174411" x="1924050" y="4984750"/>
          <p14:tracePt t="174464" x="1930400" y="4984750"/>
          <p14:tracePt t="174473" x="1930400" y="4991100"/>
          <p14:tracePt t="174484" x="1930400" y="4997450"/>
          <p14:tracePt t="174496" x="1930400" y="5010150"/>
          <p14:tracePt t="174510" x="1930400" y="5022850"/>
          <p14:tracePt t="174527" x="1930400" y="5041900"/>
          <p14:tracePt t="174544" x="1930400" y="5048250"/>
          <p14:tracePt t="174560" x="1930400" y="5054600"/>
          <p14:tracePt t="174579" x="1930400" y="5060950"/>
          <p14:tracePt t="174620" x="1930400" y="5067300"/>
          <p14:tracePt t="175643" x="1936750" y="5067300"/>
          <p14:tracePt t="175653" x="1949450" y="5067300"/>
          <p14:tracePt t="175664" x="1955800" y="5067300"/>
          <p14:tracePt t="175677" x="1968500" y="5060950"/>
          <p14:tracePt t="175694" x="1987550" y="5041900"/>
          <p14:tracePt t="175711" x="2000250" y="5029200"/>
          <p14:tracePt t="175727" x="2006600" y="5022850"/>
          <p14:tracePt t="175744" x="2012950" y="5016500"/>
          <p14:tracePt t="175760" x="2019300" y="5010150"/>
          <p14:tracePt t="175777" x="2025650" y="5010150"/>
          <p14:tracePt t="175811" x="2032000" y="5010150"/>
          <p14:tracePt t="175987" x="2032000" y="5016500"/>
          <p14:tracePt t="175997" x="2025650" y="5022850"/>
          <p14:tracePt t="176008" x="2019300" y="5022850"/>
          <p14:tracePt t="176031" x="2012950" y="5029200"/>
          <p14:tracePt t="176049" x="2012950" y="5035550"/>
          <p14:tracePt t="176059" x="2006600" y="5035550"/>
          <p14:tracePt t="176101" x="2006600" y="5041900"/>
          <p14:tracePt t="176154" x="2006600" y="5048250"/>
          <p14:tracePt t="181325" x="2012950" y="5041900"/>
          <p14:tracePt t="181335" x="2025650" y="5035550"/>
          <p14:tracePt t="181346" x="2038350" y="5022850"/>
          <p14:tracePt t="181359" x="2063750" y="5016500"/>
          <p14:tracePt t="181375" x="2076450" y="5010150"/>
          <p14:tracePt t="181392" x="2127250" y="4978400"/>
          <p14:tracePt t="181409" x="2178050" y="4959350"/>
          <p14:tracePt t="181425" x="2222500" y="4940300"/>
          <p14:tracePt t="181442" x="2305050" y="4908550"/>
          <p14:tracePt t="181459" x="2362200" y="4876800"/>
          <p14:tracePt t="181475" x="2413000" y="4870450"/>
          <p14:tracePt t="181493" x="2463800" y="4857750"/>
          <p14:tracePt t="181510" x="2482850" y="4857750"/>
          <p14:tracePt t="181527" x="2520950" y="4857750"/>
          <p14:tracePt t="181543" x="2546350" y="4857750"/>
          <p14:tracePt t="181560" x="2584450" y="4857750"/>
          <p14:tracePt t="181577" x="2616200" y="4864100"/>
          <p14:tracePt t="181593" x="2628900" y="4870450"/>
          <p14:tracePt t="181611" x="2673350" y="4883150"/>
          <p14:tracePt t="181626" x="2692400" y="4895850"/>
          <p14:tracePt t="181643" x="2736850" y="4921250"/>
          <p14:tracePt t="181660" x="2781300" y="4946650"/>
          <p14:tracePt t="181677" x="2800350" y="4959350"/>
          <p14:tracePt t="181693" x="2851150" y="4991100"/>
          <p14:tracePt t="181710" x="2882900" y="5016500"/>
          <p14:tracePt t="181727" x="2927350" y="5048250"/>
          <p14:tracePt t="181744" x="2978150" y="5099050"/>
          <p14:tracePt t="181760" x="2997200" y="5118100"/>
          <p14:tracePt t="181776" x="3035300" y="5162550"/>
          <p14:tracePt t="181793" x="3048000" y="5181600"/>
          <p14:tracePt t="181811" x="3067050" y="5200650"/>
          <p14:tracePt t="182339" x="3079750" y="5194300"/>
          <p14:tracePt t="182349" x="3098800" y="5175250"/>
          <p14:tracePt t="182360" x="3124200" y="5162550"/>
          <p14:tracePt t="182376" x="3155950" y="5137150"/>
          <p14:tracePt t="182393" x="3257550" y="5073650"/>
          <p14:tracePt t="182410" x="3333750" y="5035550"/>
          <p14:tracePt t="182426" x="3473450" y="4984750"/>
          <p14:tracePt t="182442" x="3581400" y="4959350"/>
          <p14:tracePt t="182459" x="3632200" y="4940300"/>
          <p14:tracePt t="182476" x="3727450" y="4940300"/>
          <p14:tracePt t="182493" x="3765550" y="4927600"/>
          <p14:tracePt t="182510" x="3848100" y="4927600"/>
          <p14:tracePt t="182527" x="3898900" y="4946650"/>
          <p14:tracePt t="182543" x="3911600" y="4953000"/>
          <p14:tracePt t="182560" x="3937000" y="4978400"/>
          <p14:tracePt t="182576" x="3949700" y="4991100"/>
          <p14:tracePt t="182593" x="3968750" y="5010150"/>
          <p14:tracePt t="182610" x="3987800" y="5029200"/>
          <p14:tracePt t="182626" x="4000500" y="5035550"/>
          <p14:tracePt t="182643" x="4013200" y="5041900"/>
          <p14:tracePt t="182660" x="4013200" y="5048250"/>
          <p14:tracePt t="182676" x="4025900" y="5054600"/>
          <p14:tracePt t="182694" x="4025900" y="5060950"/>
          <p14:tracePt t="182710" x="4032250" y="5067300"/>
          <p14:tracePt t="182726" x="4044950" y="5067300"/>
          <p14:tracePt t="182743" x="4051300" y="5067300"/>
          <p14:tracePt t="182760" x="4070350" y="5073650"/>
          <p14:tracePt t="182777" x="4083050" y="5073650"/>
          <p14:tracePt t="182793" x="4089400" y="5073650"/>
          <p14:tracePt t="182809" x="4108450" y="5073650"/>
          <p14:tracePt t="182825" x="4114800" y="5073650"/>
          <p14:tracePt t="182842" x="4121150" y="5073650"/>
          <p14:tracePt t="182859" x="4127500" y="5073650"/>
          <p14:tracePt t="182875" x="4133850" y="5073650"/>
          <p14:tracePt t="182892" x="4133850" y="5048250"/>
          <p14:tracePt t="182909" x="4133850" y="5035550"/>
          <p14:tracePt t="182927" x="4121150" y="5016500"/>
          <p14:tracePt t="182944" x="4083050" y="5003800"/>
          <p14:tracePt t="182959" x="3975100" y="5003800"/>
          <p14:tracePt t="182976" x="3867150" y="5035550"/>
          <p14:tracePt t="182993" x="3835400" y="5060950"/>
          <p14:tracePt t="183010" x="3778250" y="5099050"/>
          <p14:tracePt t="183027" x="3771900" y="5118100"/>
          <p14:tracePt t="183043" x="3765550" y="5130800"/>
          <p14:tracePt t="183060" x="3759200" y="5149850"/>
          <p14:tracePt t="183077" x="3759200" y="5156200"/>
          <p14:tracePt t="183093" x="3759200" y="5181600"/>
          <p14:tracePt t="183111" x="3810000" y="5219700"/>
          <p14:tracePt t="183126" x="3841750" y="5232400"/>
          <p14:tracePt t="183143" x="3898900" y="5232400"/>
          <p14:tracePt t="183160" x="3917950" y="5232400"/>
          <p14:tracePt t="183176" x="3949700" y="5226050"/>
          <p14:tracePt t="183194" x="3987800" y="5175250"/>
          <p14:tracePt t="183210" x="3994150" y="5143500"/>
          <p14:tracePt t="183227" x="4000500" y="5118100"/>
          <p14:tracePt t="183243" x="4000500" y="5099050"/>
          <p14:tracePt t="183260" x="4000500" y="5080000"/>
          <p14:tracePt t="183277" x="3981450" y="5048250"/>
          <p14:tracePt t="183293" x="3956050" y="5041900"/>
          <p14:tracePt t="183310" x="3911600" y="5029200"/>
          <p14:tracePt t="183326" x="3898900" y="5029200"/>
          <p14:tracePt t="183343" x="3886200" y="5029200"/>
          <p14:tracePt t="183361" x="3879850" y="5029200"/>
          <p14:tracePt t="183394" x="3873500" y="5029200"/>
          <p14:tracePt t="183434" x="3867150" y="5029200"/>
          <p14:tracePt t="184299" x="3873500" y="5022850"/>
          <p14:tracePt t="184310" x="3886200" y="5016500"/>
          <p14:tracePt t="184321" x="3911600" y="5010150"/>
          <p14:tracePt t="184331" x="3956050" y="4984750"/>
          <p14:tracePt t="184342" x="4000500" y="4953000"/>
          <p14:tracePt t="184360" x="4044950" y="4940300"/>
          <p14:tracePt t="184376" x="4184650" y="4883150"/>
          <p14:tracePt t="184394" x="4330700" y="4832350"/>
          <p14:tracePt t="184410" x="4400550" y="4800600"/>
          <p14:tracePt t="184427" x="4483100" y="4768850"/>
          <p14:tracePt t="184442" x="4527550" y="4749800"/>
          <p14:tracePt t="184459" x="4603750" y="4718050"/>
          <p14:tracePt t="184476" x="4635500" y="4699000"/>
          <p14:tracePt t="184492" x="4705350" y="4667250"/>
          <p14:tracePt t="184509" x="4794250" y="4635500"/>
          <p14:tracePt t="184525" x="4826000" y="4616450"/>
          <p14:tracePt t="184542" x="4895850" y="4603750"/>
          <p14:tracePt t="184559" x="4927600" y="4597400"/>
          <p14:tracePt t="184577" x="4997450" y="4591050"/>
          <p14:tracePt t="184594" x="5092700" y="4591050"/>
          <p14:tracePt t="184610" x="5143500" y="4591050"/>
          <p14:tracePt t="184626" x="5213350" y="4591050"/>
          <p14:tracePt t="184643" x="5251450" y="4597400"/>
          <p14:tracePt t="184660" x="5314950" y="4622800"/>
          <p14:tracePt t="184676" x="5365750" y="4635500"/>
          <p14:tracePt t="184693" x="5384800" y="4641850"/>
          <p14:tracePt t="184710" x="5422900" y="4654550"/>
          <p14:tracePt t="184726" x="5435600" y="4660900"/>
          <p14:tracePt t="184743" x="5461000" y="4667250"/>
          <p14:tracePt t="184760" x="5486400" y="4679950"/>
          <p14:tracePt t="184776" x="5499100" y="4686300"/>
          <p14:tracePt t="184793" x="5524500" y="4699000"/>
          <p14:tracePt t="184810" x="5537200" y="4705350"/>
          <p14:tracePt t="184812" x="5549900" y="4724400"/>
          <p14:tracePt t="184826" x="5562600" y="4730750"/>
          <p14:tracePt t="184843" x="5581650" y="4756150"/>
          <p14:tracePt t="184860" x="5594350" y="4775200"/>
          <p14:tracePt t="184876" x="5632450" y="4883150"/>
          <p14:tracePt t="184892" x="5645150" y="4933950"/>
          <p14:tracePt t="184908" x="5657850" y="5010150"/>
          <p14:tracePt t="184926" x="5664200" y="5048250"/>
          <p14:tracePt t="184942" x="5664200" y="5060950"/>
          <p14:tracePt t="184960" x="5664200" y="5067300"/>
          <p14:tracePt t="184976" x="5664200" y="5073650"/>
          <p14:tracePt t="185010" x="5664200" y="5080000"/>
          <p14:tracePt t="185616" x="5670550" y="5080000"/>
          <p14:tracePt t="185626" x="5676900" y="5073650"/>
          <p14:tracePt t="185636" x="5708650" y="5048250"/>
          <p14:tracePt t="185647" x="5778500" y="4984750"/>
          <p14:tracePt t="185659" x="5848350" y="4914900"/>
          <p14:tracePt t="185677" x="6064250" y="4800600"/>
          <p14:tracePt t="185693" x="6203950" y="4730750"/>
          <p14:tracePt t="185710" x="6388100" y="4667250"/>
          <p14:tracePt t="185726" x="6451600" y="4648200"/>
          <p14:tracePt t="185744" x="6591300" y="4641850"/>
          <p14:tracePt t="185760" x="6667500" y="4641850"/>
          <p14:tracePt t="185777" x="6813550" y="4641850"/>
          <p14:tracePt t="185793" x="6902450" y="4641850"/>
          <p14:tracePt t="185809" x="6934200" y="4648200"/>
          <p14:tracePt t="185826" x="6991350" y="4660900"/>
          <p14:tracePt t="185843" x="7023100" y="4679950"/>
          <p14:tracePt t="185859" x="7067550" y="4699000"/>
          <p14:tracePt t="185876" x="7137400" y="4730750"/>
          <p14:tracePt t="185893" x="7169150" y="4749800"/>
          <p14:tracePt t="185909" x="7239000" y="4787900"/>
          <p14:tracePt t="185926" x="7258050" y="4806950"/>
          <p14:tracePt t="185943" x="7289800" y="4826000"/>
          <p14:tracePt t="185960" x="7321550" y="4838700"/>
          <p14:tracePt t="185976" x="7334250" y="4851400"/>
          <p14:tracePt t="185993" x="7359650" y="4876800"/>
          <p14:tracePt t="186010" x="7378700" y="4895850"/>
          <p14:tracePt t="186026" x="7416800" y="4921250"/>
          <p14:tracePt t="186043" x="7442200" y="4946650"/>
          <p14:tracePt t="186059" x="7448550" y="4953000"/>
          <p14:tracePt t="186076" x="7461250" y="4965700"/>
          <p14:tracePt t="186093" x="7467600" y="4972050"/>
          <p14:tracePt t="186148" x="7473950" y="4972050"/>
          <p14:tracePt t="186158" x="7473950" y="4978400"/>
          <p14:tracePt t="186168" x="7480300" y="4978400"/>
          <p14:tracePt t="186179" x="7480300" y="4984750"/>
          <p14:tracePt t="186193" x="7486650" y="4991100"/>
          <p14:tracePt t="186210" x="7499350" y="4997450"/>
          <p14:tracePt t="186226" x="7512050" y="5003800"/>
          <p14:tracePt t="186243" x="7512050" y="5010150"/>
          <p14:tracePt t="186276" x="7518400" y="5010150"/>
          <p14:tracePt t="186293" x="7524750" y="5016500"/>
          <p14:tracePt t="186325" x="7531100" y="5016500"/>
          <p14:tracePt t="186342" x="7531100" y="5022850"/>
          <p14:tracePt t="186376" x="7537450" y="5022850"/>
          <p14:tracePt t="186513" x="7543800" y="5022850"/>
          <p14:tracePt t="186586" x="7550150" y="5022850"/>
          <p14:tracePt t="186596" x="7556500" y="5022850"/>
          <p14:tracePt t="186607" x="7562850" y="5022850"/>
          <p14:tracePt t="186617" x="7575550" y="5022850"/>
          <p14:tracePt t="186628" x="7581900" y="5022850"/>
          <p14:tracePt t="186643" x="7588250" y="5022850"/>
          <p14:tracePt t="186660" x="7594600" y="5022850"/>
          <p14:tracePt t="186676" x="7600950" y="5022850"/>
          <p14:tracePt t="186693" x="7607300" y="5016500"/>
          <p14:tracePt t="186711" x="7613650" y="5016500"/>
          <p14:tracePt t="186805" x="7607300" y="5016500"/>
          <p14:tracePt t="186816" x="7550150" y="5022850"/>
          <p14:tracePt t="186826" x="7442200" y="5054600"/>
          <p14:tracePt t="186843" x="7353300" y="5086350"/>
          <p14:tracePt t="186859" x="7137400" y="5181600"/>
          <p14:tracePt t="186875" x="7086600" y="5200650"/>
          <p14:tracePt t="186892" x="7010400" y="5226050"/>
          <p14:tracePt t="186909" x="6978650" y="5238750"/>
          <p14:tracePt t="186926" x="6972300" y="5238750"/>
          <p14:tracePt t="186943" x="6965950" y="5245100"/>
          <p14:tracePt t="187003" x="6972300" y="5257800"/>
          <p14:tracePt t="187013" x="6985000" y="5264150"/>
          <p14:tracePt t="187025" x="7010400" y="5276850"/>
          <p14:tracePt t="187034" x="7035800" y="5283200"/>
          <p14:tracePt t="187045" x="7067550" y="5289550"/>
          <p14:tracePt t="187059" x="7118350" y="5289550"/>
          <p14:tracePt t="187076" x="7194550" y="5289550"/>
          <p14:tracePt t="187093" x="7239000" y="5289550"/>
          <p14:tracePt t="187109" x="7302500" y="5257800"/>
          <p14:tracePt t="187126" x="7346950" y="5219700"/>
          <p14:tracePt t="187143" x="7410450" y="5118100"/>
          <p14:tracePt t="187160" x="7454900" y="5041900"/>
          <p14:tracePt t="187176" x="7467600" y="5022850"/>
          <p14:tracePt t="187192" x="7473950" y="4997450"/>
          <p14:tracePt t="187208" x="7473950" y="4984750"/>
          <p14:tracePt t="187226" x="7480300" y="4972050"/>
          <p14:tracePt t="187243" x="7480300" y="4965700"/>
          <p14:tracePt t="187276" x="7480300" y="4959350"/>
          <p14:tracePt t="187431" x="7473950" y="4959350"/>
          <p14:tracePt t="187650" x="7473950" y="4972050"/>
          <p14:tracePt t="187660" x="7467600" y="4984750"/>
          <p14:tracePt t="187671" x="7467600" y="5003800"/>
          <p14:tracePt t="187681" x="7467600" y="5029200"/>
          <p14:tracePt t="187693" x="7467600" y="5048250"/>
          <p14:tracePt t="187709" x="7467600" y="5067300"/>
          <p14:tracePt t="187726" x="7467600" y="5092700"/>
          <p14:tracePt t="187744" x="7467600" y="5111750"/>
          <p14:tracePt t="187760" x="7473950" y="5111750"/>
          <p14:tracePt t="187777" x="7518400" y="5124450"/>
          <p14:tracePt t="187793" x="7537450" y="5137150"/>
          <p14:tracePt t="187809" x="7588250" y="5143500"/>
          <p14:tracePt t="187825" x="7600950" y="5143500"/>
          <p14:tracePt t="187842" x="7632700" y="5143500"/>
          <p14:tracePt t="187858" x="7651750" y="5143500"/>
          <p14:tracePt t="187875" x="7664450" y="5143500"/>
          <p14:tracePt t="187892" x="7683500" y="5143500"/>
          <p14:tracePt t="187984" x="7670800" y="5143500"/>
          <p14:tracePt t="187994" x="7639050" y="5143500"/>
          <p14:tracePt t="188005" x="7569200" y="5143500"/>
          <p14:tracePt t="188016" x="7518400" y="5162550"/>
          <p14:tracePt t="188027" x="7461250" y="5181600"/>
          <p14:tracePt t="188043" x="7410450" y="5194300"/>
          <p14:tracePt t="188059" x="7334250" y="5238750"/>
          <p14:tracePt t="188076" x="7315200" y="5251450"/>
          <p14:tracePt t="188093" x="7308850" y="5264150"/>
          <p14:tracePt t="188109" x="7296150" y="5270500"/>
          <p14:tracePt t="188143" x="7296150" y="5283200"/>
          <p14:tracePt t="188159" x="7296150" y="5295900"/>
          <p14:tracePt t="188175" x="7315200" y="5334000"/>
          <p14:tracePt t="188192" x="7372350" y="5359400"/>
          <p14:tracePt t="188209" x="7391400" y="5372100"/>
          <p14:tracePt t="188226" x="7442200" y="5378450"/>
          <p14:tracePt t="188243" x="7454900" y="5378450"/>
          <p14:tracePt t="188259" x="7473950" y="5378450"/>
          <p14:tracePt t="188276" x="7493000" y="5378450"/>
          <p14:tracePt t="188293" x="7499350" y="5378450"/>
          <p14:tracePt t="188308" x="7518400" y="5372100"/>
          <p14:tracePt t="188326" x="7524750" y="5365750"/>
          <p14:tracePt t="188343" x="7531100" y="5353050"/>
          <p14:tracePt t="188359" x="7550150" y="5346700"/>
          <p14:tracePt t="188376" x="7556500" y="5340350"/>
          <p14:tracePt t="188393" x="7575550" y="5321300"/>
          <p14:tracePt t="188410" x="7588250" y="5314950"/>
          <p14:tracePt t="188426" x="7607300" y="5302250"/>
          <p14:tracePt t="188443" x="7620000" y="5289550"/>
          <p14:tracePt t="188459" x="7626350" y="5289550"/>
          <p14:tracePt t="188476" x="7632700" y="5283200"/>
          <p14:tracePt t="195608" x="7620000" y="5283200"/>
          <p14:tracePt t="195618" x="7581900" y="5283200"/>
          <p14:tracePt t="195629" x="7505700" y="5283200"/>
          <p14:tracePt t="195642" x="7404100" y="5289550"/>
          <p14:tracePt t="195659" x="7080250" y="5321300"/>
          <p14:tracePt t="195674" x="6902450" y="5346700"/>
          <p14:tracePt t="195691" x="6362700" y="5403850"/>
          <p14:tracePt t="195708" x="6140450" y="5435600"/>
          <p14:tracePt t="195726" x="5562600" y="5461000"/>
          <p14:tracePt t="195742" x="5372100" y="5473700"/>
          <p14:tracePt t="195759" x="4813300" y="5435600"/>
          <p14:tracePt t="195775" x="4533900" y="5416550"/>
          <p14:tracePt t="195791" x="4394200" y="5403850"/>
          <p14:tracePt t="195808" x="4152900" y="5403850"/>
          <p14:tracePt t="195825" x="4076700" y="5403850"/>
          <p14:tracePt t="195841" x="3924300" y="5403850"/>
          <p14:tracePt t="195858" x="3746500" y="5410200"/>
          <p14:tracePt t="195875" x="3670300" y="5416550"/>
          <p14:tracePt t="195891" x="3562350" y="5429250"/>
          <p14:tracePt t="195910" x="3467100" y="5441950"/>
          <p14:tracePt t="195926" x="3403600" y="5461000"/>
          <p14:tracePt t="195942" x="3244850" y="5480050"/>
          <p14:tracePt t="195959" x="3155950" y="5505450"/>
          <p14:tracePt t="195975" x="3022600" y="5518150"/>
          <p14:tracePt t="195992" x="2971800" y="5518150"/>
          <p14:tracePt t="196009" x="2882900" y="5518150"/>
          <p14:tracePt t="196026" x="2800350" y="5518150"/>
          <p14:tracePt t="196042" x="2762250" y="5518150"/>
          <p14:tracePt t="196059" x="2667000" y="5530850"/>
          <p14:tracePt t="196075" x="2628900" y="5530850"/>
          <p14:tracePt t="196092" x="2578100" y="5530850"/>
          <p14:tracePt t="196108" x="2540000" y="5530850"/>
          <p14:tracePt t="196125" x="2520950" y="5530850"/>
          <p14:tracePt t="196141" x="2470150" y="5530850"/>
          <p14:tracePt t="196159" x="2457450" y="5530850"/>
          <p14:tracePt t="196175" x="2425700" y="5530850"/>
          <p14:tracePt t="196192" x="2406650" y="5530850"/>
          <p14:tracePt t="196209" x="2400300" y="5530850"/>
          <p14:tracePt t="196241" x="2393950" y="5530850"/>
          <p14:tracePt t="196257" x="2387600" y="5575300"/>
          <p14:tracePt t="196274" x="2393950" y="5657850"/>
          <p14:tracePt t="196291" x="2413000" y="5689600"/>
          <p14:tracePt t="196307" x="2457450" y="5746750"/>
          <p14:tracePt t="196324" x="2508250" y="5784850"/>
          <p14:tracePt t="196341" x="2711450" y="5835650"/>
          <p14:tracePt t="196358" x="2825750" y="5848350"/>
          <p14:tracePt t="196374" x="3041650" y="5822950"/>
          <p14:tracePt t="196391" x="3276600" y="5708650"/>
          <p14:tracePt t="196407" x="3346450" y="5664200"/>
          <p14:tracePt t="196424" x="3403600" y="5594350"/>
          <p14:tracePt t="196441" x="3416300" y="5575300"/>
          <p14:tracePt t="196457" x="3429000" y="5454650"/>
          <p14:tracePt t="196474" x="3384550" y="5295900"/>
          <p14:tracePt t="196491" x="3321050" y="5213350"/>
          <p14:tracePt t="196509" x="3130550" y="5041900"/>
          <p14:tracePt t="196526" x="2851150" y="4959350"/>
          <p14:tracePt t="196542" x="2762250" y="4933950"/>
          <p14:tracePt t="196559" x="2654300" y="4908550"/>
          <p14:tracePt t="196575" x="2622550" y="4908550"/>
          <p14:tracePt t="196592" x="2584450" y="4908550"/>
          <p14:tracePt t="196609" x="2565400" y="4908550"/>
          <p14:tracePt t="196626" x="2559050" y="4914900"/>
          <p14:tracePt t="196642" x="2520950" y="4965700"/>
          <p14:tracePt t="196659" x="2501900" y="5010150"/>
          <p14:tracePt t="196675" x="2463800" y="5086350"/>
          <p14:tracePt t="196693" x="2438400" y="5162550"/>
          <p14:tracePt t="196709" x="2432050" y="5187950"/>
          <p14:tracePt t="196726" x="2425700" y="5232400"/>
          <p14:tracePt t="196742" x="2425700" y="5245100"/>
          <p14:tracePt t="196759" x="2425700" y="5270500"/>
          <p14:tracePt t="196776" x="2425700" y="5276850"/>
          <p14:tracePt t="196792" x="2425700" y="5289550"/>
          <p14:tracePt t="196809" x="2425700" y="5302250"/>
          <p14:tracePt t="196825" x="2425700" y="5308600"/>
          <p14:tracePt t="196841" x="2425700" y="5327650"/>
          <p14:tracePt t="196858" x="2432050" y="5327650"/>
          <p14:tracePt t="196874" x="2451100" y="5353050"/>
          <p14:tracePt t="196891" x="2463800" y="5372100"/>
          <p14:tracePt t="196907" x="2470150" y="5378450"/>
          <p14:tracePt t="196924" x="2482850" y="5391150"/>
          <p14:tracePt t="196941" x="2495550" y="5403850"/>
          <p14:tracePt t="196958" x="2527300" y="5422900"/>
          <p14:tracePt t="196974" x="2578100" y="5435600"/>
          <p14:tracePt t="196991" x="2597150" y="5435600"/>
          <p14:tracePt t="197008" x="2647950" y="5435600"/>
          <p14:tracePt t="197024" x="2673350" y="5435600"/>
          <p14:tracePt t="197041" x="2730500" y="5435600"/>
          <p14:tracePt t="197057" x="2844800" y="5391150"/>
          <p14:tracePt t="197074" x="2901950" y="5359400"/>
          <p14:tracePt t="197091" x="2965450" y="5321300"/>
          <p14:tracePt t="197108" x="2978150" y="5314950"/>
          <p14:tracePt t="197125" x="2990850" y="5295900"/>
          <p14:tracePt t="197142" x="2990850" y="5289550"/>
          <p14:tracePt t="197184" x="2952750" y="5270500"/>
          <p14:tracePt t="197193" x="2889250" y="5257800"/>
          <p14:tracePt t="197208" x="2800350" y="5257800"/>
          <p14:tracePt t="197226" x="2673350" y="5257800"/>
          <p14:tracePt t="197242" x="2628900" y="5257800"/>
          <p14:tracePt t="197259" x="2584450" y="5295900"/>
          <p14:tracePt t="197275" x="2571750" y="5308600"/>
          <p14:tracePt t="197292" x="2527300" y="5397500"/>
          <p14:tracePt t="197309" x="2501900" y="5530850"/>
          <p14:tracePt t="197325" x="2501900" y="5670550"/>
          <p14:tracePt t="197342" x="2501900" y="5911850"/>
          <p14:tracePt t="197359" x="2514600" y="5988050"/>
          <p14:tracePt t="197375" x="2559050" y="6108700"/>
          <p14:tracePt t="197392" x="2603500" y="6184900"/>
          <p14:tracePt t="197408" x="2616200" y="6197600"/>
          <p14:tracePt t="197425" x="2628900" y="6210300"/>
          <p14:tracePt t="197441" x="2635250" y="6216650"/>
          <p14:tracePt t="197458" x="2635250" y="6223000"/>
          <p14:tracePt t="197476" x="2641600" y="6223000"/>
          <p14:tracePt t="197509" x="2647950" y="6223000"/>
          <p14:tracePt t="197570" x="2654300" y="6223000"/>
          <p14:tracePt t="197631" x="2660650" y="6223000"/>
          <p14:tracePt t="197642" x="2667000" y="6223000"/>
          <p14:tracePt t="197652" x="2673350" y="6223000"/>
          <p14:tracePt t="197662" x="2679700" y="6223000"/>
          <p14:tracePt t="197674" x="2698750" y="6191250"/>
          <p14:tracePt t="197691" x="2724150" y="6159500"/>
          <p14:tracePt t="197707" x="2800350" y="6057900"/>
          <p14:tracePt t="197724" x="2825750" y="6000750"/>
          <p14:tracePt t="197741" x="2921000" y="5905500"/>
          <p14:tracePt t="197757" x="3016250" y="5791200"/>
          <p14:tracePt t="197774" x="3048000" y="5721350"/>
          <p14:tracePt t="197792" x="3067050" y="5657850"/>
          <p14:tracePt t="197810" x="3073400" y="5632450"/>
          <p14:tracePt t="197826" x="3073400" y="5619750"/>
          <p14:tracePt t="197843" x="3067050" y="5600700"/>
          <p14:tracePt t="197859" x="3048000" y="5581650"/>
          <p14:tracePt t="197875" x="2952750" y="5505450"/>
          <p14:tracePt t="197892" x="2895600" y="5473700"/>
          <p14:tracePt t="197908" x="2819400" y="5435600"/>
          <p14:tracePt t="197926" x="2743200" y="5410200"/>
          <p14:tracePt t="197942" x="2724150" y="5410200"/>
          <p14:tracePt t="197959" x="2686050" y="5403850"/>
          <p14:tracePt t="197976" x="2673350" y="5403850"/>
          <p14:tracePt t="197992" x="2654300" y="5403850"/>
          <p14:tracePt t="198008" x="2641600" y="5403850"/>
          <p14:tracePt t="198024" x="2635250" y="5403850"/>
          <p14:tracePt t="198058" x="2628900" y="5403850"/>
          <p14:tracePt t="198074" x="2622550" y="5403850"/>
          <p14:tracePt t="198091" x="2616200" y="5403850"/>
          <p14:tracePt t="198133" x="2609850" y="5403850"/>
        </p14:tracePtLst>
      </p14:laserTraceLst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en-US"/>
              <a:t>Statistical model</a:t>
            </a:r>
          </a:p>
        </p:txBody>
      </p:sp>
      <p:sp>
        <p:nvSpPr>
          <p:cNvPr id="29699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sz="2800" dirty="0"/>
              <a:t>Some options according to outcomes formats (e.g.)</a:t>
            </a:r>
          </a:p>
          <a:p>
            <a:pPr lvl="1"/>
            <a:r>
              <a:rPr lang="en-US" altLang="en-US" sz="2400" dirty="0"/>
              <a:t>For binary outcome</a:t>
            </a:r>
          </a:p>
          <a:p>
            <a:pPr lvl="2"/>
            <a:r>
              <a:rPr lang="en-US" altLang="en-US" sz="2000" dirty="0"/>
              <a:t>Logistic regression, decision trees, neural network, GAM, MARS, GEE, SVM, Random forest</a:t>
            </a:r>
          </a:p>
          <a:p>
            <a:pPr lvl="1"/>
            <a:r>
              <a:rPr lang="en-US" altLang="en-US" sz="2400" dirty="0"/>
              <a:t>Unordered categorical outcome</a:t>
            </a:r>
          </a:p>
          <a:p>
            <a:pPr lvl="2"/>
            <a:r>
              <a:rPr lang="en-US" altLang="en-US" sz="2000" dirty="0"/>
              <a:t>Multinomial regression, neural network</a:t>
            </a:r>
          </a:p>
          <a:p>
            <a:pPr lvl="1"/>
            <a:r>
              <a:rPr lang="en-US" altLang="en-US" sz="2400" dirty="0"/>
              <a:t> Ordered categorical outcome</a:t>
            </a:r>
          </a:p>
          <a:p>
            <a:pPr lvl="2"/>
            <a:r>
              <a:rPr lang="en-US" altLang="en-US" sz="2000" dirty="0"/>
              <a:t>Ordered logistic regression</a:t>
            </a:r>
          </a:p>
          <a:p>
            <a:pPr lvl="1"/>
            <a:r>
              <a:rPr lang="en-US" altLang="en-US" sz="2400" dirty="0"/>
              <a:t>Continuous outcome</a:t>
            </a:r>
          </a:p>
          <a:p>
            <a:pPr lvl="2"/>
            <a:r>
              <a:rPr lang="en-US" altLang="en-US" sz="2000" dirty="0"/>
              <a:t>Ordinary least squared (linear regression), GAM, SVM, GEE , neural networks</a:t>
            </a:r>
          </a:p>
          <a:p>
            <a:pPr lvl="1"/>
            <a:r>
              <a:rPr lang="en-US" altLang="en-US" sz="2400" dirty="0"/>
              <a:t>Survival outcome</a:t>
            </a:r>
          </a:p>
          <a:p>
            <a:pPr lvl="2"/>
            <a:r>
              <a:rPr lang="en-US" altLang="en-US" sz="2000" dirty="0"/>
              <a:t>Cox or parametric survival models, decision trees, neural networks, Random forest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3</a:t>
            </a:r>
          </a:p>
        </p:txBody>
      </p:sp>
      <p:sp>
        <p:nvSpPr>
          <p:cNvPr id="29702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F24452B-5856-415A-96BB-2A883D0F8BA4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pt-BR" altLang="en-US" sz="1200">
              <a:solidFill>
                <a:srgbClr val="898989"/>
              </a:solidFill>
            </a:endParaRPr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pt-BR" dirty="0"/>
              <a:t>2019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extLst>
    <p:ext uri="{3A86A75C-4F4B-4683-9AE1-C65F6400EC91}">
      <p14:laserTraceLst xmlns:p14="http://schemas.microsoft.com/office/powerpoint/2010/main">
        <p14:tracePtLst>
          <p14:tracePt t="15220" x="4718050" y="4083050"/>
          <p14:tracePt t="15229" x="4622800" y="4064000"/>
          <p14:tracePt t="15240" x="4457700" y="4025900"/>
          <p14:tracePt t="15255" x="4343400" y="3994150"/>
          <p14:tracePt t="15271" x="4121150" y="3924300"/>
          <p14:tracePt t="15289" x="4032250" y="3867150"/>
          <p14:tracePt t="15292" x="3975100" y="3854450"/>
          <p14:tracePt t="15306" x="3930650" y="3822700"/>
          <p14:tracePt t="15323" x="3854450" y="3784600"/>
          <p14:tracePt t="15338" x="3771900" y="3733800"/>
          <p14:tracePt t="15355" x="3670300" y="3663950"/>
          <p14:tracePt t="15372" x="3562350" y="3594100"/>
          <p14:tracePt t="15389" x="3276600" y="3416300"/>
          <p14:tracePt t="15405" x="3149600" y="3340100"/>
          <p14:tracePt t="15421" x="3117850" y="3321050"/>
          <p14:tracePt t="15438" x="3092450" y="3302000"/>
          <p14:tracePt t="15455" x="3079750" y="3289300"/>
          <p14:tracePt t="15471" x="3073400" y="3270250"/>
          <p14:tracePt t="15490" x="3067050" y="3263900"/>
          <p14:tracePt t="15506" x="3067050" y="3257550"/>
          <p14:tracePt t="15522" x="3060700" y="3257550"/>
          <p14:tracePt t="15556" x="3060700" y="3251200"/>
          <p14:tracePt t="15574" x="3054350" y="3238500"/>
          <p14:tracePt t="15589" x="3048000" y="3219450"/>
          <p14:tracePt t="15605" x="3022600" y="3187700"/>
          <p14:tracePt t="15622" x="3009900" y="3168650"/>
          <p14:tracePt t="15639" x="2971800" y="3130550"/>
          <p14:tracePt t="15657" x="2914650" y="3079750"/>
          <p14:tracePt t="15672" x="2870200" y="3041650"/>
          <p14:tracePt t="15689" x="2794000" y="2978150"/>
          <p14:tracePt t="15705" x="2743200" y="2933700"/>
          <p14:tracePt t="15722" x="2667000" y="2863850"/>
          <p14:tracePt t="15740" x="2590800" y="2781300"/>
          <p14:tracePt t="15756" x="2565400" y="2749550"/>
          <p14:tracePt t="15772" x="2501900" y="2660650"/>
          <p14:tracePt t="15789" x="2489200" y="2628900"/>
          <p14:tracePt t="15806" x="2470150" y="2584450"/>
          <p14:tracePt t="15823" x="2457450" y="2571750"/>
          <p14:tracePt t="15839" x="2451100" y="2559050"/>
          <p14:tracePt t="15856" x="2438400" y="2533650"/>
          <p14:tracePt t="15872" x="2432050" y="2508250"/>
          <p14:tracePt t="15889" x="2419350" y="2476500"/>
          <p14:tracePt t="15907" x="2406650" y="2457450"/>
          <p14:tracePt t="15922" x="2406650" y="2451100"/>
          <p14:tracePt t="15939" x="2400300" y="2444750"/>
          <p14:tracePt t="15955" x="2393950" y="2438400"/>
          <p14:tracePt t="15972" x="2393950" y="2432050"/>
          <p14:tracePt t="16012" x="2393950" y="2425700"/>
          <p14:tracePt t="16054" x="2393950" y="2419350"/>
          <p14:tracePt t="16064" x="2400300" y="2413000"/>
          <p14:tracePt t="16075" x="2432050" y="2413000"/>
          <p14:tracePt t="16089" x="2457450" y="2406650"/>
          <p14:tracePt t="16106" x="2527300" y="2400300"/>
          <p14:tracePt t="16121" x="2565400" y="2400300"/>
          <p14:tracePt t="16138" x="2667000" y="2400300"/>
          <p14:tracePt t="16155" x="2711450" y="2400300"/>
          <p14:tracePt t="16171" x="2787650" y="2400300"/>
          <p14:tracePt t="16188" x="2876550" y="2400300"/>
          <p14:tracePt t="16205" x="2921000" y="2400300"/>
          <p14:tracePt t="16222" x="2997200" y="2400300"/>
          <p14:tracePt t="16240" x="3035300" y="2393950"/>
          <p14:tracePt t="16255" x="3092450" y="2387600"/>
          <p14:tracePt t="16272" x="3136900" y="2387600"/>
          <p14:tracePt t="16289" x="3155950" y="2381250"/>
          <p14:tracePt t="16306" x="3213100" y="2381250"/>
          <p14:tracePt t="16322" x="3251200" y="2381250"/>
          <p14:tracePt t="16339" x="3308350" y="2381250"/>
          <p14:tracePt t="16356" x="3365500" y="2381250"/>
          <p14:tracePt t="16372" x="3397250" y="2374900"/>
          <p14:tracePt t="16389" x="3441700" y="2374900"/>
          <p14:tracePt t="16406" x="3454400" y="2374900"/>
          <p14:tracePt t="16422" x="3486150" y="2374900"/>
          <p14:tracePt t="16439" x="3505200" y="2374900"/>
          <p14:tracePt t="16472" x="3511550" y="2374900"/>
          <p14:tracePt t="16532" x="3492500" y="2374900"/>
          <p14:tracePt t="16543" x="3441700" y="2374900"/>
          <p14:tracePt t="16553" x="3365500" y="2381250"/>
          <p14:tracePt t="16564" x="3289300" y="2381250"/>
          <p14:tracePt t="16574" x="3225800" y="2381250"/>
          <p14:tracePt t="16589" x="3124200" y="2381250"/>
          <p14:tracePt t="16606" x="2921000" y="2381250"/>
          <p14:tracePt t="16622" x="2832100" y="2381250"/>
          <p14:tracePt t="16639" x="2654300" y="2381250"/>
          <p14:tracePt t="16655" x="2590800" y="2368550"/>
          <p14:tracePt t="16672" x="2457450" y="2362200"/>
          <p14:tracePt t="16690" x="2400300" y="2355850"/>
          <p14:tracePt t="16706" x="2393950" y="2355850"/>
          <p14:tracePt t="16723" x="2381250" y="2355850"/>
          <p14:tracePt t="16739" x="2374900" y="2355850"/>
          <p14:tracePt t="16815" x="2381250" y="2355850"/>
          <p14:tracePt t="16825" x="2393950" y="2355850"/>
          <p14:tracePt t="16836" x="2419350" y="2355850"/>
          <p14:tracePt t="16846" x="2451100" y="2349500"/>
          <p14:tracePt t="16857" x="2482850" y="2349500"/>
          <p14:tracePt t="16871" x="2540000" y="2349500"/>
          <p14:tracePt t="16889" x="2717800" y="2349500"/>
          <p14:tracePt t="16905" x="2794000" y="2349500"/>
          <p14:tracePt t="16922" x="3105150" y="2387600"/>
          <p14:tracePt t="16938" x="3270250" y="2400300"/>
          <p14:tracePt t="16955" x="3505200" y="2400300"/>
          <p14:tracePt t="16972" x="3790950" y="2406650"/>
          <p14:tracePt t="16988" x="3892550" y="2406650"/>
          <p14:tracePt t="17005" x="4019550" y="2406650"/>
          <p14:tracePt t="17022" x="4057650" y="2406650"/>
          <p14:tracePt t="17038" x="4114800" y="2406650"/>
          <p14:tracePt t="17055" x="4159250" y="2413000"/>
          <p14:tracePt t="17072" x="4171950" y="2413000"/>
          <p14:tracePt t="17089" x="4184650" y="2413000"/>
          <p14:tracePt t="17105" x="4191000" y="2413000"/>
          <p14:tracePt t="17122" x="4197350" y="2413000"/>
          <p14:tracePt t="17155" x="4203700" y="2413000"/>
          <p14:tracePt t="17173" x="4216400" y="2413000"/>
          <p14:tracePt t="17189" x="4229100" y="2425700"/>
          <p14:tracePt t="17205" x="4260850" y="2425700"/>
          <p14:tracePt t="17222" x="4292600" y="2425700"/>
          <p14:tracePt t="17239" x="4311650" y="2425700"/>
          <p14:tracePt t="17255" x="4356100" y="2425700"/>
          <p14:tracePt t="17271" x="4375150" y="2425700"/>
          <p14:tracePt t="17289" x="4406900" y="2425700"/>
          <p14:tracePt t="17306" x="4425950" y="2425700"/>
          <p14:tracePt t="17322" x="4432300" y="2425700"/>
          <p14:tracePt t="23813" x="4425950" y="2425700"/>
          <p14:tracePt t="23822" x="4419600" y="2425700"/>
          <p14:tracePt t="23832" x="4400550" y="2425700"/>
          <p14:tracePt t="23844" x="4387850" y="2425700"/>
          <p14:tracePt t="23856" x="4362450" y="2419350"/>
          <p14:tracePt t="23872" x="4318000" y="2419350"/>
          <p14:tracePt t="23888" x="4248150" y="2406650"/>
          <p14:tracePt t="23905" x="4178300" y="2381250"/>
          <p14:tracePt t="23922" x="4133850" y="2374900"/>
          <p14:tracePt t="23938" x="4000500" y="2343150"/>
          <p14:tracePt t="23955" x="3962400" y="2336800"/>
          <p14:tracePt t="23972" x="3892550" y="2324100"/>
          <p14:tracePt t="23988" x="3822700" y="2305050"/>
          <p14:tracePt t="24005" x="3778250" y="2305050"/>
          <p14:tracePt t="24021" x="3689350" y="2298700"/>
          <p14:tracePt t="24039" x="3638550" y="2298700"/>
          <p14:tracePt t="24056" x="3556000" y="2298700"/>
          <p14:tracePt t="24072" x="3492500" y="2298700"/>
          <p14:tracePt t="24088" x="3460750" y="2298700"/>
          <p14:tracePt t="24105" x="3352800" y="2317750"/>
          <p14:tracePt t="24121" x="3263900" y="2330450"/>
          <p14:tracePt t="24138" x="3143250" y="2349500"/>
          <p14:tracePt t="24156" x="3092450" y="2355850"/>
          <p14:tracePt t="24172" x="3009900" y="2374900"/>
          <p14:tracePt t="24189" x="2876550" y="2393950"/>
          <p14:tracePt t="24205" x="2813050" y="2400300"/>
          <p14:tracePt t="24222" x="2717800" y="2406650"/>
          <p14:tracePt t="24239" x="2654300" y="2419350"/>
          <p14:tracePt t="24254" x="2622550" y="2419350"/>
          <p14:tracePt t="24271" x="2571750" y="2425700"/>
          <p14:tracePt t="24288" x="2546350" y="2432050"/>
          <p14:tracePt t="24305" x="2482850" y="2444750"/>
          <p14:tracePt t="24323" x="2432050" y="2470150"/>
          <p14:tracePt t="24339" x="2393950" y="2476500"/>
          <p14:tracePt t="24356" x="2343150" y="2489200"/>
          <p14:tracePt t="24372" x="2324100" y="2489200"/>
          <p14:tracePt t="24389" x="2286000" y="2501900"/>
          <p14:tracePt t="24406" x="2247900" y="2527300"/>
          <p14:tracePt t="24422" x="2222500" y="2540000"/>
          <p14:tracePt t="24439" x="2190750" y="2552700"/>
          <p14:tracePt t="24455" x="2171700" y="2565400"/>
          <p14:tracePt t="24472" x="2133600" y="2590800"/>
          <p14:tracePt t="24489" x="2114550" y="2597150"/>
          <p14:tracePt t="24505" x="2076450" y="2616200"/>
          <p14:tracePt t="24522" x="2051050" y="2635250"/>
          <p14:tracePt t="24538" x="2038350" y="2641600"/>
          <p14:tracePt t="24555" x="2012950" y="2654300"/>
          <p14:tracePt t="24572" x="2000250" y="2660650"/>
          <p14:tracePt t="24588" x="1981200" y="2667000"/>
          <p14:tracePt t="24605" x="1955800" y="2673350"/>
          <p14:tracePt t="24622" x="1943100" y="2679700"/>
          <p14:tracePt t="24639" x="1911350" y="2692400"/>
          <p14:tracePt t="24655" x="1898650" y="2698750"/>
          <p14:tracePt t="24672" x="1885950" y="2705100"/>
          <p14:tracePt t="24688" x="1879600" y="2711450"/>
          <p14:tracePt t="24721" x="1873250" y="2711450"/>
          <p14:tracePt t="24739" x="1866900" y="2717800"/>
          <p14:tracePt t="24755" x="1860550" y="2717800"/>
          <p14:tracePt t="24772" x="1854200" y="2724150"/>
          <p14:tracePt t="24805" x="1854200" y="2730500"/>
          <p14:tracePt t="24824" x="1847850" y="2736850"/>
          <p14:tracePt t="24876" x="1847850" y="2743200"/>
          <p14:tracePt t="24897" x="1847850" y="2749550"/>
          <p14:tracePt t="24918" x="1847850" y="2755900"/>
          <p14:tracePt t="24928" x="1847850" y="2762250"/>
          <p14:tracePt t="24960" x="1854200" y="2768600"/>
          <p14:tracePt t="24971" x="1860550" y="2781300"/>
          <p14:tracePt t="24981" x="1873250" y="2787650"/>
          <p14:tracePt t="24992" x="1879600" y="2794000"/>
          <p14:tracePt t="25005" x="1892300" y="2800350"/>
          <p14:tracePt t="25022" x="1911350" y="2813050"/>
          <p14:tracePt t="25038" x="1924050" y="2825750"/>
          <p14:tracePt t="25055" x="1962150" y="2838450"/>
          <p14:tracePt t="25072" x="1987550" y="2844800"/>
          <p14:tracePt t="25088" x="2044700" y="2851150"/>
          <p14:tracePt t="25105" x="2063750" y="2857500"/>
          <p14:tracePt t="25122" x="2114550" y="2876550"/>
          <p14:tracePt t="25138" x="2146300" y="2882900"/>
          <p14:tracePt t="25155" x="2159000" y="2882900"/>
          <p14:tracePt t="25171" x="2190750" y="2889250"/>
          <p14:tracePt t="25189" x="2241550" y="2889250"/>
          <p14:tracePt t="25205" x="2260600" y="2889250"/>
          <p14:tracePt t="25222" x="2317750" y="2889250"/>
          <p14:tracePt t="25238" x="2349500" y="2889250"/>
          <p14:tracePt t="25255" x="2381250" y="2889250"/>
          <p14:tracePt t="25270" x="2393950" y="2889250"/>
          <p14:tracePt t="25287" x="2425700" y="2889250"/>
          <p14:tracePt t="25304" x="2476500" y="2889250"/>
          <p14:tracePt t="25320" x="2514600" y="2889250"/>
          <p14:tracePt t="25338" x="2578100" y="2889250"/>
          <p14:tracePt t="25356" x="2628900" y="2889250"/>
          <p14:tracePt t="25371" x="2660650" y="2889250"/>
          <p14:tracePt t="25389" x="2724150" y="2889250"/>
          <p14:tracePt t="25405" x="2768600" y="2870200"/>
          <p14:tracePt t="25421" x="2851150" y="2851150"/>
          <p14:tracePt t="25439" x="2889250" y="2844800"/>
          <p14:tracePt t="25455" x="2901950" y="2832100"/>
          <p14:tracePt t="25472" x="2940050" y="2806700"/>
          <p14:tracePt t="25488" x="2952750" y="2794000"/>
          <p14:tracePt t="25504" x="2971800" y="2755900"/>
          <p14:tracePt t="25523" x="2990850" y="2705100"/>
          <p14:tracePt t="25539" x="2997200" y="2679700"/>
          <p14:tracePt t="25555" x="2997200" y="2647950"/>
          <p14:tracePt t="25572" x="2997200" y="2622550"/>
          <p14:tracePt t="25588" x="2990850" y="2584450"/>
          <p14:tracePt t="25606" x="2959100" y="2533650"/>
          <p14:tracePt t="25621" x="2940050" y="2508250"/>
          <p14:tracePt t="25638" x="2870200" y="2457450"/>
          <p14:tracePt t="25655" x="2825750" y="2432050"/>
          <p14:tracePt t="25672" x="2711450" y="2374900"/>
          <p14:tracePt t="25688" x="2673350" y="2362200"/>
          <p14:tracePt t="25705" x="2565400" y="2349500"/>
          <p14:tracePt t="25722" x="2463800" y="2349500"/>
          <p14:tracePt t="25738" x="2413000" y="2349500"/>
          <p14:tracePt t="25755" x="2330450" y="2362200"/>
          <p14:tracePt t="25772" x="2298700" y="2368550"/>
          <p14:tracePt t="25788" x="2247900" y="2387600"/>
          <p14:tracePt t="25806" x="2216150" y="2406650"/>
          <p14:tracePt t="25821" x="2209800" y="2406650"/>
          <p14:tracePt t="25838" x="2203450" y="2406650"/>
          <p14:tracePt t="25993" x="2241550" y="2419350"/>
          <p14:tracePt t="26004" x="2330450" y="2451100"/>
          <p14:tracePt t="26014" x="2413000" y="2476500"/>
          <p14:tracePt t="26026" x="2495550" y="2495550"/>
          <p14:tracePt t="26038" x="2584450" y="2520950"/>
          <p14:tracePt t="26055" x="2851150" y="2559050"/>
          <p14:tracePt t="26072" x="2946400" y="2584450"/>
          <p14:tracePt t="26088" x="3117850" y="2622550"/>
          <p14:tracePt t="26105" x="3244850" y="2641600"/>
          <p14:tracePt t="26121" x="3435350" y="2686050"/>
          <p14:tracePt t="26138" x="3568700" y="2705100"/>
          <p14:tracePt t="26154" x="3606800" y="2711450"/>
          <p14:tracePt t="26171" x="3714750" y="2730500"/>
          <p14:tracePt t="26187" x="3771900" y="2736850"/>
          <p14:tracePt t="26204" x="3867150" y="2755900"/>
          <p14:tracePt t="26221" x="3956050" y="2755900"/>
          <p14:tracePt t="26237" x="3994150" y="2755900"/>
          <p14:tracePt t="26254" x="4051300" y="2755900"/>
          <p14:tracePt t="26271" x="4083050" y="2755900"/>
          <p14:tracePt t="26287" x="4159250" y="2762250"/>
          <p14:tracePt t="26305" x="4216400" y="2774950"/>
          <p14:tracePt t="26321" x="4248150" y="2787650"/>
          <p14:tracePt t="26338" x="4305300" y="2787650"/>
          <p14:tracePt t="26355" x="4324350" y="2794000"/>
          <p14:tracePt t="26372" x="4375150" y="2800350"/>
          <p14:tracePt t="26389" x="4432300" y="2800350"/>
          <p14:tracePt t="26405" x="4451350" y="2800350"/>
          <p14:tracePt t="26422" x="4527550" y="2800350"/>
          <p14:tracePt t="26438" x="4559300" y="2800350"/>
          <p14:tracePt t="26455" x="4616450" y="2800350"/>
          <p14:tracePt t="26473" x="4654550" y="2800350"/>
          <p14:tracePt t="26488" x="4667250" y="2794000"/>
          <p14:tracePt t="26505" x="4686300" y="2781300"/>
          <p14:tracePt t="26521" x="4699000" y="2768600"/>
          <p14:tracePt t="26538" x="4718050" y="2749550"/>
          <p14:tracePt t="26556" x="4730750" y="2705100"/>
          <p14:tracePt t="26572" x="4743450" y="2686050"/>
          <p14:tracePt t="26587" x="4743450" y="2635250"/>
          <p14:tracePt t="26604" x="4743450" y="2622550"/>
          <p14:tracePt t="26620" x="4737100" y="2597150"/>
          <p14:tracePt t="26637" x="4718050" y="2590800"/>
          <p14:tracePt t="26654" x="4660900" y="2571750"/>
          <p14:tracePt t="26671" x="4610100" y="2565400"/>
          <p14:tracePt t="26688" x="4591050" y="2552700"/>
          <p14:tracePt t="26705" x="4546600" y="2552700"/>
          <p14:tracePt t="26721" x="4533900" y="2552700"/>
          <p14:tracePt t="26738" x="4502150" y="2552700"/>
          <p14:tracePt t="26755" x="4483100" y="2552700"/>
          <p14:tracePt t="26787" x="4470400" y="2552700"/>
          <p14:tracePt t="27569" x="4476750" y="2552700"/>
          <p14:tracePt t="27579" x="4489450" y="2559050"/>
          <p14:tracePt t="27590" x="4508500" y="2578100"/>
          <p14:tracePt t="27605" x="4527550" y="2584450"/>
          <p14:tracePt t="27622" x="4610100" y="2609850"/>
          <p14:tracePt t="27638" x="4679950" y="2628900"/>
          <p14:tracePt t="27655" x="4838700" y="2679700"/>
          <p14:tracePt t="27673" x="4959350" y="2711450"/>
          <p14:tracePt t="27688" x="5048250" y="2736850"/>
          <p14:tracePt t="27705" x="5314950" y="2813050"/>
          <p14:tracePt t="27721" x="5429250" y="2844800"/>
          <p14:tracePt t="27738" x="5689600" y="2933700"/>
          <p14:tracePt t="27755" x="5899150" y="3016250"/>
          <p14:tracePt t="27771" x="5988050" y="3048000"/>
          <p14:tracePt t="27788" x="6134100" y="3086100"/>
          <p14:tracePt t="27804" x="6203950" y="3105150"/>
          <p14:tracePt t="27821" x="6343650" y="3117850"/>
          <p14:tracePt t="27838" x="6419850" y="3117850"/>
          <p14:tracePt t="27855" x="6515100" y="3117850"/>
          <p14:tracePt t="27872" x="6572250" y="3105150"/>
          <p14:tracePt t="27888" x="6604000" y="3092450"/>
          <p14:tracePt t="27905" x="6680200" y="3048000"/>
          <p14:tracePt t="27921" x="6699250" y="3035300"/>
          <p14:tracePt t="27938" x="6762750" y="2984500"/>
          <p14:tracePt t="27955" x="6807200" y="2946400"/>
          <p14:tracePt t="27971" x="6819900" y="2940050"/>
          <p14:tracePt t="27988" x="6851650" y="2908300"/>
          <p14:tracePt t="28005" x="6864350" y="2901950"/>
          <p14:tracePt t="28021" x="6870700" y="2889250"/>
          <p14:tracePt t="28038" x="6870700" y="2863850"/>
          <p14:tracePt t="28055" x="6864350" y="2838450"/>
          <p14:tracePt t="28071" x="6838950" y="2800350"/>
          <p14:tracePt t="28088" x="6807200" y="2781300"/>
          <p14:tracePt t="28105" x="6737350" y="2717800"/>
          <p14:tracePt t="28122" x="6661150" y="2679700"/>
          <p14:tracePt t="28137" x="6616700" y="2647950"/>
          <p14:tracePt t="28154" x="6553200" y="2628900"/>
          <p14:tracePt t="28171" x="6534150" y="2622550"/>
          <p14:tracePt t="28187" x="6508750" y="2616200"/>
          <p14:tracePt t="28204" x="6483350" y="2609850"/>
          <p14:tracePt t="28221" x="6470650" y="2609850"/>
          <p14:tracePt t="28238" x="6438900" y="2609850"/>
          <p14:tracePt t="28254" x="6419850" y="2609850"/>
          <p14:tracePt t="28270" x="6369050" y="2609850"/>
          <p14:tracePt t="28288" x="6311900" y="2622550"/>
          <p14:tracePt t="28304" x="6267450" y="2628900"/>
          <p14:tracePt t="28320" x="6210300" y="2647950"/>
          <p14:tracePt t="28338" x="6178550" y="2660650"/>
          <p14:tracePt t="28355" x="6121400" y="2673350"/>
          <p14:tracePt t="28372" x="6026150" y="2686050"/>
          <p14:tracePt t="28388" x="5975350" y="2705100"/>
          <p14:tracePt t="28404" x="5886450" y="2730500"/>
          <p14:tracePt t="28420" x="5861050" y="2736850"/>
          <p14:tracePt t="28437" x="5816600" y="2762250"/>
          <p14:tracePt t="28453" x="5797550" y="2768600"/>
          <p14:tracePt t="28470" x="5778500" y="2781300"/>
          <p14:tracePt t="28487" x="5765800" y="2787650"/>
          <p14:tracePt t="28520" x="5759450" y="2794000"/>
          <p14:tracePt t="28538" x="5753100" y="2794000"/>
          <p14:tracePt t="28554" x="5753100" y="2800350"/>
          <p14:tracePt t="28590" x="5753100" y="2806700"/>
          <p14:tracePt t="28600" x="5753100" y="2813050"/>
          <p14:tracePt t="28622" x="5753100" y="2825750"/>
          <p14:tracePt t="28632" x="5753100" y="2838450"/>
          <p14:tracePt t="28643" x="5753100" y="2857500"/>
          <p14:tracePt t="28654" x="5753100" y="2882900"/>
          <p14:tracePt t="28671" x="5759450" y="2889250"/>
          <p14:tracePt t="28688" x="5784850" y="2914650"/>
          <p14:tracePt t="28704" x="5810250" y="2927350"/>
          <p14:tracePt t="28720" x="5899150" y="2952750"/>
          <p14:tracePt t="28737" x="5962650" y="2959100"/>
          <p14:tracePt t="28753" x="5994400" y="2959100"/>
          <p14:tracePt t="28770" x="6096000" y="2946400"/>
          <p14:tracePt t="28787" x="6153150" y="2933700"/>
          <p14:tracePt t="28788" x="6210300" y="2914650"/>
          <p14:tracePt t="28804" x="6235700" y="2895600"/>
          <p14:tracePt t="28820" x="6305550" y="2844800"/>
          <p14:tracePt t="28837" x="6324600" y="2825750"/>
          <p14:tracePt t="28853" x="6350000" y="2806700"/>
          <p14:tracePt t="28870" x="6356350" y="2800350"/>
          <p14:tracePt t="28887" x="6362700" y="2794000"/>
          <p14:tracePt t="28904" x="6369050" y="2787650"/>
          <p14:tracePt t="28921" x="6369050" y="2781300"/>
          <p14:tracePt t="28938" x="6369050" y="2749550"/>
          <p14:tracePt t="28956" x="6216650" y="2667000"/>
          <p14:tracePt t="28970" x="6083300" y="2609850"/>
          <p14:tracePt t="28987" x="5575300" y="2508250"/>
          <p14:tracePt t="29004" x="5416550" y="2508250"/>
          <p14:tracePt t="29020" x="5162550" y="2508250"/>
          <p14:tracePt t="29037" x="5035550" y="2533650"/>
          <p14:tracePt t="29054" x="4914900" y="2546350"/>
          <p14:tracePt t="29071" x="4883150" y="2559050"/>
          <p14:tracePt t="29088" x="4870450" y="2559050"/>
          <p14:tracePt t="30887" x="4870450" y="2565400"/>
          <p14:tracePt t="30897" x="4870450" y="2578100"/>
          <p14:tracePt t="30908" x="4870450" y="2584450"/>
          <p14:tracePt t="30921" x="4883150" y="2597150"/>
          <p14:tracePt t="30938" x="4914900" y="2641600"/>
          <p14:tracePt t="30954" x="4927600" y="2660650"/>
          <p14:tracePt t="30971" x="4953000" y="2705100"/>
          <p14:tracePt t="30988" x="4978400" y="2717800"/>
          <p14:tracePt t="31004" x="5086350" y="2781300"/>
          <p14:tracePt t="31022" x="5213350" y="2838450"/>
          <p14:tracePt t="31038" x="5276850" y="2870200"/>
          <p14:tracePt t="31055" x="5391150" y="2895600"/>
          <p14:tracePt t="31071" x="5480050" y="2927350"/>
          <p14:tracePt t="31088" x="5689600" y="2965450"/>
          <p14:tracePt t="31105" x="5842000" y="3003550"/>
          <p14:tracePt t="31121" x="5911850" y="3022600"/>
          <p14:tracePt t="31138" x="6127750" y="3067050"/>
          <p14:tracePt t="31154" x="6248400" y="3086100"/>
          <p14:tracePt t="31171" x="6426200" y="3098800"/>
          <p14:tracePt t="31189" x="6629400" y="3105150"/>
          <p14:tracePt t="31205" x="6743700" y="3105150"/>
          <p14:tracePt t="31222" x="6921500" y="3105150"/>
          <p14:tracePt t="31238" x="6985000" y="3105150"/>
          <p14:tracePt t="31254" x="7112000" y="3092450"/>
          <p14:tracePt t="31272" x="7296150" y="3067050"/>
          <p14:tracePt t="31288" x="7378700" y="3035300"/>
          <p14:tracePt t="31307" x="7486650" y="3009900"/>
          <p14:tracePt t="31321" x="7531100" y="2978150"/>
          <p14:tracePt t="31338" x="7626350" y="2952750"/>
          <p14:tracePt t="31355" x="7721600" y="2921000"/>
          <p14:tracePt t="31371" x="7766050" y="2901950"/>
          <p14:tracePt t="31388" x="7816850" y="2889250"/>
          <p14:tracePt t="31404" x="7835900" y="2882900"/>
          <p14:tracePt t="31421" x="7861300" y="2876550"/>
          <p14:tracePt t="31438" x="7867650" y="2870200"/>
          <p14:tracePt t="31815" x="7867650" y="2863850"/>
          <p14:tracePt t="31826" x="7867650" y="2857500"/>
          <p14:tracePt t="31836" x="7861300" y="2857500"/>
          <p14:tracePt t="31847" x="7848600" y="2844800"/>
          <p14:tracePt t="31857" x="7835900" y="2838450"/>
          <p14:tracePt t="31871" x="7823200" y="2832100"/>
          <p14:tracePt t="31888" x="7797800" y="2819400"/>
          <p14:tracePt t="31904" x="7785100" y="2813050"/>
          <p14:tracePt t="31920" x="7772400" y="2800350"/>
          <p14:tracePt t="31955" x="7759700" y="2794000"/>
          <p14:tracePt t="31972" x="7747000" y="2794000"/>
          <p14:tracePt t="31988" x="7734300" y="2794000"/>
          <p14:tracePt t="32004" x="7702550" y="2774950"/>
          <p14:tracePt t="32021" x="7683500" y="2768600"/>
          <p14:tracePt t="32038" x="7651750" y="2762250"/>
          <p14:tracePt t="32055" x="7632700" y="2762250"/>
          <p14:tracePt t="32071" x="7626350" y="2755900"/>
          <p14:tracePt t="32088" x="7607300" y="2755900"/>
          <p14:tracePt t="32121" x="7594600" y="2749550"/>
          <p14:tracePt t="32137" x="7588250" y="2749550"/>
          <p14:tracePt t="32153" x="7581900" y="2749550"/>
          <p14:tracePt t="32170" x="7569200" y="2749550"/>
          <p14:tracePt t="32187" x="7562850" y="2749550"/>
          <p14:tracePt t="32232" x="7556500" y="2749550"/>
          <p14:tracePt t="32263" x="7550150" y="2749550"/>
          <p14:tracePt t="32306" x="7543800" y="2749550"/>
          <p14:tracePt t="32316" x="7537450" y="2749550"/>
          <p14:tracePt t="32337" x="7531100" y="2749550"/>
          <p14:tracePt t="32348" x="7524750" y="2749550"/>
          <p14:tracePt t="32379" x="7518400" y="2749550"/>
          <p14:tracePt t="32400" x="7512050" y="2749550"/>
          <p14:tracePt t="32442" x="7505700" y="2749550"/>
          <p14:tracePt t="32639" x="7499350" y="2749550"/>
          <p14:tracePt t="32701" x="7493000" y="2749550"/>
          <p14:tracePt t="32734" x="7486650" y="2749550"/>
          <p14:tracePt t="32754" x="7480300" y="2749550"/>
          <p14:tracePt t="32765" x="7473950" y="2749550"/>
          <p14:tracePt t="32786" x="7467600" y="2749550"/>
          <p14:tracePt t="32795" x="7461250" y="2749550"/>
          <p14:tracePt t="32806" x="7454900" y="2749550"/>
          <p14:tracePt t="32822" x="7448550" y="2749550"/>
          <p14:tracePt t="32837" x="7442200" y="2749550"/>
          <p14:tracePt t="32854" x="7429500" y="2749550"/>
          <p14:tracePt t="32871" x="7404100" y="2749550"/>
          <p14:tracePt t="32888" x="7385050" y="2749550"/>
          <p14:tracePt t="32903" x="7359650" y="2736850"/>
          <p14:tracePt t="32920" x="7340600" y="2736850"/>
          <p14:tracePt t="32937" x="7327900" y="2730500"/>
          <p14:tracePt t="32953" x="7308850" y="2730500"/>
          <p14:tracePt t="32971" x="7302500" y="2730500"/>
          <p14:tracePt t="32988" x="7283450" y="2724150"/>
          <p14:tracePt t="33005" x="7264400" y="2724150"/>
          <p14:tracePt t="33021" x="7251700" y="2724150"/>
          <p14:tracePt t="33037" x="7239000" y="2724150"/>
          <p14:tracePt t="33055" x="7232650" y="2724150"/>
          <p14:tracePt t="33071" x="7226300" y="2724150"/>
          <p14:tracePt t="33099" x="7219950" y="2724150"/>
          <p14:tracePt t="33109" x="7213600" y="2724150"/>
          <p14:tracePt t="33121" x="7207250" y="2736850"/>
          <p14:tracePt t="33138" x="7200900" y="2749550"/>
          <p14:tracePt t="33155" x="7200900" y="2762250"/>
          <p14:tracePt t="33172" x="7200900" y="2781300"/>
          <p14:tracePt t="33188" x="7200900" y="2787650"/>
          <p14:tracePt t="33203" x="7207250" y="2794000"/>
          <p14:tracePt t="33221" x="7213600" y="2806700"/>
          <p14:tracePt t="33237" x="7258050" y="2838450"/>
          <p14:tracePt t="33255" x="7315200" y="2882900"/>
          <p14:tracePt t="33271" x="7340600" y="2901950"/>
          <p14:tracePt t="33286" x="7416800" y="2927350"/>
          <p14:tracePt t="33303" x="7448550" y="2933700"/>
          <p14:tracePt t="33321" x="7505700" y="2946400"/>
          <p14:tracePt t="33338" x="7543800" y="2959100"/>
          <p14:tracePt t="33354" x="7575550" y="2959100"/>
          <p14:tracePt t="33371" x="7626350" y="2965450"/>
          <p14:tracePt t="33388" x="7645400" y="2965450"/>
          <p14:tracePt t="33404" x="7708900" y="2965450"/>
          <p14:tracePt t="33422" x="7759700" y="2965450"/>
          <p14:tracePt t="33438" x="7778750" y="2978150"/>
          <p14:tracePt t="33454" x="7829550" y="2978150"/>
          <p14:tracePt t="33470" x="7848600" y="2978150"/>
          <p14:tracePt t="33487" x="7880350" y="2978150"/>
          <p14:tracePt t="33503" x="7905750" y="2978150"/>
          <p14:tracePt t="33520" x="7943850" y="2978150"/>
          <p14:tracePt t="33536" x="7981950" y="2978150"/>
          <p14:tracePt t="33553" x="8007350" y="2978150"/>
          <p14:tracePt t="33570" x="8039100" y="2965450"/>
          <p14:tracePt t="33587" x="8058150" y="2959100"/>
          <p14:tracePt t="33603" x="8096250" y="2940050"/>
          <p14:tracePt t="33620" x="8121650" y="2921000"/>
          <p14:tracePt t="33637" x="8134350" y="2908300"/>
          <p14:tracePt t="33653" x="8166100" y="2889250"/>
          <p14:tracePt t="33672" x="8185150" y="2863850"/>
          <p14:tracePt t="33688" x="8204200" y="2851150"/>
          <p14:tracePt t="33705" x="8242300" y="2825750"/>
          <p14:tracePt t="33721" x="8255000" y="2819400"/>
          <p14:tracePt t="33737" x="8293100" y="2800350"/>
          <p14:tracePt t="33753" x="8312150" y="2781300"/>
          <p14:tracePt t="33770" x="8331200" y="2768600"/>
          <p14:tracePt t="33788" x="8343900" y="2768600"/>
          <p14:tracePt t="33804" x="8343900" y="2762250"/>
          <p14:tracePt t="33820" x="8350250" y="2762250"/>
          <p14:tracePt t="33838" x="8350250" y="2755900"/>
          <p14:tracePt t="33880" x="8356600" y="2749550"/>
          <p14:tracePt t="33912" x="8356600" y="2743200"/>
          <p14:tracePt t="33923" x="8356600" y="2730500"/>
          <p14:tracePt t="33934" x="8356600" y="2717800"/>
          <p14:tracePt t="33943" x="8356600" y="2705100"/>
          <p14:tracePt t="33953" x="8343900" y="2692400"/>
          <p14:tracePt t="33970" x="8324850" y="2679700"/>
          <p14:tracePt t="33988" x="8261350" y="2628900"/>
          <p14:tracePt t="34004" x="8229600" y="2622550"/>
          <p14:tracePt t="34021" x="8108950" y="2584450"/>
          <p14:tracePt t="34038" x="8001000" y="2578100"/>
          <p14:tracePt t="34054" x="7950200" y="2571750"/>
          <p14:tracePt t="34071" x="7893050" y="2571750"/>
          <p14:tracePt t="34088" x="7861300" y="2571750"/>
          <p14:tracePt t="34104" x="7816850" y="2571750"/>
          <p14:tracePt t="34121" x="7753350" y="2609850"/>
          <p14:tracePt t="34137" x="7727950" y="2628900"/>
          <p14:tracePt t="34153" x="7683500" y="2660650"/>
          <p14:tracePt t="34170" x="7664450" y="2679700"/>
          <p14:tracePt t="34187" x="7626350" y="2717800"/>
          <p14:tracePt t="34204" x="7607300" y="2736850"/>
          <p14:tracePt t="34221" x="7607300" y="2743200"/>
          <p14:tracePt t="34237" x="7594600" y="2755900"/>
          <p14:tracePt t="34253" x="7594600" y="2762250"/>
          <p14:tracePt t="34270" x="7588250" y="2762250"/>
          <p14:tracePt t="34309" x="7588250" y="2768600"/>
          <p14:tracePt t="34321" x="7594600" y="2774950"/>
          <p14:tracePt t="34337" x="7613650" y="2781300"/>
          <p14:tracePt t="34354" x="7664450" y="2806700"/>
          <p14:tracePt t="34371" x="7747000" y="2819400"/>
          <p14:tracePt t="34388" x="7810500" y="2832100"/>
          <p14:tracePt t="34404" x="7956550" y="2838450"/>
          <p14:tracePt t="34421" x="8007350" y="2838450"/>
          <p14:tracePt t="34438" x="8083550" y="2838450"/>
          <p14:tracePt t="34455" x="8153400" y="2838450"/>
          <p14:tracePt t="34471" x="8172450" y="2838450"/>
          <p14:tracePt t="34487" x="8223250" y="2825750"/>
          <p14:tracePt t="34504" x="8229600" y="2825750"/>
          <p14:tracePt t="34521" x="8235950" y="2819400"/>
          <p14:tracePt t="34538" x="8242300" y="2813050"/>
          <p14:tracePt t="34571" x="8242300" y="2806700"/>
          <p14:tracePt t="34587" x="8242300" y="2800350"/>
          <p14:tracePt t="34604" x="8216900" y="2774950"/>
          <p14:tracePt t="34621" x="8077200" y="2705100"/>
          <p14:tracePt t="34637" x="7981950" y="2673350"/>
          <p14:tracePt t="34654" x="7829550" y="2654300"/>
          <p14:tracePt t="34671" x="7778750" y="2654300"/>
          <p14:tracePt t="34687" x="7727950" y="2654300"/>
          <p14:tracePt t="34705" x="7702550" y="2654300"/>
          <p14:tracePt t="34721" x="7696200" y="2654300"/>
          <p14:tracePt t="34738" x="7689850" y="2654300"/>
          <p14:tracePt t="35759" x="7689850" y="2660650"/>
          <p14:tracePt t="35770" x="7689850" y="2667000"/>
          <p14:tracePt t="35781" x="7689850" y="2673350"/>
          <p14:tracePt t="35791" x="7689850" y="2679700"/>
          <p14:tracePt t="35804" x="7689850" y="2686050"/>
          <p14:tracePt t="36270" x="7689850" y="2692400"/>
          <p14:tracePt t="36322" x="7689850" y="2698750"/>
          <p14:tracePt t="36343" x="7689850" y="2705100"/>
          <p14:tracePt t="36354" x="7696200" y="2711450"/>
          <p14:tracePt t="36364" x="7696200" y="2717800"/>
          <p14:tracePt t="36375" x="7702550" y="2724150"/>
          <p14:tracePt t="36388" x="7708900" y="2724150"/>
          <p14:tracePt t="36404" x="7721600" y="2736850"/>
          <p14:tracePt t="36421" x="7753350" y="2762250"/>
          <p14:tracePt t="36439" x="7810500" y="2800350"/>
          <p14:tracePt t="36454" x="7829550" y="2806700"/>
          <p14:tracePt t="36471" x="7880350" y="2825750"/>
          <p14:tracePt t="36487" x="7899400" y="2832100"/>
          <p14:tracePt t="36504" x="7937500" y="2838450"/>
          <p14:tracePt t="36521" x="7975600" y="2838450"/>
          <p14:tracePt t="36537" x="7988300" y="2838450"/>
          <p14:tracePt t="36554" x="8020050" y="2838450"/>
          <p14:tracePt t="36571" x="8039100" y="2838450"/>
          <p14:tracePt t="36587" x="8077200" y="2819400"/>
          <p14:tracePt t="36604" x="8096250" y="2794000"/>
          <p14:tracePt t="36621" x="8102600" y="2787650"/>
          <p14:tracePt t="36637" x="8108950" y="2774950"/>
          <p14:tracePt t="36654" x="8108950" y="2768600"/>
          <p14:tracePt t="36671" x="8096250" y="2736850"/>
          <p14:tracePt t="36688" x="8045450" y="2692400"/>
          <p14:tracePt t="36704" x="8013700" y="2679700"/>
          <p14:tracePt t="36721" x="7829550" y="2616200"/>
          <p14:tracePt t="36738" x="7734300" y="2597150"/>
          <p14:tracePt t="36754" x="7594600" y="2597150"/>
          <p14:tracePt t="36771" x="7499350" y="2603500"/>
          <p14:tracePt t="36788" x="7467600" y="2622550"/>
          <p14:tracePt t="36804" x="7416800" y="2641600"/>
          <p14:tracePt t="36822" x="7397750" y="2647950"/>
          <p14:tracePt t="36836" x="7366000" y="2673350"/>
          <p14:tracePt t="36854" x="7353300" y="2673350"/>
          <p14:tracePt t="36870" x="7353300" y="2679700"/>
          <p14:tracePt t="36887" x="7346950" y="2679700"/>
          <p14:tracePt t="37168" x="7315200" y="2679700"/>
          <p14:tracePt t="37178" x="7226300" y="2679700"/>
          <p14:tracePt t="37189" x="7054850" y="2679700"/>
          <p14:tracePt t="37204" x="6718300" y="2679700"/>
          <p14:tracePt t="37221" x="5791200" y="2679700"/>
          <p14:tracePt t="37237" x="5429250" y="2679700"/>
          <p14:tracePt t="37254" x="4667250" y="2711450"/>
          <p14:tracePt t="37270" x="4305300" y="2711450"/>
          <p14:tracePt t="37286" x="3727450" y="2743200"/>
          <p14:tracePt t="37303" x="3403600" y="2755900"/>
          <p14:tracePt t="37321" x="3263900" y="2762250"/>
          <p14:tracePt t="37338" x="3098800" y="2774950"/>
          <p14:tracePt t="37355" x="3003550" y="2774950"/>
          <p14:tracePt t="37371" x="2965450" y="2774950"/>
          <p14:tracePt t="37387" x="2863850" y="2774950"/>
          <p14:tracePt t="37404" x="2800350" y="2774950"/>
          <p14:tracePt t="37421" x="2660650" y="2774950"/>
          <p14:tracePt t="37439" x="2514600" y="2781300"/>
          <p14:tracePt t="37454" x="2438400" y="2781300"/>
          <p14:tracePt t="37471" x="2260600" y="2794000"/>
          <p14:tracePt t="37487" x="2184400" y="2806700"/>
          <p14:tracePt t="37503" x="2095500" y="2806700"/>
          <p14:tracePt t="37522" x="2044700" y="2806700"/>
          <p14:tracePt t="37537" x="2025650" y="2806700"/>
          <p14:tracePt t="37555" x="1993900" y="2806700"/>
          <p14:tracePt t="37571" x="1962150" y="2806700"/>
          <p14:tracePt t="37588" x="1905000" y="2813050"/>
          <p14:tracePt t="37605" x="1847850" y="2819400"/>
          <p14:tracePt t="37620" x="1816100" y="2825750"/>
          <p14:tracePt t="37639" x="1771650" y="2832100"/>
          <p14:tracePt t="37653" x="1752600" y="2832100"/>
          <p14:tracePt t="37671" x="1739900" y="2838450"/>
          <p14:tracePt t="37687" x="1733550" y="2838450"/>
          <p14:tracePt t="37704" x="1720850" y="2844800"/>
          <p14:tracePt t="37741" x="1714500" y="2844800"/>
          <p14:tracePt t="37772" x="1708150" y="2851150"/>
          <p14:tracePt t="37783" x="1708150" y="2857500"/>
          <p14:tracePt t="37794" x="1701800" y="2857500"/>
          <p14:tracePt t="37805" x="1701800" y="2870200"/>
          <p14:tracePt t="37821" x="1695450" y="2882900"/>
          <p14:tracePt t="37837" x="1689100" y="2921000"/>
          <p14:tracePt t="37854" x="1682750" y="2940050"/>
          <p14:tracePt t="37871" x="1676400" y="2971800"/>
          <p14:tracePt t="37887" x="1676400" y="2997200"/>
          <p14:tracePt t="37904" x="1676400" y="3003550"/>
          <p14:tracePt t="37921" x="1676400" y="3009900"/>
          <p14:tracePt t="37937" x="1676400" y="3016250"/>
          <p14:tracePt t="37971" x="1676400" y="3028950"/>
          <p14:tracePt t="38004" x="1676400" y="3041650"/>
          <p14:tracePt t="38020" x="1676400" y="3048000"/>
          <p14:tracePt t="38037" x="1676400" y="3054350"/>
          <p14:tracePt t="38054" x="1676400" y="3060700"/>
          <p14:tracePt t="38071" x="1676400" y="3067050"/>
          <p14:tracePt t="38087" x="1676400" y="3079750"/>
          <p14:tracePt t="38104" x="1676400" y="3086100"/>
          <p14:tracePt t="38120" x="1689100" y="3098800"/>
          <p14:tracePt t="38137" x="1695450" y="3111500"/>
          <p14:tracePt t="38154" x="1701800" y="3117850"/>
          <p14:tracePt t="38171" x="1714500" y="3124200"/>
          <p14:tracePt t="38187" x="1727200" y="3130550"/>
          <p14:tracePt t="38204" x="1746250" y="3143250"/>
          <p14:tracePt t="38221" x="1771650" y="3149600"/>
          <p14:tracePt t="38237" x="1778000" y="3149600"/>
          <p14:tracePt t="38253" x="1797050" y="3149600"/>
          <p14:tracePt t="38287" x="1809750" y="3149600"/>
          <p14:tracePt t="38304" x="1822450" y="3149600"/>
          <p14:tracePt t="38321" x="1828800" y="3149600"/>
          <p14:tracePt t="38336" x="1835150" y="3149600"/>
          <p14:tracePt t="38353" x="1841500" y="3149600"/>
          <p14:tracePt t="38370" x="1860550" y="3149600"/>
          <p14:tracePt t="38387" x="1879600" y="3149600"/>
          <p14:tracePt t="38404" x="1885950" y="3149600"/>
          <p14:tracePt t="38421" x="1905000" y="3149600"/>
          <p14:tracePt t="38437" x="1911350" y="3149600"/>
          <p14:tracePt t="38454" x="1917700" y="3149600"/>
          <p14:tracePt t="38471" x="1924050" y="3149600"/>
          <p14:tracePt t="38504" x="1930400" y="3149600"/>
          <p14:tracePt t="38545" x="1930400" y="3143250"/>
          <p14:tracePt t="38565" x="1936750" y="3143250"/>
          <p14:tracePt t="38576" x="1943100" y="3136900"/>
          <p14:tracePt t="38587" x="1943100" y="3130550"/>
          <p14:tracePt t="38597" x="1949450" y="3130550"/>
          <p14:tracePt t="38607" x="1955800" y="3124200"/>
          <p14:tracePt t="38620" x="1962150" y="3117850"/>
          <p14:tracePt t="38639" x="1968500" y="3117850"/>
          <p14:tracePt t="38701" x="1968500" y="3111500"/>
          <p14:tracePt t="38753" x="1968500" y="3105150"/>
          <p14:tracePt t="38795" x="1968500" y="3098800"/>
          <p14:tracePt t="38806" x="1974850" y="3092450"/>
          <p14:tracePt t="38816" x="1974850" y="3086100"/>
          <p14:tracePt t="38826" x="1974850" y="3079750"/>
          <p14:tracePt t="38847" x="1981200" y="3073400"/>
          <p14:tracePt t="38869" x="1981200" y="3067050"/>
          <p14:tracePt t="38878" x="1981200" y="3060700"/>
          <p14:tracePt t="38901" x="1981200" y="3054350"/>
          <p14:tracePt t="38910" x="1981200" y="3048000"/>
          <p14:tracePt t="38931" x="1981200" y="3041650"/>
          <p14:tracePt t="38952" x="1981200" y="3035300"/>
          <p14:tracePt t="38962" x="1981200" y="3022600"/>
          <p14:tracePt t="38983" x="1981200" y="3009900"/>
          <p14:tracePt t="38995" x="1968500" y="3003550"/>
          <p14:tracePt t="39004" x="1955800" y="2997200"/>
          <p14:tracePt t="39020" x="1936750" y="2978150"/>
          <p14:tracePt t="39037" x="1898650" y="2965450"/>
          <p14:tracePt t="39053" x="1879600" y="2959100"/>
          <p14:tracePt t="39070" x="1854200" y="2952750"/>
          <p14:tracePt t="39087" x="1835150" y="2946400"/>
          <p14:tracePt t="39104" x="1828800" y="2946400"/>
          <p14:tracePt t="39120" x="1822450" y="2946400"/>
          <p14:tracePt t="39137" x="1809750" y="2946400"/>
          <p14:tracePt t="39154" x="1803400" y="2946400"/>
          <p14:tracePt t="39171" x="1784350" y="2946400"/>
          <p14:tracePt t="39187" x="1778000" y="2946400"/>
          <p14:tracePt t="39204" x="1758950" y="2959100"/>
          <p14:tracePt t="39221" x="1752600" y="2965450"/>
          <p14:tracePt t="39237" x="1733550" y="2984500"/>
          <p14:tracePt t="39254" x="1720850" y="2997200"/>
          <p14:tracePt t="39287" x="1720850" y="3003550"/>
          <p14:tracePt t="39304" x="1714500" y="3003550"/>
          <p14:tracePt t="39320" x="1708150" y="3028950"/>
          <p14:tracePt t="39337" x="1708150" y="3054350"/>
          <p14:tracePt t="39354" x="1708150" y="3060700"/>
          <p14:tracePt t="39369" x="1708150" y="3079750"/>
          <p14:tracePt t="39386" x="1708150" y="3092450"/>
          <p14:tracePt t="39403" x="1708150" y="3111500"/>
          <p14:tracePt t="39420" x="1708150" y="3117850"/>
          <p14:tracePt t="39436" x="1708150" y="3124200"/>
          <p14:tracePt t="39453" x="1708150" y="3130550"/>
          <p14:tracePt t="39486" x="1708150" y="3136900"/>
          <p14:tracePt t="39514" x="1708150" y="3143250"/>
          <p14:tracePt t="39524" x="1714500" y="3143250"/>
          <p14:tracePt t="39536" x="1727200" y="3149600"/>
          <p14:tracePt t="39553" x="1733550" y="3149600"/>
          <p14:tracePt t="39569" x="1758950" y="3149600"/>
          <p14:tracePt t="39587" x="1765300" y="3155950"/>
          <p14:tracePt t="39603" x="1771650" y="3155950"/>
          <p14:tracePt t="39620" x="1784350" y="3155950"/>
          <p14:tracePt t="39637" x="1790700" y="3155950"/>
          <p14:tracePt t="39654" x="1797050" y="3155950"/>
          <p14:tracePt t="39671" x="1803400" y="3155950"/>
          <p14:tracePt t="39797" x="1809750" y="3155950"/>
          <p14:tracePt t="39817" x="1816100" y="3155950"/>
          <p14:tracePt t="39829" x="1822450" y="3155950"/>
          <p14:tracePt t="39839" x="1828800" y="3155950"/>
          <p14:tracePt t="39854" x="1835150" y="3155950"/>
          <p14:tracePt t="39870" x="1841500" y="3149600"/>
          <p14:tracePt t="39887" x="1847850" y="3149600"/>
          <p14:tracePt t="39904" x="1860550" y="3143250"/>
          <p14:tracePt t="39937" x="1866900" y="3136900"/>
          <p14:tracePt t="39984" x="1866900" y="3130550"/>
          <p14:tracePt t="39995" x="1873250" y="3130550"/>
          <p14:tracePt t="40037" x="1879600" y="3130550"/>
          <p14:tracePt t="40047" x="1879600" y="3124200"/>
          <p14:tracePt t="40078" x="1879600" y="3117850"/>
          <p14:tracePt t="40089" x="1885950" y="3117850"/>
          <p14:tracePt t="40099" x="1885950" y="3111500"/>
          <p14:tracePt t="40130" x="1892300" y="3111500"/>
          <p14:tracePt t="41688" x="1892300" y="3105150"/>
          <p14:tracePt t="41699" x="1898650" y="3098800"/>
          <p14:tracePt t="41709" x="1898650" y="3092450"/>
          <p14:tracePt t="41720" x="1905000" y="3079750"/>
          <p14:tracePt t="41737" x="1905000" y="3073400"/>
          <p14:tracePt t="41754" x="1917700" y="3067050"/>
          <p14:tracePt t="41772" x="1924050" y="3048000"/>
          <p14:tracePt t="41804" x="1924050" y="3035300"/>
          <p14:tracePt t="41837" x="1924050" y="3028950"/>
          <p14:tracePt t="41856" x="1924050" y="3022600"/>
          <p14:tracePt t="41886" x="1924050" y="3016250"/>
          <p14:tracePt t="41896" x="1924050" y="3009900"/>
          <p14:tracePt t="41906" x="1924050" y="3003550"/>
          <p14:tracePt t="41919" x="1924050" y="2997200"/>
          <p14:tracePt t="41936" x="1905000" y="2984500"/>
          <p14:tracePt t="41952" x="1854200" y="2965450"/>
          <p14:tracePt t="41971" x="1803400" y="2952750"/>
          <p14:tracePt t="41987" x="1784350" y="2952750"/>
          <p14:tracePt t="42004" x="1752600" y="2952750"/>
          <p14:tracePt t="42022" x="1714500" y="2952750"/>
          <p14:tracePt t="42055" x="1701800" y="2952750"/>
          <p14:tracePt t="42070" x="1695450" y="2952750"/>
          <p14:tracePt t="42087" x="1689100" y="2952750"/>
          <p14:tracePt t="42119" x="1689100" y="2959100"/>
          <p14:tracePt t="42136" x="1682750" y="2965450"/>
          <p14:tracePt t="42152" x="1676400" y="2971800"/>
          <p14:tracePt t="42169" x="1670050" y="2984500"/>
          <p14:tracePt t="42186" x="1670050" y="2990850"/>
          <p14:tracePt t="42219" x="1670050" y="2997200"/>
          <p14:tracePt t="42236" x="1663700" y="3003550"/>
          <p14:tracePt t="42271" x="1663700" y="3009900"/>
          <p14:tracePt t="42281" x="1663700" y="3016250"/>
          <p14:tracePt t="42291" x="1663700" y="3022600"/>
          <p14:tracePt t="42302" x="1663700" y="3028950"/>
          <p14:tracePt t="42319" x="1663700" y="3035300"/>
          <p14:tracePt t="42336" x="1663700" y="3054350"/>
          <p14:tracePt t="42352" x="1663700" y="3060700"/>
          <p14:tracePt t="42369" x="1676400" y="3073400"/>
          <p14:tracePt t="42386" x="1695450" y="3079750"/>
          <p14:tracePt t="42402" x="1708150" y="3092450"/>
          <p14:tracePt t="42419" x="1727200" y="3105150"/>
          <p14:tracePt t="42436" x="1739900" y="3105150"/>
          <p14:tracePt t="42452" x="1758950" y="3111500"/>
          <p14:tracePt t="42469" x="1765300" y="3117850"/>
          <p14:tracePt t="42486" x="1771650" y="3117850"/>
          <p14:tracePt t="42502" x="1790700" y="3124200"/>
          <p14:tracePt t="42519" x="1797050" y="3124200"/>
          <p14:tracePt t="42536" x="1809750" y="3130550"/>
          <p14:tracePt t="42552" x="1828800" y="3136900"/>
          <p14:tracePt t="42569" x="1835150" y="3136900"/>
          <p14:tracePt t="42586" x="1847850" y="3143250"/>
          <p14:tracePt t="42602" x="1860550" y="3143250"/>
          <p14:tracePt t="42619" x="1873250" y="3143250"/>
          <p14:tracePt t="42636" x="1898650" y="3149600"/>
          <p14:tracePt t="42652" x="1930400" y="3155950"/>
          <p14:tracePt t="42669" x="1981200" y="3162300"/>
          <p14:tracePt t="42686" x="2000250" y="3168650"/>
          <p14:tracePt t="42702" x="2051050" y="3175000"/>
          <p14:tracePt t="42719" x="2114550" y="3181350"/>
          <p14:tracePt t="42736" x="2146300" y="3187700"/>
          <p14:tracePt t="42752" x="2241550" y="3200400"/>
          <p14:tracePt t="42769" x="2266950" y="3200400"/>
          <p14:tracePt t="42786" x="2336800" y="3200400"/>
          <p14:tracePt t="42803" x="2425700" y="3194050"/>
          <p14:tracePt t="42819" x="2495550" y="3175000"/>
          <p14:tracePt t="42836" x="2590800" y="3143250"/>
          <p14:tracePt t="42852" x="2635250" y="3117850"/>
          <p14:tracePt t="42869" x="2717800" y="3054350"/>
          <p14:tracePt t="42886" x="2736850" y="3035300"/>
          <p14:tracePt t="42902" x="2755900" y="3009900"/>
          <p14:tracePt t="42919" x="2768600" y="3003550"/>
          <p14:tracePt t="42935" x="2774950" y="2997200"/>
          <p14:tracePt t="42952" x="2781300" y="2990850"/>
          <p14:tracePt t="42969" x="2781300" y="2978150"/>
          <p14:tracePt t="42986" x="2762250" y="2927350"/>
          <p14:tracePt t="43002" x="2730500" y="2882900"/>
          <p14:tracePt t="43019" x="2698750" y="2863850"/>
          <p14:tracePt t="43036" x="2597150" y="2838450"/>
          <p14:tracePt t="43052" x="2571750" y="2832100"/>
          <p14:tracePt t="43069" x="2489200" y="2825750"/>
          <p14:tracePt t="43086" x="2419350" y="2825750"/>
          <p14:tracePt t="43102" x="2362200" y="2825750"/>
          <p14:tracePt t="43119" x="2305050" y="2825750"/>
          <p14:tracePt t="43136" x="2286000" y="2825750"/>
          <p14:tracePt t="43153" x="2254250" y="2838450"/>
          <p14:tracePt t="43170" x="2235200" y="2851150"/>
          <p14:tracePt t="43187" x="2228850" y="2863850"/>
          <p14:tracePt t="43204" x="2216150" y="2870200"/>
          <p14:tracePt t="43219" x="2209800" y="2876550"/>
          <p14:tracePt t="43236" x="2209800" y="2889250"/>
          <p14:tracePt t="43252" x="2203450" y="2895600"/>
          <p14:tracePt t="43269" x="2203450" y="2908300"/>
          <p14:tracePt t="43286" x="2203450" y="2933700"/>
          <p14:tracePt t="43302" x="2203450" y="2946400"/>
          <p14:tracePt t="43319" x="2241550" y="2971800"/>
          <p14:tracePt t="43336" x="2311400" y="3009900"/>
          <p14:tracePt t="43352" x="2355850" y="3022600"/>
          <p14:tracePt t="43369" x="2413000" y="3035300"/>
          <p14:tracePt t="43386" x="2463800" y="3035300"/>
          <p14:tracePt t="43402" x="2540000" y="3035300"/>
          <p14:tracePt t="43420" x="2628900" y="3009900"/>
          <p14:tracePt t="43437" x="2673350" y="2978150"/>
          <p14:tracePt t="43454" x="2736850" y="2921000"/>
          <p14:tracePt t="43470" x="2755900" y="2908300"/>
          <p14:tracePt t="43487" x="2774950" y="2882900"/>
          <p14:tracePt t="43504" x="2781300" y="2870200"/>
          <p14:tracePt t="43537" x="2781300" y="2857500"/>
          <p14:tracePt t="43570" x="2736850" y="2851150"/>
          <p14:tracePt t="43587" x="2641600" y="2851150"/>
          <p14:tracePt t="43603" x="2597150" y="2851150"/>
          <p14:tracePt t="43620" x="2520950" y="2914650"/>
          <p14:tracePt t="43637" x="2495550" y="2927350"/>
          <p14:tracePt t="43654" x="2476500" y="2946400"/>
          <p14:tracePt t="43670" x="2470150" y="2952750"/>
          <p14:tracePt t="43703" x="2470150" y="2978150"/>
          <p14:tracePt t="43720" x="2470150" y="2990850"/>
          <p14:tracePt t="43737" x="2482850" y="3016250"/>
          <p14:tracePt t="43754" x="2514600" y="3048000"/>
          <p14:tracePt t="43770" x="2540000" y="3054350"/>
          <p14:tracePt t="43787" x="2597150" y="3060700"/>
          <p14:tracePt t="43803" x="2616200" y="3060700"/>
          <p14:tracePt t="43819" x="2667000" y="3060700"/>
          <p14:tracePt t="43836" x="2679700" y="3060700"/>
          <p14:tracePt t="43853" x="2686050" y="3060700"/>
          <p14:tracePt t="43870" x="2692400" y="3060700"/>
          <p14:tracePt t="43931" x="2686050" y="3067050"/>
          <p14:tracePt t="43942" x="2673350" y="3079750"/>
          <p14:tracePt t="43952" x="2660650" y="3086100"/>
          <p14:tracePt t="43962" x="2647950" y="3098800"/>
          <p14:tracePt t="43974" x="2635250" y="3105150"/>
          <p14:tracePt t="43987" x="2635250" y="3117850"/>
          <p14:tracePt t="44004" x="2628900" y="3124200"/>
          <p14:tracePt t="44021" x="2622550" y="3124200"/>
          <p14:tracePt t="45917" x="2628900" y="3124200"/>
          <p14:tracePt t="45928" x="2635250" y="3124200"/>
          <p14:tracePt t="45939" x="2647950" y="3124200"/>
          <p14:tracePt t="45953" x="2654300" y="3117850"/>
          <p14:tracePt t="45980" x="2654300" y="3111500"/>
          <p14:tracePt t="45990" x="2660650" y="3111500"/>
          <p14:tracePt t="46032" x="2667000" y="3111500"/>
          <p14:tracePt t="46574" x="2673350" y="3111500"/>
          <p14:tracePt t="46626" x="2679700" y="3111500"/>
          <p14:tracePt t="46636" x="2686050" y="3111500"/>
          <p14:tracePt t="46647" x="2692400" y="3111500"/>
          <p14:tracePt t="46657" x="2698750" y="3111500"/>
          <p14:tracePt t="46669" x="2711450" y="3111500"/>
          <p14:tracePt t="46686" x="2717800" y="3111500"/>
          <p14:tracePt t="46702" x="2749550" y="3111500"/>
          <p14:tracePt t="46720" x="2781300" y="3111500"/>
          <p14:tracePt t="46737" x="2800350" y="3117850"/>
          <p14:tracePt t="46753" x="2825750" y="3124200"/>
          <p14:tracePt t="46770" x="2851150" y="3130550"/>
          <p14:tracePt t="46787" x="2889250" y="3136900"/>
          <p14:tracePt t="46804" x="2933700" y="3136900"/>
          <p14:tracePt t="46820" x="2946400" y="3143250"/>
          <p14:tracePt t="46837" x="2978150" y="3149600"/>
          <p14:tracePt t="46853" x="2997200" y="3149600"/>
          <p14:tracePt t="46869" x="3041650" y="3155950"/>
          <p14:tracePt t="46887" x="3079750" y="3162300"/>
          <p14:tracePt t="46902" x="3098800" y="3162300"/>
          <p14:tracePt t="46919" x="3149600" y="3168650"/>
          <p14:tracePt t="46936" x="3168650" y="3168650"/>
          <p14:tracePt t="52540" x="3175000" y="3168650"/>
          <p14:tracePt t="52551" x="3181350" y="3168650"/>
          <p14:tracePt t="52561" x="3187700" y="3168650"/>
          <p14:tracePt t="52571" x="3200400" y="3162300"/>
          <p14:tracePt t="52585" x="3206750" y="3155950"/>
          <p14:tracePt t="52604" x="3225800" y="3143250"/>
          <p14:tracePt t="52619" x="3244850" y="3136900"/>
          <p14:tracePt t="52637" x="3257550" y="3130550"/>
          <p14:tracePt t="52653" x="3263900" y="3130550"/>
          <p14:tracePt t="52669" x="3276600" y="3130550"/>
          <p14:tracePt t="52686" x="3282950" y="3130550"/>
          <p14:tracePt t="52703" x="3289300" y="3130550"/>
          <p14:tracePt t="52719" x="3302000" y="3130550"/>
          <p14:tracePt t="52736" x="3308350" y="3130550"/>
          <p14:tracePt t="52753" x="3321050" y="3130550"/>
          <p14:tracePt t="52770" x="3327400" y="3130550"/>
          <p14:tracePt t="52786" x="3333750" y="3130550"/>
          <p14:tracePt t="52803" x="3346450" y="3130550"/>
          <p14:tracePt t="52819" x="3352800" y="3130550"/>
          <p14:tracePt t="52836" x="3359150" y="3130550"/>
          <p14:tracePt t="52852" x="3365500" y="3130550"/>
          <p14:tracePt t="52873" x="3371850" y="3130550"/>
          <p14:tracePt t="52894" x="3378200" y="3130550"/>
          <p14:tracePt t="58790" x="3378200" y="3136900"/>
          <p14:tracePt t="58810" x="3371850" y="3136900"/>
          <p14:tracePt t="58821" x="3365500" y="3136900"/>
          <p14:tracePt t="58842" x="3352800" y="3136900"/>
          <p14:tracePt t="58851" x="3333750" y="3136900"/>
          <p14:tracePt t="58862" x="3308350" y="3136900"/>
          <p14:tracePt t="58872" x="3282950" y="3136900"/>
          <p14:tracePt t="58885" x="3251200" y="3136900"/>
          <p14:tracePt t="58902" x="3225800" y="3136900"/>
          <p14:tracePt t="58918" x="3149600" y="3136900"/>
          <p14:tracePt t="58935" x="3079750" y="3136900"/>
          <p14:tracePt t="58952" x="3060700" y="3136900"/>
          <p14:tracePt t="58969" x="3028950" y="3136900"/>
          <p14:tracePt t="58986" x="3016250" y="3136900"/>
          <p14:tracePt t="59002" x="2984500" y="3136900"/>
          <p14:tracePt t="59019" x="2965450" y="3136900"/>
          <p14:tracePt t="59036" x="2959100" y="3136900"/>
          <p14:tracePt t="59052" x="2952750" y="3136900"/>
          <p14:tracePt t="59094" x="2946400" y="3136900"/>
          <p14:tracePt t="60114" x="2946400" y="3149600"/>
          <p14:tracePt t="60125" x="2946400" y="3162300"/>
          <p14:tracePt t="60135" x="2946400" y="3175000"/>
          <p14:tracePt t="60153" x="2946400" y="3181350"/>
          <p14:tracePt t="60169" x="2946400" y="3206750"/>
          <p14:tracePt t="60202" x="2946400" y="3219450"/>
          <p14:tracePt t="60219" x="2946400" y="3232150"/>
          <p14:tracePt t="60235" x="2952750" y="3238500"/>
          <p14:tracePt t="60251" x="2959100" y="3244850"/>
          <p14:tracePt t="60268" x="2971800" y="3251200"/>
          <p14:tracePt t="60284" x="2984500" y="3263900"/>
          <p14:tracePt t="60301" x="3028950" y="3282950"/>
          <p14:tracePt t="60319" x="3060700" y="3302000"/>
          <p14:tracePt t="60335" x="3155950" y="3346450"/>
          <p14:tracePt t="60351" x="3200400" y="3365500"/>
          <p14:tracePt t="60368" x="3263900" y="3384550"/>
          <p14:tracePt t="60385" x="3321050" y="3409950"/>
          <p14:tracePt t="60402" x="3352800" y="3416300"/>
          <p14:tracePt t="60419" x="3409950" y="3429000"/>
          <p14:tracePt t="60435" x="3435350" y="3429000"/>
          <p14:tracePt t="60452" x="3473450" y="3429000"/>
          <p14:tracePt t="60469" x="3498850" y="3429000"/>
          <p14:tracePt t="60486" x="3511550" y="3429000"/>
          <p14:tracePt t="60502" x="3524250" y="3429000"/>
          <p14:tracePt t="60519" x="3530600" y="3429000"/>
          <p14:tracePt t="60535" x="3549650" y="3429000"/>
          <p14:tracePt t="60553" x="3568700" y="3429000"/>
          <p14:tracePt t="60569" x="3575050" y="3429000"/>
          <p14:tracePt t="60585" x="3594100" y="3429000"/>
          <p14:tracePt t="60602" x="3600450" y="3429000"/>
          <p14:tracePt t="60619" x="3613150" y="3429000"/>
          <p14:tracePt t="60636" x="3619500" y="3429000"/>
          <p14:tracePt t="60740" x="3619500" y="3435350"/>
          <p14:tracePt t="60751" x="3613150" y="3441700"/>
          <p14:tracePt t="60761" x="3606800" y="3441700"/>
          <p14:tracePt t="60772" x="3575050" y="3448050"/>
          <p14:tracePt t="60785" x="3530600" y="3460750"/>
          <p14:tracePt t="60803" x="3486150" y="3473450"/>
          <p14:tracePt t="60819" x="3460750" y="3479800"/>
          <p14:tracePt t="60835" x="3409950" y="3486150"/>
          <p14:tracePt t="60851" x="3384550" y="3492500"/>
          <p14:tracePt t="60869" x="3314700" y="3511550"/>
          <p14:tracePt t="60887" x="3263900" y="3517900"/>
          <p14:tracePt t="60902" x="3232150" y="3517900"/>
          <p14:tracePt t="60919" x="3194050" y="3524250"/>
          <p14:tracePt t="60936" x="3162300" y="3524250"/>
          <p14:tracePt t="60952" x="3117850" y="3530600"/>
          <p14:tracePt t="60970" x="3035300" y="3549650"/>
          <p14:tracePt t="60986" x="2997200" y="3556000"/>
          <p14:tracePt t="61002" x="2927350" y="3556000"/>
          <p14:tracePt t="61019" x="2895600" y="3556000"/>
          <p14:tracePt t="61035" x="2838450" y="3562350"/>
          <p14:tracePt t="61053" x="2762250" y="3568700"/>
          <p14:tracePt t="61069" x="2724150" y="3568700"/>
          <p14:tracePt t="61086" x="2641600" y="3568700"/>
          <p14:tracePt t="61102" x="2603500" y="3568700"/>
          <p14:tracePt t="61118" x="2559050" y="3568700"/>
          <p14:tracePt t="61134" x="2520950" y="3568700"/>
          <p14:tracePt t="61152" x="2438400" y="3568700"/>
          <p14:tracePt t="61169" x="2362200" y="3568700"/>
          <p14:tracePt t="61185" x="2324100" y="3568700"/>
          <p14:tracePt t="61202" x="2273300" y="3568700"/>
          <p14:tracePt t="61220" x="2222500" y="3568700"/>
          <p14:tracePt t="61235" x="2197100" y="3562350"/>
          <p14:tracePt t="61252" x="2146300" y="3562350"/>
          <p14:tracePt t="61268" x="2127250" y="3562350"/>
          <p14:tracePt t="61284" x="2076450" y="3562350"/>
          <p14:tracePt t="61301" x="2057400" y="3562350"/>
          <p14:tracePt t="61318" x="2006600" y="3562350"/>
          <p14:tracePt t="61336" x="1981200" y="3562350"/>
          <p14:tracePt t="61352" x="1968500" y="3562350"/>
          <p14:tracePt t="61369" x="1943100" y="3556000"/>
          <p14:tracePt t="61387" x="1936750" y="3556000"/>
          <p14:tracePt t="61402" x="1924050" y="3556000"/>
          <p14:tracePt t="61419" x="1898650" y="3556000"/>
          <p14:tracePt t="61435" x="1885950" y="3556000"/>
          <p14:tracePt t="61452" x="1873250" y="3556000"/>
          <p14:tracePt t="61468" x="1866900" y="3549650"/>
          <p14:tracePt t="61513" x="1860550" y="3549650"/>
          <p14:tracePt t="61554" x="1854200" y="3549650"/>
          <p14:tracePt t="62316" x="1866900" y="3543300"/>
          <p14:tracePt t="62328" x="1885950" y="3543300"/>
          <p14:tracePt t="62337" x="1911350" y="3536950"/>
          <p14:tracePt t="62352" x="1968500" y="3530600"/>
          <p14:tracePt t="62369" x="2057400" y="3517900"/>
          <p14:tracePt t="62385" x="2101850" y="3517900"/>
          <p14:tracePt t="62402" x="2178050" y="3517900"/>
          <p14:tracePt t="62420" x="2305050" y="3517900"/>
          <p14:tracePt t="62435" x="2381250" y="3517900"/>
          <p14:tracePt t="62452" x="2533650" y="3517900"/>
          <p14:tracePt t="62469" x="2622550" y="3517900"/>
          <p14:tracePt t="62485" x="2946400" y="3549650"/>
          <p14:tracePt t="62503" x="3136900" y="3568700"/>
          <p14:tracePt t="62519" x="3257550" y="3587750"/>
          <p14:tracePt t="62536" x="3536950" y="3619500"/>
          <p14:tracePt t="62552" x="3663950" y="3632200"/>
          <p14:tracePt t="62569" x="3917950" y="3651250"/>
          <p14:tracePt t="62585" x="4019550" y="3651250"/>
          <p14:tracePt t="62601" x="4184650" y="3651250"/>
          <p14:tracePt t="62619" x="4324350" y="3663950"/>
          <p14:tracePt t="62635" x="4375150" y="3663950"/>
          <p14:tracePt t="62652" x="4508500" y="3670300"/>
          <p14:tracePt t="62669" x="4559300" y="3683000"/>
          <p14:tracePt t="62685" x="4673600" y="3683000"/>
          <p14:tracePt t="62702" x="4768850" y="3683000"/>
          <p14:tracePt t="62719" x="4806950" y="3683000"/>
          <p14:tracePt t="62735" x="4895850" y="3683000"/>
          <p14:tracePt t="62752" x="4940300" y="3676650"/>
          <p14:tracePt t="62769" x="5022850" y="3670300"/>
          <p14:tracePt t="62785" x="5067300" y="3663950"/>
          <p14:tracePt t="62802" x="5092700" y="3657600"/>
          <p14:tracePt t="62819" x="5105400" y="3651250"/>
          <p14:tracePt t="62836" x="5111750" y="3651250"/>
          <p14:tracePt t="62851" x="5118100" y="3651250"/>
          <p14:tracePt t="62868" x="5124450" y="3644900"/>
          <p14:tracePt t="63412" x="5124450" y="3638550"/>
          <p14:tracePt t="63432" x="5118100" y="3638550"/>
          <p14:tracePt t="63443" x="5111750" y="3638550"/>
          <p14:tracePt t="63454" x="5105400" y="3638550"/>
          <p14:tracePt t="63468" x="5092700" y="3638550"/>
          <p14:tracePt t="63485" x="5073650" y="3638550"/>
          <p14:tracePt t="63501" x="5060950" y="3638550"/>
          <p14:tracePt t="63518" x="5029200" y="3638550"/>
          <p14:tracePt t="63534" x="5016500" y="3638550"/>
          <p14:tracePt t="63551" x="4965700" y="3644900"/>
          <p14:tracePt t="63568" x="4908550" y="3657600"/>
          <p14:tracePt t="63584" x="4889500" y="3657600"/>
          <p14:tracePt t="63601" x="4845050" y="3657600"/>
          <p14:tracePt t="63618" x="4838700" y="3657600"/>
          <p14:tracePt t="63634" x="4813300" y="3657600"/>
          <p14:tracePt t="63651" x="4794250" y="3657600"/>
          <p14:tracePt t="63668" x="4781550" y="3657600"/>
          <p14:tracePt t="63684" x="4756150" y="3657600"/>
          <p14:tracePt t="63701" x="4743450" y="3657600"/>
          <p14:tracePt t="63718" x="4730750" y="3657600"/>
          <p14:tracePt t="63734" x="4705350" y="3657600"/>
          <p14:tracePt t="63751" x="4699000" y="3657600"/>
          <p14:tracePt t="63768" x="4686300" y="3657600"/>
          <p14:tracePt t="63784" x="4679950" y="3657600"/>
          <p14:tracePt t="63801" x="4667250" y="3657600"/>
          <p14:tracePt t="63818" x="4654550" y="3657600"/>
          <p14:tracePt t="63835" x="4648200" y="3657600"/>
          <p14:tracePt t="63852" x="4635500" y="3657600"/>
          <p14:tracePt t="63870" x="4622800" y="3657600"/>
          <p14:tracePt t="63885" x="4610100" y="3657600"/>
          <p14:tracePt t="63903" x="4591050" y="3657600"/>
          <p14:tracePt t="63919" x="4572000" y="3657600"/>
          <p14:tracePt t="63935" x="4540250" y="3651250"/>
          <p14:tracePt t="63952" x="4521200" y="3651250"/>
          <p14:tracePt t="63969" x="4489450" y="3651250"/>
          <p14:tracePt t="63986" x="4464050" y="3644900"/>
          <p14:tracePt t="64002" x="4457700" y="3644900"/>
          <p14:tracePt t="64019" x="4425950" y="3638550"/>
          <p14:tracePt t="64036" x="4413250" y="3632200"/>
          <p14:tracePt t="64052" x="4330700" y="3613150"/>
          <p14:tracePt t="64069" x="4241800" y="3581400"/>
          <p14:tracePt t="64086" x="4222750" y="3575050"/>
          <p14:tracePt t="64102" x="4152900" y="3562350"/>
          <p14:tracePt t="64119" x="4127500" y="3556000"/>
          <p14:tracePt t="64134" x="4051300" y="3530600"/>
          <p14:tracePt t="64151" x="3987800" y="3517900"/>
          <p14:tracePt t="64168" x="3968750" y="3505200"/>
          <p14:tracePt t="64185" x="3930650" y="3498850"/>
          <p14:tracePt t="64202" x="3905250" y="3498850"/>
          <p14:tracePt t="64219" x="3867150" y="3498850"/>
          <p14:tracePt t="64235" x="3841750" y="3498850"/>
          <p14:tracePt t="64252" x="3829050" y="3498850"/>
          <p14:tracePt t="64267" x="3816350" y="3498850"/>
          <p14:tracePt t="64285" x="3810000" y="3498850"/>
          <p14:tracePt t="64302" x="3803650" y="3498850"/>
          <p14:tracePt t="64319" x="3790950" y="3498850"/>
          <p14:tracePt t="64335" x="3784600" y="3498850"/>
          <p14:tracePt t="64352" x="3778250" y="3498850"/>
          <p14:tracePt t="64369" x="3765550" y="3498850"/>
          <p14:tracePt t="64386" x="3746500" y="3498850"/>
          <p14:tracePt t="64402" x="3727450" y="3498850"/>
          <p14:tracePt t="64419" x="3714750" y="3498850"/>
          <p14:tracePt t="64435" x="3702050" y="3498850"/>
          <p14:tracePt t="64452" x="3689350" y="3505200"/>
          <p14:tracePt t="64469" x="3676650" y="3505200"/>
          <p14:tracePt t="64486" x="3663950" y="3505200"/>
          <p14:tracePt t="64502" x="3657600" y="3505200"/>
          <p14:tracePt t="64519" x="3651250" y="3505200"/>
          <p14:tracePt t="65122" x="3644900" y="3505200"/>
          <p14:tracePt t="65133" x="3632200" y="3505200"/>
          <p14:tracePt t="65144" x="3619500" y="3505200"/>
          <p14:tracePt t="65154" x="3600450" y="3511550"/>
          <p14:tracePt t="65169" x="3568700" y="3511550"/>
          <p14:tracePt t="65185" x="3524250" y="3524250"/>
          <p14:tracePt t="65202" x="3492500" y="3524250"/>
          <p14:tracePt t="65219" x="3416300" y="3524250"/>
          <p14:tracePt t="65234" x="3371850" y="3530600"/>
          <p14:tracePt t="65251" x="3308350" y="3536950"/>
          <p14:tracePt t="65268" x="3251200" y="3543300"/>
          <p14:tracePt t="65286" x="3219450" y="3543300"/>
          <p14:tracePt t="65289" x="3181350" y="3543300"/>
          <p14:tracePt t="65302" x="3143250" y="3543300"/>
          <p14:tracePt t="65320" x="3073400" y="3549650"/>
          <p14:tracePt t="65334" x="3054350" y="3549650"/>
          <p14:tracePt t="65351" x="3009900" y="3562350"/>
          <p14:tracePt t="65368" x="2997200" y="3562350"/>
          <p14:tracePt t="65385" x="2959100" y="3568700"/>
          <p14:tracePt t="65402" x="2933700" y="3575050"/>
          <p14:tracePt t="65418" x="2895600" y="3581400"/>
          <p14:tracePt t="65435" x="2844800" y="3594100"/>
          <p14:tracePt t="65451" x="2832100" y="3600450"/>
          <p14:tracePt t="65468" x="2800350" y="3606800"/>
          <p14:tracePt t="65484" x="2787650" y="3613150"/>
          <p14:tracePt t="65501" x="2768600" y="3619500"/>
          <p14:tracePt t="65518" x="2743200" y="3625850"/>
          <p14:tracePt t="65535" x="2736850" y="3632200"/>
          <p14:tracePt t="65552" x="2724150" y="3638550"/>
          <p14:tracePt t="65568" x="2717800" y="3644900"/>
          <p14:tracePt t="65585" x="2705100" y="3651250"/>
          <p14:tracePt t="65602" x="2692400" y="3657600"/>
          <p14:tracePt t="65619" x="2686050" y="3657600"/>
          <p14:tracePt t="65635" x="2679700" y="3670300"/>
          <p14:tracePt t="65652" x="2679700" y="3676650"/>
          <p14:tracePt t="65669" x="2673350" y="3676650"/>
          <p14:tracePt t="65686" x="2667000" y="3683000"/>
          <p14:tracePt t="65727" x="2660650" y="3683000"/>
          <p14:tracePt t="65790" x="2660650" y="3689350"/>
          <p14:tracePt t="65988" x="2660650" y="3695700"/>
          <p14:tracePt t="66133" x="2660650" y="3702050"/>
          <p14:tracePt t="66144" x="2660650" y="3708400"/>
          <p14:tracePt t="66154" x="2660650" y="3714750"/>
          <p14:tracePt t="66175" x="2660650" y="3721100"/>
          <p14:tracePt t="66196" x="2660650" y="3727450"/>
          <p14:tracePt t="66217" x="2660650" y="3733800"/>
          <p14:tracePt t="66238" x="2660650" y="3740150"/>
          <p14:tracePt t="66248" x="2660650" y="3746500"/>
          <p14:tracePt t="66269" x="2660650" y="3752850"/>
          <p14:tracePt t="66289" x="2660650" y="3759200"/>
          <p14:tracePt t="66300" x="2660650" y="3765550"/>
          <p14:tracePt t="66333" x="2660650" y="3771900"/>
          <p14:tracePt t="66343" x="2660650" y="3778250"/>
          <p14:tracePt t="66354" x="2660650" y="3784600"/>
          <p14:tracePt t="66375" x="2660650" y="3790950"/>
          <p14:tracePt t="66386" x="2660650" y="3797300"/>
          <p14:tracePt t="66402" x="2660650" y="3803650"/>
          <p14:tracePt t="66419" x="2660650" y="3810000"/>
          <p14:tracePt t="66436" x="2660650" y="3822700"/>
          <p14:tracePt t="66452" x="2667000" y="3822700"/>
          <p14:tracePt t="66469" x="2673350" y="3835400"/>
          <p14:tracePt t="66485" x="2673350" y="3841750"/>
          <p14:tracePt t="66502" x="2686050" y="3841750"/>
          <p14:tracePt t="66520" x="2717800" y="3854450"/>
          <p14:tracePt t="66535" x="2749550" y="3867150"/>
          <p14:tracePt t="66551" x="2819400" y="3867150"/>
          <p14:tracePt t="66568" x="2857500" y="3867150"/>
          <p14:tracePt t="66584" x="2997200" y="3867150"/>
          <p14:tracePt t="66601" x="3086100" y="3860800"/>
          <p14:tracePt t="66618" x="3206750" y="3841750"/>
          <p14:tracePt t="66634" x="3289300" y="3829050"/>
          <p14:tracePt t="66651" x="3308350" y="3816350"/>
          <p14:tracePt t="66668" x="3340100" y="3803650"/>
          <p14:tracePt t="66684" x="3346450" y="3797300"/>
          <p14:tracePt t="66702" x="3352800" y="3784600"/>
          <p14:tracePt t="66719" x="3352800" y="3759200"/>
          <p14:tracePt t="66760" x="3289300" y="3733800"/>
          <p14:tracePt t="66771" x="3213100" y="3727450"/>
          <p14:tracePt t="66785" x="3136900" y="3727450"/>
          <p14:tracePt t="66802" x="2952750" y="3714750"/>
          <p14:tracePt t="66818" x="2876550" y="3714750"/>
          <p14:tracePt t="66835" x="2768600" y="3746500"/>
          <p14:tracePt t="66853" x="2736850" y="3771900"/>
          <p14:tracePt t="66867" x="2692400" y="3816350"/>
          <p14:tracePt t="66885" x="2603500" y="3968750"/>
          <p14:tracePt t="66902" x="2571750" y="4057650"/>
          <p14:tracePt t="66919" x="2540000" y="4241800"/>
          <p14:tracePt t="66935" x="2533650" y="4318000"/>
          <p14:tracePt t="66951" x="2533650" y="4419600"/>
          <p14:tracePt t="66968" x="2533650" y="4470400"/>
          <p14:tracePt t="66984" x="2540000" y="4476750"/>
          <p14:tracePt t="67002" x="2616200" y="4502150"/>
          <p14:tracePt t="67018" x="2730500" y="4502150"/>
          <p14:tracePt t="67034" x="2927350" y="4438650"/>
          <p14:tracePt t="67051" x="3079750" y="4337050"/>
          <p14:tracePt t="67067" x="3136900" y="4279900"/>
          <p14:tracePt t="67084" x="3206750" y="4197350"/>
          <p14:tracePt t="67101" x="3232150" y="4178300"/>
          <p14:tracePt t="67117" x="3251200" y="4146550"/>
          <p14:tracePt t="67135" x="3257550" y="4146550"/>
          <p14:tracePt t="67152" x="3257550" y="4140200"/>
          <p14:tracePt t="67168" x="3257550" y="4133850"/>
          <p14:tracePt t="67185" x="3257550" y="4114800"/>
          <p14:tracePt t="67202" x="3213100" y="4083050"/>
          <p14:tracePt t="67219" x="3098800" y="4038600"/>
          <p14:tracePt t="67235" x="3009900" y="4032250"/>
          <p14:tracePt t="67252" x="2876550" y="4013200"/>
          <p14:tracePt t="67267" x="2838450" y="4013200"/>
          <p14:tracePt t="67284" x="2794000" y="4013200"/>
          <p14:tracePt t="67303" x="2768600" y="4013200"/>
          <p14:tracePt t="67319" x="2762250" y="4013200"/>
          <p14:tracePt t="67335" x="2755900" y="4013200"/>
          <p14:tracePt t="68555" x="2755900" y="4006850"/>
          <p14:tracePt t="68565" x="2755900" y="4000500"/>
          <p14:tracePt t="68575" x="2755900" y="3987800"/>
          <p14:tracePt t="68587" x="2755900" y="3981450"/>
          <p14:tracePt t="68601" x="2781300" y="3962400"/>
          <p14:tracePt t="68618" x="3009900" y="3854450"/>
          <p14:tracePt t="68635" x="3149600" y="3797300"/>
          <p14:tracePt t="68652" x="3575050" y="3575050"/>
          <p14:tracePt t="68669" x="3930650" y="3441700"/>
          <p14:tracePt t="68684" x="4044950" y="3409950"/>
          <p14:tracePt t="68701" x="4286250" y="3378200"/>
          <p14:tracePt t="68719" x="4381500" y="3371850"/>
          <p14:tracePt t="68735" x="4495800" y="3359150"/>
          <p14:tracePt t="68752" x="4565650" y="3359150"/>
          <p14:tracePt t="68769" x="4584700" y="3365500"/>
          <p14:tracePt t="68784" x="4648200" y="3397250"/>
          <p14:tracePt t="68801" x="4667250" y="3409950"/>
          <p14:tracePt t="68817" x="4718050" y="3435350"/>
          <p14:tracePt t="68834" x="4743450" y="3454400"/>
          <p14:tracePt t="68850" x="4794250" y="3473450"/>
          <p14:tracePt t="68869" x="4826000" y="3505200"/>
          <p14:tracePt t="68884" x="4851400" y="3511550"/>
          <p14:tracePt t="68901" x="4876800" y="3530600"/>
          <p14:tracePt t="68918" x="4883150" y="3536950"/>
          <p14:tracePt t="68935" x="4895850" y="3562350"/>
          <p14:tracePt t="68952" x="4908550" y="3587750"/>
          <p14:tracePt t="68968" x="4914900" y="3606800"/>
          <p14:tracePt t="68985" x="4921250" y="3632200"/>
          <p14:tracePt t="69003" x="4927600" y="3657600"/>
          <p14:tracePt t="69018" x="4927600" y="3670300"/>
          <p14:tracePt t="69035" x="4927600" y="3702050"/>
          <p14:tracePt t="69052" x="4927600" y="3721100"/>
          <p14:tracePt t="69067" x="4927600" y="3746500"/>
          <p14:tracePt t="69086" x="4927600" y="3778250"/>
          <p14:tracePt t="69101" x="4927600" y="3790950"/>
          <p14:tracePt t="69119" x="4927600" y="3810000"/>
          <p14:tracePt t="69135" x="4927600" y="3816350"/>
          <p14:tracePt t="69152" x="4927600" y="3829050"/>
          <p14:tracePt t="69169" x="4927600" y="3835400"/>
          <p14:tracePt t="69185" x="4927600" y="3841750"/>
          <p14:tracePt t="69202" x="4927600" y="3848100"/>
          <p14:tracePt t="69223" x="4927600" y="3854450"/>
          <p14:tracePt t="69274" x="4927600" y="3860800"/>
          <p14:tracePt t="69473" x="4933950" y="3860800"/>
          <p14:tracePt t="69493" x="4940300" y="3860800"/>
          <p14:tracePt t="69514" x="4946650" y="3854450"/>
          <p14:tracePt t="69525" x="4959350" y="3848100"/>
          <p14:tracePt t="69536" x="4965700" y="3841750"/>
          <p14:tracePt t="69551" x="4978400" y="3835400"/>
          <p14:tracePt t="69569" x="4984750" y="3829050"/>
          <p14:tracePt t="69585" x="4991100" y="3829050"/>
          <p14:tracePt t="69601" x="4991100" y="3822700"/>
          <p14:tracePt t="69660" x="4997450" y="3822700"/>
          <p14:tracePt t="70423" x="4991100" y="3822700"/>
          <p14:tracePt t="70442" x="4984750" y="3822700"/>
          <p14:tracePt t="70453" x="4978400" y="3822700"/>
          <p14:tracePt t="70464" x="4972050" y="3822700"/>
          <p14:tracePt t="70474" x="4965700" y="3822700"/>
          <p14:tracePt t="70485" x="4959350" y="3822700"/>
          <p14:tracePt t="70516" x="4953000" y="3822700"/>
          <p14:tracePt t="70527" x="4946650" y="3822700"/>
          <p14:tracePt t="70537" x="4940300" y="3822700"/>
          <p14:tracePt t="70551" x="4933950" y="3822700"/>
          <p14:tracePt t="70569" x="4927600" y="3822700"/>
          <p14:tracePt t="70585" x="4921250" y="3822700"/>
          <p14:tracePt t="70797" x="4921250" y="3816350"/>
          <p14:tracePt t="70808" x="4927600" y="3803650"/>
          <p14:tracePt t="70819" x="4933950" y="3784600"/>
          <p14:tracePt t="70835" x="4953000" y="3765550"/>
          <p14:tracePt t="70852" x="4984750" y="3733800"/>
          <p14:tracePt t="70867" x="5022850" y="3708400"/>
          <p14:tracePt t="70884" x="5073650" y="3670300"/>
          <p14:tracePt t="70902" x="5099050" y="3651250"/>
          <p14:tracePt t="70919" x="5111750" y="3638550"/>
          <p14:tracePt t="70935" x="5118100" y="3638550"/>
          <p14:tracePt t="70952" x="5124450" y="3638550"/>
          <p14:tracePt t="70985" x="5130800" y="3638550"/>
          <p14:tracePt t="71027" x="5137150" y="3638550"/>
          <p14:tracePt t="71069" x="5137150" y="3644900"/>
          <p14:tracePt t="71079" x="5143500" y="3651250"/>
          <p14:tracePt t="71100" x="5143500" y="3657600"/>
          <p14:tracePt t="71121" x="5143500" y="3663950"/>
          <p14:tracePt t="71162" x="5143500" y="3670300"/>
          <p14:tracePt t="71172" x="5143500" y="3676650"/>
          <p14:tracePt t="71193" x="5143500" y="3689350"/>
          <p14:tracePt t="71203" x="5143500" y="3702050"/>
          <p14:tracePt t="71214" x="5143500" y="3714750"/>
          <p14:tracePt t="71225" x="5143500" y="3727450"/>
          <p14:tracePt t="71235" x="5143500" y="3740150"/>
          <p14:tracePt t="71251" x="5143500" y="3752850"/>
          <p14:tracePt t="71267" x="5143500" y="3778250"/>
          <p14:tracePt t="71284" x="5143500" y="3784600"/>
          <p14:tracePt t="71301" x="5143500" y="3790950"/>
          <p14:tracePt t="71320" x="5143500" y="3797300"/>
          <p14:tracePt t="71361" x="5143500" y="3803650"/>
          <p14:tracePt t="71413" x="5143500" y="3810000"/>
          <p14:tracePt t="71476" x="5143500" y="3816350"/>
          <p14:tracePt t="71486" x="5143500" y="3822700"/>
          <p14:tracePt t="71507" x="5137150" y="3822700"/>
          <p14:tracePt t="71517" x="5130800" y="3829050"/>
          <p14:tracePt t="71528" x="5124450" y="3835400"/>
          <p14:tracePt t="71538" x="5111750" y="3841750"/>
          <p14:tracePt t="71551" x="5092700" y="3848100"/>
          <p14:tracePt t="71569" x="5048250" y="3860800"/>
          <p14:tracePt t="71585" x="5010150" y="3860800"/>
          <p14:tracePt t="71601" x="4978400" y="3867150"/>
          <p14:tracePt t="71618" x="4965700" y="3867150"/>
          <p14:tracePt t="71635" x="4953000" y="3867150"/>
          <p14:tracePt t="71726" x="4959350" y="3848100"/>
          <p14:tracePt t="71736" x="4978400" y="3835400"/>
          <p14:tracePt t="71747" x="5003800" y="3816350"/>
          <p14:tracePt t="71758" x="5041900" y="3797300"/>
          <p14:tracePt t="71769" x="5086350" y="3771900"/>
          <p14:tracePt t="71784" x="5118100" y="3765550"/>
          <p14:tracePt t="71802" x="5162550" y="3746500"/>
          <p14:tracePt t="71817" x="5175250" y="3740150"/>
          <p14:tracePt t="71835" x="5187950" y="3740150"/>
          <p14:tracePt t="71851" x="5194300" y="3740150"/>
          <p14:tracePt t="71872" x="5200650" y="3740150"/>
          <p14:tracePt t="71884" x="5207000" y="3740150"/>
          <p14:tracePt t="71902" x="5219700" y="3765550"/>
          <p14:tracePt t="71918" x="5219700" y="3790950"/>
          <p14:tracePt t="71935" x="5226050" y="3835400"/>
          <p14:tracePt t="71951" x="5232400" y="3867150"/>
          <p14:tracePt t="71967" x="5232400" y="3892550"/>
          <p14:tracePt t="71983" x="5232400" y="3898900"/>
          <p14:tracePt t="72018" x="5232400" y="3905250"/>
          <p14:tracePt t="74910" x="5226050" y="3905250"/>
          <p14:tracePt t="74921" x="5213350" y="3898900"/>
          <p14:tracePt t="74931" x="5194300" y="3898900"/>
          <p14:tracePt t="74942" x="5181600" y="3892550"/>
          <p14:tracePt t="74953" x="5162550" y="3892550"/>
          <p14:tracePt t="74968" x="5130800" y="3892550"/>
          <p14:tracePt t="74985" x="5073650" y="3886200"/>
          <p14:tracePt t="75001" x="5048250" y="3886200"/>
          <p14:tracePt t="75020" x="4972050" y="3886200"/>
          <p14:tracePt t="75035" x="4876800" y="3898900"/>
          <p14:tracePt t="75051" x="4832350" y="3905250"/>
          <p14:tracePt t="75068" x="4724400" y="3930650"/>
          <p14:tracePt t="75084" x="4673600" y="3943350"/>
          <p14:tracePt t="75101" x="4527550" y="3968750"/>
          <p14:tracePt t="75118" x="4406900" y="3987800"/>
          <p14:tracePt t="75134" x="4356100" y="4006850"/>
          <p14:tracePt t="75151" x="4273550" y="4025900"/>
          <p14:tracePt t="75168" x="4241800" y="4032250"/>
          <p14:tracePt t="75184" x="4121150" y="4051300"/>
          <p14:tracePt t="75202" x="4000500" y="4070350"/>
          <p14:tracePt t="75218" x="3962400" y="4076700"/>
          <p14:tracePt t="75235" x="3898900" y="4095750"/>
          <p14:tracePt t="75251" x="3873500" y="4108450"/>
          <p14:tracePt t="75267" x="3810000" y="4133850"/>
          <p14:tracePt t="75283" x="3771900" y="4140200"/>
          <p14:tracePt t="75285" x="3727450" y="4159250"/>
          <p14:tracePt t="75300" x="3695700" y="4171950"/>
          <p14:tracePt t="75316" x="3619500" y="4197350"/>
          <p14:tracePt t="75334" x="3587750" y="4210050"/>
          <p14:tracePt t="75351" x="3549650" y="4229100"/>
          <p14:tracePt t="75369" x="3524250" y="4248150"/>
          <p14:tracePt t="75384" x="3511550" y="4254500"/>
          <p14:tracePt t="75401" x="3492500" y="4267200"/>
          <p14:tracePt t="75434" x="3486150" y="4279900"/>
          <p14:tracePt t="75452" x="3486150" y="4298950"/>
          <p14:tracePt t="75468" x="3486150" y="4305300"/>
          <p14:tracePt t="75485" x="3498850" y="4324350"/>
          <p14:tracePt t="75501" x="3549650" y="4349750"/>
          <p14:tracePt t="75518" x="3670300" y="4375150"/>
          <p14:tracePt t="75535" x="3759200" y="4375150"/>
          <p14:tracePt t="75551" x="3962400" y="4387850"/>
          <p14:tracePt t="75568" x="4114800" y="4381500"/>
          <p14:tracePt t="75584" x="4197350" y="4349750"/>
          <p14:tracePt t="75601" x="4337050" y="4292600"/>
          <p14:tracePt t="75618" x="4400550" y="4254500"/>
          <p14:tracePt t="75635" x="4457700" y="4210050"/>
          <p14:tracePt t="75652" x="4470400" y="4191000"/>
          <p14:tracePt t="75668" x="4451350" y="4127500"/>
          <p14:tracePt t="75684" x="4356100" y="4038600"/>
          <p14:tracePt t="75701" x="4235450" y="3981450"/>
          <p14:tracePt t="75718" x="3816350" y="3892550"/>
          <p14:tracePt t="75735" x="3397250" y="3892550"/>
          <p14:tracePt t="75751" x="3225800" y="3905250"/>
          <p14:tracePt t="75768" x="3035300" y="3962400"/>
          <p14:tracePt t="75786" x="2914650" y="3987800"/>
          <p14:tracePt t="75801" x="2870200" y="4006850"/>
          <p14:tracePt t="75818" x="2825750" y="4013200"/>
          <p14:tracePt t="75834" x="2825750" y="4019550"/>
          <p14:tracePt t="75850" x="2819400" y="4019550"/>
          <p14:tracePt t="75867" x="2813050" y="4019550"/>
          <p14:tracePt t="75900" x="2806700" y="4019550"/>
          <p14:tracePt t="75941" x="2800350" y="4019550"/>
          <p14:tracePt t="76339" x="2800350" y="4025900"/>
          <p14:tracePt t="76350" x="2794000" y="4032250"/>
          <p14:tracePt t="76381" x="2794000" y="4038600"/>
          <p14:tracePt t="76393" x="2787650" y="4038600"/>
          <p14:tracePt t="76412" x="2787650" y="4044950"/>
          <p14:tracePt t="76434" x="2787650" y="4051300"/>
          <p14:tracePt t="76455" x="2781300" y="4057650"/>
          <p14:tracePt t="76475" x="2774950" y="4057650"/>
          <p14:tracePt t="76485" x="2774950" y="4064000"/>
          <p14:tracePt t="76495" x="2768600" y="4070350"/>
          <p14:tracePt t="76506" x="2768600" y="4076700"/>
          <p14:tracePt t="76518" x="2762250" y="4083050"/>
          <p14:tracePt t="76537" x="2762250" y="4089400"/>
          <p14:tracePt t="76551" x="2755900" y="4089400"/>
          <p14:tracePt t="76568" x="2749550" y="4102100"/>
          <p14:tracePt t="76601" x="2749550" y="4108450"/>
          <p14:tracePt t="76618" x="2749550" y="4114800"/>
          <p14:tracePt t="76642" x="2749550" y="4121150"/>
          <p14:tracePt t="76673" x="2749550" y="4127500"/>
          <p14:tracePt t="77007" x="2749550" y="4133850"/>
          <p14:tracePt t="77028" x="2749550" y="4140200"/>
          <p14:tracePt t="77049" x="2749550" y="4146550"/>
          <p14:tracePt t="77069" x="2749550" y="4152900"/>
          <p14:tracePt t="77081" x="2749550" y="4159250"/>
          <p14:tracePt t="77101" x="2749550" y="4171950"/>
          <p14:tracePt t="77133" x="2749550" y="4178300"/>
          <p14:tracePt t="77143" x="2749550" y="4184650"/>
          <p14:tracePt t="77153" x="2749550" y="4191000"/>
          <p14:tracePt t="77167" x="2749550" y="4197350"/>
          <p14:tracePt t="77184" x="2768600" y="4216400"/>
          <p14:tracePt t="77201" x="2794000" y="4229100"/>
          <p14:tracePt t="77217" x="2825750" y="4254500"/>
          <p14:tracePt t="77234" x="2851150" y="4279900"/>
          <p14:tracePt t="77251" x="2921000" y="4311650"/>
          <p14:tracePt t="77267" x="3009900" y="4356100"/>
          <p14:tracePt t="77283" x="3067050" y="4375150"/>
          <p14:tracePt t="77300" x="3200400" y="4419600"/>
          <p14:tracePt t="77316" x="3263900" y="4432300"/>
          <p14:tracePt t="77335" x="3409950" y="4451350"/>
          <p14:tracePt t="77351" x="3575050" y="4451350"/>
          <p14:tracePt t="77368" x="3638550" y="4451350"/>
          <p14:tracePt t="77384" x="3727450" y="4451350"/>
          <p14:tracePt t="77401" x="3784600" y="4451350"/>
          <p14:tracePt t="77418" x="3854450" y="4432300"/>
          <p14:tracePt t="77434" x="3917950" y="4406900"/>
          <p14:tracePt t="77451" x="3937000" y="4400550"/>
          <p14:tracePt t="77468" x="3968750" y="4381500"/>
          <p14:tracePt t="77484" x="3975100" y="4381500"/>
          <p14:tracePt t="77501" x="3981450" y="4375150"/>
          <p14:tracePt t="77518" x="3987800" y="4375150"/>
          <p14:tracePt t="77534" x="3987800" y="4368800"/>
          <p14:tracePt t="77551" x="3994150" y="4368800"/>
          <p14:tracePt t="77592" x="4000500" y="4368800"/>
          <p14:tracePt t="77779" x="3994150" y="4356100"/>
          <p14:tracePt t="77789" x="3987800" y="4349750"/>
          <p14:tracePt t="77800" x="3968750" y="4337050"/>
          <p14:tracePt t="77811" x="3956050" y="4324350"/>
          <p14:tracePt t="77821" x="3905250" y="4286250"/>
          <p14:tracePt t="77834" x="3860800" y="4260850"/>
          <p14:tracePt t="77852" x="3663950" y="4197350"/>
          <p14:tracePt t="77867" x="3556000" y="4178300"/>
          <p14:tracePt t="77884" x="3448050" y="4133850"/>
          <p14:tracePt t="77900" x="3390900" y="4121150"/>
          <p14:tracePt t="77916" x="3289300" y="4108450"/>
          <p14:tracePt t="77933" x="3244850" y="4095750"/>
          <p14:tracePt t="77950" x="3194050" y="4089400"/>
          <p14:tracePt t="77966" x="3181350" y="4089400"/>
          <p14:tracePt t="78001" x="3175000" y="4089400"/>
          <p14:tracePt t="78018" x="3168650" y="4089400"/>
          <p14:tracePt t="78050" x="3162300" y="4089400"/>
          <p14:tracePt t="78415" x="3155950" y="4089400"/>
          <p14:tracePt t="78436" x="3149600" y="4089400"/>
          <p14:tracePt t="78457" x="3143250" y="4089400"/>
          <p14:tracePt t="78468" x="3136900" y="4089400"/>
          <p14:tracePt t="78478" x="3130550" y="4089400"/>
          <p14:tracePt t="78499" x="3124200" y="4089400"/>
          <p14:tracePt t="78510" x="3111500" y="4089400"/>
          <p14:tracePt t="78520" x="3105150" y="4089400"/>
          <p14:tracePt t="78540" x="3092450" y="4089400"/>
          <p14:tracePt t="78552" x="3086100" y="4095750"/>
          <p14:tracePt t="78567" x="3073400" y="4095750"/>
          <p14:tracePt t="78585" x="3048000" y="4102100"/>
          <p14:tracePt t="78601" x="3035300" y="4102100"/>
          <p14:tracePt t="78617" x="3028950" y="4102100"/>
          <p14:tracePt t="78634" x="3016250" y="4102100"/>
          <p14:tracePt t="78651" x="3009900" y="4102100"/>
          <p14:tracePt t="78687" x="3003550" y="4102100"/>
          <p14:tracePt t="79500" x="3003550" y="4108450"/>
          <p14:tracePt t="81027" x="2997200" y="4127500"/>
          <p14:tracePt t="81037" x="2990850" y="4140200"/>
          <p14:tracePt t="81048" x="2990850" y="4159250"/>
          <p14:tracePt t="81058" x="2984500" y="4171950"/>
          <p14:tracePt t="81069" x="2984500" y="4191000"/>
          <p14:tracePt t="81084" x="2984500" y="4203700"/>
          <p14:tracePt t="81101" x="2984500" y="4241800"/>
          <p14:tracePt t="81117" x="2984500" y="4267200"/>
          <p14:tracePt t="81134" x="2997200" y="4305300"/>
          <p14:tracePt t="81152" x="3028950" y="4343400"/>
          <p14:tracePt t="81168" x="3048000" y="4362450"/>
          <p14:tracePt t="81183" x="3175000" y="4451350"/>
          <p14:tracePt t="81200" x="3270250" y="4495800"/>
          <p14:tracePt t="81217" x="3416300" y="4552950"/>
          <p14:tracePt t="81235" x="3581400" y="4610100"/>
          <p14:tracePt t="81251" x="3670300" y="4641850"/>
          <p14:tracePt t="81268" x="3873500" y="4660900"/>
          <p14:tracePt t="81284" x="3937000" y="4660900"/>
          <p14:tracePt t="81287" x="3981450" y="4660900"/>
          <p14:tracePt t="81301" x="4006850" y="4660900"/>
          <p14:tracePt t="81318" x="4057650" y="4654550"/>
          <p14:tracePt t="81334" x="4070350" y="4648200"/>
          <p14:tracePt t="81353" x="4083050" y="4641850"/>
          <p14:tracePt t="81368" x="4089400" y="4641850"/>
          <p14:tracePt t="81384" x="4089400" y="4635500"/>
          <p14:tracePt t="81402" x="4089400" y="4629150"/>
          <p14:tracePt t="81417" x="4089400" y="4603750"/>
          <p14:tracePt t="81434" x="4051300" y="4572000"/>
          <p14:tracePt t="81451" x="4019550" y="4552950"/>
          <p14:tracePt t="81467" x="3892550" y="4527550"/>
          <p14:tracePt t="81484" x="3835400" y="4514850"/>
          <p14:tracePt t="81500" x="3746500" y="4514850"/>
          <p14:tracePt t="81517" x="3657600" y="4514850"/>
          <p14:tracePt t="81534" x="3600450" y="4514850"/>
          <p14:tracePt t="81551" x="3536950" y="4514850"/>
          <p14:tracePt t="81567" x="3511550" y="4514850"/>
          <p14:tracePt t="81584" x="3492500" y="4514850"/>
          <p14:tracePt t="81601" x="3473450" y="4521200"/>
          <p14:tracePt t="81617" x="3473450" y="4527550"/>
          <p14:tracePt t="81634" x="3467100" y="4527550"/>
          <p14:tracePt t="87745" x="3467100" y="4533900"/>
          <p14:tracePt t="87756" x="3467100" y="4540250"/>
          <p14:tracePt t="87768" x="3467100" y="4552950"/>
          <p14:tracePt t="87783" x="3467100" y="4559300"/>
          <p14:tracePt t="87800" x="3467100" y="4572000"/>
          <p14:tracePt t="87818" x="3467100" y="4584700"/>
          <p14:tracePt t="87833" x="3467100" y="4591050"/>
          <p14:tracePt t="87850" x="3467100" y="4610100"/>
          <p14:tracePt t="87867" x="3473450" y="4610100"/>
          <p14:tracePt t="87883" x="3486150" y="4622800"/>
          <p14:tracePt t="87899" x="3517900" y="4629150"/>
          <p14:tracePt t="87917" x="3575050" y="4641850"/>
          <p14:tracePt t="87934" x="3644900" y="4648200"/>
          <p14:tracePt t="87950" x="3670300" y="4654550"/>
          <p14:tracePt t="87967" x="3765550" y="4673600"/>
          <p14:tracePt t="87984" x="3848100" y="4686300"/>
          <p14:tracePt t="88000" x="3892550" y="4686300"/>
          <p14:tracePt t="88017" x="3937000" y="4692650"/>
          <p14:tracePt t="88033" x="3962400" y="4692650"/>
          <p14:tracePt t="88050" x="3994150" y="4692650"/>
          <p14:tracePt t="88067" x="4006850" y="4692650"/>
          <p14:tracePt t="88083" x="4019550" y="4692650"/>
          <p14:tracePt t="88101" x="4032250" y="4692650"/>
          <p14:tracePt t="88184" x="4038600" y="4692650"/>
          <p14:tracePt t="90600" x="4038600" y="4699000"/>
          <p14:tracePt t="90609" x="4032250" y="4705350"/>
          <p14:tracePt t="90619" x="4019550" y="4711700"/>
          <p14:tracePt t="90633" x="4013200" y="4718050"/>
          <p14:tracePt t="90649" x="4000500" y="4724400"/>
          <p14:tracePt t="90666" x="3975100" y="4730750"/>
          <p14:tracePt t="90683" x="3930650" y="4737100"/>
          <p14:tracePt t="90700" x="3892550" y="4743450"/>
          <p14:tracePt t="90716" x="3841750" y="4749800"/>
          <p14:tracePt t="90734" x="3829050" y="4749800"/>
          <p14:tracePt t="90750" x="3797300" y="4756150"/>
          <p14:tracePt t="90767" x="3771900" y="4762500"/>
          <p14:tracePt t="90783" x="3752850" y="4768850"/>
          <p14:tracePt t="90799" x="3708400" y="4787900"/>
          <p14:tracePt t="90816" x="3676650" y="4794250"/>
          <p14:tracePt t="90832" x="3606800" y="4806950"/>
          <p14:tracePt t="90849" x="3549650" y="4832350"/>
          <p14:tracePt t="90866" x="3517900" y="4838700"/>
          <p14:tracePt t="90883" x="3454400" y="4870450"/>
          <p14:tracePt t="90900" x="3409950" y="4895850"/>
          <p14:tracePt t="90916" x="3314700" y="4940300"/>
          <p14:tracePt t="90933" x="3238500" y="4991100"/>
          <p14:tracePt t="90950" x="3206750" y="5010150"/>
          <p14:tracePt t="90966" x="3162300" y="5035550"/>
          <p14:tracePt t="90983" x="3149600" y="5048250"/>
          <p14:tracePt t="91000" x="3111500" y="5073650"/>
          <p14:tracePt t="91017" x="3086100" y="5099050"/>
          <p14:tracePt t="91033" x="3073400" y="5111750"/>
          <p14:tracePt t="91050" x="3048000" y="5130800"/>
          <p14:tracePt t="91067" x="3041650" y="5143500"/>
          <p14:tracePt t="91083" x="3022600" y="5162550"/>
          <p14:tracePt t="91100" x="3016250" y="5175250"/>
          <p14:tracePt t="91116" x="3009900" y="5181600"/>
          <p14:tracePt t="91133" x="3009900" y="5187950"/>
          <p14:tracePt t="91150" x="3003550" y="5187950"/>
          <p14:tracePt t="91183" x="3003550" y="5194300"/>
          <p14:tracePt t="91424" x="3003550" y="5200650"/>
          <p14:tracePt t="91445" x="3003550" y="5207000"/>
          <p14:tracePt t="91455" x="3009900" y="5213350"/>
          <p14:tracePt t="91466" x="3022600" y="5219700"/>
          <p14:tracePt t="91476" x="3035300" y="5226050"/>
          <p14:tracePt t="91487" x="3067050" y="5238750"/>
          <p14:tracePt t="91500" x="3105150" y="5251450"/>
          <p14:tracePt t="91517" x="3200400" y="5264150"/>
          <p14:tracePt t="91533" x="3251200" y="5276850"/>
          <p14:tracePt t="91550" x="3371850" y="5276850"/>
          <p14:tracePt t="91566" x="3448050" y="5276850"/>
          <p14:tracePt t="91583" x="3600450" y="5276850"/>
          <p14:tracePt t="91600" x="3638550" y="5276850"/>
          <p14:tracePt t="91616" x="3683000" y="5257800"/>
          <p14:tracePt t="91634" x="3708400" y="5245100"/>
          <p14:tracePt t="91650" x="3721100" y="5238750"/>
          <p14:tracePt t="91666" x="3740150" y="5213350"/>
          <p14:tracePt t="91684" x="3752850" y="5168900"/>
          <p14:tracePt t="91700" x="3752850" y="5149850"/>
          <p14:tracePt t="91717" x="3752850" y="5105400"/>
          <p14:tracePt t="91733" x="3733800" y="5060950"/>
          <p14:tracePt t="91750" x="3600450" y="4940300"/>
          <p14:tracePt t="91766" x="3498850" y="4889500"/>
          <p14:tracePt t="91783" x="3276600" y="4781550"/>
          <p14:tracePt t="91800" x="3003550" y="4749800"/>
          <p14:tracePt t="91817" x="2876550" y="4737100"/>
          <p14:tracePt t="91833" x="2698750" y="4737100"/>
          <p14:tracePt t="91851" x="2520950" y="4737100"/>
          <p14:tracePt t="91866" x="2425700" y="4743450"/>
          <p14:tracePt t="91883" x="2311400" y="4762500"/>
          <p14:tracePt t="91900" x="2266950" y="4781550"/>
          <p14:tracePt t="91916" x="2190750" y="4819650"/>
          <p14:tracePt t="91934" x="2159000" y="4838700"/>
          <p14:tracePt t="91950" x="2095500" y="4876800"/>
          <p14:tracePt t="91967" x="2051050" y="4908550"/>
          <p14:tracePt t="91983" x="2032000" y="4921250"/>
          <p14:tracePt t="92000" x="1993900" y="4933950"/>
          <p14:tracePt t="92017" x="1981200" y="4940300"/>
          <p14:tracePt t="92033" x="1974850" y="4946650"/>
          <p14:tracePt t="92050" x="1968500" y="4946650"/>
          <p14:tracePt t="92124" x="1962150" y="4946650"/>
          <p14:tracePt t="92278" x="1962150" y="4953000"/>
          <p14:tracePt t="92299" x="1962150" y="4959350"/>
          <p14:tracePt t="92332" x="1962150" y="4965700"/>
          <p14:tracePt t="92342" x="1962150" y="4978400"/>
          <p14:tracePt t="92353" x="1968500" y="4984750"/>
          <p14:tracePt t="92366" x="1974850" y="4997450"/>
          <p14:tracePt t="92383" x="1987550" y="5022850"/>
          <p14:tracePt t="92400" x="2006600" y="5041900"/>
          <p14:tracePt t="92416" x="2032000" y="5067300"/>
          <p14:tracePt t="92433" x="2051050" y="5086350"/>
          <p14:tracePt t="92450" x="2139950" y="5124450"/>
          <p14:tracePt t="92467" x="2273300" y="5175250"/>
          <p14:tracePt t="92483" x="2349500" y="5181600"/>
          <p14:tracePt t="92500" x="2533650" y="5194300"/>
          <p14:tracePt t="92516" x="2622550" y="5194300"/>
          <p14:tracePt t="92532" x="2762250" y="5194300"/>
          <p14:tracePt t="92550" x="2876550" y="5194300"/>
          <p14:tracePt t="92566" x="2952750" y="5187950"/>
          <p14:tracePt t="92583" x="3086100" y="5168900"/>
          <p14:tracePt t="92600" x="3149600" y="5149850"/>
          <p14:tracePt t="92616" x="3225800" y="5130800"/>
          <p14:tracePt t="92634" x="3289300" y="5099050"/>
          <p14:tracePt t="92650" x="3308350" y="5086350"/>
          <p14:tracePt t="92667" x="3333750" y="5073650"/>
          <p14:tracePt t="92683" x="3340100" y="5067300"/>
          <p14:tracePt t="92700" x="3352800" y="5067300"/>
          <p14:tracePt t="92717" x="3352800" y="5060950"/>
          <p14:tracePt t="92750" x="3359150" y="5054600"/>
          <p14:tracePt t="92783" x="3359150" y="5035550"/>
          <p14:tracePt t="92801" x="3263900" y="4991100"/>
          <p14:tracePt t="92816" x="3200400" y="4972050"/>
          <p14:tracePt t="92832" x="3067050" y="4946650"/>
          <p14:tracePt t="92849" x="2990850" y="4933950"/>
          <p14:tracePt t="92866" x="2806700" y="4927600"/>
          <p14:tracePt t="92882" x="2743200" y="4927600"/>
          <p14:tracePt t="92899" x="2654300" y="4927600"/>
          <p14:tracePt t="92915" x="2584450" y="4927600"/>
          <p14:tracePt t="92932" x="2559050" y="4933950"/>
          <p14:tracePt t="92949" x="2514600" y="4940300"/>
          <p14:tracePt t="92966" x="2495550" y="4946650"/>
          <p14:tracePt t="92982" x="2482850" y="4953000"/>
          <p14:tracePt t="92999" x="2470150" y="4953000"/>
          <p14:tracePt t="93033" x="2463800" y="4953000"/>
          <p14:tracePt t="94126" x="2463800" y="4959350"/>
          <p14:tracePt t="94146" x="2463800" y="4965700"/>
          <p14:tracePt t="94169" x="2463800" y="4972050"/>
          <p14:tracePt t="94209" x="2463800" y="4984750"/>
          <p14:tracePt t="94220" x="2463800" y="4991100"/>
          <p14:tracePt t="94230" x="2463800" y="4997450"/>
          <p14:tracePt t="94241" x="2463800" y="5003800"/>
          <p14:tracePt t="94251" x="2463800" y="5010150"/>
          <p14:tracePt t="94271" x="2463800" y="5016500"/>
          <p14:tracePt t="94303" x="2463800" y="5022850"/>
          <p14:tracePt t="94323" x="2463800" y="5029200"/>
          <p14:tracePt t="94333" x="2463800" y="5035550"/>
          <p14:tracePt t="94344" x="2463800" y="5041900"/>
          <p14:tracePt t="94355" x="2463800" y="5048250"/>
          <p14:tracePt t="94366" x="2463800" y="5054600"/>
          <p14:tracePt t="94383" x="2463800" y="5060950"/>
          <p14:tracePt t="94400" x="2463800" y="5080000"/>
          <p14:tracePt t="94418" x="2463800" y="5105400"/>
          <p14:tracePt t="94433" x="2463800" y="5118100"/>
          <p14:tracePt t="94449" x="2463800" y="5130800"/>
          <p14:tracePt t="94466" x="2463800" y="5143500"/>
          <p14:tracePt t="94483" x="2463800" y="5168900"/>
          <p14:tracePt t="94500" x="2463800" y="5175250"/>
          <p14:tracePt t="94516" x="2470150" y="5194300"/>
          <p14:tracePt t="94533" x="2476500" y="5207000"/>
          <p14:tracePt t="94550" x="2476500" y="5213350"/>
          <p14:tracePt t="94566" x="2482850" y="5226050"/>
          <p14:tracePt t="94583" x="2489200" y="5226050"/>
          <p14:tracePt t="94598" x="2495550" y="5238750"/>
          <p14:tracePt t="94615" x="2501900" y="5245100"/>
          <p14:tracePt t="94632" x="2508250" y="5257800"/>
          <p14:tracePt t="94649" x="2546350" y="5289550"/>
          <p14:tracePt t="94666" x="2590800" y="5308600"/>
          <p14:tracePt t="94683" x="2698750" y="5334000"/>
          <p14:tracePt t="94700" x="2832100" y="5353050"/>
          <p14:tracePt t="94716" x="2946400" y="5372100"/>
          <p14:tracePt t="94733" x="3200400" y="5372100"/>
          <p14:tracePt t="94750" x="3302000" y="5372100"/>
          <p14:tracePt t="94766" x="3505200" y="5359400"/>
          <p14:tracePt t="94782" x="3676650" y="5308600"/>
          <p14:tracePt t="94800" x="3740150" y="5289550"/>
          <p14:tracePt t="94816" x="3810000" y="5251450"/>
          <p14:tracePt t="94833" x="3841750" y="5226050"/>
          <p14:tracePt t="94850" x="3860800" y="5213350"/>
          <p14:tracePt t="94866" x="3867150" y="5200650"/>
          <p14:tracePt t="94882" x="3873500" y="5194300"/>
          <p14:tracePt t="94899" x="3873500" y="5187950"/>
          <p14:tracePt t="94916" x="3873500" y="5175250"/>
          <p14:tracePt t="94932" x="3790950" y="5111750"/>
          <p14:tracePt t="94949" x="3619500" y="5054600"/>
          <p14:tracePt t="94966" x="3479800" y="5041900"/>
          <p14:tracePt t="94984" x="3130550" y="5073650"/>
          <p14:tracePt t="94999" x="3028950" y="5092700"/>
          <p14:tracePt t="95017" x="2806700" y="5175250"/>
          <p14:tracePt t="95033" x="2609850" y="5238750"/>
          <p14:tracePt t="95050" x="2552700" y="5270500"/>
          <p14:tracePt t="95066" x="2476500" y="5321300"/>
          <p14:tracePt t="95083" x="2457450" y="5334000"/>
          <p14:tracePt t="95100" x="2432050" y="5378450"/>
          <p14:tracePt t="95117" x="2406650" y="5435600"/>
          <p14:tracePt t="95133" x="2406650" y="5486400"/>
          <p14:tracePt t="95150" x="2406650" y="5556250"/>
          <p14:tracePt t="95166" x="2406650" y="5575300"/>
          <p14:tracePt t="95183" x="2438400" y="5613400"/>
          <p14:tracePt t="95200" x="2565400" y="5670550"/>
          <p14:tracePt t="95216" x="2616200" y="5670550"/>
          <p14:tracePt t="95233" x="2755900" y="5676900"/>
          <p14:tracePt t="95248" x="2857500" y="5651500"/>
          <p14:tracePt t="95265" x="3028950" y="5619750"/>
          <p14:tracePt t="95284" x="3168650" y="5562600"/>
          <p14:tracePt t="95299" x="3213100" y="5537200"/>
          <p14:tracePt t="95316" x="3321050" y="5492750"/>
          <p14:tracePt t="95333" x="3378200" y="5454650"/>
          <p14:tracePt t="95349" x="3454400" y="5403850"/>
          <p14:tracePt t="95367" x="3473450" y="5378450"/>
          <p14:tracePt t="95383" x="3479800" y="5365750"/>
          <p14:tracePt t="95400" x="3467100" y="5302250"/>
          <p14:tracePt t="95416" x="3429000" y="5276850"/>
          <p14:tracePt t="95433" x="3314700" y="5213350"/>
          <p14:tracePt t="95451" x="2984500" y="5168900"/>
          <p14:tracePt t="95466" x="2857500" y="5168900"/>
          <p14:tracePt t="95483" x="2628900" y="5181600"/>
          <p14:tracePt t="95499" x="2482850" y="5213350"/>
          <p14:tracePt t="95516" x="2311400" y="5264150"/>
          <p14:tracePt t="95534" x="2235200" y="5295900"/>
          <p14:tracePt t="95550" x="2222500" y="5302250"/>
          <p14:tracePt t="95567" x="2203450" y="5308600"/>
          <p14:tracePt t="95600" x="2197100" y="5308600"/>
          <p14:tracePt t="95618" x="2197100" y="5314950"/>
          <p14:tracePt t="98324" x="2197100" y="5321300"/>
          <p14:tracePt t="98334" x="2190750" y="5321300"/>
          <p14:tracePt t="98345" x="2184400" y="5327650"/>
          <p14:tracePt t="98355" x="2184400" y="5334000"/>
          <p14:tracePt t="98366" x="2178050" y="5334000"/>
          <p14:tracePt t="98428" x="2178050" y="5340350"/>
          <p14:tracePt t="98438" x="2178050" y="5346700"/>
          <p14:tracePt t="98449" x="2178050" y="5359400"/>
          <p14:tracePt t="98459" x="2178050" y="5365750"/>
          <p14:tracePt t="98470" x="2178050" y="5372100"/>
          <p14:tracePt t="98481" x="2178050" y="5378450"/>
          <p14:tracePt t="98498" x="2178050" y="5384800"/>
          <p14:tracePt t="98515" x="2178050" y="5397500"/>
          <p14:tracePt t="98532" x="2178050" y="5403850"/>
          <p14:tracePt t="98548" x="2178050" y="5416550"/>
          <p14:tracePt t="98565" x="2197100" y="5422900"/>
          <p14:tracePt t="98581" x="2216150" y="5429250"/>
          <p14:tracePt t="98598" x="2254250" y="5454650"/>
          <p14:tracePt t="98615" x="2292350" y="5461000"/>
          <p14:tracePt t="98632" x="2343150" y="5473700"/>
          <p14:tracePt t="98648" x="2393950" y="5486400"/>
          <p14:tracePt t="98665" x="2419350" y="5486400"/>
          <p14:tracePt t="98681" x="2470150" y="5505450"/>
          <p14:tracePt t="98698" x="2520950" y="5511800"/>
          <p14:tracePt t="98715" x="2628900" y="5511800"/>
          <p14:tracePt t="98732" x="2717800" y="5518150"/>
          <p14:tracePt t="98748" x="2762250" y="5518150"/>
          <p14:tracePt t="98765" x="2901950" y="5543550"/>
          <p14:tracePt t="98782" x="3003550" y="5562600"/>
          <p14:tracePt t="98783" x="3124200" y="5607050"/>
          <p14:tracePt t="98798" x="3225800" y="5657850"/>
          <p14:tracePt t="98815" x="3467100" y="5734050"/>
          <p14:tracePt t="98831" x="3594100" y="5753100"/>
          <p14:tracePt t="99502" x="3600450" y="5753100"/>
          <p14:tracePt t="99513" x="3606800" y="5740400"/>
          <p14:tracePt t="99523" x="3613150" y="5727700"/>
          <p14:tracePt t="99534" x="3619500" y="5715000"/>
          <p14:tracePt t="99548" x="3625850" y="5702300"/>
          <p14:tracePt t="99565" x="3638550" y="5689600"/>
          <p14:tracePt t="99581" x="3663950" y="5657850"/>
          <p14:tracePt t="99941" x="3657600" y="5657850"/>
          <p14:tracePt t="99951" x="3638550" y="5657850"/>
          <p14:tracePt t="99962" x="3606800" y="5645150"/>
          <p14:tracePt t="99972" x="3581400" y="5638800"/>
          <p14:tracePt t="99983" x="3530600" y="5638800"/>
          <p14:tracePt t="99998" x="3473450" y="5632450"/>
          <p14:tracePt t="100015" x="3346450" y="5613400"/>
          <p14:tracePt t="100031" x="3251200" y="5581650"/>
          <p14:tracePt t="100048" x="3079750" y="5549900"/>
          <p14:tracePt t="100065" x="3016250" y="5543550"/>
          <p14:tracePt t="100081" x="2895600" y="5524500"/>
          <p14:tracePt t="100098" x="2743200" y="5511800"/>
          <p14:tracePt t="100114" x="2717800" y="5505450"/>
          <p14:tracePt t="100131" x="2673350" y="5505450"/>
          <p14:tracePt t="100148" x="2667000" y="5505450"/>
          <p14:tracePt t="100165" x="2660650" y="5505450"/>
          <p14:tracePt t="100327" x="2673350" y="5505450"/>
          <p14:tracePt t="100337" x="2686050" y="5499100"/>
          <p14:tracePt t="100348" x="2698750" y="5499100"/>
          <p14:tracePt t="100358" x="2711450" y="5499100"/>
          <p14:tracePt t="100368" x="2730500" y="5499100"/>
          <p14:tracePt t="100381" x="2768600" y="5499100"/>
          <p14:tracePt t="100398" x="2813050" y="5492750"/>
          <p14:tracePt t="100415" x="2914650" y="5492750"/>
          <p14:tracePt t="100431" x="3028950" y="5492750"/>
          <p14:tracePt t="100448" x="3092450" y="5492750"/>
          <p14:tracePt t="100465" x="3257550" y="5492750"/>
          <p14:tracePt t="100481" x="3340100" y="5492750"/>
          <p14:tracePt t="100498" x="3454400" y="5492750"/>
          <p14:tracePt t="100515" x="3581400" y="5492750"/>
          <p14:tracePt t="100531" x="3644900" y="5492750"/>
          <p14:tracePt t="100548" x="3727450" y="5473700"/>
          <p14:tracePt t="100943" x="3740150" y="5473700"/>
          <p14:tracePt t="100954" x="3759200" y="5473700"/>
          <p14:tracePt t="100965" x="3778250" y="5473700"/>
          <p14:tracePt t="100975" x="3822700" y="5492750"/>
          <p14:tracePt t="100986" x="3860800" y="5499100"/>
          <p14:tracePt t="100999" x="3930650" y="5530850"/>
          <p14:tracePt t="101017" x="4127500" y="5581650"/>
          <p14:tracePt t="101032" x="4216400" y="5600700"/>
          <p14:tracePt t="101049" x="4527550" y="5657850"/>
          <p14:tracePt t="101066" x="4699000" y="5683250"/>
          <p14:tracePt t="101082" x="4927600" y="5695950"/>
          <p14:tracePt t="101100" x="5194300" y="5727700"/>
          <p14:tracePt t="101115" x="5321300" y="5727700"/>
          <p14:tracePt t="101133" x="5511800" y="5746750"/>
          <p14:tracePt t="101149" x="5607050" y="5759450"/>
          <p14:tracePt t="101165" x="5797550" y="5778500"/>
          <p14:tracePt t="101183" x="5924550" y="5778500"/>
          <p14:tracePt t="101198" x="5975350" y="5778500"/>
          <p14:tracePt t="101216" x="6070600" y="5778500"/>
          <p14:tracePt t="101233" x="6121400" y="5784850"/>
          <p14:tracePt t="101250" x="6242050" y="5835650"/>
          <p14:tracePt t="101612" x="6248400" y="5835650"/>
          <p14:tracePt t="101622" x="6254750" y="5835650"/>
          <p14:tracePt t="101633" x="6267450" y="5829300"/>
          <p14:tracePt t="101649" x="6273800" y="5822950"/>
          <p14:tracePt t="101666" x="6286500" y="5810250"/>
          <p14:tracePt t="101698" x="6299200" y="5803900"/>
          <p14:tracePt t="101715" x="6305550" y="5797550"/>
          <p14:tracePt t="101731" x="6311900" y="5791200"/>
          <p14:tracePt t="101748" x="6324600" y="5784850"/>
          <p14:tracePt t="101765" x="6324600" y="5778500"/>
          <p14:tracePt t="101781" x="6324600" y="5772150"/>
          <p14:tracePt t="101798" x="6330950" y="5772150"/>
          <p14:tracePt t="101814" x="6337300" y="5772150"/>
          <p14:tracePt t="101831" x="6337300" y="5765800"/>
          <p14:tracePt t="101850" x="6343650" y="5759450"/>
          <p14:tracePt t="101871" x="6350000" y="5759450"/>
          <p14:tracePt t="101882" x="6350000" y="5753100"/>
          <p14:tracePt t="101899" x="6356350" y="5746750"/>
          <p14:tracePt t="101916" x="6362700" y="5740400"/>
          <p14:tracePt t="101935" x="6362700" y="5734050"/>
          <p14:tracePt t="101955" x="6369050" y="5734050"/>
          <p14:tracePt t="102007" x="6375400" y="5734050"/>
          <p14:tracePt t="102027" x="6375400" y="5727700"/>
          <p14:tracePt t="102049" x="6381750" y="5721350"/>
          <p14:tracePt t="102059" x="6381750" y="5715000"/>
          <p14:tracePt t="102069" x="6388100" y="5708650"/>
          <p14:tracePt t="102082" x="6394450" y="5708650"/>
          <p14:tracePt t="102099" x="6394450" y="5702300"/>
          <p14:tracePt t="102116" x="6400800" y="5695950"/>
          <p14:tracePt t="102132" x="6413500" y="5689600"/>
          <p14:tracePt t="102149" x="6413500" y="5683250"/>
          <p14:tracePt t="102165" x="6419850" y="5676900"/>
          <p14:tracePt t="102181" x="6419850" y="5670550"/>
          <p14:tracePt t="102198" x="6426200" y="5664200"/>
          <p14:tracePt t="102215" x="6432550" y="5657850"/>
          <p14:tracePt t="102249" x="6438900" y="5645150"/>
          <p14:tracePt t="102265" x="6445250" y="5638800"/>
          <p14:tracePt t="102283" x="6457950" y="5626100"/>
          <p14:tracePt t="102300" x="6464300" y="5619750"/>
          <p14:tracePt t="102316" x="6470650" y="5613400"/>
          <p14:tracePt t="102332" x="6470650" y="5607050"/>
          <p14:tracePt t="102349" x="6477000" y="5600700"/>
          <p14:tracePt t="102366" x="6483350" y="5594350"/>
          <p14:tracePt t="102383" x="6496050" y="5588000"/>
          <p14:tracePt t="102398" x="6502400" y="5581650"/>
          <p14:tracePt t="102416" x="6515100" y="5562600"/>
          <p14:tracePt t="102432" x="6515100" y="5556250"/>
          <p14:tracePt t="102449" x="6527800" y="5537200"/>
          <p14:tracePt t="102467" x="6534150" y="5530850"/>
          <p14:tracePt t="102500" x="6534150" y="5524500"/>
          <p14:tracePt t="102516" x="6540500" y="5524500"/>
          <p14:tracePt t="102532" x="6540500" y="5518150"/>
          <p14:tracePt t="102571" x="6540500" y="5511800"/>
          <p14:tracePt t="102582" x="6540500" y="5505450"/>
          <p14:tracePt t="102592" x="6540500" y="5492750"/>
          <p14:tracePt t="102613" x="6534150" y="5486400"/>
          <p14:tracePt t="102623" x="6527800" y="5480050"/>
          <p14:tracePt t="102635" x="6521450" y="5467350"/>
          <p14:tracePt t="102649" x="6508750" y="5454650"/>
          <p14:tracePt t="102666" x="6483350" y="5429250"/>
          <p14:tracePt t="102681" x="6464300" y="5410200"/>
          <p14:tracePt t="102698" x="6419850" y="5384800"/>
          <p14:tracePt t="102716" x="6394450" y="5378450"/>
          <p14:tracePt t="102732" x="6337300" y="5353050"/>
          <p14:tracePt t="102749" x="6280150" y="5346700"/>
          <p14:tracePt t="102765" x="6261100" y="5346700"/>
          <p14:tracePt t="102782" x="6216650" y="5346700"/>
          <p14:tracePt t="102798" x="6197600" y="5346700"/>
          <p14:tracePt t="102815" x="6165850" y="5346700"/>
          <p14:tracePt t="102833" x="6127750" y="5359400"/>
          <p14:tracePt t="102849" x="6108700" y="5384800"/>
          <p14:tracePt t="102864" x="6076950" y="5410200"/>
          <p14:tracePt t="102882" x="6057900" y="5429250"/>
          <p14:tracePt t="102898" x="6032500" y="5461000"/>
          <p14:tracePt t="102915" x="6013450" y="5486400"/>
          <p14:tracePt t="102931" x="6007100" y="5492750"/>
          <p14:tracePt t="102948" x="6000750" y="5492750"/>
          <p14:tracePt t="102964" x="6000750" y="5505450"/>
          <p14:tracePt t="102981" x="6000750" y="5530850"/>
          <p14:tracePt t="102998" x="6007100" y="5556250"/>
          <p14:tracePt t="103015" x="6032500" y="5581650"/>
          <p14:tracePt t="103031" x="6121400" y="5626100"/>
          <p14:tracePt t="103048" x="6159500" y="5638800"/>
          <p14:tracePt t="103065" x="6280150" y="5670550"/>
          <p14:tracePt t="103081" x="6400800" y="5676900"/>
          <p14:tracePt t="103098" x="6438900" y="5676900"/>
          <p14:tracePt t="103114" x="6502400" y="5676900"/>
          <p14:tracePt t="103131" x="6546850" y="5676900"/>
          <p14:tracePt t="103147" x="6604000" y="5651500"/>
          <p14:tracePt t="103164" x="6667500" y="5619750"/>
          <p14:tracePt t="103181" x="6692900" y="5607050"/>
          <p14:tracePt t="103198" x="6743700" y="5575300"/>
          <p14:tracePt t="103214" x="6756400" y="5562600"/>
          <p14:tracePt t="103231" x="6781800" y="5543550"/>
          <p14:tracePt t="103248" x="6807200" y="5524500"/>
          <p14:tracePt t="103264" x="6826250" y="5518150"/>
          <p14:tracePt t="103281" x="6851650" y="5499100"/>
          <p14:tracePt t="103298" x="6858000" y="5492750"/>
          <p14:tracePt t="103314" x="6870700" y="5480050"/>
          <p14:tracePt t="103331" x="6883400" y="5473700"/>
          <p14:tracePt t="103364" x="6889750" y="5473700"/>
          <p14:tracePt t="103381" x="6889750" y="5467350"/>
          <p14:tracePt t="103842" x="6877050" y="5461000"/>
          <p14:tracePt t="103853" x="6870700" y="5461000"/>
          <p14:tracePt t="103863" x="6858000" y="5461000"/>
          <p14:tracePt t="103874" x="6845300" y="5454650"/>
          <p14:tracePt t="103884" x="6826250" y="5454650"/>
          <p14:tracePt t="103898" x="6813550" y="5448300"/>
          <p14:tracePt t="103914" x="6788150" y="5441950"/>
          <p14:tracePt t="103931" x="6724650" y="5416550"/>
          <p14:tracePt t="103948" x="6673850" y="5403850"/>
          <p14:tracePt t="103964" x="6654800" y="5397500"/>
          <p14:tracePt t="103981" x="6616700" y="5384800"/>
          <p14:tracePt t="103998" x="6604000" y="5378450"/>
          <p14:tracePt t="104015" x="6578600" y="5372100"/>
          <p14:tracePt t="104031" x="6559550" y="5359400"/>
          <p14:tracePt t="104048" x="6553200" y="5359400"/>
          <p14:tracePt t="104065" x="6534150" y="5353050"/>
          <p14:tracePt t="104081" x="6527800" y="5353050"/>
          <p14:tracePt t="104098" x="6515100" y="5353050"/>
          <p14:tracePt t="104114" x="6508750" y="5353050"/>
          <p14:tracePt t="104145" x="6502400" y="5353050"/>
          <p14:tracePt t="104166" x="6496050" y="5353050"/>
          <p14:tracePt t="104187" x="6489700" y="5353050"/>
          <p14:tracePt t="106353" x="6483350" y="5353050"/>
          <p14:tracePt t="106363" x="6470650" y="5346700"/>
          <p14:tracePt t="106373" x="6457950" y="5346700"/>
          <p14:tracePt t="106384" x="6438900" y="5340350"/>
          <p14:tracePt t="106397" x="6426200" y="5340350"/>
          <p14:tracePt t="106414" x="6407150" y="5340350"/>
          <p14:tracePt t="106431" x="6375400" y="5340350"/>
          <p14:tracePt t="106448" x="6343650" y="5340350"/>
          <p14:tracePt t="106464" x="6330950" y="5340350"/>
          <p14:tracePt t="106481" x="6286500" y="5340350"/>
          <p14:tracePt t="106498" x="6267450" y="5353050"/>
          <p14:tracePt t="106514" x="6229350" y="5378450"/>
          <p14:tracePt t="106533" x="6203950" y="5403850"/>
          <p14:tracePt t="106549" x="6184900" y="5416550"/>
          <p14:tracePt t="106565" x="6153150" y="5454650"/>
          <p14:tracePt t="106582" x="6153150" y="5461000"/>
          <p14:tracePt t="106599" x="6140450" y="5473700"/>
          <p14:tracePt t="106615" x="6134100" y="5499100"/>
          <p14:tracePt t="106632" x="6134100" y="5505450"/>
          <p14:tracePt t="106649" x="6134100" y="5530850"/>
          <p14:tracePt t="106665" x="6134100" y="5549900"/>
          <p14:tracePt t="106682" x="6178550" y="5588000"/>
          <p14:tracePt t="106699" x="6292850" y="5645150"/>
          <p14:tracePt t="106715" x="6330950" y="5657850"/>
          <p14:tracePt t="106733" x="6445250" y="5695950"/>
          <p14:tracePt t="106749" x="6483350" y="5702300"/>
          <p14:tracePt t="106765" x="6597650" y="5702300"/>
          <p14:tracePt t="106782" x="6692900" y="5702300"/>
          <p14:tracePt t="106798" x="6718300" y="5702300"/>
          <p14:tracePt t="106815" x="6756400" y="5676900"/>
          <p14:tracePt t="106832" x="6769100" y="5664200"/>
          <p14:tracePt t="106849" x="6788150" y="5638800"/>
          <p14:tracePt t="106866" x="6813550" y="5594350"/>
          <p14:tracePt t="106881" x="6819900" y="5581650"/>
          <p14:tracePt t="106898" x="6826250" y="5568950"/>
          <p14:tracePt t="106915" x="6832600" y="5562600"/>
          <p14:tracePt t="106932" x="6832600" y="5518150"/>
          <p14:tracePt t="106950" x="6794500" y="5467350"/>
          <p14:tracePt t="106965" x="6711950" y="5429250"/>
          <p14:tracePt t="106982" x="6515100" y="5365750"/>
          <p14:tracePt t="106999" x="6426200" y="5353050"/>
          <p14:tracePt t="107015" x="6146800" y="5346700"/>
          <p14:tracePt t="107033" x="6019800" y="5346700"/>
          <p14:tracePt t="107049" x="5969000" y="5346700"/>
          <p14:tracePt t="107065" x="5930900" y="5346700"/>
          <p14:tracePt t="107082" x="5924550" y="5346700"/>
          <p14:tracePt t="107099" x="5918200" y="5346700"/>
          <p14:tracePt t="107115" x="5911850" y="5346700"/>
          <p14:tracePt t="107132" x="5905500" y="5346700"/>
          <p14:tracePt t="108117" x="5905500" y="5353050"/>
          <p14:tracePt t="108128" x="5911850" y="5359400"/>
          <p14:tracePt t="108138" x="5924550" y="5365750"/>
          <p14:tracePt t="108149" x="5943600" y="5378450"/>
          <p14:tracePt t="108164" x="5962650" y="5391150"/>
          <p14:tracePt t="108181" x="6051550" y="5435600"/>
          <p14:tracePt t="108199" x="6096000" y="5454650"/>
          <p14:tracePt t="108216" x="6159500" y="5492750"/>
          <p14:tracePt t="108231" x="6223000" y="5524500"/>
          <p14:tracePt t="108247" x="6261100" y="5543550"/>
          <p14:tracePt t="108264" x="6369050" y="5568950"/>
          <p14:tracePt t="108282" x="6426200" y="5581650"/>
          <p14:tracePt t="108285" x="6451600" y="5581650"/>
          <p14:tracePt t="108299" x="6489700" y="5581650"/>
          <p14:tracePt t="108315" x="6546850" y="5581650"/>
          <p14:tracePt t="108332" x="6572250" y="5581650"/>
          <p14:tracePt t="108349" x="6616700" y="5568950"/>
          <p14:tracePt t="108365" x="6648450" y="5562600"/>
          <p14:tracePt t="108382" x="6686550" y="5530850"/>
          <p14:tracePt t="108399" x="6711950" y="5499100"/>
          <p14:tracePt t="108415" x="6718300" y="5492750"/>
          <p14:tracePt t="108432" x="6724650" y="5480050"/>
          <p14:tracePt t="108465" x="6724650" y="5461000"/>
          <p14:tracePt t="108482" x="6686550" y="5422900"/>
          <p14:tracePt t="108499" x="6648450" y="5403850"/>
          <p14:tracePt t="108515" x="6477000" y="5384800"/>
          <p14:tracePt t="108531" x="6400800" y="5384800"/>
          <p14:tracePt t="108547" x="6286500" y="5384800"/>
          <p14:tracePt t="108564" x="6254750" y="5384800"/>
          <p14:tracePt t="108581" x="6203950" y="5410200"/>
          <p14:tracePt t="108597" x="6197600" y="5422900"/>
          <p14:tracePt t="108614" x="6191250" y="5429250"/>
          <p14:tracePt t="108631" x="6184900" y="5429250"/>
          <p14:tracePt t="108648" x="6184900" y="5441950"/>
          <p14:tracePt t="108664" x="6184900" y="5448300"/>
          <p14:tracePt t="108681" x="6184900" y="5461000"/>
          <p14:tracePt t="108714" x="6184900" y="5473700"/>
          <p14:tracePt t="108747" x="6184900" y="5480050"/>
          <p14:tracePt t="108783" x="6184900" y="5486400"/>
          <p14:tracePt t="109513" x="6184900" y="5473700"/>
          <p14:tracePt t="109524" x="6191250" y="5454650"/>
          <p14:tracePt t="109535" x="6197600" y="5441950"/>
          <p14:tracePt t="109547" x="6203950" y="5422900"/>
          <p14:tracePt t="109564" x="6216650" y="5397500"/>
          <p14:tracePt t="109581" x="6229350" y="5365750"/>
          <p14:tracePt t="109597" x="6248400" y="5321300"/>
          <p14:tracePt t="109614" x="6254750" y="5308600"/>
          <p14:tracePt t="109632" x="6267450" y="5283200"/>
          <p14:tracePt t="109649" x="6267450" y="5276850"/>
          <p14:tracePt t="109665" x="6273800" y="5270500"/>
          <p14:tracePt t="109682" x="6273800" y="5264150"/>
          <p14:tracePt t="109698" x="6273800" y="5257800"/>
          <p14:tracePt t="109732" x="6273800" y="5251450"/>
          <p14:tracePt t="109748" x="6280150" y="5245100"/>
          <p14:tracePt t="109764" x="6286500" y="5232400"/>
          <p14:tracePt t="109806" x="6292850" y="5232400"/>
          <p14:tracePt t="109816" x="6292850" y="5226050"/>
          <p14:tracePt t="109858" x="6292850" y="5219700"/>
          <p14:tracePt t="111497" x="6286500" y="5219700"/>
          <p14:tracePt t="111549" x="6280150" y="5219700"/>
          <p14:tracePt t="111622" x="6280150" y="5226050"/>
          <p14:tracePt t="111643" x="6280150" y="5238750"/>
          <p14:tracePt t="111653" x="6280150" y="5251450"/>
          <p14:tracePt t="111664" x="6280150" y="5257800"/>
          <p14:tracePt t="111675" x="6280150" y="5270500"/>
          <p14:tracePt t="111685" x="6280150" y="5276850"/>
          <p14:tracePt t="111698" x="6280150" y="5289550"/>
          <p14:tracePt t="111716" x="6299200" y="5302250"/>
          <p14:tracePt t="111732" x="6305550" y="5308600"/>
          <p14:tracePt t="111748" x="6330950" y="5327650"/>
          <p14:tracePt t="111765" x="6343650" y="5334000"/>
          <p14:tracePt t="111782" x="6375400" y="5340350"/>
          <p14:tracePt t="111799" x="6400800" y="5340350"/>
          <p14:tracePt t="111815" x="6413500" y="5340350"/>
          <p14:tracePt t="111832" x="6426200" y="5340350"/>
          <p14:tracePt t="111848" x="6432550" y="5340350"/>
          <p14:tracePt t="111926" x="6419850" y="5340350"/>
          <p14:tracePt t="111935" x="6394450" y="5340350"/>
          <p14:tracePt t="111947" x="6343650" y="5340350"/>
          <p14:tracePt t="111956" x="6292850" y="5340350"/>
          <p14:tracePt t="111967" x="6267450" y="5340350"/>
          <p14:tracePt t="111981" x="6235700" y="5340350"/>
          <p14:tracePt t="111999" x="6184900" y="5353050"/>
          <p14:tracePt t="112015" x="6172200" y="5359400"/>
          <p14:tracePt t="112032" x="6165850" y="5359400"/>
          <p14:tracePt t="112049" x="6159500" y="5372100"/>
          <p14:tracePt t="112065" x="6159500" y="5384800"/>
          <p14:tracePt t="112082" x="6159500" y="5441950"/>
          <p14:tracePt t="112098" x="6165850" y="5473700"/>
          <p14:tracePt t="112115" x="6229350" y="5530850"/>
          <p14:tracePt t="112131" x="6273800" y="5562600"/>
          <p14:tracePt t="112147" x="6343650" y="5575300"/>
          <p14:tracePt t="112164" x="6381750" y="5575300"/>
          <p14:tracePt t="112180" x="6394450" y="5575300"/>
          <p14:tracePt t="112197" x="6432550" y="5537200"/>
          <p14:tracePt t="112214" x="6451600" y="5492750"/>
          <p14:tracePt t="112231" x="6470650" y="5397500"/>
          <p14:tracePt t="112247" x="6470650" y="5334000"/>
          <p14:tracePt t="112264" x="6470650" y="5302250"/>
          <p14:tracePt t="112281" x="6413500" y="5257800"/>
          <p14:tracePt t="112297" x="6343650" y="5238750"/>
          <p14:tracePt t="112314" x="6242050" y="5238750"/>
          <p14:tracePt t="112330" x="6153150" y="5276850"/>
          <p14:tracePt t="112348" x="6121400" y="5308600"/>
          <p14:tracePt t="112365" x="6070600" y="5365750"/>
          <p14:tracePt t="112382" x="6057900" y="5378450"/>
          <p14:tracePt t="112398" x="6057900" y="5403850"/>
          <p14:tracePt t="112415" x="6064250" y="5454650"/>
          <p14:tracePt t="112431" x="6076950" y="5473700"/>
          <p14:tracePt t="112448" x="6191250" y="5537200"/>
          <p14:tracePt t="112465" x="6254750" y="5556250"/>
          <p14:tracePt t="112482" x="6337300" y="5562600"/>
          <p14:tracePt t="112498" x="6394450" y="5562600"/>
          <p14:tracePt t="112515" x="6407150" y="5562600"/>
          <p14:tracePt t="112532" x="6432550" y="5543550"/>
          <p14:tracePt t="112548" x="6438900" y="5543550"/>
          <p14:tracePt t="112565" x="6445250" y="5537200"/>
          <p14:tracePt t="112582" x="6451600" y="5530850"/>
          <p14:tracePt t="113135" x="6451600" y="5518150"/>
          <p14:tracePt t="113146" x="6457950" y="5505450"/>
          <p14:tracePt t="113155" x="6464300" y="5480050"/>
          <p14:tracePt t="113167" x="6470650" y="5461000"/>
          <p14:tracePt t="113181" x="6477000" y="5441950"/>
          <p14:tracePt t="113199" x="6489700" y="5403850"/>
          <p14:tracePt t="113232" x="6496050" y="5391150"/>
          <p14:tracePt t="113248" x="6496050" y="5384800"/>
          <p14:tracePt t="113283" x="6496050" y="5378450"/>
          <p14:tracePt t="113321" x="6489700" y="5372100"/>
          <p14:tracePt t="113332" x="6470650" y="5372100"/>
          <p14:tracePt t="113342" x="6457950" y="5372100"/>
          <p14:tracePt t="113352" x="6438900" y="5372100"/>
          <p14:tracePt t="113364" x="6426200" y="5372100"/>
          <p14:tracePt t="113380" x="6413500" y="5378450"/>
          <p14:tracePt t="113397" x="6394450" y="5391150"/>
          <p14:tracePt t="113414" x="6388100" y="5397500"/>
          <p14:tracePt t="113430" x="6381750" y="5397500"/>
          <p14:tracePt t="113447" x="6381750" y="5403850"/>
          <p14:tracePt t="113464" x="6375400" y="5410200"/>
          <p14:tracePt t="113480" x="6375400" y="5441950"/>
          <p14:tracePt t="113497" x="6375400" y="5454650"/>
          <p14:tracePt t="113514" x="6388100" y="5480050"/>
          <p14:tracePt t="113530" x="6432550" y="5505450"/>
          <p14:tracePt t="113547" x="6464300" y="5511800"/>
          <p14:tracePt t="113564" x="6508750" y="5511800"/>
          <p14:tracePt t="113580" x="6521450" y="5511800"/>
          <p14:tracePt t="113597" x="6553200" y="5486400"/>
          <p14:tracePt t="113614" x="6584950" y="5403850"/>
          <p14:tracePt t="113631" x="6591300" y="5372100"/>
          <p14:tracePt t="113648" x="6591300" y="5314950"/>
          <p14:tracePt t="113665" x="6591300" y="5308600"/>
          <p14:tracePt t="113681" x="6527800" y="5270500"/>
          <p14:tracePt t="113698" x="6407150" y="5270500"/>
          <p14:tracePt t="113715" x="6356350" y="5283200"/>
          <p14:tracePt t="113732" x="6267450" y="5321300"/>
          <p14:tracePt t="113749" x="6248400" y="5340350"/>
          <p14:tracePt t="113765" x="6229350" y="5353050"/>
          <p14:tracePt t="113781" x="6216650" y="5359400"/>
          <p14:tracePt t="113823" x="6216650" y="5365750"/>
          <p14:tracePt t="113875" x="6216650" y="5372100"/>
          <p14:tracePt t="114387" x="6229350" y="5384800"/>
          <p14:tracePt t="114398" x="6242050" y="5391150"/>
          <p14:tracePt t="114407" x="6254750" y="5397500"/>
          <p14:tracePt t="114418" x="6273800" y="5416550"/>
          <p14:tracePt t="114431" x="6292850" y="5416550"/>
          <p14:tracePt t="114449" x="6330950" y="5422900"/>
          <p14:tracePt t="114465" x="6350000" y="5422900"/>
          <p14:tracePt t="114481" x="6375400" y="5422900"/>
          <p14:tracePt t="114497" x="6381750" y="5422900"/>
          <p14:tracePt t="114514" x="6388100" y="5422900"/>
          <p14:tracePt t="114530" x="6388100" y="5416550"/>
          <p14:tracePt t="114593" x="6381750" y="5416550"/>
          <p14:tracePt t="114614" x="6362700" y="5416550"/>
          <p14:tracePt t="114625" x="6350000" y="5416550"/>
          <p14:tracePt t="114636" x="6330950" y="5416550"/>
          <p14:tracePt t="114647" x="6318250" y="5416550"/>
          <p14:tracePt t="114663" x="6305550" y="5416550"/>
          <p14:tracePt t="114680" x="6292850" y="5416550"/>
          <p14:tracePt t="114700" x="6286500" y="5416550"/>
          <p14:tracePt t="114732" x="6280150" y="5416550"/>
          <p14:tracePt t="115793" x="6292850" y="5416550"/>
          <p14:tracePt t="115803" x="6305550" y="5416550"/>
          <p14:tracePt t="115814" x="6324600" y="5429250"/>
          <p14:tracePt t="115825" x="6369050" y="5448300"/>
          <p14:tracePt t="115836" x="6419850" y="5467350"/>
          <p14:tracePt t="115848" x="6464300" y="5480050"/>
          <p14:tracePt t="115865" x="6496050" y="5499100"/>
          <p14:tracePt t="115881" x="6572250" y="5530850"/>
          <p14:tracePt t="115899" x="6654800" y="5556250"/>
          <p14:tracePt t="115914" x="6711950" y="5562600"/>
          <p14:tracePt t="115931" x="6800850" y="5562600"/>
          <p14:tracePt t="115948" x="6838950" y="5562600"/>
          <p14:tracePt t="115964" x="6896100" y="5562600"/>
          <p14:tracePt t="115982" x="6946900" y="5562600"/>
          <p14:tracePt t="115998" x="6985000" y="5562600"/>
          <p14:tracePt t="116015" x="7048500" y="5562600"/>
          <p14:tracePt t="116031" x="7099300" y="5562600"/>
          <p14:tracePt t="116048" x="7194550" y="5562600"/>
          <p14:tracePt t="116066" x="7270750" y="5562600"/>
          <p14:tracePt t="116082" x="7302500" y="5562600"/>
          <p14:tracePt t="116098" x="7359650" y="5549900"/>
          <p14:tracePt t="116114" x="7391400" y="5549900"/>
          <p14:tracePt t="116131" x="7442200" y="5524500"/>
          <p14:tracePt t="116149" x="7473950" y="5511800"/>
          <p14:tracePt t="116163" x="7480300" y="5499100"/>
          <p14:tracePt t="116181" x="7486650" y="5448300"/>
          <p14:tracePt t="116198" x="7480300" y="5416550"/>
          <p14:tracePt t="116215" x="7410450" y="5372100"/>
          <p14:tracePt t="116231" x="7366000" y="5346700"/>
          <p14:tracePt t="116247" x="7232650" y="5295900"/>
          <p14:tracePt t="116263" x="7086600" y="5257800"/>
          <p14:tracePt t="116280" x="7048500" y="5251450"/>
          <p14:tracePt t="116298" x="6985000" y="5238750"/>
          <p14:tracePt t="116316" x="6940550" y="5238750"/>
          <p14:tracePt t="116332" x="6934200" y="5238750"/>
          <p14:tracePt t="116349" x="6896100" y="5238750"/>
          <p14:tracePt t="116365" x="6883400" y="5238750"/>
          <p14:tracePt t="116381" x="6851650" y="5245100"/>
          <p14:tracePt t="116399" x="6800850" y="5283200"/>
          <p14:tracePt t="116414" x="6775450" y="5308600"/>
          <p14:tracePt t="116432" x="6750050" y="5334000"/>
          <p14:tracePt t="116448" x="6737350" y="5346700"/>
          <p14:tracePt t="116464" x="6718300" y="5359400"/>
          <p14:tracePt t="116481" x="6711950" y="5372100"/>
          <p14:tracePt t="116498" x="6705600" y="5372100"/>
          <p14:tracePt t="116516" x="6705600" y="5378450"/>
          <p14:tracePt t="116577" x="6705600" y="5384800"/>
          <p14:tracePt t="116619" x="6705600" y="5391150"/>
          <p14:tracePt t="117192" x="6718300" y="5397500"/>
          <p14:tracePt t="117203" x="6731000" y="5403850"/>
          <p14:tracePt t="117214" x="6750050" y="5422900"/>
          <p14:tracePt t="117224" x="6788150" y="5429250"/>
          <p14:tracePt t="117234" x="6832600" y="5448300"/>
          <p14:tracePt t="117248" x="6902450" y="5467350"/>
          <p14:tracePt t="117264" x="7035800" y="5492750"/>
          <p14:tracePt t="117280" x="7073900" y="5511800"/>
          <p14:tracePt t="117297" x="7156450" y="5518150"/>
          <p14:tracePt t="117315" x="7200900" y="5524500"/>
          <p14:tracePt t="117331" x="7239000" y="5537200"/>
          <p14:tracePt t="117348" x="7289800" y="5543550"/>
          <p14:tracePt t="117364" x="7315200" y="5543550"/>
          <p14:tracePt t="117381" x="7372350" y="5543550"/>
          <p14:tracePt t="117398" x="7404100" y="5543550"/>
          <p14:tracePt t="117414" x="7442200" y="5543550"/>
          <p14:tracePt t="117432" x="7493000" y="5543550"/>
          <p14:tracePt t="117448" x="7524750" y="5530850"/>
          <p14:tracePt t="117464" x="7562850" y="5518150"/>
          <p14:tracePt t="117481" x="7588250" y="5511800"/>
          <p14:tracePt t="117498" x="7620000" y="5499100"/>
          <p14:tracePt t="117516" x="7651750" y="5486400"/>
          <p14:tracePt t="117531" x="7664450" y="5480050"/>
          <p14:tracePt t="117548" x="7689850" y="5467350"/>
          <p14:tracePt t="117564" x="7696200" y="5454650"/>
          <p14:tracePt t="117581" x="7708900" y="5448300"/>
          <p14:tracePt t="117599" x="7721600" y="5435600"/>
          <p14:tracePt t="117614" x="7727950" y="5429250"/>
          <p14:tracePt t="117631" x="7734300" y="5422900"/>
          <p14:tracePt t="117648" x="7734300" y="5416550"/>
          <p14:tracePt t="117664" x="7740650" y="5403850"/>
          <p14:tracePt t="117682" x="7747000" y="5397500"/>
          <p14:tracePt t="117698" x="7747000" y="5391150"/>
          <p14:tracePt t="117714" x="7753350" y="5391150"/>
          <p14:tracePt t="117748" x="7747000" y="5353050"/>
          <p14:tracePt t="117766" x="7715250" y="5321300"/>
          <p14:tracePt t="117781" x="7677150" y="5302250"/>
          <p14:tracePt t="117798" x="7626350" y="5270500"/>
          <p14:tracePt t="117814" x="7594600" y="5264150"/>
          <p14:tracePt t="117832" x="7562850" y="5257800"/>
          <p14:tracePt t="117849" x="7543800" y="5257800"/>
          <p14:tracePt t="117864" x="7537450" y="5257800"/>
          <p14:tracePt t="117881" x="7531100" y="5257800"/>
          <p14:tracePt t="117898" x="7518400" y="5264150"/>
          <p14:tracePt t="117915" x="7493000" y="5334000"/>
          <p14:tracePt t="117932" x="7486650" y="5384800"/>
          <p14:tracePt t="117947" x="7480300" y="5403850"/>
          <p14:tracePt t="117963" x="7480300" y="5435600"/>
          <p14:tracePt t="117980" x="7480300" y="5448300"/>
          <p14:tracePt t="117997" x="7480300" y="5467350"/>
          <p14:tracePt t="118013" x="7480300" y="5473700"/>
          <p14:tracePt t="118030" x="7493000" y="5499100"/>
          <p14:tracePt t="118047" x="7531100" y="5518150"/>
          <p14:tracePt t="118063" x="7562850" y="5524500"/>
          <p14:tracePt t="118080" x="7632700" y="5524500"/>
          <p14:tracePt t="118097" x="7670800" y="5524500"/>
          <p14:tracePt t="118113" x="7708900" y="5524500"/>
          <p14:tracePt t="118130" x="7747000" y="5499100"/>
          <p14:tracePt t="118147" x="7753350" y="5486400"/>
          <p14:tracePt t="118163" x="7766050" y="5448300"/>
          <p14:tracePt t="118180" x="7766050" y="5435600"/>
          <p14:tracePt t="118196" x="7766050" y="5403850"/>
          <p14:tracePt t="118213" x="7734300" y="5378450"/>
          <p14:tracePt t="118230" x="7708900" y="5372100"/>
          <p14:tracePt t="118247" x="7626350" y="5359400"/>
          <p14:tracePt t="118263" x="7569200" y="5372100"/>
          <p14:tracePt t="118280" x="7518400" y="5410200"/>
          <p14:tracePt t="118297" x="7499350" y="5429250"/>
          <p14:tracePt t="118313" x="7493000" y="5435600"/>
          <p14:tracePt t="118330" x="7486650" y="5441950"/>
          <p14:tracePt t="118347" x="7486650" y="5448300"/>
          <p14:tracePt t="118363" x="7486650" y="5473700"/>
          <p14:tracePt t="118380" x="7486650" y="5492750"/>
          <p14:tracePt t="122673" x="7473950" y="5499100"/>
          <p14:tracePt t="122683" x="7454900" y="5511800"/>
          <p14:tracePt t="122693" x="7423150" y="5530850"/>
          <p14:tracePt t="122704" x="7353300" y="5562600"/>
          <p14:tracePt t="122716" x="7251700" y="5594350"/>
          <p14:tracePt t="122730" x="7143750" y="5632450"/>
          <p14:tracePt t="122746" x="6832600" y="5727700"/>
          <p14:tracePt t="122764" x="6559550" y="5772150"/>
          <p14:tracePt t="122781" x="6096000" y="5829300"/>
          <p14:tracePt t="122797" x="5632450" y="5829300"/>
          <p14:tracePt t="122814" x="5029200" y="5803900"/>
          <p14:tracePt t="122831" x="4476750" y="5727700"/>
          <p14:tracePt t="122847" x="4216400" y="5632450"/>
          <p14:tracePt t="122864" x="3930650" y="5549900"/>
          <p14:tracePt t="122880" x="3835400" y="5518150"/>
          <p14:tracePt t="122897" x="3727450" y="5492750"/>
          <p14:tracePt t="122913" x="3676650" y="5480050"/>
          <p14:tracePt t="123269" x="3663950" y="5480050"/>
          <p14:tracePt t="123280" x="3651250" y="5473700"/>
          <p14:tracePt t="123290" x="3600450" y="5454650"/>
          <p14:tracePt t="123300" x="3524250" y="5435600"/>
          <p14:tracePt t="123314" x="3448050" y="5416550"/>
          <p14:tracePt t="123332" x="3225800" y="5384800"/>
          <p14:tracePt t="123347" x="3073400" y="5384800"/>
          <p14:tracePt t="123364" x="2806700" y="5365750"/>
          <p14:tracePt t="123381" x="2705100" y="5353050"/>
          <p14:tracePt t="123398" x="2463800" y="5340350"/>
          <p14:tracePt t="123414" x="2247900" y="5334000"/>
          <p14:tracePt t="123431" x="2171700" y="5334000"/>
          <p14:tracePt t="123448" x="1981200" y="5334000"/>
          <p14:tracePt t="123464" x="1892300" y="5334000"/>
          <p14:tracePt t="123480" x="1739900" y="5334000"/>
          <p14:tracePt t="123497" x="1689100" y="5334000"/>
          <p14:tracePt t="123513" x="1606550" y="5346700"/>
          <p14:tracePt t="123530" x="1536700" y="5353050"/>
          <p14:tracePt t="123547" x="1492250" y="5372100"/>
          <p14:tracePt t="123563" x="1409700" y="5416550"/>
          <p14:tracePt t="123580" x="1352550" y="5441950"/>
          <p14:tracePt t="123597" x="1263650" y="5473700"/>
          <p14:tracePt t="123614" x="1200150" y="5524500"/>
          <p14:tracePt t="123631" x="1174750" y="5537200"/>
          <p14:tracePt t="123647" x="1136650" y="5562600"/>
          <p14:tracePt t="123665" x="1098550" y="5588000"/>
          <p14:tracePt t="123681" x="1092200" y="5600700"/>
          <p14:tracePt t="123698" x="1073150" y="5619750"/>
          <p14:tracePt t="123714" x="1060450" y="5638800"/>
          <p14:tracePt t="123730" x="1054100" y="5676900"/>
          <p14:tracePt t="123746" x="1047750" y="5695950"/>
          <p14:tracePt t="123763" x="1047750" y="5810250"/>
          <p14:tracePt t="123779" x="1054100" y="5892800"/>
          <p14:tracePt t="123796" x="1060450" y="5911850"/>
          <p14:tracePt t="123813" x="1073150" y="5943600"/>
          <p14:tracePt t="123829" x="1079500" y="5956300"/>
          <p14:tracePt t="123846" x="1085850" y="5975350"/>
          <p14:tracePt t="123863" x="1104900" y="5994400"/>
          <p14:tracePt t="123880" x="1136650" y="6000750"/>
          <p14:tracePt t="123896" x="1219200" y="6019800"/>
          <p14:tracePt t="123914" x="1257300" y="6026150"/>
          <p14:tracePt t="123930" x="1308100" y="6026150"/>
          <p14:tracePt t="123947" x="1365250" y="6032500"/>
          <p14:tracePt t="123963" x="1397000" y="6032500"/>
          <p14:tracePt t="123980" x="1473200" y="6051550"/>
          <p14:tracePt t="123997" x="1511300" y="6051550"/>
          <p14:tracePt t="124014" x="1593850" y="6057900"/>
          <p14:tracePt t="124031" x="1651000" y="6057900"/>
          <p14:tracePt t="124047" x="1689100" y="6064250"/>
          <p14:tracePt t="124064" x="1822450" y="6076950"/>
          <p14:tracePt t="124081" x="1885950" y="6076950"/>
          <p14:tracePt t="124097" x="1993900" y="6096000"/>
          <p14:tracePt t="124114" x="2095500" y="6096000"/>
          <p14:tracePt t="124131" x="2159000" y="6102350"/>
          <p14:tracePt t="124147" x="2305050" y="6115050"/>
          <p14:tracePt t="124164" x="2368550" y="6115050"/>
          <p14:tracePt t="124180" x="2457450" y="6115050"/>
          <p14:tracePt t="124197" x="2571750" y="6115050"/>
          <p14:tracePt t="124214" x="2609850" y="6115050"/>
          <p14:tracePt t="124230" x="2743200" y="6115050"/>
          <p14:tracePt t="124248" x="2781300" y="6108700"/>
          <p14:tracePt t="124263" x="2863850" y="6096000"/>
          <p14:tracePt t="124280" x="2946400" y="6076950"/>
          <p14:tracePt t="124297" x="3009900" y="6070600"/>
          <p14:tracePt t="124302" x="3067050" y="6057900"/>
          <p14:tracePt t="124315" x="3130550" y="6051550"/>
          <p14:tracePt t="124331" x="3162300" y="6045200"/>
          <p14:tracePt t="124348" x="3232150" y="6032500"/>
          <p14:tracePt t="124364" x="3276600" y="6032500"/>
          <p14:tracePt t="124381" x="3302000" y="6026150"/>
          <p14:tracePt t="124397" x="3340100" y="6019800"/>
          <p14:tracePt t="124414" x="3352800" y="6019800"/>
          <p14:tracePt t="124431" x="3384550" y="6007100"/>
          <p14:tracePt t="124447" x="3422650" y="6000750"/>
          <p14:tracePt t="124464" x="3441700" y="5994400"/>
          <p14:tracePt t="124480" x="3473450" y="5981700"/>
          <p14:tracePt t="124497" x="3486150" y="5981700"/>
          <p14:tracePt t="124514" x="3505200" y="5969000"/>
          <p14:tracePt t="124531" x="3517900" y="5962650"/>
          <p14:tracePt t="124656" x="3511550" y="5956300"/>
          <p14:tracePt t="124668" x="3479800" y="5930900"/>
          <p14:tracePt t="124677" x="3467100" y="5918200"/>
          <p14:tracePt t="124688" x="3416300" y="5892800"/>
          <p14:tracePt t="124698" x="3390900" y="5880100"/>
          <p14:tracePt t="124713" x="3333750" y="5861050"/>
          <p14:tracePt t="124730" x="3213100" y="5835650"/>
          <p14:tracePt t="124747" x="3143250" y="5816600"/>
          <p14:tracePt t="124763" x="3041650" y="5797550"/>
          <p14:tracePt t="124781" x="2921000" y="5772150"/>
          <p14:tracePt t="124797" x="2806700" y="5759450"/>
          <p14:tracePt t="124813" x="2609850" y="5740400"/>
          <p14:tracePt t="124830" x="2533650" y="5727700"/>
          <p14:tracePt t="124847" x="2355850" y="5708650"/>
          <p14:tracePt t="124863" x="2235200" y="5689600"/>
          <p14:tracePt t="124880" x="2019300" y="5670550"/>
          <p14:tracePt t="124896" x="1892300" y="5657850"/>
          <p14:tracePt t="124913" x="1828800" y="5657850"/>
          <p14:tracePt t="124929" x="1682750" y="5638800"/>
          <p14:tracePt t="124946" x="1619250" y="5632450"/>
          <p14:tracePt t="124963" x="1524000" y="5626100"/>
          <p14:tracePt t="124979" x="1466850" y="5613400"/>
          <p14:tracePt t="124996" x="1428750" y="5613400"/>
          <p14:tracePt t="125013" x="1320800" y="5607050"/>
          <p14:tracePt t="125029" x="1257300" y="5607050"/>
          <p14:tracePt t="125046" x="1155700" y="5607050"/>
          <p14:tracePt t="125063" x="1073150" y="5607050"/>
          <p14:tracePt t="125079" x="1054100" y="5607050"/>
          <p14:tracePt t="125096" x="1022350" y="5607050"/>
          <p14:tracePt t="125114" x="1016000" y="5607050"/>
          <p14:tracePt t="125131" x="1009650" y="5607050"/>
          <p14:tracePt t="125179" x="1009650" y="5613400"/>
          <p14:tracePt t="125199" x="1009650" y="5619750"/>
          <p14:tracePt t="125209" x="1009650" y="5626100"/>
          <p14:tracePt t="125220" x="1009650" y="5651500"/>
          <p14:tracePt t="125231" x="1009650" y="5670550"/>
          <p14:tracePt t="125248" x="1009650" y="5683250"/>
          <p14:tracePt t="125263" x="1028700" y="5727700"/>
          <p14:tracePt t="125279" x="1041400" y="5740400"/>
          <p14:tracePt t="125296" x="1085850" y="5772150"/>
          <p14:tracePt t="125314" x="1149350" y="5822950"/>
          <p14:tracePt t="125331" x="1193800" y="5842000"/>
          <p14:tracePt t="125347" x="1301750" y="5880100"/>
          <p14:tracePt t="125364" x="1384300" y="5899150"/>
          <p14:tracePt t="125380" x="1562100" y="5924550"/>
          <p14:tracePt t="125397" x="1682750" y="5937250"/>
          <p14:tracePt t="125414" x="1758950" y="5943600"/>
          <p14:tracePt t="125431" x="1974850" y="5943600"/>
          <p14:tracePt t="125447" x="2063750" y="5943600"/>
          <p14:tracePt t="125463" x="2216150" y="5943600"/>
          <p14:tracePt t="125481" x="2406650" y="5956300"/>
          <p14:tracePt t="125497" x="2508250" y="5956300"/>
          <p14:tracePt t="125514" x="2654300" y="5981700"/>
          <p14:tracePt t="125531" x="2717800" y="5994400"/>
          <p14:tracePt t="125547" x="2901950" y="6026150"/>
          <p14:tracePt t="125563" x="3092450" y="6064250"/>
          <p14:tracePt t="125580" x="3162300" y="6083300"/>
          <p14:tracePt t="125597" x="3282950" y="6115050"/>
          <p14:tracePt t="125614" x="3359150" y="6134100"/>
          <p14:tracePt t="125631" x="3492500" y="6159500"/>
          <p14:tracePt t="125647" x="3619500" y="6172200"/>
          <p14:tracePt t="125664" x="3663950" y="6178550"/>
          <p14:tracePt t="125680" x="3714750" y="6184900"/>
          <p14:tracePt t="125697" x="3733800" y="6184900"/>
          <p14:tracePt t="125714" x="3759200" y="6184900"/>
          <p14:tracePt t="125730" x="3771900" y="6191250"/>
          <p14:tracePt t="126325" x="3778250" y="6191250"/>
          <p14:tracePt t="126336" x="3790950" y="6191250"/>
          <p14:tracePt t="126347" x="3803650" y="6191250"/>
          <p14:tracePt t="126357" x="3816350" y="6184900"/>
          <p14:tracePt t="126367" x="3835400" y="6178550"/>
          <p14:tracePt t="126380" x="3848100" y="6178550"/>
          <p14:tracePt t="126398" x="3879850" y="6159500"/>
          <p14:tracePt t="126414" x="3892550" y="6153150"/>
          <p14:tracePt t="126431" x="3911600" y="6134100"/>
          <p14:tracePt t="126447" x="3917950" y="6127750"/>
          <p14:tracePt t="126463" x="3937000" y="6115050"/>
          <p14:tracePt t="126480" x="3949700" y="6102350"/>
          <p14:tracePt t="126496" x="3968750" y="6083300"/>
          <p14:tracePt t="126513" x="3994150" y="6057900"/>
          <p14:tracePt t="126531" x="4000500" y="6051550"/>
          <p14:tracePt t="126547" x="4013200" y="6032500"/>
          <p14:tracePt t="126565" x="4032250" y="6026150"/>
          <p14:tracePt t="126581" x="4038600" y="6019800"/>
          <p14:tracePt t="126598" x="4051300" y="6007100"/>
          <p14:tracePt t="126614" x="4057650" y="6000750"/>
          <p14:tracePt t="126631" x="4070350" y="5988050"/>
          <p14:tracePt t="126647" x="4076700" y="5988050"/>
          <p14:tracePt t="126663" x="4083050" y="5981700"/>
          <p14:tracePt t="128778" x="4070350" y="5981700"/>
          <p14:tracePt t="128786" x="4057650" y="5981700"/>
          <p14:tracePt t="128798" x="4051300" y="5981700"/>
          <p14:tracePt t="128814" x="4038600" y="5981700"/>
          <p14:tracePt t="128830" x="4013200" y="5981700"/>
          <p14:tracePt t="128847" x="4000500" y="5981700"/>
          <p14:tracePt t="128864" x="3968750" y="5969000"/>
          <p14:tracePt t="128881" x="3930650" y="5943600"/>
          <p14:tracePt t="128896" x="3898900" y="5924550"/>
          <p14:tracePt t="128913" x="3854450" y="5892800"/>
          <p14:tracePt t="128929" x="3835400" y="5880100"/>
          <p14:tracePt t="128946" x="3810000" y="5854700"/>
          <p14:tracePt t="147941" x="3803650" y="5854700"/>
          <p14:tracePt t="147951" x="3797300" y="5854700"/>
          <p14:tracePt t="147962" x="3784600" y="5854700"/>
          <p14:tracePt t="147978" x="3778250" y="5854700"/>
          <p14:tracePt t="147995" x="3740150" y="5848350"/>
          <p14:tracePt t="148011" x="3721100" y="5848350"/>
          <p14:tracePt t="148028" x="3663950" y="5842000"/>
          <p14:tracePt t="148045" x="3651250" y="5842000"/>
          <p14:tracePt t="148061" x="3606800" y="5829300"/>
          <p14:tracePt t="148077" x="3575050" y="5829300"/>
          <p14:tracePt t="148094" x="3556000" y="5822950"/>
          <p14:tracePt t="148111" x="3511550" y="5816600"/>
          <p14:tracePt t="148130" x="3454400" y="5810250"/>
          <p14:tracePt t="148145" x="3429000" y="5803900"/>
          <p14:tracePt t="148162" x="3371850" y="5803900"/>
          <p14:tracePt t="148178" x="3346450" y="5803900"/>
          <p14:tracePt t="148195" x="3289300" y="5791200"/>
          <p14:tracePt t="148212" x="3251200" y="5791200"/>
          <p14:tracePt t="148228" x="3149600" y="5791200"/>
          <p14:tracePt t="148245" x="3092450" y="5791200"/>
          <p14:tracePt t="148262" x="3067050" y="5791200"/>
          <p14:tracePt t="148278" x="3016250" y="5791200"/>
          <p14:tracePt t="148294" x="2984500" y="5797550"/>
          <p14:tracePt t="148296" x="2946400" y="5803900"/>
          <p14:tracePt t="148311" x="2914650" y="5810250"/>
          <p14:tracePt t="148329" x="2813050" y="5816600"/>
          <p14:tracePt t="148345" x="2781300" y="5829300"/>
          <p14:tracePt t="148362" x="2730500" y="5829300"/>
          <p14:tracePt t="148379" x="2705100" y="5835650"/>
          <p14:tracePt t="148395" x="2609850" y="5842000"/>
          <p14:tracePt t="148412" x="2520950" y="5848350"/>
          <p14:tracePt t="148429" x="2489200" y="5848350"/>
          <p14:tracePt t="148446" x="2425700" y="5848350"/>
          <p14:tracePt t="148461" x="2393950" y="5861050"/>
          <p14:tracePt t="148478" x="2343150" y="5867400"/>
          <p14:tracePt t="148496" x="2286000" y="5867400"/>
          <p14:tracePt t="148512" x="2260600" y="5873750"/>
          <p14:tracePt t="148529" x="2203450" y="5880100"/>
          <p14:tracePt t="148545" x="2178050" y="5886450"/>
          <p14:tracePt t="148562" x="2146300" y="5892800"/>
          <p14:tracePt t="148579" x="2114550" y="5899150"/>
          <p14:tracePt t="148596" x="2101850" y="5905500"/>
          <p14:tracePt t="148612" x="2063750" y="5918200"/>
          <p14:tracePt t="148629" x="2044700" y="5924550"/>
          <p14:tracePt t="148645" x="2012950" y="5943600"/>
          <p14:tracePt t="148662" x="1974850" y="5956300"/>
          <p14:tracePt t="148679" x="1968500" y="5962650"/>
          <p14:tracePt t="148696" x="1955800" y="5969000"/>
          <p14:tracePt t="148712" x="1949450" y="5975350"/>
          <p14:tracePt t="148729" x="1943100" y="5975350"/>
          <p14:tracePt t="148746" x="1936750" y="5981700"/>
          <p14:tracePt t="148762" x="1936750" y="5988050"/>
          <p14:tracePt t="148780" x="1924050" y="6007100"/>
          <p14:tracePt t="148795" x="1917700" y="6007100"/>
          <p14:tracePt t="148812" x="1911350" y="6026150"/>
          <p14:tracePt t="148830" x="1905000" y="6051550"/>
          <p14:tracePt t="148846" x="1892300" y="6064250"/>
          <p14:tracePt t="148862" x="1885950" y="6089650"/>
          <p14:tracePt t="148879" x="1885950" y="6102350"/>
          <p14:tracePt t="148895" x="1885950" y="6121400"/>
          <p14:tracePt t="148913" x="1885950" y="6140450"/>
          <p14:tracePt t="148928" x="1885950" y="6146800"/>
          <p14:tracePt t="148945" x="1879600" y="6165850"/>
          <p14:tracePt t="148962" x="1879600" y="6172200"/>
          <p14:tracePt t="148979" x="1879600" y="6178550"/>
          <p14:tracePt t="149012" x="1879600" y="6184900"/>
          <p14:tracePt t="150365" x="1879600" y="6191250"/>
          <p14:tracePt t="150376" x="1873250" y="6197600"/>
          <p14:tracePt t="150386" x="1866900" y="6203950"/>
          <p14:tracePt t="150397" x="1866900" y="6216650"/>
          <p14:tracePt t="150411" x="1860550" y="6229350"/>
          <p14:tracePt t="150428" x="1860550" y="6235700"/>
          <p14:tracePt t="150444" x="1854200" y="6248400"/>
          <p14:tracePt t="150462" x="1854200" y="6254750"/>
          <p14:tracePt t="150495" x="1854200" y="6261100"/>
          <p14:tracePt t="150534" x="1860550" y="6261100"/>
          <p14:tracePt t="150545" x="1866900" y="6261100"/>
          <p14:tracePt t="150555" x="1879600" y="6261100"/>
          <p14:tracePt t="150566" x="1892300" y="6261100"/>
          <p14:tracePt t="150578" x="1905000" y="6261100"/>
          <p14:tracePt t="150596" x="1930400" y="6261100"/>
          <p14:tracePt t="150611" x="1936750" y="6261100"/>
          <p14:tracePt t="150629" x="1949450" y="6248400"/>
          <p14:tracePt t="150646" x="1949450" y="6216650"/>
          <p14:tracePt t="150662" x="1949450" y="6178550"/>
          <p14:tracePt t="150680" x="1924050" y="6140450"/>
          <p14:tracePt t="150696" x="1911350" y="6127750"/>
          <p14:tracePt t="150713" x="1873250" y="6115050"/>
          <p14:tracePt t="150728" x="1841500" y="6108700"/>
          <p14:tracePt t="150745" x="1790700" y="6115050"/>
          <p14:tracePt t="150761" x="1778000" y="6127750"/>
          <p14:tracePt t="150778" x="1739900" y="6184900"/>
          <p14:tracePt t="150796" x="1714500" y="6254750"/>
          <p14:tracePt t="150812" x="1708150" y="6311900"/>
          <p14:tracePt t="150829" x="1708150" y="6369050"/>
          <p14:tracePt t="150847" x="1739900" y="6407150"/>
          <p14:tracePt t="150863" x="1790700" y="6438900"/>
          <p14:tracePt t="150879" x="1974850" y="6496050"/>
          <p14:tracePt t="150962" x="2260600" y="6356350"/>
          <p14:tracePt t="150978" x="2279650" y="6248400"/>
          <p14:tracePt t="150995" x="2292350" y="6083300"/>
          <p14:tracePt t="151012" x="2292350" y="6032500"/>
          <p14:tracePt t="151028" x="2292350" y="5981700"/>
          <p14:tracePt t="151974" x="2292350" y="5988050"/>
          <p14:tracePt t="151985" x="2279650" y="5994400"/>
          <p14:tracePt t="151997" x="2266950" y="5994400"/>
          <p14:tracePt t="152012" x="2241550" y="6000750"/>
          <p14:tracePt t="152030" x="2222500" y="6000750"/>
          <p14:tracePt t="152046" x="2203450" y="6013450"/>
          <p14:tracePt t="152062" x="2190750" y="6013450"/>
          <p14:tracePt t="152079" x="2178050" y="6013450"/>
          <p14:tracePt t="152095" x="2171700" y="6013450"/>
          <p14:tracePt t="152112" x="2165350" y="6019800"/>
          <p14:tracePt t="152129" x="2159000" y="6019800"/>
          <p14:tracePt t="152145" x="2152650" y="6032500"/>
          <p14:tracePt t="152162" x="2146300" y="6038850"/>
          <p14:tracePt t="152178" x="2139950" y="6045200"/>
          <p14:tracePt t="152194" x="2127250" y="6057900"/>
          <p14:tracePt t="152212" x="2127250" y="6064250"/>
          <p14:tracePt t="152229" x="2127250" y="6083300"/>
          <p14:tracePt t="152245" x="2120900" y="6089650"/>
          <p14:tracePt t="152261" x="2120900" y="6096000"/>
          <p14:tracePt t="152277" x="2114550" y="6102350"/>
          <p14:tracePt t="152311" x="2114550" y="6115050"/>
          <p14:tracePt t="152327" x="2114550" y="6127750"/>
          <p14:tracePt t="152361" x="2120900" y="6134100"/>
          <p14:tracePt t="152377" x="2127250" y="6146800"/>
          <p14:tracePt t="152395" x="2146300" y="6159500"/>
          <p14:tracePt t="152412" x="2165350" y="6178550"/>
          <p14:tracePt t="152429" x="2171700" y="6184900"/>
          <p14:tracePt t="152445" x="2203450" y="6210300"/>
          <p14:tracePt t="152462" x="2228850" y="6229350"/>
          <p14:tracePt t="152479" x="2292350" y="6273800"/>
          <p14:tracePt t="152495" x="2355850" y="6305550"/>
          <p14:tracePt t="152512" x="2387600" y="6318250"/>
          <p14:tracePt t="152528" x="2444750" y="6343650"/>
          <p14:tracePt t="152545" x="2476500" y="6356350"/>
          <p14:tracePt t="152561" x="2546350" y="6375400"/>
          <p14:tracePt t="152578" x="2628900" y="6381750"/>
          <p14:tracePt t="152594" x="2673350" y="6388100"/>
          <p14:tracePt t="152611" x="2743200" y="6407150"/>
          <p14:tracePt t="152627" x="2768600" y="6407150"/>
          <p14:tracePt t="152644" x="2832100" y="6426200"/>
          <p14:tracePt t="152661" x="2901950" y="6445250"/>
          <p14:tracePt t="152677" x="2952750" y="6451600"/>
          <p14:tracePt t="152694" x="3048000" y="6470650"/>
          <p14:tracePt t="152711" x="3086100" y="6470650"/>
          <p14:tracePt t="152727" x="3155950" y="6477000"/>
          <p14:tracePt t="152745" x="3225800" y="6483350"/>
          <p14:tracePt t="152761" x="3270250" y="6496050"/>
          <p14:tracePt t="152778" x="3359150" y="6496050"/>
          <p14:tracePt t="152795" x="3397250" y="6496050"/>
          <p14:tracePt t="152799" x="3435350" y="6496050"/>
          <p14:tracePt t="152812" x="3467100" y="6496050"/>
          <p14:tracePt t="152830" x="3511550" y="6496050"/>
          <p14:tracePt t="152845" x="3536950" y="6496050"/>
          <p14:tracePt t="152862" x="3575050" y="6477000"/>
          <p14:tracePt t="152878" x="3600450" y="6470650"/>
          <p14:tracePt t="152895" x="3657600" y="6438900"/>
          <p14:tracePt t="152911" x="3689350" y="6432550"/>
          <p14:tracePt t="152927" x="3740150" y="6413500"/>
          <p14:tracePt t="152944" x="3778250" y="6388100"/>
          <p14:tracePt t="152961" x="3797300" y="6375400"/>
          <p14:tracePt t="152978" x="3822700" y="6362700"/>
          <p14:tracePt t="152996" x="3829050" y="6356350"/>
          <p14:tracePt t="153372" x="3835400" y="6350000"/>
          <p14:tracePt t="153392" x="3835400" y="6343650"/>
          <p14:tracePt t="153413" x="3835400" y="6330950"/>
          <p14:tracePt t="153424" x="3835400" y="6311900"/>
          <p14:tracePt t="153436" x="3835400" y="6299200"/>
          <p14:tracePt t="153446" x="3835400" y="6280150"/>
          <p14:tracePt t="153462" x="3829050" y="6248400"/>
          <p14:tracePt t="153478" x="3810000" y="6216650"/>
          <p14:tracePt t="153494" x="3797300" y="6197600"/>
          <p14:tracePt t="153511" x="3746500" y="6153150"/>
          <p14:tracePt t="153527" x="3695700" y="6121400"/>
          <p14:tracePt t="153544" x="3663950" y="6108700"/>
          <p14:tracePt t="153562" x="3619500" y="6096000"/>
          <p14:tracePt t="153578" x="3606800" y="6089650"/>
          <p14:tracePt t="153594" x="3581400" y="6083300"/>
          <p14:tracePt t="153612" x="3556000" y="6076950"/>
          <p14:tracePt t="153629" x="3536950" y="6076950"/>
          <p14:tracePt t="153646" x="3498850" y="6076950"/>
          <p14:tracePt t="153662" x="3479800" y="6076950"/>
          <p14:tracePt t="153678" x="3435350" y="6076950"/>
          <p14:tracePt t="153695" x="3384550" y="6076950"/>
          <p14:tracePt t="153712" x="3371850" y="6083300"/>
          <p14:tracePt t="153727" x="3333750" y="6096000"/>
          <p14:tracePt t="153744" x="3321050" y="6102350"/>
          <p14:tracePt t="153761" x="3282950" y="6115050"/>
          <p14:tracePt t="153778" x="3257550" y="6134100"/>
          <p14:tracePt t="153794" x="3244850" y="6140450"/>
          <p14:tracePt t="153810" x="3219450" y="6153150"/>
          <p14:tracePt t="153827" x="3206750" y="6159500"/>
          <p14:tracePt t="153844" x="3181350" y="6172200"/>
          <p14:tracePt t="153861" x="3162300" y="6184900"/>
          <p14:tracePt t="153877" x="3149600" y="6191250"/>
          <p14:tracePt t="153894" x="3136900" y="6203950"/>
          <p14:tracePt t="153911" x="3136900" y="6210300"/>
          <p14:tracePt t="153927" x="3124200" y="6229350"/>
          <p14:tracePt t="153944" x="3117850" y="6235700"/>
          <p14:tracePt t="153962" x="3117850" y="6242050"/>
          <p14:tracePt t="153978" x="3111500" y="6254750"/>
          <p14:tracePt t="153995" x="3111500" y="6261100"/>
          <p14:tracePt t="154012" x="3111500" y="6267450"/>
          <p14:tracePt t="154081" x="3111500" y="6273800"/>
          <p14:tracePt t="154103" x="3111500" y="6280150"/>
          <p14:tracePt t="154113" x="3111500" y="6286500"/>
          <p14:tracePt t="154123" x="3111500" y="6299200"/>
          <p14:tracePt t="154134" x="3124200" y="6311900"/>
          <p14:tracePt t="154145" x="3149600" y="6324600"/>
          <p14:tracePt t="154162" x="3162300" y="6337300"/>
          <p14:tracePt t="154178" x="3194050" y="6362700"/>
          <p14:tracePt t="154194" x="3200400" y="6375400"/>
          <p14:tracePt t="154212" x="3225800" y="6388100"/>
          <p14:tracePt t="154229" x="3251200" y="6394450"/>
          <p14:tracePt t="154245" x="3263900" y="6407150"/>
          <p14:tracePt t="154261" x="3295650" y="6413500"/>
          <p14:tracePt t="154277" x="3321050" y="6413500"/>
          <p14:tracePt t="154294" x="3340100" y="6413500"/>
          <p14:tracePt t="154311" x="3371850" y="6413500"/>
          <p14:tracePt t="154328" x="3384550" y="6413500"/>
          <p14:tracePt t="154345" x="3422650" y="6413500"/>
          <p14:tracePt t="154362" x="3441700" y="6413500"/>
          <p14:tracePt t="154378" x="3473450" y="6413500"/>
          <p14:tracePt t="154395" x="3505200" y="6394450"/>
          <p14:tracePt t="154411" x="3517900" y="6388100"/>
          <p14:tracePt t="154429" x="3556000" y="6375400"/>
          <p14:tracePt t="154445" x="3568700" y="6362700"/>
          <p14:tracePt t="154462" x="3594100" y="6337300"/>
          <p14:tracePt t="154479" x="3619500" y="6318250"/>
          <p14:tracePt t="154495" x="3625850" y="6311900"/>
          <p14:tracePt t="154511" x="3638550" y="6292850"/>
          <p14:tracePt t="154529" x="3644900" y="6286500"/>
          <p14:tracePt t="154545" x="3651250" y="6280150"/>
          <p14:tracePt t="154562" x="3657600" y="6273800"/>
          <p14:tracePt t="154595" x="3657600" y="6267450"/>
          <p14:tracePt t="154634" x="3657600" y="6261100"/>
          <p14:tracePt t="154676" x="3657600" y="6254750"/>
          <p14:tracePt t="154697" x="3657600" y="6248400"/>
          <p14:tracePt t="154707" x="3644900" y="6242050"/>
          <p14:tracePt t="154718" x="3619500" y="6235700"/>
          <p14:tracePt t="154729" x="3600450" y="6235700"/>
          <p14:tracePt t="154745" x="3568700" y="6229350"/>
          <p14:tracePt t="154762" x="3530600" y="6229350"/>
          <p14:tracePt t="154778" x="3511550" y="6229350"/>
          <p14:tracePt t="154795" x="3498850" y="6229350"/>
          <p14:tracePt t="156710" x="3492500" y="6223000"/>
          <p14:tracePt t="156721" x="3492500" y="6216650"/>
          <p14:tracePt t="156731" x="3479800" y="6210300"/>
          <p14:tracePt t="156745" x="3467100" y="6203950"/>
          <p14:tracePt t="156762" x="3409950" y="6197600"/>
          <p14:tracePt t="156778" x="3378200" y="6191250"/>
          <p14:tracePt t="156795" x="3333750" y="6191250"/>
          <p14:tracePt t="156812" x="3314700" y="6191250"/>
          <p14:tracePt t="156827" x="3270250" y="6197600"/>
          <p14:tracePt t="156845" x="3244850" y="6210300"/>
          <p14:tracePt t="156862" x="3232150" y="6216650"/>
          <p14:tracePt t="156879" x="3225800" y="6223000"/>
          <p14:tracePt t="156894" x="3225800" y="6229350"/>
          <p14:tracePt t="156929" x="3225800" y="6235700"/>
          <p14:tracePt t="156944" x="3225800" y="6242050"/>
          <p14:tracePt t="156960" x="3251200" y="6261100"/>
          <p14:tracePt t="156978" x="3282950" y="6267450"/>
          <p14:tracePt t="156995" x="3352800" y="6273800"/>
          <p14:tracePt t="157012" x="3429000" y="6273800"/>
          <p14:tracePt t="157028" x="3460750" y="6273800"/>
          <p14:tracePt t="157045" x="3530600" y="6248400"/>
          <p14:tracePt t="157061" x="3575050" y="6229350"/>
          <p14:tracePt t="157078" x="3632200" y="6191250"/>
          <p14:tracePt t="157096" x="3644900" y="6172200"/>
          <p14:tracePt t="157111" x="3651250" y="6159500"/>
          <p14:tracePt t="157128" x="3657600" y="6153150"/>
          <p14:tracePt t="157145" x="3657600" y="6146800"/>
          <p14:tracePt t="157161" x="3632200" y="6127750"/>
          <p14:tracePt t="157179" x="3543300" y="6121400"/>
          <p14:tracePt t="157195" x="3473450" y="6153150"/>
          <p14:tracePt t="157210" x="3333750" y="6242050"/>
          <p14:tracePt t="157227" x="3289300" y="6280150"/>
          <p14:tracePt t="157244" x="3213100" y="6369050"/>
          <p14:tracePt t="157260" x="3200400" y="6400800"/>
          <p14:tracePt t="157277" x="3187700" y="6432550"/>
          <p14:tracePt t="157294" x="3181350" y="6457950"/>
          <p14:tracePt t="157310" x="3181350" y="6470650"/>
          <p14:tracePt t="157327" x="3181350" y="6477000"/>
          <p14:tracePt t="157343" x="3187700" y="6489700"/>
          <p14:tracePt t="157360" x="3213100" y="6496050"/>
          <p14:tracePt t="157377" x="3238500" y="6502400"/>
          <p14:tracePt t="157394" x="3238500" y="6508750"/>
          <p14:tracePt t="157410" x="3244850" y="6508750"/>
          <p14:tracePt t="157462" x="3251200" y="6508750"/>
          <p14:tracePt t="158993" x="3257550" y="6508750"/>
          <p14:tracePt t="159005" x="3263900" y="6508750"/>
          <p14:tracePt t="159015" x="3270250" y="6508750"/>
          <p14:tracePt t="159028" x="3270250" y="6502400"/>
          <p14:tracePt t="159045" x="3276600" y="6496050"/>
          <p14:tracePt t="159061" x="3289300" y="6489700"/>
          <p14:tracePt t="159078" x="3302000" y="6477000"/>
          <p14:tracePt t="159095" x="3308350" y="6470650"/>
          <p14:tracePt t="159110" x="3314700" y="6464300"/>
          <p14:tracePt t="159127" x="3314700" y="6457950"/>
          <p14:tracePt t="159144" x="3321050" y="6451600"/>
          <p14:tracePt t="159194" x="3321050" y="6445250"/>
          <p14:tracePt t="159204" x="3321050" y="6438900"/>
          <p14:tracePt t="159215" x="3314700" y="6426200"/>
          <p14:tracePt t="159228" x="3302000" y="6413500"/>
          <p14:tracePt t="159246" x="3225800" y="6369050"/>
          <p14:tracePt t="159261" x="3187700" y="6362700"/>
          <p14:tracePt t="159277" x="3092450" y="6337300"/>
          <p14:tracePt t="159295" x="3048000" y="6330950"/>
          <p14:tracePt t="159298" x="2997200" y="6330950"/>
          <p14:tracePt t="159311" x="2959100" y="6330950"/>
          <p14:tracePt t="159329" x="2901950" y="6330950"/>
          <p14:tracePt t="159345" x="2882900" y="6330950"/>
          <p14:tracePt t="159360" x="2857500" y="6330950"/>
          <p14:tracePt t="159378" x="2844800" y="6330950"/>
          <p14:tracePt t="159395" x="2838450" y="6330950"/>
          <p14:tracePt t="159412" x="2832100" y="6330950"/>
          <p14:tracePt t="159455" x="2825750" y="6330950"/>
          <p14:tracePt t="159536" x="2819400" y="6330950"/>
          <p14:tracePt t="159557" x="2813050" y="6330950"/>
          <p14:tracePt t="159567" x="2806700" y="6330950"/>
          <p14:tracePt t="159578" x="2800350" y="6330950"/>
          <p14:tracePt t="159588" x="2794000" y="6330950"/>
          <p14:tracePt t="159598" x="2787650" y="6330950"/>
          <p14:tracePt t="159610" x="2774950" y="6330950"/>
          <p14:tracePt t="159627" x="2743200" y="6330950"/>
          <p14:tracePt t="159643" x="2692400" y="6330950"/>
          <p14:tracePt t="159660" x="2667000" y="6330950"/>
          <p14:tracePt t="159677" x="2578100" y="6330950"/>
          <p14:tracePt t="159693" x="2482850" y="6330950"/>
          <p14:tracePt t="159710" x="2457450" y="6330950"/>
          <p14:tracePt t="159728" x="2406650" y="6330950"/>
          <p14:tracePt t="159745" x="2374900" y="6330950"/>
          <p14:tracePt t="159761" x="2362200" y="6324600"/>
          <p14:tracePt t="159779" x="2330450" y="6324600"/>
          <p14:tracePt t="159795" x="2311400" y="6318250"/>
          <p14:tracePt t="159811" x="2266950" y="6311900"/>
          <p14:tracePt t="159828" x="2235200" y="6305550"/>
          <p14:tracePt t="159844" x="2197100" y="6305550"/>
          <p14:tracePt t="159862" x="2165350" y="6299200"/>
          <p14:tracePt t="159877" x="2152650" y="6299200"/>
          <p14:tracePt t="159894" x="2120900" y="6292850"/>
          <p14:tracePt t="159912" x="2095500" y="6286500"/>
          <p14:tracePt t="159928" x="2089150" y="6280150"/>
          <p14:tracePt t="159945" x="2076450" y="6280150"/>
          <p14:tracePt t="159961" x="2070100" y="6280150"/>
          <p14:tracePt t="159995" x="2063750" y="6280150"/>
          <p14:tracePt t="160101" x="2070100" y="6280150"/>
          <p14:tracePt t="160111" x="2101850" y="6280150"/>
          <p14:tracePt t="160122" x="2139950" y="6280150"/>
          <p14:tracePt t="160132" x="2190750" y="6280150"/>
          <p14:tracePt t="160145" x="2279650" y="6292850"/>
          <p14:tracePt t="160161" x="2381250" y="6311900"/>
          <p14:tracePt t="160177" x="2565400" y="6330950"/>
          <p14:tracePt t="160194" x="2743200" y="6362700"/>
          <p14:tracePt t="160211" x="2838450" y="6394450"/>
          <p14:tracePt t="160228" x="3009900" y="6445250"/>
          <p14:tracePt t="160245" x="3086100" y="6445250"/>
          <p14:tracePt t="160261" x="3200400" y="6451600"/>
          <p14:tracePt t="160277" x="3333750" y="6464300"/>
          <p14:tracePt t="160293" x="3409950" y="6464300"/>
          <p14:tracePt t="160311" x="3536950" y="6464300"/>
          <p14:tracePt t="160328" x="3575050" y="6464300"/>
          <p14:tracePt t="160345" x="3683000" y="6445250"/>
          <p14:tracePt t="160362" x="3752850" y="6426200"/>
          <p14:tracePt t="160378" x="3784600" y="6426200"/>
          <p14:tracePt t="160394" x="3822700" y="6419850"/>
          <p14:tracePt t="160411" x="3829050" y="6419850"/>
          <p14:tracePt t="160428" x="3835400" y="6419850"/>
          <p14:tracePt t="160445" x="3848100" y="6419850"/>
          <p14:tracePt t="160487" x="3854450" y="6419850"/>
          <p14:tracePt t="160622" x="3860800" y="6419850"/>
          <p14:tracePt t="160966" x="3848100" y="6413500"/>
          <p14:tracePt t="160977" x="3822700" y="6413500"/>
          <p14:tracePt t="160988" x="3803650" y="6407150"/>
          <p14:tracePt t="160998" x="3765550" y="6394450"/>
          <p14:tracePt t="161011" x="3721100" y="6381750"/>
          <p14:tracePt t="161029" x="3625850" y="6337300"/>
          <p14:tracePt t="161044" x="3556000" y="6299200"/>
          <p14:tracePt t="161062" x="3409950" y="6248400"/>
          <p14:tracePt t="161078" x="3302000" y="6216650"/>
          <p14:tracePt t="161095" x="3130550" y="6172200"/>
          <p14:tracePt t="161112" x="3067050" y="6146800"/>
          <p14:tracePt t="161128" x="2895600" y="6108700"/>
          <p14:tracePt t="161146" x="2705100" y="6089650"/>
          <p14:tracePt t="161161" x="2622550" y="6076950"/>
          <p14:tracePt t="161178" x="2495550" y="6070600"/>
          <p14:tracePt t="161196" x="2368550" y="6070600"/>
          <p14:tracePt t="161211" x="2317750" y="6070600"/>
          <p14:tracePt t="161228" x="2171700" y="6076950"/>
          <p14:tracePt t="161244" x="2108200" y="6083300"/>
          <p14:tracePt t="161261" x="2000250" y="6102350"/>
          <p14:tracePt t="161277" x="1949450" y="6108700"/>
          <p14:tracePt t="161293" x="1809750" y="6159500"/>
          <p14:tracePt t="161310" x="1701800" y="6184900"/>
          <p14:tracePt t="161328" x="1663700" y="6203950"/>
          <p14:tracePt t="161345" x="1619250" y="6216650"/>
          <p14:tracePt t="161361" x="1600200" y="6216650"/>
          <p14:tracePt t="161378" x="1574800" y="6242050"/>
          <p14:tracePt t="161395" x="1543050" y="6273800"/>
          <p14:tracePt t="161410" x="1536700" y="6286500"/>
          <p14:tracePt t="161428" x="1517650" y="6311900"/>
          <p14:tracePt t="161444" x="1511300" y="6330950"/>
          <p14:tracePt t="161461" x="1498600" y="6356350"/>
          <p14:tracePt t="161478" x="1498600" y="6388100"/>
          <p14:tracePt t="161494" x="1498600" y="6394450"/>
          <p14:tracePt t="161511" x="1498600" y="6419850"/>
          <p14:tracePt t="161528" x="1504950" y="6432550"/>
          <p14:tracePt t="161544" x="1568450" y="6470650"/>
          <p14:tracePt t="161561" x="1644650" y="6502400"/>
          <p14:tracePt t="161711" x="2044700" y="6438900"/>
          <p14:tracePt t="161728" x="2063750" y="6426200"/>
          <p14:tracePt t="161744" x="2063750" y="6419850"/>
          <p14:tracePt t="161761" x="2070100" y="6413500"/>
          <p14:tracePt t="161812" x="2070100" y="6400800"/>
          <p14:tracePt t="161823" x="2070100" y="6369050"/>
          <p14:tracePt t="161832" x="2070100" y="6350000"/>
          <p14:tracePt t="161845" x="2063750" y="6311900"/>
          <p14:tracePt t="161860" x="2044700" y="6280150"/>
          <p14:tracePt t="161877" x="2019300" y="6235700"/>
          <p14:tracePt t="161894" x="1981200" y="6210300"/>
          <p14:tracePt t="161910" x="1962150" y="6191250"/>
          <p14:tracePt t="161926" x="1924050" y="6172200"/>
          <p14:tracePt t="161943" x="1911350" y="6165850"/>
          <p14:tracePt t="161960" x="1885950" y="6153150"/>
          <p14:tracePt t="161977" x="1873250" y="6146800"/>
          <p14:tracePt t="161993" x="1860550" y="6140450"/>
          <p14:tracePt t="162031" x="1854200" y="6140450"/>
          <p14:tracePt t="162063" x="1847850" y="6140450"/>
          <p14:tracePt t="166120" x="1841500" y="6140450"/>
          <p14:tracePt t="166131" x="1835150" y="6140450"/>
          <p14:tracePt t="166141" x="1828800" y="6140450"/>
          <p14:tracePt t="166151" x="1822450" y="6140450"/>
          <p14:tracePt t="166182" x="1816100" y="6140450"/>
          <p14:tracePt t="166202" x="1809750" y="6140450"/>
          <p14:tracePt t="166213" x="1803400" y="6140450"/>
          <p14:tracePt t="166235" x="1797050" y="6140450"/>
          <p14:tracePt t="166255" x="1790700" y="6140450"/>
          <p14:tracePt t="166277" x="1784350" y="6140450"/>
          <p14:tracePt t="166339" x="1778000" y="6140450"/>
          <p14:tracePt t="166352" x="1778000" y="6146800"/>
          <p14:tracePt t="166370" x="1771650" y="6153150"/>
          <p14:tracePt t="166402" x="1765300" y="6153150"/>
          <p14:tracePt t="166464" x="1758950" y="6159500"/>
          <p14:tracePt t="166494" x="1758950" y="6165850"/>
          <p14:tracePt t="166515" x="1752600" y="6165850"/>
          <p14:tracePt t="166546" x="1752600" y="6172200"/>
          <p14:tracePt t="166577" x="1752600" y="6178550"/>
          <p14:tracePt t="166598" x="1746250" y="6184900"/>
          <p14:tracePt t="166620" x="1746250" y="6191250"/>
          <p14:tracePt t="166630" x="1739900" y="6191250"/>
          <p14:tracePt t="166663" x="1733550" y="6197600"/>
          <p14:tracePt t="166682" x="1733550" y="6203950"/>
          <p14:tracePt t="166692" x="1727200" y="6203950"/>
          <p14:tracePt t="166703" x="1727200" y="6210300"/>
          <p14:tracePt t="166745" x="1720850" y="6210300"/>
          <p14:tracePt t="166756" x="1720850" y="6216650"/>
          <p14:tracePt t="166840" x="1720850" y="6223000"/>
          <p14:tracePt t="166851" x="1714500" y="6223000"/>
          <p14:tracePt t="166862" x="1714500" y="6229350"/>
          <p14:tracePt t="166882" x="1714500" y="6235700"/>
          <p14:tracePt t="166912" x="1714500" y="6242050"/>
          <p14:tracePt t="166933" x="1714500" y="6248400"/>
          <p14:tracePt t="166954" x="1714500" y="6254750"/>
          <p14:tracePt t="166965" x="1714500" y="6261100"/>
          <p14:tracePt t="166986" x="1714500" y="6267450"/>
          <p14:tracePt t="167008" x="1714500" y="6273800"/>
          <p14:tracePt t="167017" x="1720850" y="6273800"/>
          <p14:tracePt t="167028" x="1727200" y="6280150"/>
          <p14:tracePt t="167044" x="1733550" y="6280150"/>
          <p14:tracePt t="167060" x="1739900" y="6292850"/>
          <p14:tracePt t="167077" x="1746250" y="6299200"/>
          <p14:tracePt t="167094" x="1752600" y="6299200"/>
          <p14:tracePt t="167111" x="1758950" y="6305550"/>
          <p14:tracePt t="167144" x="1771650" y="6305550"/>
          <p14:tracePt t="167161" x="1784350" y="6311900"/>
          <p14:tracePt t="167178" x="1797050" y="6324600"/>
          <p14:tracePt t="167194" x="1835150" y="6330950"/>
          <p14:tracePt t="167211" x="1854200" y="6330950"/>
          <p14:tracePt t="167227" x="1885950" y="6337300"/>
          <p14:tracePt t="167244" x="1898650" y="6337300"/>
          <p14:tracePt t="167260" x="1924050" y="6343650"/>
          <p14:tracePt t="167277" x="1949450" y="6350000"/>
          <p14:tracePt t="167294" x="1955800" y="6350000"/>
          <p14:tracePt t="167311" x="1968500" y="6356350"/>
          <p14:tracePt t="167327" x="1981200" y="6362700"/>
          <p14:tracePt t="167344" x="2000250" y="6369050"/>
          <p14:tracePt t="167362" x="2019300" y="6375400"/>
          <p14:tracePt t="167378" x="2025650" y="6375400"/>
          <p14:tracePt t="167394" x="2038350" y="6381750"/>
          <p14:tracePt t="167411" x="2051050" y="6381750"/>
          <p14:tracePt t="167427" x="2070100" y="6388100"/>
          <p14:tracePt t="167445" x="2089150" y="6388100"/>
          <p14:tracePt t="167477" x="2108200" y="6394450"/>
          <p14:tracePt t="167494" x="2120900" y="6394450"/>
          <p14:tracePt t="167511" x="2133600" y="6400800"/>
          <p14:tracePt t="167529" x="2146300" y="6400800"/>
          <p14:tracePt t="167544" x="2152650" y="6400800"/>
          <p14:tracePt t="167561" x="2171700" y="6400800"/>
          <p14:tracePt t="167577" x="2184400" y="6400800"/>
          <p14:tracePt t="167594" x="2209800" y="6400800"/>
          <p14:tracePt t="167610" x="2216150" y="6400800"/>
          <p14:tracePt t="167627" x="2241550" y="6400800"/>
          <p14:tracePt t="167643" x="2260600" y="6400800"/>
          <p14:tracePt t="167659" x="2273300" y="6400800"/>
          <p14:tracePt t="167676" x="2286000" y="6407150"/>
          <p14:tracePt t="167693" x="2292350" y="6407150"/>
          <p14:tracePt t="167710" x="2311400" y="6407150"/>
          <p14:tracePt t="167726" x="2324100" y="6407150"/>
          <p14:tracePt t="167743" x="2330450" y="6407150"/>
          <p14:tracePt t="167759" x="2343150" y="6407150"/>
          <p14:tracePt t="167776" x="2355850" y="6407150"/>
          <p14:tracePt t="167793" x="2381250" y="6413500"/>
          <p14:tracePt t="167810" x="2413000" y="6413500"/>
          <p14:tracePt t="167827" x="2425700" y="6413500"/>
          <p14:tracePt t="167844" x="2457450" y="6419850"/>
          <p14:tracePt t="167862" x="2482850" y="6426200"/>
          <p14:tracePt t="167877" x="2495550" y="6426200"/>
          <p14:tracePt t="167894" x="2514600" y="6432550"/>
          <p14:tracePt t="167910" x="2527300" y="6432550"/>
          <p14:tracePt t="167926" x="2552700" y="6438900"/>
          <p14:tracePt t="167943" x="2565400" y="6438900"/>
          <p14:tracePt t="167959" x="2578100" y="6438900"/>
          <p14:tracePt t="167977" x="2603500" y="6445250"/>
          <p14:tracePt t="167994" x="2616200" y="6451600"/>
          <p14:tracePt t="168011" x="2641600" y="6451600"/>
          <p14:tracePt t="168028" x="2647950" y="6457950"/>
          <p14:tracePt t="168044" x="2667000" y="6457950"/>
          <p14:tracePt t="168061" x="2673350" y="6464300"/>
          <p14:tracePt t="168077" x="2679700" y="6464300"/>
          <p14:tracePt t="168094" x="2692400" y="6470650"/>
          <p14:tracePt t="168110" x="2698750" y="6470650"/>
          <p14:tracePt t="168127" x="2705100" y="6470650"/>
          <p14:tracePt t="168143" x="2730500" y="6477000"/>
          <p14:tracePt t="168161" x="2743200" y="6483350"/>
          <p14:tracePt t="168177" x="2781300" y="6489700"/>
          <p14:tracePt t="168193" x="2787650" y="6489700"/>
          <p14:tracePt t="168210" x="2813050" y="6489700"/>
          <p14:tracePt t="168228" x="2844800" y="6496050"/>
          <p14:tracePt t="168244" x="2851150" y="6496050"/>
          <p14:tracePt t="168260" x="2876550" y="6502400"/>
          <p14:tracePt t="168276" x="2889250" y="6508750"/>
          <p14:tracePt t="168293" x="2908300" y="6508750"/>
          <p14:tracePt t="168310" x="2933700" y="6508750"/>
          <p14:tracePt t="168326" x="2940050" y="6515100"/>
          <p14:tracePt t="168343" x="2959100" y="6515100"/>
          <p14:tracePt t="168359" x="2971800" y="6515100"/>
          <p14:tracePt t="168376" x="2984500" y="6515100"/>
          <p14:tracePt t="168394" x="3003550" y="6515100"/>
          <p14:tracePt t="168426" x="3022600" y="6515100"/>
          <p14:tracePt t="168443" x="3035300" y="6515100"/>
          <p14:tracePt t="168461" x="3073400" y="6515100"/>
          <p14:tracePt t="168477" x="3124200" y="6515100"/>
          <p14:tracePt t="168493" x="3155950" y="6508750"/>
          <p14:tracePt t="168510" x="3206750" y="6502400"/>
          <p14:tracePt t="168527" x="3225800" y="6489700"/>
          <p14:tracePt t="168545" x="3263900" y="6489700"/>
          <p14:tracePt t="168979" x="3270250" y="6489700"/>
          <p14:tracePt t="168989" x="3276600" y="6489700"/>
          <p14:tracePt t="169000" x="3289300" y="6489700"/>
          <p14:tracePt t="169011" x="3295650" y="6489700"/>
          <p14:tracePt t="169027" x="3295650" y="6483350"/>
          <p14:tracePt t="169044" x="3308350" y="6483350"/>
          <p14:tracePt t="169077" x="3314700" y="6483350"/>
          <p14:tracePt t="169104" x="3321050" y="6483350"/>
          <p14:tracePt t="169125" x="3327400" y="6483350"/>
          <p14:tracePt t="169136" x="3327400" y="6477000"/>
          <p14:tracePt t="169146" x="3333750" y="6477000"/>
          <p14:tracePt t="169167" x="3340100" y="6477000"/>
          <p14:tracePt t="169178" x="3346450" y="6477000"/>
          <p14:tracePt t="169194" x="3352800" y="6477000"/>
          <p14:tracePt t="169210" x="3365500" y="6477000"/>
          <p14:tracePt t="169244" x="3371850" y="6477000"/>
          <p14:tracePt t="169312" x="3378200" y="6477000"/>
          <p14:tracePt t="169521" x="3384550" y="6477000"/>
          <p14:tracePt t="169543" x="3390900" y="6477000"/>
          <p14:tracePt t="169552" x="3397250" y="6477000"/>
          <p14:tracePt t="169563" x="3409950" y="6477000"/>
          <p14:tracePt t="169577" x="3422650" y="6477000"/>
          <p14:tracePt t="169594" x="3441700" y="6477000"/>
          <p14:tracePt t="169611" x="3454400" y="6477000"/>
          <p14:tracePt t="169627" x="3473450" y="6477000"/>
          <p14:tracePt t="169644" x="3479800" y="6477000"/>
          <p14:tracePt t="169660" x="3492500" y="6477000"/>
          <p14:tracePt t="169678" x="3498850" y="6477000"/>
          <p14:tracePt t="169694" x="3511550" y="6477000"/>
          <p14:tracePt t="169710" x="3524250" y="6477000"/>
          <p14:tracePt t="169727" x="3530600" y="6483350"/>
          <p14:tracePt t="169744" x="3543300" y="6483350"/>
          <p14:tracePt t="169761" x="3562350" y="6483350"/>
          <p14:tracePt t="169777" x="3575050" y="6483350"/>
          <p14:tracePt t="169794" x="3600450" y="6483350"/>
          <p14:tracePt t="169810" x="3613150" y="6483350"/>
          <p14:tracePt t="169827" x="3625850" y="6483350"/>
          <p14:tracePt t="169845" x="3644900" y="6483350"/>
          <p14:tracePt t="169861" x="3657600" y="6483350"/>
          <p14:tracePt t="169877" x="3676650" y="6483350"/>
          <p14:tracePt t="169894" x="3689350" y="6483350"/>
          <p14:tracePt t="169910" x="3714750" y="6477000"/>
          <p14:tracePt t="169928" x="3746500" y="6457950"/>
          <p14:tracePt t="169944" x="3765550" y="6451600"/>
          <p14:tracePt t="169959" x="3790950" y="6438900"/>
          <p14:tracePt t="169976" x="3803650" y="6432550"/>
          <p14:tracePt t="169993" x="3829050" y="6419850"/>
          <p14:tracePt t="170009" x="3848100" y="6413500"/>
          <p14:tracePt t="170026" x="3873500" y="6400800"/>
          <p14:tracePt t="170043" x="3898900" y="6388100"/>
          <p14:tracePt t="170059" x="3911600" y="6381750"/>
          <p14:tracePt t="170076" x="3930650" y="6369050"/>
          <p14:tracePt t="170093" x="3937000" y="6362700"/>
          <p14:tracePt t="170111" x="3943350" y="6356350"/>
          <p14:tracePt t="170127" x="3962400" y="6356350"/>
          <p14:tracePt t="170142" x="3968750" y="6350000"/>
          <p14:tracePt t="170159" x="3981450" y="6343650"/>
          <p14:tracePt t="170176" x="3981450" y="6337300"/>
          <p14:tracePt t="170193" x="4000500" y="6324600"/>
          <p14:tracePt t="170209" x="4019550" y="6305550"/>
          <p14:tracePt t="170226" x="4032250" y="6299200"/>
          <p14:tracePt t="170243" x="4044950" y="6286500"/>
          <p14:tracePt t="170260" x="4057650" y="6286500"/>
          <p14:tracePt t="170276" x="4057650" y="6273800"/>
          <p14:tracePt t="170293" x="4064000" y="6267450"/>
          <p14:tracePt t="170314" x="4070350" y="6267450"/>
          <p14:tracePt t="170327" x="4070350" y="6261100"/>
          <p14:tracePt t="170367" x="4070350" y="6254750"/>
          <p14:tracePt t="170460" x="4070350" y="6248400"/>
          <p14:tracePt t="170502" x="4070350" y="6242050"/>
          <p14:tracePt t="170523" x="4070350" y="6235700"/>
          <p14:tracePt t="170533" x="4064000" y="6229350"/>
          <p14:tracePt t="170554" x="4051300" y="6223000"/>
          <p14:tracePt t="170564" x="4038600" y="6216650"/>
          <p14:tracePt t="170577" x="4025900" y="6216650"/>
          <p14:tracePt t="170594" x="4013200" y="6210300"/>
          <p14:tracePt t="170610" x="3975100" y="6203950"/>
          <p14:tracePt t="170627" x="3937000" y="6197600"/>
          <p14:tracePt t="170643" x="3905250" y="6191250"/>
          <p14:tracePt t="170660" x="3854450" y="6172200"/>
          <p14:tracePt t="170677" x="3816350" y="6165850"/>
          <p14:tracePt t="170694" x="3740150" y="6159500"/>
          <p14:tracePt t="170711" x="3657600" y="6153150"/>
          <p14:tracePt t="170727" x="3606800" y="6153150"/>
          <p14:tracePt t="170744" x="3454400" y="6140450"/>
          <p14:tracePt t="170760" x="3378200" y="6134100"/>
          <p14:tracePt t="170777" x="3257550" y="6121400"/>
          <p14:tracePt t="170794" x="3130550" y="6121400"/>
          <p14:tracePt t="170811" x="3067050" y="6121400"/>
          <p14:tracePt t="170826" x="2965450" y="6121400"/>
          <p14:tracePt t="170844" x="2914650" y="6121400"/>
          <p14:tracePt t="170860" x="2819400" y="6134100"/>
          <p14:tracePt t="170877" x="2711450" y="6140450"/>
          <p14:tracePt t="170895" x="2647950" y="6140450"/>
          <p14:tracePt t="170910" x="2508250" y="6153150"/>
          <p14:tracePt t="170927" x="2444750" y="6153150"/>
          <p14:tracePt t="170944" x="2362200" y="6153150"/>
          <p14:tracePt t="170960" x="2298700" y="6153150"/>
          <p14:tracePt t="170976" x="2266950" y="6153150"/>
          <p14:tracePt t="171836" x="2260600" y="6153150"/>
          <p14:tracePt t="171846" x="2254250" y="6153150"/>
          <p14:tracePt t="171867" x="2241550" y="6146800"/>
          <p14:tracePt t="171877" x="2235200" y="6146800"/>
          <p14:tracePt t="171888" x="2222500" y="6140450"/>
          <p14:tracePt t="171898" x="2216150" y="6134100"/>
          <p14:tracePt t="171909" x="2209800" y="6134100"/>
          <p14:tracePt t="171926" x="2197100" y="6127750"/>
          <p14:tracePt t="171943" x="2165350" y="6121400"/>
          <p14:tracePt t="171959" x="2146300" y="6115050"/>
          <p14:tracePt t="171976" x="2089150" y="6115050"/>
          <p14:tracePt t="171993" x="2038350" y="6115050"/>
          <p14:tracePt t="172009" x="2019300" y="6115050"/>
          <p14:tracePt t="172027" x="1968500" y="6115050"/>
          <p14:tracePt t="172044" x="1936750" y="6127750"/>
          <p14:tracePt t="172060" x="1898650" y="6153150"/>
          <p14:tracePt t="172077" x="1866900" y="6178550"/>
          <p14:tracePt t="172094" x="1854200" y="6184900"/>
          <p14:tracePt t="172111" x="1828800" y="6216650"/>
          <p14:tracePt t="172127" x="1816100" y="6235700"/>
          <p14:tracePt t="172144" x="1803400" y="6267450"/>
          <p14:tracePt t="172161" x="1790700" y="6292850"/>
          <p14:tracePt t="172177" x="1790700" y="6305550"/>
          <p14:tracePt t="172193" x="1778000" y="6324600"/>
          <p14:tracePt t="172210" x="1778000" y="6337300"/>
          <p14:tracePt t="172228" x="1778000" y="6362700"/>
          <p14:tracePt t="172244" x="1784350" y="6375400"/>
          <p14:tracePt t="172259" x="1797050" y="6388100"/>
          <p14:tracePt t="172276" x="1828800" y="6419850"/>
          <p14:tracePt t="172292" x="1847850" y="6426200"/>
          <p14:tracePt t="172309" x="1892300" y="6451600"/>
          <p14:tracePt t="172327" x="1949450" y="6457950"/>
          <p14:tracePt t="172342" x="1987550" y="6470650"/>
          <p14:tracePt t="172359" x="2095500" y="6477000"/>
          <p14:tracePt t="172376" x="2133600" y="6477000"/>
          <p14:tracePt t="172392" x="2203450" y="6477000"/>
          <p14:tracePt t="172410" x="2305050" y="6477000"/>
          <p14:tracePt t="172426" x="2381250" y="6489700"/>
          <p14:tracePt t="172442" x="2520950" y="6496050"/>
          <p14:tracePt t="172460" x="2571750" y="6496050"/>
          <p14:tracePt t="172477" x="2730500" y="6508750"/>
          <p14:tracePt t="172494" x="2870200" y="6508750"/>
          <p14:tracePt t="172510" x="2921000" y="6508750"/>
          <p14:tracePt t="172527" x="3035300" y="6508750"/>
          <p14:tracePt t="172544" x="3079750" y="6502400"/>
          <p14:tracePt t="172560" x="3149600" y="6496050"/>
          <p14:tracePt t="172578" x="3194050" y="6489700"/>
          <p14:tracePt t="172594" x="3206750" y="6489700"/>
          <p14:tracePt t="172610" x="3225800" y="6489700"/>
          <p14:tracePt t="172644" x="3232150" y="6489700"/>
          <p14:tracePt t="172663" x="3238500" y="6489700"/>
          <p14:tracePt t="172704" x="3244850" y="6489700"/>
          <p14:tracePt t="172735" x="3244850" y="6483350"/>
          <p14:tracePt t="172756" x="3251200" y="6483350"/>
          <p14:tracePt t="172766" x="3257550" y="6483350"/>
          <p14:tracePt t="172777" x="3263900" y="6483350"/>
          <p14:tracePt t="172797" x="3270250" y="6483350"/>
          <p14:tracePt t="172860" x="3276600" y="6483350"/>
          <p14:tracePt t="175093" x="3282950" y="6477000"/>
          <p14:tracePt t="175113" x="3289300" y="6470650"/>
          <p14:tracePt t="175126" x="3302000" y="6457950"/>
          <p14:tracePt t="175136" x="3314700" y="6445250"/>
          <p14:tracePt t="175144" x="3340100" y="6419850"/>
          <p14:tracePt t="175160" x="3359150" y="6400800"/>
          <p14:tracePt t="175177" x="3416300" y="6362700"/>
          <p14:tracePt t="175193" x="3448050" y="6324600"/>
          <p14:tracePt t="175210" x="3562350" y="6261100"/>
          <p14:tracePt t="175228" x="3676650" y="6184900"/>
          <p14:tracePt t="175243" x="3721100" y="6146800"/>
          <p14:tracePt t="175259" x="3810000" y="6096000"/>
          <p14:tracePt t="175276" x="3867150" y="6057900"/>
          <p14:tracePt t="175292" x="4057650" y="5975350"/>
          <p14:tracePt t="175309" x="4146550" y="5956300"/>
          <p14:tracePt t="175326" x="4298950" y="5930900"/>
          <p14:tracePt t="175344" x="4445000" y="5924550"/>
          <p14:tracePt t="175361" x="4521200" y="5924550"/>
          <p14:tracePt t="175377" x="4648200" y="5924550"/>
          <p14:tracePt t="175393" x="4699000" y="5924550"/>
          <p14:tracePt t="175410" x="4781550" y="5924550"/>
          <p14:tracePt t="175427" x="4845050" y="5930900"/>
          <p14:tracePt t="175443" x="4876800" y="5930900"/>
          <p14:tracePt t="175460" x="4927600" y="5930900"/>
          <p14:tracePt t="175478" x="4959350" y="5943600"/>
          <p14:tracePt t="175493" x="4978400" y="5943600"/>
          <p14:tracePt t="175510" x="5003800" y="5943600"/>
          <p14:tracePt t="175527" x="5016500" y="5949950"/>
          <p14:tracePt t="175543" x="5048250" y="5956300"/>
          <p14:tracePt t="175560" x="5067300" y="5962650"/>
          <p14:tracePt t="175577" x="5099050" y="5981700"/>
          <p14:tracePt t="175594" x="5130800" y="6007100"/>
          <p14:tracePt t="175611" x="5162550" y="6032500"/>
          <p14:tracePt t="175626" x="5175250" y="6051550"/>
          <p14:tracePt t="176752" x="5175250" y="6057900"/>
          <p14:tracePt t="176762" x="5181600" y="6064250"/>
          <p14:tracePt t="176772" x="5181600" y="6076950"/>
          <p14:tracePt t="176784" x="5187950" y="6083300"/>
          <p14:tracePt t="176794" x="5187950" y="6089650"/>
          <p14:tracePt t="176815" x="5194300" y="6089650"/>
          <p14:tracePt t="176826" x="5194300" y="6096000"/>
          <p14:tracePt t="176842" x="5194300" y="6102350"/>
          <p14:tracePt t="176866" x="5194300" y="6108700"/>
          <p14:tracePt t="176876" x="5200650" y="6108700"/>
          <p14:tracePt t="176892" x="5200650" y="6115050"/>
          <p14:tracePt t="176909" x="5200650" y="6121400"/>
          <p14:tracePt t="176926" x="5200650" y="6127750"/>
          <p14:tracePt t="176942" x="5200650" y="6134100"/>
          <p14:tracePt t="176959" x="5200650" y="6146800"/>
          <p14:tracePt t="176992" x="5200650" y="6153150"/>
          <p14:tracePt t="178064" x="5207000" y="6153150"/>
          <p14:tracePt t="178085" x="5219700" y="6140450"/>
          <p14:tracePt t="178095" x="5245100" y="6127750"/>
          <p14:tracePt t="178106" x="5276850" y="6096000"/>
          <p14:tracePt t="178116" x="5334000" y="6064250"/>
          <p14:tracePt t="178128" x="5372100" y="6051550"/>
          <p14:tracePt t="178142" x="5416550" y="6026150"/>
          <p14:tracePt t="178158" x="5505450" y="5981700"/>
          <p14:tracePt t="178175" x="5537200" y="5969000"/>
          <p14:tracePt t="178192" x="5657850" y="5937250"/>
          <p14:tracePt t="178209" x="5727700" y="5918200"/>
          <p14:tracePt t="178226" x="5829300" y="5905500"/>
          <p14:tracePt t="178242" x="5924550" y="5899150"/>
          <p14:tracePt t="178259" x="5962650" y="5899150"/>
          <p14:tracePt t="178275" x="6076950" y="5899150"/>
          <p14:tracePt t="178292" x="6140450" y="5899150"/>
          <p14:tracePt t="178294" x="6191250" y="5899150"/>
          <p14:tracePt t="178309" x="6235700" y="5899150"/>
          <p14:tracePt t="178325" x="6280150" y="5899150"/>
          <p14:tracePt t="178342" x="6292850" y="5899150"/>
          <p14:tracePt t="178360" x="6330950" y="5905500"/>
          <p14:tracePt t="178377" x="6343650" y="5911850"/>
          <p14:tracePt t="178393" x="6369050" y="5924550"/>
          <p14:tracePt t="178410" x="6394450" y="5943600"/>
          <p14:tracePt t="178427" x="6413500" y="5956300"/>
          <p14:tracePt t="178443" x="6438900" y="5981700"/>
          <p14:tracePt t="178460" x="6451600" y="5988050"/>
          <p14:tracePt t="178476" x="6483350" y="6000750"/>
          <p14:tracePt t="178493" x="6502400" y="6019800"/>
          <p14:tracePt t="178510" x="6502400" y="6026150"/>
          <p14:tracePt t="178527" x="6508750" y="6038850"/>
          <p14:tracePt t="178543" x="6515100" y="6038850"/>
          <p14:tracePt t="178560" x="6527800" y="6051550"/>
          <p14:tracePt t="178576" x="6534150" y="6070600"/>
          <p14:tracePt t="178592" x="6534150" y="6076950"/>
          <p14:tracePt t="178610" x="6546850" y="6089650"/>
          <p14:tracePt t="178627" x="6546850" y="6102350"/>
          <p14:tracePt t="178643" x="6553200" y="6115050"/>
          <p14:tracePt t="178660" x="6553200" y="6127750"/>
          <p14:tracePt t="178692" x="6559550" y="6134100"/>
          <p14:tracePt t="178765" x="6565900" y="6140450"/>
          <p14:tracePt t="178786" x="6565900" y="6146800"/>
          <p14:tracePt t="178806" x="6565900" y="6153150"/>
          <p14:tracePt t="178817" x="6565900" y="6159500"/>
          <p14:tracePt t="178838" x="6565900" y="6165850"/>
        </p14:tracePtLst>
      </p14:laserTraceLst>
    </p:ext>
  </p:extLs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en-US"/>
              <a:t>Statistical model</a:t>
            </a:r>
          </a:p>
        </p:txBody>
      </p:sp>
      <p:sp>
        <p:nvSpPr>
          <p:cNvPr id="3072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/>
              <a:t>Before definitely choosing a model one may consider</a:t>
            </a:r>
          </a:p>
          <a:p>
            <a:pPr lvl="1"/>
            <a:r>
              <a:rPr lang="en-US" altLang="en-US" sz="2000" dirty="0"/>
              <a:t>Wonder and possibly test if model assumptions can be met only to the extent that adaptations to the model lead to better predictions</a:t>
            </a:r>
            <a:endParaRPr lang="en-US" altLang="en-US" sz="6600" dirty="0"/>
          </a:p>
          <a:p>
            <a:pPr lvl="1"/>
            <a:r>
              <a:rPr lang="pt-BR" altLang="en-US" sz="2000" dirty="0"/>
              <a:t>Wonder </a:t>
            </a:r>
            <a:r>
              <a:rPr lang="en-US" altLang="en-US" sz="2000" dirty="0"/>
              <a:t>if model assumptions can be </a:t>
            </a:r>
            <a:r>
              <a:rPr lang="en-US" altLang="en-US" sz="2000" dirty="0" err="1"/>
              <a:t>flexiblelized</a:t>
            </a:r>
            <a:r>
              <a:rPr lang="en-US" altLang="en-US" sz="2000" dirty="0"/>
              <a:t> or worked around</a:t>
            </a:r>
          </a:p>
          <a:p>
            <a:pPr lvl="1"/>
            <a:r>
              <a:rPr lang="en-US" altLang="en-US" sz="2000" dirty="0"/>
              <a:t>Significant violations of underlying assumptions do not mean that a model predicts poorly</a:t>
            </a:r>
          </a:p>
          <a:p>
            <a:pPr lvl="1"/>
            <a:r>
              <a:rPr lang="en-US" altLang="en-US" sz="2000" dirty="0"/>
              <a:t>Robustness is preferred over flexibility in capturing </a:t>
            </a:r>
            <a:r>
              <a:rPr lang="en-US" altLang="en-US" sz="2000" dirty="0" err="1"/>
              <a:t>idiosyncracies</a:t>
            </a:r>
            <a:endParaRPr lang="en-US" altLang="en-US" sz="2000" dirty="0"/>
          </a:p>
          <a:p>
            <a:pPr lvl="1"/>
            <a:r>
              <a:rPr lang="en-US" altLang="en-US" sz="2000" dirty="0"/>
              <a:t>Test two or more options of models</a:t>
            </a:r>
          </a:p>
          <a:p>
            <a:pPr lvl="1"/>
            <a:r>
              <a:rPr lang="en-US" altLang="en-US" sz="2000" dirty="0"/>
              <a:t>Transform the outcome of interest</a:t>
            </a:r>
          </a:p>
          <a:p>
            <a:pPr lvl="2"/>
            <a:r>
              <a:rPr lang="en-US" altLang="en-US" sz="1800" dirty="0"/>
              <a:t>To follow model assumptions or facilitate modeling and predictions </a:t>
            </a:r>
          </a:p>
          <a:p>
            <a:pPr lvl="2"/>
            <a:r>
              <a:rPr lang="en-US" altLang="en-US" sz="1800" dirty="0"/>
              <a:t>Be very </a:t>
            </a:r>
            <a:r>
              <a:rPr lang="en-US" altLang="en-US" sz="1800" dirty="0" err="1"/>
              <a:t>very</a:t>
            </a:r>
            <a:r>
              <a:rPr lang="en-US" altLang="en-US" sz="1800" dirty="0"/>
              <a:t> careful in back transforming</a:t>
            </a:r>
          </a:p>
          <a:p>
            <a:pPr lvl="1"/>
            <a:r>
              <a:rPr lang="en-US" altLang="en-US" sz="2000" dirty="0"/>
              <a:t>Results of the model should be transparent and presentable to the intended audience. </a:t>
            </a:r>
            <a:endParaRPr lang="en-US" altLang="en-US" sz="480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3</a:t>
            </a:r>
          </a:p>
        </p:txBody>
      </p:sp>
      <p:sp>
        <p:nvSpPr>
          <p:cNvPr id="3072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613E588-0FBE-4BCC-BE42-A7232198B45A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pt-BR" altLang="en-US" sz="1200">
              <a:solidFill>
                <a:srgbClr val="898989"/>
              </a:solidFill>
            </a:endParaRPr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pt-BR" dirty="0"/>
              <a:t>2019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extLst>
    <p:ext uri="{3A86A75C-4F4B-4683-9AE1-C65F6400EC91}">
      <p14:laserTraceLst xmlns:p14="http://schemas.microsoft.com/office/powerpoint/2010/main">
        <p14:tracePtLst>
          <p14:tracePt t="2314" x="6559550" y="6159500"/>
          <p14:tracePt t="2323" x="6553200" y="6096000"/>
          <p14:tracePt t="2334" x="6534150" y="6019800"/>
          <p14:tracePt t="2346" x="6489700" y="5924550"/>
          <p14:tracePt t="2362" x="6438900" y="5835650"/>
          <p14:tracePt t="2378" x="6362700" y="5683250"/>
          <p14:tracePt t="2396" x="6318250" y="5626100"/>
          <p14:tracePt t="2412" x="6311900" y="5607050"/>
          <p14:tracePt t="2429" x="6273800" y="5562600"/>
          <p14:tracePt t="2445" x="6184900" y="5435600"/>
          <p14:tracePt t="2462" x="5918200" y="4933950"/>
          <p14:tracePt t="2479" x="5588000" y="4210050"/>
          <p14:tracePt t="2495" x="5416550" y="3765550"/>
          <p14:tracePt t="2511" x="5207000" y="3162300"/>
          <p14:tracePt t="2527" x="5130800" y="2927350"/>
          <p14:tracePt t="2544" x="4991100" y="2336800"/>
          <p14:tracePt t="2561" x="4953000" y="2159000"/>
          <p14:tracePt t="2578" x="4673600" y="1473200"/>
          <p14:tracePt t="2594" x="4502150" y="1016000"/>
          <p14:tracePt t="2611" x="4470400" y="927100"/>
          <p14:tracePt t="2627" x="4413250" y="812800"/>
          <p14:tracePt t="2644" x="4406900" y="793750"/>
          <p14:tracePt t="3064" x="4394200" y="793750"/>
          <p14:tracePt t="3076" x="4375150" y="793750"/>
          <p14:tracePt t="3085" x="4343400" y="793750"/>
          <p14:tracePt t="3096" x="4324350" y="806450"/>
          <p14:tracePt t="3112" x="4292600" y="812800"/>
          <p14:tracePt t="3129" x="4222750" y="844550"/>
          <p14:tracePt t="3145" x="4191000" y="850900"/>
          <p14:tracePt t="3162" x="4070350" y="889000"/>
          <p14:tracePt t="3179" x="3994150" y="920750"/>
          <p14:tracePt t="3195" x="3981450" y="933450"/>
          <p14:tracePt t="3212" x="3956050" y="939800"/>
          <p14:tracePt t="3229" x="3949700" y="939800"/>
          <p14:tracePt t="3245" x="3937000" y="939800"/>
          <p14:tracePt t="3587" x="3930650" y="946150"/>
          <p14:tracePt t="3596" x="3930650" y="952500"/>
          <p14:tracePt t="3607" x="3917950" y="971550"/>
          <p14:tracePt t="3619" x="3898900" y="984250"/>
          <p14:tracePt t="3629" x="3886200" y="1009650"/>
          <p14:tracePt t="3646" x="3867150" y="1028700"/>
          <p14:tracePt t="3661" x="3835400" y="1066800"/>
          <p14:tracePt t="3677" x="3822700" y="1085850"/>
          <p14:tracePt t="3679" x="3816350" y="1104900"/>
          <p14:tracePt t="3694" x="3803650" y="1117600"/>
          <p14:tracePt t="3711" x="3784600" y="1162050"/>
          <p14:tracePt t="3727" x="3771900" y="1181100"/>
          <p14:tracePt t="3744" x="3746500" y="1225550"/>
          <p14:tracePt t="3761" x="3740150" y="1257300"/>
          <p14:tracePt t="3777" x="3708400" y="1327150"/>
          <p14:tracePt t="3794" x="3683000" y="1384300"/>
          <p14:tracePt t="3811" x="3676650" y="1403350"/>
          <p14:tracePt t="3827" x="3670300" y="1422400"/>
          <p14:tracePt t="3846" x="3657600" y="1435100"/>
          <p14:tracePt t="3879" x="3657600" y="1441450"/>
          <p14:tracePt t="3895" x="3651250" y="1441450"/>
          <p14:tracePt t="3911" x="3651250" y="1447800"/>
          <p14:tracePt t="3951" x="3651250" y="1454150"/>
          <p14:tracePt t="4023" x="3651250" y="1460500"/>
          <p14:tracePt t="4221" x="3651250" y="1466850"/>
          <p14:tracePt t="4231" x="3651250" y="1473200"/>
          <p14:tracePt t="4252" x="3651250" y="1479550"/>
          <p14:tracePt t="4262" x="3651250" y="1498600"/>
          <p14:tracePt t="4273" x="3651250" y="1511300"/>
          <p14:tracePt t="4283" x="3651250" y="1530350"/>
          <p14:tracePt t="4294" x="3651250" y="1543050"/>
          <p14:tracePt t="4311" x="3651250" y="1555750"/>
          <p14:tracePt t="4327" x="3651250" y="1568450"/>
          <p14:tracePt t="4361" x="3651250" y="1574800"/>
          <p14:tracePt t="4388" x="3651250" y="1581150"/>
          <p14:tracePt t="4398" x="3651250" y="1587500"/>
          <p14:tracePt t="12160" x="3651250" y="1593850"/>
          <p14:tracePt t="12170" x="3651250" y="1600200"/>
          <p14:tracePt t="12306" x="3651250" y="1606550"/>
          <p14:tracePt t="12327" x="3651250" y="1612900"/>
          <p14:tracePt t="12358" x="3644900" y="1612900"/>
          <p14:tracePt t="12369" x="3644900" y="1619250"/>
          <p14:tracePt t="12390" x="3644900" y="1625600"/>
          <p14:tracePt t="12411" x="3638550" y="1625600"/>
          <p14:tracePt t="12421" x="3638550" y="1631950"/>
          <p14:tracePt t="12462" x="3632200" y="1638300"/>
          <p14:tracePt t="12473" x="3632200" y="1644650"/>
          <p14:tracePt t="12494" x="3632200" y="1651000"/>
          <p14:tracePt t="12504" x="3625850" y="1651000"/>
          <p14:tracePt t="12515" x="3625850" y="1663700"/>
          <p14:tracePt t="12528" x="3625850" y="1682750"/>
          <p14:tracePt t="12546" x="3625850" y="1708150"/>
          <p14:tracePt t="12561" x="3619500" y="1720850"/>
          <p14:tracePt t="12579" x="3619500" y="1739900"/>
          <p14:tracePt t="12594" x="3619500" y="1752600"/>
          <p14:tracePt t="12610" x="3613150" y="1771650"/>
          <p14:tracePt t="12629" x="3613150" y="1803400"/>
          <p14:tracePt t="12644" x="3613150" y="1822450"/>
          <p14:tracePt t="12661" x="3613150" y="1854200"/>
          <p14:tracePt t="12678" x="3613150" y="1879600"/>
          <p14:tracePt t="12681" x="3613150" y="1911350"/>
          <p14:tracePt t="12694" x="3613150" y="1924050"/>
          <p14:tracePt t="12713" x="3606800" y="1955800"/>
          <p14:tracePt t="12728" x="3606800" y="1968500"/>
          <p14:tracePt t="12744" x="3600450" y="1993900"/>
          <p14:tracePt t="12761" x="3600450" y="2000250"/>
          <p14:tracePt t="12778" x="3600450" y="2025650"/>
          <p14:tracePt t="12794" x="3600450" y="2038350"/>
          <p14:tracePt t="12811" x="3594100" y="2044700"/>
          <p14:tracePt t="12828" x="3594100" y="2063750"/>
          <p14:tracePt t="12844" x="3587750" y="2070100"/>
          <p14:tracePt t="12861" x="3587750" y="2076450"/>
          <p14:tracePt t="12878" x="3587750" y="2082800"/>
          <p14:tracePt t="12894" x="3587750" y="2095500"/>
          <p14:tracePt t="12912" x="3581400" y="2101850"/>
          <p14:tracePt t="12928" x="3581400" y="2108200"/>
          <p14:tracePt t="12944" x="3581400" y="2114550"/>
          <p14:tracePt t="12976" x="3575050" y="2120900"/>
          <p14:tracePt t="12993" x="3575050" y="2139950"/>
          <p14:tracePt t="13010" x="3575050" y="2152650"/>
          <p14:tracePt t="13027" x="3568700" y="2159000"/>
          <p14:tracePt t="13043" x="3568700" y="2165350"/>
          <p14:tracePt t="13060" x="3568700" y="2184400"/>
          <p14:tracePt t="13077" x="3568700" y="2197100"/>
          <p14:tracePt t="13093" x="3568700" y="2203450"/>
          <p14:tracePt t="13110" x="3562350" y="2209800"/>
          <p14:tracePt t="13127" x="3562350" y="2222500"/>
          <p14:tracePt t="13143" x="3562350" y="2241550"/>
          <p14:tracePt t="13161" x="3556000" y="2247900"/>
          <p14:tracePt t="13177" x="3556000" y="2254250"/>
          <p14:tracePt t="13193" x="3556000" y="2260600"/>
          <p14:tracePt t="13210" x="3556000" y="2266950"/>
          <p14:tracePt t="13227" x="3549650" y="2273300"/>
          <p14:tracePt t="13245" x="3549650" y="2279650"/>
          <p14:tracePt t="13261" x="3549650" y="2286000"/>
          <p14:tracePt t="13278" x="3549650" y="2292350"/>
          <p14:tracePt t="13296" x="3549650" y="2298700"/>
          <p14:tracePt t="14235" x="3556000" y="2298700"/>
          <p14:tracePt t="14245" x="3575050" y="2298700"/>
          <p14:tracePt t="14256" x="3600450" y="2298700"/>
          <p14:tracePt t="14266" x="3625850" y="2298700"/>
          <p14:tracePt t="14277" x="3657600" y="2298700"/>
          <p14:tracePt t="14293" x="3683000" y="2298700"/>
          <p14:tracePt t="14310" x="3733800" y="2305050"/>
          <p14:tracePt t="14327" x="3759200" y="2305050"/>
          <p14:tracePt t="14343" x="3822700" y="2324100"/>
          <p14:tracePt t="14361" x="3892550" y="2330450"/>
          <p14:tracePt t="14376" x="3917950" y="2336800"/>
          <p14:tracePt t="14393" x="3968750" y="2343150"/>
          <p14:tracePt t="14410" x="4000500" y="2349500"/>
          <p14:tracePt t="14426" x="4051300" y="2374900"/>
          <p14:tracePt t="14443" x="4076700" y="2381250"/>
          <p14:tracePt t="14460" x="4140200" y="2419350"/>
          <p14:tracePt t="17292" x="4146550" y="2419350"/>
          <p14:tracePt t="17303" x="4165600" y="2413000"/>
          <p14:tracePt t="17314" x="4191000" y="2406650"/>
          <p14:tracePt t="17327" x="4235450" y="2387600"/>
          <p14:tracePt t="17344" x="4330700" y="2362200"/>
          <p14:tracePt t="17361" x="4387850" y="2355850"/>
          <p14:tracePt t="17377" x="4527550" y="2336800"/>
          <p14:tracePt t="17395" x="4622800" y="2324100"/>
          <p14:tracePt t="17411" x="4762500" y="2317750"/>
          <p14:tracePt t="17428" x="4902200" y="2317750"/>
          <p14:tracePt t="17444" x="4978400" y="2317750"/>
          <p14:tracePt t="17461" x="5130800" y="2317750"/>
          <p14:tracePt t="17477" x="5181600" y="2317750"/>
          <p14:tracePt t="17494" x="5314950" y="2298700"/>
          <p14:tracePt t="17511" x="5448300" y="2266950"/>
          <p14:tracePt t="17527" x="5499100" y="2247900"/>
          <p14:tracePt t="17544" x="5575300" y="2228850"/>
          <p14:tracePt t="17561" x="5600700" y="2216150"/>
          <p14:tracePt t="17577" x="5638800" y="2209800"/>
          <p14:tracePt t="17635" x="5645150" y="2209800"/>
          <p14:tracePt t="17687" x="5651500" y="2209800"/>
          <p14:tracePt t="17698" x="5651500" y="2203450"/>
          <p14:tracePt t="17708" x="5657850" y="2203450"/>
          <p14:tracePt t="17730" x="5664200" y="2197100"/>
          <p14:tracePt t="17740" x="5664200" y="2190750"/>
          <p14:tracePt t="17784" x="5664200" y="2184400"/>
          <p14:tracePt t="17814" x="5657850" y="2184400"/>
          <p14:tracePt t="17825" x="5632450" y="2184400"/>
          <p14:tracePt t="17835" x="5607050" y="2184400"/>
          <p14:tracePt t="17846" x="5581650" y="2190750"/>
          <p14:tracePt t="17861" x="5556250" y="2203450"/>
          <p14:tracePt t="17878" x="5518150" y="2222500"/>
          <p14:tracePt t="17894" x="5511800" y="2228850"/>
          <p14:tracePt t="17911" x="5492750" y="2235200"/>
          <p14:tracePt t="17943" x="5486400" y="2241550"/>
          <p14:tracePt t="17961" x="5480050" y="2247900"/>
          <p14:tracePt t="17994" x="5480050" y="2254250"/>
          <p14:tracePt t="18055" x="5480050" y="2260600"/>
          <p14:tracePt t="18086" x="5492750" y="2266950"/>
          <p14:tracePt t="18096" x="5524500" y="2266950"/>
          <p14:tracePt t="18107" x="5543550" y="2266950"/>
          <p14:tracePt t="18117" x="5556250" y="2266950"/>
          <p14:tracePt t="18129" x="5568950" y="2266950"/>
          <p14:tracePt t="18144" x="5575300" y="2266950"/>
          <p14:tracePt t="18160" x="5581650" y="2266950"/>
          <p14:tracePt t="18178" x="5588000" y="2266950"/>
          <p14:tracePt t="18195" x="5594350" y="2266950"/>
          <p14:tracePt t="18211" x="5600700" y="2266950"/>
          <p14:tracePt t="18228" x="5600700" y="2260600"/>
          <p14:tracePt t="18244" x="5600700" y="2241550"/>
          <p14:tracePt t="18277" x="5600700" y="2235200"/>
          <p14:tracePt t="18295" x="5600700" y="2228850"/>
          <p14:tracePt t="18311" x="5600700" y="2222500"/>
          <p14:tracePt t="18327" x="5581650" y="2222500"/>
          <p14:tracePt t="18344" x="5575300" y="2222500"/>
          <p14:tracePt t="18361" x="5568950" y="2222500"/>
          <p14:tracePt t="18377" x="5556250" y="2222500"/>
          <p14:tracePt t="18394" x="5549900" y="2222500"/>
          <p14:tracePt t="18411" x="5543550" y="2222500"/>
          <p14:tracePt t="18461" x="5537200" y="2222500"/>
          <p14:tracePt t="20349" x="5562600" y="2222500"/>
          <p14:tracePt t="20360" x="5581650" y="2222500"/>
          <p14:tracePt t="20371" x="5613400" y="2222500"/>
          <p14:tracePt t="20381" x="5638800" y="2222500"/>
          <p14:tracePt t="20394" x="5670550" y="2222500"/>
          <p14:tracePt t="20410" x="5708650" y="2222500"/>
          <p14:tracePt t="20427" x="5765800" y="2222500"/>
          <p14:tracePt t="20444" x="5822950" y="2222500"/>
          <p14:tracePt t="20461" x="5861050" y="2222500"/>
          <p14:tracePt t="20477" x="5930900" y="2222500"/>
          <p14:tracePt t="20495" x="5988050" y="2222500"/>
          <p14:tracePt t="20510" x="6013450" y="2235200"/>
          <p14:tracePt t="20527" x="6076950" y="2241550"/>
          <p14:tracePt t="20544" x="6096000" y="2247900"/>
          <p14:tracePt t="20560" x="6127750" y="2247900"/>
          <p14:tracePt t="20576" x="6134100" y="2247900"/>
          <p14:tracePt t="20913" x="6140450" y="2247900"/>
          <p14:tracePt t="20923" x="6146800" y="2247900"/>
          <p14:tracePt t="20934" x="6159500" y="2247900"/>
          <p14:tracePt t="20944" x="6172200" y="2247900"/>
          <p14:tracePt t="20960" x="6184900" y="2247900"/>
          <p14:tracePt t="20977" x="6229350" y="2260600"/>
          <p14:tracePt t="20994" x="6261100" y="2266950"/>
          <p14:tracePt t="21010" x="6343650" y="2273300"/>
          <p14:tracePt t="21028" x="6419850" y="2286000"/>
          <p14:tracePt t="21044" x="6451600" y="2292350"/>
          <p14:tracePt t="21059" x="6546850" y="2298700"/>
          <p14:tracePt t="21076" x="6610350" y="2311400"/>
          <p14:tracePt t="21093" x="6731000" y="2317750"/>
          <p14:tracePt t="21110" x="6845300" y="2330450"/>
          <p14:tracePt t="21126" x="6877050" y="2336800"/>
          <p14:tracePt t="21143" x="6959600" y="2381250"/>
          <p14:tracePt t="21159" x="7016750" y="2406650"/>
          <p14:tracePt t="21176" x="7086600" y="2463800"/>
          <p14:tracePt t="21193" x="7112000" y="2501900"/>
          <p14:tracePt t="21209" x="7118350" y="2527300"/>
          <p14:tracePt t="21227" x="7118350" y="2597150"/>
          <p14:tracePt t="21243" x="7118350" y="2635250"/>
          <p14:tracePt t="21260" x="7073900" y="2692400"/>
          <p14:tracePt t="21277" x="7029450" y="2730500"/>
          <p14:tracePt t="21293" x="7010400" y="2736850"/>
          <p14:tracePt t="21310" x="6959600" y="2736850"/>
          <p14:tracePt t="21327" x="6946900" y="2736850"/>
          <p14:tracePt t="21344" x="6934200" y="2724150"/>
          <p14:tracePt t="21361" x="6927850" y="2673350"/>
          <p14:tracePt t="21377" x="6927850" y="2635250"/>
          <p14:tracePt t="21394" x="6953250" y="2571750"/>
          <p14:tracePt t="21411" x="6972300" y="2552700"/>
          <p14:tracePt t="21427" x="7035800" y="2489200"/>
          <p14:tracePt t="21444" x="7124700" y="2457450"/>
          <p14:tracePt t="21461" x="7156450" y="2438400"/>
          <p14:tracePt t="21477" x="7188200" y="2425700"/>
          <p14:tracePt t="21493" x="7200900" y="2419350"/>
          <p14:tracePt t="21510" x="7219950" y="2413000"/>
          <p14:tracePt t="21528" x="7239000" y="2406650"/>
          <p14:tracePt t="21544" x="7245350" y="2406650"/>
          <p14:tracePt t="21561" x="7245350" y="2400300"/>
          <p14:tracePt t="21577" x="7251700" y="2400300"/>
          <p14:tracePt t="21611" x="7258050" y="2400300"/>
          <p14:tracePt t="22530" x="7239000" y="2400300"/>
          <p14:tracePt t="22540" x="7219950" y="2406650"/>
          <p14:tracePt t="22551" x="7188200" y="2419350"/>
          <p14:tracePt t="22561" x="7162800" y="2425700"/>
          <p14:tracePt t="22577" x="7118350" y="2438400"/>
          <p14:tracePt t="22593" x="7061200" y="2438400"/>
          <p14:tracePt t="22611" x="7029450" y="2438400"/>
          <p14:tracePt t="22627" x="6997700" y="2438400"/>
          <p14:tracePt t="22644" x="6978650" y="2438400"/>
          <p14:tracePt t="22659" x="6965950" y="2425700"/>
          <p14:tracePt t="22676" x="6965950" y="2368550"/>
          <p14:tracePt t="22694" x="6965950" y="2324100"/>
          <p14:tracePt t="22710" x="6978650" y="2222500"/>
          <p14:tracePt t="22727" x="7035800" y="2146300"/>
          <p14:tracePt t="22744" x="7067550" y="2120900"/>
          <p14:tracePt t="22760" x="7181850" y="2063750"/>
          <p14:tracePt t="22776" x="7232650" y="2051050"/>
          <p14:tracePt t="22794" x="7327900" y="2044700"/>
          <p14:tracePt t="22812" x="7372350" y="2051050"/>
          <p14:tracePt t="22827" x="7391400" y="2063750"/>
          <p14:tracePt t="22844" x="7416800" y="2089150"/>
          <p14:tracePt t="22860" x="7423150" y="2108200"/>
          <p14:tracePt t="22876" x="7435850" y="2146300"/>
          <p14:tracePt t="22893" x="7442200" y="2171700"/>
          <p14:tracePt t="22909" x="7448550" y="2203450"/>
          <p14:tracePt t="22926" x="7448550" y="2216150"/>
          <p14:tracePt t="22942" x="7448550" y="2222500"/>
          <p14:tracePt t="22987" x="7448550" y="2228850"/>
          <p14:tracePt t="34396" x="7442200" y="2228850"/>
          <p14:tracePt t="34407" x="7423150" y="2228850"/>
          <p14:tracePt t="34417" x="7372350" y="2228850"/>
          <p14:tracePt t="34428" x="7296150" y="2228850"/>
          <p14:tracePt t="34443" x="7207250" y="2216150"/>
          <p14:tracePt t="34460" x="7004050" y="2216150"/>
          <p14:tracePt t="34476" x="6877050" y="2216150"/>
          <p14:tracePt t="34493" x="6686550" y="2235200"/>
          <p14:tracePt t="34509" x="6635750" y="2241550"/>
          <p14:tracePt t="34526" x="6489700" y="2292350"/>
          <p14:tracePt t="34543" x="6362700" y="2349500"/>
          <p14:tracePt t="34559" x="6292850" y="2374900"/>
          <p14:tracePt t="34576" x="6153150" y="2463800"/>
          <p14:tracePt t="34594" x="5981700" y="2578100"/>
          <p14:tracePt t="34609" x="5873750" y="2641600"/>
          <p14:tracePt t="34625" x="5645150" y="2800350"/>
          <p14:tracePt t="34643" x="5530850" y="2882900"/>
          <p14:tracePt t="34658" x="5334000" y="3009900"/>
          <p14:tracePt t="34675" x="5194300" y="3079750"/>
          <p14:tracePt t="34677" x="5073650" y="3124200"/>
          <p14:tracePt t="34692" x="4972050" y="3175000"/>
          <p14:tracePt t="34708" x="4845050" y="3232150"/>
          <p14:tracePt t="34726" x="4813300" y="3251200"/>
          <p14:tracePt t="34743" x="4787900" y="3257550"/>
          <p14:tracePt t="34759" x="4775200" y="3263900"/>
          <p14:tracePt t="34776" x="4768850" y="3263900"/>
          <p14:tracePt t="34794" x="4762500" y="3263900"/>
          <p14:tracePt t="34969" x="4768850" y="3263900"/>
          <p14:tracePt t="34979" x="4806950" y="3263900"/>
          <p14:tracePt t="34990" x="4857750" y="3263900"/>
          <p14:tracePt t="35000" x="4914900" y="3263900"/>
          <p14:tracePt t="35011" x="4965700" y="3263900"/>
          <p14:tracePt t="35025" x="5016500" y="3263900"/>
          <p14:tracePt t="35042" x="5200650" y="3232150"/>
          <p14:tracePt t="35060" x="5264150" y="3213100"/>
          <p14:tracePt t="35076" x="5372100" y="3194050"/>
          <p14:tracePt t="35093" x="5429250" y="3175000"/>
          <p14:tracePt t="35110" x="5499100" y="3143250"/>
          <p14:tracePt t="35127" x="5562600" y="3124200"/>
          <p14:tracePt t="35143" x="5594350" y="3111500"/>
          <p14:tracePt t="35159" x="5657850" y="3079750"/>
          <p14:tracePt t="35176" x="5676900" y="3067050"/>
          <p14:tracePt t="35179" x="5695950" y="3060700"/>
          <p14:tracePt t="35193" x="5721350" y="3041650"/>
          <p14:tracePt t="35210" x="5759450" y="3022600"/>
          <p14:tracePt t="35226" x="5784850" y="3009900"/>
          <p14:tracePt t="35243" x="5797550" y="3003550"/>
          <p14:tracePt t="35259" x="5816600" y="2997200"/>
          <p14:tracePt t="35276" x="5822950" y="2990850"/>
          <p14:tracePt t="35294" x="5829300" y="2984500"/>
          <p14:tracePt t="35326" x="5835650" y="2984500"/>
          <p14:tracePt t="35899" x="5848350" y="2984500"/>
          <p14:tracePt t="35910" x="5873750" y="2978150"/>
          <p14:tracePt t="35919" x="5905500" y="2978150"/>
          <p14:tracePt t="35930" x="5943600" y="2965450"/>
          <p14:tracePt t="35944" x="6000750" y="2952750"/>
          <p14:tracePt t="35959" x="6076950" y="2933700"/>
          <p14:tracePt t="35976" x="6273800" y="2895600"/>
          <p14:tracePt t="35993" x="6426200" y="2870200"/>
          <p14:tracePt t="36009" x="6477000" y="2863850"/>
          <p14:tracePt t="36026" x="6686550" y="2819400"/>
          <p14:tracePt t="36042" x="6775450" y="2813050"/>
          <p14:tracePt t="36058" x="6908800" y="2800350"/>
          <p14:tracePt t="36075" x="7010400" y="2794000"/>
          <p14:tracePt t="36092" x="7061200" y="2787650"/>
          <p14:tracePt t="36108" x="7181850" y="2774950"/>
          <p14:tracePt t="36125" x="7232650" y="2768600"/>
          <p14:tracePt t="36142" x="7315200" y="2768600"/>
          <p14:tracePt t="36159" x="7359650" y="2768600"/>
          <p14:tracePt t="36175" x="7372350" y="2768600"/>
          <p14:tracePt t="36192" x="7391400" y="2768600"/>
          <p14:tracePt t="36208" x="7397750" y="2768600"/>
          <p14:tracePt t="36226" x="7410450" y="2768600"/>
          <p14:tracePt t="36259" x="7416800" y="2781300"/>
          <p14:tracePt t="36276" x="7429500" y="2825750"/>
          <p14:tracePt t="36293" x="7429500" y="2863850"/>
          <p14:tracePt t="36309" x="7423150" y="2921000"/>
          <p14:tracePt t="36326" x="7359650" y="2978150"/>
          <p14:tracePt t="36343" x="7289800" y="3016250"/>
          <p14:tracePt t="36359" x="7143750" y="3067050"/>
          <p14:tracePt t="36376" x="7080250" y="3067050"/>
          <p14:tracePt t="36393" x="6953250" y="3067050"/>
          <p14:tracePt t="36410" x="6877050" y="3041650"/>
          <p14:tracePt t="36426" x="6851650" y="3028950"/>
          <p14:tracePt t="36443" x="6832600" y="3009900"/>
          <p14:tracePt t="36459" x="6819900" y="2997200"/>
          <p14:tracePt t="36476" x="6819900" y="2971800"/>
          <p14:tracePt t="36494" x="6819900" y="2946400"/>
          <p14:tracePt t="36509" x="6819900" y="2933700"/>
          <p14:tracePt t="36526" x="6845300" y="2908300"/>
          <p14:tracePt t="36543" x="6870700" y="2895600"/>
          <p14:tracePt t="36559" x="6946900" y="2870200"/>
          <p14:tracePt t="36577" x="7054850" y="2851150"/>
          <p14:tracePt t="36593" x="7118350" y="2851150"/>
          <p14:tracePt t="36609" x="7219950" y="2851150"/>
          <p14:tracePt t="36625" x="7258050" y="2851150"/>
          <p14:tracePt t="36642" x="7308850" y="2851150"/>
          <p14:tracePt t="36658" x="7327900" y="2863850"/>
          <p14:tracePt t="36675" x="7372350" y="2870200"/>
          <p14:tracePt t="36692" x="7410450" y="2889250"/>
          <p14:tracePt t="36709" x="7442200" y="2895600"/>
          <p14:tracePt t="36726" x="7493000" y="2914650"/>
          <p14:tracePt t="36743" x="7531100" y="2933700"/>
          <p14:tracePt t="36759" x="7543800" y="2946400"/>
          <p14:tracePt t="36777" x="7569200" y="2959100"/>
          <p14:tracePt t="36793" x="7581900" y="2959100"/>
          <p14:tracePt t="36809" x="7600950" y="2971800"/>
          <p14:tracePt t="36827" x="7613650" y="2978150"/>
          <p14:tracePt t="36843" x="7620000" y="2978150"/>
          <p14:tracePt t="36859" x="7626350" y="2978150"/>
          <p14:tracePt t="36893" x="7632700" y="2978150"/>
          <p14:tracePt t="37233" x="7639050" y="2978150"/>
          <p14:tracePt t="72215" x="7639050" y="2952750"/>
          <p14:tracePt t="72225" x="7639050" y="2940050"/>
          <p14:tracePt t="72235" x="7645400" y="2927350"/>
          <p14:tracePt t="72266" x="7645400" y="2921000"/>
          <p14:tracePt t="72277" x="7645400" y="2914650"/>
          <p14:tracePt t="72287" x="7651750" y="2914650"/>
          <p14:tracePt t="72297" x="7651750" y="2908300"/>
          <p14:tracePt t="72319" x="7658100" y="2901950"/>
          <p14:tracePt t="72329" x="7658100" y="2895600"/>
          <p14:tracePt t="72341" x="7670800" y="2895600"/>
          <p14:tracePt t="72356" x="7677150" y="2889250"/>
          <p14:tracePt t="72372" x="7708900" y="2876550"/>
          <p14:tracePt t="72389" x="7721600" y="2876550"/>
          <p14:tracePt t="72406" x="7740650" y="2876550"/>
          <p14:tracePt t="72423" x="7747000" y="2876550"/>
          <p14:tracePt t="72440" x="7753350" y="2876550"/>
          <p14:tracePt t="72485" x="7747000" y="2876550"/>
          <p14:tracePt t="72496" x="7734300" y="2876550"/>
          <p14:tracePt t="72507" x="7715250" y="2876550"/>
          <p14:tracePt t="72523" x="7689850" y="2876550"/>
          <p14:tracePt t="72540" x="7645400" y="2876550"/>
          <p14:tracePt t="72557" x="7613650" y="2876550"/>
          <p14:tracePt t="72573" x="7562850" y="2863850"/>
          <p14:tracePt t="72590" x="7531100" y="2844800"/>
          <p14:tracePt t="72607" x="7518400" y="2838450"/>
          <p14:tracePt t="72622" x="7505700" y="2819400"/>
          <p14:tracePt t="72639" x="7499350" y="2813050"/>
          <p14:tracePt t="72656" x="7493000" y="2806700"/>
          <p14:tracePt t="72673" x="7486650" y="2800350"/>
          <p14:tracePt t="72690" x="7486650" y="2794000"/>
          <p14:tracePt t="72716" x="7480300" y="2794000"/>
          <p14:tracePt t="72726" x="7480300" y="2787650"/>
          <p14:tracePt t="73310" x="7473950" y="2787650"/>
          <p14:tracePt t="73320" x="7467600" y="2787650"/>
          <p14:tracePt t="73330" x="7454900" y="2794000"/>
          <p14:tracePt t="73341" x="7442200" y="2800350"/>
          <p14:tracePt t="73356" x="7435850" y="2806700"/>
          <p14:tracePt t="73374" x="7423150" y="2813050"/>
          <p14:tracePt t="73390" x="7416800" y="2813050"/>
          <p14:tracePt t="73406" x="7397750" y="2819400"/>
          <p14:tracePt t="73440" x="7385050" y="2825750"/>
          <p14:tracePt t="73457" x="7378700" y="2825750"/>
          <p14:tracePt t="73472" x="7372350" y="2825750"/>
          <p14:tracePt t="73490" x="7346950" y="2825750"/>
          <p14:tracePt t="73507" x="7340600" y="2832100"/>
          <p14:tracePt t="73523" x="7327900" y="2838450"/>
          <p14:tracePt t="73540" x="7302500" y="2851150"/>
          <p14:tracePt t="73557" x="7289800" y="2857500"/>
          <p14:tracePt t="73573" x="7270750" y="2870200"/>
          <p14:tracePt t="73589" x="7264400" y="2876550"/>
          <p14:tracePt t="73606" x="7245350" y="2882900"/>
          <p14:tracePt t="73623" x="7239000" y="2889250"/>
          <p14:tracePt t="73640" x="7232650" y="2889250"/>
          <p14:tracePt t="73656" x="7226300" y="2895600"/>
          <p14:tracePt t="97917" x="7194550" y="2895600"/>
          <p14:tracePt t="97927" x="7143750" y="2895600"/>
          <p14:tracePt t="97938" x="7048500" y="2908300"/>
          <p14:tracePt t="97954" x="6959600" y="2908300"/>
          <p14:tracePt t="97971" x="6661150" y="2940050"/>
          <p14:tracePt t="97989" x="6407150" y="3003550"/>
          <p14:tracePt t="98005" x="6216650" y="3067050"/>
          <p14:tracePt t="98021" x="5867400" y="3155950"/>
          <p14:tracePt t="98038" x="5765800" y="3200400"/>
          <p14:tracePt t="98054" x="5518150" y="3263900"/>
          <p14:tracePt t="98071" x="5441950" y="3270250"/>
          <p14:tracePt t="98089" x="5353050" y="3282950"/>
          <p14:tracePt t="98105" x="5321300" y="3282950"/>
          <p14:tracePt t="98121" x="5314950" y="3282950"/>
          <p14:tracePt t="98138" x="5308600" y="3282950"/>
          <p14:tracePt t="98171" x="5302250" y="3289300"/>
          <p14:tracePt t="98188" x="5295900" y="3295650"/>
          <p14:tracePt t="98204" x="5295900" y="3302000"/>
          <p14:tracePt t="98221" x="5289550" y="3327400"/>
          <p14:tracePt t="98238" x="5283200" y="3359150"/>
          <p14:tracePt t="98255" x="5257800" y="3441700"/>
          <p14:tracePt t="98270" x="5219700" y="3549650"/>
          <p14:tracePt t="98287" x="5200650" y="3619500"/>
          <p14:tracePt t="98303" x="5137150" y="3816350"/>
          <p14:tracePt t="98320" x="5130800" y="3867150"/>
          <p14:tracePt t="98337" x="5118100" y="3917950"/>
          <p14:tracePt t="98354" x="5118100" y="3937000"/>
          <p14:tracePt t="98370" x="5118100" y="3943350"/>
          <p14:tracePt t="98406" x="5118100" y="3949700"/>
          <p14:tracePt t="98687" x="5130800" y="3943350"/>
          <p14:tracePt t="98698" x="5137150" y="3937000"/>
          <p14:tracePt t="98710" x="5149850" y="3930650"/>
          <p14:tracePt t="98721" x="5162550" y="3924300"/>
          <p14:tracePt t="98738" x="5175250" y="3911600"/>
          <p14:tracePt t="98754" x="5207000" y="3898900"/>
          <p14:tracePt t="98772" x="5251450" y="3867150"/>
          <p14:tracePt t="98788" x="5276850" y="3854450"/>
          <p14:tracePt t="98805" x="5308600" y="3822700"/>
          <p14:tracePt t="98821" x="5327650" y="3816350"/>
          <p14:tracePt t="98838" x="5365750" y="3790950"/>
          <p14:tracePt t="98856" x="5410200" y="3752850"/>
          <p14:tracePt t="98871" x="5429250" y="3740150"/>
          <p14:tracePt t="98888" x="5473700" y="3708400"/>
          <p14:tracePt t="98905" x="5505450" y="3695700"/>
          <p14:tracePt t="98921" x="5530850" y="3670300"/>
          <p14:tracePt t="98939" x="5556250" y="3657600"/>
          <p14:tracePt t="98955" x="5562600" y="3651250"/>
          <p14:tracePt t="98971" x="5575300" y="3644900"/>
          <p14:tracePt t="98988" x="5581650" y="3644900"/>
          <p14:tracePt t="100373" x="5581650" y="3638550"/>
          <p14:tracePt t="100415" x="5581650" y="3632200"/>
          <p14:tracePt t="100446" x="5581650" y="3625850"/>
          <p14:tracePt t="100457" x="5581650" y="3619500"/>
          <p14:tracePt t="100467" x="5556250" y="3613150"/>
          <p14:tracePt t="100480" x="5537200" y="3613150"/>
          <p14:tracePt t="100489" x="5505450" y="3606800"/>
          <p14:tracePt t="100503" x="5486400" y="3600450"/>
          <p14:tracePt t="100520" x="5448300" y="3587750"/>
          <p14:tracePt t="100537" x="5416550" y="3581400"/>
          <p14:tracePt t="100553" x="5359400" y="3575050"/>
          <p14:tracePt t="100572" x="5251450" y="3556000"/>
          <p14:tracePt t="100587" x="5187950" y="3543300"/>
          <p14:tracePt t="100603" x="5105400" y="3536950"/>
          <p14:tracePt t="100620" x="5080000" y="3536950"/>
          <p14:tracePt t="100637" x="5010150" y="3530600"/>
          <p14:tracePt t="100654" x="4908550" y="3530600"/>
          <p14:tracePt t="100671" x="4838700" y="3530600"/>
          <p14:tracePt t="100687" x="4781550" y="3530600"/>
          <p14:tracePt t="100703" x="4762500" y="3530600"/>
          <p14:tracePt t="100720" x="4718050" y="3530600"/>
          <p14:tracePt t="100753" x="4699000" y="3530600"/>
          <p14:tracePt t="100788" x="4692650" y="3530600"/>
          <p14:tracePt t="101147" x="4699000" y="3530600"/>
          <p14:tracePt t="101156" x="4705350" y="3530600"/>
          <p14:tracePt t="101167" x="4711700" y="3530600"/>
          <p14:tracePt t="101178" x="4718050" y="3536950"/>
          <p14:tracePt t="101189" x="4724400" y="3536950"/>
          <p14:tracePt t="101204" x="4737100" y="3536950"/>
          <p14:tracePt t="101221" x="4749800" y="3536950"/>
          <p14:tracePt t="101238" x="4756150" y="3543300"/>
          <p14:tracePt t="101271" x="4768850" y="3543300"/>
          <p14:tracePt t="101304" x="4775200" y="3543300"/>
          <p14:tracePt t="101322" x="4781550" y="3549650"/>
          <p14:tracePt t="101337" x="4787900" y="3549650"/>
          <p14:tracePt t="101354" x="4794250" y="3556000"/>
          <p14:tracePt t="101388" x="4800600" y="3562350"/>
          <p14:tracePt t="102511" x="4800600" y="3549650"/>
          <p14:tracePt t="102522" x="4800600" y="3543300"/>
          <p14:tracePt t="102542" x="4794250" y="3530600"/>
          <p14:tracePt t="102553" x="4787900" y="3517900"/>
          <p14:tracePt t="102563" x="4756150" y="3492500"/>
          <p14:tracePt t="102574" x="4730750" y="3467100"/>
          <p14:tracePt t="102586" x="4660900" y="3429000"/>
          <p14:tracePt t="102603" x="4584700" y="3397250"/>
          <p14:tracePt t="102620" x="4406900" y="3327400"/>
          <p14:tracePt t="102637" x="4146550" y="3282950"/>
          <p14:tracePt t="102653" x="3981450" y="3276600"/>
          <p14:tracePt t="102670" x="3790950" y="3251200"/>
          <p14:tracePt t="102686" x="3689350" y="3251200"/>
          <p14:tracePt t="102703" x="3498850" y="3244850"/>
          <p14:tracePt t="102720" x="3352800" y="3244850"/>
          <p14:tracePt t="102736" x="3314700" y="3244850"/>
          <p14:tracePt t="102753" x="3270250" y="3244850"/>
          <p14:tracePt t="102770" x="3244850" y="3244850"/>
          <p14:tracePt t="102786" x="3225800" y="3244850"/>
          <p14:tracePt t="102803" x="3213100" y="3244850"/>
          <p14:tracePt t="102820" x="3206750" y="3244850"/>
          <p14:tracePt t="102836" x="3194050" y="3244850"/>
          <p14:tracePt t="103503" x="3187700" y="3244850"/>
          <p14:tracePt t="103513" x="3175000" y="3244850"/>
          <p14:tracePt t="103525" x="3162300" y="3244850"/>
          <p14:tracePt t="103537" x="3149600" y="3244850"/>
          <p14:tracePt t="103554" x="3124200" y="3238500"/>
          <p14:tracePt t="103571" x="3086100" y="3232150"/>
          <p14:tracePt t="103588" x="3041650" y="3219450"/>
          <p14:tracePt t="103604" x="3016250" y="3213100"/>
          <p14:tracePt t="103621" x="2959100" y="3213100"/>
          <p14:tracePt t="103637" x="2921000" y="3213100"/>
          <p14:tracePt t="103654" x="2851150" y="3206750"/>
          <p14:tracePt t="103670" x="2794000" y="3206750"/>
          <p14:tracePt t="103686" x="2768600" y="3206750"/>
          <p14:tracePt t="103703" x="2692400" y="3206750"/>
          <p14:tracePt t="103721" x="2660650" y="3206750"/>
          <p14:tracePt t="103738" x="2597150" y="3206750"/>
          <p14:tracePt t="103754" x="2552700" y="3206750"/>
          <p14:tracePt t="103771" x="2533650" y="3206750"/>
          <p14:tracePt t="103787" x="2514600" y="3213100"/>
          <p14:tracePt t="103804" x="2508250" y="3213100"/>
          <p14:tracePt t="103821" x="2501900" y="3219450"/>
          <p14:tracePt t="103880" x="2501900" y="3225800"/>
          <p14:tracePt t="103890" x="2501900" y="3238500"/>
          <p14:tracePt t="103900" x="2501900" y="3251200"/>
          <p14:tracePt t="103911" x="2501900" y="3263900"/>
          <p14:tracePt t="103923" x="2508250" y="3276600"/>
          <p14:tracePt t="103937" x="2514600" y="3289300"/>
          <p14:tracePt t="103954" x="2565400" y="3333750"/>
          <p14:tracePt t="103971" x="2597150" y="3365500"/>
          <p14:tracePt t="103987" x="2686050" y="3416300"/>
          <p14:tracePt t="104005" x="2844800" y="3498850"/>
          <p14:tracePt t="104021" x="2952750" y="3530600"/>
          <p14:tracePt t="104038" x="3143250" y="3562350"/>
          <p14:tracePt t="104054" x="3219450" y="3568700"/>
          <p14:tracePt t="104070" x="3422650" y="3568700"/>
          <p14:tracePt t="104086" x="3536950" y="3568700"/>
          <p14:tracePt t="104103" x="3727450" y="3568700"/>
          <p14:tracePt t="104119" x="3848100" y="3530600"/>
          <p14:tracePt t="104136" x="3905250" y="3511550"/>
          <p14:tracePt t="104153" x="3981450" y="3467100"/>
          <p14:tracePt t="104170" x="4025900" y="3454400"/>
          <p14:tracePt t="104186" x="4064000" y="3422650"/>
          <p14:tracePt t="104203" x="4083050" y="3403600"/>
          <p14:tracePt t="104220" x="4089400" y="3397250"/>
          <p14:tracePt t="104236" x="4108450" y="3390900"/>
          <p14:tracePt t="104255" x="4121150" y="3378200"/>
          <p14:tracePt t="104271" x="4127500" y="3371850"/>
          <p14:tracePt t="104287" x="4127500" y="3365500"/>
          <p14:tracePt t="104485" x="4127500" y="3359150"/>
          <p14:tracePt t="104494" x="4121150" y="3359150"/>
          <p14:tracePt t="104505" x="4108450" y="3359150"/>
          <p14:tracePt t="104519" x="4089400" y="3359150"/>
          <p14:tracePt t="104536" x="4064000" y="3359150"/>
          <p14:tracePt t="104553" x="4051300" y="3359150"/>
          <p14:tracePt t="104569" x="4019550" y="3359150"/>
          <p14:tracePt t="104586" x="3987800" y="3359150"/>
          <p14:tracePt t="104603" x="3892550" y="3359150"/>
          <p14:tracePt t="104620" x="3784600" y="3359150"/>
          <p14:tracePt t="104636" x="3733800" y="3359150"/>
          <p14:tracePt t="104653" x="3657600" y="3359150"/>
          <p14:tracePt t="104670" x="3619500" y="3359150"/>
          <p14:tracePt t="104686" x="3562350" y="3352800"/>
          <p14:tracePt t="104703" x="3524250" y="3346450"/>
          <p14:tracePt t="104721" x="3517900" y="3346450"/>
          <p14:tracePt t="104737" x="3511550" y="3340100"/>
          <p14:tracePt t="118614" x="3511550" y="3346450"/>
          <p14:tracePt t="118625" x="3543300" y="3371850"/>
          <p14:tracePt t="118636" x="3587750" y="3416300"/>
          <p14:tracePt t="118645" x="3644900" y="3486150"/>
          <p14:tracePt t="118656" x="3708400" y="3549650"/>
          <p14:tracePt t="118669" x="3803650" y="3632200"/>
          <p14:tracePt t="118685" x="3860800" y="3689350"/>
          <p14:tracePt t="118702" x="3987800" y="3778250"/>
          <p14:tracePt t="118719" x="4114800" y="3848100"/>
          <p14:tracePt t="118735" x="4171950" y="3873500"/>
          <p14:tracePt t="118752" x="4248150" y="3917950"/>
          <p14:tracePt t="118769" x="4279900" y="3937000"/>
          <p14:tracePt t="118785" x="4318000" y="3962400"/>
          <p14:tracePt t="118802" x="4362450" y="3981450"/>
          <p14:tracePt t="118819" x="4375150" y="4000500"/>
          <p14:tracePt t="118835" x="4413250" y="4025900"/>
          <p14:tracePt t="118852" x="4451350" y="4051300"/>
          <p14:tracePt t="118869" x="4527550" y="4089400"/>
          <p14:tracePt t="118885" x="4572000" y="4108450"/>
          <p14:tracePt t="118902" x="4660900" y="4146550"/>
          <p14:tracePt t="118919" x="4718050" y="4146550"/>
          <p14:tracePt t="118936" x="4756150" y="4152900"/>
          <p14:tracePt t="118953" x="4800600" y="4159250"/>
          <p14:tracePt t="118971" x="4838700" y="4159250"/>
          <p14:tracePt t="118985" x="4845050" y="4159250"/>
          <p14:tracePt t="119002" x="4857750" y="4159250"/>
          <p14:tracePt t="119036" x="4864100" y="4159250"/>
          <p14:tracePt t="119825" x="4870450" y="4159250"/>
          <p14:tracePt t="119836" x="4876800" y="4159250"/>
          <p14:tracePt t="119846" x="4883150" y="4159250"/>
          <p14:tracePt t="119867" x="4889500" y="4159250"/>
          <p14:tracePt t="119877" x="4895850" y="4159250"/>
          <p14:tracePt t="119898" x="4902200" y="4159250"/>
          <p14:tracePt t="119908" x="4908550" y="4159250"/>
          <p14:tracePt t="119920" x="4914900" y="4165600"/>
          <p14:tracePt t="119935" x="4921250" y="4165600"/>
          <p14:tracePt t="119952" x="4933950" y="4165600"/>
          <p14:tracePt t="119985" x="4940300" y="4171950"/>
          <p14:tracePt t="120002" x="4946650" y="4171950"/>
          <p14:tracePt t="120018" x="4959350" y="4171950"/>
          <p14:tracePt t="120035" x="4965700" y="4171950"/>
          <p14:tracePt t="120052" x="4972050" y="4171950"/>
          <p14:tracePt t="120069" x="4978400" y="4171950"/>
          <p14:tracePt t="120085" x="4984750" y="4171950"/>
          <p14:tracePt t="120102" x="4997450" y="4178300"/>
          <p14:tracePt t="120119" x="5010150" y="4178300"/>
          <p14:tracePt t="120135" x="5016500" y="4178300"/>
          <p14:tracePt t="120152" x="5048250" y="4184650"/>
          <p14:tracePt t="120169" x="5073650" y="4191000"/>
          <p14:tracePt t="120185" x="5118100" y="4191000"/>
          <p14:tracePt t="120202" x="5175250" y="4203700"/>
          <p14:tracePt t="120219" x="5200650" y="4203700"/>
          <p14:tracePt t="120235" x="5327650" y="4216400"/>
          <p14:tracePt t="120252" x="5378450" y="4229100"/>
          <p14:tracePt t="120269" x="5511800" y="4248150"/>
          <p14:tracePt t="120285" x="5607050" y="4273550"/>
          <p14:tracePt t="120302" x="5664200" y="4292600"/>
          <p14:tracePt t="120319" x="5708650" y="4305300"/>
          <p14:tracePt t="120335" x="5727700" y="4318000"/>
          <p14:tracePt t="122219" x="5746750" y="4318000"/>
          <p14:tracePt t="122229" x="5778500" y="4311650"/>
          <p14:tracePt t="122240" x="5842000" y="4273550"/>
          <p14:tracePt t="122251" x="5924550" y="4229100"/>
          <p14:tracePt t="122268" x="6032500" y="4191000"/>
          <p14:tracePt t="122285" x="6254750" y="4089400"/>
          <p14:tracePt t="122302" x="6362700" y="4051300"/>
          <p14:tracePt t="122318" x="6483350" y="4013200"/>
          <p14:tracePt t="122336" x="6559550" y="4013200"/>
          <p14:tracePt t="122352" x="6597650" y="4013200"/>
          <p14:tracePt t="122368" x="6642100" y="4019550"/>
          <p14:tracePt t="122385" x="6654800" y="4032250"/>
          <p14:tracePt t="122402" x="6686550" y="4064000"/>
          <p14:tracePt t="122418" x="6699250" y="4146550"/>
          <p14:tracePt t="122435" x="6699250" y="4203700"/>
          <p14:tracePt t="122452" x="6648450" y="4324350"/>
          <p14:tracePt t="122468" x="6584950" y="4394200"/>
          <p14:tracePt t="122485" x="6432550" y="4527550"/>
          <p14:tracePt t="122502" x="6330950" y="4584700"/>
          <p14:tracePt t="122518" x="6311900" y="4591050"/>
          <p14:tracePt t="122535" x="6286500" y="4591050"/>
          <p14:tracePt t="122552" x="6280150" y="4591050"/>
          <p14:tracePt t="122568" x="6273800" y="4591050"/>
          <p14:tracePt t="122585" x="6273800" y="4559300"/>
          <p14:tracePt t="122602" x="6286500" y="4514850"/>
          <p14:tracePt t="122619" x="6362700" y="4400550"/>
          <p14:tracePt t="122635" x="6426200" y="4330700"/>
          <p14:tracePt t="122652" x="6591300" y="4171950"/>
          <p14:tracePt t="122668" x="6731000" y="4076700"/>
          <p14:tracePt t="122685" x="6775450" y="4044950"/>
          <p14:tracePt t="122702" x="6826250" y="4019550"/>
          <p14:tracePt t="122718" x="6845300" y="4013200"/>
          <p14:tracePt t="122735" x="6851650" y="4006850"/>
          <p14:tracePt t="122752" x="6864350" y="4000500"/>
          <p14:tracePt t="122785" x="6870700" y="4000500"/>
          <p14:tracePt t="122814" x="6877050" y="4000500"/>
          <p14:tracePt t="122835" x="6883400" y="4000500"/>
          <p14:tracePt t="122866" x="6889750" y="4000500"/>
          <p14:tracePt t="122876" x="6902450" y="3994150"/>
          <p14:tracePt t="122887" x="6908800" y="3994150"/>
          <p14:tracePt t="122901" x="6915150" y="3994150"/>
          <p14:tracePt t="122918" x="6940550" y="3987800"/>
          <p14:tracePt t="122935" x="6959600" y="3987800"/>
          <p14:tracePt t="122952" x="6972300" y="3981450"/>
          <p14:tracePt t="125789" x="6965950" y="3981450"/>
          <p14:tracePt t="125798" x="6953250" y="3981450"/>
          <p14:tracePt t="125809" x="6934200" y="3981450"/>
          <p14:tracePt t="125820" x="6902450" y="3981450"/>
          <p14:tracePt t="125836" x="6883400" y="3981450"/>
          <p14:tracePt t="125853" x="6813550" y="3968750"/>
          <p14:tracePt t="125869" x="6762750" y="3968750"/>
          <p14:tracePt t="125886" x="6661150" y="3968750"/>
          <p14:tracePt t="125902" x="6496050" y="3956050"/>
          <p14:tracePt t="125919" x="6394450" y="3956050"/>
          <p14:tracePt t="125935" x="6229350" y="3943350"/>
          <p14:tracePt t="125952" x="6115050" y="3943350"/>
          <p14:tracePt t="125968" x="5861050" y="3937000"/>
          <p14:tracePt t="125986" x="5645150" y="3937000"/>
          <p14:tracePt t="126002" x="5530850" y="3937000"/>
          <p14:tracePt t="126019" x="5302250" y="3949700"/>
          <p14:tracePt t="126036" x="5238750" y="3962400"/>
          <p14:tracePt t="126053" x="5143500" y="3968750"/>
          <p14:tracePt t="126069" x="5118100" y="3968750"/>
          <p14:tracePt t="126085" x="5111750" y="3968750"/>
          <p14:tracePt t="126141" x="5073650" y="3975100"/>
          <p14:tracePt t="126152" x="4972050" y="3994150"/>
          <p14:tracePt t="126162" x="4889500" y="4025900"/>
          <p14:tracePt t="126172" x="4775200" y="4057650"/>
          <p14:tracePt t="126185" x="4622800" y="4114800"/>
          <p14:tracePt t="126201" x="4356100" y="4210050"/>
          <p14:tracePt t="126218" x="4019550" y="4311650"/>
          <p14:tracePt t="126235" x="3676650" y="4413250"/>
          <p14:tracePt t="126251" x="3575050" y="4432300"/>
          <p14:tracePt t="126268" x="3422650" y="4432300"/>
          <p14:tracePt t="126285" x="3371850" y="4432300"/>
          <p14:tracePt t="126302" x="3314700" y="4413250"/>
          <p14:tracePt t="126319" x="3289300" y="4413250"/>
          <p14:tracePt t="126769" x="3282950" y="4413250"/>
          <p14:tracePt t="126780" x="3276600" y="4413250"/>
          <p14:tracePt t="126790" x="3270250" y="4413250"/>
          <p14:tracePt t="126802" x="3263900" y="4413250"/>
          <p14:tracePt t="126821" x="3251200" y="4413250"/>
          <p14:tracePt t="126836" x="3238500" y="4406900"/>
          <p14:tracePt t="126853" x="3206750" y="4406900"/>
          <p14:tracePt t="126870" x="3181350" y="4406900"/>
          <p14:tracePt t="126886" x="3117850" y="4406900"/>
          <p14:tracePt t="126902" x="3098800" y="4406900"/>
          <p14:tracePt t="126918" x="3054350" y="4406900"/>
          <p14:tracePt t="126936" x="3009900" y="4406900"/>
          <p14:tracePt t="126952" x="2978150" y="4406900"/>
          <p14:tracePt t="126969" x="2908300" y="4394200"/>
          <p14:tracePt t="126986" x="2870200" y="4394200"/>
          <p14:tracePt t="127002" x="2813050" y="4387850"/>
          <p14:tracePt t="127019" x="2743200" y="4381500"/>
          <p14:tracePt t="127035" x="2692400" y="4368800"/>
          <p14:tracePt t="127051" x="2578100" y="4343400"/>
          <p14:tracePt t="127068" x="2508250" y="4337050"/>
          <p14:tracePt t="127085" x="2343150" y="4324350"/>
          <p14:tracePt t="127102" x="2139950" y="4311650"/>
          <p14:tracePt t="127118" x="2063750" y="4305300"/>
          <p14:tracePt t="127136" x="1905000" y="4292600"/>
          <p14:tracePt t="127152" x="1854200" y="4292600"/>
          <p14:tracePt t="127168" x="1765300" y="4286250"/>
          <p14:tracePt t="127186" x="1695450" y="4286250"/>
          <p14:tracePt t="127202" x="1676400" y="4279900"/>
          <p14:tracePt t="127219" x="1644650" y="4279900"/>
          <p14:tracePt t="127235" x="1631950" y="4273550"/>
          <p14:tracePt t="127251" x="1619250" y="4273550"/>
          <p14:tracePt t="127268" x="1612900" y="4273550"/>
          <p14:tracePt t="127301" x="1606550" y="4273550"/>
          <p14:tracePt t="127341" x="1600200" y="4273550"/>
          <p14:tracePt t="127573" x="1606550" y="4273550"/>
          <p14:tracePt t="127583" x="1625600" y="4273550"/>
          <p14:tracePt t="127593" x="1644650" y="4273550"/>
          <p14:tracePt t="127605" x="1663700" y="4273550"/>
          <p14:tracePt t="127619" x="1689100" y="4273550"/>
          <p14:tracePt t="127636" x="1746250" y="4273550"/>
          <p14:tracePt t="127652" x="1771650" y="4279900"/>
          <p14:tracePt t="127668" x="1828800" y="4279900"/>
          <p14:tracePt t="127685" x="1847850" y="4279900"/>
          <p14:tracePt t="127687" x="1860550" y="4279900"/>
          <p14:tracePt t="127702" x="1885950" y="4286250"/>
          <p14:tracePt t="127718" x="1898650" y="4286250"/>
          <p14:tracePt t="127735" x="1911350" y="4286250"/>
          <p14:tracePt t="127752" x="1924050" y="4292600"/>
          <p14:tracePt t="127769" x="1930400" y="4292600"/>
          <p14:tracePt t="127786" x="1936750" y="4292600"/>
          <p14:tracePt t="127833" x="1943100" y="4292600"/>
          <p14:tracePt t="127854" x="1949450" y="4292600"/>
          <p14:tracePt t="127865" x="1955800" y="4292600"/>
          <p14:tracePt t="127875" x="1962150" y="4292600"/>
          <p14:tracePt t="127887" x="1974850" y="4292600"/>
          <p14:tracePt t="127902" x="1987550" y="4292600"/>
          <p14:tracePt t="127919" x="2006600" y="4292600"/>
          <p14:tracePt t="127936" x="2019300" y="4292600"/>
          <p14:tracePt t="127952" x="2044700" y="4292600"/>
          <p14:tracePt t="127969" x="2070100" y="4298950"/>
          <p14:tracePt t="127986" x="2082800" y="4298950"/>
          <p14:tracePt t="128002" x="2101850" y="4298950"/>
          <p14:tracePt t="128019" x="2114550" y="4298950"/>
          <p14:tracePt t="152011" x="2127250" y="4298950"/>
          <p14:tracePt t="152021" x="2133600" y="4298950"/>
          <p14:tracePt t="152032" x="2146300" y="4298950"/>
          <p14:tracePt t="152042" x="2171700" y="4298950"/>
          <p14:tracePt t="152053" x="2190750" y="4298950"/>
          <p14:tracePt t="152067" x="2209800" y="4292600"/>
          <p14:tracePt t="152084" x="2317750" y="4260850"/>
          <p14:tracePt t="152101" x="2355850" y="4254500"/>
          <p14:tracePt t="152117" x="2444750" y="4235450"/>
          <p14:tracePt t="152134" x="2482850" y="4229100"/>
          <p14:tracePt t="152150" x="2540000" y="4229100"/>
          <p14:tracePt t="152168" x="2603500" y="4229100"/>
          <p14:tracePt t="152185" x="2635250" y="4229100"/>
          <p14:tracePt t="152188" x="2660650" y="4235450"/>
          <p14:tracePt t="152200" x="2686050" y="4254500"/>
          <p14:tracePt t="152217" x="2705100" y="4260850"/>
          <p14:tracePt t="152233" x="2730500" y="4292600"/>
          <p14:tracePt t="152250" x="2774950" y="4356100"/>
          <p14:tracePt t="152267" x="2787650" y="4387850"/>
          <p14:tracePt t="152284" x="2819400" y="4464050"/>
          <p14:tracePt t="152300" x="2832100" y="4502150"/>
          <p14:tracePt t="152317" x="2838450" y="4572000"/>
          <p14:tracePt t="152334" x="2838450" y="4641850"/>
          <p14:tracePt t="152350" x="2838450" y="4667250"/>
          <p14:tracePt t="152367" x="2832100" y="4718050"/>
          <p14:tracePt t="152384" x="2825750" y="4730750"/>
          <p14:tracePt t="152400" x="2794000" y="4749800"/>
          <p14:tracePt t="152419" x="2724150" y="4794250"/>
          <p14:tracePt t="152434" x="2692400" y="4806950"/>
          <p14:tracePt t="152450" x="2628900" y="4826000"/>
          <p14:tracePt t="152467" x="2603500" y="4832350"/>
          <p14:tracePt t="152484" x="2533650" y="4832350"/>
          <p14:tracePt t="152501" x="2463800" y="4832350"/>
          <p14:tracePt t="152516" x="2413000" y="4832350"/>
          <p14:tracePt t="152534" x="2336800" y="4832350"/>
          <p14:tracePt t="152550" x="2305050" y="4832350"/>
          <p14:tracePt t="152567" x="2241550" y="4832350"/>
          <p14:tracePt t="152585" x="2184400" y="4832350"/>
          <p14:tracePt t="152600" x="2152650" y="4832350"/>
          <p14:tracePt t="152616" x="2076450" y="4832350"/>
          <p14:tracePt t="152633" x="2038350" y="4832350"/>
          <p14:tracePt t="152649" x="2000250" y="4838700"/>
          <p14:tracePt t="152666" x="1974850" y="4838700"/>
          <p14:tracePt t="152682" x="1943100" y="4851400"/>
          <p14:tracePt t="152699" x="1911350" y="4864100"/>
          <p14:tracePt t="152716" x="1879600" y="4870450"/>
          <p14:tracePt t="152732" x="1828800" y="4889500"/>
          <p14:tracePt t="152749" x="1803400" y="4895850"/>
          <p14:tracePt t="152766" x="1752600" y="4902200"/>
          <p14:tracePt t="152783" x="1708150" y="4902200"/>
          <p14:tracePt t="152799" x="1689100" y="4902200"/>
          <p14:tracePt t="152817" x="1657350" y="4902200"/>
          <p14:tracePt t="152835" x="1638300" y="4902200"/>
          <p14:tracePt t="152850" x="1625600" y="4902200"/>
          <p14:tracePt t="152884" x="1619250" y="4902200"/>
          <p14:tracePt t="152920" x="1612900" y="4902200"/>
          <p14:tracePt t="152983" x="1619250" y="4895850"/>
          <p14:tracePt t="152992" x="1657350" y="4895850"/>
          <p14:tracePt t="153003" x="1695450" y="4895850"/>
          <p14:tracePt t="153017" x="1746250" y="4889500"/>
          <p14:tracePt t="153034" x="1879600" y="4889500"/>
          <p14:tracePt t="153050" x="1981200" y="4889500"/>
          <p14:tracePt t="153067" x="2152650" y="4889500"/>
          <p14:tracePt t="153084" x="2222500" y="4889500"/>
          <p14:tracePt t="153101" x="2362200" y="4889500"/>
          <p14:tracePt t="153118" x="2514600" y="4889500"/>
          <p14:tracePt t="153134" x="2565400" y="4889500"/>
          <p14:tracePt t="153150" x="2641600" y="4889500"/>
          <p14:tracePt t="153167" x="2679700" y="4889500"/>
          <p14:tracePt t="153184" x="2800350" y="4889500"/>
          <p14:tracePt t="153201" x="2914650" y="4889500"/>
          <p14:tracePt t="153217" x="2965450" y="4889500"/>
          <p14:tracePt t="153234" x="3048000" y="4889500"/>
          <p14:tracePt t="153250" x="3086100" y="4889500"/>
          <p14:tracePt t="153267" x="3175000" y="4889500"/>
          <p14:tracePt t="153284" x="3289300" y="4876800"/>
          <p14:tracePt t="153300" x="3359150" y="4876800"/>
          <p14:tracePt t="153317" x="3435350" y="4870450"/>
          <p14:tracePt t="153333" x="3479800" y="4864100"/>
          <p14:tracePt t="153350" x="3568700" y="4851400"/>
          <p14:tracePt t="153366" x="3619500" y="4851400"/>
          <p14:tracePt t="153384" x="3689350" y="4845050"/>
          <p14:tracePt t="153400" x="3746500" y="4838700"/>
          <p14:tracePt t="153417" x="3759200" y="4832350"/>
          <p14:tracePt t="153434" x="3778250" y="4832350"/>
          <p14:tracePt t="153450" x="3784600" y="4826000"/>
          <p14:tracePt t="153483" x="3790950" y="4819650"/>
          <p14:tracePt t="153878" x="3797300" y="4819650"/>
          <p14:tracePt t="153888" x="3803650" y="4819650"/>
          <p14:tracePt t="153899" x="3822700" y="4819650"/>
          <p14:tracePt t="153909" x="3841750" y="4819650"/>
          <p14:tracePt t="153920" x="3867150" y="4813300"/>
          <p14:tracePt t="153932" x="3911600" y="4813300"/>
          <p14:tracePt t="153949" x="3949700" y="4813300"/>
          <p14:tracePt t="153966" x="4019550" y="4806950"/>
          <p14:tracePt t="153983" x="4140200" y="4806950"/>
          <p14:tracePt t="153999" x="4216400" y="4806950"/>
          <p14:tracePt t="154017" x="4356100" y="4806950"/>
          <p14:tracePt t="154033" x="4419600" y="4806950"/>
          <p14:tracePt t="154050" x="4540250" y="4819650"/>
          <p14:tracePt t="154067" x="4635500" y="4826000"/>
          <p14:tracePt t="154084" x="4673600" y="4826000"/>
          <p14:tracePt t="154100" x="4718050" y="4826000"/>
          <p14:tracePt t="154117" x="4730750" y="4826000"/>
          <p14:tracePt t="154134" x="4749800" y="4826000"/>
          <p14:tracePt t="154151" x="4768850" y="4826000"/>
          <p14:tracePt t="154167" x="4775200" y="4826000"/>
          <p14:tracePt t="154184" x="4787900" y="4826000"/>
          <p14:tracePt t="154200" x="4794250" y="4826000"/>
          <p14:tracePt t="154216" x="4813300" y="4826000"/>
          <p14:tracePt t="154234" x="4832350" y="4826000"/>
          <p14:tracePt t="154250" x="4845050" y="4826000"/>
          <p14:tracePt t="154267" x="4876800" y="4819650"/>
          <p14:tracePt t="154284" x="4895850" y="4819650"/>
          <p14:tracePt t="154300" x="4933950" y="4819650"/>
          <p14:tracePt t="154318" x="4972050" y="4819650"/>
          <p14:tracePt t="154334" x="4984750" y="4813300"/>
          <p14:tracePt t="154350" x="5003800" y="4813300"/>
          <p14:tracePt t="154367" x="5016500" y="4813300"/>
          <p14:tracePt t="154383" x="5029200" y="4813300"/>
          <p14:tracePt t="154401" x="5041900" y="4813300"/>
          <p14:tracePt t="154417" x="5048250" y="4813300"/>
          <p14:tracePt t="172320" x="5022850" y="4826000"/>
          <p14:tracePt t="172331" x="4991100" y="4851400"/>
          <p14:tracePt t="172343" x="4959350" y="4876800"/>
          <p14:tracePt t="172352" x="4940300" y="4883150"/>
          <p14:tracePt t="172365" x="4908550" y="4895850"/>
          <p14:tracePt t="172382" x="4889500" y="4902200"/>
          <p14:tracePt t="172399" x="4851400" y="4921250"/>
          <p14:tracePt t="172416" x="4826000" y="4921250"/>
          <p14:tracePt t="172431" x="4819650" y="4921250"/>
          <p14:tracePt t="172448" x="4781550" y="4921250"/>
          <p14:tracePt t="172465" x="4756150" y="4921250"/>
          <p14:tracePt t="172481" x="4718050" y="4921250"/>
          <p14:tracePt t="172498" x="4686300" y="4908550"/>
          <p14:tracePt t="172515" x="4679950" y="4908550"/>
          <p14:tracePt t="172531" x="4641850" y="4895850"/>
          <p14:tracePt t="172548" x="4629150" y="4889500"/>
          <p14:tracePt t="172565" x="4591050" y="4876800"/>
          <p14:tracePt t="172582" x="4527550" y="4857750"/>
          <p14:tracePt t="172598" x="4495800" y="4838700"/>
          <p14:tracePt t="172615" x="4457700" y="4819650"/>
          <p14:tracePt t="172631" x="4432300" y="4806950"/>
          <p14:tracePt t="172649" x="4394200" y="4787900"/>
          <p14:tracePt t="172665" x="4368800" y="4781550"/>
          <p14:tracePt t="172681" x="4362450" y="4775200"/>
          <p14:tracePt t="172698" x="4343400" y="4775200"/>
          <p14:tracePt t="172715" x="4330700" y="4775200"/>
          <p14:tracePt t="174372" x="4324350" y="4775200"/>
          <p14:tracePt t="174382" x="4311650" y="4781550"/>
          <p14:tracePt t="174392" x="4298950" y="4800600"/>
          <p14:tracePt t="174403" x="4286250" y="4819650"/>
          <p14:tracePt t="174415" x="4260850" y="4864100"/>
          <p14:tracePt t="174432" x="4229100" y="4895850"/>
          <p14:tracePt t="174449" x="4152900" y="4991100"/>
          <p14:tracePt t="174465" x="4102100" y="5067300"/>
          <p14:tracePt t="174482" x="4083050" y="5086350"/>
          <p14:tracePt t="174498" x="4044950" y="5124450"/>
          <p14:tracePt t="174514" x="4032250" y="5137150"/>
          <p14:tracePt t="174531" x="4006850" y="5162550"/>
          <p14:tracePt t="174548" x="3975100" y="5181600"/>
          <p14:tracePt t="174564" x="3968750" y="5194300"/>
          <p14:tracePt t="174581" x="3949700" y="5207000"/>
          <p14:tracePt t="174598" x="3943350" y="5213350"/>
          <p14:tracePt t="174614" x="3911600" y="5232400"/>
          <p14:tracePt t="174631" x="3892550" y="5257800"/>
          <p14:tracePt t="174648" x="3886200" y="5257800"/>
          <p14:tracePt t="174664" x="3873500" y="5270500"/>
          <p14:tracePt t="174681" x="3867150" y="5283200"/>
          <p14:tracePt t="174698" x="3848100" y="5302250"/>
          <p14:tracePt t="174715" x="3835400" y="5314950"/>
          <p14:tracePt t="174731" x="3835400" y="5321300"/>
          <p14:tracePt t="174749" x="3822700" y="5334000"/>
          <p14:tracePt t="174766" x="3822700" y="5340350"/>
          <p14:tracePt t="174782" x="3822700" y="5346700"/>
          <p14:tracePt t="174800" x="3816350" y="5359400"/>
          <p14:tracePt t="174832" x="3810000" y="5365750"/>
          <p14:tracePt t="174873" x="3810000" y="5372100"/>
          <p14:tracePt t="174914" x="3810000" y="5378450"/>
          <p14:tracePt t="174956" x="3816350" y="5378450"/>
          <p14:tracePt t="174967" x="3829050" y="5378450"/>
          <p14:tracePt t="174977" x="3854450" y="5378450"/>
          <p14:tracePt t="174988" x="3873500" y="5378450"/>
          <p14:tracePt t="174999" x="3892550" y="5378450"/>
          <p14:tracePt t="175015" x="3911600" y="5384800"/>
          <p14:tracePt t="175032" x="3962400" y="5384800"/>
          <p14:tracePt t="175050" x="4032250" y="5410200"/>
          <p14:tracePt t="175065" x="4076700" y="5416550"/>
          <p14:tracePt t="175083" x="4140200" y="5448300"/>
          <p14:tracePt t="175099" x="4159250" y="5454650"/>
          <p14:tracePt t="175115" x="4203700" y="5492750"/>
          <p14:tracePt t="175133" x="4235450" y="5511800"/>
          <p14:tracePt t="175149" x="4241800" y="5524500"/>
          <p14:tracePt t="175166" x="4260850" y="5543550"/>
          <p14:tracePt t="175182" x="4273550" y="5562600"/>
          <p14:tracePt t="175201" x="4292600" y="5588000"/>
          <p14:tracePt t="178549" x="4292600" y="5594350"/>
          <p14:tracePt t="178569" x="4292600" y="5607050"/>
          <p14:tracePt t="178579" x="4292600" y="5626100"/>
          <p14:tracePt t="178591" x="4286250" y="5657850"/>
          <p14:tracePt t="178601" x="4279900" y="5683250"/>
          <p14:tracePt t="178615" x="4254500" y="5734050"/>
          <p14:tracePt t="178632" x="4191000" y="5835650"/>
          <p14:tracePt t="178647" x="4152900" y="5899150"/>
          <p14:tracePt t="178664" x="4083050" y="5969000"/>
          <p14:tracePt t="178681" x="4038600" y="6000750"/>
          <p14:tracePt t="178697" x="3975100" y="6019800"/>
          <p14:tracePt t="178715" x="3892550" y="6032500"/>
          <p14:tracePt t="178732" x="3867150" y="6026150"/>
          <p14:tracePt t="178748" x="3822700" y="5962650"/>
          <p14:tracePt t="178765" x="3803650" y="5924550"/>
          <p14:tracePt t="178782" x="3790950" y="5803900"/>
          <p14:tracePt t="178799" x="3797300" y="5683250"/>
          <p14:tracePt t="178815" x="3816350" y="5651500"/>
          <p14:tracePt t="178831" x="3860800" y="5594350"/>
          <p14:tracePt t="178849" x="3886200" y="5575300"/>
          <p14:tracePt t="178865" x="3975100" y="5530850"/>
          <p14:tracePt t="178882" x="4089400" y="5524500"/>
          <p14:tracePt t="178898" x="4140200" y="5524500"/>
          <p14:tracePt t="178915" x="4222750" y="5524500"/>
          <p14:tracePt t="178932" x="4248150" y="5524500"/>
          <p14:tracePt t="178948" x="4292600" y="5549900"/>
          <p14:tracePt t="178966" x="4337050" y="5575300"/>
          <p14:tracePt t="178982" x="4349750" y="5594350"/>
          <p14:tracePt t="178998" x="4387850" y="5638800"/>
          <p14:tracePt t="179015" x="4400550" y="5670550"/>
          <p14:tracePt t="179032" x="4425950" y="5715000"/>
          <p14:tracePt t="179049" x="4425950" y="5721350"/>
          <p14:tracePt t="179065" x="4432300" y="5727700"/>
          <p14:tracePt t="179082" x="4438650" y="5734050"/>
          <p14:tracePt t="179098" x="4438650" y="5740400"/>
          <p14:tracePt t="179133" x="4445000" y="5746750"/>
          <p14:tracePt t="179173" x="4445000" y="5753100"/>
          <p14:tracePt t="180104" x="4432300" y="5708650"/>
          <p14:tracePt t="180114" x="4419600" y="5664200"/>
          <p14:tracePt t="180124" x="4413250" y="5562600"/>
          <p14:tracePt t="180135" x="4413250" y="5473700"/>
          <p14:tracePt t="180148" x="4400550" y="5384800"/>
          <p14:tracePt t="180165" x="4400550" y="5232400"/>
          <p14:tracePt t="180180" x="4400550" y="5168900"/>
          <p14:tracePt t="180197" x="4400550" y="5041900"/>
          <p14:tracePt t="180214" x="4400550" y="4965700"/>
          <p14:tracePt t="180230" x="4400550" y="4762500"/>
          <p14:tracePt t="180249" x="4406900" y="4597400"/>
          <p14:tracePt t="180265" x="4413250" y="4489450"/>
          <p14:tracePt t="180282" x="4432300" y="4337050"/>
          <p14:tracePt t="180299" x="4445000" y="4260850"/>
          <p14:tracePt t="180314" x="4476750" y="4102100"/>
          <p14:tracePt t="180331" x="4483100" y="4038600"/>
          <p14:tracePt t="180347" x="4495800" y="3943350"/>
          <p14:tracePt t="180364" x="4502150" y="3892550"/>
          <p14:tracePt t="180381" x="4508500" y="3886200"/>
          <p14:tracePt t="180397" x="4508500" y="3879850"/>
          <p14:tracePt t="180636" x="4508500" y="3886200"/>
          <p14:tracePt t="180646" x="4508500" y="3905250"/>
          <p14:tracePt t="180656" x="4508500" y="3924300"/>
          <p14:tracePt t="180666" x="4508500" y="3943350"/>
          <p14:tracePt t="180681" x="4508500" y="3975100"/>
          <p14:tracePt t="180698" x="4508500" y="4032250"/>
          <p14:tracePt t="180714" x="4502150" y="4070350"/>
          <p14:tracePt t="180732" x="4495800" y="4146550"/>
          <p14:tracePt t="180749" x="4495800" y="4191000"/>
          <p14:tracePt t="180765" x="4489450" y="4267200"/>
          <p14:tracePt t="180782" x="4470400" y="4413250"/>
          <p14:tracePt t="180798" x="4470400" y="4464050"/>
          <p14:tracePt t="180815" x="4457700" y="4572000"/>
          <p14:tracePt t="180832" x="4451350" y="4622800"/>
          <p14:tracePt t="180849" x="4451350" y="4737100"/>
          <p14:tracePt t="180866" x="4432300" y="4895850"/>
          <p14:tracePt t="180882" x="4432300" y="4959350"/>
          <p14:tracePt t="180898" x="4425950" y="5029200"/>
          <p14:tracePt t="180915" x="4425950" y="5073650"/>
          <p14:tracePt t="180931" x="4425950" y="5168900"/>
          <p14:tracePt t="180948" x="4413250" y="5270500"/>
          <p14:tracePt t="180965" x="4413250" y="5334000"/>
          <p14:tracePt t="180981" x="4413250" y="5480050"/>
          <p14:tracePt t="180998" x="4406900" y="5568950"/>
          <p14:tracePt t="181015" x="4406900" y="5746750"/>
          <p14:tracePt t="181032" x="4406900" y="5911850"/>
          <p14:tracePt t="181048" x="4406900" y="5975350"/>
          <p14:tracePt t="181064" x="4406900" y="6051550"/>
          <p14:tracePt t="181082" x="4406900" y="6083300"/>
          <p14:tracePt t="181098" x="4419600" y="6115050"/>
          <p14:tracePt t="181115" x="4425950" y="6140450"/>
          <p14:tracePt t="181132" x="4432300" y="6140450"/>
          <p14:tracePt t="181148" x="4438650" y="6146800"/>
          <p14:tracePt t="181165" x="4445000" y="6153150"/>
          <p14:tracePt t="181231" x="4451350" y="6153150"/>
          <p14:tracePt t="181594" x="4457700" y="6153150"/>
          <p14:tracePt t="182882" x="4457700" y="6140450"/>
          <p14:tracePt t="182889" x="4457700" y="6115050"/>
          <p14:tracePt t="182899" x="4457700" y="6076950"/>
          <p14:tracePt t="182914" x="4457700" y="6064250"/>
          <p14:tracePt t="182932" x="4457700" y="6038850"/>
          <p14:tracePt t="182948" x="4457700" y="6032500"/>
          <p14:tracePt t="182965" x="4457700" y="6019800"/>
          <p14:tracePt t="183005" x="4457700" y="6013450"/>
          <p14:tracePt t="183046" x="4457700" y="6007100"/>
          <p14:tracePt t="183110" x="4457700" y="6000750"/>
          <p14:tracePt t="183151" x="4457700" y="5994400"/>
          <p14:tracePt t="183161" x="4457700" y="5988050"/>
          <p14:tracePt t="183172" x="4464050" y="5975350"/>
          <p14:tracePt t="183183" x="4464050" y="5962650"/>
          <p14:tracePt t="183198" x="4470400" y="5949950"/>
          <p14:tracePt t="183215" x="4476750" y="5924550"/>
          <p14:tracePt t="183232" x="4483100" y="5911850"/>
          <p14:tracePt t="183248" x="4495800" y="5892800"/>
          <p14:tracePt t="183266" x="4508500" y="5880100"/>
          <p14:tracePt t="183281" x="4508500" y="5867400"/>
          <p14:tracePt t="183298" x="4514850" y="5854700"/>
          <p14:tracePt t="183331" x="4514850" y="5848350"/>
          <p14:tracePt t="183348" x="4521200" y="5848350"/>
          <p14:tracePt t="183369" x="4521200" y="5842000"/>
          <p14:tracePt t="183411" x="4521200" y="5835650"/>
          <p14:tracePt t="183569" x="4527550" y="5829300"/>
          <p14:tracePt t="183580" x="4527550" y="5822950"/>
          <p14:tracePt t="183589" x="4527550" y="5816600"/>
          <p14:tracePt t="183601" x="4533900" y="5810250"/>
          <p14:tracePt t="183621" x="4540250" y="5803900"/>
          <p14:tracePt t="184173" x="4521200" y="5803900"/>
          <p14:tracePt t="184184" x="4483100" y="5803900"/>
          <p14:tracePt t="184194" x="4432300" y="5810250"/>
          <p14:tracePt t="184205" x="4362450" y="5822950"/>
          <p14:tracePt t="184215" x="4311650" y="5822950"/>
          <p14:tracePt t="184231" x="4248150" y="5822950"/>
          <p14:tracePt t="184247" x="4083050" y="5822950"/>
          <p14:tracePt t="184264" x="4006850" y="5822950"/>
          <p14:tracePt t="184281" x="3905250" y="5822950"/>
          <p14:tracePt t="184298" x="3822700" y="5822950"/>
          <p14:tracePt t="184315" x="3797300" y="5822950"/>
          <p14:tracePt t="184331" x="3740150" y="5816600"/>
          <p14:tracePt t="184348" x="3714750" y="5803900"/>
          <p14:tracePt t="184365" x="3683000" y="5784850"/>
          <p14:tracePt t="184382" x="3670300" y="5778500"/>
          <p14:tracePt t="185627" x="3657600" y="5778500"/>
          <p14:tracePt t="185638" x="3625850" y="5778500"/>
          <p14:tracePt t="185649" x="3587750" y="5778500"/>
          <p14:tracePt t="185665" x="3536950" y="5791200"/>
          <p14:tracePt t="185680" x="3403600" y="5797550"/>
          <p14:tracePt t="185697" x="3314700" y="5810250"/>
          <p14:tracePt t="185713" x="3136900" y="5810250"/>
          <p14:tracePt t="185730" x="3009900" y="5810250"/>
          <p14:tracePt t="185747" x="2971800" y="5810250"/>
          <p14:tracePt t="185763" x="2889250" y="5810250"/>
          <p14:tracePt t="185780" x="2838450" y="5797550"/>
          <p14:tracePt t="185797" x="2768600" y="5791200"/>
          <p14:tracePt t="185814" x="2717800" y="5784850"/>
          <p14:tracePt t="185831" x="2698750" y="5784850"/>
          <p14:tracePt t="185848" x="2673350" y="5784850"/>
          <p14:tracePt t="185865" x="2660650" y="5784850"/>
          <p14:tracePt t="185881" x="2647950" y="5784850"/>
          <p14:tracePt t="185898" x="2641600" y="5784850"/>
          <p14:tracePt t="185932" x="2635250" y="5784850"/>
          <p14:tracePt t="185983" x="2628900" y="5784850"/>
          <p14:tracePt t="186168" x="2641600" y="5784850"/>
          <p14:tracePt t="186178" x="2660650" y="5784850"/>
          <p14:tracePt t="186189" x="2679700" y="5784850"/>
          <p14:tracePt t="186199" x="2698750" y="5791200"/>
          <p14:tracePt t="186213" x="2724150" y="5791200"/>
          <p14:tracePt t="186230" x="2743200" y="5797550"/>
          <p14:tracePt t="186246" x="2832100" y="5816600"/>
          <p14:tracePt t="186263" x="2990850" y="5822950"/>
          <p14:tracePt t="186280" x="3054350" y="5822950"/>
          <p14:tracePt t="186297" x="3244850" y="5835650"/>
          <p14:tracePt t="186313" x="3346450" y="5835650"/>
          <p14:tracePt t="186330" x="3562350" y="5835650"/>
          <p14:tracePt t="186347" x="3727450" y="5854700"/>
          <p14:tracePt t="186363" x="3829050" y="5867400"/>
          <p14:tracePt t="186380" x="4000500" y="5886450"/>
          <p14:tracePt t="186397" x="4064000" y="5886450"/>
          <p14:tracePt t="186413" x="4178300" y="5905500"/>
          <p14:tracePt t="186430" x="4279900" y="5930900"/>
          <p14:tracePt t="186448" x="4318000" y="5937250"/>
          <p14:tracePt t="186465" x="4375150" y="5943600"/>
          <p14:tracePt t="186482" x="4400550" y="5949950"/>
          <p14:tracePt t="186498" x="4406900" y="5949950"/>
          <p14:tracePt t="186515" x="4413250" y="5949950"/>
          <p14:tracePt t="186547" x="4419600" y="5949950"/>
          <p14:tracePt t="186920" x="4425950" y="5949950"/>
          <p14:tracePt t="186941" x="4438650" y="5949950"/>
          <p14:tracePt t="186952" x="4451350" y="5949950"/>
          <p14:tracePt t="186962" x="4457700" y="5949950"/>
          <p14:tracePt t="186973" x="4476750" y="5949950"/>
          <p14:tracePt t="186984" x="4489450" y="5949950"/>
          <p14:tracePt t="186998" x="4508500" y="5949950"/>
          <p14:tracePt t="187015" x="4565650" y="5949950"/>
          <p14:tracePt t="187031" x="4603750" y="5949950"/>
          <p14:tracePt t="187047" x="4686300" y="5930900"/>
          <p14:tracePt t="187064" x="4705350" y="5930900"/>
          <p14:tracePt t="187081" x="4768850" y="5918200"/>
          <p14:tracePt t="187098" x="4838700" y="5892800"/>
          <p14:tracePt t="187114" x="4876800" y="5892800"/>
          <p14:tracePt t="187131" x="4959350" y="5880100"/>
          <p14:tracePt t="187148" x="4991100" y="5880100"/>
          <p14:tracePt t="187165" x="5041900" y="5861050"/>
          <p14:tracePt t="187182" x="5080000" y="5861050"/>
          <p14:tracePt t="187198" x="5099050" y="5861050"/>
          <p14:tracePt t="187214" x="5130800" y="5861050"/>
          <p14:tracePt t="187232" x="5143500" y="5861050"/>
          <p14:tracePt t="187247" x="5168900" y="5854700"/>
          <p14:tracePt t="187264" x="5194300" y="5854700"/>
          <p14:tracePt t="187280" x="5213350" y="5854700"/>
          <p14:tracePt t="187297" x="5232400" y="5854700"/>
          <p14:tracePt t="187313" x="5238750" y="5854700"/>
          <p14:tracePt t="187330" x="5251450" y="5854700"/>
          <p14:tracePt t="189004" x="5251450" y="5867400"/>
          <p14:tracePt t="189015" x="5257800" y="5873750"/>
          <p14:tracePt t="189025" x="5257800" y="5880100"/>
          <p14:tracePt t="189035" x="5257800" y="5886450"/>
          <p14:tracePt t="189059" x="5264150" y="5886450"/>
          <p14:tracePt t="189067" x="5264150" y="5892800"/>
          <p14:tracePt t="189098" x="5264150" y="5899150"/>
          <p14:tracePt t="189161" x="5264150" y="5905500"/>
          <p14:tracePt t="189192" x="5264150" y="5911850"/>
          <p14:tracePt t="189203" x="5264150" y="5918200"/>
          <p14:tracePt t="189224" x="5264150" y="5930900"/>
          <p14:tracePt t="189234" x="5264150" y="5943600"/>
          <p14:tracePt t="189244" x="5264150" y="5956300"/>
          <p14:tracePt t="189255" x="5264150" y="5969000"/>
          <p14:tracePt t="189267" x="5264150" y="5981700"/>
          <p14:tracePt t="189281" x="5264150" y="5988050"/>
          <p14:tracePt t="189298" x="5257800" y="6000750"/>
          <p14:tracePt t="189331" x="5257800" y="6007100"/>
        </p14:tracePtLst>
      </p14:laserTraceLst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en-US"/>
              <a:t>Statistical model</a:t>
            </a:r>
          </a:p>
        </p:txBody>
      </p:sp>
      <p:sp>
        <p:nvSpPr>
          <p:cNvPr id="3174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Quality of predictions may depend on:</a:t>
            </a:r>
          </a:p>
          <a:p>
            <a:pPr lvl="1"/>
            <a:r>
              <a:rPr lang="en-US" altLang="en-US" dirty="0"/>
              <a:t>The essential quality and appropriateness of the method</a:t>
            </a:r>
          </a:p>
          <a:p>
            <a:pPr lvl="1"/>
            <a:r>
              <a:rPr lang="en-US" altLang="en-US" dirty="0"/>
              <a:t>The actual implementation of the method as a computer program</a:t>
            </a:r>
          </a:p>
          <a:p>
            <a:pPr lvl="1"/>
            <a:r>
              <a:rPr lang="en-US" altLang="en-US" dirty="0"/>
              <a:t>The skill of the “data pilot”</a:t>
            </a:r>
            <a:endParaRPr lang="en-US" altLang="en-US" sz="920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3</a:t>
            </a:r>
          </a:p>
        </p:txBody>
      </p:sp>
      <p:sp>
        <p:nvSpPr>
          <p:cNvPr id="31750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B724A2A-92F5-4D12-994B-6BF73FF71796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pt-BR" altLang="en-US" sz="1200">
              <a:solidFill>
                <a:srgbClr val="898989"/>
              </a:solidFill>
            </a:endParaRPr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pt-BR" dirty="0"/>
              <a:t>2019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extLst>
    <p:ext uri="{3A86A75C-4F4B-4683-9AE1-C65F6400EC91}">
      <p14:laserTraceLst xmlns:p14="http://schemas.microsoft.com/office/powerpoint/2010/main">
        <p14:tracePtLst>
          <p14:tracePt t="4667" x="5257800" y="6000750"/>
          <p14:tracePt t="4678" x="5257800" y="5988050"/>
          <p14:tracePt t="4688" x="5257800" y="5975350"/>
          <p14:tracePt t="4699" x="5257800" y="5962650"/>
          <p14:tracePt t="4714" x="5264150" y="5949950"/>
          <p14:tracePt t="4731" x="5270500" y="5924550"/>
          <p14:tracePt t="4747" x="5276850" y="5918200"/>
          <p14:tracePt t="4764" x="5283200" y="5905500"/>
          <p14:tracePt t="4780" x="5283200" y="5892800"/>
          <p14:tracePt t="4797" x="5302250" y="5873750"/>
          <p14:tracePt t="4814" x="5321300" y="5835650"/>
          <p14:tracePt t="4830" x="5340350" y="5822950"/>
          <p14:tracePt t="4847" x="5378450" y="5778500"/>
          <p14:tracePt t="4864" x="5391150" y="5765800"/>
          <p14:tracePt t="4881" x="5422900" y="5734050"/>
          <p14:tracePt t="4898" x="5454650" y="5702300"/>
          <p14:tracePt t="4915" x="5467350" y="5689600"/>
          <p14:tracePt t="4931" x="5499100" y="5664200"/>
          <p14:tracePt t="4948" x="5499100" y="5657850"/>
          <p14:tracePt t="4965" x="5511800" y="5638800"/>
          <p14:tracePt t="4981" x="5530850" y="5626100"/>
          <p14:tracePt t="4998" x="5537200" y="5619750"/>
          <p14:tracePt t="5015" x="5556250" y="5607050"/>
          <p14:tracePt t="5032" x="5562600" y="5594350"/>
          <p14:tracePt t="5048" x="5581650" y="5568950"/>
          <p14:tracePt t="5065" x="5600700" y="5549900"/>
          <p14:tracePt t="5081" x="5613400" y="5530850"/>
          <p14:tracePt t="5098" x="5638800" y="5492750"/>
          <p14:tracePt t="5115" x="5651500" y="5473700"/>
          <p14:tracePt t="5131" x="5683250" y="5422900"/>
          <p14:tracePt t="5150" x="5715000" y="5359400"/>
          <p14:tracePt t="5165" x="5734050" y="5314950"/>
          <p14:tracePt t="5182" x="5778500" y="5181600"/>
          <p14:tracePt t="5198" x="5791200" y="5137150"/>
          <p14:tracePt t="5215" x="5816600" y="5029200"/>
          <p14:tracePt t="5232" x="5835650" y="4914900"/>
          <p14:tracePt t="5248" x="5842000" y="4857750"/>
          <p14:tracePt t="5264" x="5842000" y="4800600"/>
          <p14:tracePt t="5281" x="5842000" y="4781550"/>
          <p14:tracePt t="5298" x="5842000" y="4775200"/>
          <p14:tracePt t="9539" x="5829300" y="4775200"/>
          <p14:tracePt t="9549" x="5803900" y="4775200"/>
          <p14:tracePt t="9560" x="5759450" y="4749800"/>
          <p14:tracePt t="9570" x="5689600" y="4711700"/>
          <p14:tracePt t="9582" x="5626100" y="4673600"/>
          <p14:tracePt t="9598" x="5556250" y="4622800"/>
          <p14:tracePt t="9615" x="5422900" y="4521200"/>
          <p14:tracePt t="9632" x="5327650" y="4419600"/>
          <p14:tracePt t="9648" x="5270500" y="4337050"/>
          <p14:tracePt t="9665" x="5168900" y="4184650"/>
          <p14:tracePt t="9681" x="5111750" y="4089400"/>
          <p14:tracePt t="9697" x="5010150" y="3892550"/>
          <p14:tracePt t="9714" x="4959350" y="3797300"/>
          <p14:tracePt t="9731" x="4895850" y="3575050"/>
          <p14:tracePt t="9749" x="4832350" y="3390900"/>
          <p14:tracePt t="9764" x="4826000" y="3340100"/>
          <p14:tracePt t="9781" x="4794250" y="3219450"/>
          <p14:tracePt t="9799" x="4787900" y="3111500"/>
          <p14:tracePt t="9815" x="4787900" y="3060700"/>
          <p14:tracePt t="9831" x="4787900" y="3022600"/>
        </p14:tracePtLst>
      </p14:laserTraceLst>
    </p:ext>
  </p:extLs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en-US"/>
              <a:t>Statistical model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3</a:t>
            </a:r>
          </a:p>
        </p:txBody>
      </p:sp>
      <p:sp>
        <p:nvSpPr>
          <p:cNvPr id="32773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8B2D651-0B4C-4A90-9B98-E265A8B6AB02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pt-BR" altLang="en-US" sz="1200">
              <a:solidFill>
                <a:srgbClr val="898989"/>
              </a:solidFill>
            </a:endParaRPr>
          </a:p>
        </p:txBody>
      </p:sp>
      <p:pic>
        <p:nvPicPr>
          <p:cNvPr id="32774" name="Espaço Reservado para Conteúdo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1313" y="1557338"/>
            <a:ext cx="8607425" cy="3959225"/>
          </a:xfrm>
        </p:spPr>
      </p:pic>
      <p:sp>
        <p:nvSpPr>
          <p:cNvPr id="32775" name="Rectangle 1"/>
          <p:cNvSpPr>
            <a:spLocks noChangeArrowheads="1"/>
          </p:cNvSpPr>
          <p:nvPr/>
        </p:nvSpPr>
        <p:spPr bwMode="auto">
          <a:xfrm rot="10800000" flipV="1">
            <a:off x="984250" y="6092825"/>
            <a:ext cx="7043738" cy="314325"/>
          </a:xfrm>
          <a:prstGeom prst="rect">
            <a:avLst/>
          </a:prstGeom>
          <a:solidFill>
            <a:srgbClr val="F7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15870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en-US" sz="1000">
                <a:solidFill>
                  <a:srgbClr val="333333"/>
                </a:solidFill>
                <a:latin typeface="Arial" panose="020B0604020202020204" pitchFamily="34" charset="0"/>
              </a:rPr>
              <a:t>Steyerbeg. </a:t>
            </a:r>
            <a:r>
              <a:rPr lang="en-US" altLang="en-US" sz="1000">
                <a:latin typeface="Arial" panose="020B0604020202020204" pitchFamily="34" charset="0"/>
              </a:rPr>
              <a:t>Clinical Prediction Models:  A Practical Approach to Development, Validation, and Updating. Springer in 2009. </a:t>
            </a:r>
            <a:endParaRPr lang="pt-BR" altLang="en-US" sz="1000">
              <a:latin typeface="Arial" panose="020B0604020202020204" pitchFamily="34" charset="0"/>
            </a:endParaRPr>
          </a:p>
        </p:txBody>
      </p:sp>
      <p:sp>
        <p:nvSpPr>
          <p:cNvPr id="8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pt-BR" dirty="0"/>
              <a:t>2019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extLst>
    <p:ext uri="{3A86A75C-4F4B-4683-9AE1-C65F6400EC91}">
      <p14:laserTraceLst xmlns:p14="http://schemas.microsoft.com/office/powerpoint/2010/main">
        <p14:tracePtLst>
          <p14:tracePt t="3206" x="4775200" y="3022600"/>
          <p14:tracePt t="3217" x="4762500" y="3022600"/>
          <p14:tracePt t="3227" x="4749800" y="3022600"/>
          <p14:tracePt t="3237" x="4730750" y="3022600"/>
          <p14:tracePt t="3252" x="4699000" y="3022600"/>
          <p14:tracePt t="3270" x="4622800" y="3022600"/>
          <p14:tracePt t="3286" x="4584700" y="3035300"/>
          <p14:tracePt t="3302" x="4527550" y="3041650"/>
          <p14:tracePt t="3318" x="4514850" y="3041650"/>
          <p14:tracePt t="3335" x="4476750" y="3048000"/>
          <p14:tracePt t="3352" x="4464050" y="3048000"/>
          <p14:tracePt t="3385" x="4457700" y="3048000"/>
          <p14:tracePt t="3404" x="4451350" y="3048000"/>
          <p14:tracePt t="3445" x="4445000" y="3048000"/>
          <p14:tracePt t="3456" x="4438650" y="3048000"/>
          <p14:tracePt t="3478" x="4432300" y="3048000"/>
          <p14:tracePt t="3489" x="4432300" y="3041650"/>
          <p14:tracePt t="3499" x="4432300" y="3035300"/>
          <p14:tracePt t="3510" x="4432300" y="3028950"/>
          <p14:tracePt t="3520" x="4425950" y="3028950"/>
          <p14:tracePt t="3536" x="4419600" y="3028950"/>
          <p14:tracePt t="3553" x="4413250" y="3016250"/>
          <p14:tracePt t="3586" x="4406900" y="2990850"/>
          <p14:tracePt t="3603" x="4406900" y="2978150"/>
          <p14:tracePt t="3620" x="4400550" y="2971800"/>
          <p14:tracePt t="3653" x="4400550" y="2965450"/>
          <p14:tracePt t="3669" x="4400550" y="2946400"/>
          <p14:tracePt t="3686" x="4400550" y="2940050"/>
          <p14:tracePt t="3703" x="4400550" y="2933700"/>
          <p14:tracePt t="3719" x="4400550" y="2927350"/>
          <p14:tracePt t="3736" x="4400550" y="2921000"/>
          <p14:tracePt t="3753" x="4400550" y="2908300"/>
          <p14:tracePt t="3770" x="4400550" y="2901950"/>
          <p14:tracePt t="3786" x="4406900" y="2895600"/>
          <p14:tracePt t="4105" x="4406900" y="2889250"/>
          <p14:tracePt t="4375" x="4406900" y="2882900"/>
          <p14:tracePt t="4386" x="4406900" y="2870200"/>
          <p14:tracePt t="4396" x="4406900" y="2863850"/>
          <p14:tracePt t="4407" x="4406900" y="2857500"/>
          <p14:tracePt t="4419" x="4413250" y="2844800"/>
          <p14:tracePt t="4436" x="4419600" y="2832100"/>
          <p14:tracePt t="4452" x="4425950" y="2819400"/>
          <p14:tracePt t="4468" x="4432300" y="2800350"/>
          <p14:tracePt t="4485" x="4438650" y="2794000"/>
          <p14:tracePt t="4502" x="4445000" y="2781300"/>
          <p14:tracePt t="4518" x="4451350" y="2781300"/>
          <p14:tracePt t="4535" x="4464050" y="2768600"/>
          <p14:tracePt t="4552" x="4470400" y="2755900"/>
          <p14:tracePt t="4568" x="4470400" y="2749550"/>
          <p14:tracePt t="4585" x="4483100" y="2736850"/>
          <p14:tracePt t="4602" x="4489450" y="2730500"/>
          <p14:tracePt t="4618" x="4508500" y="2717800"/>
          <p14:tracePt t="4635" x="4527550" y="2705100"/>
          <p14:tracePt t="4652" x="4533900" y="2698750"/>
          <p14:tracePt t="4669" x="4540250" y="2692400"/>
          <p14:tracePt t="4686" x="4546600" y="2686050"/>
          <p14:tracePt t="4703" x="4559300" y="2673350"/>
          <p14:tracePt t="4720" x="4572000" y="2654300"/>
          <p14:tracePt t="4736" x="4572000" y="2647950"/>
          <p14:tracePt t="4752" x="4603750" y="2622550"/>
          <p14:tracePt t="4769" x="4616450" y="2609850"/>
          <p14:tracePt t="4786" x="4667250" y="2571750"/>
          <p14:tracePt t="4803" x="4724400" y="2527300"/>
          <p14:tracePt t="4820" x="4756150" y="2501900"/>
          <p14:tracePt t="4835" x="4781550" y="2463800"/>
          <p14:tracePt t="4852" x="4806950" y="2451100"/>
          <p14:tracePt t="4869" x="4832350" y="2406650"/>
          <p14:tracePt t="4886" x="4889500" y="2279650"/>
          <p14:tracePt t="4902" x="4908550" y="2216150"/>
          <p14:tracePt t="4919" x="4946650" y="2044700"/>
          <p14:tracePt t="4935" x="4965700" y="1943100"/>
          <p14:tracePt t="4953" x="5022850" y="1720850"/>
          <p14:tracePt t="4971" x="5048250" y="1600200"/>
          <p14:tracePt t="4986" x="5067300" y="1555750"/>
          <p14:tracePt t="5002" x="5080000" y="1524000"/>
          <p14:tracePt t="5018" x="5086350" y="1511300"/>
          <p14:tracePt t="5035" x="5086350" y="1504950"/>
          <p14:tracePt t="8135" x="5080000" y="1504950"/>
          <p14:tracePt t="8146" x="5060950" y="1504950"/>
          <p14:tracePt t="8156" x="5041900" y="1504950"/>
          <p14:tracePt t="8169" x="5016500" y="1511300"/>
          <p14:tracePt t="8187" x="4908550" y="1549400"/>
          <p14:tracePt t="8202" x="4832350" y="1568450"/>
          <p14:tracePt t="8219" x="4610100" y="1619250"/>
          <p14:tracePt t="8236" x="4521200" y="1651000"/>
          <p14:tracePt t="8254" x="4222750" y="1720850"/>
          <p14:tracePt t="8270" x="4013200" y="1758950"/>
          <p14:tracePt t="8286" x="3924300" y="1790700"/>
          <p14:tracePt t="8303" x="3714750" y="1854200"/>
          <p14:tracePt t="8319" x="3600450" y="1866900"/>
          <p14:tracePt t="8336" x="3429000" y="1885950"/>
          <p14:tracePt t="8352" x="3352800" y="1892300"/>
          <p14:tracePt t="8369" x="3187700" y="1905000"/>
          <p14:tracePt t="8386" x="3073400" y="1911350"/>
          <p14:tracePt t="8403" x="3028950" y="1911350"/>
          <p14:tracePt t="8419" x="2990850" y="1911350"/>
          <p14:tracePt t="8437" x="2971800" y="1911350"/>
          <p14:tracePt t="8451" x="2965450" y="1911350"/>
          <p14:tracePt t="8468" x="2959100" y="1911350"/>
          <p14:tracePt t="8501" x="2952750" y="1911350"/>
          <p14:tracePt t="8518" x="2946400" y="1911350"/>
          <p14:tracePt t="8535" x="2940050" y="1917700"/>
          <p14:tracePt t="8551" x="2927350" y="1917700"/>
          <p14:tracePt t="8568" x="2914650" y="1924050"/>
          <p14:tracePt t="8584" x="2908300" y="1930400"/>
          <p14:tracePt t="8601" x="2901950" y="1936750"/>
          <p14:tracePt t="8618" x="2889250" y="1936750"/>
          <p14:tracePt t="8636" x="2882900" y="1943100"/>
          <p14:tracePt t="8669" x="2876550" y="1943100"/>
          <p14:tracePt t="8686" x="2870200" y="1943100"/>
          <p14:tracePt t="8730" x="2863850" y="1943100"/>
          <p14:tracePt t="8760" x="2857500" y="1943100"/>
          <p14:tracePt t="8771" x="2851150" y="1943100"/>
          <p14:tracePt t="8781" x="2851150" y="1949450"/>
          <p14:tracePt t="8792" x="2838450" y="1955800"/>
          <p14:tracePt t="8802" x="2832100" y="1968500"/>
          <p14:tracePt t="8819" x="2825750" y="1981200"/>
          <p14:tracePt t="8835" x="2806700" y="2012950"/>
          <p14:tracePt t="8852" x="2800350" y="2025650"/>
          <p14:tracePt t="8869" x="2787650" y="2038350"/>
          <p14:tracePt t="8885" x="2781300" y="2057400"/>
          <p14:tracePt t="8901" x="2774950" y="2076450"/>
          <p14:tracePt t="8919" x="2762250" y="2095500"/>
          <p14:tracePt t="8936" x="2755900" y="2120900"/>
          <p14:tracePt t="8952" x="2730500" y="2216150"/>
          <p14:tracePt t="8969" x="2717800" y="2298700"/>
          <p14:tracePt t="8985" x="2711450" y="2324100"/>
          <p14:tracePt t="9002" x="2698750" y="2381250"/>
          <p14:tracePt t="9019" x="2692400" y="2406650"/>
          <p14:tracePt t="9036" x="2686050" y="2470150"/>
          <p14:tracePt t="9053" x="2679700" y="2609850"/>
          <p14:tracePt t="9068" x="2679700" y="2660650"/>
          <p14:tracePt t="9085" x="2679700" y="2762250"/>
          <p14:tracePt t="9101" x="2679700" y="2806700"/>
          <p14:tracePt t="9118" x="2679700" y="2895600"/>
          <p14:tracePt t="9134" x="2679700" y="2971800"/>
          <p14:tracePt t="9151" x="2679700" y="3111500"/>
          <p14:tracePt t="9168" x="2692400" y="3270250"/>
          <p14:tracePt t="9184" x="2698750" y="3346450"/>
          <p14:tracePt t="9201" x="2698750" y="3549650"/>
          <p14:tracePt t="9218" x="2698750" y="3638550"/>
          <p14:tracePt t="9235" x="2698750" y="3778250"/>
          <p14:tracePt t="9251" x="2698750" y="3905250"/>
          <p14:tracePt t="9269" x="2698750" y="3981450"/>
          <p14:tracePt t="9286" x="2698750" y="4133850"/>
          <p14:tracePt t="9303" x="2686050" y="4267200"/>
          <p14:tracePt t="9319" x="2686050" y="4330700"/>
          <p14:tracePt t="9336" x="2686050" y="4432300"/>
          <p14:tracePt t="9352" x="2686050" y="4483100"/>
          <p14:tracePt t="9369" x="2686050" y="4622800"/>
          <p14:tracePt t="9386" x="2686050" y="4711700"/>
          <p14:tracePt t="9403" x="2686050" y="4864100"/>
          <p14:tracePt t="9419" x="2692400" y="4972050"/>
          <p14:tracePt t="9436" x="2692400" y="5010150"/>
          <p14:tracePt t="9453" x="2692400" y="5080000"/>
          <p14:tracePt t="9470" x="2698750" y="5124450"/>
          <p14:tracePt t="9485" x="2705100" y="5168900"/>
          <p14:tracePt t="9502" x="2711450" y="5283200"/>
          <p14:tracePt t="9519" x="2724150" y="5327650"/>
          <p14:tracePt t="9536" x="2749550" y="5422900"/>
          <p14:tracePt t="9552" x="2755900" y="5448300"/>
          <p14:tracePt t="9569" x="2768600" y="5492750"/>
          <p14:tracePt t="9857" x="2774950" y="5492750"/>
          <p14:tracePt t="9868" x="2781300" y="5486400"/>
          <p14:tracePt t="9878" x="2794000" y="5467350"/>
          <p14:tracePt t="9889" x="2806700" y="5435600"/>
          <p14:tracePt t="9901" x="2838450" y="5391150"/>
          <p14:tracePt t="9920" x="2870200" y="5283200"/>
          <p14:tracePt t="9935" x="2889250" y="5232400"/>
          <p14:tracePt t="9952" x="2952750" y="4984750"/>
          <p14:tracePt t="9969" x="2978150" y="4857750"/>
          <p14:tracePt t="9985" x="3016250" y="4622800"/>
          <p14:tracePt t="10003" x="3060700" y="4368800"/>
          <p14:tracePt t="10019" x="3073400" y="4229100"/>
          <p14:tracePt t="10035" x="3073400" y="3975100"/>
          <p14:tracePt t="10052" x="3073400" y="3860800"/>
          <p14:tracePt t="10069" x="3073400" y="3511550"/>
          <p14:tracePt t="10086" x="3067050" y="3282950"/>
          <p14:tracePt t="10103" x="3060700" y="3181350"/>
          <p14:tracePt t="10119" x="3048000" y="2863850"/>
          <p14:tracePt t="10136" x="3035300" y="2698750"/>
          <p14:tracePt t="10152" x="3035300" y="2508250"/>
          <p14:tracePt t="10170" x="3035300" y="2355850"/>
          <p14:tracePt t="10185" x="3035300" y="2254250"/>
          <p14:tracePt t="10203" x="3022600" y="2114550"/>
          <p14:tracePt t="10219" x="3016250" y="2070100"/>
          <p14:tracePt t="10235" x="3009900" y="2000250"/>
          <p14:tracePt t="10251" x="3009900" y="1962150"/>
          <p14:tracePt t="10268" x="2990850" y="1866900"/>
          <p14:tracePt t="10285" x="2990850" y="1778000"/>
          <p14:tracePt t="10301" x="2990850" y="1689100"/>
          <p14:tracePt t="10318" x="2990850" y="1574800"/>
          <p14:tracePt t="10334" x="2990850" y="1504950"/>
          <p14:tracePt t="10351" x="2990850" y="1441450"/>
          <p14:tracePt t="10368" x="2990850" y="1390650"/>
          <p14:tracePt t="10384" x="2984500" y="1377950"/>
          <p14:tracePt t="10401" x="2984500" y="1358900"/>
          <p14:tracePt t="10452" x="2971800" y="1358900"/>
          <p14:tracePt t="10463" x="2959100" y="1358900"/>
          <p14:tracePt t="10473" x="2946400" y="1358900"/>
          <p14:tracePt t="10486" x="2927350" y="1371600"/>
          <p14:tracePt t="10502" x="2914650" y="1377950"/>
          <p14:tracePt t="10519" x="2895600" y="1409700"/>
          <p14:tracePt t="10536" x="2851150" y="1473200"/>
          <p14:tracePt t="10552" x="2838450" y="1517650"/>
          <p14:tracePt t="10569" x="2806700" y="1574800"/>
          <p14:tracePt t="10585" x="2787650" y="1619250"/>
          <p14:tracePt t="10603" x="2762250" y="1695450"/>
          <p14:tracePt t="10619" x="2736850" y="1835150"/>
          <p14:tracePt t="10635" x="2736850" y="1924050"/>
          <p14:tracePt t="10651" x="2705100" y="2057400"/>
          <p14:tracePt t="10668" x="2698750" y="2127250"/>
          <p14:tracePt t="10686" x="2667000" y="2355850"/>
          <p14:tracePt t="10702" x="2647950" y="2597150"/>
          <p14:tracePt t="10719" x="2635250" y="2686050"/>
          <p14:tracePt t="10735" x="2603500" y="2844800"/>
          <p14:tracePt t="10752" x="2584450" y="2946400"/>
          <p14:tracePt t="10769" x="2540000" y="3181350"/>
          <p14:tracePt t="10786" x="2514600" y="3371850"/>
          <p14:tracePt t="10802" x="2495550" y="3454400"/>
          <p14:tracePt t="10819" x="2476500" y="3594100"/>
          <p14:tracePt t="10835" x="2457450" y="3663950"/>
          <p14:tracePt t="10852" x="2438400" y="3790950"/>
          <p14:tracePt t="10869" x="2425700" y="3898900"/>
          <p14:tracePt t="10885" x="2425700" y="3962400"/>
          <p14:tracePt t="10902" x="2425700" y="4064000"/>
          <p14:tracePt t="10919" x="2425700" y="4127500"/>
          <p14:tracePt t="10935" x="2425700" y="4260850"/>
          <p14:tracePt t="10953" x="2432050" y="4387850"/>
          <p14:tracePt t="10969" x="2438400" y="4451350"/>
          <p14:tracePt t="10985" x="2451100" y="4584700"/>
          <p14:tracePt t="11001" x="2457450" y="4648200"/>
          <p14:tracePt t="11019" x="2457450" y="4800600"/>
          <p14:tracePt t="11036" x="2470150" y="4991100"/>
          <p14:tracePt t="11053" x="2470150" y="5054600"/>
          <p14:tracePt t="11069" x="2470150" y="5137150"/>
          <p14:tracePt t="11085" x="2470150" y="5156200"/>
          <p14:tracePt t="11102" x="2470150" y="5181600"/>
          <p14:tracePt t="11120" x="2470150" y="5219700"/>
          <p14:tracePt t="11135" x="2476500" y="5245100"/>
          <p14:tracePt t="11152" x="2482850" y="5283200"/>
          <p14:tracePt t="11169" x="2489200" y="5295900"/>
          <p14:tracePt t="11185" x="2495550" y="5321300"/>
          <p14:tracePt t="11203" x="2495550" y="5340350"/>
          <p14:tracePt t="11219" x="2495550" y="5353050"/>
          <p14:tracePt t="11236" x="2501900" y="5359400"/>
          <p14:tracePt t="11252" x="2508250" y="5365750"/>
          <p14:tracePt t="11269" x="2514600" y="5384800"/>
          <p14:tracePt t="11287" x="2520950" y="5397500"/>
          <p14:tracePt t="11319" x="2527300" y="5397500"/>
          <p14:tracePt t="11339" x="2527300" y="5403850"/>
          <p14:tracePt t="11381" x="2533650" y="5410200"/>
          <p14:tracePt t="11411" x="2540000" y="5410200"/>
          <p14:tracePt t="11442" x="2552700" y="5410200"/>
          <p14:tracePt t="11452" x="2559050" y="5410200"/>
          <p14:tracePt t="11463" x="2578100" y="5410200"/>
          <p14:tracePt t="11473" x="2590800" y="5410200"/>
          <p14:tracePt t="11484" x="2622550" y="5397500"/>
          <p14:tracePt t="11501" x="2654300" y="5378450"/>
          <p14:tracePt t="11518" x="2711450" y="5321300"/>
          <p14:tracePt t="11534" x="2730500" y="5302250"/>
          <p14:tracePt t="11551" x="2787650" y="5245100"/>
          <p14:tracePt t="11568" x="2851150" y="5162550"/>
          <p14:tracePt t="11584" x="2889250" y="5092700"/>
          <p14:tracePt t="11603" x="2971800" y="4946650"/>
          <p14:tracePt t="11619" x="2997200" y="4876800"/>
          <p14:tracePt t="11636" x="3041650" y="4781550"/>
          <p14:tracePt t="11652" x="3073400" y="4679950"/>
          <p14:tracePt t="11669" x="3079750" y="4616450"/>
          <p14:tracePt t="11685" x="3079750" y="4425950"/>
          <p14:tracePt t="11702" x="3079750" y="4324350"/>
          <p14:tracePt t="11719" x="3079750" y="4083050"/>
          <p14:tracePt t="11736" x="3048000" y="3740150"/>
          <p14:tracePt t="11752" x="3028950" y="3613150"/>
          <p14:tracePt t="11769" x="3016250" y="3359150"/>
          <p14:tracePt t="11785" x="3009900" y="3270250"/>
          <p14:tracePt t="11802" x="2997200" y="3009900"/>
          <p14:tracePt t="11819" x="2997200" y="2787650"/>
          <p14:tracePt t="11835" x="2997200" y="2647950"/>
          <p14:tracePt t="11852" x="2997200" y="2381250"/>
          <p14:tracePt t="11869" x="2997200" y="2279650"/>
          <p14:tracePt t="11885" x="2997200" y="2114550"/>
          <p14:tracePt t="11902" x="2997200" y="1987550"/>
          <p14:tracePt t="11919" x="2997200" y="1936750"/>
          <p14:tracePt t="11935" x="2997200" y="1835150"/>
          <p14:tracePt t="11952" x="2997200" y="1778000"/>
          <p14:tracePt t="11969" x="2997200" y="1727200"/>
          <p14:tracePt t="11986" x="2997200" y="1689100"/>
          <p14:tracePt t="12002" x="2997200" y="1676400"/>
          <p14:tracePt t="12018" x="2990850" y="1657350"/>
          <p14:tracePt t="12035" x="2990850" y="1644650"/>
          <p14:tracePt t="12052" x="2978150" y="1625600"/>
          <p14:tracePt t="12070" x="2971800" y="1606550"/>
          <p14:tracePt t="12085" x="2965450" y="1593850"/>
          <p14:tracePt t="12102" x="2965450" y="1581150"/>
          <p14:tracePt t="12143" x="2959100" y="1581150"/>
          <p14:tracePt t="12154" x="2959100" y="1574800"/>
          <p14:tracePt t="12175" x="2952750" y="1574800"/>
          <p14:tracePt t="12207" x="2946400" y="1574800"/>
          <p14:tracePt t="12226" x="2940050" y="1574800"/>
          <p14:tracePt t="12247" x="2933700" y="1574800"/>
          <p14:tracePt t="12258" x="2921000" y="1581150"/>
          <p14:tracePt t="12268" x="2908300" y="1606550"/>
          <p14:tracePt t="12279" x="2901950" y="1638300"/>
          <p14:tracePt t="12289" x="2876550" y="1682750"/>
          <p14:tracePt t="12302" x="2870200" y="1714500"/>
          <p14:tracePt t="12320" x="2819400" y="1809750"/>
          <p14:tracePt t="12335" x="2806700" y="1866900"/>
          <p14:tracePt t="12353" x="2755900" y="2051050"/>
          <p14:tracePt t="12369" x="2743200" y="2114550"/>
          <p14:tracePt t="12385" x="2724150" y="2235200"/>
          <p14:tracePt t="12403" x="2705100" y="2368550"/>
          <p14:tracePt t="12419" x="2705100" y="2432050"/>
          <p14:tracePt t="12436" x="2705100" y="2571750"/>
          <p14:tracePt t="12452" x="2705100" y="2647950"/>
          <p14:tracePt t="12469" x="2686050" y="2813050"/>
          <p14:tracePt t="12485" x="2673350" y="2914650"/>
          <p14:tracePt t="12502" x="2667000" y="3181350"/>
          <p14:tracePt t="12519" x="2667000" y="3371850"/>
          <p14:tracePt t="12535" x="2667000" y="3448050"/>
          <p14:tracePt t="12552" x="2654300" y="3575050"/>
          <p14:tracePt t="12568" x="2654300" y="3632200"/>
          <p14:tracePt t="12584" x="2654300" y="3721100"/>
          <p14:tracePt t="12601" x="2654300" y="3835400"/>
          <p14:tracePt t="12618" x="2654300" y="3898900"/>
          <p14:tracePt t="12634" x="2660650" y="4006850"/>
          <p14:tracePt t="12651" x="2667000" y="4044950"/>
          <p14:tracePt t="12668" x="2673350" y="4127500"/>
          <p14:tracePt t="12684" x="2686050" y="4197350"/>
          <p14:tracePt t="12701" x="2686050" y="4229100"/>
          <p14:tracePt t="12718" x="2698750" y="4305300"/>
          <p14:tracePt t="12734" x="2705100" y="4337050"/>
          <p14:tracePt t="12751" x="2724150" y="4394200"/>
          <p14:tracePt t="12768" x="2736850" y="4464050"/>
          <p14:tracePt t="12785" x="2743200" y="4495800"/>
          <p14:tracePt t="12802" x="2762250" y="4565650"/>
          <p14:tracePt t="12819" x="2768600" y="4591050"/>
          <p14:tracePt t="12835" x="2781300" y="4660900"/>
          <p14:tracePt t="12852" x="2794000" y="4730750"/>
          <p14:tracePt t="12870" x="2800350" y="4762500"/>
          <p14:tracePt t="12884" x="2813050" y="4813300"/>
          <p14:tracePt t="12902" x="2813050" y="4826000"/>
          <p14:tracePt t="12906" x="2819400" y="4845050"/>
          <p14:tracePt t="12919" x="2825750" y="4857750"/>
          <p14:tracePt t="12936" x="2832100" y="4883150"/>
          <p14:tracePt t="12952" x="2838450" y="4895850"/>
          <p14:tracePt t="12969" x="2844800" y="4927600"/>
          <p14:tracePt t="12986" x="2851150" y="4953000"/>
          <p14:tracePt t="13002" x="2870200" y="4991100"/>
          <p14:tracePt t="13019" x="2895600" y="5086350"/>
          <p14:tracePt t="13034" x="2901950" y="5130800"/>
          <p14:tracePt t="13051" x="2908300" y="5168900"/>
          <p14:tracePt t="13068" x="2914650" y="5200650"/>
          <p14:tracePt t="13084" x="2927350" y="5251450"/>
          <p14:tracePt t="13102" x="2946400" y="5302250"/>
          <p14:tracePt t="13118" x="2952750" y="5327650"/>
          <p14:tracePt t="13134" x="2978150" y="5391150"/>
          <p14:tracePt t="13152" x="2984500" y="5410200"/>
          <p14:tracePt t="13169" x="3009900" y="5454650"/>
          <p14:tracePt t="13186" x="3035300" y="5492750"/>
          <p14:tracePt t="13202" x="3054350" y="5505450"/>
          <p14:tracePt t="13219" x="3079750" y="5524500"/>
          <p14:tracePt t="13234" x="3092450" y="5537200"/>
          <p14:tracePt t="17985" x="3092450" y="5530850"/>
          <p14:tracePt t="17997" x="3092450" y="5511800"/>
          <p14:tracePt t="18006" x="3092450" y="5492750"/>
          <p14:tracePt t="18019" x="3092450" y="5461000"/>
          <p14:tracePt t="18035" x="3092450" y="5435600"/>
          <p14:tracePt t="18052" x="3092450" y="5334000"/>
          <p14:tracePt t="18069" x="3098800" y="5207000"/>
          <p14:tracePt t="18085" x="3098800" y="5130800"/>
          <p14:tracePt t="18101" x="3098800" y="4978400"/>
          <p14:tracePt t="18117" x="3111500" y="4895850"/>
          <p14:tracePt t="18134" x="3111500" y="4743450"/>
          <p14:tracePt t="18151" x="3117850" y="4591050"/>
          <p14:tracePt t="18167" x="3130550" y="4527550"/>
          <p14:tracePt t="18184" x="3149600" y="4381500"/>
          <p14:tracePt t="18201" x="3149600" y="4318000"/>
          <p14:tracePt t="18218" x="3168650" y="4210050"/>
          <p14:tracePt t="18234" x="3181350" y="4152900"/>
          <p14:tracePt t="18251" x="3187700" y="4114800"/>
          <p14:tracePt t="18268" x="3200400" y="4032250"/>
          <p14:tracePt t="18285" x="3206750" y="3987800"/>
          <p14:tracePt t="18302" x="3225800" y="3892550"/>
          <p14:tracePt t="18319" x="3238500" y="3810000"/>
          <p14:tracePt t="18334" x="3238500" y="3771900"/>
          <p14:tracePt t="18351" x="3257550" y="3676650"/>
          <p14:tracePt t="18367" x="3257550" y="3651250"/>
          <p14:tracePt t="18384" x="3257550" y="3562350"/>
          <p14:tracePt t="18401" x="3257550" y="3511550"/>
          <p14:tracePt t="18402" x="3257550" y="3435350"/>
          <p14:tracePt t="18417" x="3257550" y="3384550"/>
          <p14:tracePt t="18434" x="3257550" y="3289300"/>
          <p14:tracePt t="18451" x="3257550" y="3263900"/>
          <p14:tracePt t="18467" x="3257550" y="3232150"/>
          <p14:tracePt t="18484" x="3251200" y="3187700"/>
          <p14:tracePt t="18501" x="3238500" y="3143250"/>
          <p14:tracePt t="18517" x="3219450" y="3073400"/>
          <p14:tracePt t="18535" x="3213100" y="3041650"/>
          <p14:tracePt t="18552" x="3200400" y="2978150"/>
          <p14:tracePt t="18569" x="3194050" y="2952750"/>
          <p14:tracePt t="18585" x="3187700" y="2940050"/>
          <p14:tracePt t="18601" x="3187700" y="2914650"/>
          <p14:tracePt t="18617" x="3181350" y="2901950"/>
          <p14:tracePt t="18634" x="3168650" y="2863850"/>
          <p14:tracePt t="18651" x="3168650" y="2851150"/>
          <p14:tracePt t="18667" x="3162300" y="2800350"/>
          <p14:tracePt t="18684" x="3155950" y="2774950"/>
          <p14:tracePt t="18702" x="3155950" y="2768600"/>
          <p14:tracePt t="18719" x="3155950" y="2762250"/>
          <p14:tracePt t="19102" x="3155950" y="2749550"/>
          <p14:tracePt t="19112" x="3155950" y="2736850"/>
          <p14:tracePt t="19122" x="3162300" y="2724150"/>
          <p14:tracePt t="19135" x="3168650" y="2711450"/>
          <p14:tracePt t="19152" x="3175000" y="2705100"/>
          <p14:tracePt t="19168" x="3187700" y="2667000"/>
          <p14:tracePt t="19185" x="3194050" y="2622550"/>
          <p14:tracePt t="19201" x="3200400" y="2603500"/>
          <p14:tracePt t="19218" x="3213100" y="2552700"/>
          <p14:tracePt t="19235" x="3213100" y="2540000"/>
          <p14:tracePt t="19252" x="3213100" y="2527300"/>
          <p14:tracePt t="19285" x="3213100" y="2520950"/>
          <p14:tracePt t="19301" x="3213100" y="2501900"/>
          <p14:tracePt t="19318" x="3213100" y="2482850"/>
          <p14:tracePt t="19335" x="3213100" y="2438400"/>
          <p14:tracePt t="19353" x="3213100" y="2400300"/>
          <p14:tracePt t="19368" x="3213100" y="2381250"/>
          <p14:tracePt t="19385" x="3213100" y="2336800"/>
          <p14:tracePt t="19402" x="3213100" y="2317750"/>
          <p14:tracePt t="19404" x="3213100" y="2298700"/>
          <p14:tracePt t="19418" x="3213100" y="2279650"/>
          <p14:tracePt t="19436" x="3219450" y="2247900"/>
          <p14:tracePt t="19452" x="3219450" y="2222500"/>
          <p14:tracePt t="19470" x="3219450" y="2197100"/>
          <p14:tracePt t="19501" x="3219450" y="2178050"/>
          <p14:tracePt t="19517" x="3219450" y="2165350"/>
          <p14:tracePt t="19534" x="3219450" y="2146300"/>
          <p14:tracePt t="19551" x="3219450" y="2133600"/>
          <p14:tracePt t="19567" x="3219450" y="2127250"/>
          <p14:tracePt t="19584" x="3206750" y="2108200"/>
          <p14:tracePt t="19600" x="3200400" y="2101850"/>
          <p14:tracePt t="19617" x="3187700" y="2095500"/>
          <p14:tracePt t="19634" x="3155950" y="2082800"/>
          <p14:tracePt t="19650" x="3143250" y="2076450"/>
          <p14:tracePt t="19667" x="3117850" y="2057400"/>
          <p14:tracePt t="19684" x="3105150" y="2051050"/>
          <p14:tracePt t="19701" x="3073400" y="2051050"/>
          <p14:tracePt t="19719" x="3041650" y="2044700"/>
          <p14:tracePt t="19735" x="3016250" y="2044700"/>
          <p14:tracePt t="19751" x="2971800" y="2044700"/>
          <p14:tracePt t="19768" x="2952750" y="2044700"/>
          <p14:tracePt t="19785" x="2914650" y="2044700"/>
          <p14:tracePt t="19802" x="2882900" y="2044700"/>
          <p14:tracePt t="19818" x="2870200" y="2038350"/>
          <p14:tracePt t="19835" x="2851150" y="2038350"/>
          <p14:tracePt t="19869" x="2838450" y="2038350"/>
          <p14:tracePt t="19884" x="2825750" y="2038350"/>
          <p14:tracePt t="19917" x="2806700" y="2038350"/>
          <p14:tracePt t="19935" x="2800350" y="2038350"/>
          <p14:tracePt t="19951" x="2762250" y="2038350"/>
          <p14:tracePt t="19967" x="2743200" y="2038350"/>
          <p14:tracePt t="19984" x="2730500" y="2038350"/>
          <p14:tracePt t="20001" x="2705100" y="2038350"/>
          <p14:tracePt t="20018" x="2692400" y="2038350"/>
          <p14:tracePt t="20035" x="2673350" y="2038350"/>
          <p14:tracePt t="20052" x="2660650" y="2038350"/>
          <p14:tracePt t="20068" x="2647950" y="2038350"/>
          <p14:tracePt t="20084" x="2628900" y="2038350"/>
          <p14:tracePt t="20102" x="2622550" y="2038350"/>
          <p14:tracePt t="20118" x="2609850" y="2038350"/>
          <p14:tracePt t="20135" x="2603500" y="2038350"/>
          <p14:tracePt t="20151" x="2597150" y="2038350"/>
          <p14:tracePt t="20168" x="2584450" y="2038350"/>
          <p14:tracePt t="20185" x="2578100" y="2038350"/>
          <p14:tracePt t="20625" x="2571750" y="2038350"/>
          <p14:tracePt t="20637" x="2565400" y="2038350"/>
          <p14:tracePt t="20647" x="2559050" y="2038350"/>
          <p14:tracePt t="20657" x="2546350" y="2038350"/>
          <p14:tracePt t="20667" x="2533650" y="2032000"/>
          <p14:tracePt t="20684" x="2514600" y="2025650"/>
          <p14:tracePt t="20700" x="2482850" y="2012950"/>
          <p14:tracePt t="20717" x="2470150" y="2006600"/>
          <p14:tracePt t="20734" x="2457450" y="1993900"/>
          <p14:tracePt t="20750" x="2438400" y="1987550"/>
          <p14:tracePt t="20767" x="2425700" y="1981200"/>
          <p14:tracePt t="20783" x="2406650" y="1981200"/>
          <p14:tracePt t="20800" x="2400300" y="1974850"/>
          <p14:tracePt t="20817" x="2387600" y="1974850"/>
          <p14:tracePt t="20834" x="2368550" y="1974850"/>
          <p14:tracePt t="20850" x="2355850" y="1974850"/>
          <p14:tracePt t="20867" x="2330450" y="1974850"/>
          <p14:tracePt t="20884" x="2324100" y="1974850"/>
          <p14:tracePt t="20901" x="2311400" y="1974850"/>
          <p14:tracePt t="20917" x="2292350" y="1974850"/>
          <p14:tracePt t="20935" x="2279650" y="1974850"/>
          <p14:tracePt t="20951" x="2273300" y="1974850"/>
          <p14:tracePt t="20969" x="2266950" y="1974850"/>
          <p14:tracePt t="21023" x="2260600" y="1974850"/>
          <p14:tracePt t="21054" x="2260600" y="1981200"/>
          <p14:tracePt t="21158" x="2260600" y="1987550"/>
          <p14:tracePt t="21211" x="2260600" y="1993900"/>
          <p14:tracePt t="21263" x="2260600" y="2000250"/>
          <p14:tracePt t="21283" x="2260600" y="2006600"/>
          <p14:tracePt t="21325" x="2254250" y="2006600"/>
          <p14:tracePt t="21335" x="2254250" y="2012950"/>
          <p14:tracePt t="21367" x="2254250" y="2019300"/>
          <p14:tracePt t="21460" x="2254250" y="2025650"/>
          <p14:tracePt t="21586" x="2254250" y="2032000"/>
          <p14:tracePt t="21648" x="2254250" y="2038350"/>
          <p14:tracePt t="21680" x="2254250" y="2044700"/>
          <p14:tracePt t="21721" x="2260600" y="2044700"/>
          <p14:tracePt t="21763" x="2266950" y="2051050"/>
          <p14:tracePt t="21805" x="2266950" y="2057400"/>
          <p14:tracePt t="21815" x="2273300" y="2057400"/>
          <p14:tracePt t="21824" x="2273300" y="2063750"/>
          <p14:tracePt t="21835" x="2279650" y="2063750"/>
          <p14:tracePt t="21850" x="2286000" y="2063750"/>
          <p14:tracePt t="21867" x="2305050" y="2070100"/>
          <p14:tracePt t="21900" x="2317750" y="2076450"/>
          <p14:tracePt t="21917" x="2324100" y="2076450"/>
          <p14:tracePt t="21934" x="2343150" y="2082800"/>
          <p14:tracePt t="21950" x="2349500" y="2082800"/>
          <p14:tracePt t="21967" x="2355850" y="2082800"/>
          <p14:tracePt t="21984" x="2374900" y="2089150"/>
          <p14:tracePt t="22000" x="2387600" y="2095500"/>
          <p14:tracePt t="22017" x="2406650" y="2108200"/>
          <p14:tracePt t="22035" x="2432050" y="2120900"/>
          <p14:tracePt t="22051" x="2451100" y="2127250"/>
          <p14:tracePt t="22068" x="2476500" y="2139950"/>
          <p14:tracePt t="22085" x="2489200" y="2146300"/>
          <p14:tracePt t="22101" x="2533650" y="2159000"/>
          <p14:tracePt t="22118" x="2584450" y="2178050"/>
          <p14:tracePt t="22135" x="2603500" y="2178050"/>
          <p14:tracePt t="22151" x="2660650" y="2178050"/>
          <p14:tracePt t="22168" x="2679700" y="2184400"/>
          <p14:tracePt t="22185" x="2730500" y="2184400"/>
          <p14:tracePt t="22201" x="2768600" y="2184400"/>
          <p14:tracePt t="22218" x="2787650" y="2184400"/>
          <p14:tracePt t="22235" x="2832100" y="2190750"/>
          <p14:tracePt t="22252" x="2851150" y="2190750"/>
          <p14:tracePt t="22268" x="2908300" y="2190750"/>
          <p14:tracePt t="22285" x="2946400" y="2190750"/>
          <p14:tracePt t="22301" x="2959100" y="2190750"/>
          <p14:tracePt t="22318" x="2997200" y="2190750"/>
          <p14:tracePt t="22335" x="3003550" y="2190750"/>
          <p14:tracePt t="22351" x="3028950" y="2190750"/>
          <p14:tracePt t="22368" x="3060700" y="2190750"/>
          <p14:tracePt t="22385" x="3073400" y="2190750"/>
          <p14:tracePt t="22401" x="3105150" y="2190750"/>
          <p14:tracePt t="22418" x="3130550" y="2190750"/>
          <p14:tracePt t="22435" x="3168650" y="2190750"/>
          <p14:tracePt t="22451" x="3200400" y="2184400"/>
          <p14:tracePt t="22468" x="3225800" y="2184400"/>
          <p14:tracePt t="22485" x="3257550" y="2178050"/>
          <p14:tracePt t="22501" x="3270250" y="2178050"/>
          <p14:tracePt t="22518" x="3295650" y="2165350"/>
          <p14:tracePt t="22535" x="3321050" y="2165350"/>
          <p14:tracePt t="22551" x="3340100" y="2165350"/>
          <p14:tracePt t="22568" x="3371850" y="2165350"/>
          <p14:tracePt t="22585" x="3390900" y="2165350"/>
          <p14:tracePt t="22601" x="3435350" y="2159000"/>
          <p14:tracePt t="22618" x="3454400" y="2159000"/>
          <p14:tracePt t="22635" x="3460750" y="2159000"/>
          <p14:tracePt t="22651" x="3473450" y="2152650"/>
          <p14:tracePt t="22667" x="3479800" y="2146300"/>
          <p14:tracePt t="22684" x="3498850" y="2133600"/>
          <p14:tracePt t="22701" x="3498850" y="2120900"/>
          <p14:tracePt t="22717" x="3505200" y="2120900"/>
          <p14:tracePt t="22734" x="3511550" y="2108200"/>
          <p14:tracePt t="22786" x="3511550" y="2095500"/>
          <p14:tracePt t="22796" x="3517900" y="2076450"/>
          <p14:tracePt t="22806" x="3517900" y="2038350"/>
          <p14:tracePt t="22818" x="3517900" y="2006600"/>
          <p14:tracePt t="22834" x="3524250" y="1981200"/>
          <p14:tracePt t="22851" x="3524250" y="1949450"/>
          <p14:tracePt t="22869" x="3530600" y="1930400"/>
          <p14:tracePt t="22884" x="3530600" y="1924050"/>
          <p14:tracePt t="22900" x="3530600" y="1911350"/>
          <p14:tracePt t="23767" x="3524250" y="1911350"/>
          <p14:tracePt t="23777" x="3517900" y="1911350"/>
          <p14:tracePt t="23787" x="3511550" y="1911350"/>
          <p14:tracePt t="23801" x="3498850" y="1911350"/>
          <p14:tracePt t="23819" x="3486150" y="1911350"/>
          <p14:tracePt t="23834" x="3479800" y="1911350"/>
          <p14:tracePt t="23851" x="3454400" y="1911350"/>
          <p14:tracePt t="23868" x="3435350" y="1911350"/>
          <p14:tracePt t="23884" x="3378200" y="1911350"/>
          <p14:tracePt t="23901" x="3321050" y="1911350"/>
          <p14:tracePt t="23917" x="3289300" y="1911350"/>
          <p14:tracePt t="23934" x="3232150" y="1911350"/>
          <p14:tracePt t="23951" x="3206750" y="1911350"/>
          <p14:tracePt t="23968" x="3124200" y="1911350"/>
          <p14:tracePt t="23986" x="3060700" y="1911350"/>
          <p14:tracePt t="24001" x="3035300" y="1911350"/>
          <p14:tracePt t="24018" x="2978150" y="1911350"/>
          <p14:tracePt t="24034" x="2940050" y="1911350"/>
          <p14:tracePt t="24051" x="2844800" y="1911350"/>
          <p14:tracePt t="24069" x="2755900" y="1911350"/>
          <p14:tracePt t="24084" x="2711450" y="1905000"/>
          <p14:tracePt t="24101" x="2654300" y="1898650"/>
          <p14:tracePt t="24118" x="2628900" y="1898650"/>
          <p14:tracePt t="24135" x="2559050" y="1892300"/>
          <p14:tracePt t="24150" x="2533650" y="1892300"/>
          <p14:tracePt t="24167" x="2482850" y="1885950"/>
          <p14:tracePt t="24183" x="2432050" y="1885950"/>
          <p14:tracePt t="24200" x="2413000" y="1885950"/>
          <p14:tracePt t="24217" x="2374900" y="1885950"/>
          <p14:tracePt t="24234" x="2349500" y="1885950"/>
          <p14:tracePt t="24250" x="2317750" y="1885950"/>
          <p14:tracePt t="24267" x="2292350" y="1885950"/>
          <p14:tracePt t="24283" x="2273300" y="1885950"/>
          <p14:tracePt t="24300" x="2247900" y="1885950"/>
          <p14:tracePt t="24317" x="2241550" y="1885950"/>
          <p14:tracePt t="24335" x="2235200" y="1885950"/>
          <p14:tracePt t="24352" x="2228850" y="1885950"/>
          <p14:tracePt t="24455" x="2222500" y="1885950"/>
          <p14:tracePt t="24476" x="2216150" y="1885950"/>
          <p14:tracePt t="24486" x="2216150" y="1892300"/>
          <p14:tracePt t="24497" x="2209800" y="1898650"/>
          <p14:tracePt t="24508" x="2209800" y="1905000"/>
          <p14:tracePt t="24518" x="2209800" y="1911350"/>
          <p14:tracePt t="24534" x="2209800" y="1917700"/>
          <p14:tracePt t="24551" x="2209800" y="1924050"/>
          <p14:tracePt t="24568" x="2203450" y="1924050"/>
          <p14:tracePt t="24611" x="2203450" y="1930400"/>
          <p14:tracePt t="24727" x="2203450" y="1936750"/>
          <p14:tracePt t="24747" x="2203450" y="1943100"/>
          <p14:tracePt t="24768" x="2203450" y="1949450"/>
          <p14:tracePt t="24798" x="2203450" y="1955800"/>
          <p14:tracePt t="24819" x="2209800" y="1955800"/>
          <p14:tracePt t="24840" x="2209800" y="1962150"/>
          <p14:tracePt t="24851" x="2216150" y="1968500"/>
          <p14:tracePt t="24860" x="2222500" y="1968500"/>
          <p14:tracePt t="24871" x="2222500" y="1974850"/>
          <p14:tracePt t="24883" x="2228850" y="1981200"/>
          <p14:tracePt t="24900" x="2228850" y="1987550"/>
          <p14:tracePt t="24917" x="2235200" y="1993900"/>
          <p14:tracePt t="24950" x="2241550" y="2006600"/>
          <p14:tracePt t="24967" x="2254250" y="2025650"/>
          <p14:tracePt t="24983" x="2260600" y="2032000"/>
          <p14:tracePt t="25001" x="2279650" y="2051050"/>
          <p14:tracePt t="25018" x="2286000" y="2057400"/>
          <p14:tracePt t="25034" x="2298700" y="2070100"/>
          <p14:tracePt t="25051" x="2317750" y="2082800"/>
          <p14:tracePt t="25068" x="2330450" y="2089150"/>
          <p14:tracePt t="25083" x="2355850" y="2108200"/>
          <p14:tracePt t="25100" x="2368550" y="2114550"/>
          <p14:tracePt t="25117" x="2387600" y="2127250"/>
          <p14:tracePt t="25133" x="2419350" y="2133600"/>
          <p14:tracePt t="25150" x="2444750" y="2139950"/>
          <p14:tracePt t="25167" x="2476500" y="2146300"/>
          <p14:tracePt t="25184" x="2508250" y="2152650"/>
          <p14:tracePt t="25201" x="2546350" y="2159000"/>
          <p14:tracePt t="25218" x="2597150" y="2159000"/>
          <p14:tracePt t="25234" x="2609850" y="2159000"/>
          <p14:tracePt t="25251" x="2641600" y="2159000"/>
          <p14:tracePt t="25268" x="2667000" y="2159000"/>
          <p14:tracePt t="25283" x="2686050" y="2159000"/>
          <p14:tracePt t="25302" x="2724150" y="2159000"/>
          <p14:tracePt t="25317" x="2743200" y="2159000"/>
          <p14:tracePt t="25333" x="2787650" y="2159000"/>
          <p14:tracePt t="25350" x="2806700" y="2159000"/>
          <p14:tracePt t="25367" x="2857500" y="2159000"/>
          <p14:tracePt t="25383" x="2895600" y="2159000"/>
          <p14:tracePt t="25400" x="2914650" y="2159000"/>
          <p14:tracePt t="25416" x="2971800" y="2159000"/>
          <p14:tracePt t="25433" x="2990850" y="2159000"/>
          <p14:tracePt t="25450" x="3035300" y="2159000"/>
          <p14:tracePt t="25467" x="3067050" y="2159000"/>
          <p14:tracePt t="25483" x="3086100" y="2159000"/>
          <p14:tracePt t="25501" x="3111500" y="2159000"/>
          <p14:tracePt t="25519" x="3136900" y="2159000"/>
          <p14:tracePt t="25535" x="3149600" y="2159000"/>
          <p14:tracePt t="25551" x="3162300" y="2159000"/>
          <p14:tracePt t="25568" x="3175000" y="2159000"/>
          <p14:tracePt t="25584" x="3200400" y="2165350"/>
          <p14:tracePt t="25601" x="3225800" y="2165350"/>
          <p14:tracePt t="25618" x="3238500" y="2165350"/>
          <p14:tracePt t="25634" x="3251200" y="2165350"/>
          <p14:tracePt t="25651" x="3257550" y="2165350"/>
          <p14:tracePt t="25668" x="3263900" y="2165350"/>
          <p14:tracePt t="25780" x="3270250" y="2165350"/>
          <p14:tracePt t="25792" x="3276600" y="2165350"/>
          <p14:tracePt t="25823" x="3282950" y="2165350"/>
          <p14:tracePt t="25833" x="3289300" y="2165350"/>
          <p14:tracePt t="25843" x="3295650" y="2165350"/>
          <p14:tracePt t="26012" x="3302000" y="2165350"/>
          <p14:tracePt t="26021" x="3308350" y="2165350"/>
          <p14:tracePt t="26031" x="3314700" y="2165350"/>
          <p14:tracePt t="26051" x="3327400" y="2165350"/>
          <p14:tracePt t="26063" x="3333750" y="2159000"/>
          <p14:tracePt t="26073" x="3340100" y="2152650"/>
          <p14:tracePt t="26085" x="3352800" y="2152650"/>
          <p14:tracePt t="26101" x="3359150" y="2146300"/>
          <p14:tracePt t="26118" x="3365500" y="2146300"/>
          <p14:tracePt t="26135" x="3378200" y="2139950"/>
          <p14:tracePt t="26151" x="3384550" y="2133600"/>
          <p14:tracePt t="26184" x="3390900" y="2127250"/>
          <p14:tracePt t="26201" x="3397250" y="2120900"/>
          <p14:tracePt t="26218" x="3409950" y="2108200"/>
          <p14:tracePt t="26234" x="3416300" y="2108200"/>
          <p14:tracePt t="26251" x="3429000" y="2095500"/>
          <p14:tracePt t="26268" x="3435350" y="2095500"/>
          <p14:tracePt t="26561" x="3435350" y="2089150"/>
          <p14:tracePt t="26582" x="3435350" y="2082800"/>
          <p14:tracePt t="26592" x="3435350" y="2076450"/>
          <p14:tracePt t="26603" x="3435350" y="2070100"/>
          <p14:tracePt t="26616" x="3435350" y="2063750"/>
          <p14:tracePt t="26720" x="3435350" y="2057400"/>
          <p14:tracePt t="26761" x="3435350" y="2051050"/>
          <p14:tracePt t="64670" x="3429000" y="2076450"/>
          <p14:tracePt t="64680" x="3409950" y="2095500"/>
          <p14:tracePt t="64690" x="3397250" y="2120900"/>
          <p14:tracePt t="64700" x="3378200" y="2133600"/>
          <p14:tracePt t="64713" x="3359150" y="2146300"/>
          <p14:tracePt t="64730" x="3340100" y="2159000"/>
          <p14:tracePt t="64747" x="3302000" y="2178050"/>
          <p14:tracePt t="64764" x="3181350" y="2228850"/>
          <p14:tracePt t="64780" x="3092450" y="2260600"/>
          <p14:tracePt t="64797" x="2819400" y="2311400"/>
          <p14:tracePt t="64813" x="2660650" y="2362200"/>
          <p14:tracePt t="64830" x="2387600" y="2425700"/>
          <p14:tracePt t="64847" x="2216150" y="2476500"/>
          <p14:tracePt t="64864" x="2127250" y="2508250"/>
          <p14:tracePt t="64880" x="1930400" y="2559050"/>
          <p14:tracePt t="64897" x="1854200" y="2578100"/>
          <p14:tracePt t="64913" x="1714500" y="2628900"/>
          <p14:tracePt t="64930" x="1625600" y="2635250"/>
          <p14:tracePt t="64947" x="1568450" y="2647950"/>
          <p14:tracePt t="64963" x="1511300" y="2647950"/>
          <p14:tracePt t="64980" x="1485900" y="2654300"/>
          <p14:tracePt t="64997" x="1435100" y="2654300"/>
          <p14:tracePt t="65013" x="1397000" y="2654300"/>
          <p14:tracePt t="65030" x="1384300" y="2654300"/>
          <p14:tracePt t="65047" x="1358900" y="2654300"/>
          <p14:tracePt t="65064" x="1346200" y="2654300"/>
          <p14:tracePt t="65080" x="1327150" y="2654300"/>
          <p14:tracePt t="65097" x="1320800" y="2654300"/>
          <p14:tracePt t="65130" x="1314450" y="2647950"/>
          <p14:tracePt t="65147" x="1308100" y="2647950"/>
          <p14:tracePt t="65181" x="1301750" y="2647950"/>
          <p14:tracePt t="65212" x="1314450" y="2647950"/>
          <p14:tracePt t="65222" x="1339850" y="2647950"/>
          <p14:tracePt t="65232" x="1390650" y="2647950"/>
          <p14:tracePt t="65247" x="1454150" y="2647950"/>
          <p14:tracePt t="65264" x="1555750" y="2628900"/>
          <p14:tracePt t="65280" x="1784350" y="2616200"/>
          <p14:tracePt t="65297" x="1974850" y="2616200"/>
          <p14:tracePt t="65314" x="2038350" y="2616200"/>
          <p14:tracePt t="65331" x="2178050" y="2616200"/>
          <p14:tracePt t="65347" x="2273300" y="2616200"/>
          <p14:tracePt t="65364" x="2311400" y="2616200"/>
          <p14:tracePt t="65380" x="2374900" y="2616200"/>
          <p14:tracePt t="65397" x="2406650" y="2616200"/>
          <p14:tracePt t="65415" x="2470150" y="2616200"/>
          <p14:tracePt t="65431" x="2552700" y="2616200"/>
          <p14:tracePt t="65447" x="2578100" y="2616200"/>
          <p14:tracePt t="65464" x="2628900" y="2616200"/>
          <p14:tracePt t="65481" x="2641600" y="2616200"/>
          <p14:tracePt t="65497" x="2667000" y="2616200"/>
          <p14:tracePt t="65516" x="2692400" y="2609850"/>
          <p14:tracePt t="65532" x="2705100" y="2609850"/>
          <p14:tracePt t="65547" x="2736850" y="2597150"/>
          <p14:tracePt t="65564" x="2749550" y="2590800"/>
          <p14:tracePt t="65580" x="2794000" y="2571750"/>
          <p14:tracePt t="65597" x="2813050" y="2559050"/>
          <p14:tracePt t="65614" x="2876550" y="2533650"/>
          <p14:tracePt t="65630" x="2908300" y="2514600"/>
          <p14:tracePt t="65647" x="2927350" y="2508250"/>
          <p14:tracePt t="65664" x="2952750" y="2495550"/>
          <p14:tracePt t="65680" x="2959100" y="2489200"/>
          <p14:tracePt t="65697" x="2971800" y="2489200"/>
          <p14:tracePt t="65714" x="2978150" y="2482850"/>
          <p14:tracePt t="65747" x="2978150" y="2476500"/>
          <p14:tracePt t="65775" x="2978150" y="2470150"/>
          <p14:tracePt t="65786" x="2965450" y="2463800"/>
          <p14:tracePt t="65797" x="2933700" y="2457450"/>
          <p14:tracePt t="65814" x="2870200" y="2438400"/>
          <p14:tracePt t="65830" x="2698750" y="2406650"/>
          <p14:tracePt t="65847" x="2533650" y="2362200"/>
          <p14:tracePt t="65865" x="2413000" y="2330450"/>
          <p14:tracePt t="65882" x="2330450" y="2324100"/>
          <p14:tracePt t="65897" x="2292350" y="2324100"/>
          <p14:tracePt t="65914" x="2209800" y="2324100"/>
          <p14:tracePt t="65930" x="2171700" y="2330450"/>
          <p14:tracePt t="65948" x="2082800" y="2368550"/>
          <p14:tracePt t="65964" x="2044700" y="2387600"/>
          <p14:tracePt t="65981" x="2038350" y="2393950"/>
          <p14:tracePt t="65998" x="2025650" y="2400300"/>
          <p14:tracePt t="66015" x="2025650" y="2406650"/>
          <p14:tracePt t="66031" x="2025650" y="2413000"/>
          <p14:tracePt t="66048" x="2032000" y="2425700"/>
          <p14:tracePt t="66065" x="2063750" y="2444750"/>
          <p14:tracePt t="66082" x="2254250" y="2565400"/>
          <p14:tracePt t="66098" x="2432050" y="2654300"/>
          <p14:tracePt t="66115" x="2724150" y="2806700"/>
          <p14:tracePt t="66132" x="2940050" y="2876550"/>
          <p14:tracePt t="66147" x="3060700" y="2895600"/>
          <p14:tracePt t="66165" x="3175000" y="2914650"/>
          <p14:tracePt t="66181" x="3238500" y="2914650"/>
          <p14:tracePt t="66198" x="3308350" y="2914650"/>
          <p14:tracePt t="66215" x="3346450" y="2914650"/>
          <p14:tracePt t="66231" x="3371850" y="2914650"/>
          <p14:tracePt t="66248" x="3403600" y="2908300"/>
          <p14:tracePt t="66265" x="3416300" y="2895600"/>
          <p14:tracePt t="66281" x="3448050" y="2876550"/>
          <p14:tracePt t="66298" x="3460750" y="2857500"/>
          <p14:tracePt t="66315" x="3467100" y="2851150"/>
          <p14:tracePt t="66331" x="3473450" y="2838450"/>
          <p14:tracePt t="66348" x="3473450" y="2832100"/>
          <p14:tracePt t="66382" x="3467100" y="2819400"/>
          <p14:tracePt t="66398" x="3448050" y="2819400"/>
          <p14:tracePt t="66415" x="3403600" y="2794000"/>
          <p14:tracePt t="66432" x="3384550" y="2787650"/>
          <p14:tracePt t="66448" x="3340100" y="2768600"/>
          <p14:tracePt t="66465" x="3302000" y="2749550"/>
          <p14:tracePt t="66482" x="3289300" y="2736850"/>
          <p14:tracePt t="66498" x="3225800" y="2717800"/>
          <p14:tracePt t="66515" x="3181350" y="2698750"/>
          <p14:tracePt t="66531" x="3086100" y="2654300"/>
          <p14:tracePt t="66549" x="3009900" y="2628900"/>
          <p14:tracePt t="66564" x="2997200" y="2628900"/>
          <p14:tracePt t="66582" x="2978150" y="2616200"/>
          <p14:tracePt t="66598" x="2971800" y="2616200"/>
          <p14:tracePt t="66615" x="2965450" y="2616200"/>
          <p14:tracePt t="66631" x="2959100" y="2616200"/>
          <p14:tracePt t="66648" x="2952750" y="2609850"/>
          <p14:tracePt t="66685" x="2946400" y="2609850"/>
          <p14:tracePt t="66810" x="2946400" y="2603500"/>
          <p14:tracePt t="66820" x="2940050" y="2603500"/>
          <p14:tracePt t="66840" x="2940050" y="2597150"/>
          <p14:tracePt t="66861" x="2927350" y="2584450"/>
          <p14:tracePt t="66871" x="2914650" y="2565400"/>
          <p14:tracePt t="66882" x="2901950" y="2552700"/>
          <p14:tracePt t="66897" x="2882900" y="2527300"/>
          <p14:tracePt t="66914" x="2813050" y="2476500"/>
          <p14:tracePt t="66930" x="2762250" y="2457450"/>
          <p14:tracePt t="66947" x="2692400" y="2438400"/>
          <p14:tracePt t="66964" x="2660650" y="2419350"/>
          <p14:tracePt t="66980" x="2609850" y="2413000"/>
          <p14:tracePt t="66997" x="2578100" y="2406650"/>
          <p14:tracePt t="67015" x="2565400" y="2406650"/>
          <p14:tracePt t="67031" x="2540000" y="2406650"/>
          <p14:tracePt t="67048" x="2533650" y="2406650"/>
          <p14:tracePt t="67081" x="2527300" y="2406650"/>
          <p14:tracePt t="67112" x="2520950" y="2406650"/>
          <p14:tracePt t="67749" x="2508250" y="2419350"/>
          <p14:tracePt t="67760" x="2501900" y="2432050"/>
          <p14:tracePt t="67771" x="2489200" y="2444750"/>
          <p14:tracePt t="67782" x="2482850" y="2457450"/>
          <p14:tracePt t="67798" x="2470150" y="2470150"/>
          <p14:tracePt t="67813" x="2438400" y="2501900"/>
          <p14:tracePt t="67830" x="2425700" y="2514600"/>
          <p14:tracePt t="67848" x="2406650" y="2533650"/>
          <p14:tracePt t="67865" x="2387600" y="2546350"/>
          <p14:tracePt t="67881" x="2387600" y="2552700"/>
          <p14:tracePt t="67897" x="2374900" y="2571750"/>
          <p14:tracePt t="67913" x="2362200" y="2578100"/>
          <p14:tracePt t="67915" x="2349500" y="2590800"/>
          <p14:tracePt t="67930" x="2330450" y="2616200"/>
          <p14:tracePt t="67947" x="2292350" y="2686050"/>
          <p14:tracePt t="67963" x="2273300" y="2717800"/>
          <p14:tracePt t="67980" x="2247900" y="2768600"/>
          <p14:tracePt t="67997" x="2228850" y="2794000"/>
          <p14:tracePt t="68014" x="2216150" y="2819400"/>
          <p14:tracePt t="68030" x="2209800" y="2857500"/>
          <p14:tracePt t="68047" x="2203450" y="2863850"/>
          <p14:tracePt t="68063" x="2197100" y="2876550"/>
          <p14:tracePt t="68080" x="2190750" y="2889250"/>
          <p14:tracePt t="68097" x="2190750" y="2908300"/>
          <p14:tracePt t="68114" x="2184400" y="2946400"/>
          <p14:tracePt t="68130" x="2178050" y="2984500"/>
          <p14:tracePt t="68147" x="2171700" y="3048000"/>
          <p14:tracePt t="68164" x="2171700" y="3067050"/>
          <p14:tracePt t="68181" x="2171700" y="3098800"/>
          <p14:tracePt t="68198" x="2171700" y="3130550"/>
          <p14:tracePt t="68214" x="2171700" y="3136900"/>
          <p14:tracePt t="68231" x="2171700" y="3155950"/>
          <p14:tracePt t="68248" x="2171700" y="3162300"/>
          <p14:tracePt t="68264" x="2171700" y="3187700"/>
          <p14:tracePt t="68281" x="2171700" y="3206750"/>
          <p14:tracePt t="68298" x="2171700" y="3219450"/>
          <p14:tracePt t="68314" x="2171700" y="3257550"/>
          <p14:tracePt t="68331" x="2184400" y="3282950"/>
          <p14:tracePt t="68348" x="2197100" y="3314700"/>
          <p14:tracePt t="68365" x="2228850" y="3352800"/>
          <p14:tracePt t="68381" x="2247900" y="3371850"/>
          <p14:tracePt t="68398" x="2298700" y="3422650"/>
          <p14:tracePt t="68414" x="2324100" y="3460750"/>
          <p14:tracePt t="68431" x="2413000" y="3530600"/>
          <p14:tracePt t="68449" x="2514600" y="3606800"/>
          <p14:tracePt t="68464" x="2571750" y="3632200"/>
          <p14:tracePt t="68483" x="2667000" y="3663950"/>
          <p14:tracePt t="68498" x="2698750" y="3670300"/>
          <p14:tracePt t="68514" x="2768600" y="3657600"/>
          <p14:tracePt t="68532" x="2832100" y="3625850"/>
          <p14:tracePt t="68548" x="2851150" y="3613150"/>
          <p14:tracePt t="68565" x="2895600" y="3594100"/>
          <p14:tracePt t="68581" x="2921000" y="3575050"/>
          <p14:tracePt t="68598" x="2946400" y="3549650"/>
          <p14:tracePt t="68615" x="2971800" y="3505200"/>
          <p14:tracePt t="68630" x="2990850" y="3486150"/>
          <p14:tracePt t="68647" x="3028950" y="3422650"/>
          <p14:tracePt t="68664" x="3041650" y="3390900"/>
          <p14:tracePt t="68680" x="3067050" y="3333750"/>
          <p14:tracePt t="68697" x="3079750" y="3308350"/>
          <p14:tracePt t="68714" x="3092450" y="3257550"/>
          <p14:tracePt t="68731" x="3105150" y="3213100"/>
          <p14:tracePt t="68748" x="3105150" y="3200400"/>
          <p14:tracePt t="68764" x="3105150" y="3181350"/>
          <p14:tracePt t="68781" x="3105150" y="3168650"/>
          <p14:tracePt t="68798" x="3092450" y="3124200"/>
          <p14:tracePt t="68815" x="3079750" y="3073400"/>
          <p14:tracePt t="68831" x="3060700" y="3035300"/>
          <p14:tracePt t="68848" x="3022600" y="2971800"/>
          <p14:tracePt t="68865" x="3009900" y="2940050"/>
          <p14:tracePt t="68881" x="2952750" y="2889250"/>
          <p14:tracePt t="68897" x="2889250" y="2863850"/>
          <p14:tracePt t="68913" x="2863850" y="2857500"/>
          <p14:tracePt t="68930" x="2813050" y="2844800"/>
          <p14:tracePt t="68948" x="2794000" y="2838450"/>
          <p14:tracePt t="68964" x="2762250" y="2838450"/>
          <p14:tracePt t="68981" x="2724150" y="2838450"/>
          <p14:tracePt t="68998" x="2698750" y="2838450"/>
          <p14:tracePt t="69014" x="2628900" y="2857500"/>
          <p14:tracePt t="69031" x="2609850" y="2870200"/>
          <p14:tracePt t="69048" x="2565400" y="2882900"/>
          <p14:tracePt t="69065" x="2533650" y="2908300"/>
          <p14:tracePt t="69081" x="2514600" y="2921000"/>
          <p14:tracePt t="69098" x="2470150" y="2971800"/>
          <p14:tracePt t="69115" x="2444750" y="3003550"/>
          <p14:tracePt t="69131" x="2393950" y="3086100"/>
          <p14:tracePt t="69147" x="2355850" y="3162300"/>
          <p14:tracePt t="69163" x="2336800" y="3200400"/>
          <p14:tracePt t="69180" x="2298700" y="3340100"/>
          <p14:tracePt t="69197" x="2298700" y="3390900"/>
          <p14:tracePt t="69213" x="2292350" y="3441700"/>
          <p14:tracePt t="69230" x="2292350" y="3467100"/>
          <p14:tracePt t="69263" x="2292350" y="3473450"/>
          <p14:tracePt t="69280" x="2292350" y="3479800"/>
          <p14:tracePt t="69297" x="2298700" y="3486150"/>
          <p14:tracePt t="69315" x="2343150" y="3486150"/>
          <p14:tracePt t="69332" x="2374900" y="3479800"/>
          <p14:tracePt t="69348" x="2463800" y="3422650"/>
          <p14:tracePt t="69364" x="2520950" y="3384550"/>
          <p14:tracePt t="69381" x="2609850" y="3314700"/>
          <p14:tracePt t="69397" x="2692400" y="3244850"/>
          <p14:tracePt t="69413" x="2717800" y="3219450"/>
          <p14:tracePt t="69430" x="2762250" y="3162300"/>
          <p14:tracePt t="69447" x="2781300" y="3143250"/>
          <p14:tracePt t="69463" x="2819400" y="3067050"/>
          <p14:tracePt t="69480" x="2832100" y="3048000"/>
          <p14:tracePt t="69497" x="2863850" y="2940050"/>
          <p14:tracePt t="69513" x="2882900" y="2882900"/>
          <p14:tracePt t="69530" x="2882900" y="2863850"/>
          <p14:tracePt t="69546" x="2882900" y="2832100"/>
          <p14:tracePt t="69563" x="2882900" y="2825750"/>
          <p14:tracePt t="69580" x="2882900" y="2813050"/>
          <p14:tracePt t="69597" x="2882900" y="2806700"/>
          <p14:tracePt t="69627" x="2876550" y="2806700"/>
          <p14:tracePt t="69637" x="2870200" y="2806700"/>
          <p14:tracePt t="69648" x="2857500" y="2806700"/>
          <p14:tracePt t="69663" x="2838450" y="2806700"/>
          <p14:tracePt t="69680" x="2819400" y="2806700"/>
          <p14:tracePt t="69696" x="2813050" y="2806700"/>
          <p14:tracePt t="69713" x="2800350" y="2806700"/>
          <p14:tracePt t="69730" x="2787650" y="2806700"/>
          <p14:tracePt t="69746" x="2774950" y="2806700"/>
          <p14:tracePt t="69763" x="2768600" y="2806700"/>
          <p14:tracePt t="69796" x="2762250" y="2806700"/>
          <p14:tracePt t="69846" x="2755900" y="2806700"/>
          <p14:tracePt t="70284" x="2755900" y="2819400"/>
          <p14:tracePt t="70294" x="2755900" y="2832100"/>
          <p14:tracePt t="70305" x="2755900" y="2838450"/>
          <p14:tracePt t="70316" x="2755900" y="2844800"/>
          <p14:tracePt t="70330" x="2755900" y="2857500"/>
          <p14:tracePt t="70347" x="2755900" y="2876550"/>
          <p14:tracePt t="70363" x="2755900" y="2882900"/>
          <p14:tracePt t="70380" x="2762250" y="2901950"/>
          <p14:tracePt t="70397" x="2762250" y="2908300"/>
          <p14:tracePt t="70413" x="2762250" y="2927350"/>
          <p14:tracePt t="70430" x="2768600" y="2952750"/>
          <p14:tracePt t="70447" x="2768600" y="2971800"/>
          <p14:tracePt t="70463" x="2774950" y="2997200"/>
          <p14:tracePt t="70480" x="2774950" y="3009900"/>
          <p14:tracePt t="70497" x="2781300" y="3035300"/>
          <p14:tracePt t="70513" x="2781300" y="3048000"/>
          <p14:tracePt t="70530" x="2787650" y="3067050"/>
          <p14:tracePt t="70546" x="2794000" y="3092450"/>
          <p14:tracePt t="70563" x="2794000" y="3098800"/>
          <p14:tracePt t="70580" x="2800350" y="3124200"/>
          <p14:tracePt t="70597" x="2800350" y="3149600"/>
          <p14:tracePt t="70613" x="2806700" y="3181350"/>
          <p14:tracePt t="70630" x="2806700" y="3232150"/>
          <p14:tracePt t="70646" x="2806700" y="3238500"/>
          <p14:tracePt t="70663" x="2806700" y="3276600"/>
          <p14:tracePt t="70680" x="2806700" y="3289300"/>
          <p14:tracePt t="70696" x="2806700" y="3321050"/>
          <p14:tracePt t="70714" x="2813050" y="3352800"/>
          <p14:tracePt t="70731" x="2813050" y="3371850"/>
          <p14:tracePt t="70747" x="2813050" y="3409950"/>
          <p14:tracePt t="70765" x="2813050" y="3460750"/>
          <p14:tracePt t="70781" x="2813050" y="3473450"/>
          <p14:tracePt t="70798" x="2813050" y="3505200"/>
          <p14:tracePt t="70814" x="2813050" y="3517900"/>
          <p14:tracePt t="70831" x="2813050" y="3549650"/>
          <p14:tracePt t="70848" x="2813050" y="3581400"/>
          <p14:tracePt t="70864" x="2813050" y="3606800"/>
          <p14:tracePt t="70882" x="2819400" y="3651250"/>
          <p14:tracePt t="70898" x="2819400" y="3683000"/>
          <p14:tracePt t="70913" x="2819400" y="3740150"/>
          <p14:tracePt t="70930" x="2819400" y="3765550"/>
          <p14:tracePt t="70946" x="2819400" y="3816350"/>
          <p14:tracePt t="70963" x="2825750" y="3867150"/>
          <p14:tracePt t="70980" x="2825750" y="3892550"/>
          <p14:tracePt t="70999" x="2844800" y="3956050"/>
          <p14:tracePt t="71014" x="2851150" y="4006850"/>
          <p14:tracePt t="71030" x="2857500" y="4102100"/>
          <p14:tracePt t="71047" x="2876550" y="4197350"/>
          <p14:tracePt t="71063" x="2882900" y="4235450"/>
          <p14:tracePt t="71080" x="2901950" y="4305300"/>
          <p14:tracePt t="71097" x="2901950" y="4349750"/>
          <p14:tracePt t="71113" x="2908300" y="4406900"/>
          <p14:tracePt t="71130" x="2914650" y="4425950"/>
          <p14:tracePt t="71147" x="2914650" y="4432300"/>
          <p14:tracePt t="71164" x="2914650" y="4438650"/>
          <p14:tracePt t="71181" x="2914650" y="4445000"/>
          <p14:tracePt t="71267" x="2914650" y="4451350"/>
          <p14:tracePt t="71392" x="2921000" y="4451350"/>
          <p14:tracePt t="71505" x="2927350" y="4451350"/>
          <p14:tracePt t="71536" x="2933700" y="4451350"/>
          <p14:tracePt t="71568" x="2940050" y="4451350"/>
          <p14:tracePt t="71578" x="2946400" y="4451350"/>
          <p14:tracePt t="71588" x="2952750" y="4451350"/>
          <p14:tracePt t="71599" x="2959100" y="4451350"/>
          <p14:tracePt t="71613" x="2965450" y="4451350"/>
          <p14:tracePt t="71631" x="2971800" y="4451350"/>
          <p14:tracePt t="71651" x="2978150" y="4445000"/>
          <p14:tracePt t="71663" x="2984500" y="4445000"/>
          <p14:tracePt t="71680" x="2990850" y="4438650"/>
          <p14:tracePt t="71699" x="3009900" y="4438650"/>
          <p14:tracePt t="71713" x="3022600" y="4432300"/>
          <p14:tracePt t="71730" x="3035300" y="4432300"/>
          <p14:tracePt t="71746" x="3054350" y="4425950"/>
          <p14:tracePt t="71764" x="3060700" y="4425950"/>
          <p14:tracePt t="71780" x="3067050" y="4425950"/>
          <p14:tracePt t="71797" x="3073400" y="4425950"/>
          <p14:tracePt t="71830" x="3073400" y="4419600"/>
          <p14:tracePt t="71851" x="3079750" y="4419600"/>
          <p14:tracePt t="71902" x="3086100" y="4419600"/>
          <p14:tracePt t="72008" x="3086100" y="4413250"/>
          <p14:tracePt t="72028" x="3086100" y="4406900"/>
          <p14:tracePt t="72039" x="3086100" y="4394200"/>
          <p14:tracePt t="72049" x="3086100" y="4381500"/>
          <p14:tracePt t="72063" x="3086100" y="4368800"/>
          <p14:tracePt t="72080" x="3086100" y="4330700"/>
          <p14:tracePt t="72097" x="3079750" y="4298950"/>
          <p14:tracePt t="72114" x="3041650" y="4178300"/>
          <p14:tracePt t="72131" x="3022600" y="4146550"/>
          <p14:tracePt t="72148" x="3003550" y="4114800"/>
          <p14:tracePt t="72164" x="2990850" y="4095750"/>
          <p14:tracePt t="72197" x="2984500" y="4089400"/>
          <p14:tracePt t="72231" x="2971800" y="4083050"/>
          <p14:tracePt t="72248" x="2959100" y="4083050"/>
          <p14:tracePt t="72264" x="2946400" y="4083050"/>
          <p14:tracePt t="72281" x="2933700" y="4083050"/>
          <p14:tracePt t="72297" x="2921000" y="4083050"/>
          <p14:tracePt t="72314" x="2895600" y="4083050"/>
          <p14:tracePt t="72331" x="2870200" y="4083050"/>
          <p14:tracePt t="72348" x="2851150" y="4083050"/>
          <p14:tracePt t="72364" x="2800350" y="4083050"/>
          <p14:tracePt t="72381" x="2781300" y="4089400"/>
          <p14:tracePt t="72397" x="2730500" y="4102100"/>
          <p14:tracePt t="72414" x="2698750" y="4114800"/>
          <p14:tracePt t="72431" x="2679700" y="4121150"/>
          <p14:tracePt t="72447" x="2654300" y="4127500"/>
          <p14:tracePt t="72464" x="2628900" y="4127500"/>
          <p14:tracePt t="72481" x="2590800" y="4127500"/>
          <p14:tracePt t="72498" x="2540000" y="4133850"/>
          <p14:tracePt t="72514" x="2514600" y="4140200"/>
          <p14:tracePt t="72531" x="2438400" y="4152900"/>
          <p14:tracePt t="72548" x="2400300" y="4165600"/>
          <p14:tracePt t="72564" x="2317750" y="4178300"/>
          <p14:tracePt t="72581" x="2235200" y="4203700"/>
          <p14:tracePt t="72598" x="2190750" y="4222750"/>
          <p14:tracePt t="72613" x="2108200" y="4248150"/>
          <p14:tracePt t="72630" x="2051050" y="4267200"/>
          <p14:tracePt t="72646" x="1955800" y="4292600"/>
          <p14:tracePt t="72663" x="1911350" y="4298950"/>
          <p14:tracePt t="72680" x="1854200" y="4318000"/>
          <p14:tracePt t="72696" x="1797050" y="4330700"/>
          <p14:tracePt t="72713" x="1771650" y="4330700"/>
          <p14:tracePt t="72730" x="1739900" y="4337050"/>
          <p14:tracePt t="72746" x="1720850" y="4337050"/>
          <p14:tracePt t="72763" x="1695450" y="4343400"/>
          <p14:tracePt t="72780" x="1670050" y="4343400"/>
          <p14:tracePt t="72796" x="1657350" y="4343400"/>
          <p14:tracePt t="72814" x="1638300" y="4343400"/>
          <p14:tracePt t="72832" x="1631950" y="4343400"/>
          <p14:tracePt t="72864" x="1625600" y="4343400"/>
          <p14:tracePt t="72883" x="1619250" y="4343400"/>
          <p14:tracePt t="72937" x="1612900" y="4343400"/>
          <p14:tracePt t="72999" x="1619250" y="4343400"/>
          <p14:tracePt t="73009" x="1631950" y="4343400"/>
          <p14:tracePt t="73020" x="1651000" y="4337050"/>
          <p14:tracePt t="73032" x="1682750" y="4330700"/>
          <p14:tracePt t="73047" x="1701800" y="4330700"/>
          <p14:tracePt t="73064" x="1771650" y="4330700"/>
          <p14:tracePt t="73081" x="1809750" y="4330700"/>
          <p14:tracePt t="73097" x="1924050" y="4343400"/>
          <p14:tracePt t="73114" x="2063750" y="4381500"/>
          <p14:tracePt t="73131" x="2139950" y="4387850"/>
          <p14:tracePt t="73147" x="2311400" y="4432300"/>
          <p14:tracePt t="73165" x="2425700" y="4438650"/>
          <p14:tracePt t="73181" x="2489200" y="4451350"/>
          <p14:tracePt t="73198" x="2597150" y="4457700"/>
          <p14:tracePt t="73214" x="2647950" y="4457700"/>
          <p14:tracePt t="73230" x="2743200" y="4438650"/>
          <p14:tracePt t="73247" x="2774950" y="4419600"/>
          <p14:tracePt t="73263" x="2825750" y="4394200"/>
          <p14:tracePt t="73280" x="2870200" y="4356100"/>
          <p14:tracePt t="73298" x="2895600" y="4343400"/>
          <p14:tracePt t="73314" x="2927350" y="4311650"/>
          <p14:tracePt t="73331" x="2946400" y="4305300"/>
          <p14:tracePt t="73347" x="2978150" y="4286250"/>
          <p14:tracePt t="73364" x="2990850" y="4273550"/>
          <p14:tracePt t="73381" x="3003550" y="4267200"/>
          <p14:tracePt t="73396" x="3022600" y="4260850"/>
          <p14:tracePt t="73413" x="3028950" y="4260850"/>
          <p14:tracePt t="73430" x="3041650" y="4260850"/>
          <p14:tracePt t="73447" x="3054350" y="4260850"/>
          <p14:tracePt t="73463" x="3060700" y="4260850"/>
          <p14:tracePt t="73480" x="3079750" y="4254500"/>
          <p14:tracePt t="73497" x="3086100" y="4254500"/>
          <p14:tracePt t="73514" x="3092450" y="4248150"/>
          <p14:tracePt t="73531" x="3105150" y="4248150"/>
          <p14:tracePt t="73564" x="3117850" y="4248150"/>
          <p14:tracePt t="73581" x="3124200" y="4248150"/>
          <p14:tracePt t="73597" x="3130550" y="4248150"/>
          <p14:tracePt t="73615" x="3136900" y="4248150"/>
          <p14:tracePt t="73631" x="3149600" y="4254500"/>
          <p14:tracePt t="73647" x="3155950" y="4292600"/>
          <p14:tracePt t="73665" x="3162300" y="4305300"/>
          <p14:tracePt t="73681" x="3162300" y="4349750"/>
          <p14:tracePt t="73698" x="3162300" y="4381500"/>
          <p14:tracePt t="73714" x="3162300" y="4400550"/>
          <p14:tracePt t="73731" x="3162300" y="4457700"/>
          <p14:tracePt t="73747" x="3162300" y="4489450"/>
          <p14:tracePt t="73763" x="3162300" y="4572000"/>
          <p14:tracePt t="73780" x="3162300" y="4629150"/>
          <p14:tracePt t="73796" x="3162300" y="4660900"/>
          <p14:tracePt t="73813" x="3162300" y="4692650"/>
          <p14:tracePt t="73830" x="3155950" y="4705350"/>
          <p14:tracePt t="73846" x="3149600" y="4737100"/>
          <p14:tracePt t="73863" x="3149600" y="4749800"/>
          <p14:tracePt t="73880" x="3136900" y="4813300"/>
          <p14:tracePt t="73896" x="3130550" y="4876800"/>
          <p14:tracePt t="73913" x="3117850" y="4908550"/>
          <p14:tracePt t="73930" x="3117850" y="4959350"/>
          <p14:tracePt t="73946" x="3111500" y="4972050"/>
          <p14:tracePt t="73963" x="3111500" y="4991100"/>
          <p14:tracePt t="73980" x="3111500" y="4997450"/>
          <p14:tracePt t="74013" x="3111500" y="5003800"/>
          <p14:tracePt t="74030" x="3111500" y="5010150"/>
          <p14:tracePt t="74046" x="3111500" y="5022850"/>
          <p14:tracePt t="74063" x="3111500" y="5035550"/>
          <p14:tracePt t="74080" x="3111500" y="5048250"/>
          <p14:tracePt t="74097" x="3098800" y="5080000"/>
          <p14:tracePt t="74113" x="3092450" y="5092700"/>
          <p14:tracePt t="74131" x="3092450" y="5111750"/>
          <p14:tracePt t="74147" x="3092450" y="5124450"/>
          <p14:tracePt t="74163" x="3092450" y="5130800"/>
          <p14:tracePt t="74262" x="3092450" y="5118100"/>
          <p14:tracePt t="74272" x="3092450" y="5105400"/>
          <p14:tracePt t="74283" x="3092450" y="5092700"/>
          <p14:tracePt t="74297" x="3092450" y="5073650"/>
          <p14:tracePt t="74314" x="3092450" y="5016500"/>
          <p14:tracePt t="74330" x="3092450" y="4991100"/>
          <p14:tracePt t="74347" x="3092450" y="4953000"/>
          <p14:tracePt t="74364" x="3092450" y="4940300"/>
          <p14:tracePt t="74381" x="3092450" y="4908550"/>
          <p14:tracePt t="74398" x="3092450" y="4883150"/>
          <p14:tracePt t="74414" x="3092450" y="4870450"/>
          <p14:tracePt t="74431" x="3092450" y="4838700"/>
          <p14:tracePt t="74447" x="3092450" y="4813300"/>
          <p14:tracePt t="74464" x="3092450" y="4756150"/>
          <p14:tracePt t="74481" x="3092450" y="4711700"/>
          <p14:tracePt t="74497" x="3092450" y="4686300"/>
          <p14:tracePt t="74514" x="3092450" y="4635500"/>
          <p14:tracePt t="74531" x="3092450" y="4616450"/>
          <p14:tracePt t="74547" x="3092450" y="4572000"/>
          <p14:tracePt t="74564" x="3092450" y="4533900"/>
          <p14:tracePt t="74581" x="3092450" y="4514850"/>
          <p14:tracePt t="74597" x="3092450" y="4495800"/>
          <p14:tracePt t="74614" x="3092450" y="4489450"/>
          <p14:tracePt t="74631" x="3092450" y="4476750"/>
          <p14:tracePt t="74663" x="3092450" y="4470400"/>
          <p14:tracePt t="74680" x="3092450" y="4445000"/>
          <p14:tracePt t="74697" x="3092450" y="4425950"/>
          <p14:tracePt t="74714" x="3092450" y="4400550"/>
          <p14:tracePt t="74731" x="3092450" y="4381500"/>
          <p14:tracePt t="74747" x="3092450" y="4375150"/>
          <p14:tracePt t="74764" x="3092450" y="4368800"/>
          <p14:tracePt t="74797" x="3092450" y="4362450"/>
          <p14:tracePt t="74815" x="3092450" y="4356100"/>
          <p14:tracePt t="74857" x="3092450" y="4349750"/>
          <p14:tracePt t="74951" x="3092450" y="4343400"/>
          <p14:tracePt t="75660" x="3092450" y="4337050"/>
          <p14:tracePt t="75670" x="3086100" y="4337050"/>
          <p14:tracePt t="75681" x="3073400" y="4330700"/>
          <p14:tracePt t="75697" x="3054350" y="4324350"/>
          <p14:tracePt t="75714" x="3016250" y="4305300"/>
          <p14:tracePt t="75731" x="2984500" y="4292600"/>
          <p14:tracePt t="75746" x="2940050" y="4279900"/>
          <p14:tracePt t="75763" x="2870200" y="4273550"/>
          <p14:tracePt t="75780" x="2832100" y="4273550"/>
          <p14:tracePt t="75797" x="2749550" y="4273550"/>
          <p14:tracePt t="75814" x="2711450" y="4273550"/>
          <p14:tracePt t="75830" x="2660650" y="4273550"/>
          <p14:tracePt t="75847" x="2628900" y="4273550"/>
          <p14:tracePt t="75863" x="2616200" y="4273550"/>
          <p14:tracePt t="75880" x="2584450" y="4273550"/>
          <p14:tracePt t="75897" x="2559050" y="4273550"/>
          <p14:tracePt t="75913" x="2470150" y="4273550"/>
          <p14:tracePt t="75930" x="2374900" y="4273550"/>
          <p14:tracePt t="75947" x="2336800" y="4273550"/>
          <p14:tracePt t="75964" x="2273300" y="4273550"/>
          <p14:tracePt t="75980" x="2247900" y="4273550"/>
          <p14:tracePt t="75997" x="2184400" y="4273550"/>
          <p14:tracePt t="76015" x="2089150" y="4286250"/>
          <p14:tracePt t="76030" x="2032000" y="4286250"/>
          <p14:tracePt t="76046" x="1917700" y="4286250"/>
          <p14:tracePt t="76063" x="1879600" y="4298950"/>
          <p14:tracePt t="76081" x="1797050" y="4298950"/>
          <p14:tracePt t="76098" x="1739900" y="4298950"/>
          <p14:tracePt t="76114" x="1708150" y="4298950"/>
          <p14:tracePt t="76131" x="1670050" y="4298950"/>
          <p14:tracePt t="76147" x="1651000" y="4298950"/>
          <p14:tracePt t="76163" x="1625600" y="4298950"/>
          <p14:tracePt t="76179" x="1612900" y="4298950"/>
          <p14:tracePt t="76196" x="1600200" y="4298950"/>
          <p14:tracePt t="76213" x="1593850" y="4298950"/>
          <p14:tracePt t="76246" x="1587500" y="4298950"/>
          <p14:tracePt t="76284" x="1581150" y="4298950"/>
          <p14:tracePt t="76880" x="1581150" y="4292600"/>
          <p14:tracePt t="76890" x="1600200" y="4286250"/>
          <p14:tracePt t="76900" x="1612900" y="4279900"/>
          <p14:tracePt t="76913" x="1625600" y="4273550"/>
          <p14:tracePt t="76929" x="1644650" y="4267200"/>
          <p14:tracePt t="76946" x="1689100" y="4260850"/>
          <p14:tracePt t="76964" x="1727200" y="4254500"/>
          <p14:tracePt t="76981" x="1758950" y="4254500"/>
          <p14:tracePt t="76997" x="1822450" y="4241800"/>
          <p14:tracePt t="77015" x="1854200" y="4241800"/>
          <p14:tracePt t="77030" x="1898650" y="4241800"/>
          <p14:tracePt t="77047" x="1962150" y="4254500"/>
          <p14:tracePt t="77064" x="1993900" y="4279900"/>
          <p14:tracePt t="77080" x="2051050" y="4324350"/>
          <p14:tracePt t="77097" x="2070100" y="4343400"/>
          <p14:tracePt t="77114" x="2133600" y="4425950"/>
          <p14:tracePt t="77130" x="2203450" y="4527550"/>
          <p14:tracePt t="77147" x="2235200" y="4572000"/>
          <p14:tracePt t="77164" x="2311400" y="4737100"/>
          <p14:tracePt t="77180" x="2355850" y="4826000"/>
          <p14:tracePt t="77197" x="2413000" y="4984750"/>
          <p14:tracePt t="77215" x="2476500" y="5137150"/>
          <p14:tracePt t="77230" x="2501900" y="5194300"/>
          <p14:tracePt t="77247" x="2540000" y="5276850"/>
          <p14:tracePt t="77264" x="2546350" y="5321300"/>
          <p14:tracePt t="77280" x="2565400" y="5372100"/>
          <p14:tracePt t="77297" x="2571750" y="5391150"/>
          <p14:tracePt t="77314" x="2578100" y="5403850"/>
          <p14:tracePt t="77329" x="2584450" y="5410200"/>
          <p14:tracePt t="77363" x="2590800" y="5410200"/>
          <p14:tracePt t="77380" x="2590800" y="5416550"/>
          <p14:tracePt t="77411" x="2597150" y="5416550"/>
          <p14:tracePt t="77422" x="2597150" y="5422900"/>
          <p14:tracePt t="77453" x="2603500" y="5422900"/>
          <p14:tracePt t="77464" x="2603500" y="5429250"/>
          <p14:tracePt t="77496" x="2609850" y="5429250"/>
          <p14:tracePt t="77507" x="2609850" y="5435600"/>
          <p14:tracePt t="77601" x="2616200" y="5435600"/>
          <p14:tracePt t="77632" x="2622550" y="5435600"/>
          <p14:tracePt t="77653" x="2628900" y="5429250"/>
          <p14:tracePt t="77663" x="2635250" y="5422900"/>
          <p14:tracePt t="77673" x="2641600" y="5416550"/>
          <p14:tracePt t="77684" x="2647950" y="5416550"/>
          <p14:tracePt t="77697" x="2654300" y="5410200"/>
          <p14:tracePt t="77716" x="2667000" y="5397500"/>
          <p14:tracePt t="77731" x="2673350" y="5391150"/>
          <p14:tracePt t="77746" x="2686050" y="5378450"/>
          <p14:tracePt t="77763" x="2692400" y="5378450"/>
          <p14:tracePt t="77779" x="2692400" y="5372100"/>
          <p14:tracePt t="77796" x="2698750" y="5365750"/>
          <p14:tracePt t="77813" x="2711450" y="5346700"/>
          <p14:tracePt t="77831" x="2717800" y="5321300"/>
          <p14:tracePt t="77847" x="2724150" y="5308600"/>
          <p14:tracePt t="77864" x="2736850" y="5276850"/>
          <p14:tracePt t="77881" x="2743200" y="5270500"/>
          <p14:tracePt t="77897" x="2749550" y="5245100"/>
          <p14:tracePt t="77915" x="2755900" y="5226050"/>
          <p14:tracePt t="77929" x="2762250" y="5219700"/>
          <p14:tracePt t="77946" x="2768600" y="5213350"/>
          <p14:tracePt t="77963" x="2768600" y="5207000"/>
          <p14:tracePt t="77980" x="2774950" y="5194300"/>
          <p14:tracePt t="86344" x="2774950" y="5181600"/>
          <p14:tracePt t="86355" x="2781300" y="5156200"/>
          <p14:tracePt t="86365" x="2787650" y="5130800"/>
          <p14:tracePt t="86380" x="2794000" y="5092700"/>
          <p14:tracePt t="86396" x="2813050" y="5035550"/>
          <p14:tracePt t="86412" x="2819400" y="5022850"/>
          <p14:tracePt t="86429" x="2825750" y="4978400"/>
          <p14:tracePt t="86446" x="2832100" y="4959350"/>
          <p14:tracePt t="86463" x="2844800" y="4864100"/>
          <p14:tracePt t="86479" x="2876550" y="4711700"/>
          <p14:tracePt t="86496" x="2895600" y="4654550"/>
          <p14:tracePt t="86512" x="2901950" y="4578350"/>
          <p14:tracePt t="86529" x="2908300" y="4546600"/>
          <p14:tracePt t="86545" x="2927350" y="4495800"/>
          <p14:tracePt t="86562" x="2933700" y="4438650"/>
          <p14:tracePt t="86579" x="2940050" y="4394200"/>
          <p14:tracePt t="86595" x="2952750" y="4318000"/>
          <p14:tracePt t="86612" x="2952750" y="4273550"/>
          <p14:tracePt t="86629" x="2959100" y="4184650"/>
          <p14:tracePt t="86646" x="2959100" y="4083050"/>
          <p14:tracePt t="86662" x="2959100" y="4038600"/>
          <p14:tracePt t="86679" x="2959100" y="3886200"/>
          <p14:tracePt t="86695" x="2959100" y="3835400"/>
          <p14:tracePt t="86712" x="2959100" y="3733800"/>
          <p14:tracePt t="86729" x="2946400" y="3600450"/>
          <p14:tracePt t="86746" x="2946400" y="3524250"/>
          <p14:tracePt t="86763" x="2946400" y="3448050"/>
          <p14:tracePt t="86803" x="2946400" y="3435350"/>
          <p14:tracePt t="86814" x="2946400" y="3416300"/>
          <p14:tracePt t="86830" x="2946400" y="3403600"/>
          <p14:tracePt t="86846" x="2946400" y="3378200"/>
          <p14:tracePt t="86863" x="2946400" y="3365500"/>
          <p14:tracePt t="86880" x="2946400" y="3327400"/>
          <p14:tracePt t="86896" x="2946400" y="3276600"/>
          <p14:tracePt t="86912" x="2946400" y="3263900"/>
          <p14:tracePt t="86929" x="2946400" y="3232150"/>
          <p14:tracePt t="86945" x="2946400" y="3219450"/>
          <p14:tracePt t="86962" x="2946400" y="3213100"/>
          <p14:tracePt t="86979" x="2946400" y="3206750"/>
          <p14:tracePt t="86995" x="2946400" y="3187700"/>
          <p14:tracePt t="87012" x="2946400" y="3162300"/>
          <p14:tracePt t="87029" x="2946400" y="3149600"/>
          <p14:tracePt t="87046" x="2952750" y="3098800"/>
          <p14:tracePt t="87064" x="2965450" y="3041650"/>
          <p14:tracePt t="87080" x="2971800" y="3009900"/>
          <p14:tracePt t="87096" x="2984500" y="2971800"/>
          <p14:tracePt t="87113" x="2984500" y="2946400"/>
          <p14:tracePt t="87130" x="2997200" y="2889250"/>
          <p14:tracePt t="87146" x="3003550" y="2857500"/>
          <p14:tracePt t="89052" x="3016250" y="2857500"/>
          <p14:tracePt t="89063" x="3035300" y="2857500"/>
          <p14:tracePt t="89073" x="3060700" y="2851150"/>
          <p14:tracePt t="89083" x="3079750" y="2851150"/>
          <p14:tracePt t="89096" x="3092450" y="2844800"/>
          <p14:tracePt t="89114" x="3143250" y="2838450"/>
          <p14:tracePt t="89129" x="3155950" y="2832100"/>
          <p14:tracePt t="89147" x="3194050" y="2819400"/>
          <p14:tracePt t="89163" x="3225800" y="2813050"/>
          <p14:tracePt t="89179" x="3302000" y="2774950"/>
          <p14:tracePt t="89196" x="3327400" y="2768600"/>
          <p14:tracePt t="89213" x="3416300" y="2736850"/>
          <p14:tracePt t="89229" x="3530600" y="2679700"/>
          <p14:tracePt t="89246" x="3575050" y="2641600"/>
          <p14:tracePt t="89263" x="3689350" y="2584450"/>
          <p14:tracePt t="89281" x="3765550" y="2546350"/>
          <p14:tracePt t="89296" x="3797300" y="2520950"/>
          <p14:tracePt t="89313" x="3860800" y="2482850"/>
          <p14:tracePt t="89329" x="3892550" y="2457450"/>
          <p14:tracePt t="89346" x="3949700" y="2419350"/>
          <p14:tracePt t="89363" x="3962400" y="2406650"/>
          <p14:tracePt t="89380" x="4006850" y="2368550"/>
          <p14:tracePt t="89397" x="4057650" y="2324100"/>
          <p14:tracePt t="89413" x="4076700" y="2305050"/>
          <p14:tracePt t="89429" x="4127500" y="2254250"/>
          <p14:tracePt t="89446" x="4146550" y="2228850"/>
          <p14:tracePt t="89463" x="4210050" y="2152650"/>
          <p14:tracePt t="89480" x="4260850" y="2082800"/>
          <p14:tracePt t="89496" x="4279900" y="2063750"/>
          <p14:tracePt t="89513" x="4330700" y="2006600"/>
          <p14:tracePt t="89529" x="4349750" y="1987550"/>
          <p14:tracePt t="89546" x="4394200" y="1949450"/>
          <p14:tracePt t="89563" x="4438650" y="1917700"/>
          <p14:tracePt t="89580" x="4451350" y="1911350"/>
          <p14:tracePt t="90367" x="4445000" y="1911350"/>
          <p14:tracePt t="90388" x="4438650" y="1911350"/>
          <p14:tracePt t="90419" x="4432300" y="1911350"/>
          <p14:tracePt t="90482" x="4425950" y="1911350"/>
          <p14:tracePt t="92885" x="4419600" y="1911350"/>
          <p14:tracePt t="93011" x="4413250" y="1911350"/>
          <p14:tracePt t="93053" x="4406900" y="1911350"/>
          <p14:tracePt t="93074" x="4400550" y="1911350"/>
          <p14:tracePt t="93096" x="4394200" y="1911350"/>
          <p14:tracePt t="93105" x="4387850" y="1911350"/>
          <p14:tracePt t="93115" x="4387850" y="1917700"/>
          <p14:tracePt t="93129" x="4381500" y="1917700"/>
          <p14:tracePt t="93146" x="4368800" y="1924050"/>
          <p14:tracePt t="93162" x="4362450" y="1930400"/>
          <p14:tracePt t="93179" x="4356100" y="1930400"/>
          <p14:tracePt t="93196" x="4343400" y="1936750"/>
          <p14:tracePt t="93212" x="4337050" y="1943100"/>
          <p14:tracePt t="93230" x="4324350" y="1943100"/>
          <p14:tracePt t="93246" x="4318000" y="1949450"/>
          <p14:tracePt t="93262" x="4305300" y="1962150"/>
          <p14:tracePt t="93279" x="4305300" y="1968500"/>
          <p14:tracePt t="93296" x="4292600" y="1981200"/>
          <p14:tracePt t="93313" x="4286250" y="1987550"/>
          <p14:tracePt t="93329" x="4286250" y="1993900"/>
          <p14:tracePt t="93346" x="4279900" y="2000250"/>
          <p14:tracePt t="93379" x="4273550" y="2006600"/>
          <p14:tracePt t="93408" x="4273550" y="2012950"/>
          <p14:tracePt t="93418" x="4267200" y="2019300"/>
          <p14:tracePt t="93439" x="4267200" y="2025650"/>
          <p14:tracePt t="93449" x="4267200" y="2032000"/>
          <p14:tracePt t="93469" x="4267200" y="2044700"/>
          <p14:tracePt t="93479" x="4267200" y="2051050"/>
          <p14:tracePt t="93495" x="4260850" y="2051050"/>
          <p14:tracePt t="93511" x="4260850" y="2057400"/>
          <p14:tracePt t="93542" x="4260850" y="2063750"/>
          <p14:tracePt t="95202" x="4254500" y="2063750"/>
          <p14:tracePt t="95213" x="4254500" y="2070100"/>
          <p14:tracePt t="95223" x="4248150" y="2082800"/>
          <p14:tracePt t="95233" x="4248150" y="2101850"/>
          <p14:tracePt t="95246" x="4241800" y="2114550"/>
          <p14:tracePt t="95262" x="4235450" y="2139950"/>
          <p14:tracePt t="95279" x="4235450" y="2171700"/>
          <p14:tracePt t="95296" x="4229100" y="2203450"/>
          <p14:tracePt t="95313" x="4229100" y="2216150"/>
          <p14:tracePt t="95328" x="4222750" y="2241550"/>
          <p14:tracePt t="95345" x="4222750" y="2254250"/>
          <p14:tracePt t="95361" x="4222750" y="2286000"/>
          <p14:tracePt t="95378" x="4222750" y="2311400"/>
          <p14:tracePt t="95396" x="4222750" y="2330450"/>
          <p14:tracePt t="95412" x="4222750" y="2368550"/>
          <p14:tracePt t="95429" x="4222750" y="2393950"/>
          <p14:tracePt t="95446" x="4222750" y="2438400"/>
          <p14:tracePt t="95463" x="4222750" y="2463800"/>
          <p14:tracePt t="95479" x="4222750" y="2476500"/>
          <p14:tracePt t="95496" x="4222750" y="2514600"/>
          <p14:tracePt t="95512" x="4222750" y="2540000"/>
          <p14:tracePt t="95529" x="4222750" y="2597150"/>
          <p14:tracePt t="95546" x="4222750" y="2660650"/>
          <p14:tracePt t="95563" x="4222750" y="2679700"/>
          <p14:tracePt t="95578" x="4222750" y="2736850"/>
          <p14:tracePt t="95596" x="4222750" y="2749550"/>
          <p14:tracePt t="95612" x="4222750" y="2794000"/>
          <p14:tracePt t="95630" x="4222750" y="2838450"/>
          <p14:tracePt t="95646" x="4222750" y="2857500"/>
          <p14:tracePt t="95662" x="4222750" y="2901950"/>
          <p14:tracePt t="95679" x="4222750" y="2921000"/>
          <p14:tracePt t="95696" x="4222750" y="2946400"/>
          <p14:tracePt t="95713" x="4222750" y="2959100"/>
          <p14:tracePt t="95746" x="4222750" y="2965450"/>
          <p14:tracePt t="95795" x="4222750" y="2971800"/>
          <p14:tracePt t="95910" x="4222750" y="2978150"/>
          <p14:tracePt t="95920" x="4222750" y="2984500"/>
          <p14:tracePt t="95931" x="4222750" y="2990850"/>
          <p14:tracePt t="95945" x="4222750" y="2997200"/>
          <p14:tracePt t="95961" x="4222750" y="3003550"/>
          <p14:tracePt t="95979" x="4222750" y="3048000"/>
          <p14:tracePt t="95996" x="4222750" y="3098800"/>
          <p14:tracePt t="96012" x="4222750" y="3136900"/>
          <p14:tracePt t="96029" x="4222750" y="3200400"/>
          <p14:tracePt t="96047" x="4229100" y="3282950"/>
          <p14:tracePt t="96062" x="4235450" y="3333750"/>
          <p14:tracePt t="96080" x="4235450" y="3448050"/>
          <p14:tracePt t="96096" x="4248150" y="3530600"/>
          <p14:tracePt t="96112" x="4260850" y="3683000"/>
          <p14:tracePt t="96130" x="4267200" y="3746500"/>
          <p14:tracePt t="96146" x="4279900" y="3924300"/>
          <p14:tracePt t="96163" x="4286250" y="4140200"/>
          <p14:tracePt t="96179" x="4298950" y="4235450"/>
          <p14:tracePt t="96196" x="4318000" y="4387850"/>
          <p14:tracePt t="96213" x="4337050" y="4559300"/>
          <p14:tracePt t="96229" x="4356100" y="4635500"/>
          <p14:tracePt t="96246" x="4381500" y="4768850"/>
          <p14:tracePt t="96262" x="4400550" y="4813300"/>
          <p14:tracePt t="96279" x="4425950" y="4864100"/>
          <p14:tracePt t="96297" x="4438650" y="4889500"/>
          <p14:tracePt t="96312" x="4451350" y="4902200"/>
          <p14:tracePt t="96329" x="4483100" y="4921250"/>
          <p14:tracePt t="96346" x="4495800" y="4927600"/>
          <p14:tracePt t="96362" x="4521200" y="4927600"/>
          <p14:tracePt t="96379" x="4533900" y="4927600"/>
          <p14:tracePt t="96396" x="4559300" y="4927600"/>
          <p14:tracePt t="96413" x="4622800" y="4908550"/>
          <p14:tracePt t="96429" x="4679950" y="4864100"/>
          <p14:tracePt t="96446" x="4857750" y="4724400"/>
          <p14:tracePt t="96462" x="4978400" y="4648200"/>
          <p14:tracePt t="96479" x="5156200" y="4533900"/>
          <p14:tracePt t="96496" x="5283200" y="4432300"/>
          <p14:tracePt t="96512" x="5346700" y="4362450"/>
          <p14:tracePt t="96529" x="5454650" y="4235450"/>
          <p14:tracePt t="96546" x="5524500" y="4159250"/>
          <p14:tracePt t="96563" x="5683250" y="4025900"/>
          <p14:tracePt t="96579" x="5810250" y="3943350"/>
          <p14:tracePt t="96596" x="5854700" y="3905250"/>
          <p14:tracePt t="96612" x="5943600" y="3829050"/>
          <p14:tracePt t="96630" x="5994400" y="3784600"/>
          <p14:tracePt t="96645" x="6070600" y="3714750"/>
          <p14:tracePt t="96662" x="6127750" y="3644900"/>
          <p14:tracePt t="96679" x="6159500" y="3600450"/>
          <p14:tracePt t="96695" x="6210300" y="3511550"/>
          <p14:tracePt t="96712" x="6235700" y="3479800"/>
          <p14:tracePt t="96729" x="6267450" y="3416300"/>
          <p14:tracePt t="96746" x="6311900" y="3340100"/>
          <p14:tracePt t="96763" x="6324600" y="3295650"/>
          <p14:tracePt t="96779" x="6350000" y="3213100"/>
          <p14:tracePt t="96796" x="6369050" y="3143250"/>
          <p14:tracePt t="96812" x="6388100" y="3041650"/>
          <p14:tracePt t="96829" x="6407150" y="2965450"/>
          <p14:tracePt t="96846" x="6413500" y="2946400"/>
          <p14:tracePt t="96862" x="6426200" y="2901950"/>
          <p14:tracePt t="96879" x="6426200" y="2882900"/>
          <p14:tracePt t="96895" x="6432550" y="2832100"/>
          <p14:tracePt t="96911" x="6432550" y="2813050"/>
          <p14:tracePt t="96913" x="6438900" y="2787650"/>
          <p14:tracePt t="96929" x="6438900" y="2755900"/>
          <p14:tracePt t="96945" x="6445250" y="2679700"/>
          <p14:tracePt t="96961" x="6445250" y="2641600"/>
          <p14:tracePt t="96978" x="6457950" y="2546350"/>
          <p14:tracePt t="96995" x="6457950" y="2495550"/>
          <p14:tracePt t="97011" x="6457950" y="2406650"/>
          <p14:tracePt t="97028" x="6457950" y="2273300"/>
          <p14:tracePt t="97045" x="6457950" y="2209800"/>
          <p14:tracePt t="97061" x="6451600" y="2133600"/>
          <p14:tracePt t="97078" x="6451600" y="2108200"/>
          <p14:tracePt t="97095" x="6445250" y="2070100"/>
          <p14:tracePt t="97111" x="6438900" y="2038350"/>
          <p14:tracePt t="97128" x="6438900" y="2032000"/>
          <p14:tracePt t="97145" x="6432550" y="2019300"/>
          <p14:tracePt t="97178" x="6432550" y="2006600"/>
          <p14:tracePt t="97212" x="6426200" y="2000250"/>
          <p14:tracePt t="97229" x="6419850" y="1993900"/>
          <p14:tracePt t="97247" x="6413500" y="1987550"/>
          <p14:tracePt t="97262" x="6413500" y="1981200"/>
          <p14:tracePt t="97279" x="6400800" y="1974850"/>
          <p14:tracePt t="97296" x="6400800" y="1968500"/>
          <p14:tracePt t="97312" x="6394450" y="1968500"/>
          <p14:tracePt t="97330" x="6375400" y="1962150"/>
          <p14:tracePt t="97345" x="6369050" y="1962150"/>
          <p14:tracePt t="97363" x="6350000" y="1962150"/>
          <p14:tracePt t="97396" x="6337300" y="1962150"/>
          <p14:tracePt t="97413" x="6330950" y="1962150"/>
          <p14:tracePt t="97429" x="6324600" y="1962150"/>
          <p14:tracePt t="97447" x="6318250" y="1962150"/>
          <p14:tracePt t="97466" x="6311900" y="1962150"/>
          <p14:tracePt t="97758" x="6305550" y="1962150"/>
          <p14:tracePt t="97832" x="6299200" y="1962150"/>
          <p14:tracePt t="97863" x="6292850" y="1962150"/>
          <p14:tracePt t="97883" x="6286500" y="1962150"/>
          <p14:tracePt t="97894" x="6280150" y="1962150"/>
          <p14:tracePt t="97914" x="6273800" y="1962150"/>
          <p14:tracePt t="97936" x="6267450" y="1962150"/>
          <p14:tracePt t="97945" x="6261100" y="1962150"/>
          <p14:tracePt t="97956" x="6254750" y="1962150"/>
          <p14:tracePt t="97967" x="6248400" y="1962150"/>
          <p14:tracePt t="97979" x="6242050" y="1962150"/>
          <p14:tracePt t="97996" x="6229350" y="1962150"/>
          <p14:tracePt t="98011" x="6223000" y="1962150"/>
          <p14:tracePt t="98028" x="6203950" y="1962150"/>
          <p14:tracePt t="98045" x="6197600" y="1962150"/>
          <p14:tracePt t="98062" x="6191250" y="1962150"/>
          <p14:tracePt t="98079" x="6184900" y="1962150"/>
          <p14:tracePt t="98096" x="6172200" y="1962150"/>
          <p14:tracePt t="98112" x="6165850" y="1962150"/>
          <p14:tracePt t="98128" x="6159500" y="1962150"/>
          <p14:tracePt t="98144" x="6146800" y="1962150"/>
          <p14:tracePt t="98161" x="6140450" y="1962150"/>
          <p14:tracePt t="98178" x="6121400" y="1962150"/>
          <p14:tracePt t="98195" x="6102350" y="1955800"/>
          <p14:tracePt t="98211" x="6096000" y="1955800"/>
          <p14:tracePt t="98228" x="6070600" y="1949450"/>
          <p14:tracePt t="98244" x="6057900" y="1949450"/>
          <p14:tracePt t="98261" x="6032500" y="1949450"/>
          <p14:tracePt t="98278" x="6019800" y="1943100"/>
          <p14:tracePt t="98294" x="5994400" y="1943100"/>
          <p14:tracePt t="98311" x="5969000" y="1936750"/>
          <p14:tracePt t="98328" x="5956300" y="1936750"/>
          <p14:tracePt t="98344" x="5937250" y="1936750"/>
          <p14:tracePt t="98361" x="5924550" y="1936750"/>
          <p14:tracePt t="98394" x="5899150" y="1936750"/>
          <p14:tracePt t="98411" x="5886450" y="1936750"/>
          <p14:tracePt t="98428" x="5861050" y="1936750"/>
          <p14:tracePt t="98445" x="5842000" y="1943100"/>
          <p14:tracePt t="98461" x="5803900" y="1955800"/>
          <p14:tracePt t="98479" x="5772150" y="1962150"/>
          <p14:tracePt t="98496" x="5753100" y="1968500"/>
          <p14:tracePt t="98512" x="5734050" y="1974850"/>
          <p14:tracePt t="98530" x="5695950" y="1993900"/>
          <p14:tracePt t="98545" x="5689600" y="1993900"/>
          <p14:tracePt t="98561" x="5670550" y="2006600"/>
          <p14:tracePt t="98579" x="5657850" y="2012950"/>
          <p14:tracePt t="98596" x="5645150" y="2025650"/>
          <p14:tracePt t="98614" x="5626100" y="2044700"/>
          <p14:tracePt t="98629" x="5626100" y="2051050"/>
          <p14:tracePt t="98646" x="5619750" y="2051050"/>
          <p14:tracePt t="98662" x="5613400" y="2057400"/>
          <p14:tracePt t="98678" x="5607050" y="2063750"/>
          <p14:tracePt t="98696" x="5607050" y="2070100"/>
          <p14:tracePt t="98729" x="5607050" y="2076450"/>
          <p14:tracePt t="98791" x="5607050" y="2082800"/>
          <p14:tracePt t="98802" x="5613400" y="2082800"/>
          <p14:tracePt t="98812" x="5619750" y="2095500"/>
          <p14:tracePt t="98830" x="5632450" y="2101850"/>
          <p14:tracePt t="98845" x="5676900" y="2139950"/>
          <p14:tracePt t="98863" x="5708650" y="2152650"/>
          <p14:tracePt t="98879" x="5746750" y="2190750"/>
          <p14:tracePt t="98895" x="5803900" y="2209800"/>
          <p14:tracePt t="98911" x="5822950" y="2216150"/>
          <p14:tracePt t="98928" x="5873750" y="2235200"/>
          <p14:tracePt t="98944" x="5899150" y="2235200"/>
          <p14:tracePt t="98961" x="5956300" y="2241550"/>
          <p14:tracePt t="98979" x="6007100" y="2241550"/>
          <p14:tracePt t="98995" x="6032500" y="2241550"/>
          <p14:tracePt t="99012" x="6083300" y="2241550"/>
          <p14:tracePt t="99029" x="6102350" y="2241550"/>
          <p14:tracePt t="99046" x="6153150" y="2228850"/>
          <p14:tracePt t="99062" x="6197600" y="2209800"/>
          <p14:tracePt t="99079" x="6210300" y="2203450"/>
          <p14:tracePt t="99096" x="6229350" y="2184400"/>
          <p14:tracePt t="99112" x="6235700" y="2178050"/>
          <p14:tracePt t="99129" x="6242050" y="2165350"/>
          <p14:tracePt t="99146" x="6248400" y="2165350"/>
          <p14:tracePt t="99188" x="6248400" y="2159000"/>
          <p14:tracePt t="99198" x="6254750" y="2159000"/>
          <p14:tracePt t="99229" x="6254750" y="2152650"/>
          <p14:tracePt t="99301" x="6248400" y="2152650"/>
          <p14:tracePt t="99322" x="6242050" y="2152650"/>
          <p14:tracePt t="99332" x="6229350" y="2152650"/>
          <p14:tracePt t="99342" x="6216650" y="2152650"/>
          <p14:tracePt t="99353" x="6203950" y="2152650"/>
          <p14:tracePt t="99363" x="6197600" y="2152650"/>
          <p14:tracePt t="99378" x="6184900" y="2152650"/>
          <p14:tracePt t="99395" x="6178550" y="2159000"/>
          <p14:tracePt t="99411" x="6172200" y="2159000"/>
          <p14:tracePt t="99428" x="6159500" y="2159000"/>
          <p14:tracePt t="99444" x="6159500" y="2165350"/>
          <p14:tracePt t="99461" x="6153150" y="2165350"/>
          <p14:tracePt t="99479" x="6146800" y="2171700"/>
          <p14:tracePt t="99521" x="6146800" y="2178050"/>
          <p14:tracePt t="99542" x="6140450" y="2190750"/>
          <p14:tracePt t="99552" x="6134100" y="2197100"/>
          <p14:tracePt t="99564" x="6134100" y="2209800"/>
          <p14:tracePt t="99579" x="6127750" y="2222500"/>
          <p14:tracePt t="99595" x="6121400" y="2266950"/>
          <p14:tracePt t="99612" x="6115050" y="2298700"/>
          <p14:tracePt t="99629" x="6102350" y="2368550"/>
          <p14:tracePt t="99646" x="6102350" y="2425700"/>
          <p14:tracePt t="99662" x="6096000" y="2451100"/>
          <p14:tracePt t="99679" x="6096000" y="2520950"/>
          <p14:tracePt t="99695" x="6096000" y="2565400"/>
          <p14:tracePt t="99712" x="6096000" y="2647950"/>
          <p14:tracePt t="99730" x="6096000" y="2717800"/>
          <p14:tracePt t="99745" x="6096000" y="2743200"/>
          <p14:tracePt t="99762" x="6096000" y="2794000"/>
          <p14:tracePt t="99779" x="6096000" y="2819400"/>
          <p14:tracePt t="99795" x="6096000" y="2895600"/>
          <p14:tracePt t="99814" x="6102350" y="3028950"/>
          <p14:tracePt t="99829" x="6102350" y="3079750"/>
          <p14:tracePt t="99846" x="6108700" y="3194050"/>
          <p14:tracePt t="99862" x="6108700" y="3244850"/>
          <p14:tracePt t="99879" x="6121400" y="3390900"/>
          <p14:tracePt t="99896" x="6127750" y="3568700"/>
          <p14:tracePt t="99912" x="6127750" y="3644900"/>
          <p14:tracePt t="99928" x="6140450" y="3784600"/>
          <p14:tracePt t="99945" x="6140450" y="3848100"/>
          <p14:tracePt t="99962" x="6146800" y="4057650"/>
          <p14:tracePt t="99980" x="6159500" y="4248150"/>
          <p14:tracePt t="99996" x="6159500" y="4311650"/>
          <p14:tracePt t="100013" x="6178550" y="4438650"/>
          <p14:tracePt t="100029" x="6178550" y="4514850"/>
          <p14:tracePt t="100046" x="6197600" y="4699000"/>
          <p14:tracePt t="100063" x="6203950" y="4813300"/>
          <p14:tracePt t="100078" x="6203950" y="4851400"/>
          <p14:tracePt t="100095" x="6216650" y="4933950"/>
          <p14:tracePt t="100112" x="6216650" y="4965700"/>
          <p14:tracePt t="100129" x="6223000" y="5010150"/>
          <p14:tracePt t="100146" x="6229350" y="5124450"/>
          <p14:tracePt t="100162" x="6229350" y="5187950"/>
          <p14:tracePt t="100179" x="6248400" y="5295900"/>
          <p14:tracePt t="100195" x="6248400" y="5334000"/>
          <p14:tracePt t="100212" x="6254750" y="5384800"/>
          <p14:tracePt t="100229" x="6261100" y="5410200"/>
          <p14:tracePt t="100245" x="6261100" y="5429250"/>
          <p14:tracePt t="100262" x="6261100" y="5435600"/>
          <p14:tracePt t="102534" x="6261100" y="5429250"/>
          <p14:tracePt t="102543" x="6261100" y="5416550"/>
          <p14:tracePt t="102563" x="6261100" y="5410200"/>
          <p14:tracePt t="102574" x="6261100" y="5403850"/>
          <p14:tracePt t="102595" x="6261100" y="5397500"/>
          <p14:tracePt t="102615" x="6261100" y="5391150"/>
          <p14:tracePt t="102645" x="6261100" y="5384800"/>
          <p14:tracePt t="102656" x="6267450" y="5384800"/>
          <p14:tracePt t="102666" x="6267450" y="5378450"/>
          <p14:tracePt t="102678" x="6273800" y="5365750"/>
          <p14:tracePt t="102694" x="6286500" y="5353050"/>
          <p14:tracePt t="102712" x="6324600" y="5257800"/>
          <p14:tracePt t="102728" x="6350000" y="5200650"/>
          <p14:tracePt t="102745" x="6388100" y="5111750"/>
          <p14:tracePt t="102761" x="6419850" y="5041900"/>
          <p14:tracePt t="102777" x="6451600" y="4946650"/>
          <p14:tracePt t="102794" x="6508750" y="4813300"/>
          <p14:tracePt t="102811" x="6527800" y="4756150"/>
          <p14:tracePt t="102827" x="6559550" y="4667250"/>
          <p14:tracePt t="102844" x="6604000" y="4584700"/>
          <p14:tracePt t="102861" x="6616700" y="4552950"/>
          <p14:tracePt t="102878" x="6667500" y="4483100"/>
          <p14:tracePt t="102894" x="6692900" y="4438650"/>
          <p14:tracePt t="102912" x="6788150" y="4279900"/>
          <p14:tracePt t="102928" x="6877050" y="4127500"/>
          <p14:tracePt t="102945" x="6915150" y="4070350"/>
          <p14:tracePt t="102961" x="6991350" y="3962400"/>
          <p14:tracePt t="102978" x="7029450" y="3905250"/>
          <p14:tracePt t="102995" x="7118350" y="3771900"/>
          <p14:tracePt t="103012" x="7175500" y="3632200"/>
          <p14:tracePt t="103028" x="7213600" y="3562350"/>
          <p14:tracePt t="103045" x="7264400" y="3441700"/>
          <p14:tracePt t="103062" x="7283450" y="3384550"/>
          <p14:tracePt t="103078" x="7321550" y="3263900"/>
          <p14:tracePt t="103096" x="7346950" y="3035300"/>
          <p14:tracePt t="103111" x="7359650" y="2933700"/>
          <p14:tracePt t="103128" x="7372350" y="2787650"/>
          <p14:tracePt t="103145" x="7372350" y="2724150"/>
          <p14:tracePt t="103162" x="7378700" y="2609850"/>
          <p14:tracePt t="103179" x="7385050" y="2463800"/>
          <p14:tracePt t="103195" x="7385050" y="2362200"/>
          <p14:tracePt t="103212" x="7397750" y="2260600"/>
          <p14:tracePt t="103228" x="7397750" y="2228850"/>
          <p14:tracePt t="103245" x="7404100" y="2152650"/>
          <p14:tracePt t="103262" x="7404100" y="2101850"/>
          <p14:tracePt t="103278" x="7410450" y="2089150"/>
          <p14:tracePt t="103295" x="7410450" y="2076450"/>
          <p14:tracePt t="103312" x="7410450" y="2070100"/>
          <p14:tracePt t="103328" x="7410450" y="2044700"/>
          <p14:tracePt t="103346" x="7410450" y="2032000"/>
          <p14:tracePt t="103379" x="7410450" y="2025650"/>
          <p14:tracePt t="103418" x="7410450" y="2019300"/>
          <p14:tracePt t="103429" x="7410450" y="2012950"/>
          <p14:tracePt t="103439" x="7404100" y="2006600"/>
          <p14:tracePt t="103449" x="7404100" y="2000250"/>
          <p14:tracePt t="103461" x="7397750" y="2000250"/>
          <p14:tracePt t="103477" x="7385050" y="1993900"/>
          <p14:tracePt t="103494" x="7372350" y="1993900"/>
          <p14:tracePt t="103512" x="7366000" y="1987550"/>
          <p14:tracePt t="103711" x="7378700" y="1987550"/>
          <p14:tracePt t="103722" x="7391400" y="1993900"/>
          <p14:tracePt t="103733" x="7410450" y="2000250"/>
          <p14:tracePt t="103745" x="7423150" y="2000250"/>
          <p14:tracePt t="103763" x="7448550" y="2000250"/>
          <p14:tracePt t="103778" x="7454900" y="2000250"/>
          <p14:tracePt t="103796" x="7473950" y="2000250"/>
          <p14:tracePt t="103829" x="7493000" y="2000250"/>
          <p14:tracePt t="103846" x="7505700" y="2000250"/>
          <p14:tracePt t="103862" x="7512050" y="2000250"/>
          <p14:tracePt t="103991" x="7499350" y="1993900"/>
          <p14:tracePt t="104002" x="7493000" y="1987550"/>
          <p14:tracePt t="104012" x="7480300" y="1981200"/>
          <p14:tracePt t="104027" x="7461250" y="1981200"/>
          <p14:tracePt t="104044" x="7435850" y="1968500"/>
          <p14:tracePt t="104061" x="7410450" y="1968500"/>
          <p14:tracePt t="104077" x="7397750" y="1968500"/>
          <p14:tracePt t="104094" x="7385050" y="1968500"/>
          <p14:tracePt t="104112" x="7372350" y="1968500"/>
          <p14:tracePt t="104129" x="7353300" y="1974850"/>
          <p14:tracePt t="104145" x="7353300" y="1987550"/>
          <p14:tracePt t="104162" x="7346950" y="2000250"/>
          <p14:tracePt t="104178" x="7346950" y="2012950"/>
          <p14:tracePt t="104194" x="7346950" y="2057400"/>
          <p14:tracePt t="104212" x="7353300" y="2089150"/>
          <p14:tracePt t="104229" x="7359650" y="2101850"/>
          <p14:tracePt t="104245" x="7385050" y="2146300"/>
          <p14:tracePt t="104261" x="7416800" y="2171700"/>
          <p14:tracePt t="104277" x="7493000" y="2203450"/>
          <p14:tracePt t="104294" x="7550150" y="2209800"/>
          <p14:tracePt t="104312" x="7569200" y="2209800"/>
          <p14:tracePt t="104328" x="7607300" y="2209800"/>
          <p14:tracePt t="104345" x="7620000" y="2209800"/>
          <p14:tracePt t="104362" x="7626350" y="2203450"/>
          <p14:tracePt t="104379" x="7639050" y="2197100"/>
          <p14:tracePt t="104395" x="7639050" y="2184400"/>
          <p14:tracePt t="104412" x="7645400" y="2165350"/>
          <p14:tracePt t="104431" x="7645400" y="2159000"/>
          <p14:tracePt t="104452" x="7645400" y="2152650"/>
          <p14:tracePt t="104473" x="7645400" y="2146300"/>
          <p14:tracePt t="104483" x="7645400" y="2139950"/>
          <p14:tracePt t="104495" x="7645400" y="2133600"/>
          <p14:tracePt t="104512" x="7626350" y="2133600"/>
          <p14:tracePt t="104528" x="7588250" y="2133600"/>
          <p14:tracePt t="104545" x="7562850" y="2133600"/>
          <p14:tracePt t="104562" x="7556500" y="2133600"/>
          <p14:tracePt t="104578" x="7550150" y="2133600"/>
          <p14:tracePt t="104612" x="7543800" y="2133600"/>
          <p14:tracePt t="104631" x="7543800" y="2139950"/>
          <p14:tracePt t="104645" x="7543800" y="2146300"/>
          <p14:tracePt t="104661" x="7543800" y="2165350"/>
          <p14:tracePt t="104678" x="7543800" y="2171700"/>
          <p14:tracePt t="104695" x="7556500" y="2203450"/>
          <p14:tracePt t="104713" x="7562850" y="2209800"/>
          <p14:tracePt t="104728" x="7562850" y="2216150"/>
          <p14:tracePt t="104745" x="7575550" y="2228850"/>
          <p14:tracePt t="104762" x="7581900" y="2228850"/>
          <p14:tracePt t="104778" x="7588250" y="2235200"/>
          <p14:tracePt t="104796" x="7594600" y="2235200"/>
          <p14:tracePt t="110460" x="7594600" y="2228850"/>
          <p14:tracePt t="110471" x="7588250" y="2222500"/>
          <p14:tracePt t="110481" x="7588250" y="2216150"/>
          <p14:tracePt t="110495" x="7588250" y="2203450"/>
          <p14:tracePt t="110512" x="7588250" y="2184400"/>
          <p14:tracePt t="110528" x="7588250" y="2152650"/>
          <p14:tracePt t="110544" x="7588250" y="2114550"/>
          <p14:tracePt t="110560" x="7588250" y="2089150"/>
          <p14:tracePt t="110577" x="7588250" y="2057400"/>
          <p14:tracePt t="110593" x="7588250" y="2044700"/>
          <p14:tracePt t="110610" x="7588250" y="2032000"/>
          <p14:tracePt t="110627" x="7588250" y="2025650"/>
          <p14:tracePt t="110643" x="7588250" y="2019300"/>
          <p14:tracePt t="110679" x="7588250" y="2012950"/>
          <p14:tracePt t="110741" x="7581900" y="2012950"/>
          <p14:tracePt t="110751" x="7575550" y="2012950"/>
          <p14:tracePt t="110762" x="7562850" y="2012950"/>
          <p14:tracePt t="110777" x="7550150" y="2012950"/>
          <p14:tracePt t="110793" x="7537450" y="2012950"/>
          <p14:tracePt t="110810" x="7518400" y="2012950"/>
          <p14:tracePt t="110827" x="7493000" y="2012950"/>
          <p14:tracePt t="110844" x="7486650" y="2012950"/>
          <p14:tracePt t="110860" x="7480300" y="2012950"/>
          <p14:tracePt t="110877" x="7473950" y="2012950"/>
          <p14:tracePt t="110910" x="7467600" y="2012950"/>
          <p14:tracePt t="111086" x="7461250" y="2012950"/>
          <p14:tracePt t="111150" x="7454900" y="2012950"/>
          <p14:tracePt t="113286" x="7448550" y="2012950"/>
          <p14:tracePt t="114947" x="7448550" y="2019300"/>
          <p14:tracePt t="115782" x="7448550" y="2025650"/>
          <p14:tracePt t="117939" x="7448550" y="2032000"/>
          <p14:tracePt t="117972" x="7448550" y="2038350"/>
          <p14:tracePt t="118004" x="7448550" y="2044700"/>
          <p14:tracePt t="118055" x="7448550" y="2051050"/>
          <p14:tracePt t="118149" x="7448550" y="2057400"/>
          <p14:tracePt t="118181" x="7448550" y="2063750"/>
          <p14:tracePt t="118202" x="7448550" y="2070100"/>
          <p14:tracePt t="118223" x="7448550" y="2076450"/>
          <p14:tracePt t="118233" x="7442200" y="2089150"/>
          <p14:tracePt t="118245" x="7442200" y="2108200"/>
          <p14:tracePt t="118261" x="7442200" y="2139950"/>
          <p14:tracePt t="118277" x="7435850" y="2171700"/>
          <p14:tracePt t="118294" x="7435850" y="2184400"/>
          <p14:tracePt t="118310" x="7435850" y="2209800"/>
          <p14:tracePt t="118328" x="7435850" y="2235200"/>
          <p14:tracePt t="118344" x="7442200" y="2254250"/>
          <p14:tracePt t="118360" x="7454900" y="2298700"/>
          <p14:tracePt t="118376" x="7473950" y="2311400"/>
          <p14:tracePt t="118393" x="7493000" y="2330450"/>
          <p14:tracePt t="118411" x="7524750" y="2343150"/>
          <p14:tracePt t="118428" x="7537450" y="2343150"/>
          <p14:tracePt t="118444" x="7575550" y="2343150"/>
          <p14:tracePt t="118461" x="7607300" y="2343150"/>
          <p14:tracePt t="118478" x="7651750" y="2298700"/>
          <p14:tracePt t="118494" x="7708900" y="2184400"/>
          <p14:tracePt t="118511" x="7727950" y="2108200"/>
          <p14:tracePt t="118527" x="7740650" y="2051050"/>
          <p14:tracePt t="118545" x="7747000" y="2025650"/>
          <p14:tracePt t="118560" x="7747000" y="2000250"/>
          <p14:tracePt t="118578" x="7747000" y="1987550"/>
          <p14:tracePt t="118630" x="7734300" y="1987550"/>
          <p14:tracePt t="118640" x="7715250" y="2000250"/>
          <p14:tracePt t="118650" x="7683500" y="2019300"/>
          <p14:tracePt t="118660" x="7651750" y="2044700"/>
          <p14:tracePt t="118677" x="7626350" y="2063750"/>
          <p14:tracePt t="118695" x="7607300" y="2089150"/>
          <p14:tracePt t="118711" x="7600950" y="2095500"/>
          <p14:tracePt t="118727" x="7594600" y="2095500"/>
          <p14:tracePt t="119527" x="7588250" y="2095500"/>
          <p14:tracePt t="119537" x="7581900" y="2095500"/>
          <p14:tracePt t="119550" x="7569200" y="2095500"/>
          <p14:tracePt t="119561" x="7556500" y="2101850"/>
          <p14:tracePt t="119578" x="7531100" y="2101850"/>
          <p14:tracePt t="119593" x="7518400" y="2108200"/>
          <p14:tracePt t="119610" x="7486650" y="2108200"/>
          <p14:tracePt t="119627" x="7467600" y="2108200"/>
          <p14:tracePt t="119643" x="7416800" y="2120900"/>
          <p14:tracePt t="119660" x="7391400" y="2120900"/>
          <p14:tracePt t="119677" x="7334250" y="2120900"/>
          <p14:tracePt t="119694" x="7226300" y="2120900"/>
          <p14:tracePt t="119710" x="7124700" y="2120900"/>
          <p14:tracePt t="119727" x="6889750" y="2120900"/>
          <p14:tracePt t="119745" x="6572250" y="2101850"/>
          <p14:tracePt t="119760" x="6457950" y="2101850"/>
          <p14:tracePt t="119778" x="6305550" y="2089150"/>
          <p14:tracePt t="119794" x="6248400" y="2082800"/>
          <p14:tracePt t="119811" x="6172200" y="2082800"/>
          <p14:tracePt t="119828" x="6121400" y="2076450"/>
          <p14:tracePt t="119844" x="6102350" y="2076450"/>
          <p14:tracePt t="119861" x="6070600" y="2070100"/>
          <p14:tracePt t="119877" x="6057900" y="2070100"/>
          <p14:tracePt t="119893" x="6045200" y="2063750"/>
          <p14:tracePt t="119910" x="6032500" y="2057400"/>
          <p14:tracePt t="119912" x="6026150" y="2057400"/>
          <p14:tracePt t="119927" x="6013450" y="2051050"/>
          <p14:tracePt t="119943" x="6000750" y="2044700"/>
          <p14:tracePt t="119960" x="5994400" y="2044700"/>
          <p14:tracePt t="119977" x="5981700" y="2038350"/>
          <p14:tracePt t="120010" x="5975350" y="2038350"/>
          <p14:tracePt t="120027" x="5969000" y="2038350"/>
          <p14:tracePt t="120043" x="5969000" y="2032000"/>
          <p14:tracePt t="120089" x="5962650" y="2032000"/>
          <p14:tracePt t="120119" x="5962650" y="2025650"/>
          <p14:tracePt t="120182" x="5962650" y="2019300"/>
          <p14:tracePt t="120213" x="5969000" y="2019300"/>
          <p14:tracePt t="120224" x="5994400" y="2019300"/>
          <p14:tracePt t="120235" x="6019800" y="2019300"/>
          <p14:tracePt t="120246" x="6051550" y="2019300"/>
          <p14:tracePt t="120259" x="6089650" y="2038350"/>
          <p14:tracePt t="120277" x="6286500" y="2057400"/>
          <p14:tracePt t="120294" x="6388100" y="2057400"/>
          <p14:tracePt t="120311" x="6515100" y="2057400"/>
          <p14:tracePt t="120328" x="6540500" y="2057400"/>
          <p14:tracePt t="120344" x="6578600" y="2057400"/>
          <p14:tracePt t="120361" x="6591300" y="2057400"/>
          <p14:tracePt t="120394" x="6591300" y="2051050"/>
          <p14:tracePt t="120410" x="6578600" y="2038350"/>
          <p14:tracePt t="120427" x="6445250" y="1955800"/>
          <p14:tracePt t="120444" x="6273800" y="1885950"/>
          <p14:tracePt t="120460" x="6184900" y="1866900"/>
          <p14:tracePt t="120478" x="6019800" y="1854200"/>
          <p14:tracePt t="120493" x="5969000" y="1854200"/>
          <p14:tracePt t="120510" x="5886450" y="1854200"/>
          <p14:tracePt t="120529" x="5842000" y="1854200"/>
          <p14:tracePt t="120544" x="5835650" y="1854200"/>
          <p14:tracePt t="120560" x="5822950" y="1854200"/>
          <p14:tracePt t="120577" x="5816600" y="1854200"/>
          <p14:tracePt t="120594" x="5810250" y="1854200"/>
          <p14:tracePt t="120613" x="5803900" y="1854200"/>
          <p14:tracePt t="120652" x="5797550" y="1854200"/>
          <p14:tracePt t="120684" x="5797550" y="1860550"/>
          <p14:tracePt t="120715" x="5810250" y="1866900"/>
          <p14:tracePt t="120727" x="5822950" y="1873250"/>
          <p14:tracePt t="120736" x="5854700" y="1885950"/>
          <p14:tracePt t="120747" x="5873750" y="1898650"/>
          <p14:tracePt t="120760" x="5899150" y="1911350"/>
          <p14:tracePt t="120778" x="5937250" y="1930400"/>
          <p14:tracePt t="120794" x="5962650" y="1943100"/>
          <p14:tracePt t="120811" x="5969000" y="1949450"/>
          <p14:tracePt t="120827" x="5975350" y="1955800"/>
          <p14:tracePt t="120844" x="5981700" y="1955800"/>
          <p14:tracePt t="120861" x="5981700" y="1962150"/>
          <p14:tracePt t="120893" x="5956300" y="1968500"/>
          <p14:tracePt t="120910" x="5937250" y="1974850"/>
          <p14:tracePt t="120927" x="5886450" y="1974850"/>
          <p14:tracePt t="120943" x="5867400" y="1981200"/>
          <p14:tracePt t="120959" x="5842000" y="1981200"/>
          <p14:tracePt t="120976" x="5822950" y="1987550"/>
          <p14:tracePt t="120993" x="5816600" y="1987550"/>
          <p14:tracePt t="121009" x="5810250" y="1993900"/>
          <p14:tracePt t="121026" x="5803900" y="1993900"/>
          <p14:tracePt t="121043" x="5797550" y="1993900"/>
          <p14:tracePt t="121059" x="5791200" y="1993900"/>
          <p14:tracePt t="121093" x="5784850" y="1993900"/>
          <p14:tracePt t="121175" x="5797550" y="1993900"/>
          <p14:tracePt t="121185" x="5835650" y="1993900"/>
          <p14:tracePt t="121196" x="5867400" y="1993900"/>
          <p14:tracePt t="121210" x="5924550" y="1993900"/>
          <p14:tracePt t="121226" x="6115050" y="2000250"/>
          <p14:tracePt t="121243" x="6191250" y="2000250"/>
          <p14:tracePt t="121260" x="6299200" y="2019300"/>
          <p14:tracePt t="121277" x="6337300" y="2025650"/>
          <p14:tracePt t="121293" x="6381750" y="2025650"/>
          <p14:tracePt t="121310" x="6394450" y="2025650"/>
          <p14:tracePt t="121343" x="6400800" y="2025650"/>
          <p14:tracePt t="121360" x="6394450" y="2025650"/>
          <p14:tracePt t="121377" x="6248400" y="2025650"/>
          <p14:tracePt t="121394" x="6070600" y="2012950"/>
          <p14:tracePt t="121410" x="6000750" y="2006600"/>
          <p14:tracePt t="121427" x="5873750" y="1993900"/>
          <p14:tracePt t="121444" x="5829300" y="1987550"/>
          <p14:tracePt t="121460" x="5791200" y="1987550"/>
          <p14:tracePt t="121478" x="5765800" y="1981200"/>
          <p14:tracePt t="121494" x="5753100" y="1981200"/>
          <p14:tracePt t="121511" x="5734050" y="1974850"/>
          <p14:tracePt t="121543" x="5727700" y="1968500"/>
          <p14:tracePt t="121559" x="5715000" y="1962150"/>
          <p14:tracePt t="121593" x="5708650" y="1955800"/>
          <p14:tracePt t="122635" x="5708650" y="1962150"/>
          <p14:tracePt t="122645" x="5708650" y="1968500"/>
          <p14:tracePt t="122655" x="5708650" y="1974850"/>
          <p14:tracePt t="122666" x="5708650" y="1981200"/>
          <p14:tracePt t="122677" x="5708650" y="1987550"/>
          <p14:tracePt t="122694" x="5708650" y="1993900"/>
          <p14:tracePt t="122710" x="5708650" y="2012950"/>
          <p14:tracePt t="122727" x="5708650" y="2044700"/>
          <p14:tracePt t="122743" x="5708650" y="2108200"/>
          <p14:tracePt t="122759" x="5721350" y="2203450"/>
          <p14:tracePt t="122776" x="5727700" y="2266950"/>
          <p14:tracePt t="122793" x="5753100" y="2451100"/>
          <p14:tracePt t="122809" x="5759450" y="2527300"/>
          <p14:tracePt t="122826" x="5784850" y="2622550"/>
          <p14:tracePt t="122842" x="5803900" y="2705100"/>
          <p14:tracePt t="122859" x="5810250" y="2736850"/>
          <p14:tracePt t="122876" x="5829300" y="2806700"/>
          <p14:tracePt t="122892" x="5835650" y="2882900"/>
          <p14:tracePt t="122909" x="5867400" y="3028950"/>
          <p14:tracePt t="122926" x="5873750" y="3124200"/>
          <p14:tracePt t="122943" x="5880100" y="3162300"/>
          <p14:tracePt t="122959" x="5899150" y="3257550"/>
          <p14:tracePt t="122976" x="5905500" y="3302000"/>
          <p14:tracePt t="122992" x="5924550" y="3441700"/>
          <p14:tracePt t="123009" x="5937250" y="3549650"/>
          <p14:tracePt t="123026" x="5937250" y="3587750"/>
          <p14:tracePt t="123043" x="5943600" y="3657600"/>
          <p14:tracePt t="123061" x="5943600" y="3695700"/>
          <p14:tracePt t="123077" x="5949950" y="3746500"/>
          <p14:tracePt t="123094" x="5949950" y="3860800"/>
          <p14:tracePt t="123110" x="5956300" y="3898900"/>
          <p14:tracePt t="123128" x="5956300" y="4025900"/>
          <p14:tracePt t="123144" x="5956300" y="4083050"/>
          <p14:tracePt t="123160" x="5956300" y="4184650"/>
          <p14:tracePt t="123177" x="5956300" y="4337050"/>
          <p14:tracePt t="123194" x="5956300" y="4413250"/>
          <p14:tracePt t="123210" x="5956300" y="4514850"/>
          <p14:tracePt t="123227" x="5956300" y="4552950"/>
          <p14:tracePt t="123243" x="5956300" y="4610100"/>
          <p14:tracePt t="123261" x="5956300" y="4629150"/>
          <p14:tracePt t="123277" x="5956300" y="4641850"/>
          <p14:tracePt t="123293" x="5956300" y="4648200"/>
          <p14:tracePt t="123327" x="5956300" y="4654550"/>
          <p14:tracePt t="123397" x="5956300" y="4648200"/>
          <p14:tracePt t="123407" x="5956300" y="4629150"/>
          <p14:tracePt t="123417" x="5956300" y="4597400"/>
          <p14:tracePt t="123428" x="5956300" y="4572000"/>
          <p14:tracePt t="123443" x="5956300" y="4540250"/>
          <p14:tracePt t="123460" x="5956300" y="4476750"/>
          <p14:tracePt t="123476" x="5956300" y="4438650"/>
          <p14:tracePt t="123492" x="5969000" y="4292600"/>
          <p14:tracePt t="123509" x="5969000" y="4203700"/>
          <p14:tracePt t="123526" x="5969000" y="4076700"/>
          <p14:tracePt t="123542" x="5969000" y="3911600"/>
          <p14:tracePt t="123560" x="5969000" y="3797300"/>
          <p14:tracePt t="123577" x="5969000" y="3619500"/>
          <p14:tracePt t="123594" x="5969000" y="3479800"/>
          <p14:tracePt t="123610" x="5962650" y="3403600"/>
          <p14:tracePt t="123627" x="5956300" y="3213100"/>
          <p14:tracePt t="123644" x="5937250" y="3105150"/>
          <p14:tracePt t="123660" x="5911850" y="2952750"/>
          <p14:tracePt t="123677" x="5905500" y="2889250"/>
          <p14:tracePt t="123694" x="5886450" y="2768600"/>
          <p14:tracePt t="123710" x="5880100" y="2628900"/>
          <p14:tracePt t="123727" x="5880100" y="2552700"/>
          <p14:tracePt t="123743" x="5867400" y="2419350"/>
          <p14:tracePt t="123761" x="5867400" y="2349500"/>
          <p14:tracePt t="123777" x="5867400" y="2324100"/>
          <p14:tracePt t="123794" x="5867400" y="2298700"/>
          <p14:tracePt t="123810" x="5867400" y="2286000"/>
          <p14:tracePt t="123827" x="5867400" y="2273300"/>
          <p14:tracePt t="123860" x="5867400" y="2266950"/>
          <p14:tracePt t="123877" x="5867400" y="2254250"/>
          <p14:tracePt t="123893" x="5867400" y="2235200"/>
          <p14:tracePt t="123911" x="5867400" y="2184400"/>
          <p14:tracePt t="123930" x="5867400" y="2133600"/>
          <p14:tracePt t="123943" x="5867400" y="2114550"/>
          <p14:tracePt t="123960" x="5867400" y="2095500"/>
          <p14:tracePt t="123976" x="5867400" y="2082800"/>
          <p14:tracePt t="124544" x="5867400" y="2095500"/>
          <p14:tracePt t="124554" x="5867400" y="2114550"/>
          <p14:tracePt t="124565" x="5867400" y="2127250"/>
          <p14:tracePt t="124577" x="5873750" y="2139950"/>
          <p14:tracePt t="124593" x="5873750" y="2165350"/>
          <p14:tracePt t="124610" x="5873750" y="2197100"/>
          <p14:tracePt t="124627" x="5873750" y="2228850"/>
          <p14:tracePt t="124644" x="5873750" y="2241550"/>
          <p14:tracePt t="124659" x="5880100" y="2260600"/>
          <p14:tracePt t="124676" x="5880100" y="2273300"/>
          <p14:tracePt t="124694" x="5886450" y="2292350"/>
          <p14:tracePt t="124711" x="5886450" y="2317750"/>
          <p14:tracePt t="124726" x="5886450" y="2330450"/>
          <p14:tracePt t="124743" x="5892800" y="2362200"/>
          <p14:tracePt t="124759" x="5892800" y="2387600"/>
          <p14:tracePt t="124776" x="5899150" y="2444750"/>
          <p14:tracePt t="124792" x="5905500" y="2463800"/>
          <p14:tracePt t="124809" x="5918200" y="2508250"/>
          <p14:tracePt t="124826" x="5918200" y="2540000"/>
          <p14:tracePt t="124842" x="5918200" y="2559050"/>
          <p14:tracePt t="124859" x="5924550" y="2590800"/>
          <p14:tracePt t="124876" x="5924550" y="2635250"/>
          <p14:tracePt t="124892" x="5924550" y="2654300"/>
          <p14:tracePt t="124910" x="5930900" y="2730500"/>
          <p14:tracePt t="124926" x="5930900" y="2768600"/>
          <p14:tracePt t="124943" x="5930900" y="2857500"/>
          <p14:tracePt t="124961" x="5937250" y="2978150"/>
          <p14:tracePt t="124977" x="5937250" y="3079750"/>
          <p14:tracePt t="124993" x="5937250" y="3219450"/>
          <p14:tracePt t="125010" x="5937250" y="3270250"/>
          <p14:tracePt t="125027" x="5937250" y="3333750"/>
          <p14:tracePt t="125043" x="5937250" y="3390900"/>
          <p14:tracePt t="125059" x="5937250" y="3422650"/>
          <p14:tracePt t="125075" x="5949950" y="3511550"/>
          <p14:tracePt t="125092" x="5949950" y="3587750"/>
          <p14:tracePt t="125109" x="5949950" y="3714750"/>
          <p14:tracePt t="125126" x="5949950" y="3771900"/>
          <p14:tracePt t="125142" x="5949950" y="3835400"/>
          <p14:tracePt t="125159" x="5956300" y="3905250"/>
          <p14:tracePt t="125176" x="5956300" y="3930650"/>
          <p14:tracePt t="125192" x="5962650" y="4057650"/>
          <p14:tracePt t="125209" x="5975350" y="4108450"/>
          <p14:tracePt t="125226" x="5975350" y="4222750"/>
          <p14:tracePt t="125242" x="5975350" y="4292600"/>
          <p14:tracePt t="125259" x="5975350" y="4330700"/>
          <p14:tracePt t="125276" x="5981700" y="4413250"/>
          <p14:tracePt t="125292" x="5988050" y="4438650"/>
          <p14:tracePt t="125309" x="5988050" y="4483100"/>
          <p14:tracePt t="125326" x="5988050" y="4514850"/>
          <p14:tracePt t="125342" x="5988050" y="4527550"/>
          <p14:tracePt t="125359" x="5988050" y="4552950"/>
          <p14:tracePt t="125376" x="5988050" y="4565650"/>
          <p14:tracePt t="125409" x="5988050" y="4572000"/>
          <p14:tracePt t="125426" x="5988050" y="4578350"/>
          <p14:tracePt t="125450" x="5988050" y="4584700"/>
          <p14:tracePt t="125763" x="5988050" y="4578350"/>
          <p14:tracePt t="125773" x="5988050" y="4572000"/>
          <p14:tracePt t="125794" x="5988050" y="4559300"/>
          <p14:tracePt t="125804" x="5988050" y="4546600"/>
          <p14:tracePt t="125815" x="5988050" y="4533900"/>
          <p14:tracePt t="125826" x="5988050" y="4521200"/>
          <p14:tracePt t="125842" x="5988050" y="4514850"/>
          <p14:tracePt t="125859" x="5988050" y="4464050"/>
          <p14:tracePt t="125876" x="5988050" y="4438650"/>
          <p14:tracePt t="125892" x="5988050" y="4349750"/>
          <p14:tracePt t="125909" x="5994400" y="4235450"/>
          <p14:tracePt t="125926" x="6013450" y="4178300"/>
          <p14:tracePt t="125942" x="6032500" y="4013200"/>
          <p14:tracePt t="125959" x="6045200" y="3898900"/>
          <p14:tracePt t="125976" x="6057900" y="3714750"/>
          <p14:tracePt t="125992" x="6064250" y="3536950"/>
          <p14:tracePt t="126009" x="6064250" y="3460750"/>
          <p14:tracePt t="126026" x="6064250" y="3308350"/>
          <p14:tracePt t="126042" x="6064250" y="3244850"/>
          <p14:tracePt t="126059" x="6076950" y="3117850"/>
          <p14:tracePt t="126076" x="6076950" y="3035300"/>
          <p14:tracePt t="126092" x="6076950" y="2997200"/>
          <p14:tracePt t="126109" x="6076950" y="2921000"/>
          <p14:tracePt t="126125" x="6076950" y="2882900"/>
          <p14:tracePt t="126142" x="6076950" y="2800350"/>
          <p14:tracePt t="126159" x="6076950" y="2755900"/>
          <p14:tracePt t="126176" x="6076950" y="2743200"/>
          <p14:tracePt t="126192" x="6076950" y="2692400"/>
          <p14:tracePt t="126209" x="6076950" y="2641600"/>
          <p14:tracePt t="126225" x="6076950" y="2571750"/>
          <p14:tracePt t="126243" x="6076950" y="2457450"/>
          <p14:tracePt t="126259" x="6076950" y="2432050"/>
          <p14:tracePt t="126276" x="6076950" y="2374900"/>
          <p14:tracePt t="126292" x="6076950" y="2349500"/>
          <p14:tracePt t="126309" x="6076950" y="2330450"/>
          <p14:tracePt t="126326" x="6076950" y="2324100"/>
          <p14:tracePt t="126342" x="6076950" y="2317750"/>
          <p14:tracePt t="126378" x="6076950" y="2311400"/>
          <p14:tracePt t="127694" x="6076950" y="2317750"/>
          <p14:tracePt t="127705" x="6076950" y="2324100"/>
          <p14:tracePt t="127716" x="6076950" y="2343150"/>
          <p14:tracePt t="127727" x="6076950" y="2349500"/>
          <p14:tracePt t="127743" x="6076950" y="2362200"/>
          <p14:tracePt t="127760" x="6070600" y="2400300"/>
          <p14:tracePt t="127776" x="6070600" y="2438400"/>
          <p14:tracePt t="127793" x="6070600" y="2470150"/>
          <p14:tracePt t="127810" x="6064250" y="2508250"/>
          <p14:tracePt t="127826" x="6064250" y="2527300"/>
          <p14:tracePt t="127843" x="6064250" y="2571750"/>
          <p14:tracePt t="127861" x="6051550" y="2609850"/>
          <p14:tracePt t="127877" x="6051550" y="2660650"/>
          <p14:tracePt t="127893" x="6051550" y="2762250"/>
          <p14:tracePt t="127910" x="6051550" y="2813050"/>
          <p14:tracePt t="127913" x="6051550" y="2851150"/>
          <p14:tracePt t="127927" x="6051550" y="2895600"/>
          <p14:tracePt t="127944" x="6051550" y="2971800"/>
          <p14:tracePt t="127960" x="6051550" y="2997200"/>
          <p14:tracePt t="127976" x="6051550" y="3086100"/>
          <p14:tracePt t="127993" x="6051550" y="3117850"/>
          <p14:tracePt t="128010" x="6057900" y="3175000"/>
          <p14:tracePt t="128027" x="6057900" y="3219450"/>
          <p14:tracePt t="128043" x="6057900" y="3251200"/>
          <p14:tracePt t="128060" x="6057900" y="3302000"/>
          <p14:tracePt t="128077" x="6057900" y="3327400"/>
          <p14:tracePt t="128093" x="6057900" y="3384550"/>
          <p14:tracePt t="128111" x="6057900" y="3454400"/>
          <p14:tracePt t="128127" x="6057900" y="3492500"/>
          <p14:tracePt t="128143" x="6057900" y="3568700"/>
          <p14:tracePt t="128160" x="6057900" y="3606800"/>
          <p14:tracePt t="128177" x="6057900" y="3663950"/>
          <p14:tracePt t="128194" x="6051550" y="3733800"/>
          <p14:tracePt t="128210" x="6051550" y="3771900"/>
          <p14:tracePt t="128227" x="6045200" y="3841750"/>
          <p14:tracePt t="128243" x="6045200" y="3867150"/>
          <p14:tracePt t="128260" x="6038850" y="3937000"/>
          <p14:tracePt t="128278" x="6032500" y="3987800"/>
          <p14:tracePt t="128293" x="6032500" y="4013200"/>
          <p14:tracePt t="128311" x="6026150" y="4083050"/>
          <p14:tracePt t="128327" x="6026150" y="4159250"/>
          <p14:tracePt t="128343" x="6026150" y="4260850"/>
          <p14:tracePt t="128361" x="6019800" y="4324350"/>
          <p14:tracePt t="128377" x="6019800" y="4337050"/>
          <p14:tracePt t="128394" x="6019800" y="4343400"/>
          <p14:tracePt t="128410" x="6019800" y="4349750"/>
          <p14:tracePt t="128413" x="6019800" y="4356100"/>
          <p14:tracePt t="128446" x="6019800" y="4362450"/>
          <p14:tracePt t="128519" x="6019800" y="4368800"/>
          <p14:tracePt t="129039" x="6013450" y="4368800"/>
          <p14:tracePt t="129092" x="6007100" y="4368800"/>
          <p14:tracePt t="129145" x="6000750" y="4368800"/>
          <p14:tracePt t="129208" x="5994400" y="4368800"/>
          <p14:tracePt t="129227" x="5994400" y="4362450"/>
          <p14:tracePt t="129237" x="5988050" y="4343400"/>
          <p14:tracePt t="129248" x="5981700" y="4318000"/>
          <p14:tracePt t="129260" x="5981700" y="4305300"/>
          <p14:tracePt t="129276" x="5975350" y="4298950"/>
          <p14:tracePt t="129293" x="5969000" y="4267200"/>
          <p14:tracePt t="129310" x="5969000" y="4222750"/>
          <p14:tracePt t="129326" x="5962650" y="4216400"/>
          <p14:tracePt t="129343" x="5962650" y="4146550"/>
          <p14:tracePt t="129360" x="5962650" y="4108450"/>
          <p14:tracePt t="129376" x="5962650" y="4057650"/>
          <p14:tracePt t="129394" x="5956300" y="4000500"/>
          <p14:tracePt t="129410" x="5956300" y="3975100"/>
          <p14:tracePt t="129427" x="5956300" y="3924300"/>
          <p14:tracePt t="129443" x="5956300" y="3886200"/>
          <p14:tracePt t="129460" x="5956300" y="3784600"/>
          <p14:tracePt t="129478" x="5956300" y="3663950"/>
          <p14:tracePt t="129493" x="5949950" y="3613150"/>
          <p14:tracePt t="129510" x="5937250" y="3460750"/>
          <p14:tracePt t="129527" x="5930900" y="3371850"/>
          <p14:tracePt t="129544" x="5930900" y="3213100"/>
          <p14:tracePt t="129561" x="5918200" y="3124200"/>
          <p14:tracePt t="129576" x="5911850" y="3092450"/>
          <p14:tracePt t="129593" x="5905500" y="3041650"/>
          <p14:tracePt t="129610" x="5905500" y="3003550"/>
          <p14:tracePt t="129626" x="5905500" y="2959100"/>
          <p14:tracePt t="129644" x="5905500" y="2921000"/>
          <p14:tracePt t="129660" x="5905500" y="2901950"/>
          <p14:tracePt t="129677" x="5905500" y="2895600"/>
          <p14:tracePt t="129693" x="5905500" y="2889250"/>
          <p14:tracePt t="129710" x="5905500" y="2882900"/>
          <p14:tracePt t="129727" x="5905500" y="2876550"/>
          <p14:tracePt t="129760" x="5905500" y="2870200"/>
          <p14:tracePt t="135027" x="5905500" y="2882900"/>
          <p14:tracePt t="135043" x="5905500" y="2901950"/>
          <p14:tracePt t="135059" x="5905500" y="3003550"/>
          <p14:tracePt t="135077" x="5905500" y="3092450"/>
          <p14:tracePt t="135093" x="5905500" y="3155950"/>
          <p14:tracePt t="135109" x="5905500" y="3359150"/>
          <p14:tracePt t="135126" x="5905500" y="3448050"/>
          <p14:tracePt t="135143" x="5892800" y="3581400"/>
          <p14:tracePt t="135160" x="5892800" y="3670300"/>
          <p14:tracePt t="135176" x="5892800" y="3708400"/>
          <p14:tracePt t="135193" x="5892800" y="3848100"/>
          <p14:tracePt t="135209" x="5892800" y="3886200"/>
          <p14:tracePt t="135226" x="5892800" y="3994150"/>
          <p14:tracePt t="135243" x="5892800" y="4095750"/>
          <p14:tracePt t="135259" x="5892800" y="4133850"/>
          <p14:tracePt t="135276" x="5892800" y="4235450"/>
          <p14:tracePt t="135292" x="5892800" y="4292600"/>
          <p14:tracePt t="135309" x="5892800" y="4381500"/>
          <p14:tracePt t="135327" x="5886450" y="4464050"/>
          <p14:tracePt t="135343" x="5886450" y="4489450"/>
          <p14:tracePt t="135359" x="5886450" y="4540250"/>
          <p14:tracePt t="135375" x="5880100" y="4565650"/>
          <p14:tracePt t="135392" x="5880100" y="4654550"/>
          <p14:tracePt t="135410" x="5880100" y="4756150"/>
          <p14:tracePt t="135426" x="5867400" y="4838700"/>
          <p14:tracePt t="135443" x="5867400" y="4940300"/>
          <p14:tracePt t="135459" x="5867400" y="5003800"/>
          <p14:tracePt t="135475" x="5867400" y="5156200"/>
          <p14:tracePt t="135492" x="5867400" y="5207000"/>
          <p14:tracePt t="135509" x="5867400" y="5308600"/>
          <p14:tracePt t="135527" x="5873750" y="5372100"/>
          <p14:tracePt t="135543" x="5873750" y="5391150"/>
          <p14:tracePt t="135559" x="5886450" y="5435600"/>
          <p14:tracePt t="135575" x="5886450" y="5448300"/>
          <p14:tracePt t="135592" x="5899150" y="5461000"/>
          <p14:tracePt t="135608" x="5911850" y="5473700"/>
          <p14:tracePt t="135625" x="5937250" y="5480050"/>
          <p14:tracePt t="135641" x="5962650" y="5486400"/>
          <p14:tracePt t="135658" x="5981700" y="5486400"/>
          <p14:tracePt t="135675" x="6019800" y="5473700"/>
          <p14:tracePt t="135692" x="6051550" y="5454650"/>
          <p14:tracePt t="135708" x="6064250" y="5441950"/>
          <p14:tracePt t="135725" x="6096000" y="5416550"/>
          <p14:tracePt t="135742" x="6108700" y="5403850"/>
          <p14:tracePt t="135759" x="6140450" y="5365750"/>
          <p14:tracePt t="135776" x="6159500" y="5346700"/>
          <p14:tracePt t="135792" x="6172200" y="5334000"/>
          <p14:tracePt t="135809" x="6184900" y="5314950"/>
          <p14:tracePt t="135826" x="6191250" y="5308600"/>
          <p14:tracePt t="135841" x="6203950" y="5295900"/>
          <p14:tracePt t="135858" x="6216650" y="5270500"/>
          <p14:tracePt t="135875" x="6223000" y="5264150"/>
          <p14:tracePt t="135891" x="6242050" y="5238750"/>
          <p14:tracePt t="135908" x="6248400" y="5226050"/>
          <p14:tracePt t="135926" x="6267450" y="5187950"/>
          <p14:tracePt t="135942" x="6286500" y="5162550"/>
          <p14:tracePt t="135958" x="6292850" y="5143500"/>
          <p14:tracePt t="135975" x="6299200" y="5124450"/>
          <p14:tracePt t="135991" x="6299200" y="5118100"/>
          <p14:tracePt t="136009" x="6299200" y="5111750"/>
          <p14:tracePt t="136026" x="6299200" y="5105400"/>
          <p14:tracePt t="136042" x="6299200" y="5099050"/>
          <p14:tracePt t="136059" x="6299200" y="5080000"/>
          <p14:tracePt t="136076" x="6299200" y="5067300"/>
          <p14:tracePt t="136092" x="6286500" y="5041900"/>
          <p14:tracePt t="136130" x="6273800" y="5022850"/>
          <p14:tracePt t="136141" x="6261100" y="5016500"/>
          <p14:tracePt t="136152" x="6254750" y="5016500"/>
          <p14:tracePt t="136162" x="6242050" y="5010150"/>
          <p14:tracePt t="136175" x="6235700" y="5003800"/>
          <p14:tracePt t="136193" x="6203950" y="5003800"/>
          <p14:tracePt t="136209" x="6184900" y="5003800"/>
          <p14:tracePt t="136226" x="6146800" y="5003800"/>
          <p14:tracePt t="136242" x="6134100" y="5003800"/>
          <p14:tracePt t="136259" x="6108700" y="5003800"/>
          <p14:tracePt t="136277" x="6083300" y="5010150"/>
          <p14:tracePt t="136292" x="6070600" y="5010150"/>
          <p14:tracePt t="136310" x="6051550" y="5016500"/>
          <p14:tracePt t="136325" x="6045200" y="5022850"/>
          <p14:tracePt t="136342" x="6026150" y="5022850"/>
          <p14:tracePt t="136360" x="5988050" y="5041900"/>
          <p14:tracePt t="136376" x="5975350" y="5048250"/>
          <p14:tracePt t="136394" x="5943600" y="5060950"/>
          <p14:tracePt t="136409" x="5924550" y="5067300"/>
          <p14:tracePt t="136412" x="5918200" y="5073650"/>
          <p14:tracePt t="136426" x="5905500" y="5080000"/>
          <p14:tracePt t="136443" x="5892800" y="5080000"/>
          <p14:tracePt t="136459" x="5886450" y="5080000"/>
          <p14:tracePt t="136476" x="5861050" y="5092700"/>
          <p14:tracePt t="136492" x="5842000" y="5099050"/>
          <p14:tracePt t="136509" x="5803900" y="5111750"/>
          <p14:tracePt t="136527" x="5759450" y="5137150"/>
          <p14:tracePt t="136543" x="5734050" y="5156200"/>
          <p14:tracePt t="136559" x="5721350" y="5162550"/>
          <p14:tracePt t="136575" x="5715000" y="5162550"/>
          <p14:tracePt t="136592" x="5708650" y="5168900"/>
          <p14:tracePt t="136609" x="5702300" y="5168900"/>
          <p14:tracePt t="136626" x="5689600" y="5175250"/>
          <p14:tracePt t="136643" x="5676900" y="5181600"/>
          <p14:tracePt t="136658" x="5670550" y="5181600"/>
          <p14:tracePt t="136675" x="5632450" y="5187950"/>
          <p14:tracePt t="136692" x="5613400" y="5187950"/>
          <p14:tracePt t="136709" x="5581650" y="5187950"/>
          <p14:tracePt t="136725" x="5562600" y="5187950"/>
          <p14:tracePt t="136742" x="5549900" y="5187950"/>
          <p14:tracePt t="136758" x="5530850" y="5187950"/>
          <p14:tracePt t="136775" x="5518150" y="5187950"/>
          <p14:tracePt t="136791" x="5486400" y="5175250"/>
          <p14:tracePt t="136808" x="5461000" y="5149850"/>
          <p14:tracePt t="136825" x="5448300" y="5137150"/>
          <p14:tracePt t="136841" x="5429250" y="5099050"/>
          <p14:tracePt t="136858" x="5422900" y="5086350"/>
          <p14:tracePt t="136875" x="5416550" y="5060950"/>
          <p14:tracePt t="136891" x="5410200" y="5035550"/>
          <p14:tracePt t="136908" x="5410200" y="5029200"/>
          <p14:tracePt t="136925" x="5410200" y="5022850"/>
          <p14:tracePt t="136941" x="5410200" y="5010150"/>
          <p14:tracePt t="136959" x="5410200" y="4991100"/>
          <p14:tracePt t="136976" x="5410200" y="4965700"/>
          <p14:tracePt t="136992" x="5416550" y="4953000"/>
          <p14:tracePt t="137009" x="5435600" y="4927600"/>
          <p14:tracePt t="137026" x="5441950" y="4914900"/>
          <p14:tracePt t="137043" x="5467350" y="4895850"/>
          <p14:tracePt t="137059" x="5492750" y="4876800"/>
          <p14:tracePt t="137076" x="5524500" y="4870450"/>
          <p14:tracePt t="137093" x="5594350" y="4851400"/>
          <p14:tracePt t="137109" x="5645150" y="4845050"/>
          <p14:tracePt t="137126" x="5740400" y="4826000"/>
          <p14:tracePt t="137143" x="5848350" y="4819650"/>
          <p14:tracePt t="137159" x="5911850" y="4819650"/>
          <p14:tracePt t="137176" x="6064250" y="4806950"/>
          <p14:tracePt t="137194" x="6184900" y="4800600"/>
          <p14:tracePt t="137209" x="6248400" y="4787900"/>
          <p14:tracePt t="137225" x="6362700" y="4787900"/>
          <p14:tracePt t="137242" x="6426200" y="4787900"/>
          <p14:tracePt t="137258" x="6559550" y="4787900"/>
          <p14:tracePt t="137275" x="6597650" y="4787900"/>
          <p14:tracePt t="137292" x="6667500" y="4787900"/>
          <p14:tracePt t="137309" x="6718300" y="4800600"/>
          <p14:tracePt t="137325" x="6737350" y="4800600"/>
          <p14:tracePt t="137342" x="6769100" y="4813300"/>
          <p14:tracePt t="137359" x="6781800" y="4813300"/>
          <p14:tracePt t="137376" x="6800850" y="4819650"/>
          <p14:tracePt t="137392" x="6819900" y="4826000"/>
          <p14:tracePt t="137409" x="6826250" y="4832350"/>
          <p14:tracePt t="137425" x="6845300" y="4838700"/>
          <p14:tracePt t="137442" x="6851650" y="4845050"/>
          <p14:tracePt t="137459" x="6870700" y="4857750"/>
          <p14:tracePt t="137476" x="6870700" y="4864100"/>
          <p14:tracePt t="137509" x="6883400" y="4883150"/>
          <p14:tracePt t="137526" x="6889750" y="4895850"/>
          <p14:tracePt t="137542" x="6902450" y="4933950"/>
          <p14:tracePt t="137560" x="6902450" y="4978400"/>
          <p14:tracePt t="137576" x="6902450" y="5003800"/>
          <p14:tracePt t="137593" x="6902450" y="5060950"/>
          <p14:tracePt t="137609" x="6883400" y="5105400"/>
          <p14:tracePt t="137626" x="6858000" y="5143500"/>
          <p14:tracePt t="137643" x="6819900" y="5200650"/>
          <p14:tracePt t="137659" x="6800850" y="5219700"/>
          <p14:tracePt t="137676" x="6756400" y="5257800"/>
          <p14:tracePt t="137692" x="6724650" y="5283200"/>
          <p14:tracePt t="137709" x="6623050" y="5314950"/>
          <p14:tracePt t="137726" x="6502400" y="5365750"/>
          <p14:tracePt t="137742" x="6445250" y="5378450"/>
          <p14:tracePt t="137759" x="6350000" y="5416550"/>
          <p14:tracePt t="137776" x="6318250" y="5422900"/>
          <p14:tracePt t="137793" x="6267450" y="5441950"/>
          <p14:tracePt t="137810" x="6235700" y="5441950"/>
          <p14:tracePt t="137826" x="6229350" y="5441950"/>
          <p14:tracePt t="137841" x="6216650" y="5441950"/>
          <p14:tracePt t="137859" x="6203950" y="5441950"/>
          <p14:tracePt t="137876" x="6159500" y="5441950"/>
          <p14:tracePt t="137891" x="6153150" y="5441950"/>
          <p14:tracePt t="137908" x="6108700" y="5435600"/>
          <p14:tracePt t="137925" x="6045200" y="5416550"/>
          <p14:tracePt t="137941" x="6007100" y="5397500"/>
          <p14:tracePt t="137958" x="5962650" y="5378450"/>
          <p14:tracePt t="137975" x="5937250" y="5365750"/>
          <p14:tracePt t="137991" x="5899150" y="5340350"/>
          <p14:tracePt t="138008" x="5880100" y="5327650"/>
          <p14:tracePt t="138025" x="5867400" y="5321300"/>
          <p14:tracePt t="138041" x="5835650" y="5289550"/>
          <p14:tracePt t="138058" x="5822950" y="5283200"/>
          <p14:tracePt t="138075" x="5791200" y="5251450"/>
          <p14:tracePt t="138092" x="5753100" y="5226050"/>
          <p14:tracePt t="138109" x="5740400" y="5219700"/>
          <p14:tracePt t="138126" x="5708650" y="5200650"/>
          <p14:tracePt t="138144" x="5689600" y="5187950"/>
          <p14:tracePt t="138160" x="5676900" y="5181600"/>
          <p14:tracePt t="138176" x="5657850" y="5168900"/>
          <p14:tracePt t="138192" x="5645150" y="5162550"/>
          <p14:tracePt t="138209" x="5626100" y="5156200"/>
          <p14:tracePt t="138227" x="5619750" y="5149850"/>
          <p14:tracePt t="138242" x="5613400" y="5143500"/>
          <p14:tracePt t="138259" x="5600700" y="5137150"/>
          <p14:tracePt t="138276" x="5594350" y="5130800"/>
          <p14:tracePt t="138292" x="5594350" y="5124450"/>
          <p14:tracePt t="138309" x="5588000" y="5124450"/>
          <p14:tracePt t="138326" x="5588000" y="5118100"/>
          <p14:tracePt t="138343" x="5588000" y="5111750"/>
          <p14:tracePt t="138359" x="5588000" y="5105400"/>
          <p14:tracePt t="138376" x="5581650" y="5080000"/>
          <p14:tracePt t="138393" x="5581650" y="5073650"/>
          <p14:tracePt t="138409" x="5575300" y="5067300"/>
          <p14:tracePt t="138426" x="5575300" y="5054600"/>
          <p14:tracePt t="138442" x="5575300" y="5041900"/>
          <p14:tracePt t="138459" x="5575300" y="5022850"/>
          <p14:tracePt t="138476" x="5575300" y="5016500"/>
          <p14:tracePt t="138493" x="5575300" y="5003800"/>
          <p14:tracePt t="138510" x="5575300" y="4984750"/>
          <p14:tracePt t="138525" x="5575300" y="4972050"/>
          <p14:tracePt t="138541" x="5594350" y="4959350"/>
          <p14:tracePt t="138559" x="5607050" y="4946650"/>
          <p14:tracePt t="138576" x="5632450" y="4927600"/>
          <p14:tracePt t="138593" x="5651500" y="4914900"/>
          <p14:tracePt t="138609" x="5664200" y="4908550"/>
          <p14:tracePt t="138627" x="5695950" y="4876800"/>
          <p14:tracePt t="138642" x="5715000" y="4870450"/>
          <p14:tracePt t="138659" x="5759450" y="4851400"/>
          <p14:tracePt t="138675" x="5854700" y="4832350"/>
          <p14:tracePt t="138691" x="5905500" y="4813300"/>
          <p14:tracePt t="138708" x="6026150" y="4794250"/>
          <p14:tracePt t="138725" x="6089650" y="4787900"/>
          <p14:tracePt t="138741" x="6210300" y="4775200"/>
          <p14:tracePt t="138760" x="6311900" y="4775200"/>
          <p14:tracePt t="138776" x="6362700" y="4775200"/>
          <p14:tracePt t="138792" x="6419850" y="4787900"/>
          <p14:tracePt t="138809" x="6451600" y="4800600"/>
          <p14:tracePt t="138825" x="6515100" y="4813300"/>
          <p14:tracePt t="138843" x="6553200" y="4838700"/>
          <p14:tracePt t="138859" x="6578600" y="4845050"/>
          <p14:tracePt t="138876" x="6610350" y="4857750"/>
          <p14:tracePt t="138891" x="6623050" y="4870450"/>
          <p14:tracePt t="138908" x="6642100" y="4876800"/>
          <p14:tracePt t="138926" x="6661150" y="4889500"/>
          <p14:tracePt t="138942" x="6667500" y="4895850"/>
          <p14:tracePt t="138959" x="6686550" y="4921250"/>
          <p14:tracePt t="138976" x="6692900" y="4940300"/>
          <p14:tracePt t="138992" x="6718300" y="5016500"/>
          <p14:tracePt t="139010" x="6731000" y="5111750"/>
          <p14:tracePt t="139026" x="6731000" y="5137150"/>
          <p14:tracePt t="139042" x="6731000" y="5168900"/>
          <p14:tracePt t="139058" x="6731000" y="5181600"/>
          <p14:tracePt t="139074" x="6731000" y="5194300"/>
          <p14:tracePt t="139108" x="6731000" y="5200650"/>
          <p14:tracePt t="139125" x="6711950" y="5213350"/>
          <p14:tracePt t="139141" x="6699250" y="5219700"/>
          <p14:tracePt t="139158" x="6661150" y="5232400"/>
          <p14:tracePt t="139175" x="6629400" y="5238750"/>
          <p14:tracePt t="139191" x="6578600" y="5257800"/>
          <p14:tracePt t="139208" x="6521450" y="5276850"/>
          <p14:tracePt t="139224" x="6489700" y="5283200"/>
          <p14:tracePt t="139241" x="6438900" y="5289550"/>
          <p14:tracePt t="139258" x="6419850" y="5295900"/>
          <p14:tracePt t="139274" x="6362700" y="5308600"/>
          <p14:tracePt t="139291" x="6318250" y="5321300"/>
          <p14:tracePt t="139308" x="6292850" y="5321300"/>
          <p14:tracePt t="139325" x="6248400" y="5327650"/>
          <p14:tracePt t="139344" x="6210300" y="5334000"/>
          <p14:tracePt t="139359" x="6197600" y="5334000"/>
          <p14:tracePt t="139376" x="6178550" y="5334000"/>
          <p14:tracePt t="139392" x="6165850" y="5334000"/>
          <p14:tracePt t="139409" x="6127750" y="5334000"/>
          <p14:tracePt t="139427" x="6083300" y="5327650"/>
          <p14:tracePt t="139442" x="6064250" y="5314950"/>
          <p14:tracePt t="139459" x="6026150" y="5308600"/>
          <p14:tracePt t="139476" x="6013450" y="5302250"/>
          <p14:tracePt t="139492" x="5975350" y="5289550"/>
          <p14:tracePt t="139509" x="5956300" y="5283200"/>
          <p14:tracePt t="139526" x="5905500" y="5264150"/>
          <p14:tracePt t="139541" x="5861050" y="5238750"/>
          <p14:tracePt t="139558" x="5848350" y="5232400"/>
          <p14:tracePt t="139574" x="5822950" y="5213350"/>
          <p14:tracePt t="139591" x="5810250" y="5207000"/>
          <p14:tracePt t="139608" x="5791200" y="5187950"/>
          <p14:tracePt t="139626" x="5772150" y="5162550"/>
          <p14:tracePt t="139643" x="5765800" y="5149850"/>
          <p14:tracePt t="139658" x="5746750" y="5124450"/>
          <p14:tracePt t="139675" x="5740400" y="5105400"/>
          <p14:tracePt t="139692" x="5727700" y="5073650"/>
          <p14:tracePt t="139709" x="5715000" y="5041900"/>
          <p14:tracePt t="139742" x="5708650" y="5035550"/>
          <p14:tracePt t="139761" x="5702300" y="5022850"/>
          <p14:tracePt t="139776" x="5695950" y="5010150"/>
          <p14:tracePt t="139792" x="5689600" y="4978400"/>
          <p14:tracePt t="139809" x="5683250" y="4959350"/>
          <p14:tracePt t="139825" x="5676900" y="4908550"/>
          <p14:tracePt t="139841" x="5676900" y="4876800"/>
          <p14:tracePt t="139858" x="5670550" y="4832350"/>
          <p14:tracePt t="139876" x="5670550" y="4813300"/>
          <p14:tracePt t="139891" x="5670550" y="4806950"/>
          <p14:tracePt t="139908" x="5670550" y="4800600"/>
          <p14:tracePt t="139943" x="5670550" y="4794250"/>
          <p14:tracePt t="139958" x="5670550" y="4787900"/>
          <p14:tracePt t="139980" x="5670550" y="4781550"/>
          <p14:tracePt t="140011" x="5670550" y="4775200"/>
          <p14:tracePt t="140053" x="5670550" y="4768850"/>
        </p14:tracePtLst>
      </p14:laserTraceLst>
    </p:ext>
  </p:extLs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en-US"/>
              <a:t>Statistical model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3</a:t>
            </a:r>
          </a:p>
        </p:txBody>
      </p:sp>
      <p:sp>
        <p:nvSpPr>
          <p:cNvPr id="33797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190D340-5D39-4F16-9487-13E3EA4A193A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pt-BR" altLang="en-US" sz="1200">
              <a:solidFill>
                <a:srgbClr val="898989"/>
              </a:solidFill>
            </a:endParaRPr>
          </a:p>
        </p:txBody>
      </p:sp>
      <p:sp>
        <p:nvSpPr>
          <p:cNvPr id="33798" name="Rectangle 1"/>
          <p:cNvSpPr>
            <a:spLocks noChangeArrowheads="1"/>
          </p:cNvSpPr>
          <p:nvPr/>
        </p:nvSpPr>
        <p:spPr bwMode="auto">
          <a:xfrm rot="10800000" flipV="1">
            <a:off x="984250" y="6092825"/>
            <a:ext cx="7043738" cy="314325"/>
          </a:xfrm>
          <a:prstGeom prst="rect">
            <a:avLst/>
          </a:prstGeom>
          <a:solidFill>
            <a:srgbClr val="F7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158700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pt-BR" altLang="en-US" sz="1000">
                <a:solidFill>
                  <a:srgbClr val="333333"/>
                </a:solidFill>
                <a:latin typeface="Arial" panose="020B0604020202020204" pitchFamily="34" charset="0"/>
              </a:rPr>
              <a:t>Steyerbeg. </a:t>
            </a:r>
            <a:r>
              <a:rPr lang="en-US" altLang="en-US" sz="1000">
                <a:latin typeface="Arial" panose="020B0604020202020204" pitchFamily="34" charset="0"/>
              </a:rPr>
              <a:t>Clinical Prediction Models:  A Practical Approach to Development, Validation, and Updating. Springer in 2009. </a:t>
            </a:r>
            <a:endParaRPr lang="pt-BR" altLang="en-US" sz="1000">
              <a:latin typeface="Arial" panose="020B0604020202020204" pitchFamily="34" charset="0"/>
            </a:endParaRPr>
          </a:p>
        </p:txBody>
      </p:sp>
      <p:pic>
        <p:nvPicPr>
          <p:cNvPr id="33799" name="Espaço Reservado para Conteúdo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4525" y="1681163"/>
            <a:ext cx="7815263" cy="4264025"/>
          </a:xfrm>
        </p:spPr>
      </p:pic>
      <p:sp>
        <p:nvSpPr>
          <p:cNvPr id="8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pt-BR" dirty="0"/>
              <a:t>2019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extLst>
    <p:ext uri="{3A86A75C-4F4B-4683-9AE1-C65F6400EC91}">
      <p14:laserTraceLst xmlns:p14="http://schemas.microsoft.com/office/powerpoint/2010/main">
        <p14:tracePtLst>
          <p14:tracePt t="4315" x="5657850" y="4762500"/>
          <p14:tracePt t="4323" x="5651500" y="4749800"/>
          <p14:tracePt t="4334" x="5645150" y="4743450"/>
          <p14:tracePt t="4346" x="5632450" y="4737100"/>
          <p14:tracePt t="4365" x="5626100" y="4730750"/>
          <p14:tracePt t="4387" x="5619750" y="4730750"/>
          <p14:tracePt t="4418" x="5619750" y="4724400"/>
          <p14:tracePt t="4428" x="5600700" y="4699000"/>
          <p14:tracePt t="4438" x="5594350" y="4673600"/>
          <p14:tracePt t="4449" x="5588000" y="4648200"/>
          <p14:tracePt t="4462" x="5581650" y="4616450"/>
          <p14:tracePt t="4480" x="5581650" y="4559300"/>
          <p14:tracePt t="4495" x="5581650" y="4540250"/>
          <p14:tracePt t="4513" x="5588000" y="4495800"/>
          <p14:tracePt t="4529" x="5594350" y="4483100"/>
          <p14:tracePt t="4545" x="5626100" y="4451350"/>
          <p14:tracePt t="4563" x="5657850" y="4419600"/>
          <p14:tracePt t="4579" x="5683250" y="4406900"/>
          <p14:tracePt t="4596" x="5708650" y="4375150"/>
          <p14:tracePt t="4612" x="5721350" y="4368800"/>
          <p14:tracePt t="4629" x="5753100" y="4337050"/>
          <p14:tracePt t="4647" x="5797550" y="4311650"/>
          <p14:tracePt t="4662" x="5810250" y="4286250"/>
          <p14:tracePt t="4679" x="5829300" y="4267200"/>
          <p14:tracePt t="4694" x="5842000" y="4254500"/>
          <p14:tracePt t="4711" x="5854700" y="4241800"/>
          <p14:tracePt t="4728" x="5867400" y="4229100"/>
          <p14:tracePt t="4744" x="5880100" y="4203700"/>
          <p14:tracePt t="4761" x="5886450" y="4165600"/>
          <p14:tracePt t="4778" x="5892800" y="4159250"/>
          <p14:tracePt t="4794" x="5899150" y="4152900"/>
          <p14:tracePt t="4811" x="5899150" y="4146550"/>
          <p14:tracePt t="4828" x="5899150" y="4140200"/>
          <p14:tracePt t="4844" x="5905500" y="4133850"/>
          <p14:tracePt t="4879" x="5905500" y="4127500"/>
          <p14:tracePt t="4920" x="5905500" y="4121150"/>
          <p14:tracePt t="7513" x="5899150" y="4121150"/>
          <p14:tracePt t="7524" x="5886450" y="4121150"/>
          <p14:tracePt t="7534" x="5873750" y="4121150"/>
          <p14:tracePt t="7545" x="5854700" y="4121150"/>
          <p14:tracePt t="7561" x="5835650" y="4121150"/>
          <p14:tracePt t="7577" x="5803900" y="4121150"/>
          <p14:tracePt t="7594" x="5784850" y="4121150"/>
          <p14:tracePt t="7612" x="5734050" y="4121150"/>
          <p14:tracePt t="7629" x="5676900" y="4121150"/>
          <p14:tracePt t="7644" x="5651500" y="4121150"/>
          <p14:tracePt t="7661" x="5613400" y="4121150"/>
          <p14:tracePt t="7677" x="5594350" y="4121150"/>
          <p14:tracePt t="7694" x="5549900" y="4121150"/>
          <p14:tracePt t="7711" x="5524500" y="4121150"/>
          <p14:tracePt t="7727" x="5454650" y="4114800"/>
          <p14:tracePt t="7744" x="5365750" y="4095750"/>
          <p14:tracePt t="7761" x="5308600" y="4083050"/>
          <p14:tracePt t="7777" x="5175250" y="4019550"/>
          <p14:tracePt t="7794" x="5105400" y="3981450"/>
          <p14:tracePt t="7811" x="4991100" y="3924300"/>
          <p14:tracePt t="7828" x="4908550" y="3879850"/>
          <p14:tracePt t="7844" x="4883150" y="3860800"/>
          <p14:tracePt t="7862" x="4838700" y="3829050"/>
          <p14:tracePt t="7879" x="4787900" y="3784600"/>
          <p14:tracePt t="7895" x="4756150" y="3752850"/>
          <p14:tracePt t="7912" x="4679950" y="3657600"/>
          <p14:tracePt t="7928" x="4629150" y="3600450"/>
          <p14:tracePt t="7945" x="4552950" y="3473450"/>
          <p14:tracePt t="7962" x="4514850" y="3416300"/>
          <p14:tracePt t="7979" x="4445000" y="3257550"/>
          <p14:tracePt t="7995" x="4394200" y="3098800"/>
          <p14:tracePt t="8011" x="4387850" y="3041650"/>
          <p14:tracePt t="8434" x="4381500" y="3041650"/>
          <p14:tracePt t="8445" x="4375150" y="3041650"/>
          <p14:tracePt t="8454" x="4356100" y="3041650"/>
          <p14:tracePt t="8465" x="4337050" y="3054350"/>
          <p14:tracePt t="8478" x="4286250" y="3067050"/>
          <p14:tracePt t="8496" x="4127500" y="3105150"/>
          <p14:tracePt t="8512" x="4038600" y="3130550"/>
          <p14:tracePt t="8529" x="3727450" y="3162300"/>
          <p14:tracePt t="8546" x="3632200" y="3181350"/>
          <p14:tracePt t="8562" x="3429000" y="3206750"/>
          <p14:tracePt t="8579" x="3238500" y="3206750"/>
          <p14:tracePt t="8594" x="3162300" y="3206750"/>
          <p14:tracePt t="8611" x="3060700" y="3206750"/>
          <p14:tracePt t="8628" x="3016250" y="3200400"/>
          <p14:tracePt t="8644" x="2933700" y="3187700"/>
          <p14:tracePt t="8661" x="2895600" y="3175000"/>
          <p14:tracePt t="8679" x="2774950" y="3136900"/>
          <p14:tracePt t="8695" x="2673350" y="3105150"/>
          <p14:tracePt t="8712" x="2628900" y="3086100"/>
          <p14:tracePt t="8729" x="2546350" y="3041650"/>
          <p14:tracePt t="8745" x="2476500" y="3016250"/>
          <p14:tracePt t="8761" x="2336800" y="2946400"/>
          <p14:tracePt t="8778" x="2190750" y="2876550"/>
          <p14:tracePt t="8794" x="2120900" y="2844800"/>
          <p14:tracePt t="8811" x="1962150" y="2787650"/>
          <p14:tracePt t="8828" x="1879600" y="2755900"/>
          <p14:tracePt t="8845" x="1746250" y="2711450"/>
          <p14:tracePt t="8862" x="1631950" y="2654300"/>
          <p14:tracePt t="8878" x="1600200" y="2635250"/>
          <p14:tracePt t="8895" x="1549400" y="2597150"/>
          <p14:tracePt t="8913" x="1511300" y="2552700"/>
          <p14:tracePt t="8929" x="1498600" y="2533650"/>
          <p14:tracePt t="8946" x="1479550" y="2489200"/>
          <p14:tracePt t="9697" x="1479550" y="2495550"/>
          <p14:tracePt t="9707" x="1479550" y="2501900"/>
          <p14:tracePt t="9717" x="1479550" y="2514600"/>
          <p14:tracePt t="9729" x="1479550" y="2520950"/>
          <p14:tracePt t="9745" x="1479550" y="2527300"/>
          <p14:tracePt t="9762" x="1479550" y="2546350"/>
          <p14:tracePt t="9779" x="1479550" y="2571750"/>
          <p14:tracePt t="9795" x="1479550" y="2584450"/>
          <p14:tracePt t="9813" x="1479550" y="2603500"/>
          <p14:tracePt t="9828" x="1479550" y="2609850"/>
          <p14:tracePt t="9845" x="1479550" y="2622550"/>
          <p14:tracePt t="9863" x="1485900" y="2641600"/>
          <p14:tracePt t="9878" x="1492250" y="2654300"/>
          <p14:tracePt t="9896" x="1498600" y="2679700"/>
          <p14:tracePt t="9912" x="1504950" y="2698750"/>
          <p14:tracePt t="9928" x="1524000" y="2743200"/>
          <p14:tracePt t="9946" x="1562100" y="2806700"/>
          <p14:tracePt t="9962" x="1581150" y="2838450"/>
          <p14:tracePt t="9979" x="1612900" y="2901950"/>
          <p14:tracePt t="9995" x="1638300" y="2933700"/>
          <p14:tracePt t="10012" x="1663700" y="2984500"/>
          <p14:tracePt t="10029" x="1689100" y="3048000"/>
          <p14:tracePt t="10045" x="1701800" y="3079750"/>
          <p14:tracePt t="10063" x="1733550" y="3143250"/>
          <p14:tracePt t="10078" x="1752600" y="3175000"/>
          <p14:tracePt t="10095" x="1765300" y="3232150"/>
          <p14:tracePt t="10112" x="1771650" y="3251200"/>
          <p14:tracePt t="10129" x="1784350" y="3295650"/>
          <p14:tracePt t="10145" x="1797050" y="3321050"/>
          <p14:tracePt t="10162" x="1803400" y="3333750"/>
          <p14:tracePt t="10178" x="1822450" y="3359150"/>
          <p14:tracePt t="10196" x="1822450" y="3378200"/>
          <p14:tracePt t="10211" x="1822450" y="3384550"/>
          <p14:tracePt t="10228" x="1828800" y="3390900"/>
          <p14:tracePt t="10261" x="1835150" y="3390900"/>
          <p14:tracePt t="10281" x="1841500" y="3397250"/>
          <p14:tracePt t="10312" x="1847850" y="3397250"/>
          <p14:tracePt t="10322" x="1847850" y="3403600"/>
          <p14:tracePt t="10333" x="1854200" y="3403600"/>
          <p14:tracePt t="10375" x="1860550" y="3403600"/>
          <p14:tracePt t="10385" x="1866900" y="3403600"/>
          <p14:tracePt t="10396" x="1873250" y="3403600"/>
          <p14:tracePt t="10412" x="1879600" y="3403600"/>
          <p14:tracePt t="10427" x="1885950" y="3403600"/>
          <p14:tracePt t="10447" x="1892300" y="3403600"/>
          <p14:tracePt t="10478" x="1898650" y="3403600"/>
          <p14:tracePt t="10488" x="1905000" y="3403600"/>
          <p14:tracePt t="10509" x="1911350" y="3403600"/>
          <p14:tracePt t="10530" x="1911350" y="3397250"/>
          <p14:tracePt t="10540" x="1917700" y="3397250"/>
          <p14:tracePt t="10571" x="1924050" y="3397250"/>
          <p14:tracePt t="10602" x="1930400" y="3397250"/>
          <p14:tracePt t="10740" x="1936750" y="3397250"/>
          <p14:tracePt t="10750" x="1936750" y="3390900"/>
          <p14:tracePt t="10762" x="1943100" y="3390900"/>
          <p14:tracePt t="10778" x="1943100" y="3384550"/>
          <p14:tracePt t="10795" x="1949450" y="3378200"/>
          <p14:tracePt t="10813" x="1955800" y="3359150"/>
          <p14:tracePt t="10829" x="1962150" y="3359150"/>
          <p14:tracePt t="10844" x="1968500" y="3346450"/>
          <p14:tracePt t="10861" x="1968500" y="3340100"/>
          <p14:tracePt t="10879" x="1974850" y="3327400"/>
          <p14:tracePt t="10896" x="1981200" y="3308350"/>
          <p14:tracePt t="10911" x="1987550" y="3308350"/>
          <p14:tracePt t="10929" x="2000250" y="3282950"/>
          <p14:tracePt t="10945" x="2006600" y="3257550"/>
          <p14:tracePt t="10962" x="2025650" y="3225800"/>
          <p14:tracePt t="10979" x="2044700" y="3200400"/>
          <p14:tracePt t="10995" x="2051050" y="3175000"/>
          <p14:tracePt t="11012" x="2063750" y="3149600"/>
          <p14:tracePt t="11028" x="2063750" y="3130550"/>
          <p14:tracePt t="11045" x="2082800" y="3098800"/>
          <p14:tracePt t="11061" x="2089150" y="3073400"/>
          <p14:tracePt t="11078" x="2108200" y="3041650"/>
          <p14:tracePt t="11095" x="2114550" y="3009900"/>
          <p14:tracePt t="11112" x="2120900" y="2997200"/>
          <p14:tracePt t="11128" x="2133600" y="2978150"/>
          <p14:tracePt t="11145" x="2139950" y="2965450"/>
          <p14:tracePt t="11161" x="2146300" y="2946400"/>
          <p14:tracePt t="11178" x="2159000" y="2933700"/>
          <p14:tracePt t="11194" x="2159000" y="2921000"/>
          <p14:tracePt t="11794" x="2165350" y="2914650"/>
          <p14:tracePt t="11805" x="2178050" y="2908300"/>
          <p14:tracePt t="11815" x="2190750" y="2908300"/>
          <p14:tracePt t="11828" x="2203450" y="2901950"/>
          <p14:tracePt t="11846" x="2235200" y="2882900"/>
          <p14:tracePt t="11862" x="2273300" y="2863850"/>
          <p14:tracePt t="11878" x="2362200" y="2838450"/>
          <p14:tracePt t="11895" x="2400300" y="2819400"/>
          <p14:tracePt t="11911" x="2463800" y="2800350"/>
          <p14:tracePt t="11929" x="2527300" y="2768600"/>
          <p14:tracePt t="11945" x="2559050" y="2762250"/>
          <p14:tracePt t="11962" x="2641600" y="2724150"/>
          <p14:tracePt t="11978" x="2686050" y="2705100"/>
          <p14:tracePt t="11995" x="2736850" y="2686050"/>
          <p14:tracePt t="12013" x="2787650" y="2667000"/>
          <p14:tracePt t="12028" x="2819400" y="2641600"/>
          <p14:tracePt t="12045" x="2895600" y="2609850"/>
          <p14:tracePt t="12061" x="2927350" y="2584450"/>
          <p14:tracePt t="12077" x="3009900" y="2546350"/>
          <p14:tracePt t="12094" x="3067050" y="2520950"/>
          <p14:tracePt t="12110" x="3124200" y="2489200"/>
          <p14:tracePt t="12127" x="3181350" y="2476500"/>
          <p14:tracePt t="12145" x="3200400" y="2470150"/>
          <p14:tracePt t="12161" x="3251200" y="2470150"/>
          <p14:tracePt t="12179" x="3295650" y="2470150"/>
          <p14:tracePt t="12195" x="3327400" y="2470150"/>
          <p14:tracePt t="12211" x="3378200" y="2470150"/>
          <p14:tracePt t="12227" x="3403600" y="2470150"/>
          <p14:tracePt t="12244" x="3448050" y="2470150"/>
          <p14:tracePt t="12261" x="3460750" y="2470150"/>
          <p14:tracePt t="12278" x="3492500" y="2476500"/>
          <p14:tracePt t="12296" x="3530600" y="2482850"/>
          <p14:tracePt t="12312" x="3543300" y="2482850"/>
          <p14:tracePt t="12328" x="3575050" y="2489200"/>
          <p14:tracePt t="12345" x="3587750" y="2489200"/>
          <p14:tracePt t="12361" x="3632200" y="2489200"/>
          <p14:tracePt t="12378" x="3657600" y="2489200"/>
          <p14:tracePt t="12395" x="3670300" y="2489200"/>
          <p14:tracePt t="12411" x="3676650" y="2489200"/>
          <p14:tracePt t="12444" x="3683000" y="2482850"/>
          <p14:tracePt t="12689" x="3689350" y="2476500"/>
          <p14:tracePt t="12700" x="3702050" y="2470150"/>
          <p14:tracePt t="12711" x="3721100" y="2451100"/>
          <p14:tracePt t="12721" x="3765550" y="2425700"/>
          <p14:tracePt t="12731" x="3810000" y="2400300"/>
          <p14:tracePt t="12744" x="3854450" y="2362200"/>
          <p14:tracePt t="12761" x="3898900" y="2336800"/>
          <p14:tracePt t="12777" x="4064000" y="2254250"/>
          <p14:tracePt t="12794" x="4222750" y="2197100"/>
          <p14:tracePt t="12811" x="4298950" y="2178050"/>
          <p14:tracePt t="12827" x="4457700" y="2146300"/>
          <p14:tracePt t="12844" x="4508500" y="2139950"/>
          <p14:tracePt t="12861" x="4641850" y="2108200"/>
          <p14:tracePt t="12878" x="4737100" y="2101850"/>
          <p14:tracePt t="12894" x="4762500" y="2095500"/>
          <p14:tracePt t="12911" x="4806950" y="2095500"/>
          <p14:tracePt t="12927" x="4813300" y="2095500"/>
          <p14:tracePt t="12944" x="4819650" y="2095500"/>
          <p14:tracePt t="12961" x="4832350" y="2095500"/>
          <p14:tracePt t="13003" x="4838700" y="2095500"/>
          <p14:tracePt t="13034" x="4845050" y="2095500"/>
          <p14:tracePt t="13045" x="4845050" y="2101850"/>
          <p14:tracePt t="13055" x="4851400" y="2108200"/>
          <p14:tracePt t="13065" x="4851400" y="2114550"/>
          <p14:tracePt t="13077" x="4857750" y="2127250"/>
          <p14:tracePt t="13094" x="4857750" y="2139950"/>
          <p14:tracePt t="13110" x="4864100" y="2159000"/>
          <p14:tracePt t="13127" x="4864100" y="2171700"/>
          <p14:tracePt t="13144" x="4870450" y="2190750"/>
          <p14:tracePt t="13160" x="4870450" y="2197100"/>
          <p14:tracePt t="13177" x="4870450" y="2203450"/>
          <p14:tracePt t="13194" x="4870450" y="2216150"/>
          <p14:tracePt t="13227" x="4870450" y="2222500"/>
          <p14:tracePt t="13263" x="4870450" y="2228850"/>
          <p14:tracePt t="13848" x="4883150" y="2228850"/>
          <p14:tracePt t="13858" x="4895850" y="2228850"/>
          <p14:tracePt t="13869" x="4908550" y="2228850"/>
          <p14:tracePt t="13879" x="4927600" y="2228850"/>
          <p14:tracePt t="13893" x="4953000" y="2222500"/>
          <p14:tracePt t="13911" x="5022850" y="2209800"/>
          <p14:tracePt t="13927" x="5073650" y="2203450"/>
          <p14:tracePt t="13944" x="5143500" y="2203450"/>
          <p14:tracePt t="13960" x="5181600" y="2203450"/>
          <p14:tracePt t="13977" x="5245100" y="2197100"/>
          <p14:tracePt t="13994" x="5314950" y="2197100"/>
          <p14:tracePt t="14010" x="5340350" y="2197100"/>
          <p14:tracePt t="14027" x="5384800" y="2197100"/>
          <p14:tracePt t="14044" x="5397500" y="2197100"/>
          <p14:tracePt t="14060" x="5410200" y="2197100"/>
          <p14:tracePt t="14077" x="5422900" y="2197100"/>
          <p14:tracePt t="14094" x="5429250" y="2197100"/>
          <p14:tracePt t="14129" x="5435600" y="2197100"/>
          <p14:tracePt t="14181" x="5441950" y="2197100"/>
          <p14:tracePt t="14359" x="5429250" y="2197100"/>
          <p14:tracePt t="14369" x="5397500" y="2197100"/>
          <p14:tracePt t="14380" x="5372100" y="2197100"/>
          <p14:tracePt t="14393" x="5321300" y="2197100"/>
          <p14:tracePt t="14410" x="5257800" y="2184400"/>
          <p14:tracePt t="14427" x="5118100" y="2133600"/>
          <p14:tracePt t="14444" x="5048250" y="2108200"/>
          <p14:tracePt t="14460" x="5029200" y="2101850"/>
          <p14:tracePt t="14477" x="5010150" y="2095500"/>
          <p14:tracePt t="14494" x="5003800" y="2095500"/>
          <p14:tracePt t="14510" x="4991100" y="2095500"/>
          <p14:tracePt t="14527" x="4959350" y="2095500"/>
          <p14:tracePt t="14544" x="4946650" y="2101850"/>
          <p14:tracePt t="14561" x="4857750" y="2178050"/>
          <p14:tracePt t="14579" x="4762500" y="2273300"/>
          <p14:tracePt t="14594" x="4730750" y="2317750"/>
          <p14:tracePt t="14612" x="4686300" y="2393950"/>
          <p14:tracePt t="14628" x="4679950" y="2406650"/>
          <p14:tracePt t="14645" x="4673600" y="2419350"/>
          <p14:tracePt t="14662" x="4667250" y="2432050"/>
          <p14:tracePt t="14714" x="4673600" y="2432050"/>
          <p14:tracePt t="14724" x="4686300" y="2432050"/>
          <p14:tracePt t="14735" x="4705350" y="2425700"/>
          <p14:tracePt t="14746" x="4737100" y="2413000"/>
          <p14:tracePt t="14760" x="4756150" y="2393950"/>
          <p14:tracePt t="14777" x="4819650" y="2343150"/>
          <p14:tracePt t="14794" x="4889500" y="2292350"/>
          <p14:tracePt t="14811" x="5054600" y="2178050"/>
          <p14:tracePt t="14827" x="5137150" y="2120900"/>
          <p14:tracePt t="14843" x="5264150" y="2032000"/>
          <p14:tracePt t="14860" x="5365750" y="1974850"/>
          <p14:tracePt t="14877" x="5410200" y="1955800"/>
          <p14:tracePt t="14894" x="5492750" y="1930400"/>
          <p14:tracePt t="14910" x="5543550" y="1930400"/>
          <p14:tracePt t="14927" x="5600700" y="1924050"/>
          <p14:tracePt t="14944" x="5638800" y="1924050"/>
          <p14:tracePt t="14960" x="5651500" y="1924050"/>
          <p14:tracePt t="14977" x="5676900" y="1968500"/>
          <p14:tracePt t="14994" x="5683250" y="2006600"/>
          <p14:tracePt t="15010" x="5715000" y="2101850"/>
          <p14:tracePt t="15027" x="5715000" y="2209800"/>
          <p14:tracePt t="15044" x="5715000" y="2260600"/>
          <p14:tracePt t="15060" x="5715000" y="2292350"/>
          <p14:tracePt t="15077" x="5715000" y="2305050"/>
          <p14:tracePt t="15094" x="5715000" y="2311400"/>
          <p14:tracePt t="15111" x="5715000" y="2317750"/>
          <p14:tracePt t="15288" x="5727700" y="2311400"/>
          <p14:tracePt t="15298" x="5765800" y="2266950"/>
          <p14:tracePt t="15308" x="5822950" y="2209800"/>
          <p14:tracePt t="15319" x="5892800" y="2133600"/>
          <p14:tracePt t="15329" x="5975350" y="2063750"/>
          <p14:tracePt t="15344" x="6032500" y="2012950"/>
          <p14:tracePt t="15361" x="6096000" y="1968500"/>
          <p14:tracePt t="15377" x="6203950" y="1911350"/>
          <p14:tracePt t="15394" x="6324600" y="1892300"/>
          <p14:tracePt t="15410" x="6362700" y="1892300"/>
          <p14:tracePt t="15427" x="6445250" y="1892300"/>
          <p14:tracePt t="15444" x="6464300" y="1905000"/>
          <p14:tracePt t="15460" x="6508750" y="1955800"/>
          <p14:tracePt t="15477" x="6565900" y="2051050"/>
          <p14:tracePt t="15494" x="6584950" y="2108200"/>
          <p14:tracePt t="15510" x="6623050" y="2254250"/>
          <p14:tracePt t="15527" x="6623050" y="2305050"/>
          <p14:tracePt t="15544" x="6635750" y="2425700"/>
          <p14:tracePt t="15560" x="6635750" y="2470150"/>
          <p14:tracePt t="15577" x="6635750" y="2482850"/>
          <p14:tracePt t="15594" x="6635750" y="2495550"/>
          <p14:tracePt t="15924" x="6635750" y="2489200"/>
          <p14:tracePt t="15934" x="6673850" y="2457450"/>
          <p14:tracePt t="15945" x="6743700" y="2387600"/>
          <p14:tracePt t="15960" x="6838950" y="2298700"/>
          <p14:tracePt t="15977" x="7073900" y="2076450"/>
          <p14:tracePt t="15994" x="7188200" y="1974850"/>
          <p14:tracePt t="16010" x="7416800" y="1828800"/>
          <p14:tracePt t="16027" x="7480300" y="1797050"/>
          <p14:tracePt t="16043" x="7613650" y="1771650"/>
          <p14:tracePt t="16060" x="7727950" y="1771650"/>
          <p14:tracePt t="16077" x="7785100" y="1790700"/>
          <p14:tracePt t="16094" x="7861300" y="1841500"/>
          <p14:tracePt t="16110" x="7912100" y="1879600"/>
          <p14:tracePt t="16127" x="7988300" y="1949450"/>
          <p14:tracePt t="16144" x="8051800" y="2051050"/>
          <p14:tracePt t="16160" x="8083550" y="2108200"/>
          <p14:tracePt t="16177" x="8128000" y="2254250"/>
          <p14:tracePt t="16193" x="8147050" y="2324100"/>
          <p14:tracePt t="16210" x="8166100" y="2432050"/>
          <p14:tracePt t="16227" x="8166100" y="2470150"/>
          <p14:tracePt t="16244" x="8166100" y="2482850"/>
          <p14:tracePt t="16260" x="8166100" y="2495550"/>
          <p14:tracePt t="16294" x="8166100" y="2501900"/>
          <p14:tracePt t="18771" x="8153400" y="2508250"/>
          <p14:tracePt t="18783" x="8128000" y="2514600"/>
          <p14:tracePt t="18793" x="8096250" y="2520950"/>
          <p14:tracePt t="18803" x="8070850" y="2527300"/>
          <p14:tracePt t="18814" x="8045450" y="2533650"/>
          <p14:tracePt t="18826" x="8026400" y="2540000"/>
          <p14:tracePt t="18846" x="7975600" y="2546350"/>
          <p14:tracePt t="18861" x="7937500" y="2559050"/>
          <p14:tracePt t="18878" x="7816850" y="2578100"/>
          <p14:tracePt t="18894" x="7753350" y="2584450"/>
          <p14:tracePt t="18912" x="7645400" y="2603500"/>
          <p14:tracePt t="18927" x="7581900" y="2603500"/>
          <p14:tracePt t="18929" x="7499350" y="2609850"/>
          <p14:tracePt t="18944" x="7410450" y="2622550"/>
          <p14:tracePt t="18961" x="7245350" y="2622550"/>
          <p14:tracePt t="18978" x="7156450" y="2622550"/>
          <p14:tracePt t="18994" x="6927850" y="2622550"/>
          <p14:tracePt t="19012" x="6762750" y="2622550"/>
          <p14:tracePt t="19028" x="6711950" y="2609850"/>
          <p14:tracePt t="19045" x="6565900" y="2603500"/>
          <p14:tracePt t="19061" x="6515100" y="2590800"/>
          <p14:tracePt t="19078" x="6388100" y="2584450"/>
          <p14:tracePt t="19096" x="6280150" y="2571750"/>
          <p14:tracePt t="19111" x="6191250" y="2571750"/>
          <p14:tracePt t="19128" x="5822950" y="2533650"/>
          <p14:tracePt t="19144" x="5607050" y="2520950"/>
          <p14:tracePt t="19160" x="4959350" y="2520950"/>
          <p14:tracePt t="19177" x="4749800" y="2520950"/>
          <p14:tracePt t="19194" x="4286250" y="2571750"/>
          <p14:tracePt t="19210" x="4006850" y="2641600"/>
          <p14:tracePt t="19227" x="3911600" y="2673350"/>
          <p14:tracePt t="19244" x="3714750" y="2736850"/>
          <p14:tracePt t="19260" x="3638550" y="2787650"/>
          <p14:tracePt t="19278" x="3511550" y="2863850"/>
          <p14:tracePt t="19294" x="3409950" y="2927350"/>
          <p14:tracePt t="19311" x="3365500" y="2952750"/>
          <p14:tracePt t="19328" x="3251200" y="3009900"/>
          <p14:tracePt t="19344" x="3219450" y="3022600"/>
          <p14:tracePt t="19361" x="3143250" y="3048000"/>
          <p14:tracePt t="19378" x="3073400" y="3060700"/>
          <p14:tracePt t="19394" x="3035300" y="3067050"/>
          <p14:tracePt t="19410" x="2990850" y="3067050"/>
          <p14:tracePt t="19428" x="2965450" y="3067050"/>
          <p14:tracePt t="19431" x="2959100" y="3067050"/>
          <p14:tracePt t="19445" x="2952750" y="3067050"/>
          <p14:tracePt t="19461" x="2940050" y="3067050"/>
          <p14:tracePt t="19477" x="2933700" y="3067050"/>
          <p14:tracePt t="19835" x="2940050" y="3067050"/>
          <p14:tracePt t="19846" x="2965450" y="3067050"/>
          <p14:tracePt t="19856" x="3003550" y="3067050"/>
          <p14:tracePt t="19867" x="3048000" y="3067050"/>
          <p14:tracePt t="19877" x="3111500" y="3060700"/>
          <p14:tracePt t="19893" x="3251200" y="3054350"/>
          <p14:tracePt t="19910" x="3454400" y="3022600"/>
          <p14:tracePt t="19927" x="3543300" y="3009900"/>
          <p14:tracePt t="19943" x="3778250" y="2978150"/>
          <p14:tracePt t="19962" x="3943350" y="2978150"/>
          <p14:tracePt t="19978" x="3994150" y="2978150"/>
          <p14:tracePt t="19994" x="4051300" y="2978150"/>
          <p14:tracePt t="20011" x="4089400" y="2978150"/>
          <p14:tracePt t="20027" x="4121150" y="2978150"/>
          <p14:tracePt t="20046" x="4159250" y="2978150"/>
          <p14:tracePt t="20062" x="4197350" y="2978150"/>
          <p14:tracePt t="20078" x="4267200" y="2978150"/>
          <p14:tracePt t="20094" x="4305300" y="2978150"/>
          <p14:tracePt t="20111" x="4362450" y="2978150"/>
          <p14:tracePt t="20129" x="4451350" y="2978150"/>
          <p14:tracePt t="20144" x="4540250" y="2978150"/>
          <p14:tracePt t="20161" x="4711700" y="2952750"/>
          <p14:tracePt t="20178" x="4775200" y="2952750"/>
          <p14:tracePt t="20195" x="4870450" y="2933700"/>
          <p14:tracePt t="20210" x="4908550" y="2933700"/>
          <p14:tracePt t="20227" x="4972050" y="2933700"/>
          <p14:tracePt t="20244" x="4997450" y="2933700"/>
          <p14:tracePt t="20261" x="5003800" y="2933700"/>
          <p14:tracePt t="20278" x="5016500" y="2933700"/>
          <p14:tracePt t="20650" x="5022850" y="2921000"/>
          <p14:tracePt t="20661" x="5035550" y="2889250"/>
          <p14:tracePt t="20671" x="5073650" y="2832100"/>
          <p14:tracePt t="20682" x="5124450" y="2762250"/>
          <p14:tracePt t="20694" x="5226050" y="2654300"/>
          <p14:tracePt t="20711" x="5365750" y="2520950"/>
          <p14:tracePt t="20727" x="5575300" y="2368550"/>
          <p14:tracePt t="20744" x="5759450" y="2305050"/>
          <p14:tracePt t="20761" x="5835650" y="2298700"/>
          <p14:tracePt t="20778" x="5930900" y="2298700"/>
          <p14:tracePt t="20795" x="5956300" y="2298700"/>
          <p14:tracePt t="20811" x="5981700" y="2311400"/>
          <p14:tracePt t="20828" x="6013450" y="2355850"/>
          <p14:tracePt t="20844" x="6019800" y="2381250"/>
          <p14:tracePt t="20862" x="6026150" y="2463800"/>
          <p14:tracePt t="20878" x="6026150" y="2514600"/>
          <p14:tracePt t="20894" x="6026150" y="2628900"/>
          <p14:tracePt t="20912" x="6026150" y="2749550"/>
          <p14:tracePt t="20928" x="6026150" y="2787650"/>
          <p14:tracePt t="20943" x="6026150" y="2838450"/>
          <p14:tracePt t="20960" x="6026150" y="2857500"/>
          <p14:tracePt t="20976" x="6019800" y="2882900"/>
          <p14:tracePt t="20993" x="6019800" y="2895600"/>
          <p14:tracePt t="21056" x="6019800" y="2901950"/>
          <p14:tracePt t="21298" x="6032500" y="2901950"/>
          <p14:tracePt t="21308" x="6051550" y="2889250"/>
          <p14:tracePt t="21319" x="6083300" y="2876550"/>
          <p14:tracePt t="21329" x="6115050" y="2857500"/>
          <p14:tracePt t="21344" x="6159500" y="2844800"/>
          <p14:tracePt t="21361" x="6254750" y="2794000"/>
          <p14:tracePt t="21378" x="6286500" y="2787650"/>
          <p14:tracePt t="21393" x="6343650" y="2774950"/>
          <p14:tracePt t="21410" x="6375400" y="2768600"/>
          <p14:tracePt t="21426" x="6432550" y="2768600"/>
          <p14:tracePt t="21443" x="6489700" y="2768600"/>
          <p14:tracePt t="21460" x="6527800" y="2768600"/>
          <p14:tracePt t="21477" x="6591300" y="2768600"/>
          <p14:tracePt t="21493" x="6616700" y="2774950"/>
          <p14:tracePt t="21510" x="6673850" y="2781300"/>
          <p14:tracePt t="21526" x="6724650" y="2806700"/>
          <p14:tracePt t="21543" x="6756400" y="2819400"/>
          <p14:tracePt t="21561" x="6788150" y="2832100"/>
          <p14:tracePt t="21577" x="6800850" y="2838450"/>
          <p14:tracePt t="21593" x="6813550" y="2851150"/>
          <p14:tracePt t="21610" x="6819900" y="2857500"/>
          <p14:tracePt t="21628" x="6826250" y="2863850"/>
          <p14:tracePt t="21644" x="6838950" y="2889250"/>
          <p14:tracePt t="21660" x="6845300" y="2908300"/>
          <p14:tracePt t="21676" x="6845300" y="2959100"/>
          <p14:tracePt t="21693" x="6851650" y="3003550"/>
          <p14:tracePt t="21711" x="6851650" y="3016250"/>
          <p14:tracePt t="21727" x="6851650" y="3035300"/>
          <p14:tracePt t="21761" x="6851650" y="3041650"/>
          <p14:tracePt t="21861" x="6858000" y="3041650"/>
          <p14:tracePt t="21872" x="6864350" y="3041650"/>
          <p14:tracePt t="21882" x="6870700" y="3041650"/>
          <p14:tracePt t="21894" x="6877050" y="3041650"/>
          <p14:tracePt t="21910" x="6896100" y="3028950"/>
          <p14:tracePt t="21926" x="6959600" y="2971800"/>
          <p14:tracePt t="21943" x="7029450" y="2908300"/>
          <p14:tracePt t="21960" x="7061200" y="2882900"/>
          <p14:tracePt t="21976" x="7124700" y="2844800"/>
          <p14:tracePt t="21993" x="7150100" y="2825750"/>
          <p14:tracePt t="22010" x="7181850" y="2800350"/>
          <p14:tracePt t="22028" x="7226300" y="2794000"/>
          <p14:tracePt t="22044" x="7251700" y="2794000"/>
          <p14:tracePt t="22061" x="7321550" y="2794000"/>
          <p14:tracePt t="22077" x="7346950" y="2794000"/>
          <p14:tracePt t="22095" x="7397750" y="2813050"/>
          <p14:tracePt t="22111" x="7435850" y="2832100"/>
          <p14:tracePt t="22126" x="7448550" y="2844800"/>
          <p14:tracePt t="22143" x="7473950" y="2870200"/>
          <p14:tracePt t="22160" x="7486650" y="2895600"/>
          <p14:tracePt t="22176" x="7518400" y="2946400"/>
          <p14:tracePt t="22194" x="7550150" y="2997200"/>
          <p14:tracePt t="22210" x="7556500" y="3035300"/>
          <p14:tracePt t="22226" x="7575550" y="3130550"/>
          <p14:tracePt t="22243" x="7581900" y="3149600"/>
          <p14:tracePt t="22260" x="7588250" y="3168650"/>
          <p14:tracePt t="22276" x="7588250" y="3175000"/>
          <p14:tracePt t="22294" x="7594600" y="3187700"/>
          <p14:tracePt t="22779" x="7581900" y="3187700"/>
          <p14:tracePt t="22789" x="7556500" y="3187700"/>
          <p14:tracePt t="22800" x="7531100" y="3187700"/>
          <p14:tracePt t="22812" x="7493000" y="3187700"/>
          <p14:tracePt t="22828" x="7454900" y="3187700"/>
          <p14:tracePt t="22844" x="7283450" y="3206750"/>
          <p14:tracePt t="22862" x="7054850" y="3238500"/>
          <p14:tracePt t="22878" x="6940550" y="3257550"/>
          <p14:tracePt t="22895" x="6559550" y="3308350"/>
          <p14:tracePt t="22911" x="6337300" y="3333750"/>
          <p14:tracePt t="22926" x="5784850" y="3365500"/>
          <p14:tracePt t="22943" x="5588000" y="3390900"/>
          <p14:tracePt t="22960" x="5105400" y="3435350"/>
          <p14:tracePt t="22978" x="4724400" y="3460750"/>
          <p14:tracePt t="22994" x="4508500" y="3473450"/>
          <p14:tracePt t="23011" x="4032250" y="3498850"/>
          <p14:tracePt t="23028" x="3797300" y="3498850"/>
          <p14:tracePt t="23044" x="3403600" y="3498850"/>
          <p14:tracePt t="23061" x="3187700" y="3498850"/>
          <p14:tracePt t="23078" x="3086100" y="3498850"/>
          <p14:tracePt t="23094" x="2857500" y="3454400"/>
          <p14:tracePt t="23111" x="2781300" y="3435350"/>
          <p14:tracePt t="23127" x="2635250" y="3397250"/>
          <p14:tracePt t="23144" x="2495550" y="3340100"/>
          <p14:tracePt t="23161" x="2425700" y="3308350"/>
          <p14:tracePt t="23177" x="2317750" y="3263900"/>
          <p14:tracePt t="23193" x="2273300" y="3232150"/>
          <p14:tracePt t="23210" x="2184400" y="3181350"/>
          <p14:tracePt t="23227" x="2082800" y="3124200"/>
          <p14:tracePt t="23244" x="2025650" y="3098800"/>
          <p14:tracePt t="23261" x="1917700" y="3060700"/>
          <p14:tracePt t="23276" x="1860550" y="3041650"/>
          <p14:tracePt t="23293" x="1790700" y="3009900"/>
          <p14:tracePt t="23310" x="1758950" y="2997200"/>
          <p14:tracePt t="23327" x="1720850" y="2965450"/>
          <p14:tracePt t="23343" x="1682750" y="2901950"/>
          <p14:tracePt t="23360" x="1657350" y="2870200"/>
          <p14:tracePt t="23376" x="1631950" y="2800350"/>
          <p14:tracePt t="23393" x="1619250" y="2774950"/>
          <p14:tracePt t="23409" x="1612900" y="2768600"/>
          <p14:tracePt t="23426" x="1606550" y="2762250"/>
          <p14:tracePt t="23443" x="1606550" y="2755900"/>
          <p14:tracePt t="23915" x="1606550" y="2749550"/>
          <p14:tracePt t="23925" x="1606550" y="2743200"/>
          <p14:tracePt t="23947" x="1612900" y="2736850"/>
          <p14:tracePt t="23958" x="1619250" y="2730500"/>
          <p14:tracePt t="23968" x="1631950" y="2724150"/>
          <p14:tracePt t="23979" x="1644650" y="2724150"/>
          <p14:tracePt t="23994" x="1657350" y="2717800"/>
          <p14:tracePt t="24012" x="1682750" y="2717800"/>
          <p14:tracePt t="24026" x="1695450" y="2717800"/>
          <p14:tracePt t="24044" x="1708150" y="2724150"/>
          <p14:tracePt t="24062" x="1739900" y="2743200"/>
          <p14:tracePt t="24077" x="1752600" y="2755900"/>
          <p14:tracePt t="24095" x="1771650" y="2787650"/>
          <p14:tracePt t="24111" x="1771650" y="2800350"/>
          <p14:tracePt t="24128" x="1784350" y="2806700"/>
          <p14:tracePt t="24145" x="1784350" y="2813050"/>
          <p14:tracePt t="24161" x="1784350" y="2819400"/>
          <p14:tracePt t="24193" x="1784350" y="2825750"/>
          <p14:tracePt t="24210" x="1784350" y="2838450"/>
          <p14:tracePt t="24228" x="1778000" y="2857500"/>
          <p14:tracePt t="24244" x="1771650" y="2863850"/>
          <p14:tracePt t="24260" x="1765300" y="2889250"/>
          <p14:tracePt t="24277" x="1746250" y="2901950"/>
          <p14:tracePt t="24294" x="1727200" y="2933700"/>
          <p14:tracePt t="24311" x="1714500" y="2946400"/>
          <p14:tracePt t="24327" x="1689100" y="2971800"/>
          <p14:tracePt t="24344" x="1644650" y="3003550"/>
          <p14:tracePt t="24361" x="1625600" y="3016250"/>
          <p14:tracePt t="24377" x="1574800" y="3041650"/>
          <p14:tracePt t="24394" x="1543050" y="3054350"/>
          <p14:tracePt t="24410" x="1492250" y="3067050"/>
          <p14:tracePt t="24426" x="1460500" y="3067050"/>
          <p14:tracePt t="24443" x="1447800" y="3067050"/>
          <p14:tracePt t="24459" x="1441450" y="3067050"/>
          <p14:tracePt t="24488" x="1435100" y="3067050"/>
          <p14:tracePt t="24625" x="1441450" y="3067050"/>
          <p14:tracePt t="24636" x="1454150" y="3067050"/>
          <p14:tracePt t="24647" x="1473200" y="3067050"/>
          <p14:tracePt t="24660" x="1504950" y="3048000"/>
          <p14:tracePt t="24677" x="1606550" y="3016250"/>
          <p14:tracePt t="24694" x="1644650" y="3003550"/>
          <p14:tracePt t="24710" x="1727200" y="2990850"/>
          <p14:tracePt t="24727" x="1758950" y="2990850"/>
          <p14:tracePt t="24744" x="1797050" y="2990850"/>
          <p14:tracePt t="24761" x="1828800" y="2997200"/>
          <p14:tracePt t="24777" x="1854200" y="3016250"/>
          <p14:tracePt t="24794" x="1885950" y="3048000"/>
          <p14:tracePt t="24811" x="1905000" y="3079750"/>
          <p14:tracePt t="24827" x="1924050" y="3117850"/>
          <p14:tracePt t="24844" x="1930400" y="3143250"/>
          <p14:tracePt t="24861" x="1936750" y="3155950"/>
          <p14:tracePt t="24877" x="1936750" y="3175000"/>
          <p14:tracePt t="24894" x="1936750" y="3181350"/>
          <p14:tracePt t="24911" x="1936750" y="3194050"/>
          <p14:tracePt t="24928" x="1898650" y="3225800"/>
          <p14:tracePt t="24944" x="1866900" y="3238500"/>
          <p14:tracePt t="24961" x="1790700" y="3270250"/>
          <p14:tracePt t="24977" x="1752600" y="3289300"/>
          <p14:tracePt t="24994" x="1670050" y="3295650"/>
          <p14:tracePt t="25011" x="1600200" y="3295650"/>
          <p14:tracePt t="25027" x="1581150" y="3295650"/>
          <p14:tracePt t="25044" x="1530350" y="3295650"/>
          <p14:tracePt t="25061" x="1517650" y="3295650"/>
          <p14:tracePt t="25077" x="1498600" y="3289300"/>
          <p14:tracePt t="25095" x="1492250" y="3282950"/>
          <p14:tracePt t="25263" x="1498600" y="3289300"/>
          <p14:tracePt t="25272" x="1511300" y="3295650"/>
          <p14:tracePt t="25283" x="1536700" y="3302000"/>
          <p14:tracePt t="25295" x="1555750" y="3321050"/>
          <p14:tracePt t="25311" x="1574800" y="3327400"/>
          <p14:tracePt t="25328" x="1612900" y="3346450"/>
          <p14:tracePt t="25345" x="1638300" y="3365500"/>
          <p14:tracePt t="25361" x="1651000" y="3378200"/>
          <p14:tracePt t="25378" x="1670050" y="3397250"/>
          <p14:tracePt t="25394" x="1676400" y="3409950"/>
          <p14:tracePt t="25410" x="1689100" y="3435350"/>
          <p14:tracePt t="25427" x="1695450" y="3441700"/>
          <p14:tracePt t="25429" x="1701800" y="3454400"/>
          <p14:tracePt t="25443" x="1701800" y="3460750"/>
          <p14:tracePt t="25460" x="1708150" y="3473450"/>
          <p14:tracePt t="25480" x="1708150" y="3486150"/>
          <p14:tracePt t="25493" x="1708150" y="3498850"/>
          <p14:tracePt t="25510" x="1708150" y="3511550"/>
          <p14:tracePt t="25527" x="1695450" y="3530600"/>
          <p14:tracePt t="25544" x="1651000" y="3549650"/>
          <p14:tracePt t="25560" x="1619250" y="3568700"/>
          <p14:tracePt t="25577" x="1581150" y="3575050"/>
          <p14:tracePt t="25593" x="1568450" y="3581400"/>
          <p14:tracePt t="25609" x="1555750" y="3581400"/>
          <p14:tracePt t="25626" x="1543050" y="3581400"/>
          <p14:tracePt t="26065" x="1549400" y="3581400"/>
          <p14:tracePt t="26076" x="1574800" y="3568700"/>
          <p14:tracePt t="26086" x="1593850" y="3556000"/>
          <p14:tracePt t="26097" x="1612900" y="3543300"/>
          <p14:tracePt t="26111" x="1638300" y="3536950"/>
          <p14:tracePt t="26128" x="1689100" y="3524250"/>
          <p14:tracePt t="26144" x="1708150" y="3524250"/>
          <p14:tracePt t="26161" x="1739900" y="3524250"/>
          <p14:tracePt t="26177" x="1752600" y="3524250"/>
          <p14:tracePt t="26195" x="1778000" y="3530600"/>
          <p14:tracePt t="26210" x="1797050" y="3556000"/>
          <p14:tracePt t="26227" x="1809750" y="3568700"/>
          <p14:tracePt t="26244" x="1822450" y="3606800"/>
          <p14:tracePt t="26260" x="1828800" y="3625850"/>
          <p14:tracePt t="26277" x="1841500" y="3663950"/>
          <p14:tracePt t="26295" x="1841500" y="3714750"/>
          <p14:tracePt t="26311" x="1841500" y="3746500"/>
          <p14:tracePt t="26327" x="1841500" y="3810000"/>
          <p14:tracePt t="26344" x="1835150" y="3854450"/>
          <p14:tracePt t="26361" x="1816100" y="3911600"/>
          <p14:tracePt t="26378" x="1784350" y="3962400"/>
          <p14:tracePt t="26394" x="1771650" y="3987800"/>
          <p14:tracePt t="26410" x="1739900" y="4019550"/>
          <p14:tracePt t="26426" x="1708150" y="4038600"/>
          <p14:tracePt t="26444" x="1612900" y="4089400"/>
          <p14:tracePt t="26461" x="1555750" y="4108450"/>
          <p14:tracePt t="26477" x="1473200" y="4133850"/>
          <p14:tracePt t="26494" x="1409700" y="4159250"/>
          <p14:tracePt t="26511" x="1390650" y="4165600"/>
          <p14:tracePt t="26527" x="1333500" y="4171950"/>
          <p14:tracePt t="26545" x="1282700" y="4178300"/>
          <p14:tracePt t="26562" x="1276350" y="4178300"/>
          <p14:tracePt t="26577" x="1263650" y="4178300"/>
          <p14:tracePt t="26594" x="1257300" y="4178300"/>
          <p14:tracePt t="26752" x="1270000" y="4178300"/>
          <p14:tracePt t="26762" x="1282700" y="4178300"/>
          <p14:tracePt t="26773" x="1301750" y="4178300"/>
          <p14:tracePt t="26783" x="1333500" y="4178300"/>
          <p14:tracePt t="26794" x="1371600" y="4178300"/>
          <p14:tracePt t="26809" x="1390650" y="4178300"/>
          <p14:tracePt t="26826" x="1422400" y="4178300"/>
          <p14:tracePt t="26843" x="1435100" y="4178300"/>
          <p14:tracePt t="26859" x="1460500" y="4197350"/>
          <p14:tracePt t="26876" x="1466850" y="4203700"/>
          <p14:tracePt t="26893" x="1485900" y="4241800"/>
          <p14:tracePt t="26910" x="1511300" y="4298950"/>
          <p14:tracePt t="26926" x="1517650" y="4330700"/>
          <p14:tracePt t="26943" x="1524000" y="4387850"/>
          <p14:tracePt t="26959" x="1524000" y="4400550"/>
          <p14:tracePt t="26976" x="1524000" y="4425950"/>
          <p14:tracePt t="26993" x="1524000" y="4445000"/>
          <p14:tracePt t="27009" x="1524000" y="4451350"/>
          <p14:tracePt t="27027" x="1498600" y="4495800"/>
          <p14:tracePt t="27043" x="1466850" y="4514850"/>
          <p14:tracePt t="27059" x="1365250" y="4559300"/>
          <p14:tracePt t="27076" x="1257300" y="4597400"/>
          <p14:tracePt t="27093" x="1231900" y="4597400"/>
          <p14:tracePt t="27109" x="1168400" y="4603750"/>
          <p14:tracePt t="27127" x="1149350" y="4603750"/>
          <p14:tracePt t="27144" x="1123950" y="4603750"/>
          <p14:tracePt t="27161" x="1111250" y="4603750"/>
          <p14:tracePt t="27264" x="1117600" y="4603750"/>
          <p14:tracePt t="27276" x="1149350" y="4603750"/>
          <p14:tracePt t="27286" x="1187450" y="4597400"/>
          <p14:tracePt t="27296" x="1231900" y="4591050"/>
          <p14:tracePt t="27311" x="1282700" y="4578350"/>
          <p14:tracePt t="27328" x="1365250" y="4565650"/>
          <p14:tracePt t="27344" x="1403350" y="4565650"/>
          <p14:tracePt t="27361" x="1460500" y="4565650"/>
          <p14:tracePt t="27377" x="1485900" y="4572000"/>
          <p14:tracePt t="27395" x="1524000" y="4591050"/>
          <p14:tracePt t="27410" x="1555750" y="4629150"/>
          <p14:tracePt t="27427" x="1568450" y="4648200"/>
          <p14:tracePt t="27444" x="1574800" y="4699000"/>
          <p14:tracePt t="27461" x="1574800" y="4718050"/>
          <p14:tracePt t="27477" x="1574800" y="4768850"/>
          <p14:tracePt t="27494" x="1574800" y="4806950"/>
          <p14:tracePt t="27509" x="1562100" y="4819650"/>
          <p14:tracePt t="27526" x="1517650" y="4895850"/>
          <p14:tracePt t="27544" x="1498600" y="4921250"/>
          <p14:tracePt t="27561" x="1428750" y="4978400"/>
          <p14:tracePt t="27578" x="1352550" y="5022850"/>
          <p14:tracePt t="27594" x="1314450" y="5035550"/>
          <p14:tracePt t="27610" x="1238250" y="5060950"/>
          <p14:tracePt t="27627" x="1219200" y="5067300"/>
          <p14:tracePt t="27644" x="1181100" y="5080000"/>
          <p14:tracePt t="27677" x="1174750" y="5080000"/>
          <p14:tracePt t="28025" x="1181100" y="5080000"/>
          <p14:tracePt t="28035" x="1206500" y="5080000"/>
          <p14:tracePt t="28046" x="1238250" y="5080000"/>
          <p14:tracePt t="28059" x="1257300" y="5080000"/>
          <p14:tracePt t="28076" x="1282700" y="5080000"/>
          <p14:tracePt t="28094" x="1314450" y="5092700"/>
          <p14:tracePt t="28111" x="1346200" y="5105400"/>
          <p14:tracePt t="28127" x="1352550" y="5118100"/>
          <p14:tracePt t="28144" x="1377950" y="5149850"/>
          <p14:tracePt t="28162" x="1390650" y="5194300"/>
          <p14:tracePt t="28177" x="1390650" y="5219700"/>
          <p14:tracePt t="28194" x="1390650" y="5270500"/>
          <p14:tracePt t="28209" x="1390650" y="5289550"/>
          <p14:tracePt t="28226" x="1390650" y="5308600"/>
          <p14:tracePt t="28244" x="1384300" y="5327650"/>
          <p14:tracePt t="28260" x="1371600" y="5334000"/>
          <p14:tracePt t="28277" x="1333500" y="5340350"/>
          <p14:tracePt t="28294" x="1314450" y="5346700"/>
          <p14:tracePt t="28310" x="1263650" y="5346700"/>
          <p14:tracePt t="28329" x="1231900" y="5346700"/>
          <p14:tracePt t="28344" x="1212850" y="5346700"/>
          <p14:tracePt t="28361" x="1200150" y="5346700"/>
          <p14:tracePt t="28402" x="1193800" y="5346700"/>
          <p14:tracePt t="28715" x="1225550" y="5346700"/>
          <p14:tracePt t="28726" x="1276350" y="5334000"/>
          <p14:tracePt t="28736" x="1346200" y="5327650"/>
          <p14:tracePt t="28746" x="1460500" y="5314950"/>
          <p14:tracePt t="28760" x="1638300" y="5302250"/>
          <p14:tracePt t="28777" x="1993900" y="5270500"/>
          <p14:tracePt t="28794" x="2324100" y="5219700"/>
          <p14:tracePt t="28810" x="2768600" y="5149850"/>
          <p14:tracePt t="28827" x="3067050" y="5105400"/>
          <p14:tracePt t="28844" x="3517900" y="5016500"/>
          <p14:tracePt t="28861" x="4038600" y="4946650"/>
          <p14:tracePt t="28877" x="4165600" y="4914900"/>
          <p14:tracePt t="28893" x="4597400" y="4832350"/>
          <p14:tracePt t="28911" x="4737100" y="4787900"/>
          <p14:tracePt t="28927" x="4972050" y="4679950"/>
          <p14:tracePt t="28944" x="5219700" y="4578350"/>
          <p14:tracePt t="28960" x="5327650" y="4514850"/>
          <p14:tracePt t="28977" x="5473700" y="4432300"/>
          <p14:tracePt t="28994" x="5524500" y="4394200"/>
          <p14:tracePt t="29010" x="5613400" y="4311650"/>
          <p14:tracePt t="29028" x="5721350" y="4203700"/>
          <p14:tracePt t="29044" x="5784850" y="4121150"/>
          <p14:tracePt t="29060" x="5886450" y="3949700"/>
          <p14:tracePt t="29076" x="5930900" y="3841750"/>
          <p14:tracePt t="29092" x="6013450" y="3657600"/>
          <p14:tracePt t="29109" x="6045200" y="3562350"/>
          <p14:tracePt t="29126" x="6070600" y="3371850"/>
          <p14:tracePt t="29142" x="6070600" y="3079750"/>
          <p14:tracePt t="29159" x="6070600" y="2952750"/>
          <p14:tracePt t="29176" x="6070600" y="2825750"/>
          <p14:tracePt t="29192" x="6032500" y="2768600"/>
          <p14:tracePt t="29209" x="5975350" y="2711450"/>
          <p14:tracePt t="29226" x="5899150" y="2660650"/>
          <p14:tracePt t="29243" x="5880100" y="2647950"/>
          <p14:tracePt t="29259" x="5842000" y="2635250"/>
          <p14:tracePt t="29276" x="5829300" y="2628900"/>
          <p14:tracePt t="29294" x="5822950" y="2622550"/>
          <p14:tracePt t="29311" x="5810250" y="2622550"/>
          <p14:tracePt t="29344" x="5803900" y="2622550"/>
          <p14:tracePt t="29372" x="5797550" y="2622550"/>
          <p14:tracePt t="29382" x="5791200" y="2622550"/>
          <p14:tracePt t="29402" x="5784850" y="2622550"/>
          <p14:tracePt t="31900" x="5778500" y="2622550"/>
          <p14:tracePt t="31910" x="5765800" y="2628900"/>
          <p14:tracePt t="31920" x="5734050" y="2654300"/>
          <p14:tracePt t="31930" x="5702300" y="2673350"/>
          <p14:tracePt t="31942" x="5657850" y="2698750"/>
          <p14:tracePt t="31959" x="5626100" y="2711450"/>
          <p14:tracePt t="31976" x="5524500" y="2755900"/>
          <p14:tracePt t="31993" x="5429250" y="2774950"/>
          <p14:tracePt t="32009" x="5391150" y="2781300"/>
          <p14:tracePt t="32025" x="5334000" y="2781300"/>
          <p14:tracePt t="32042" x="5314950" y="2781300"/>
          <p14:tracePt t="32059" x="5270500" y="2787650"/>
          <p14:tracePt t="32075" x="5251450" y="2787650"/>
          <p14:tracePt t="32109" x="5245100" y="2787650"/>
          <p14:tracePt t="32129" x="5238750" y="2787650"/>
          <p14:tracePt t="32171" x="5232400" y="2794000"/>
          <p14:tracePt t="32212" x="5226050" y="2800350"/>
          <p14:tracePt t="32244" x="5226050" y="2806700"/>
          <p14:tracePt t="32255" x="5219700" y="2806700"/>
          <p14:tracePt t="32265" x="5219700" y="2813050"/>
          <p14:tracePt t="32295" x="5213350" y="2819400"/>
          <p14:tracePt t="32327" x="5213350" y="2825750"/>
          <p14:tracePt t="32628" x="5213350" y="2844800"/>
          <p14:tracePt t="32639" x="5213350" y="2863850"/>
          <p14:tracePt t="32649" x="5207000" y="2882900"/>
          <p14:tracePt t="32660" x="5207000" y="2889250"/>
          <p14:tracePt t="32680" x="5207000" y="2895600"/>
          <p14:tracePt t="32693" x="5207000" y="2901950"/>
          <p14:tracePt t="32712" x="5207000" y="2914650"/>
          <p14:tracePt t="32726" x="5200650" y="2921000"/>
          <p14:tracePt t="32742" x="5200650" y="2927350"/>
          <p14:tracePt t="32759" x="5194300" y="2927350"/>
          <p14:tracePt t="32776" x="5194300" y="2933700"/>
          <p14:tracePt t="32797" x="5187950" y="2933700"/>
          <p14:tracePt t="32809" x="5175250" y="2940050"/>
          <p14:tracePt t="32826" x="5168900" y="2946400"/>
          <p14:tracePt t="32844" x="5137150" y="2959100"/>
          <p14:tracePt t="32860" x="5099050" y="2965450"/>
          <p14:tracePt t="32877" x="5073650" y="2971800"/>
          <p14:tracePt t="32893" x="5035550" y="2978150"/>
          <p14:tracePt t="32911" x="5003800" y="2984500"/>
          <p14:tracePt t="32927" x="4978400" y="2997200"/>
          <p14:tracePt t="32944" x="4940300" y="3009900"/>
          <p14:tracePt t="32960" x="4914900" y="3022600"/>
          <p14:tracePt t="32977" x="4883150" y="3041650"/>
          <p14:tracePt t="32993" x="4870450" y="3048000"/>
          <p14:tracePt t="33010" x="4838700" y="3073400"/>
          <p14:tracePt t="33027" x="4806950" y="3092450"/>
          <p14:tracePt t="33043" x="4794250" y="3105150"/>
          <p14:tracePt t="33060" x="4762500" y="3124200"/>
          <p14:tracePt t="33077" x="4737100" y="3136900"/>
          <p14:tracePt t="33093" x="4711700" y="3168650"/>
          <p14:tracePt t="33110" x="4679950" y="3187700"/>
          <p14:tracePt t="33127" x="4673600" y="3194050"/>
          <p14:tracePt t="33143" x="4654550" y="3200400"/>
          <p14:tracePt t="33161" x="4641850" y="3206750"/>
          <p14:tracePt t="33176" x="4635500" y="3206750"/>
          <p14:tracePt t="33193" x="4622800" y="3206750"/>
          <p14:tracePt t="33226" x="4616450" y="3206750"/>
          <p14:tracePt t="33245" x="4610100" y="3206750"/>
          <p14:tracePt t="33693" x="4622800" y="3206750"/>
          <p14:tracePt t="33703" x="4629150" y="3206750"/>
          <p14:tracePt t="33713" x="4641850" y="3206750"/>
          <p14:tracePt t="33725" x="4648200" y="3206750"/>
          <p14:tracePt t="33742" x="4673600" y="3200400"/>
          <p14:tracePt t="33759" x="4724400" y="3194050"/>
          <p14:tracePt t="33776" x="4775200" y="3181350"/>
          <p14:tracePt t="33792" x="4794250" y="3181350"/>
          <p14:tracePt t="33809" x="4832350" y="3168650"/>
          <p14:tracePt t="33825" x="4857750" y="3162300"/>
          <p14:tracePt t="33842" x="4883150" y="3155950"/>
          <p14:tracePt t="33859" x="4895850" y="3149600"/>
          <p14:tracePt t="33876" x="4921250" y="3143250"/>
          <p14:tracePt t="33893" x="4953000" y="3130550"/>
          <p14:tracePt t="33910" x="4972050" y="3124200"/>
          <p14:tracePt t="33926" x="5003800" y="3124200"/>
          <p14:tracePt t="33944" x="5029200" y="3117850"/>
          <p14:tracePt t="33960" x="5041900" y="3117850"/>
          <p14:tracePt t="33976" x="5060950" y="3111500"/>
          <p14:tracePt t="33993" x="5073650" y="3111500"/>
          <p14:tracePt t="34010" x="5086350" y="3111500"/>
          <p14:tracePt t="34027" x="5099050" y="3111500"/>
          <p14:tracePt t="34043" x="5111750" y="3111500"/>
          <p14:tracePt t="34060" x="5137150" y="3111500"/>
          <p14:tracePt t="34076" x="5156200" y="3111500"/>
          <p14:tracePt t="34093" x="5194300" y="3111500"/>
          <p14:tracePt t="34109" x="5219700" y="3111500"/>
          <p14:tracePt t="34127" x="5257800" y="3111500"/>
          <p14:tracePt t="34143" x="5308600" y="3111500"/>
          <p14:tracePt t="34160" x="5327650" y="3111500"/>
          <p14:tracePt t="34176" x="5384800" y="3111500"/>
          <p14:tracePt t="34194" x="5403850" y="3111500"/>
          <p14:tracePt t="34209" x="5441950" y="3111500"/>
          <p14:tracePt t="34227" x="5480050" y="3111500"/>
          <p14:tracePt t="34243" x="5492750" y="3111500"/>
          <p14:tracePt t="34260" x="5511800" y="3111500"/>
          <p14:tracePt t="34276" x="5537200" y="3111500"/>
          <p14:tracePt t="34292" x="5581650" y="3111500"/>
          <p14:tracePt t="34309" x="5638800" y="3117850"/>
          <p14:tracePt t="34326" x="5670550" y="3117850"/>
          <p14:tracePt t="34342" x="5721350" y="3117850"/>
          <p14:tracePt t="34359" x="5740400" y="3117850"/>
          <p14:tracePt t="34376" x="5772150" y="3117850"/>
          <p14:tracePt t="34393" x="5803900" y="3117850"/>
          <p14:tracePt t="34409" x="5842000" y="3117850"/>
          <p14:tracePt t="34426" x="5911850" y="3117850"/>
          <p14:tracePt t="34444" x="5969000" y="3117850"/>
          <p14:tracePt t="34460" x="5994400" y="3117850"/>
          <p14:tracePt t="34476" x="6051550" y="3117850"/>
          <p14:tracePt t="34493" x="6070600" y="3117850"/>
          <p14:tracePt t="34510" x="6115050" y="3124200"/>
          <p14:tracePt t="34527" x="6121400" y="3130550"/>
          <p14:tracePt t="34543" x="6127750" y="3136900"/>
          <p14:tracePt t="35050" x="6115050" y="3136900"/>
          <p14:tracePt t="35061" x="6096000" y="3136900"/>
          <p14:tracePt t="35071" x="6064250" y="3136900"/>
          <p14:tracePt t="35081" x="6038850" y="3136900"/>
          <p14:tracePt t="35094" x="6007100" y="3136900"/>
          <p14:tracePt t="35110" x="5988050" y="3136900"/>
          <p14:tracePt t="35126" x="5937250" y="3143250"/>
          <p14:tracePt t="35144" x="5886450" y="3149600"/>
          <p14:tracePt t="35160" x="5861050" y="3162300"/>
          <p14:tracePt t="35177" x="5784850" y="3187700"/>
          <p14:tracePt t="35193" x="5746750" y="3194050"/>
          <p14:tracePt t="35210" x="5683250" y="3219450"/>
          <p14:tracePt t="35227" x="5613400" y="3232150"/>
          <p14:tracePt t="35243" x="5588000" y="3232150"/>
          <p14:tracePt t="35260" x="5518150" y="3232150"/>
          <p14:tracePt t="35276" x="5492750" y="3232150"/>
          <p14:tracePt t="35293" x="5441950" y="3232150"/>
          <p14:tracePt t="35311" x="5410200" y="3232150"/>
          <p14:tracePt t="35327" x="5397500" y="3232150"/>
          <p14:tracePt t="35344" x="5384800" y="3225800"/>
          <p14:tracePt t="35360" x="5378450" y="3225800"/>
          <p14:tracePt t="35376" x="5372100" y="3225800"/>
          <p14:tracePt t="35409" x="5365750" y="3225800"/>
          <p14:tracePt t="35447" x="5359400" y="3225800"/>
          <p14:tracePt t="35466" x="5353050" y="3225800"/>
          <p14:tracePt t="35477" x="5340350" y="3225800"/>
          <p14:tracePt t="35487" x="5334000" y="3225800"/>
          <p14:tracePt t="35499" x="5321300" y="3225800"/>
          <p14:tracePt t="35520" x="5308600" y="3225800"/>
          <p14:tracePt t="35530" x="5302250" y="3225800"/>
          <p14:tracePt t="35543" x="5295900" y="3225800"/>
          <p14:tracePt t="35561" x="5283200" y="3225800"/>
          <p14:tracePt t="35576" x="5276850" y="3225800"/>
          <p14:tracePt t="35610" x="5270500" y="3225800"/>
          <p14:tracePt t="35634" x="5264150" y="3225800"/>
          <p14:tracePt t="35656" x="5257800" y="3225800"/>
          <p14:tracePt t="35665" x="5257800" y="3219450"/>
          <p14:tracePt t="35697" x="5257800" y="3213100"/>
          <p14:tracePt t="35718" x="5257800" y="3206750"/>
          <p14:tracePt t="35728" x="5264150" y="3194050"/>
          <p14:tracePt t="35740" x="5295900" y="3187700"/>
          <p14:tracePt t="35749" x="5334000" y="3168650"/>
          <p14:tracePt t="35759" x="5416550" y="3162300"/>
          <p14:tracePt t="35776" x="5492750" y="3149600"/>
          <p14:tracePt t="35793" x="5632450" y="3143250"/>
          <p14:tracePt t="35811" x="5797550" y="3143250"/>
          <p14:tracePt t="35826" x="5873750" y="3143250"/>
          <p14:tracePt t="35843" x="6013450" y="3143250"/>
          <p14:tracePt t="35859" x="6070600" y="3143250"/>
          <p14:tracePt t="35876" x="6159500" y="3143250"/>
          <p14:tracePt t="35894" x="6273800" y="3143250"/>
          <p14:tracePt t="35910" x="6350000" y="3143250"/>
          <p14:tracePt t="35927" x="6451600" y="3143250"/>
          <p14:tracePt t="35943" x="6496050" y="3143250"/>
          <p14:tracePt t="35960" x="6553200" y="3136900"/>
          <p14:tracePt t="35977" x="6591300" y="3124200"/>
          <p14:tracePt t="35993" x="6686550" y="3117850"/>
          <p14:tracePt t="36010" x="6756400" y="3111500"/>
          <p14:tracePt t="36025" x="6794500" y="3098800"/>
          <p14:tracePt t="36042" x="6851650" y="3092450"/>
          <p14:tracePt t="36058" x="6870700" y="3092450"/>
          <p14:tracePt t="36075" x="6927850" y="3092450"/>
          <p14:tracePt t="36092" x="6985000" y="3086100"/>
          <p14:tracePt t="36109" x="7029450" y="3086100"/>
          <p14:tracePt t="36125" x="7086600" y="3086100"/>
          <p14:tracePt t="36142" x="7105650" y="3086100"/>
          <p14:tracePt t="36159" x="7150100" y="3086100"/>
          <p14:tracePt t="36175" x="7194550" y="3086100"/>
          <p14:tracePt t="36192" x="7232650" y="3086100"/>
          <p14:tracePt t="36209" x="7334250" y="3086100"/>
          <p14:tracePt t="36225" x="7391400" y="3086100"/>
          <p14:tracePt t="36242" x="7467600" y="3086100"/>
          <p14:tracePt t="36259" x="7499350" y="3086100"/>
          <p14:tracePt t="36276" x="7505700" y="3086100"/>
          <p14:tracePt t="36292" x="7518400" y="3086100"/>
          <p14:tracePt t="36308" x="7531100" y="3086100"/>
          <p14:tracePt t="36325" x="7562850" y="3092450"/>
          <p14:tracePt t="36342" x="7594600" y="3092450"/>
          <p14:tracePt t="36359" x="7607300" y="3092450"/>
          <p14:tracePt t="36375" x="7620000" y="3092450"/>
          <p14:tracePt t="36392" x="7626350" y="3092450"/>
          <p14:tracePt t="36409" x="7632700" y="3092450"/>
          <p14:tracePt t="37637" x="7626350" y="3105150"/>
          <p14:tracePt t="37658" x="7620000" y="3111500"/>
          <p14:tracePt t="37668" x="7613650" y="3111500"/>
          <p14:tracePt t="37680" x="7594600" y="3117850"/>
          <p14:tracePt t="37693" x="7562850" y="3124200"/>
          <p14:tracePt t="37710" x="7531100" y="3130550"/>
          <p14:tracePt t="37726" x="7518400" y="3136900"/>
          <p14:tracePt t="37743" x="7321550" y="3187700"/>
          <p14:tracePt t="37759" x="7169150" y="3244850"/>
          <p14:tracePt t="37776" x="6959600" y="3308350"/>
          <p14:tracePt t="37793" x="6769100" y="3346450"/>
          <p14:tracePt t="37810" x="6642100" y="3359150"/>
          <p14:tracePt t="37826" x="6388100" y="3359150"/>
          <p14:tracePt t="37844" x="6210300" y="3352800"/>
          <p14:tracePt t="37860" x="5861050" y="3340100"/>
          <p14:tracePt t="37875" x="5461000" y="3359150"/>
          <p14:tracePt t="37892" x="5283200" y="3397250"/>
          <p14:tracePt t="37908" x="5092700" y="3429000"/>
          <p14:tracePt t="37925" x="5035550" y="3435350"/>
          <p14:tracePt t="37942" x="4972050" y="3454400"/>
          <p14:tracePt t="37959" x="4946650" y="3454400"/>
          <p14:tracePt t="38334" x="4940300" y="3454400"/>
          <p14:tracePt t="38345" x="4927600" y="3454400"/>
          <p14:tracePt t="38355" x="4921250" y="3448050"/>
          <p14:tracePt t="38365" x="4908550" y="3448050"/>
          <p14:tracePt t="38376" x="4908550" y="3441700"/>
          <p14:tracePt t="38392" x="4895850" y="3435350"/>
          <p14:tracePt t="38409" x="4876800" y="3429000"/>
          <p14:tracePt t="38425" x="4870450" y="3429000"/>
          <p14:tracePt t="38442" x="4864100" y="3429000"/>
          <p14:tracePt t="38458" x="4857750" y="3429000"/>
          <p14:tracePt t="38475" x="4845050" y="3429000"/>
          <p14:tracePt t="38492" x="4832350" y="3429000"/>
          <p14:tracePt t="38526" x="4819650" y="3422650"/>
          <p14:tracePt t="38544" x="4806950" y="3422650"/>
          <p14:tracePt t="38576" x="4806950" y="3416300"/>
          <p14:tracePt t="38593" x="4800600" y="3416300"/>
          <p14:tracePt t="38617" x="4794250" y="3416300"/>
          <p14:tracePt t="39097" x="4800600" y="3409950"/>
          <p14:tracePt t="39108" x="4819650" y="3403600"/>
          <p14:tracePt t="39119" x="4851400" y="3397250"/>
          <p14:tracePt t="39129" x="4870450" y="3397250"/>
          <p14:tracePt t="39143" x="4895850" y="3390900"/>
          <p14:tracePt t="39160" x="4933950" y="3390900"/>
          <p14:tracePt t="39176" x="4953000" y="3390900"/>
          <p14:tracePt t="39194" x="4991100" y="3390900"/>
          <p14:tracePt t="39209" x="5003800" y="3390900"/>
          <p14:tracePt t="39226" x="5041900" y="3390900"/>
          <p14:tracePt t="39243" x="5092700" y="3390900"/>
          <p14:tracePt t="39260" x="5111750" y="3390900"/>
          <p14:tracePt t="39276" x="5156200" y="3390900"/>
          <p14:tracePt t="39293" x="5168900" y="3390900"/>
          <p14:tracePt t="39309" x="5207000" y="3390900"/>
          <p14:tracePt t="39326" x="5245100" y="3390900"/>
          <p14:tracePt t="39343" x="5257800" y="3390900"/>
          <p14:tracePt t="39359" x="5302250" y="3390900"/>
          <p14:tracePt t="39375" x="5321300" y="3390900"/>
          <p14:tracePt t="39392" x="5353050" y="3390900"/>
          <p14:tracePt t="39409" x="5397500" y="3390900"/>
          <p14:tracePt t="39426" x="5422900" y="3390900"/>
          <p14:tracePt t="39442" x="5473700" y="3397250"/>
          <p14:tracePt t="39460" x="5505450" y="3403600"/>
          <p14:tracePt t="39476" x="5568950" y="3409950"/>
          <p14:tracePt t="39493" x="5638800" y="3429000"/>
          <p14:tracePt t="39509" x="5670550" y="3429000"/>
          <p14:tracePt t="39525" x="5708650" y="3435350"/>
          <p14:tracePt t="39541" x="5734050" y="3435350"/>
          <p14:tracePt t="39558" x="5753100" y="3435350"/>
          <p14:tracePt t="39575" x="5778500" y="3435350"/>
          <p14:tracePt t="39592" x="5810250" y="3435350"/>
          <p14:tracePt t="39609" x="5835650" y="3429000"/>
          <p14:tracePt t="39625" x="5848350" y="3422650"/>
          <p14:tracePt t="39641" x="5873750" y="3397250"/>
          <p14:tracePt t="39658" x="5886450" y="3390900"/>
          <p14:tracePt t="39675" x="5899150" y="3384550"/>
          <p14:tracePt t="39693" x="5911850" y="3371850"/>
          <p14:tracePt t="39709" x="5911850" y="3365500"/>
          <p14:tracePt t="39726" x="5924550" y="3359150"/>
          <p14:tracePt t="39744" x="5930900" y="3352800"/>
          <p14:tracePt t="39860" x="5918200" y="3346450"/>
          <p14:tracePt t="39869" x="5905500" y="3340100"/>
          <p14:tracePt t="39879" x="5899150" y="3340100"/>
          <p14:tracePt t="39893" x="5892800" y="3340100"/>
          <p14:tracePt t="39910" x="5854700" y="3333750"/>
          <p14:tracePt t="39926" x="5842000" y="3333750"/>
          <p14:tracePt t="39953" x="5835650" y="3333750"/>
          <p14:tracePt t="39973" x="5829300" y="3333750"/>
          <p14:tracePt t="39995" x="5816600" y="3333750"/>
          <p14:tracePt t="40005" x="5810250" y="3333750"/>
          <p14:tracePt t="40016" x="5803900" y="3333750"/>
          <p14:tracePt t="40027" x="5797550" y="3333750"/>
          <p14:tracePt t="40170" x="5810250" y="3333750"/>
          <p14:tracePt t="40181" x="5822950" y="3340100"/>
          <p14:tracePt t="40191" x="5842000" y="3340100"/>
          <p14:tracePt t="40201" x="5867400" y="3346450"/>
          <p14:tracePt t="40212" x="5886450" y="3352800"/>
          <p14:tracePt t="40225" x="5892800" y="3352800"/>
          <p14:tracePt t="40242" x="5911850" y="3352800"/>
          <p14:tracePt t="40258" x="5930900" y="3359150"/>
          <p14:tracePt t="40276" x="5943600" y="3359150"/>
          <p14:tracePt t="40293" x="5956300" y="3359150"/>
          <p14:tracePt t="40310" x="5969000" y="3365500"/>
          <p14:tracePt t="40326" x="5981700" y="3365500"/>
          <p14:tracePt t="40343" x="5988050" y="3365500"/>
          <p14:tracePt t="40360" x="6000750" y="3365500"/>
          <p14:tracePt t="40376" x="6007100" y="3365500"/>
          <p14:tracePt t="40392" x="6013450" y="3365500"/>
          <p14:tracePt t="40408" x="6019800" y="3365500"/>
          <p14:tracePt t="40754" x="6026150" y="3365500"/>
          <p14:tracePt t="40765" x="6032500" y="3365500"/>
          <p14:tracePt t="40776" x="6045200" y="3365500"/>
          <p14:tracePt t="40786" x="6057900" y="3365500"/>
          <p14:tracePt t="40796" x="6076950" y="3365500"/>
          <p14:tracePt t="40808" x="6089650" y="3365500"/>
          <p14:tracePt t="40825" x="6121400" y="3365500"/>
          <p14:tracePt t="40841" x="6178550" y="3371850"/>
          <p14:tracePt t="40859" x="6235700" y="3384550"/>
          <p14:tracePt t="40875" x="6267450" y="3390900"/>
          <p14:tracePt t="40892" x="6337300" y="3416300"/>
          <p14:tracePt t="40908" x="6381750" y="3422650"/>
          <p14:tracePt t="40925" x="6464300" y="3441700"/>
          <p14:tracePt t="40944" x="6540500" y="3448050"/>
          <p14:tracePt t="40959" x="6584950" y="3448050"/>
          <p14:tracePt t="40976" x="6642100" y="3454400"/>
          <p14:tracePt t="40993" x="6667500" y="3454400"/>
          <p14:tracePt t="41009" x="6711950" y="3454400"/>
          <p14:tracePt t="41027" x="6731000" y="3454400"/>
          <p14:tracePt t="41043" x="6737350" y="3454400"/>
          <p14:tracePt t="41059" x="6750050" y="3454400"/>
          <p14:tracePt t="41093" x="6762750" y="3454400"/>
          <p14:tracePt t="41110" x="6769100" y="3454400"/>
          <p14:tracePt t="41126" x="6775450" y="3454400"/>
          <p14:tracePt t="41143" x="6781800" y="3454400"/>
          <p14:tracePt t="41159" x="6794500" y="3454400"/>
          <p14:tracePt t="41176" x="6807200" y="3448050"/>
          <p14:tracePt t="41194" x="6832600" y="3435350"/>
          <p14:tracePt t="41209" x="6832600" y="3429000"/>
          <p14:tracePt t="41226" x="6851650" y="3422650"/>
          <p14:tracePt t="41259" x="6858000" y="3416300"/>
          <p14:tracePt t="41276" x="6864350" y="3416300"/>
          <p14:tracePt t="41310" x="6870700" y="3409950"/>
          <p14:tracePt t="41351" x="6877050" y="3409950"/>
          <p14:tracePt t="41433" x="6877050" y="3403600"/>
          <p14:tracePt t="41485" x="6877050" y="3397250"/>
          <p14:tracePt t="41517" x="6877050" y="3390900"/>
          <p14:tracePt t="41528" x="6877050" y="3384550"/>
          <p14:tracePt t="41539" x="6877050" y="3378200"/>
          <p14:tracePt t="41549" x="6877050" y="3371850"/>
          <p14:tracePt t="41560" x="6851650" y="3359150"/>
          <p14:tracePt t="41576" x="6838950" y="3346450"/>
          <p14:tracePt t="41592" x="6788150" y="3321050"/>
          <p14:tracePt t="41609" x="6762750" y="3314700"/>
          <p14:tracePt t="41626" x="6737350" y="3302000"/>
          <p14:tracePt t="41643" x="6686550" y="3295650"/>
          <p14:tracePt t="41659" x="6642100" y="3295650"/>
          <p14:tracePt t="41676" x="6553200" y="3295650"/>
          <p14:tracePt t="41694" x="6445250" y="3314700"/>
          <p14:tracePt t="41709" x="6388100" y="3346450"/>
          <p14:tracePt t="41726" x="6311900" y="3397250"/>
          <p14:tracePt t="41743" x="6280150" y="3422650"/>
          <p14:tracePt t="41760" x="6248400" y="3454400"/>
          <p14:tracePt t="41776" x="6242050" y="3460750"/>
          <p14:tracePt t="41793" x="6242050" y="3467100"/>
          <p14:tracePt t="41809" x="6235700" y="3473450"/>
          <p14:tracePt t="41842" x="6235700" y="3479800"/>
          <p14:tracePt t="41858" x="6235700" y="3486150"/>
          <p14:tracePt t="41875" x="6318250" y="3511550"/>
          <p14:tracePt t="41892" x="6477000" y="3556000"/>
          <p14:tracePt t="41908" x="6578600" y="3587750"/>
          <p14:tracePt t="41925" x="6756400" y="3594100"/>
          <p14:tracePt t="41942" x="6832600" y="3594100"/>
          <p14:tracePt t="41958" x="6915150" y="3594100"/>
          <p14:tracePt t="41975" x="6953250" y="3587750"/>
          <p14:tracePt t="41992" x="6972300" y="3575050"/>
          <p14:tracePt t="42008" x="6991350" y="3524250"/>
          <p14:tracePt t="42025" x="6997700" y="3498850"/>
          <p14:tracePt t="42042" x="6997700" y="3441700"/>
          <p14:tracePt t="42058" x="6985000" y="3409950"/>
          <p14:tracePt t="42075" x="6965950" y="3397250"/>
          <p14:tracePt t="42091" x="6896100" y="3340100"/>
          <p14:tracePt t="42109" x="6851650" y="3321050"/>
          <p14:tracePt t="42126" x="6800850" y="3308350"/>
          <p14:tracePt t="42143" x="6762750" y="3302000"/>
          <p14:tracePt t="42160" x="6750050" y="3302000"/>
          <p14:tracePt t="42176" x="6743700" y="3302000"/>
          <p14:tracePt t="42193" x="6737350" y="3302000"/>
          <p14:tracePt t="42210" x="6731000" y="3302000"/>
          <p14:tracePt t="42226" x="6724650" y="3302000"/>
          <p14:tracePt t="42258" x="6724650" y="3346450"/>
          <p14:tracePt t="42275" x="6724650" y="3371850"/>
          <p14:tracePt t="42292" x="6756400" y="3429000"/>
          <p14:tracePt t="42309" x="6794500" y="3460750"/>
          <p14:tracePt t="42326" x="6813550" y="3473450"/>
          <p14:tracePt t="42343" x="6845300" y="3486150"/>
          <p14:tracePt t="42359" x="6851650" y="3486150"/>
          <p14:tracePt t="42376" x="6858000" y="3479800"/>
          <p14:tracePt t="42393" x="6858000" y="3435350"/>
          <p14:tracePt t="42408" x="6858000" y="3409950"/>
          <p14:tracePt t="42425" x="6845300" y="3365500"/>
          <p14:tracePt t="42441" x="6832600" y="3352800"/>
          <p14:tracePt t="42458" x="6800850" y="3333750"/>
          <p14:tracePt t="42476" x="6769100" y="3314700"/>
          <p14:tracePt t="42493" x="6750050" y="3302000"/>
          <p14:tracePt t="42509" x="6692900" y="3295650"/>
          <p14:tracePt t="42525" x="6642100" y="3289300"/>
          <p14:tracePt t="42542" x="6591300" y="3289300"/>
          <p14:tracePt t="42561" x="6553200" y="3289300"/>
          <p14:tracePt t="42576" x="6540500" y="3289300"/>
          <p14:tracePt t="42593" x="6496050" y="3289300"/>
          <p14:tracePt t="42626" x="6483350" y="3289300"/>
          <p14:tracePt t="42642" x="6470650" y="3289300"/>
          <p14:tracePt t="43080" x="6477000" y="3289300"/>
          <p14:tracePt t="43091" x="6496050" y="3289300"/>
          <p14:tracePt t="43101" x="6527800" y="3295650"/>
          <p14:tracePt t="43112" x="6572250" y="3314700"/>
          <p14:tracePt t="43125" x="6623050" y="3333750"/>
          <p14:tracePt t="43141" x="6692900" y="3352800"/>
          <p14:tracePt t="43158" x="6838950" y="3390900"/>
          <p14:tracePt t="43175" x="7004050" y="3422650"/>
          <p14:tracePt t="43192" x="7073900" y="3441700"/>
          <p14:tracePt t="43208" x="7200900" y="3448050"/>
          <p14:tracePt t="43225" x="7258050" y="3448050"/>
          <p14:tracePt t="43242" x="7410450" y="3448050"/>
          <p14:tracePt t="43258" x="7524750" y="3448050"/>
          <p14:tracePt t="43276" x="7575550" y="3448050"/>
          <p14:tracePt t="43293" x="7658100" y="3448050"/>
          <p14:tracePt t="43309" x="7696200" y="3429000"/>
          <p14:tracePt t="43326" x="7747000" y="3422650"/>
          <p14:tracePt t="43344" x="7772400" y="3409950"/>
          <p14:tracePt t="43359" x="7785100" y="3403600"/>
          <p14:tracePt t="43376" x="7804150" y="3397250"/>
          <p14:tracePt t="43393" x="7810500" y="3390900"/>
          <p14:tracePt t="43408" x="7816850" y="3384550"/>
          <p14:tracePt t="43426" x="7835900" y="3378200"/>
          <p14:tracePt t="43443" x="7842250" y="3371850"/>
          <p14:tracePt t="43459" x="7854950" y="3359150"/>
          <p14:tracePt t="43476" x="7867650" y="3352800"/>
          <p14:tracePt t="43492" x="7874000" y="3346450"/>
          <p14:tracePt t="43509" x="7880350" y="3346450"/>
          <p14:tracePt t="43543" x="7880350" y="3340100"/>
          <p14:tracePt t="43603" x="7867650" y="3340100"/>
          <p14:tracePt t="43614" x="7854950" y="3340100"/>
          <p14:tracePt t="43625" x="7848600" y="3340100"/>
          <p14:tracePt t="43635" x="7835900" y="3340100"/>
          <p14:tracePt t="43645" x="7829550" y="3340100"/>
          <p14:tracePt t="43659" x="7823200" y="3340100"/>
          <p14:tracePt t="43676" x="7791450" y="3340100"/>
          <p14:tracePt t="43693" x="7778750" y="3340100"/>
          <p14:tracePt t="43709" x="7766050" y="3340100"/>
          <p14:tracePt t="43726" x="7753350" y="3340100"/>
          <p14:tracePt t="43742" x="7727950" y="3340100"/>
          <p14:tracePt t="43760" x="7708900" y="3340100"/>
          <p14:tracePt t="43776" x="7696200" y="3346450"/>
          <p14:tracePt t="43793" x="7677150" y="3346450"/>
          <p14:tracePt t="43809" x="7651750" y="3359150"/>
          <p14:tracePt t="43826" x="7594600" y="3371850"/>
          <p14:tracePt t="43843" x="7556500" y="3384550"/>
          <p14:tracePt t="43859" x="7543800" y="3390900"/>
          <p14:tracePt t="43876" x="7512050" y="3397250"/>
          <p14:tracePt t="43893" x="7493000" y="3403600"/>
          <p14:tracePt t="43909" x="7493000" y="3409950"/>
          <p14:tracePt t="43926" x="7486650" y="3409950"/>
          <p14:tracePt t="43947" x="7486650" y="3416300"/>
          <p14:tracePt t="43960" x="7486650" y="3435350"/>
          <p14:tracePt t="43976" x="7486650" y="3454400"/>
          <p14:tracePt t="43992" x="7524750" y="3511550"/>
          <p14:tracePt t="44010" x="7747000" y="3644900"/>
          <p14:tracePt t="44025" x="7931150" y="3714750"/>
          <p14:tracePt t="44042" x="8197850" y="3746500"/>
          <p14:tracePt t="44059" x="8286750" y="3746500"/>
          <p14:tracePt t="44076" x="8413750" y="3702050"/>
          <p14:tracePt t="44094" x="8477250" y="3657600"/>
          <p14:tracePt t="44109" x="8496300" y="3600450"/>
          <p14:tracePt t="44126" x="8502650" y="3486150"/>
          <p14:tracePt t="44143" x="8489950" y="3416300"/>
          <p14:tracePt t="44159" x="8445500" y="3327400"/>
          <p14:tracePt t="44175" x="8407400" y="3270250"/>
          <p14:tracePt t="44191" x="8305800" y="3200400"/>
          <p14:tracePt t="44208" x="8185150" y="3162300"/>
          <p14:tracePt t="44225" x="8134350" y="3149600"/>
          <p14:tracePt t="44241" x="8013700" y="3143250"/>
          <p14:tracePt t="44258" x="7975600" y="3143250"/>
          <p14:tracePt t="44275" x="7893050" y="3149600"/>
          <p14:tracePt t="44291" x="7835900" y="3168650"/>
          <p14:tracePt t="44308" x="7823200" y="3168650"/>
          <p14:tracePt t="44325" x="7804150" y="3175000"/>
          <p14:tracePt t="44341" x="7797800" y="3175000"/>
          <p14:tracePt t="44358" x="7785100" y="3181350"/>
          <p14:tracePt t="44376" x="7759700" y="3194050"/>
          <p14:tracePt t="44393" x="7740650" y="3194050"/>
          <p14:tracePt t="44409" x="7689850" y="3206750"/>
          <p14:tracePt t="44425" x="7664450" y="3213100"/>
          <p14:tracePt t="44427" x="7639050" y="3219450"/>
          <p14:tracePt t="44442" x="7626350" y="3225800"/>
          <p14:tracePt t="44459" x="7594600" y="3232150"/>
          <p14:tracePt t="44476" x="7581900" y="3232150"/>
          <p14:tracePt t="44493" x="7562850" y="3232150"/>
          <p14:tracePt t="44509" x="7556500" y="3232150"/>
          <p14:tracePt t="44525" x="7543800" y="3232150"/>
          <p14:tracePt t="44543" x="7537450" y="3232150"/>
          <p14:tracePt t="44991" x="7531100" y="3232150"/>
          <p14:tracePt t="45001" x="7518400" y="3238500"/>
          <p14:tracePt t="45012" x="7505700" y="3244850"/>
          <p14:tracePt t="45025" x="7493000" y="3251200"/>
          <p14:tracePt t="45043" x="7448550" y="3270250"/>
          <p14:tracePt t="45059" x="7423150" y="3289300"/>
          <p14:tracePt t="45076" x="7353300" y="3340100"/>
          <p14:tracePt t="45092" x="7296150" y="3365500"/>
          <p14:tracePt t="45109" x="7137400" y="3460750"/>
          <p14:tracePt t="45126" x="6972300" y="3536950"/>
          <p14:tracePt t="45142" x="6870700" y="3581400"/>
          <p14:tracePt t="45159" x="6654800" y="3676650"/>
          <p14:tracePt t="45176" x="6565900" y="3708400"/>
          <p14:tracePt t="45192" x="6407150" y="3752850"/>
          <p14:tracePt t="45209" x="6210300" y="3816350"/>
          <p14:tracePt t="45226" x="6134100" y="3835400"/>
          <p14:tracePt t="45243" x="5988050" y="3854450"/>
          <p14:tracePt t="45258" x="5911850" y="3867150"/>
          <p14:tracePt t="45275" x="5765800" y="3892550"/>
          <p14:tracePt t="45293" x="5632450" y="3911600"/>
          <p14:tracePt t="45309" x="5568950" y="3911600"/>
          <p14:tracePt t="45326" x="5454650" y="3911600"/>
          <p14:tracePt t="45342" x="5403850" y="3911600"/>
          <p14:tracePt t="45358" x="5321300" y="3911600"/>
          <p14:tracePt t="45375" x="5283200" y="3911600"/>
          <p14:tracePt t="45391" x="5194300" y="3911600"/>
          <p14:tracePt t="45408" x="5124450" y="3898900"/>
          <p14:tracePt t="45425" x="5099050" y="3898900"/>
          <p14:tracePt t="45442" x="5060950" y="3892550"/>
          <p14:tracePt t="45458" x="5048250" y="3892550"/>
          <p14:tracePt t="45475" x="5029200" y="3886200"/>
          <p14:tracePt t="45491" x="5022850" y="3886200"/>
          <p14:tracePt t="45508" x="5016500" y="3886200"/>
          <p14:tracePt t="45826" x="5003800" y="3873500"/>
          <p14:tracePt t="45836" x="4991100" y="3867150"/>
          <p14:tracePt t="45846" x="4978400" y="3860800"/>
          <p14:tracePt t="45859" x="4972050" y="3848100"/>
          <p14:tracePt t="45876" x="4953000" y="3835400"/>
          <p14:tracePt t="45892" x="4940300" y="3829050"/>
          <p14:tracePt t="45908" x="4908550" y="3810000"/>
          <p14:tracePt t="45925" x="4895850" y="3803650"/>
          <p14:tracePt t="45942" x="4864100" y="3784600"/>
          <p14:tracePt t="45975" x="4851400" y="3778250"/>
          <p14:tracePt t="45992" x="4832350" y="3771900"/>
          <p14:tracePt t="46009" x="4826000" y="3771900"/>
          <p14:tracePt t="46025" x="4806950" y="3765550"/>
          <p14:tracePt t="46043" x="4806950" y="3759200"/>
          <p14:tracePt t="46059" x="4800600" y="3759200"/>
          <p14:tracePt t="46075" x="4794250" y="3759200"/>
          <p14:tracePt t="46180" x="4794250" y="3752850"/>
          <p14:tracePt t="46796" x="4806950" y="3752850"/>
          <p14:tracePt t="46805" x="4813300" y="3752850"/>
          <p14:tracePt t="46817" x="4845050" y="3746500"/>
          <p14:tracePt t="46828" x="4864100" y="3746500"/>
          <p14:tracePt t="46842" x="4889500" y="3740150"/>
          <p14:tracePt t="46860" x="4927600" y="3733800"/>
          <p14:tracePt t="46876" x="4946650" y="3727450"/>
          <p14:tracePt t="46892" x="4984750" y="3721100"/>
          <p14:tracePt t="46910" x="5022850" y="3721100"/>
          <p14:tracePt t="46926" x="5035550" y="3721100"/>
          <p14:tracePt t="46942" x="5054600" y="3714750"/>
          <p14:tracePt t="46959" x="5067300" y="3714750"/>
          <p14:tracePt t="46975" x="5080000" y="3714750"/>
          <p14:tracePt t="46993" x="5105400" y="3708400"/>
          <p14:tracePt t="47009" x="5118100" y="3708400"/>
          <p14:tracePt t="47026" x="5149850" y="3708400"/>
          <p14:tracePt t="47042" x="5168900" y="3708400"/>
          <p14:tracePt t="47059" x="5194300" y="3708400"/>
          <p14:tracePt t="47076" x="5226050" y="3708400"/>
          <p14:tracePt t="47092" x="5251450" y="3708400"/>
          <p14:tracePt t="47109" x="5308600" y="3702050"/>
          <p14:tracePt t="47126" x="5334000" y="3695700"/>
          <p14:tracePt t="47142" x="5397500" y="3676650"/>
          <p14:tracePt t="47161" x="5441950" y="3663950"/>
          <p14:tracePt t="47176" x="5473700" y="3657600"/>
          <p14:tracePt t="47193" x="5524500" y="3644900"/>
          <p14:tracePt t="47209" x="5543550" y="3632200"/>
          <p14:tracePt t="47226" x="5594350" y="3619500"/>
          <p14:tracePt t="47242" x="5607050" y="3619500"/>
          <p14:tracePt t="47258" x="5619750" y="3613150"/>
          <p14:tracePt t="47660" x="5626100" y="3613150"/>
          <p14:tracePt t="47670" x="5657850" y="3613150"/>
          <p14:tracePt t="47680" x="5676900" y="3613150"/>
          <p14:tracePt t="47691" x="5695950" y="3613150"/>
          <p14:tracePt t="47708" x="5715000" y="3613150"/>
          <p14:tracePt t="47724" x="5765800" y="3613150"/>
          <p14:tracePt t="47741" x="5784850" y="3613150"/>
          <p14:tracePt t="47758" x="5842000" y="3613150"/>
          <p14:tracePt t="47774" x="5905500" y="3613150"/>
          <p14:tracePt t="47791" x="5937250" y="3613150"/>
          <p14:tracePt t="47808" x="5988050" y="3606800"/>
          <p14:tracePt t="47825" x="6007100" y="3606800"/>
          <p14:tracePt t="47841" x="6045200" y="3600450"/>
          <p14:tracePt t="47859" x="6096000" y="3600450"/>
          <p14:tracePt t="47875" x="6127750" y="3600450"/>
          <p14:tracePt t="47894" x="6203950" y="3594100"/>
          <p14:tracePt t="47908" x="6229350" y="3594100"/>
          <p14:tracePt t="47925" x="6324600" y="3587750"/>
          <p14:tracePt t="47942" x="6438900" y="3575050"/>
          <p14:tracePt t="47958" x="6489700" y="3575050"/>
          <p14:tracePt t="47975" x="6597650" y="3575050"/>
          <p14:tracePt t="47992" x="6648450" y="3568700"/>
          <p14:tracePt t="48009" x="6750050" y="3568700"/>
          <p14:tracePt t="48026" x="6845300" y="3556000"/>
          <p14:tracePt t="48042" x="6883400" y="3556000"/>
          <p14:tracePt t="48059" x="6940550" y="3556000"/>
          <p14:tracePt t="48075" x="6972300" y="3556000"/>
          <p14:tracePt t="48093" x="7035800" y="3556000"/>
          <p14:tracePt t="48109" x="7092950" y="3556000"/>
          <p14:tracePt t="48126" x="7112000" y="3556000"/>
          <p14:tracePt t="48142" x="7181850" y="3549650"/>
          <p14:tracePt t="48159" x="7219950" y="3549650"/>
          <p14:tracePt t="48176" x="7270750" y="3549650"/>
          <p14:tracePt t="48193" x="7302500" y="3549650"/>
          <p14:tracePt t="48209" x="7308850" y="3549650"/>
          <p14:tracePt t="48225" x="7315200" y="3549650"/>
          <p14:tracePt t="48465" x="7321550" y="3549650"/>
          <p14:tracePt t="48475" x="7353300" y="3543300"/>
          <p14:tracePt t="48484" x="7404100" y="3543300"/>
          <p14:tracePt t="48494" x="7448550" y="3536950"/>
          <p14:tracePt t="48509" x="7473950" y="3530600"/>
          <p14:tracePt t="48526" x="7569200" y="3511550"/>
          <p14:tracePt t="48542" x="7600950" y="3505200"/>
          <p14:tracePt t="48559" x="7670800" y="3486150"/>
          <p14:tracePt t="48576" x="7689850" y="3479800"/>
          <p14:tracePt t="48593" x="7721600" y="3473450"/>
          <p14:tracePt t="48611" x="7747000" y="3467100"/>
          <p14:tracePt t="48625" x="7753350" y="3460750"/>
          <p14:tracePt t="48641" x="7766050" y="3454400"/>
          <p14:tracePt t="48675" x="7772400" y="3454400"/>
          <p14:tracePt t="48695" x="7772400" y="3448050"/>
          <p14:tracePt t="48746" x="7766050" y="3448050"/>
          <p14:tracePt t="48756" x="7753350" y="3448050"/>
          <p14:tracePt t="48767" x="7721600" y="3448050"/>
          <p14:tracePt t="48777" x="7677150" y="3486150"/>
          <p14:tracePt t="48792" x="7620000" y="3517900"/>
          <p14:tracePt t="48809" x="7518400" y="3594100"/>
          <p14:tracePt t="48824" x="7493000" y="3613150"/>
          <p14:tracePt t="48841" x="7473950" y="3632200"/>
          <p14:tracePt t="48858" x="7467600" y="3632200"/>
          <p14:tracePt t="48874" x="7461250" y="3638550"/>
          <p14:tracePt t="48891" x="7461250" y="3644900"/>
          <p14:tracePt t="48974" x="7493000" y="3644900"/>
          <p14:tracePt t="48984" x="7512050" y="3644900"/>
          <p14:tracePt t="48995" x="7524750" y="3644900"/>
          <p14:tracePt t="49008" x="7550150" y="3632200"/>
          <p14:tracePt t="49024" x="7569200" y="3613150"/>
          <p14:tracePt t="49041" x="7594600" y="3581400"/>
          <p14:tracePt t="49058" x="7613650" y="3473450"/>
          <p14:tracePt t="49075" x="7613650" y="3435350"/>
          <p14:tracePt t="49092" x="7613650" y="3397250"/>
          <p14:tracePt t="49109" x="7613650" y="3384550"/>
          <p14:tracePt t="49126" x="7613650" y="3378200"/>
          <p14:tracePt t="49142" x="7575550" y="3378200"/>
          <p14:tracePt t="49159" x="7531100" y="3397250"/>
          <p14:tracePt t="49175" x="7448550" y="3486150"/>
          <p14:tracePt t="49192" x="7429500" y="3511550"/>
          <p14:tracePt t="49209" x="7410450" y="3530600"/>
          <p14:tracePt t="49226" x="7404100" y="3543300"/>
          <p14:tracePt t="49242" x="7397750" y="3543300"/>
          <p14:tracePt t="50006" x="7385050" y="3543300"/>
          <p14:tracePt t="50017" x="7378700" y="3543300"/>
          <p14:tracePt t="50027" x="7372350" y="3543300"/>
          <p14:tracePt t="50041" x="7366000" y="3543300"/>
          <p14:tracePt t="50059" x="7346950" y="3543300"/>
          <p14:tracePt t="50074" x="7340600" y="3543300"/>
          <p14:tracePt t="50091" x="7315200" y="3543300"/>
          <p14:tracePt t="50108" x="7308850" y="3543300"/>
          <p14:tracePt t="50124" x="7302500" y="3549650"/>
          <p14:tracePt t="50157" x="7296150" y="3549650"/>
          <p14:tracePt t="50174" x="7296150" y="3556000"/>
          <p14:tracePt t="50206" x="7289800" y="3556000"/>
          <p14:tracePt t="50394" x="7289800" y="3562350"/>
          <p14:tracePt t="50404" x="7283450" y="3575050"/>
          <p14:tracePt t="50414" x="7270750" y="3606800"/>
          <p14:tracePt t="50427" x="7251700" y="3644900"/>
          <p14:tracePt t="50442" x="7213600" y="3702050"/>
          <p14:tracePt t="50458" x="7105650" y="3810000"/>
          <p14:tracePt t="50475" x="7010400" y="3886200"/>
          <p14:tracePt t="50491" x="6731000" y="4064000"/>
          <p14:tracePt t="50508" x="6515100" y="4184650"/>
          <p14:tracePt t="50525" x="6407150" y="4235450"/>
          <p14:tracePt t="50542" x="6203950" y="4311650"/>
          <p14:tracePt t="50559" x="6108700" y="4343400"/>
          <p14:tracePt t="50575" x="5949950" y="4394200"/>
          <p14:tracePt t="50592" x="5759450" y="4400550"/>
          <p14:tracePt t="50608" x="5645150" y="4413250"/>
          <p14:tracePt t="50626" x="5480050" y="4413250"/>
          <p14:tracePt t="50642" x="5397500" y="4400550"/>
          <p14:tracePt t="50659" x="5276850" y="4368800"/>
          <p14:tracePt t="50675" x="5194300" y="4337050"/>
          <p14:tracePt t="50692" x="5137150" y="4318000"/>
          <p14:tracePt t="50709" x="5048250" y="4273550"/>
          <p14:tracePt t="50725" x="5016500" y="4260850"/>
          <p14:tracePt t="50742" x="4978400" y="4229100"/>
          <p14:tracePt t="50759" x="4965700" y="4222750"/>
          <p14:tracePt t="50775" x="4959350" y="4216400"/>
          <p14:tracePt t="50792" x="4953000" y="4216400"/>
          <p14:tracePt t="50832" x="4953000" y="4210050"/>
          <p14:tracePt t="50865" x="4946650" y="4210050"/>
          <p14:tracePt t="50905" x="4946650" y="4203700"/>
          <p14:tracePt t="50926" x="4946650" y="4197350"/>
          <p14:tracePt t="50936" x="4946650" y="4191000"/>
          <p14:tracePt t="50946" x="4946650" y="4184650"/>
          <p14:tracePt t="50959" x="4946650" y="4178300"/>
          <p14:tracePt t="50999" x="4946650" y="4171950"/>
          <p14:tracePt t="51040" x="4946650" y="4165600"/>
          <p14:tracePt t="51446" x="4953000" y="4165600"/>
          <p14:tracePt t="51457" x="4959350" y="4178300"/>
          <p14:tracePt t="51467" x="4965700" y="4197350"/>
          <p14:tracePt t="51477" x="4978400" y="4216400"/>
          <p14:tracePt t="51491" x="4991100" y="4229100"/>
          <p14:tracePt t="51507" x="4997450" y="4254500"/>
          <p14:tracePt t="51524" x="5003800" y="4273550"/>
          <p14:tracePt t="51557" x="5003800" y="4279900"/>
          <p14:tracePt t="51574" x="5003800" y="4286250"/>
          <p14:tracePt t="51603" x="5003800" y="4292600"/>
          <p14:tracePt t="51635" x="5003800" y="4298950"/>
          <p14:tracePt t="51645" x="5010150" y="4298950"/>
          <p14:tracePt t="51656" x="5010150" y="4311650"/>
          <p14:tracePt t="51666" x="5010150" y="4324350"/>
          <p14:tracePt t="51677" x="5016500" y="4343400"/>
          <p14:tracePt t="51692" x="5029200" y="4394200"/>
          <p14:tracePt t="51709" x="5054600" y="4533900"/>
          <p14:tracePt t="51725" x="5067300" y="4591050"/>
          <p14:tracePt t="51742" x="5080000" y="4699000"/>
          <p14:tracePt t="51759" x="5080000" y="4737100"/>
          <p14:tracePt t="51775" x="5111750" y="4857750"/>
          <p14:tracePt t="51793" x="5130800" y="4984750"/>
          <p14:tracePt t="51808" x="5137150" y="5041900"/>
          <p14:tracePt t="51825" x="5143500" y="5099050"/>
          <p14:tracePt t="51843" x="5149850" y="5130800"/>
          <p14:tracePt t="51858" x="5156200" y="5143500"/>
          <p14:tracePt t="51876" x="5156200" y="5156200"/>
          <p14:tracePt t="51909" x="5162550" y="5162550"/>
          <p14:tracePt t="51924" x="5162550" y="5168900"/>
          <p14:tracePt t="51941" x="5181600" y="5175250"/>
          <p14:tracePt t="51957" x="5213350" y="5187950"/>
          <p14:tracePt t="51974" x="5232400" y="5194300"/>
          <p14:tracePt t="51991" x="5276850" y="5200650"/>
          <p14:tracePt t="52007" x="5308600" y="5207000"/>
          <p14:tracePt t="52024" x="5365750" y="5207000"/>
          <p14:tracePt t="52041" x="5473700" y="5194300"/>
          <p14:tracePt t="52057" x="5537200" y="5187950"/>
          <p14:tracePt t="52075" x="5632450" y="5156200"/>
          <p14:tracePt t="52091" x="5702300" y="5137150"/>
          <p14:tracePt t="52108" x="5810250" y="5111750"/>
          <p14:tracePt t="52126" x="5899150" y="5105400"/>
          <p14:tracePt t="52142" x="5943600" y="5105400"/>
          <p14:tracePt t="52158" x="6000750" y="5105400"/>
          <p14:tracePt t="52175" x="6026150" y="5105400"/>
          <p14:tracePt t="52192" x="6070600" y="5105400"/>
          <p14:tracePt t="52209" x="6096000" y="5105400"/>
          <p14:tracePt t="52225" x="6108700" y="5111750"/>
          <p14:tracePt t="52241" x="6121400" y="5118100"/>
          <p14:tracePt t="52275" x="6127750" y="5124450"/>
          <p14:tracePt t="52292" x="6140450" y="5124450"/>
          <p14:tracePt t="52324" x="6153150" y="5124450"/>
          <p14:tracePt t="52341" x="6159500" y="5130800"/>
          <p14:tracePt t="52357" x="6178550" y="5149850"/>
          <p14:tracePt t="52374" x="6223000" y="5175250"/>
          <p14:tracePt t="52391" x="6254750" y="5181600"/>
          <p14:tracePt t="52407" x="6337300" y="5207000"/>
          <p14:tracePt t="52424" x="6369050" y="5219700"/>
          <p14:tracePt t="53022" x="6375400" y="5226050"/>
          <p14:tracePt t="53032" x="6381750" y="5232400"/>
          <p14:tracePt t="53043" x="6394450" y="5245100"/>
          <p14:tracePt t="53059" x="6394450" y="5251450"/>
          <p14:tracePt t="53075" x="6413500" y="5270500"/>
          <p14:tracePt t="53092" x="6413500" y="5283200"/>
          <p14:tracePt t="53108" x="6432550" y="5289550"/>
          <p14:tracePt t="53126" x="6438900" y="5308600"/>
          <p14:tracePt t="53142" x="6445250" y="5308600"/>
          <p14:tracePt t="53157" x="6451600" y="5321300"/>
          <p14:tracePt t="53175" x="6457950" y="5327650"/>
          <p14:tracePt t="53192" x="6470650" y="5334000"/>
          <p14:tracePt t="53210" x="6483350" y="5334000"/>
          <p14:tracePt t="53225" x="6496050" y="5334000"/>
          <p14:tracePt t="53242" x="6521450" y="5340350"/>
          <p14:tracePt t="53258" x="6534150" y="5340350"/>
          <p14:tracePt t="53275" x="6553200" y="5346700"/>
          <p14:tracePt t="53293" x="6565900" y="5346700"/>
          <p14:tracePt t="53308" x="6572250" y="5346700"/>
          <p14:tracePt t="53326" x="6591300" y="5353050"/>
          <p14:tracePt t="53342" x="6604000" y="5353050"/>
          <p14:tracePt t="53358" x="6616700" y="5372100"/>
          <p14:tracePt t="53375" x="6635750" y="5384800"/>
          <p14:tracePt t="53393" x="6673850" y="5416550"/>
          <p14:tracePt t="53408" x="6731000" y="5467350"/>
          <p14:tracePt t="53424" x="6756400" y="5511800"/>
          <p14:tracePt t="53441" x="6819900" y="5575300"/>
          <p14:tracePt t="53459" x="6877050" y="5632450"/>
          <p14:tracePt t="53474" x="6889750" y="5651500"/>
          <p14:tracePt t="53491" x="6908800" y="5670550"/>
          <p14:tracePt t="53507" x="6921500" y="5676900"/>
          <p14:tracePt t="53524" x="6927850" y="5689600"/>
          <p14:tracePt t="53541" x="6934200" y="5695950"/>
          <p14:tracePt t="53557" x="6934200" y="5702300"/>
          <p14:tracePt t="53574" x="6940550" y="5702300"/>
          <p14:tracePt t="53590" x="6946900" y="5708650"/>
          <p14:tracePt t="53626" x="6953250" y="5708650"/>
          <p14:tracePt t="53668" x="6959600" y="5708650"/>
          <p14:tracePt t="53774" x="6965950" y="5708650"/>
          <p14:tracePt t="53826" x="6972300" y="5708650"/>
          <p14:tracePt t="62755" x="6953250" y="5708650"/>
          <p14:tracePt t="62765" x="6921500" y="5702300"/>
          <p14:tracePt t="62776" x="6883400" y="5702300"/>
          <p14:tracePt t="62790" x="6781800" y="5702300"/>
          <p14:tracePt t="62807" x="6692900" y="5702300"/>
          <p14:tracePt t="62823" x="6451600" y="5683250"/>
          <p14:tracePt t="62840" x="6178550" y="5638800"/>
          <p14:tracePt t="62856" x="6076950" y="5607050"/>
          <p14:tracePt t="62873" x="5867400" y="5524500"/>
          <p14:tracePt t="62890" x="5708650" y="5454650"/>
          <p14:tracePt t="62907" x="5524500" y="5359400"/>
          <p14:tracePt t="62923" x="5378450" y="5226050"/>
          <p14:tracePt t="62940" x="5308600" y="5143500"/>
          <p14:tracePt t="62957" x="5175250" y="5003800"/>
          <p14:tracePt t="62973" x="5092700" y="4914900"/>
          <p14:tracePt t="62990" x="4953000" y="4737100"/>
          <p14:tracePt t="63006" x="4851400" y="4552950"/>
          <p14:tracePt t="63023" x="4819650" y="4483100"/>
          <p14:tracePt t="63040" x="4762500" y="4368800"/>
          <p14:tracePt t="63057" x="4749800" y="4330700"/>
          <p14:tracePt t="63073" x="4718050" y="4254500"/>
          <p14:tracePt t="63090" x="4679950" y="4152900"/>
          <p14:tracePt t="63107" x="4667250" y="4076700"/>
          <p14:tracePt t="63125" x="4660900" y="3975100"/>
          <p14:tracePt t="63518" x="4648200" y="3975100"/>
          <p14:tracePt t="63529" x="4629150" y="3975100"/>
          <p14:tracePt t="63540" x="4610100" y="3975100"/>
          <p14:tracePt t="63550" x="4578350" y="3975100"/>
          <p14:tracePt t="63560" x="4559300" y="3975100"/>
          <p14:tracePt t="63575" x="4521200" y="3975100"/>
          <p14:tracePt t="63591" x="4451350" y="3975100"/>
          <p14:tracePt t="63608" x="4425950" y="3975100"/>
          <p14:tracePt t="63624" x="4381500" y="3968750"/>
          <p14:tracePt t="63641" x="4368800" y="3962400"/>
          <p14:tracePt t="63658" x="4337050" y="3943350"/>
          <p14:tracePt t="63674" x="4311650" y="3924300"/>
          <p14:tracePt t="63690" x="4286250" y="3905250"/>
          <p14:tracePt t="63708" x="4254500" y="3860800"/>
          <p14:tracePt t="63724" x="4229100" y="3829050"/>
          <p14:tracePt t="63741" x="4191000" y="3790950"/>
          <p14:tracePt t="63758" x="4171950" y="3752850"/>
          <p14:tracePt t="63774" x="4159250" y="3721100"/>
          <p14:tracePt t="63791" x="4114800" y="3644900"/>
          <p14:tracePt t="63808" x="4095750" y="3600450"/>
          <p14:tracePt t="63824" x="4064000" y="3505200"/>
          <p14:tracePt t="63841" x="4038600" y="3429000"/>
          <p14:tracePt t="63858" x="4019550" y="3397250"/>
          <p14:tracePt t="63875" x="3987800" y="3346450"/>
          <p14:tracePt t="63890" x="3981450" y="3327400"/>
          <p14:tracePt t="63906" x="3962400" y="3282950"/>
          <p14:tracePt t="63924" x="3949700" y="3232150"/>
          <p14:tracePt t="63940" x="3937000" y="3213100"/>
          <p14:tracePt t="63957" x="3911600" y="3175000"/>
          <p14:tracePt t="63973" x="3898900" y="3155950"/>
          <p14:tracePt t="63990" x="3892550" y="3130550"/>
          <p14:tracePt t="64006" x="3879850" y="3111500"/>
          <p14:tracePt t="64023" x="3867150" y="3073400"/>
          <p14:tracePt t="64040" x="3854450" y="3035300"/>
          <p14:tracePt t="64057" x="3848100" y="3016250"/>
          <p14:tracePt t="64074" x="3822700" y="2971800"/>
          <p14:tracePt t="64092" x="3810000" y="2940050"/>
          <p14:tracePt t="64107" x="3803650" y="2927350"/>
          <p14:tracePt t="64124" x="3790950" y="2895600"/>
          <p14:tracePt t="64141" x="3784600" y="2882900"/>
          <p14:tracePt t="64158" x="3771900" y="2870200"/>
          <p14:tracePt t="64175" x="3759200" y="2851150"/>
          <p14:tracePt t="64190" x="3759200" y="2844800"/>
          <p14:tracePt t="64208" x="3759200" y="2838450"/>
          <p14:tracePt t="64224" x="3759200" y="2832100"/>
          <p14:tracePt t="64241" x="3752850" y="2832100"/>
          <p14:tracePt t="64258" x="3752850" y="2825750"/>
          <p14:tracePt t="64342" x="3746500" y="2825750"/>
          <p14:tracePt t="64363" x="3746500" y="2838450"/>
          <p14:tracePt t="64374" x="3740150" y="2844800"/>
          <p14:tracePt t="64387" x="3740150" y="2857500"/>
          <p14:tracePt t="64394" x="3740150" y="2863850"/>
          <p14:tracePt t="64406" x="3740150" y="2870200"/>
          <p14:tracePt t="64426" x="3740150" y="2876550"/>
          <p14:tracePt t="64440" x="3740150" y="2882900"/>
          <p14:tracePt t="64457" x="3740150" y="2889250"/>
          <p14:tracePt t="64474" x="3740150" y="2895600"/>
          <p14:tracePt t="64509" x="3740150" y="2901950"/>
          <p14:tracePt t="64541" x="3740150" y="2908300"/>
          <p14:tracePt t="64562" x="3733800" y="2921000"/>
          <p14:tracePt t="64571" x="3733800" y="2927350"/>
          <p14:tracePt t="64581" x="3733800" y="2940050"/>
          <p14:tracePt t="64592" x="3733800" y="2952750"/>
          <p14:tracePt t="64606" x="3727450" y="2965450"/>
          <p14:tracePt t="64623" x="3727450" y="2990850"/>
          <p14:tracePt t="64640" x="3721100" y="3003550"/>
          <p14:tracePt t="64656" x="3721100" y="3035300"/>
          <p14:tracePt t="64673" x="3721100" y="3054350"/>
          <p14:tracePt t="64690" x="3721100" y="3092450"/>
          <p14:tracePt t="64706" x="3721100" y="3117850"/>
          <p14:tracePt t="64723" x="3721100" y="3130550"/>
          <p14:tracePt t="64740" x="3721100" y="3149600"/>
          <p14:tracePt t="64757" x="3721100" y="3155950"/>
          <p14:tracePt t="64774" x="3721100" y="3168650"/>
          <p14:tracePt t="64791" x="3721100" y="3194050"/>
          <p14:tracePt t="64807" x="3721100" y="3200400"/>
          <p14:tracePt t="64824" x="3714750" y="3219450"/>
          <p14:tracePt t="64841" x="3714750" y="3232150"/>
          <p14:tracePt t="64857" x="3708400" y="3238500"/>
          <p14:tracePt t="64875" x="3708400" y="3257550"/>
          <p14:tracePt t="64891" x="3702050" y="3270250"/>
          <p14:tracePt t="64907" x="3695700" y="3295650"/>
          <p14:tracePt t="64924" x="3695700" y="3308350"/>
          <p14:tracePt t="64927" x="3695700" y="3321050"/>
          <p14:tracePt t="64941" x="3695700" y="3333750"/>
          <p14:tracePt t="64958" x="3695700" y="3346450"/>
          <p14:tracePt t="64974" x="3695700" y="3352800"/>
          <p14:tracePt t="64991" x="3695700" y="3365500"/>
          <p14:tracePt t="65007" x="3695700" y="3371850"/>
          <p14:tracePt t="65024" x="3689350" y="3378200"/>
          <p14:tracePt t="65042" x="3689350" y="3390900"/>
          <p14:tracePt t="65057" x="3689350" y="3397250"/>
          <p14:tracePt t="65073" x="3689350" y="3403600"/>
          <p14:tracePt t="65113" x="3689350" y="3409950"/>
          <p14:tracePt t="65563" x="3683000" y="3422650"/>
          <p14:tracePt t="65573" x="3683000" y="3448050"/>
          <p14:tracePt t="65584" x="3670300" y="3467100"/>
          <p14:tracePt t="65594" x="3670300" y="3492500"/>
          <p14:tracePt t="65607" x="3663950" y="3524250"/>
          <p14:tracePt t="65626" x="3663950" y="3587750"/>
          <p14:tracePt t="65641" x="3663950" y="3619500"/>
          <p14:tracePt t="65658" x="3663950" y="3683000"/>
          <p14:tracePt t="65674" x="3663950" y="3721100"/>
          <p14:tracePt t="65691" x="3663950" y="3771900"/>
          <p14:tracePt t="65708" x="3663950" y="3835400"/>
          <p14:tracePt t="65724" x="3663950" y="3867150"/>
          <p14:tracePt t="65741" x="3663950" y="3917950"/>
          <p14:tracePt t="65757" x="3663950" y="3937000"/>
          <p14:tracePt t="65774" x="3663950" y="3987800"/>
          <p14:tracePt t="65792" x="3676650" y="4032250"/>
          <p14:tracePt t="65807" x="3676650" y="4057650"/>
          <p14:tracePt t="65825" x="3676650" y="4102100"/>
          <p14:tracePt t="65841" x="3676650" y="4127500"/>
          <p14:tracePt t="65858" x="3683000" y="4171950"/>
          <p14:tracePt t="65875" x="3683000" y="4216400"/>
          <p14:tracePt t="65891" x="3683000" y="4229100"/>
          <p14:tracePt t="65908" x="3683000" y="4260850"/>
          <p14:tracePt t="65925" x="3683000" y="4279900"/>
          <p14:tracePt t="65928" x="3683000" y="4298950"/>
          <p14:tracePt t="65941" x="3683000" y="4318000"/>
          <p14:tracePt t="65959" x="3683000" y="4362450"/>
          <p14:tracePt t="65974" x="3683000" y="4381500"/>
          <p14:tracePt t="65991" x="3683000" y="4413250"/>
          <p14:tracePt t="66008" x="3676650" y="4425950"/>
          <p14:tracePt t="66024" x="3676650" y="4457700"/>
          <p14:tracePt t="66041" x="3676650" y="4483100"/>
          <p14:tracePt t="66057" x="3670300" y="4527550"/>
          <p14:tracePt t="66074" x="3670300" y="4584700"/>
          <p14:tracePt t="66091" x="3670300" y="4616450"/>
          <p14:tracePt t="66107" x="3657600" y="4673600"/>
          <p14:tracePt t="66124" x="3657600" y="4692650"/>
          <p14:tracePt t="66141" x="3651250" y="4724400"/>
          <p14:tracePt t="66158" x="3651250" y="4768850"/>
          <p14:tracePt t="66174" x="3651250" y="4781550"/>
          <p14:tracePt t="66190" x="3651250" y="4826000"/>
          <p14:tracePt t="66207" x="3651250" y="4838700"/>
          <p14:tracePt t="66223" x="3651250" y="4870450"/>
          <p14:tracePt t="66240" x="3651250" y="4889500"/>
          <p14:tracePt t="66256" x="3651250" y="4902200"/>
          <p14:tracePt t="66273" x="3651250" y="4921250"/>
          <p14:tracePt t="66290" x="3651250" y="4933950"/>
          <p14:tracePt t="66306" x="3651250" y="4940300"/>
          <p14:tracePt t="66323" x="3651250" y="4965700"/>
          <p14:tracePt t="66339" x="3651250" y="4972050"/>
          <p14:tracePt t="66357" x="3651250" y="4991100"/>
          <p14:tracePt t="66373" x="3651250" y="4997450"/>
          <p14:tracePt t="66390" x="3644900" y="5016500"/>
          <p14:tracePt t="66407" x="3644900" y="5035550"/>
          <p14:tracePt t="66423" x="3644900" y="5041900"/>
          <p14:tracePt t="66440" x="3644900" y="5060950"/>
          <p14:tracePt t="66456" x="3644900" y="5073650"/>
          <p14:tracePt t="66473" x="3644900" y="5092700"/>
          <p14:tracePt t="66491" x="3644900" y="5111750"/>
          <p14:tracePt t="66554" x="3644900" y="5118100"/>
          <p14:tracePt t="66584" x="3644900" y="5124450"/>
          <p14:tracePt t="66607" x="3644900" y="5130800"/>
          <p14:tracePt t="66616" x="3644900" y="5143500"/>
          <p14:tracePt t="66628" x="3644900" y="5149850"/>
          <p14:tracePt t="66641" x="3644900" y="5156200"/>
          <p14:tracePt t="66659" x="3644900" y="5168900"/>
          <p14:tracePt t="66674" x="3644900" y="5181600"/>
          <p14:tracePt t="66691" x="3644900" y="5194300"/>
          <p14:tracePt t="66707" x="3644900" y="5200650"/>
          <p14:tracePt t="66741" x="3644900" y="5207000"/>
          <p14:tracePt t="66757" x="3644900" y="5213350"/>
          <p14:tracePt t="66794" x="3644900" y="5219700"/>
          <p14:tracePt t="66877" x="3644900" y="5213350"/>
          <p14:tracePt t="66888" x="3644900" y="5207000"/>
          <p14:tracePt t="66898" x="3644900" y="5200650"/>
          <p14:tracePt t="66910" x="3644900" y="5181600"/>
          <p14:tracePt t="66924" x="3644900" y="5162550"/>
          <p14:tracePt t="66941" x="3651250" y="5137150"/>
          <p14:tracePt t="66958" x="3651250" y="5130800"/>
          <p14:tracePt t="66974" x="3657600" y="5130800"/>
          <p14:tracePt t="66992" x="3657600" y="5105400"/>
          <p14:tracePt t="67007" x="3657600" y="5086350"/>
          <p14:tracePt t="67025" x="3663950" y="5041900"/>
          <p14:tracePt t="67041" x="3663950" y="5016500"/>
          <p14:tracePt t="67057" x="3676650" y="4959350"/>
          <p14:tracePt t="67075" x="3683000" y="4889500"/>
          <p14:tracePt t="67091" x="3689350" y="4857750"/>
          <p14:tracePt t="67108" x="3708400" y="4762500"/>
          <p14:tracePt t="67124" x="3714750" y="4699000"/>
          <p14:tracePt t="67141" x="3746500" y="4527550"/>
          <p14:tracePt t="67158" x="3771900" y="4387850"/>
          <p14:tracePt t="67174" x="3771900" y="4311650"/>
          <p14:tracePt t="67191" x="3803650" y="4140200"/>
          <p14:tracePt t="67207" x="3816350" y="4064000"/>
          <p14:tracePt t="67224" x="3841750" y="3892550"/>
          <p14:tracePt t="67242" x="3854450" y="3803650"/>
          <p14:tracePt t="67257" x="3854450" y="3746500"/>
          <p14:tracePt t="67274" x="3860800" y="3670300"/>
          <p14:tracePt t="67291" x="3867150" y="3600450"/>
          <p14:tracePt t="67306" x="3867150" y="3460750"/>
          <p14:tracePt t="67323" x="3867150" y="3384550"/>
          <p14:tracePt t="67340" x="3867150" y="3219450"/>
          <p14:tracePt t="67357" x="3848100" y="3086100"/>
          <p14:tracePt t="67373" x="3829050" y="3022600"/>
          <p14:tracePt t="67390" x="3810000" y="2927350"/>
          <p14:tracePt t="67406" x="3803650" y="2895600"/>
          <p14:tracePt t="67423" x="3790950" y="2844800"/>
          <p14:tracePt t="67440" x="3784600" y="2819400"/>
          <p14:tracePt t="67456" x="3778250" y="2806700"/>
          <p14:tracePt t="67473" x="3759200" y="2781300"/>
          <p14:tracePt t="67490" x="3759200" y="2774950"/>
          <p14:tracePt t="67506" x="3752850" y="2768600"/>
          <p14:tracePt t="67523" x="3746500" y="2768600"/>
          <p14:tracePt t="67565" x="3740150" y="2768600"/>
          <p14:tracePt t="67586" x="3733800" y="2768600"/>
          <p14:tracePt t="67596" x="3727450" y="2768600"/>
          <p14:tracePt t="67608" x="3721100" y="2768600"/>
          <p14:tracePt t="67624" x="3714750" y="2794000"/>
          <p14:tracePt t="67640" x="3670300" y="2889250"/>
          <p14:tracePt t="67657" x="3651250" y="2946400"/>
          <p14:tracePt t="67674" x="3625850" y="3054350"/>
          <p14:tracePt t="67691" x="3613150" y="3149600"/>
          <p14:tracePt t="67707" x="3613150" y="3200400"/>
          <p14:tracePt t="67724" x="3613150" y="3276600"/>
          <p14:tracePt t="67741" x="3613150" y="3314700"/>
          <p14:tracePt t="67757" x="3613150" y="3397250"/>
          <p14:tracePt t="67774" x="3613150" y="3473450"/>
          <p14:tracePt t="67791" x="3619500" y="3505200"/>
          <p14:tracePt t="67807" x="3625850" y="3600450"/>
          <p14:tracePt t="67824" x="3625850" y="3638550"/>
          <p14:tracePt t="67841" x="3625850" y="3727450"/>
          <p14:tracePt t="67858" x="3625850" y="3810000"/>
          <p14:tracePt t="67874" x="3625850" y="3835400"/>
          <p14:tracePt t="67891" x="3625850" y="3911600"/>
          <p14:tracePt t="67907" x="3625850" y="3949700"/>
          <p14:tracePt t="67924" x="3625850" y="4006850"/>
          <p14:tracePt t="67941" x="3625850" y="4076700"/>
          <p14:tracePt t="67957" x="3625850" y="4114800"/>
          <p14:tracePt t="67974" x="3619500" y="4184650"/>
          <p14:tracePt t="67991" x="3619500" y="4222750"/>
          <p14:tracePt t="68007" x="3606800" y="4318000"/>
          <p14:tracePt t="68025" x="3600450" y="4419600"/>
          <p14:tracePt t="68041" x="3594100" y="4489450"/>
          <p14:tracePt t="68058" x="3581400" y="4591050"/>
          <p14:tracePt t="68074" x="3581400" y="4622800"/>
          <p14:tracePt t="68091" x="3581400" y="4699000"/>
          <p14:tracePt t="68108" x="3581400" y="4775200"/>
          <p14:tracePt t="68124" x="3581400" y="4800600"/>
          <p14:tracePt t="68141" x="3581400" y="4889500"/>
          <p14:tracePt t="68157" x="3581400" y="4921250"/>
          <p14:tracePt t="68174" x="3581400" y="4978400"/>
          <p14:tracePt t="68191" x="3581400" y="5016500"/>
          <p14:tracePt t="68207" x="3581400" y="5029200"/>
          <p14:tracePt t="68223" x="3581400" y="5048250"/>
          <p14:tracePt t="68240" x="3581400" y="5060950"/>
          <p14:tracePt t="68258" x="3581400" y="5067300"/>
          <p14:tracePt t="68274" x="3581400" y="5073650"/>
          <p14:tracePt t="68291" x="3581400" y="5086350"/>
          <p14:tracePt t="68308" x="3587750" y="5111750"/>
          <p14:tracePt t="68324" x="3587750" y="5118100"/>
          <p14:tracePt t="68339" x="3587750" y="5124450"/>
          <p14:tracePt t="69204" x="3587750" y="5118100"/>
          <p14:tracePt t="69214" x="3587750" y="5111750"/>
          <p14:tracePt t="69225" x="3587750" y="5105400"/>
          <p14:tracePt t="69240" x="3581400" y="5099050"/>
          <p14:tracePt t="69256" x="3575050" y="5060950"/>
          <p14:tracePt t="69273" x="3575050" y="5048250"/>
          <p14:tracePt t="69290" x="3568700" y="5035550"/>
          <p14:tracePt t="69308" x="3568700" y="5003800"/>
          <p14:tracePt t="69324" x="3568700" y="4978400"/>
          <p14:tracePt t="69340" x="3562350" y="4921250"/>
          <p14:tracePt t="69357" x="3562350" y="4895850"/>
          <p14:tracePt t="69374" x="3562350" y="4819650"/>
          <p14:tracePt t="69391" x="3562350" y="4762500"/>
          <p14:tracePt t="69406" x="3562350" y="4730750"/>
          <p14:tracePt t="69423" x="3562350" y="4673600"/>
          <p14:tracePt t="69439" x="3562350" y="4635500"/>
          <p14:tracePt t="69456" x="3562350" y="4546600"/>
          <p14:tracePt t="69473" x="3562350" y="4508500"/>
          <p14:tracePt t="69491" x="3562350" y="4438650"/>
          <p14:tracePt t="69506" x="3562350" y="4387850"/>
          <p14:tracePt t="69523" x="3562350" y="4368800"/>
          <p14:tracePt t="69540" x="3556000" y="4324350"/>
          <p14:tracePt t="69557" x="3536950" y="4286250"/>
          <p14:tracePt t="69573" x="3517900" y="4241800"/>
          <p14:tracePt t="69590" x="3486150" y="4171950"/>
          <p14:tracePt t="69607" x="3473450" y="4140200"/>
          <p14:tracePt t="69623" x="3416300" y="4038600"/>
          <p14:tracePt t="69641" x="3365500" y="3962400"/>
          <p14:tracePt t="69656" x="3333750" y="3905250"/>
          <p14:tracePt t="69673" x="3270250" y="3790950"/>
          <p14:tracePt t="69690" x="3251200" y="3746500"/>
          <p14:tracePt t="69706" x="3200400" y="3632200"/>
          <p14:tracePt t="69723" x="3162300" y="3575050"/>
          <p14:tracePt t="69740" x="3105150" y="3498850"/>
          <p14:tracePt t="69756" x="3054350" y="3397250"/>
          <p14:tracePt t="69773" x="3028950" y="3352800"/>
          <p14:tracePt t="69789" x="2984500" y="3263900"/>
          <p14:tracePt t="69806" x="2965450" y="3225800"/>
          <p14:tracePt t="69822" x="2933700" y="3136900"/>
          <p14:tracePt t="69840" x="2914650" y="3041650"/>
          <p14:tracePt t="69856" x="2914650" y="3003550"/>
          <p14:tracePt t="69874" x="2914650" y="2901950"/>
          <p14:tracePt t="69892" x="2901950" y="2781300"/>
          <p14:tracePt t="69907" x="2901950" y="2743200"/>
          <p14:tracePt t="69924" x="2901950" y="2686050"/>
          <p14:tracePt t="69940" x="2901950" y="2660650"/>
          <p14:tracePt t="69957" x="2901950" y="2616200"/>
          <p14:tracePt t="69975" x="2901950" y="2584450"/>
          <p14:tracePt t="69990" x="2901950" y="2571750"/>
          <p14:tracePt t="70008" x="2901950" y="2559050"/>
          <p14:tracePt t="70882" x="2901950" y="2571750"/>
          <p14:tracePt t="70892" x="2901950" y="2578100"/>
          <p14:tracePt t="70902" x="2895600" y="2597150"/>
          <p14:tracePt t="70913" x="2895600" y="2616200"/>
          <p14:tracePt t="70924" x="2895600" y="2628900"/>
          <p14:tracePt t="70939" x="2895600" y="2647950"/>
          <p14:tracePt t="70956" x="2895600" y="2673350"/>
          <p14:tracePt t="70973" x="2895600" y="2686050"/>
          <p14:tracePt t="70989" x="2895600" y="2705100"/>
          <p14:tracePt t="71006" x="2895600" y="2717800"/>
          <p14:tracePt t="71023" x="2895600" y="2730500"/>
          <p14:tracePt t="71039" x="2889250" y="2749550"/>
          <p14:tracePt t="71056" x="2889250" y="2768600"/>
          <p14:tracePt t="71073" x="2889250" y="2800350"/>
          <p14:tracePt t="71089" x="2889250" y="2819400"/>
          <p14:tracePt t="71107" x="2889250" y="2851150"/>
          <p14:tracePt t="71124" x="2889250" y="2876550"/>
          <p14:tracePt t="71140" x="2889250" y="2882900"/>
          <p14:tracePt t="71157" x="2882900" y="2908300"/>
          <p14:tracePt t="71174" x="2882900" y="2921000"/>
          <p14:tracePt t="71190" x="2882900" y="2952750"/>
          <p14:tracePt t="71207" x="2882900" y="2990850"/>
          <p14:tracePt t="71224" x="2882900" y="3016250"/>
          <p14:tracePt t="71240" x="2876550" y="3054350"/>
          <p14:tracePt t="71258" x="2876550" y="3105150"/>
          <p14:tracePt t="71274" x="2876550" y="3124200"/>
          <p14:tracePt t="71291" x="2876550" y="3175000"/>
          <p14:tracePt t="71307" x="2870200" y="3213100"/>
          <p14:tracePt t="71324" x="2870200" y="3270250"/>
          <p14:tracePt t="71340" x="2870200" y="3295650"/>
          <p14:tracePt t="71357" x="2863850" y="3378200"/>
          <p14:tracePt t="71374" x="2863850" y="3435350"/>
          <p14:tracePt t="71391" x="2863850" y="3473450"/>
          <p14:tracePt t="71406" x="2857500" y="3536950"/>
          <p14:tracePt t="71423" x="2857500" y="3581400"/>
          <p14:tracePt t="71439" x="2838450" y="3708400"/>
          <p14:tracePt t="71458" x="2819400" y="3841750"/>
          <p14:tracePt t="71473" x="2806700" y="3905250"/>
          <p14:tracePt t="71490" x="2800350" y="4057650"/>
          <p14:tracePt t="71507" x="2787650" y="4127500"/>
          <p14:tracePt t="71523" x="2787650" y="4267200"/>
          <p14:tracePt t="71540" x="2781300" y="4368800"/>
          <p14:tracePt t="71556" x="2781300" y="4425950"/>
          <p14:tracePt t="71573" x="2781300" y="4540250"/>
          <p14:tracePt t="71590" x="2781300" y="4578350"/>
          <p14:tracePt t="71606" x="2781300" y="4718050"/>
          <p14:tracePt t="71623" x="2781300" y="4806950"/>
          <p14:tracePt t="71640" x="2781300" y="4851400"/>
          <p14:tracePt t="71657" x="2800350" y="4959350"/>
          <p14:tracePt t="71674" x="2806700" y="5010150"/>
          <p14:tracePt t="71690" x="2819400" y="5118100"/>
          <p14:tracePt t="71707" x="2825750" y="5194300"/>
          <p14:tracePt t="71724" x="2825750" y="5238750"/>
          <p14:tracePt t="71741" x="2825750" y="5283200"/>
          <p14:tracePt t="71757" x="2825750" y="5308600"/>
          <p14:tracePt t="71774" x="2825750" y="5327650"/>
          <p14:tracePt t="71790" x="2832100" y="5359400"/>
          <p14:tracePt t="71807" x="2832100" y="5372100"/>
          <p14:tracePt t="71824" x="2838450" y="5397500"/>
          <p14:tracePt t="71840" x="2844800" y="5410200"/>
          <p14:tracePt t="71857" x="2844800" y="5435600"/>
          <p14:tracePt t="71874" x="2851150" y="5448300"/>
          <p14:tracePt t="71890" x="2851150" y="5454650"/>
          <p14:tracePt t="71907" x="2851150" y="5461000"/>
          <p14:tracePt t="71939" x="2851150" y="5467350"/>
          <p14:tracePt t="71999" x="2857500" y="5454650"/>
          <p14:tracePt t="72009" x="2870200" y="5403850"/>
          <p14:tracePt t="72019" x="2882900" y="5346700"/>
          <p14:tracePt t="72029" x="2901950" y="5295900"/>
          <p14:tracePt t="72040" x="2908300" y="5238750"/>
          <p14:tracePt t="72056" x="2927350" y="5187950"/>
          <p14:tracePt t="72073" x="2946400" y="5105400"/>
          <p14:tracePt t="72089" x="2946400" y="5060950"/>
          <p14:tracePt t="72106" x="2952750" y="4991100"/>
          <p14:tracePt t="72123" x="2952750" y="4902200"/>
          <p14:tracePt t="72139" x="2959100" y="4851400"/>
          <p14:tracePt t="72156" x="2971800" y="4768850"/>
          <p14:tracePt t="72173" x="2971800" y="4718050"/>
          <p14:tracePt t="72189" x="2978150" y="4622800"/>
          <p14:tracePt t="72207" x="2984500" y="4521200"/>
          <p14:tracePt t="72224" x="2984500" y="4489450"/>
          <p14:tracePt t="72239" x="2997200" y="4387850"/>
          <p14:tracePt t="72257" x="2997200" y="4349750"/>
          <p14:tracePt t="72274" x="3003550" y="4267200"/>
          <p14:tracePt t="72291" x="3009900" y="4191000"/>
          <p14:tracePt t="72307" x="3009900" y="4146550"/>
          <p14:tracePt t="72324" x="3009900" y="4057650"/>
          <p14:tracePt t="72341" x="3009900" y="4019550"/>
          <p14:tracePt t="72357" x="3009900" y="3905250"/>
          <p14:tracePt t="72373" x="3009900" y="3860800"/>
          <p14:tracePt t="72390" x="3009900" y="3771900"/>
          <p14:tracePt t="72406" x="3022600" y="3689350"/>
          <p14:tracePt t="72423" x="3022600" y="3632200"/>
          <p14:tracePt t="72440" x="3028950" y="3505200"/>
          <p14:tracePt t="72458" x="3041650" y="3371850"/>
          <p14:tracePt t="72474" x="3041650" y="3333750"/>
          <p14:tracePt t="72490" x="3041650" y="3257550"/>
          <p14:tracePt t="72506" x="3041650" y="3225800"/>
          <p14:tracePt t="72523" x="3022600" y="3168650"/>
          <p14:tracePt t="72539" x="3016250" y="3124200"/>
          <p14:tracePt t="72556" x="2990850" y="3041650"/>
          <p14:tracePt t="72573" x="2959100" y="2965450"/>
          <p14:tracePt t="72589" x="2952750" y="2946400"/>
          <p14:tracePt t="72607" x="2933700" y="2901950"/>
          <p14:tracePt t="72623" x="2927350" y="2882900"/>
          <p14:tracePt t="72639" x="2927350" y="2857500"/>
          <p14:tracePt t="72657" x="2921000" y="2844800"/>
          <p14:tracePt t="72690" x="2921000" y="2838450"/>
          <p14:tracePt t="72708" x="2921000" y="2832100"/>
          <p14:tracePt t="72740" x="2914650" y="2832100"/>
          <p14:tracePt t="72759" x="2908300" y="2832100"/>
          <p14:tracePt t="72769" x="2901950" y="2838450"/>
          <p14:tracePt t="72780" x="2889250" y="2870200"/>
          <p14:tracePt t="72791" x="2876550" y="2908300"/>
          <p14:tracePt t="72806" x="2857500" y="2978150"/>
          <p14:tracePt t="72822" x="2838450" y="3105150"/>
          <p14:tracePt t="72839" x="2832100" y="3187700"/>
          <p14:tracePt t="72856" x="2832100" y="3314700"/>
          <p14:tracePt t="72873" x="2832100" y="3352800"/>
          <p14:tracePt t="72889" x="2832100" y="3467100"/>
          <p14:tracePt t="72906" x="2832100" y="3568700"/>
          <p14:tracePt t="72922" x="2832100" y="3644900"/>
          <p14:tracePt t="72939" x="2832100" y="3816350"/>
          <p14:tracePt t="72956" x="2857500" y="3917950"/>
          <p14:tracePt t="72972" x="2876550" y="4070350"/>
          <p14:tracePt t="72990" x="2901950" y="4229100"/>
          <p14:tracePt t="73006" x="2901950" y="4279900"/>
          <p14:tracePt t="73023" x="2914650" y="4375150"/>
          <p14:tracePt t="73040" x="2921000" y="4413250"/>
          <p14:tracePt t="73057" x="2921000" y="4483100"/>
          <p14:tracePt t="73073" x="2927350" y="4540250"/>
          <p14:tracePt t="73090" x="2927350" y="4565650"/>
          <p14:tracePt t="73107" x="2946400" y="4641850"/>
          <p14:tracePt t="73124" x="2946400" y="4667250"/>
          <p14:tracePt t="73140" x="2959100" y="4699000"/>
          <p14:tracePt t="73157" x="2971800" y="4724400"/>
          <p14:tracePt t="73174" x="2978150" y="4737100"/>
          <p14:tracePt t="73190" x="2984500" y="4749800"/>
          <p14:tracePt t="73206" x="2990850" y="4756150"/>
          <p14:tracePt t="73222" x="2990850" y="4768850"/>
        </p14:tracePtLst>
      </p14:laserTraceLst>
    </p:ext>
  </p:extLs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en-US"/>
              <a:t>Statistical model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pPr>
              <a:defRPr/>
            </a:pPr>
            <a:r>
              <a:rPr lang="pt-BR" dirty="0" err="1"/>
              <a:t>Session</a:t>
            </a:r>
            <a:r>
              <a:rPr lang="pt-BR" dirty="0"/>
              <a:t> 3</a:t>
            </a:r>
          </a:p>
        </p:txBody>
      </p:sp>
      <p:sp>
        <p:nvSpPr>
          <p:cNvPr id="34821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6553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55A7B17-AF66-482A-8E3E-0239097642EE}" type="slidenum">
              <a:rPr lang="pt-BR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pt-BR" altLang="en-US" sz="1200">
              <a:solidFill>
                <a:srgbClr val="898989"/>
              </a:solidFill>
            </a:endParaRPr>
          </a:p>
        </p:txBody>
      </p:sp>
      <p:sp>
        <p:nvSpPr>
          <p:cNvPr id="8" name="Espaço Reservado para Data 3"/>
          <p:cNvSpPr>
            <a:spLocks noGrp="1"/>
          </p:cNvSpPr>
          <p:nvPr>
            <p:ph type="dt" sz="quarter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pt-BR" dirty="0"/>
              <a:t>2019</a:t>
            </a:r>
          </a:p>
        </p:txBody>
      </p:sp>
      <p:pic>
        <p:nvPicPr>
          <p:cNvPr id="3" name="Espaço Reservado para Conteúdo 2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3772" y="1268760"/>
            <a:ext cx="7786660" cy="507233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extLst>
    <p:ext uri="{3A86A75C-4F4B-4683-9AE1-C65F6400EC91}">
      <p14:laserTraceLst xmlns:p14="http://schemas.microsoft.com/office/powerpoint/2010/main">
        <p14:tracePtLst>
          <p14:tracePt t="6033" x="2959100" y="4756150"/>
          <p14:tracePt t="6043" x="2927350" y="4730750"/>
          <p14:tracePt t="6054" x="2889250" y="4699000"/>
          <p14:tracePt t="6065" x="2832100" y="4648200"/>
          <p14:tracePt t="6080" x="2749550" y="4597400"/>
          <p14:tracePt t="6097" x="2609850" y="4476750"/>
          <p14:tracePt t="6113" x="2546350" y="4419600"/>
          <p14:tracePt t="6130" x="2419350" y="4273550"/>
          <p14:tracePt t="6147" x="2324100" y="4171950"/>
          <p14:tracePt t="6163" x="2247900" y="4108450"/>
          <p14:tracePt t="6180" x="2133600" y="4000500"/>
          <p14:tracePt t="6197" x="2089150" y="3956050"/>
          <p14:tracePt t="6212" x="1993900" y="3790950"/>
          <p14:tracePt t="6230" x="1930400" y="3670300"/>
          <p14:tracePt t="6246" x="1911350" y="3638550"/>
          <p14:tracePt t="6264" x="1898650" y="3600450"/>
          <p14:tracePt t="6281" x="1885950" y="3581400"/>
          <p14:tracePt t="6297" x="1854200" y="3511550"/>
          <p14:tracePt t="6314" x="1803400" y="3397250"/>
          <p14:tracePt t="6330" x="1778000" y="3340100"/>
          <p14:tracePt t="6347" x="1720850" y="3238500"/>
          <p14:tracePt t="6363" x="1695450" y="3194050"/>
          <p14:tracePt t="6379" x="1676400" y="3162300"/>
          <p14:tracePt t="6396" x="1638300" y="3117850"/>
          <p14:tracePt t="6412" x="1625600" y="3098800"/>
          <p14:tracePt t="6429" x="1587500" y="3048000"/>
          <p14:tracePt t="6446" x="1568450" y="3028950"/>
          <p14:tracePt t="6462" x="1543050" y="3003550"/>
          <p14:tracePt t="6479" x="1524000" y="2978150"/>
          <p14:tracePt t="6496" x="1485900" y="2921000"/>
          <p14:tracePt t="6512" x="1460500" y="2876550"/>
          <p14:tracePt t="6529" x="1447800" y="2863850"/>
          <p14:tracePt t="6546" x="1422400" y="2813050"/>
          <p14:tracePt t="6562" x="1409700" y="2787650"/>
          <p14:tracePt t="6579" x="1397000" y="2755900"/>
          <p14:tracePt t="6597" x="1390650" y="2743200"/>
          <p14:tracePt t="6680" x="1390650" y="2755900"/>
          <p14:tracePt t="6690" x="1390650" y="2774950"/>
          <p14:tracePt t="6701" x="1390650" y="2800350"/>
          <p14:tracePt t="6713" x="1390650" y="2819400"/>
          <p14:tracePt t="6731" x="1390650" y="2851150"/>
          <p14:tracePt t="6747" x="1390650" y="2889250"/>
          <p14:tracePt t="6764" x="1384300" y="2959100"/>
          <p14:tracePt t="6780" x="1384300" y="2978150"/>
          <p14:tracePt t="6797" x="1384300" y="3028950"/>
          <p14:tracePt t="6814" x="1384300" y="3054350"/>
          <p14:tracePt t="6830" x="1384300" y="3105150"/>
          <p14:tracePt t="6847" x="1384300" y="3181350"/>
          <p14:tracePt t="6863" x="1384300" y="3232150"/>
          <p14:tracePt t="6880" x="1371600" y="3314700"/>
          <p14:tracePt t="6898" x="1371600" y="3352800"/>
          <p14:tracePt t="6913" x="1371600" y="3429000"/>
          <p14:tracePt t="6931" x="1365250" y="3511550"/>
          <p14:tracePt t="6946" x="1365250" y="3549650"/>
          <p14:tracePt t="6963" x="1358900" y="3670300"/>
          <p14:tracePt t="6980" x="1346200" y="3708400"/>
          <p14:tracePt t="6997" x="1339850" y="3803650"/>
          <p14:tracePt t="7014" x="1327150" y="3917950"/>
          <p14:tracePt t="7030" x="1320800" y="3994150"/>
          <p14:tracePt t="7047" x="1282700" y="4178300"/>
          <p14:tracePt t="7063" x="1257300" y="4260850"/>
          <p14:tracePt t="7080" x="1231900" y="4400550"/>
          <p14:tracePt t="7099" x="1193800" y="4559300"/>
          <p14:tracePt t="7113" x="1181100" y="4648200"/>
          <p14:tracePt t="7130" x="1162050" y="4819650"/>
          <p14:tracePt t="7147" x="1155700" y="4870450"/>
          <p14:tracePt t="7163" x="1155700" y="4927600"/>
          <p14:tracePt t="7180" x="1155700" y="4997450"/>
          <p14:tracePt t="7197" x="1149350" y="5022850"/>
          <p14:tracePt t="7213" x="1136650" y="5092700"/>
          <p14:tracePt t="7230" x="1136650" y="5130800"/>
          <p14:tracePt t="7246" x="1136650" y="5232400"/>
          <p14:tracePt t="7264" x="1136650" y="5295900"/>
          <p14:tracePt t="7280" x="1136650" y="5321300"/>
          <p14:tracePt t="7297" x="1136650" y="5346700"/>
          <p14:tracePt t="7313" x="1136650" y="5353050"/>
          <p14:tracePt t="7330" x="1136650" y="5365750"/>
          <p14:tracePt t="7347" x="1136650" y="5372100"/>
          <p14:tracePt t="7473" x="1136650" y="5365750"/>
          <p14:tracePt t="7483" x="1136650" y="5353050"/>
          <p14:tracePt t="7494" x="1136650" y="5340350"/>
          <p14:tracePt t="7504" x="1136650" y="5334000"/>
          <p14:tracePt t="7515" x="1136650" y="5314950"/>
          <p14:tracePt t="7530" x="1136650" y="5302250"/>
          <p14:tracePt t="7547" x="1136650" y="5276850"/>
          <p14:tracePt t="7563" x="1136650" y="5264150"/>
          <p14:tracePt t="7579" x="1136650" y="5251450"/>
          <p14:tracePt t="7596" x="1136650" y="5238750"/>
          <p14:tracePt t="7613" x="1143000" y="5213350"/>
          <p14:tracePt t="7629" x="1149350" y="5168900"/>
          <p14:tracePt t="7646" x="1149350" y="5156200"/>
          <p14:tracePt t="7662" x="1155700" y="5118100"/>
          <p14:tracePt t="7679" x="1155700" y="5099050"/>
          <p14:tracePt t="7695" x="1174750" y="5054600"/>
          <p14:tracePt t="7712" x="1181100" y="5003800"/>
          <p14:tracePt t="7729" x="1181100" y="4978400"/>
          <p14:tracePt t="7746" x="1187450" y="4908550"/>
          <p14:tracePt t="7762" x="1193800" y="4870450"/>
          <p14:tracePt t="7779" x="1212850" y="4775200"/>
          <p14:tracePt t="7796" x="1219200" y="4692650"/>
          <p14:tracePt t="7812" x="1225550" y="4660900"/>
          <p14:tracePt t="7829" x="1238250" y="4597400"/>
          <p14:tracePt t="7846" x="1238250" y="4565650"/>
          <p14:tracePt t="7863" x="1244600" y="4464050"/>
          <p14:tracePt t="7880" x="1263650" y="4318000"/>
          <p14:tracePt t="7896" x="1282700" y="4229100"/>
          <p14:tracePt t="7913" x="1295400" y="3962400"/>
          <p14:tracePt t="7931" x="1314450" y="3746500"/>
          <p14:tracePt t="7947" x="1327150" y="3657600"/>
          <p14:tracePt t="7964" x="1339850" y="3536950"/>
          <p14:tracePt t="7980" x="1339850" y="3498850"/>
          <p14:tracePt t="7997" x="1352550" y="3467100"/>
          <p14:tracePt t="8013" x="1352550" y="3454400"/>
          <p14:tracePt t="8030" x="1352550" y="3435350"/>
          <p14:tracePt t="8047" x="1352550" y="3390900"/>
          <p14:tracePt t="8063" x="1358900" y="3359150"/>
          <p14:tracePt t="8080" x="1358900" y="3321050"/>
          <p14:tracePt t="8097" x="1365250" y="3270250"/>
          <p14:tracePt t="8113" x="1371600" y="3213100"/>
          <p14:tracePt t="8130" x="1377950" y="3162300"/>
          <p14:tracePt t="8147" x="1377950" y="3130550"/>
          <p14:tracePt t="8164" x="1384300" y="3086100"/>
          <p14:tracePt t="8180" x="1384300" y="3060700"/>
          <p14:tracePt t="8197" x="1384300" y="3022600"/>
          <p14:tracePt t="8213" x="1384300" y="3003550"/>
          <p14:tracePt t="8229" x="1384300" y="2990850"/>
          <p14:tracePt t="8359" x="1384300" y="2984500"/>
          <p14:tracePt t="8371" x="1384300" y="2978150"/>
          <p14:tracePt t="8381" x="1390650" y="2965450"/>
          <p14:tracePt t="8396" x="1390650" y="2959100"/>
          <p14:tracePt t="8414" x="1390650" y="2952750"/>
          <p14:tracePt t="8817" x="1390650" y="2959100"/>
          <p14:tracePt t="8827" x="1390650" y="2965450"/>
          <p14:tracePt t="8838" x="1397000" y="2971800"/>
          <p14:tracePt t="8848" x="1397000" y="2978150"/>
          <p14:tracePt t="8870" x="1397000" y="2984500"/>
          <p14:tracePt t="8880" x="1397000" y="2990850"/>
          <p14:tracePt t="8896" x="1397000" y="2997200"/>
          <p14:tracePt t="8912" x="1397000" y="3009900"/>
          <p14:tracePt t="8929" x="1397000" y="3016250"/>
          <p14:tracePt t="8946" x="1397000" y="3022600"/>
          <p14:tracePt t="9018" x="1403350" y="3022600"/>
          <p14:tracePt t="9029" x="1403350" y="3028950"/>
          <p14:tracePt t="9038" x="1409700" y="3028950"/>
          <p14:tracePt t="9050" x="1409700" y="3035300"/>
          <p14:tracePt t="9063" x="1422400" y="3035300"/>
          <p14:tracePt t="9080" x="1447800" y="3041650"/>
          <p14:tracePt t="9097" x="1466850" y="3048000"/>
          <p14:tracePt t="9112" x="1485900" y="3048000"/>
          <p14:tracePt t="9129" x="1498600" y="3048000"/>
          <p14:tracePt t="9146" x="1517650" y="3048000"/>
          <p14:tracePt t="9162" x="1536700" y="3048000"/>
          <p14:tracePt t="9179" x="1549400" y="3048000"/>
          <p14:tracePt t="9196" x="1568450" y="3048000"/>
          <p14:tracePt t="9215" x="1593850" y="3048000"/>
          <p14:tracePt t="9230" x="1600200" y="3048000"/>
          <p14:tracePt t="9247" x="1619250" y="3048000"/>
          <p14:tracePt t="9263" x="1625600" y="3048000"/>
          <p14:tracePt t="9280" x="1644650" y="3048000"/>
          <p14:tracePt t="9297" x="1651000" y="3048000"/>
          <p14:tracePt t="9313" x="1657350" y="3048000"/>
          <p14:tracePt t="9330" x="1670050" y="3048000"/>
          <p14:tracePt t="9347" x="1676400" y="3048000"/>
          <p14:tracePt t="9363" x="1689100" y="3048000"/>
          <p14:tracePt t="9381" x="1695450" y="3048000"/>
          <p14:tracePt t="9396" x="1701800" y="3048000"/>
          <p14:tracePt t="9412" x="1708150" y="3048000"/>
          <p14:tracePt t="9455" x="1714500" y="3048000"/>
          <p14:tracePt t="9486" x="1720850" y="3048000"/>
          <p14:tracePt t="9496" x="1727200" y="3048000"/>
          <p14:tracePt t="9518" x="1739900" y="3054350"/>
          <p14:tracePt t="9528" x="1752600" y="3054350"/>
          <p14:tracePt t="9539" x="1765300" y="3060700"/>
          <p14:tracePt t="9549" x="1778000" y="3060700"/>
          <p14:tracePt t="9563" x="1797050" y="3067050"/>
          <p14:tracePt t="9580" x="1835150" y="3073400"/>
          <p14:tracePt t="9597" x="1847850" y="3079750"/>
          <p14:tracePt t="9613" x="1866900" y="3086100"/>
          <p14:tracePt t="9629" x="1873250" y="3092450"/>
          <p14:tracePt t="9646" x="1892300" y="3098800"/>
          <p14:tracePt t="9664" x="1917700" y="3105150"/>
          <p14:tracePt t="9680" x="1924050" y="3105150"/>
          <p14:tracePt t="9697" x="1943100" y="3111500"/>
          <p14:tracePt t="9730" x="1955800" y="3117850"/>
          <p14:tracePt t="9747" x="1968500" y="3124200"/>
          <p14:tracePt t="9763" x="1974850" y="3124200"/>
          <p14:tracePt t="9780" x="1981200" y="3124200"/>
          <p14:tracePt t="9797" x="1987550" y="3124200"/>
          <p14:tracePt t="9813" x="1993900" y="3124200"/>
          <p14:tracePt t="9830" x="2000250" y="3124200"/>
          <p14:tracePt t="9871" x="2006600" y="3124200"/>
          <p14:tracePt t="9902" x="2006600" y="3130550"/>
          <p14:tracePt t="9923" x="2006600" y="3136900"/>
          <p14:tracePt t="9933" x="2006600" y="3149600"/>
          <p14:tracePt t="9944" x="2006600" y="3155950"/>
          <p14:tracePt t="9954" x="2006600" y="3168650"/>
          <p14:tracePt t="9975" x="2006600" y="3181350"/>
          <p14:tracePt t="9996" x="2006600" y="3187700"/>
          <p14:tracePt t="10028" x="2006600" y="3194050"/>
          <p14:tracePt t="10102" x="2006600" y="3200400"/>
          <p14:tracePt t="10218" x="2000250" y="3200400"/>
          <p14:tracePt t="10227" x="1993900" y="3206750"/>
          <p14:tracePt t="10237" x="1987550" y="3213100"/>
          <p14:tracePt t="10248" x="1981200" y="3219450"/>
          <p14:tracePt t="10263" x="1974850" y="3219450"/>
          <p14:tracePt t="10281" x="1949450" y="3219450"/>
          <p14:tracePt t="10297" x="1943100" y="3225800"/>
          <p14:tracePt t="10313" x="1917700" y="3232150"/>
          <p14:tracePt t="10331" x="1885950" y="3238500"/>
          <p14:tracePt t="10347" x="1854200" y="3251200"/>
          <p14:tracePt t="10363" x="1797050" y="3257550"/>
          <p14:tracePt t="10379" x="1771650" y="3257550"/>
          <p14:tracePt t="10396" x="1701800" y="3257550"/>
          <p14:tracePt t="10412" x="1651000" y="3257550"/>
          <p14:tracePt t="10413" x="1600200" y="3257550"/>
          <p14:tracePt t="10430" x="1524000" y="3257550"/>
          <p14:tracePt t="10447" x="1390650" y="3244850"/>
          <p14:tracePt t="10463" x="1352550" y="3244850"/>
          <p14:tracePt t="10480" x="1244600" y="3225800"/>
          <p14:tracePt t="10498" x="1117600" y="3219450"/>
          <p14:tracePt t="10513" x="1060450" y="3200400"/>
          <p14:tracePt t="10530" x="977900" y="3175000"/>
          <p14:tracePt t="10547" x="933450" y="3162300"/>
          <p14:tracePt t="10563" x="895350" y="3149600"/>
          <p14:tracePt t="10581" x="869950" y="3149600"/>
          <p14:tracePt t="10597" x="838200" y="3143250"/>
          <p14:tracePt t="10614" x="812800" y="3136900"/>
          <p14:tracePt t="10630" x="806450" y="3136900"/>
          <p14:tracePt t="10646" x="800100" y="3130550"/>
          <p14:tracePt t="10663" x="793750" y="3130550"/>
          <p14:tracePt t="10749" x="800100" y="3130550"/>
          <p14:tracePt t="10759" x="825500" y="3130550"/>
          <p14:tracePt t="10769" x="882650" y="3130550"/>
          <p14:tracePt t="10781" x="946150" y="3130550"/>
          <p14:tracePt t="10796" x="1003300" y="3130550"/>
          <p14:tracePt t="10813" x="1130300" y="3155950"/>
          <p14:tracePt t="10830" x="1238250" y="3175000"/>
          <p14:tracePt t="10847" x="1371600" y="3200400"/>
          <p14:tracePt t="10863" x="1479550" y="3232150"/>
          <p14:tracePt t="10880" x="1504950" y="3238500"/>
          <p14:tracePt t="10897" x="1574800" y="3257550"/>
          <p14:tracePt t="10913" x="1600200" y="3263900"/>
          <p14:tracePt t="10916" x="1619250" y="3270250"/>
          <p14:tracePt t="10930" x="1638300" y="3276600"/>
          <p14:tracePt t="10947" x="1695450" y="3282950"/>
          <p14:tracePt t="10963" x="1727200" y="3282950"/>
          <p14:tracePt t="10980" x="1765300" y="3282950"/>
          <p14:tracePt t="10997" x="1778000" y="3282950"/>
          <p14:tracePt t="11013" x="1797050" y="3282950"/>
          <p14:tracePt t="11029" x="1803400" y="3282950"/>
          <p14:tracePt t="11046" x="1809750" y="3282950"/>
          <p14:tracePt t="11154" x="1778000" y="3282950"/>
          <p14:tracePt t="11164" x="1752600" y="3282950"/>
          <p14:tracePt t="11174" x="1701800" y="3282950"/>
          <p14:tracePt t="11185" x="1651000" y="3282950"/>
          <p14:tracePt t="11196" x="1562100" y="3282950"/>
          <p14:tracePt t="11212" x="1460500" y="3282950"/>
          <p14:tracePt t="11230" x="1282700" y="3302000"/>
          <p14:tracePt t="11247" x="1168400" y="3314700"/>
          <p14:tracePt t="11263" x="984250" y="3333750"/>
          <p14:tracePt t="11280" x="908050" y="3333750"/>
          <p14:tracePt t="11296" x="889000" y="3333750"/>
          <p14:tracePt t="11313" x="863600" y="3333750"/>
          <p14:tracePt t="11347" x="857250" y="3333750"/>
          <p14:tracePt t="11363" x="850900" y="3333750"/>
          <p14:tracePt t="11405" x="857250" y="3333750"/>
          <p14:tracePt t="11415" x="882650" y="3333750"/>
          <p14:tracePt t="11425" x="927100" y="3333750"/>
          <p14:tracePt t="11436" x="952500" y="3333750"/>
          <p14:tracePt t="11447" x="984250" y="3333750"/>
          <p14:tracePt t="11462" x="1022350" y="3333750"/>
          <p14:tracePt t="11479" x="1162050" y="3333750"/>
          <p14:tracePt t="11495" x="1225550" y="3333750"/>
          <p14:tracePt t="11512" x="1314450" y="3333750"/>
          <p14:tracePt t="11529" x="1358900" y="3346450"/>
          <p14:tracePt t="11545" x="1466850" y="3378200"/>
          <p14:tracePt t="11563" x="1568450" y="3416300"/>
          <p14:tracePt t="11580" x="1606550" y="3435350"/>
          <p14:tracePt t="11596" x="1657350" y="3454400"/>
          <p14:tracePt t="11612" x="1682750" y="3454400"/>
          <p14:tracePt t="11629" x="1720850" y="3467100"/>
          <p14:tracePt t="11646" x="1746250" y="3473450"/>
          <p14:tracePt t="11663" x="1758950" y="3473450"/>
          <p14:tracePt t="11680" x="1784350" y="3473450"/>
          <p14:tracePt t="11697" x="1816100" y="3473450"/>
          <p14:tracePt t="11713" x="1828800" y="3473450"/>
          <p14:tracePt t="11730" x="1854200" y="3473450"/>
          <p14:tracePt t="11746" x="1866900" y="3473450"/>
          <p14:tracePt t="11763" x="1879600" y="3473450"/>
          <p14:tracePt t="11813" x="1885950" y="3473450"/>
          <p14:tracePt t="11844" x="1892300" y="3473450"/>
          <p14:tracePt t="11866" x="1898650" y="3473450"/>
          <p14:tracePt t="11875" x="1905000" y="3473450"/>
          <p14:tracePt t="11886" x="1911350" y="3473450"/>
          <p14:tracePt t="11898" x="1917700" y="3473450"/>
          <p14:tracePt t="11913" x="1924050" y="3473450"/>
          <p14:tracePt t="11930" x="1943100" y="3460750"/>
          <p14:tracePt t="11946" x="1949450" y="3454400"/>
          <p14:tracePt t="11963" x="1968500" y="3441700"/>
          <p14:tracePt t="11980" x="1981200" y="3435350"/>
          <p14:tracePt t="11996" x="1987550" y="3429000"/>
          <p14:tracePt t="12013" x="2000250" y="3429000"/>
          <p14:tracePt t="12030" x="2000250" y="3422650"/>
          <p14:tracePt t="12047" x="2006600" y="3422650"/>
          <p14:tracePt t="12063" x="2012950" y="3422650"/>
          <p14:tracePt t="12080" x="2012950" y="3416300"/>
          <p14:tracePt t="12096" x="2019300" y="3416300"/>
          <p14:tracePt t="12115" x="2025650" y="3416300"/>
          <p14:tracePt t="12130" x="2032000" y="3409950"/>
          <p14:tracePt t="12147" x="2051050" y="3409950"/>
          <p14:tracePt t="12163" x="2063750" y="3409950"/>
          <p14:tracePt t="12179" x="2070100" y="3409950"/>
          <p14:tracePt t="12196" x="2076450" y="3409950"/>
          <p14:tracePt t="12212" x="2095500" y="3409950"/>
          <p14:tracePt t="12229" x="2108200" y="3409950"/>
          <p14:tracePt t="12262" x="2120900" y="3409950"/>
          <p14:tracePt t="12279" x="2127250" y="3409950"/>
          <p14:tracePt t="12295" x="2133600" y="3409950"/>
          <p14:tracePt t="12312" x="2139950" y="3416300"/>
          <p14:tracePt t="12328" x="2146300" y="3416300"/>
          <p14:tracePt t="12345" x="2146300" y="3422650"/>
          <p14:tracePt t="12362" x="2152650" y="3422650"/>
          <p14:tracePt t="12379" x="2165350" y="3422650"/>
          <p14:tracePt t="12396" x="2178050" y="3435350"/>
          <p14:tracePt t="12412" x="2184400" y="3441700"/>
          <p14:tracePt t="12429" x="2190750" y="3448050"/>
          <p14:tracePt t="12463" x="2197100" y="3454400"/>
          <p14:tracePt t="12480" x="2203450" y="3460750"/>
          <p14:tracePt t="12497" x="2209800" y="3473450"/>
          <p14:tracePt t="12513" x="2216150" y="3498850"/>
          <p14:tracePt t="12530" x="2216150" y="3505200"/>
          <p14:tracePt t="12546" x="2216150" y="3517900"/>
          <p14:tracePt t="12563" x="2222500" y="3530600"/>
          <p14:tracePt t="12626" x="2222500" y="3536950"/>
          <p14:tracePt t="12751" x="2222500" y="3543300"/>
          <p14:tracePt t="12772" x="2216150" y="3556000"/>
          <p14:tracePt t="12783" x="2197100" y="3562350"/>
          <p14:tracePt t="12793" x="2165350" y="3568700"/>
          <p14:tracePt t="12804" x="2133600" y="3575050"/>
          <p14:tracePt t="12815" x="2095500" y="3587750"/>
          <p14:tracePt t="12830" x="2025650" y="3606800"/>
          <p14:tracePt t="12847" x="1930400" y="3632200"/>
          <p14:tracePt t="12863" x="1892300" y="3638550"/>
          <p14:tracePt t="12880" x="1841500" y="3644900"/>
          <p14:tracePt t="12897" x="1784350" y="3644900"/>
          <p14:tracePt t="12913" x="1752600" y="3644900"/>
          <p14:tracePt t="12930" x="1676400" y="3644900"/>
          <p14:tracePt t="12946" x="1638300" y="3644900"/>
          <p14:tracePt t="12962" x="1587500" y="3644900"/>
          <p14:tracePt t="12979" x="1562100" y="3644900"/>
          <p14:tracePt t="12995" x="1517650" y="3638550"/>
          <p14:tracePt t="13013" x="1479550" y="3625850"/>
          <p14:tracePt t="13030" x="1447800" y="3619500"/>
          <p14:tracePt t="13047" x="1397000" y="3594100"/>
          <p14:tracePt t="13062" x="1371600" y="3587750"/>
          <p14:tracePt t="13078" x="1295400" y="3575050"/>
          <p14:tracePt t="13095" x="1250950" y="3568700"/>
          <p14:tracePt t="13112" x="1219200" y="3556000"/>
          <p14:tracePt t="13129" x="1162050" y="3549650"/>
          <p14:tracePt t="13145" x="1143000" y="3543300"/>
          <p14:tracePt t="13162" x="1085850" y="3543300"/>
          <p14:tracePt t="13179" x="1054100" y="3543300"/>
          <p14:tracePt t="13195" x="1047750" y="3543300"/>
          <p14:tracePt t="13212" x="1035050" y="3543300"/>
          <p14:tracePt t="13231" x="1028700" y="3543300"/>
          <p14:tracePt t="13264" x="1022350" y="3543300"/>
          <p14:tracePt t="13335" x="1016000" y="3543300"/>
          <p14:tracePt t="13366" x="1009650" y="3543300"/>
          <p14:tracePt t="13376" x="1003300" y="3543300"/>
          <p14:tracePt t="13386" x="990600" y="3543300"/>
          <p14:tracePt t="13397" x="977900" y="3543300"/>
          <p14:tracePt t="13412" x="965200" y="3543300"/>
          <p14:tracePt t="13429" x="939800" y="3543300"/>
          <p14:tracePt t="13445" x="927100" y="3543300"/>
          <p14:tracePt t="13462" x="901700" y="3543300"/>
          <p14:tracePt t="13495" x="889000" y="3543300"/>
          <p14:tracePt t="13512" x="882650" y="3543300"/>
          <p14:tracePt t="13754" x="882650" y="3549650"/>
          <p14:tracePt t="13826" x="882650" y="3556000"/>
          <p14:tracePt t="13836" x="889000" y="3556000"/>
          <p14:tracePt t="13857" x="895350" y="3556000"/>
          <p14:tracePt t="13878" x="901700" y="3556000"/>
          <p14:tracePt t="13888" x="908050" y="3562350"/>
          <p14:tracePt t="13900" x="920750" y="3562350"/>
          <p14:tracePt t="13913" x="927100" y="3562350"/>
          <p14:tracePt t="13930" x="946150" y="3562350"/>
          <p14:tracePt t="13947" x="958850" y="3568700"/>
          <p14:tracePt t="13962" x="1003300" y="3568700"/>
          <p14:tracePt t="13980" x="1022350" y="3568700"/>
          <p14:tracePt t="13996" x="1060450" y="3568700"/>
          <p14:tracePt t="14013" x="1123950" y="3568700"/>
          <p14:tracePt t="14030" x="1162050" y="3568700"/>
          <p14:tracePt t="14046" x="1238250" y="3568700"/>
          <p14:tracePt t="14063" x="1276350" y="3568700"/>
          <p14:tracePt t="14079" x="1346200" y="3568700"/>
          <p14:tracePt t="14097" x="1447800" y="3568700"/>
          <p14:tracePt t="14113" x="1511300" y="3568700"/>
          <p14:tracePt t="14129" x="1612900" y="3568700"/>
          <p14:tracePt t="14146" x="1657350" y="3568700"/>
          <p14:tracePt t="14163" x="1720850" y="3568700"/>
          <p14:tracePt t="14180" x="1816100" y="3575050"/>
          <p14:tracePt t="14196" x="1854200" y="3581400"/>
          <p14:tracePt t="14213" x="1936750" y="3600450"/>
          <p14:tracePt t="14229" x="1981200" y="3606800"/>
          <p14:tracePt t="14246" x="2044700" y="3606800"/>
          <p14:tracePt t="14263" x="2114550" y="3606800"/>
          <p14:tracePt t="14279" x="2152650" y="3613150"/>
          <p14:tracePt t="14295" x="2235200" y="3613150"/>
          <p14:tracePt t="14312" x="2260600" y="3625850"/>
          <p14:tracePt t="14329" x="2311400" y="3625850"/>
          <p14:tracePt t="14346" x="2324100" y="3625850"/>
          <p14:tracePt t="14363" x="2349500" y="3625850"/>
          <p14:tracePt t="14380" x="2368550" y="3625850"/>
          <p14:tracePt t="14395" x="2374900" y="3625850"/>
          <p14:tracePt t="14412" x="2381250" y="3625850"/>
          <p14:tracePt t="14441" x="2387600" y="3625850"/>
          <p14:tracePt t="14596" x="2374900" y="3625850"/>
          <p14:tracePt t="14606" x="2355850" y="3625850"/>
          <p14:tracePt t="14617" x="2330450" y="3625850"/>
          <p14:tracePt t="14628" x="2292350" y="3625850"/>
          <p14:tracePt t="14645" x="2247900" y="3625850"/>
          <p14:tracePt t="14662" x="2108200" y="3625850"/>
          <p14:tracePt t="14678" x="2032000" y="3625850"/>
          <p14:tracePt t="14695" x="1930400" y="3625850"/>
          <p14:tracePt t="14714" x="1803400" y="3625850"/>
          <p14:tracePt t="14730" x="1714500" y="3625850"/>
          <p14:tracePt t="14746" x="1600200" y="3625850"/>
          <p14:tracePt t="14764" x="1530350" y="3625850"/>
          <p14:tracePt t="14780" x="1498600" y="3625850"/>
          <p14:tracePt t="14797" x="1447800" y="3606800"/>
          <p14:tracePt t="14813" x="1435100" y="3606800"/>
          <p14:tracePt t="14829" x="1422400" y="3606800"/>
          <p14:tracePt t="14847" x="1416050" y="3600450"/>
          <p14:tracePt t="15923" x="1428750" y="3600450"/>
          <p14:tracePt t="15933" x="1454150" y="3613150"/>
          <p14:tracePt t="15943" x="1485900" y="3625850"/>
          <p14:tracePt t="15953" x="1543050" y="3644900"/>
          <p14:tracePt t="15965" x="1587500" y="3663950"/>
          <p14:tracePt t="15979" x="1625600" y="3683000"/>
          <p14:tracePt t="15998" x="1765300" y="3746500"/>
          <p14:tracePt t="16012" x="1860550" y="3790950"/>
          <p14:tracePt t="16029" x="2006600" y="3860800"/>
          <p14:tracePt t="16045" x="2063750" y="3879850"/>
          <p14:tracePt t="16063" x="2159000" y="3924300"/>
          <p14:tracePt t="16080" x="2216150" y="3956050"/>
          <p14:tracePt t="16096" x="2235200" y="3962400"/>
          <p14:tracePt t="16113" x="2260600" y="3975100"/>
          <p14:tracePt t="16131" x="2273300" y="3981450"/>
          <p14:tracePt t="16163" x="2279650" y="3981450"/>
          <p14:tracePt t="16179" x="2279650" y="3987800"/>
          <p14:tracePt t="16196" x="2286000" y="3987800"/>
          <p14:tracePt t="16225" x="2292350" y="3987800"/>
          <p14:tracePt t="16287" x="2298700" y="3987800"/>
          <p14:tracePt t="16299" x="2305050" y="3994150"/>
          <p14:tracePt t="16319" x="2311400" y="3994150"/>
          <p14:tracePt t="16340" x="2324100" y="3994150"/>
          <p14:tracePt t="16350" x="2330450" y="3994150"/>
          <p14:tracePt t="16361" x="2336800" y="3994150"/>
          <p14:tracePt t="16371" x="2343150" y="3994150"/>
          <p14:tracePt t="16381" x="2349500" y="3994150"/>
          <p14:tracePt t="16395" x="2355850" y="3994150"/>
          <p14:tracePt t="16433" x="2362200" y="3994150"/>
          <p14:tracePt t="16496" x="2368550" y="3994150"/>
          <p14:tracePt t="16580" x="2374900" y="3994150"/>
          <p14:tracePt t="16684" x="2381250" y="3994150"/>
          <p14:tracePt t="16695" x="2381250" y="4000500"/>
          <p14:tracePt t="16705" x="2387600" y="4006850"/>
          <p14:tracePt t="16726" x="2387600" y="4013200"/>
          <p14:tracePt t="16747" x="2393950" y="4013200"/>
          <p14:tracePt t="16767" x="2393950" y="4019550"/>
          <p14:tracePt t="16870" x="2393950" y="4025900"/>
          <p14:tracePt t="16943" x="2393950" y="4032250"/>
          <p14:tracePt t="16964" x="2400300" y="4032250"/>
          <p14:tracePt t="16974" x="2400300" y="4038600"/>
          <p14:tracePt t="16985" x="2406650" y="4044950"/>
          <p14:tracePt t="16996" x="2413000" y="4044950"/>
          <p14:tracePt t="17012" x="2425700" y="4051300"/>
          <p14:tracePt t="19380" x="2444750" y="4051300"/>
          <p14:tracePt t="19390" x="2482850" y="4038600"/>
          <p14:tracePt t="19404" x="2540000" y="4000500"/>
          <p14:tracePt t="19412" x="2597150" y="3962400"/>
          <p14:tracePt t="19429" x="2667000" y="3911600"/>
          <p14:tracePt t="19446" x="2857500" y="3778250"/>
          <p14:tracePt t="19463" x="3067050" y="3613150"/>
          <p14:tracePt t="19479" x="3149600" y="3543300"/>
          <p14:tracePt t="19495" x="3314700" y="3371850"/>
          <p14:tracePt t="19512" x="3397250" y="3289300"/>
          <p14:tracePt t="19528" x="3556000" y="3124200"/>
          <p14:tracePt t="19546" x="3644900" y="2984500"/>
          <p14:tracePt t="19562" x="3689350" y="2901950"/>
          <p14:tracePt t="19579" x="3727450" y="2755900"/>
          <p14:tracePt t="19596" x="3759200" y="2667000"/>
          <p14:tracePt t="19612" x="3771900" y="2571750"/>
          <p14:tracePt t="19630" x="3771900" y="2451100"/>
          <p14:tracePt t="19645" x="3771900" y="2400300"/>
          <p14:tracePt t="19662" x="3771900" y="2298700"/>
          <p14:tracePt t="19679" x="3771900" y="2235200"/>
          <p14:tracePt t="19696" x="3771900" y="2114550"/>
          <p14:tracePt t="19713" x="3771900" y="2038350"/>
          <p14:tracePt t="19729" x="3771900" y="2019300"/>
          <p14:tracePt t="19746" x="3771900" y="1981200"/>
          <p14:tracePt t="19763" x="3771900" y="1974850"/>
          <p14:tracePt t="19779" x="3765550" y="1955800"/>
          <p14:tracePt t="19797" x="3746500" y="1936750"/>
          <p14:tracePt t="19812" x="3733800" y="1930400"/>
          <p14:tracePt t="19829" x="3702050" y="1917700"/>
          <p14:tracePt t="19846" x="3695700" y="1917700"/>
          <p14:tracePt t="19862" x="3676650" y="1917700"/>
          <p14:tracePt t="19880" x="3663950" y="1917700"/>
          <p14:tracePt t="19896" x="3657600" y="1917700"/>
          <p14:tracePt t="19913" x="3644900" y="1917700"/>
          <p14:tracePt t="19929" x="3638550" y="1917700"/>
          <p14:tracePt t="19946" x="3632200" y="1917700"/>
          <p14:tracePt t="20016" x="3625850" y="1924050"/>
          <p14:tracePt t="20037" x="3619500" y="1936750"/>
          <p14:tracePt t="20047" x="3613150" y="1936750"/>
          <p14:tracePt t="20058" x="3606800" y="1955800"/>
          <p14:tracePt t="20068" x="3600450" y="1968500"/>
          <p14:tracePt t="20080" x="3594100" y="1981200"/>
          <p14:tracePt t="20096" x="3587750" y="2006600"/>
          <p14:tracePt t="20113" x="3562350" y="2063750"/>
          <p14:tracePt t="20131" x="3543300" y="2114550"/>
          <p14:tracePt t="20146" x="3524250" y="2146300"/>
          <p14:tracePt t="20163" x="3505200" y="2216150"/>
          <p14:tracePt t="20179" x="3492500" y="2260600"/>
          <p14:tracePt t="20195" x="3467100" y="2355850"/>
          <p14:tracePt t="20211" x="3467100" y="2393950"/>
          <p14:tracePt t="20228" x="3441700" y="2495550"/>
          <p14:tracePt t="20244" x="3435350" y="2622550"/>
          <p14:tracePt t="20261" x="3422650" y="2686050"/>
          <p14:tracePt t="20278" x="3416300" y="2857500"/>
          <p14:tracePt t="20295" x="3390900" y="2971800"/>
          <p14:tracePt t="20312" x="3359150" y="3314700"/>
          <p14:tracePt t="20330" x="3327400" y="3562350"/>
          <p14:tracePt t="20345" x="3327400" y="3651250"/>
          <p14:tracePt t="20361" x="3308350" y="3854450"/>
          <p14:tracePt t="20378" x="3308350" y="3943350"/>
          <p14:tracePt t="20395" x="3308350" y="4146550"/>
          <p14:tracePt t="20411" x="3308350" y="4298950"/>
          <p14:tracePt t="20428" x="3308350" y="4400550"/>
          <p14:tracePt t="20445" x="3308350" y="4578350"/>
          <p14:tracePt t="20461" x="3308350" y="4705350"/>
          <p14:tracePt t="20478" x="3308350" y="4857750"/>
          <p14:tracePt t="20495" x="3321050" y="4997450"/>
          <p14:tracePt t="20511" x="3321050" y="5073650"/>
          <p14:tracePt t="20529" x="3327400" y="5251450"/>
          <p14:tracePt t="20546" x="3340100" y="5334000"/>
          <p14:tracePt t="20562" x="3340100" y="5461000"/>
          <p14:tracePt t="20579" x="3352800" y="5530850"/>
          <p14:tracePt t="20596" x="3352800" y="5543550"/>
          <p14:tracePt t="20612" x="3359150" y="5562600"/>
          <p14:tracePt t="20629" x="3365500" y="5568950"/>
          <p14:tracePt t="20646" x="3384550" y="5568950"/>
          <p14:tracePt t="20663" x="3422650" y="5568950"/>
          <p14:tracePt t="20679" x="3441700" y="5568950"/>
          <p14:tracePt t="20696" x="3498850" y="5537200"/>
          <p14:tracePt t="20712" x="3530600" y="5499100"/>
          <p14:tracePt t="20729" x="3613150" y="5416550"/>
          <p14:tracePt t="20746" x="3695700" y="5327650"/>
          <p14:tracePt t="20762" x="3733800" y="5283200"/>
          <p14:tracePt t="20780" x="3803650" y="5187950"/>
          <p14:tracePt t="20796" x="3822700" y="5156200"/>
          <p14:tracePt t="20812" x="3860800" y="5092700"/>
          <p14:tracePt t="20829" x="3879850" y="5060950"/>
          <p14:tracePt t="20846" x="3898900" y="5016500"/>
          <p14:tracePt t="20862" x="3917950" y="4965700"/>
          <p14:tracePt t="20879" x="3930650" y="4946650"/>
          <p14:tracePt t="20896" x="3943350" y="4902200"/>
          <p14:tracePt t="20913" x="3949700" y="4864100"/>
          <p14:tracePt t="20929" x="3956050" y="4838700"/>
          <p14:tracePt t="20946" x="3975100" y="4794250"/>
          <p14:tracePt t="20962" x="3981450" y="4762500"/>
          <p14:tracePt t="20979" x="4019550" y="4686300"/>
          <p14:tracePt t="20996" x="4038600" y="4635500"/>
          <p14:tracePt t="21012" x="4051300" y="4616450"/>
          <p14:tracePt t="21029" x="4102100" y="4540250"/>
          <p14:tracePt t="21046" x="4133850" y="4495800"/>
          <p14:tracePt t="21062" x="4184650" y="4381500"/>
          <p14:tracePt t="21080" x="4235450" y="4260850"/>
          <p14:tracePt t="21096" x="4254500" y="4178300"/>
          <p14:tracePt t="21112" x="4286250" y="3975100"/>
          <p14:tracePt t="21129" x="4298950" y="3860800"/>
          <p14:tracePt t="21146" x="4305300" y="3619500"/>
          <p14:tracePt t="21163" x="4305300" y="3416300"/>
          <p14:tracePt t="21179" x="4305300" y="3340100"/>
          <p14:tracePt t="21196" x="4305300" y="3200400"/>
          <p14:tracePt t="21213" x="4292600" y="3149600"/>
          <p14:tracePt t="21228" x="4267200" y="3035300"/>
          <p14:tracePt t="21245" x="4248150" y="2959100"/>
          <p14:tracePt t="21261" x="4210050" y="2838450"/>
          <p14:tracePt t="21278" x="4171950" y="2705100"/>
          <p14:tracePt t="21294" x="4140200" y="2635250"/>
          <p14:tracePt t="21311" x="4095750" y="2546350"/>
          <p14:tracePt t="21328" x="4076700" y="2514600"/>
          <p14:tracePt t="21344" x="4044950" y="2463800"/>
          <p14:tracePt t="21361" x="4006850" y="2425700"/>
          <p14:tracePt t="21378" x="3987800" y="2406650"/>
          <p14:tracePt t="21395" x="3930650" y="2355850"/>
          <p14:tracePt t="21411" x="3898900" y="2324100"/>
          <p14:tracePt t="21413" x="3854450" y="2305050"/>
          <p14:tracePt t="21428" x="3822700" y="2279650"/>
          <p14:tracePt t="21445" x="3746500" y="2247900"/>
          <p14:tracePt t="21461" x="3727450" y="2241550"/>
          <p14:tracePt t="21478" x="3676650" y="2222500"/>
          <p14:tracePt t="21495" x="3657600" y="2222500"/>
          <p14:tracePt t="21511" x="3606800" y="2222500"/>
          <p14:tracePt t="21528" x="3562350" y="2260600"/>
          <p14:tracePt t="21544" x="3530600" y="2292350"/>
          <p14:tracePt t="21561" x="3416300" y="2457450"/>
          <p14:tracePt t="21578" x="3365500" y="2565400"/>
          <p14:tracePt t="21594" x="3289300" y="2787650"/>
          <p14:tracePt t="21611" x="3238500" y="2984500"/>
          <p14:tracePt t="21628" x="3225800" y="3073400"/>
          <p14:tracePt t="21644" x="3187700" y="3232150"/>
          <p14:tracePt t="21661" x="3181350" y="3308350"/>
          <p14:tracePt t="21678" x="3155950" y="3549650"/>
          <p14:tracePt t="21695" x="3124200" y="3740150"/>
          <p14:tracePt t="21712" x="3117850" y="3829050"/>
          <p14:tracePt t="21729" x="3098800" y="3987800"/>
          <p14:tracePt t="21746" x="3086100" y="4076700"/>
          <p14:tracePt t="21762" x="3079750" y="4197350"/>
          <p14:tracePt t="21779" x="3079750" y="4273550"/>
          <p14:tracePt t="21796" x="3079750" y="4298950"/>
          <p14:tracePt t="21812" x="3079750" y="4349750"/>
          <p14:tracePt t="21829" x="3079750" y="4387850"/>
          <p14:tracePt t="21846" x="3079750" y="4445000"/>
          <p14:tracePt t="21862" x="3079750" y="4533900"/>
          <p14:tracePt t="21879" x="3079750" y="4584700"/>
          <p14:tracePt t="21896" x="3079750" y="4667250"/>
          <p14:tracePt t="21912" x="3079750" y="4705350"/>
          <p14:tracePt t="21916" x="3079750" y="4743450"/>
          <p14:tracePt t="21929" x="3086100" y="4787900"/>
          <p14:tracePt t="21945" x="3086100" y="4851400"/>
          <p14:tracePt t="21962" x="3092450" y="4883150"/>
          <p14:tracePt t="21978" x="3092450" y="4953000"/>
          <p14:tracePt t="21995" x="3105150" y="4991100"/>
          <p14:tracePt t="22012" x="3111500" y="5035550"/>
          <p14:tracePt t="22028" x="3117850" y="5060950"/>
          <p14:tracePt t="22045" x="3117850" y="5067300"/>
          <p14:tracePt t="22062" x="3124200" y="5073650"/>
          <p14:tracePt t="22078" x="3130550" y="5080000"/>
          <p14:tracePt t="22095" x="3136900" y="5099050"/>
          <p14:tracePt t="22112" x="3143250" y="5105400"/>
          <p14:tracePt t="22128" x="3143250" y="5111750"/>
          <p14:tracePt t="22145" x="3149600" y="5118100"/>
          <p14:tracePt t="22162" x="3155950" y="5118100"/>
          <p14:tracePt t="22196" x="3168650" y="5118100"/>
          <p14:tracePt t="22228" x="3187700" y="5118100"/>
          <p14:tracePt t="22245" x="3194050" y="5118100"/>
          <p14:tracePt t="22262" x="3206750" y="5105400"/>
          <p14:tracePt t="22645" x="3206750" y="5073650"/>
          <p14:tracePt t="22655" x="3206750" y="5048250"/>
          <p14:tracePt t="22665" x="3206750" y="4965700"/>
          <p14:tracePt t="22678" x="3213100" y="4902200"/>
          <p14:tracePt t="22694" x="3225800" y="4800600"/>
          <p14:tracePt t="22711" x="3238500" y="4584700"/>
          <p14:tracePt t="22728" x="3244850" y="4305300"/>
          <p14:tracePt t="22744" x="3257550" y="4165600"/>
          <p14:tracePt t="22761" x="3289300" y="3911600"/>
          <p14:tracePt t="22778" x="3302000" y="3714750"/>
          <p14:tracePt t="22794" x="3333750" y="3498850"/>
          <p14:tracePt t="22811" x="3371850" y="3276600"/>
          <p14:tracePt t="22828" x="3409950" y="3130550"/>
          <p14:tracePt t="22844" x="3498850" y="2832100"/>
          <p14:tracePt t="22863" x="3575050" y="2609850"/>
          <p14:tracePt t="22879" x="3632200" y="2476500"/>
          <p14:tracePt t="22896" x="3714750" y="2311400"/>
          <p14:tracePt t="22912" x="3740150" y="2235200"/>
          <p14:tracePt t="22930" x="3797300" y="2146300"/>
          <p14:tracePt t="23490" x="3797300" y="2139950"/>
          <p14:tracePt t="23511" x="3797300" y="2133600"/>
          <p14:tracePt t="23532" x="3797300" y="2127250"/>
          <p14:tracePt t="23542" x="3790950" y="2120900"/>
          <p14:tracePt t="23552" x="3784600" y="2120900"/>
          <p14:tracePt t="23564" x="3778250" y="2120900"/>
          <p14:tracePt t="23579" x="3765550" y="2108200"/>
          <p14:tracePt t="23595" x="3733800" y="2095500"/>
          <p14:tracePt t="23612" x="3727450" y="2095500"/>
          <p14:tracePt t="23629" x="3695700" y="2082800"/>
          <p14:tracePt t="23646" x="3689350" y="2082800"/>
          <p14:tracePt t="23662" x="3683000" y="2082800"/>
          <p14:tracePt t="23679" x="3676650" y="2082800"/>
          <p14:tracePt t="23713" x="3670300" y="2076450"/>
          <p14:tracePt t="24084" x="3670300" y="2070100"/>
          <p14:tracePt t="24094" x="3663950" y="2057400"/>
          <p14:tracePt t="24105" x="3657600" y="2051050"/>
          <p14:tracePt t="24115" x="3657600" y="2044700"/>
          <p14:tracePt t="24129" x="3651250" y="2032000"/>
          <p14:tracePt t="24157" x="3651250" y="2025650"/>
          <p14:tracePt t="24167" x="3651250" y="2019300"/>
          <p14:tracePt t="24198" x="3651250" y="2012950"/>
          <p14:tracePt t="24230" x="3651250" y="2006600"/>
          <p14:tracePt t="24241" x="3651250" y="2000250"/>
          <p14:tracePt t="24262" x="3651250" y="1993900"/>
          <p14:tracePt t="24283" x="3651250" y="1987550"/>
          <p14:tracePt t="24303" x="3651250" y="1981200"/>
          <p14:tracePt t="24314" x="3657600" y="1981200"/>
          <p14:tracePt t="24324" x="3657600" y="1974850"/>
          <p14:tracePt t="24334" x="3663950" y="1974850"/>
          <p14:tracePt t="24366" x="3663950" y="1968500"/>
          <p14:tracePt t="24376" x="3670300" y="1968500"/>
          <p14:tracePt t="24418" x="3676650" y="1968500"/>
          <p14:tracePt t="24449" x="3683000" y="1974850"/>
          <p14:tracePt t="24460" x="3689350" y="1987550"/>
          <p14:tracePt t="24470" x="3689350" y="2006600"/>
          <p14:tracePt t="24481" x="3695700" y="2019300"/>
          <p14:tracePt t="24495" x="3702050" y="2051050"/>
          <p14:tracePt t="24513" x="3708400" y="2089150"/>
          <p14:tracePt t="24529" x="3714750" y="2101850"/>
          <p14:tracePt t="24545" x="3714750" y="2120900"/>
          <p14:tracePt t="24562" x="3714750" y="2127250"/>
          <p14:tracePt t="24579" x="3714750" y="2133600"/>
          <p14:tracePt t="24647" x="3714750" y="2127250"/>
          <p14:tracePt t="24658" x="3714750" y="2120900"/>
          <p14:tracePt t="24668" x="3708400" y="2120900"/>
          <p14:tracePt t="24679" x="3708400" y="2114550"/>
          <p14:tracePt t="24695" x="3708400" y="2101850"/>
          <p14:tracePt t="24712" x="3708400" y="2076450"/>
          <p14:tracePt t="24729" x="3708400" y="2063750"/>
          <p14:tracePt t="24745" x="3727450" y="2038350"/>
          <p14:tracePt t="24762" x="3784600" y="2000250"/>
          <p14:tracePt t="24779" x="3816350" y="1981200"/>
          <p14:tracePt t="24795" x="3898900" y="1955800"/>
          <p14:tracePt t="24812" x="3949700" y="1955800"/>
          <p14:tracePt t="24829" x="4044950" y="1968500"/>
          <p14:tracePt t="24846" x="4121150" y="2000250"/>
          <p14:tracePt t="24862" x="4152900" y="2019300"/>
          <p14:tracePt t="24879" x="4191000" y="2082800"/>
          <p14:tracePt t="24895" x="4216400" y="2127250"/>
          <p14:tracePt t="24912" x="4273550" y="2273300"/>
          <p14:tracePt t="24929" x="4305300" y="2432050"/>
          <p14:tracePt t="24945" x="4311650" y="2457450"/>
          <p14:tracePt t="24962" x="4318000" y="2489200"/>
          <p14:tracePt t="24978" x="4318000" y="2501900"/>
          <p14:tracePt t="24994" x="4318000" y="2508250"/>
          <p14:tracePt t="25028" x="4324350" y="2501900"/>
          <p14:tracePt t="25044" x="4330700" y="2444750"/>
          <p14:tracePt t="25061" x="4343400" y="2400300"/>
          <p14:tracePt t="25078" x="4368800" y="2305050"/>
          <p14:tracePt t="25095" x="4394200" y="2235200"/>
          <p14:tracePt t="25111" x="4406900" y="2203450"/>
          <p14:tracePt t="25128" x="4457700" y="2146300"/>
          <p14:tracePt t="25144" x="4489450" y="2120900"/>
          <p14:tracePt t="25162" x="4552950" y="2063750"/>
          <p14:tracePt t="25179" x="4635500" y="2012950"/>
          <p14:tracePt t="25196" x="4679950" y="1987550"/>
          <p14:tracePt t="25212" x="4838700" y="1924050"/>
          <p14:tracePt t="25229" x="4895850" y="1898650"/>
          <p14:tracePt t="25245" x="5003800" y="1860550"/>
          <p14:tracePt t="25262" x="5080000" y="1828800"/>
          <p14:tracePt t="25279" x="5130800" y="1816100"/>
          <p14:tracePt t="25295" x="5181600" y="1816100"/>
          <p14:tracePt t="25312" x="5207000" y="1809750"/>
          <p14:tracePt t="25329" x="5232400" y="1809750"/>
          <p14:tracePt t="25346" x="5257800" y="1809750"/>
          <p14:tracePt t="25362" x="5264150" y="1809750"/>
          <p14:tracePt t="25378" x="5289550" y="1822450"/>
          <p14:tracePt t="25394" x="5295900" y="1847850"/>
          <p14:tracePt t="25411" x="5327650" y="1898650"/>
          <p14:tracePt t="25429" x="5346700" y="1955800"/>
          <p14:tracePt t="25445" x="5353050" y="1987550"/>
          <p14:tracePt t="25462" x="5372100" y="2070100"/>
          <p14:tracePt t="25479" x="5372100" y="2101850"/>
          <p14:tracePt t="25495" x="5372100" y="2139950"/>
          <p14:tracePt t="25512" x="5372100" y="2159000"/>
          <p14:tracePt t="25528" x="5372100" y="2165350"/>
          <p14:tracePt t="25857" x="5384800" y="2152650"/>
          <p14:tracePt t="25868" x="5416550" y="2127250"/>
          <p14:tracePt t="25879" x="5461000" y="2089150"/>
          <p14:tracePt t="25895" x="5518150" y="2051050"/>
          <p14:tracePt t="25912" x="5708650" y="1936750"/>
          <p14:tracePt t="25930" x="5842000" y="1866900"/>
          <p14:tracePt t="25945" x="5899150" y="1860550"/>
          <p14:tracePt t="25963" x="5994400" y="1841500"/>
          <p14:tracePt t="25979" x="6057900" y="1841500"/>
          <p14:tracePt t="25998" x="6146800" y="1841500"/>
          <p14:tracePt t="26013" x="6235700" y="1866900"/>
          <p14:tracePt t="26029" x="6254750" y="1873250"/>
          <p14:tracePt t="26044" x="6286500" y="1905000"/>
          <p14:tracePt t="26061" x="6311900" y="1924050"/>
          <p14:tracePt t="26078" x="6356350" y="2012950"/>
          <p14:tracePt t="26095" x="6375400" y="2057400"/>
          <p14:tracePt t="26112" x="6388100" y="2178050"/>
          <p14:tracePt t="26129" x="6388100" y="2241550"/>
          <p14:tracePt t="26145" x="6388100" y="2273300"/>
          <p14:tracePt t="26161" x="6388100" y="2298700"/>
          <p14:tracePt t="26294" x="6394450" y="2292350"/>
          <p14:tracePt t="26305" x="6413500" y="2273300"/>
          <p14:tracePt t="26315" x="6426200" y="2254250"/>
          <p14:tracePt t="26328" x="6445250" y="2235200"/>
          <p14:tracePt t="26344" x="6470650" y="2216150"/>
          <p14:tracePt t="26361" x="6534150" y="2159000"/>
          <p14:tracePt t="26378" x="6584950" y="2120900"/>
          <p14:tracePt t="26395" x="6610350" y="2108200"/>
          <p14:tracePt t="26412" x="6654800" y="2095500"/>
          <p14:tracePt t="26429" x="6680200" y="2082800"/>
          <p14:tracePt t="26445" x="6718300" y="2076450"/>
          <p14:tracePt t="26462" x="6762750" y="2076450"/>
          <p14:tracePt t="26479" x="6781800" y="2076450"/>
          <p14:tracePt t="26495" x="6819900" y="2076450"/>
          <p14:tracePt t="26512" x="6832600" y="2076450"/>
          <p14:tracePt t="26528" x="6858000" y="2076450"/>
          <p14:tracePt t="26545" x="6877050" y="2076450"/>
          <p14:tracePt t="26562" x="6883400" y="2076450"/>
          <p14:tracePt t="26579" x="6889750" y="2076450"/>
          <p14:tracePt t="26611" x="6896100" y="2082800"/>
          <p14:tracePt t="26629" x="6896100" y="2108200"/>
          <p14:tracePt t="26645" x="6915150" y="2127250"/>
          <p14:tracePt t="26662" x="6921500" y="2139950"/>
          <p14:tracePt t="26679" x="6921500" y="2152650"/>
          <p14:tracePt t="27172" x="6934200" y="2152650"/>
          <p14:tracePt t="27182" x="6959600" y="2139950"/>
          <p14:tracePt t="27193" x="6991350" y="2114550"/>
          <p14:tracePt t="27203" x="7035800" y="2089150"/>
          <p14:tracePt t="27214" x="7080250" y="2063750"/>
          <p14:tracePt t="27229" x="7112000" y="2044700"/>
          <p14:tracePt t="27245" x="7232650" y="2006600"/>
          <p14:tracePt t="27261" x="7270750" y="2000250"/>
          <p14:tracePt t="27278" x="7378700" y="1981200"/>
          <p14:tracePt t="27297" x="7442200" y="1981200"/>
          <p14:tracePt t="27311" x="7467600" y="1981200"/>
          <p14:tracePt t="27327" x="7531100" y="2000250"/>
          <p14:tracePt t="27344" x="7556500" y="2012950"/>
          <p14:tracePt t="27361" x="7645400" y="2057400"/>
          <p14:tracePt t="27378" x="7689850" y="2076450"/>
          <p14:tracePt t="27394" x="7753350" y="2095500"/>
          <p14:tracePt t="27411" x="7791450" y="2127250"/>
          <p14:tracePt t="27428" x="7816850" y="2139950"/>
          <p14:tracePt t="27444" x="7842250" y="2159000"/>
          <p14:tracePt t="27461" x="7854950" y="2165350"/>
          <p14:tracePt t="27478" x="7867650" y="2184400"/>
          <p14:tracePt t="27495" x="7880350" y="2190750"/>
          <p14:tracePt t="27871" x="7874000" y="2190750"/>
          <p14:tracePt t="27881" x="7861300" y="2197100"/>
          <p14:tracePt t="27891" x="7835900" y="2203450"/>
          <p14:tracePt t="27903" x="7810500" y="2222500"/>
          <p14:tracePt t="27912" x="7785100" y="2228850"/>
          <p14:tracePt t="27928" x="7766050" y="2235200"/>
          <p14:tracePt t="27945" x="7727950" y="2241550"/>
          <p14:tracePt t="27962" x="7702550" y="2247900"/>
          <p14:tracePt t="27979" x="7664450" y="2247900"/>
          <p14:tracePt t="27996" x="7588250" y="2247900"/>
          <p14:tracePt t="28012" x="7524750" y="2247900"/>
          <p14:tracePt t="28028" x="7397750" y="2216150"/>
          <p14:tracePt t="28045" x="7296150" y="2184400"/>
          <p14:tracePt t="28062" x="6908800" y="2095500"/>
          <p14:tracePt t="28079" x="6356350" y="2000250"/>
          <p14:tracePt t="28095" x="6013450" y="1968500"/>
          <p14:tracePt t="28112" x="5435600" y="1955800"/>
          <p14:tracePt t="28129" x="5175250" y="1955800"/>
          <p14:tracePt t="28144" x="4895850" y="1955800"/>
          <p14:tracePt t="28162" x="4654550" y="1993900"/>
          <p14:tracePt t="28178" x="4578350" y="2012950"/>
          <p14:tracePt t="28194" x="4451350" y="2057400"/>
          <p14:tracePt t="28212" x="4394200" y="2095500"/>
          <p14:tracePt t="28768" x="4387850" y="2095500"/>
          <p14:tracePt t="28788" x="4381500" y="2089150"/>
          <p14:tracePt t="28799" x="4375150" y="2082800"/>
          <p14:tracePt t="28809" x="4368800" y="2076450"/>
          <p14:tracePt t="28818" x="4356100" y="2057400"/>
          <p14:tracePt t="28829" x="4343400" y="2051050"/>
          <p14:tracePt t="28844" x="4311650" y="2038350"/>
          <p14:tracePt t="28861" x="4267200" y="2006600"/>
          <p14:tracePt t="28878" x="4241800" y="2006600"/>
          <p14:tracePt t="28895" x="4184650" y="1993900"/>
          <p14:tracePt t="28912" x="4152900" y="1987550"/>
          <p14:tracePt t="28915" x="4121150" y="1974850"/>
          <p14:tracePt t="28928" x="4095750" y="1968500"/>
          <p14:tracePt t="28945" x="4044950" y="1962150"/>
          <p14:tracePt t="28962" x="4025900" y="1962150"/>
          <p14:tracePt t="28979" x="4006850" y="1955800"/>
          <p14:tracePt t="28996" x="4000500" y="1955800"/>
          <p14:tracePt t="29012" x="3994150" y="1955800"/>
          <p14:tracePt t="29049" x="3987800" y="1955800"/>
          <p14:tracePt t="29059" x="3975100" y="1955800"/>
          <p14:tracePt t="29070" x="3956050" y="1955800"/>
          <p14:tracePt t="29080" x="3943350" y="1955800"/>
          <p14:tracePt t="29095" x="3930650" y="1955800"/>
          <p14:tracePt t="29112" x="3898900" y="1955800"/>
          <p14:tracePt t="29128" x="3886200" y="1955800"/>
          <p14:tracePt t="29145" x="3854450" y="1955800"/>
          <p14:tracePt t="29162" x="3841750" y="1955800"/>
          <p14:tracePt t="29179" x="3810000" y="1955800"/>
          <p14:tracePt t="29195" x="3784600" y="1962150"/>
          <p14:tracePt t="29212" x="3778250" y="1962150"/>
          <p14:tracePt t="29229" x="3765550" y="1962150"/>
          <p14:tracePt t="29277" x="3759200" y="1962150"/>
          <p14:tracePt t="29289" x="3746500" y="1962150"/>
          <p14:tracePt t="29299" x="3733800" y="1962150"/>
          <p14:tracePt t="29312" x="3727450" y="1962150"/>
          <p14:tracePt t="29328" x="3714750" y="1962150"/>
          <p14:tracePt t="29345" x="3683000" y="1968500"/>
          <p14:tracePt t="29362" x="3657600" y="1968500"/>
          <p14:tracePt t="29378" x="3638550" y="1974850"/>
          <p14:tracePt t="29394" x="3619500" y="1974850"/>
          <p14:tracePt t="29411" x="3613150" y="1981200"/>
          <p14:tracePt t="29433" x="3606800" y="1981200"/>
          <p14:tracePt t="29486" x="3600450" y="1981200"/>
          <p14:tracePt t="29560" x="3594100" y="1981200"/>
          <p14:tracePt t="29571" x="3587750" y="1981200"/>
          <p14:tracePt t="29592" x="3581400" y="1981200"/>
          <p14:tracePt t="29602" x="3575050" y="1981200"/>
          <p14:tracePt t="29621" x="3568700" y="1981200"/>
          <p14:tracePt t="29632" x="3562350" y="1981200"/>
          <p14:tracePt t="29644" x="3549650" y="1981200"/>
          <p14:tracePt t="29661" x="3543300" y="1981200"/>
          <p14:tracePt t="29678" x="3536950" y="1981200"/>
          <p14:tracePt t="29694" x="3524250" y="1974850"/>
          <p14:tracePt t="29727" x="3511550" y="1962150"/>
          <p14:tracePt t="29760" x="3498850" y="1949450"/>
          <p14:tracePt t="29779" x="3498850" y="1943100"/>
          <p14:tracePt t="29795" x="3492500" y="1943100"/>
          <p14:tracePt t="29812" x="3486150" y="1936750"/>
          <p14:tracePt t="29845" x="3479800" y="1924050"/>
          <p14:tracePt t="29863" x="3473450" y="1917700"/>
          <p14:tracePt t="29878" x="3467100" y="1917700"/>
          <p14:tracePt t="29895" x="3460750" y="1911350"/>
          <p14:tracePt t="29929" x="3460750" y="1905000"/>
          <p14:tracePt t="29945" x="3460750" y="1898650"/>
          <p14:tracePt t="29962" x="3460750" y="1892300"/>
          <p14:tracePt t="29978" x="3460750" y="1885950"/>
          <p14:tracePt t="29998" x="3454400" y="1885950"/>
          <p14:tracePt t="30019" x="3454400" y="1879600"/>
          <p14:tracePt t="30311" x="3448050" y="1879600"/>
          <p14:tracePt t="30343" x="3441700" y="1885950"/>
          <p14:tracePt t="30353" x="3441700" y="1905000"/>
          <p14:tracePt t="30364" x="3441700" y="1930400"/>
          <p14:tracePt t="30379" x="3435350" y="1955800"/>
          <p14:tracePt t="30394" x="3435350" y="1987550"/>
          <p14:tracePt t="30411" x="3435350" y="2000250"/>
          <p14:tracePt t="30428" x="3435350" y="2025650"/>
          <p14:tracePt t="30445" x="3435350" y="2032000"/>
          <p14:tracePt t="30462" x="3435350" y="2057400"/>
          <p14:tracePt t="30478" x="3435350" y="2070100"/>
          <p14:tracePt t="30495" x="3435350" y="2089150"/>
          <p14:tracePt t="30512" x="3435350" y="2146300"/>
          <p14:tracePt t="30529" x="3435350" y="2197100"/>
          <p14:tracePt t="30545" x="3435350" y="2209800"/>
          <p14:tracePt t="30562" x="3441700" y="2235200"/>
          <p14:tracePt t="30579" x="3448050" y="2247900"/>
          <p14:tracePt t="30595" x="3460750" y="2266950"/>
          <p14:tracePt t="30612" x="3467100" y="2273300"/>
          <p14:tracePt t="30628" x="3498850" y="2286000"/>
          <p14:tracePt t="30646" x="3530600" y="2292350"/>
          <p14:tracePt t="30662" x="3543300" y="2298700"/>
          <p14:tracePt t="30678" x="3575050" y="2305050"/>
          <p14:tracePt t="30695" x="3581400" y="2305050"/>
          <p14:tracePt t="30712" x="3587750" y="2305050"/>
          <p14:tracePt t="30729" x="3594100" y="2305050"/>
          <p14:tracePt t="30746" x="3600450" y="2305050"/>
          <p14:tracePt t="30810" x="3594100" y="2305050"/>
          <p14:tracePt t="30821" x="3568700" y="2305050"/>
          <p14:tracePt t="30831" x="3562350" y="2305050"/>
          <p14:tracePt t="30844" x="3536950" y="2305050"/>
          <p14:tracePt t="30860" x="3517900" y="2305050"/>
          <p14:tracePt t="30877" x="3492500" y="2305050"/>
          <p14:tracePt t="30894" x="3454400" y="2305050"/>
          <p14:tracePt t="30910" x="3441700" y="2305050"/>
          <p14:tracePt t="30927" x="3397250" y="2305050"/>
          <p14:tracePt t="30944" x="3378200" y="2305050"/>
          <p14:tracePt t="30961" x="3352800" y="2298700"/>
          <p14:tracePt t="30978" x="3327400" y="2298700"/>
          <p14:tracePt t="30995" x="3321050" y="2298700"/>
          <p14:tracePt t="31012" x="3295650" y="2298700"/>
          <p14:tracePt t="31028" x="3282950" y="2298700"/>
          <p14:tracePt t="31045" x="3263900" y="2298700"/>
          <p14:tracePt t="31062" x="3257550" y="2298700"/>
          <p14:tracePt t="31079" x="3244850" y="2298700"/>
          <p14:tracePt t="31095" x="3238500" y="2298700"/>
          <p14:tracePt t="31112" x="3232150" y="2298700"/>
          <p14:tracePt t="31145" x="3225800" y="2298700"/>
          <p14:tracePt t="31177" x="3219450" y="2298700"/>
          <p14:tracePt t="31187" x="3213100" y="2298700"/>
          <p14:tracePt t="31208" x="3206750" y="2298700"/>
          <p14:tracePt t="31219" x="3200400" y="2305050"/>
          <p14:tracePt t="31231" x="3187700" y="2311400"/>
          <p14:tracePt t="31245" x="3175000" y="2317750"/>
          <p14:tracePt t="31262" x="3143250" y="2330450"/>
          <p14:tracePt t="31277" x="3130550" y="2336800"/>
          <p14:tracePt t="31294" x="3111500" y="2343150"/>
          <p14:tracePt t="31310" x="3098800" y="2343150"/>
          <p14:tracePt t="31327" x="3086100" y="2343150"/>
          <p14:tracePt t="31344" x="3079750" y="2343150"/>
          <p14:tracePt t="31361" x="3073400" y="2343150"/>
          <p14:tracePt t="31395" x="3067050" y="2343150"/>
          <p14:tracePt t="31564" x="3067050" y="2349500"/>
          <p14:tracePt t="31584" x="3073400" y="2355850"/>
          <p14:tracePt t="31595" x="3079750" y="2355850"/>
          <p14:tracePt t="31605" x="3086100" y="2362200"/>
          <p14:tracePt t="31615" x="3098800" y="2368550"/>
          <p14:tracePt t="31628" x="3111500" y="2374900"/>
          <p14:tracePt t="31646" x="3155950" y="2381250"/>
          <p14:tracePt t="31662" x="3168650" y="2387600"/>
          <p14:tracePt t="31678" x="3206750" y="2393950"/>
          <p14:tracePt t="31694" x="3219450" y="2393950"/>
          <p14:tracePt t="31711" x="3270250" y="2393950"/>
          <p14:tracePt t="31730" x="3327400" y="2393950"/>
          <p14:tracePt t="31745" x="3365500" y="2400300"/>
          <p14:tracePt t="31762" x="3416300" y="2400300"/>
          <p14:tracePt t="31779" x="3441700" y="2400300"/>
          <p14:tracePt t="31795" x="3479800" y="2400300"/>
          <p14:tracePt t="31813" x="3524250" y="2400300"/>
          <p14:tracePt t="31828" x="3536950" y="2400300"/>
          <p14:tracePt t="31845" x="3568700" y="2400300"/>
          <p14:tracePt t="31861" x="3587750" y="2400300"/>
          <p14:tracePt t="31878" x="3619500" y="2400300"/>
          <p14:tracePt t="31896" x="3663950" y="2400300"/>
          <p14:tracePt t="31912" x="3676650" y="2400300"/>
          <p14:tracePt t="31928" x="3708400" y="2400300"/>
          <p14:tracePt t="31944" x="3721100" y="2400300"/>
          <p14:tracePt t="31960" x="3733800" y="2400300"/>
          <p14:tracePt t="31977" x="3740150" y="2400300"/>
          <p14:tracePt t="31994" x="3759200" y="2406650"/>
          <p14:tracePt t="32011" x="3771900" y="2406650"/>
          <p14:tracePt t="32027" x="3778250" y="2406650"/>
          <p14:tracePt t="32044" x="3784600" y="2406650"/>
          <p14:tracePt t="32077" x="3797300" y="2406650"/>
          <p14:tracePt t="32094" x="3803650" y="2406650"/>
          <p14:tracePt t="32128" x="3816350" y="2406650"/>
          <p14:tracePt t="32145" x="3822700" y="2406650"/>
          <p14:tracePt t="32162" x="3841750" y="2413000"/>
          <p14:tracePt t="32178" x="3867150" y="2413000"/>
          <p14:tracePt t="32194" x="3886200" y="2413000"/>
          <p14:tracePt t="32211" x="3924300" y="2413000"/>
          <p14:tracePt t="32228" x="3949700" y="2413000"/>
          <p14:tracePt t="32244" x="4006850" y="2413000"/>
          <p14:tracePt t="32262" x="4064000" y="2419350"/>
          <p14:tracePt t="32279" x="4089400" y="2425700"/>
          <p14:tracePt t="32295" x="4146550" y="2425700"/>
          <p14:tracePt t="32312" x="4171950" y="2432050"/>
          <p14:tracePt t="32328" x="4229100" y="2432050"/>
          <p14:tracePt t="32345" x="4267200" y="2444750"/>
          <p14:tracePt t="32361" x="4286250" y="2451100"/>
          <p14:tracePt t="32379" x="4311650" y="2451100"/>
          <p14:tracePt t="32394" x="4324350" y="2451100"/>
          <p14:tracePt t="32410" x="4343400" y="2457450"/>
          <p14:tracePt t="32427" x="4368800" y="2457450"/>
          <p14:tracePt t="32445" x="4381500" y="2457450"/>
          <p14:tracePt t="32461" x="4394200" y="2457450"/>
          <p14:tracePt t="32478" x="4406900" y="2457450"/>
          <p14:tracePt t="32495" x="4451350" y="2457450"/>
          <p14:tracePt t="32512" x="4483100" y="2457450"/>
          <p14:tracePt t="32528" x="4495800" y="2457450"/>
          <p14:tracePt t="32545" x="4527550" y="2457450"/>
          <p14:tracePt t="32562" x="4533900" y="2457450"/>
          <p14:tracePt t="32578" x="4546600" y="2457450"/>
          <p14:tracePt t="32595" x="4552950" y="2457450"/>
          <p14:tracePt t="32741" x="4559300" y="2457450"/>
          <p14:tracePt t="32763" x="4565650" y="2451100"/>
          <p14:tracePt t="32772" x="4565650" y="2438400"/>
          <p14:tracePt t="32783" x="4572000" y="2432050"/>
          <p14:tracePt t="32795" x="4572000" y="2425700"/>
          <p14:tracePt t="32811" x="4578350" y="2425700"/>
          <p14:tracePt t="32908" x="4565650" y="2413000"/>
          <p14:tracePt t="32919" x="4533900" y="2400300"/>
          <p14:tracePt t="32930" x="4489450" y="2393950"/>
          <p14:tracePt t="32945" x="4451350" y="2387600"/>
          <p14:tracePt t="32961" x="4381500" y="2381250"/>
          <p14:tracePt t="32978" x="4356100" y="2368550"/>
          <p14:tracePt t="32995" x="4298950" y="2368550"/>
          <p14:tracePt t="33012" x="4229100" y="2368550"/>
          <p14:tracePt t="33028" x="4191000" y="2368550"/>
          <p14:tracePt t="33045" x="4140200" y="2368550"/>
          <p14:tracePt t="33061" x="4121150" y="2362200"/>
          <p14:tracePt t="33078" x="4064000" y="2362200"/>
          <p14:tracePt t="33096" x="4025900" y="2355850"/>
          <p14:tracePt t="33110" x="3981450" y="2349500"/>
          <p14:tracePt t="33127" x="3937000" y="2349500"/>
          <p14:tracePt t="33143" x="3924300" y="2349500"/>
          <p14:tracePt t="33160" x="3905250" y="2349500"/>
          <p14:tracePt t="33177" x="3898900" y="2349500"/>
          <p14:tracePt t="33194" x="3892550" y="2349500"/>
          <p14:tracePt t="33326" x="3905250" y="2349500"/>
          <p14:tracePt t="33336" x="3924300" y="2349500"/>
          <p14:tracePt t="33347" x="3949700" y="2349500"/>
          <p14:tracePt t="33361" x="3975100" y="2349500"/>
          <p14:tracePt t="33378" x="4064000" y="2349500"/>
          <p14:tracePt t="33394" x="4114800" y="2349500"/>
          <p14:tracePt t="33410" x="4184650" y="2349500"/>
          <p14:tracePt t="33429" x="4254500" y="2355850"/>
          <p14:tracePt t="33445" x="4292600" y="2368550"/>
          <p14:tracePt t="33461" x="4400550" y="2374900"/>
          <p14:tracePt t="33479" x="4451350" y="2381250"/>
          <p14:tracePt t="33495" x="4508500" y="2393950"/>
          <p14:tracePt t="33511" x="4533900" y="2400300"/>
          <p14:tracePt t="33528" x="4565650" y="2400300"/>
          <p14:tracePt t="33545" x="4597400" y="2400300"/>
          <p14:tracePt t="33561" x="4610100" y="2406650"/>
          <p14:tracePt t="33579" x="4622800" y="2406650"/>
          <p14:tracePt t="33595" x="4629150" y="2406650"/>
          <p14:tracePt t="34140" x="4641850" y="2406650"/>
          <p14:tracePt t="34149" x="4654550" y="2406650"/>
          <p14:tracePt t="34161" x="4673600" y="2406650"/>
          <p14:tracePt t="34178" x="4705350" y="2406650"/>
          <p14:tracePt t="34195" x="4781550" y="2406650"/>
          <p14:tracePt t="34211" x="4883150" y="2406650"/>
          <p14:tracePt t="34227" x="4984750" y="2406650"/>
          <p14:tracePt t="34244" x="5162550" y="2406650"/>
          <p14:tracePt t="34260" x="5251450" y="2406650"/>
          <p14:tracePt t="34277" x="5480050" y="2406650"/>
          <p14:tracePt t="34294" x="5651500" y="2438400"/>
          <p14:tracePt t="34310" x="5715000" y="2457450"/>
          <p14:tracePt t="34327" x="5784850" y="2463800"/>
          <p14:tracePt t="34344" x="5816600" y="2470150"/>
          <p14:tracePt t="34360" x="5854700" y="2482850"/>
          <p14:tracePt t="34377" x="5873750" y="2482850"/>
          <p14:tracePt t="34394" x="5880100" y="2489200"/>
          <p14:tracePt t="34473" x="5867400" y="2482850"/>
          <p14:tracePt t="34484" x="5816600" y="2476500"/>
          <p14:tracePt t="34494" x="5727700" y="2432050"/>
          <p14:tracePt t="34504" x="5645150" y="2406650"/>
          <p14:tracePt t="34515" x="5594350" y="2393950"/>
          <p14:tracePt t="34528" x="5524500" y="2368550"/>
          <p14:tracePt t="34546" x="5454650" y="2349500"/>
          <p14:tracePt t="34561" x="5441950" y="2343150"/>
          <p14:tracePt t="34577" x="5429250" y="2336800"/>
          <p14:tracePt t="34595" x="5422900" y="2336800"/>
          <p14:tracePt t="34651" x="5429250" y="2330450"/>
          <p14:tracePt t="34661" x="5461000" y="2324100"/>
          <p14:tracePt t="34671" x="5511800" y="2324100"/>
          <p14:tracePt t="34681" x="5588000" y="2317750"/>
          <p14:tracePt t="34694" x="5664200" y="2317750"/>
          <p14:tracePt t="34712" x="5791200" y="2317750"/>
          <p14:tracePt t="34728" x="5873750" y="2330450"/>
          <p14:tracePt t="34745" x="6038850" y="2330450"/>
          <p14:tracePt t="34762" x="6089650" y="2330450"/>
          <p14:tracePt t="34777" x="6165850" y="2330450"/>
          <p14:tracePt t="34796" x="6216650" y="2330450"/>
          <p14:tracePt t="34811" x="6235700" y="2330450"/>
          <p14:tracePt t="34829" x="6261100" y="2330450"/>
          <p14:tracePt t="34845" x="6280150" y="2330450"/>
          <p14:tracePt t="34861" x="6299200" y="2330450"/>
          <p14:tracePt t="34880" x="6311900" y="2330450"/>
          <p14:tracePt t="35493" x="6318250" y="2330450"/>
          <p14:tracePt t="35504" x="6337300" y="2330450"/>
          <p14:tracePt t="35514" x="6356350" y="2330450"/>
          <p14:tracePt t="35527" x="6375400" y="2330450"/>
          <p14:tracePt t="35543" x="6407150" y="2330450"/>
          <p14:tracePt t="35560" x="6464300" y="2330450"/>
          <p14:tracePt t="35577" x="6540500" y="2330450"/>
          <p14:tracePt t="35594" x="6578600" y="2330450"/>
          <p14:tracePt t="35610" x="6635750" y="2336800"/>
          <p14:tracePt t="35627" x="6654800" y="2336800"/>
          <p14:tracePt t="35643" x="6692900" y="2343150"/>
          <p14:tracePt t="35661" x="6724650" y="2343150"/>
          <p14:tracePt t="35678" x="6750050" y="2343150"/>
          <p14:tracePt t="35694" x="6807200" y="2343150"/>
          <p14:tracePt t="35711" x="6838950" y="2343150"/>
          <p14:tracePt t="35728" x="6902450" y="2343150"/>
          <p14:tracePt t="35745" x="6953250" y="2343150"/>
          <p14:tracePt t="35761" x="6978650" y="2343150"/>
          <p14:tracePt t="35778" x="7023100" y="2343150"/>
          <p14:tracePt t="35795" x="7035800" y="2343150"/>
          <p14:tracePt t="35812" x="7067550" y="2343150"/>
          <p14:tracePt t="35829" x="7080250" y="2343150"/>
          <p14:tracePt t="35845" x="7086600" y="2343150"/>
          <p14:tracePt t="35861" x="7112000" y="2349500"/>
          <p14:tracePt t="35878" x="7137400" y="2349500"/>
          <p14:tracePt t="35894" x="7181850" y="2355850"/>
          <p14:tracePt t="35912" x="7219950" y="2362200"/>
          <p14:tracePt t="35928" x="7232650" y="2362200"/>
          <p14:tracePt t="36548" x="7251700" y="2362200"/>
          <p14:tracePt t="36560" x="7315200" y="2362200"/>
          <p14:tracePt t="36569" x="7404100" y="2343150"/>
          <p14:tracePt t="36580" x="7531100" y="2343150"/>
          <p14:tracePt t="36594" x="7708900" y="2362200"/>
          <p14:tracePt t="36612" x="8013700" y="2432050"/>
          <p14:tracePt t="36627" x="8134350" y="2463800"/>
          <p14:tracePt t="36643" x="8312150" y="2470150"/>
          <p14:tracePt t="36660" x="8362950" y="2470150"/>
          <p14:tracePt t="36677" x="8401050" y="2470150"/>
          <p14:tracePt t="36693" x="8413750" y="2470150"/>
          <p14:tracePt t="36710" x="8420100" y="2470150"/>
          <p14:tracePt t="36727" x="8426450" y="2476500"/>
          <p14:tracePt t="38965" x="8413750" y="2489200"/>
          <p14:tracePt t="38976" x="8362950" y="2508250"/>
          <p14:tracePt t="38986" x="8280400" y="2559050"/>
          <p14:tracePt t="38996" x="8121650" y="2641600"/>
          <p14:tracePt t="39010" x="7943850" y="2736850"/>
          <p14:tracePt t="39026" x="7721600" y="2857500"/>
          <p14:tracePt t="39043" x="7067550" y="3200400"/>
          <p14:tracePt t="39060" x="6527800" y="3441700"/>
          <p14:tracePt t="39076" x="6267450" y="3517900"/>
          <p14:tracePt t="39093" x="5956300" y="3587750"/>
          <p14:tracePt t="39110" x="5816600" y="3613150"/>
          <p14:tracePt t="39127" x="5588000" y="3613150"/>
          <p14:tracePt t="39144" x="5492750" y="3606800"/>
          <p14:tracePt t="39161" x="5441950" y="3600450"/>
          <p14:tracePt t="39178" x="5340350" y="3556000"/>
          <p14:tracePt t="39194" x="5283200" y="3517900"/>
          <p14:tracePt t="39211" x="5143500" y="3435350"/>
          <p14:tracePt t="39228" x="5029200" y="3352800"/>
          <p14:tracePt t="39245" x="4972050" y="3321050"/>
          <p14:tracePt t="39261" x="4895850" y="3282950"/>
          <p14:tracePt t="39278" x="4851400" y="3251200"/>
          <p14:tracePt t="39294" x="4756150" y="3225800"/>
          <p14:tracePt t="39311" x="4648200" y="3194050"/>
          <p14:tracePt t="39328" x="4591050" y="3175000"/>
          <p14:tracePt t="39344" x="4483100" y="3155950"/>
          <p14:tracePt t="39361" x="4445000" y="3149600"/>
          <p14:tracePt t="39378" x="4362450" y="3136900"/>
          <p14:tracePt t="39395" x="4260850" y="3136900"/>
          <p14:tracePt t="39411" x="4229100" y="3136900"/>
          <p14:tracePt t="39428" x="4178300" y="3136900"/>
          <p14:tracePt t="39444" x="4159250" y="3136900"/>
          <p14:tracePt t="39461" x="4152900" y="3136900"/>
          <p14:tracePt t="40384" x="4146550" y="3136900"/>
          <p14:tracePt t="40396" x="4133850" y="3136900"/>
          <p14:tracePt t="40405" x="4121150" y="3136900"/>
          <p14:tracePt t="40416" x="4108450" y="3136900"/>
          <p14:tracePt t="40427" x="4095750" y="3136900"/>
          <p14:tracePt t="40444" x="4089400" y="3136900"/>
          <p14:tracePt t="40461" x="4076700" y="3136900"/>
          <p14:tracePt t="40521" x="4070350" y="3136900"/>
          <p14:tracePt t="40531" x="4064000" y="3136900"/>
          <p14:tracePt t="40542" x="4051300" y="3130550"/>
          <p14:tracePt t="40552" x="4044950" y="3124200"/>
          <p14:tracePt t="40563" x="4025900" y="3124200"/>
          <p14:tracePt t="40578" x="4013200" y="3117850"/>
          <p14:tracePt t="40594" x="3975100" y="3111500"/>
          <p14:tracePt t="40611" x="3962400" y="3111500"/>
          <p14:tracePt t="40628" x="3943350" y="3111500"/>
          <p14:tracePt t="40645" x="3937000" y="3111500"/>
          <p14:tracePt t="40661" x="3924300" y="3111500"/>
          <p14:tracePt t="40709" x="3911600" y="3105150"/>
          <p14:tracePt t="40730" x="3898900" y="3105150"/>
          <p14:tracePt t="40740" x="3879850" y="3105150"/>
          <p14:tracePt t="40752" x="3867150" y="3105150"/>
          <p14:tracePt t="40762" x="3854450" y="3105150"/>
          <p14:tracePt t="40778" x="3829050" y="3105150"/>
          <p14:tracePt t="40794" x="3784600" y="3105150"/>
          <p14:tracePt t="40811" x="3752850" y="3105150"/>
          <p14:tracePt t="40828" x="3727450" y="3105150"/>
          <p14:tracePt t="40844" x="3714750" y="3105150"/>
          <p14:tracePt t="40861" x="3708400" y="3105150"/>
          <p14:tracePt t="40878" x="3702050" y="3105150"/>
          <p14:tracePt t="40894" x="3695700" y="3105150"/>
          <p14:tracePt t="41333" x="3695700" y="3117850"/>
          <p14:tracePt t="41344" x="3695700" y="3130550"/>
          <p14:tracePt t="41354" x="3702050" y="3155950"/>
          <p14:tracePt t="41364" x="3714750" y="3175000"/>
          <p14:tracePt t="41376" x="3733800" y="3213100"/>
          <p14:tracePt t="41393" x="3765550" y="3251200"/>
          <p14:tracePt t="41410" x="3854450" y="3365500"/>
          <p14:tracePt t="41426" x="3924300" y="3416300"/>
          <p14:tracePt t="41443" x="4102100" y="3543300"/>
          <p14:tracePt t="41461" x="4381500" y="3663950"/>
          <p14:tracePt t="41478" x="4521200" y="3721100"/>
          <p14:tracePt t="41493" x="4756150" y="3822700"/>
          <p14:tracePt t="41510" x="4870450" y="3860800"/>
          <p14:tracePt t="41527" x="5276850" y="3956050"/>
          <p14:tracePt t="41544" x="5549900" y="4019550"/>
          <p14:tracePt t="41561" x="5695950" y="4044950"/>
          <p14:tracePt t="41577" x="5918200" y="4095750"/>
          <p14:tracePt t="41596" x="6057900" y="4114800"/>
          <p14:tracePt t="41611" x="6115050" y="4114800"/>
          <p14:tracePt t="41628" x="6203950" y="4121150"/>
          <p14:tracePt t="41644" x="6248400" y="4127500"/>
          <p14:tracePt t="41660" x="6305550" y="4127500"/>
          <p14:tracePt t="41678" x="6369050" y="4127500"/>
          <p14:tracePt t="41694" x="6388100" y="4127500"/>
          <p14:tracePt t="41710" x="6438900" y="4127500"/>
          <p14:tracePt t="41727" x="6457950" y="4127500"/>
          <p14:tracePt t="41744" x="6502400" y="4127500"/>
          <p14:tracePt t="41762" x="6559550" y="4140200"/>
          <p14:tracePt t="41777" x="6584950" y="4140200"/>
          <p14:tracePt t="41795" x="6654800" y="4146550"/>
          <p14:tracePt t="41811" x="6673850" y="4146550"/>
          <p14:tracePt t="41827" x="6711950" y="4146550"/>
          <p14:tracePt t="41845" x="6737350" y="4146550"/>
          <p14:tracePt t="41861" x="6750050" y="4146550"/>
          <p14:tracePt t="41878" x="6762750" y="4146550"/>
          <p14:tracePt t="41894" x="6769100" y="4146550"/>
          <p14:tracePt t="41911" x="6775450" y="4146550"/>
          <p14:tracePt t="42324" x="6769100" y="4146550"/>
          <p14:tracePt t="42334" x="6756400" y="4152900"/>
          <p14:tracePt t="42345" x="6750050" y="4152900"/>
          <p14:tracePt t="42360" x="6737350" y="4159250"/>
          <p14:tracePt t="42377" x="6705600" y="4165600"/>
          <p14:tracePt t="42393" x="6692900" y="4171950"/>
          <p14:tracePt t="42410" x="6667500" y="4178300"/>
          <p14:tracePt t="42427" x="6654800" y="4178300"/>
          <p14:tracePt t="42443" x="6642100" y="4184650"/>
          <p14:tracePt t="42460" x="6629400" y="4184650"/>
          <p14:tracePt t="42477" x="6623050" y="4184650"/>
          <p14:tracePt t="42493" x="6604000" y="4184650"/>
          <p14:tracePt t="42510" x="6591300" y="4184650"/>
          <p14:tracePt t="42526" x="6578600" y="4184650"/>
          <p14:tracePt t="42543" x="6565900" y="4184650"/>
          <p14:tracePt t="42560" x="6559550" y="4184650"/>
          <p14:tracePt t="42593" x="6553200" y="4184650"/>
          <p14:tracePt t="42627" x="6546850" y="4184650"/>
          <p14:tracePt t="42637" x="6540500" y="4178300"/>
          <p14:tracePt t="43514" x="6527800" y="4178300"/>
          <p14:tracePt t="43527" x="6502400" y="4197350"/>
          <p14:tracePt t="43545" x="6451600" y="4235450"/>
          <p14:tracePt t="43560" x="6407150" y="4267200"/>
          <p14:tracePt t="43577" x="6292850" y="4330700"/>
          <p14:tracePt t="43594" x="6248400" y="4349750"/>
          <p14:tracePt t="43610" x="6178550" y="4362450"/>
          <p14:tracePt t="43626" x="6140450" y="4375150"/>
          <p14:tracePt t="43643" x="6089650" y="4381500"/>
          <p14:tracePt t="43660" x="6038850" y="4387850"/>
          <p14:tracePt t="43676" x="6013450" y="4387850"/>
          <p14:tracePt t="43693" x="5943600" y="4387850"/>
          <p14:tracePt t="43710" x="5918200" y="4387850"/>
          <p14:tracePt t="43726" x="5867400" y="4387850"/>
          <p14:tracePt t="43743" x="5835650" y="4387850"/>
          <p14:tracePt t="43760" x="5816600" y="4387850"/>
          <p14:tracePt t="43776" x="5765800" y="4387850"/>
          <p14:tracePt t="43793" x="5727700" y="4387850"/>
          <p14:tracePt t="43810" x="5626100" y="4394200"/>
          <p14:tracePt t="43826" x="5543550" y="4400550"/>
          <p14:tracePt t="43844" x="5518150" y="4400550"/>
          <p14:tracePt t="43861" x="5448300" y="4400550"/>
          <p14:tracePt t="43877" x="5410200" y="4400550"/>
          <p14:tracePt t="43894" x="5359400" y="4400550"/>
          <p14:tracePt t="43911" x="5334000" y="4400550"/>
          <p14:tracePt t="43928" x="5327650" y="4400550"/>
          <p14:tracePt t="43953" x="5321300" y="4400550"/>
          <p14:tracePt t="44413" x="5321300" y="4394200"/>
          <p14:tracePt t="44443" x="5327650" y="4394200"/>
          <p14:tracePt t="44453" x="5327650" y="4387850"/>
          <p14:tracePt t="44464" x="5334000" y="4387850"/>
          <p14:tracePt t="44484" x="5340350" y="4387850"/>
          <p14:tracePt t="44505" x="5346700" y="4387850"/>
          <p14:tracePt t="44516" x="5346700" y="4381500"/>
          <p14:tracePt t="44527" x="5353050" y="4381500"/>
          <p14:tracePt t="44547" x="5359400" y="4381500"/>
          <p14:tracePt t="44568" x="5359400" y="4375150"/>
          <p14:tracePt t="44579" x="5365750" y="4375150"/>
          <p14:tracePt t="44599" x="5372100" y="4375150"/>
          <p14:tracePt t="44611" x="5378450" y="4375150"/>
          <p14:tracePt t="44627" x="5384800" y="4375150"/>
          <p14:tracePt t="44644" x="5397500" y="4375150"/>
          <p14:tracePt t="44662" x="5403850" y="4375150"/>
          <p14:tracePt t="44677" x="5416550" y="4375150"/>
          <p14:tracePt t="44694" x="5429250" y="4375150"/>
          <p14:tracePt t="44710" x="5435600" y="4375150"/>
          <p14:tracePt t="44727" x="5441950" y="4375150"/>
          <p14:tracePt t="44745" x="5454650" y="4375150"/>
          <p14:tracePt t="44761" x="5461000" y="4375150"/>
          <p14:tracePt t="44777" x="5473700" y="4375150"/>
          <p14:tracePt t="44809" x="5480050" y="4375150"/>
          <p14:tracePt t="44826" x="5480050" y="4368800"/>
          <p14:tracePt t="44843" x="5486400" y="4368800"/>
          <p14:tracePt t="44860" x="5492750" y="4362450"/>
          <p14:tracePt t="44893" x="5499100" y="4362450"/>
          <p14:tracePt t="44909" x="5505450" y="4362450"/>
          <p14:tracePt t="44926" x="5511800" y="4362450"/>
          <p14:tracePt t="44945" x="5518150" y="4362450"/>
          <p14:tracePt t="44960" x="5530850" y="4356100"/>
          <p14:tracePt t="44977" x="5556250" y="4356100"/>
          <p14:tracePt t="44995" x="5581650" y="4349750"/>
          <p14:tracePt t="45011" x="5594350" y="4349750"/>
          <p14:tracePt t="45027" x="5613400" y="4349750"/>
          <p14:tracePt t="45060" x="5632450" y="4349750"/>
          <p14:tracePt t="45078" x="5645150" y="4349750"/>
          <p14:tracePt t="45094" x="5651500" y="4349750"/>
          <p14:tracePt t="45111" x="5657850" y="4349750"/>
          <p14:tracePt t="45127" x="5670550" y="4349750"/>
          <p14:tracePt t="45144" x="5689600" y="4349750"/>
          <p14:tracePt t="45161" x="5702300" y="4349750"/>
          <p14:tracePt t="45177" x="5734050" y="4349750"/>
          <p14:tracePt t="45193" x="5753100" y="4349750"/>
          <p14:tracePt t="45210" x="5765800" y="4349750"/>
          <p14:tracePt t="45226" x="5778500" y="4356100"/>
          <p14:tracePt t="45245" x="5791200" y="4362450"/>
          <p14:tracePt t="45261" x="5810250" y="4368800"/>
          <p14:tracePt t="45277" x="5822950" y="4375150"/>
          <p14:tracePt t="45310" x="5835650" y="4381500"/>
          <p14:tracePt t="45327" x="5842000" y="4381500"/>
          <p14:tracePt t="45344" x="5861050" y="4394200"/>
          <p14:tracePt t="45362" x="5867400" y="4400550"/>
          <p14:tracePt t="45377" x="5873750" y="4400550"/>
          <p14:tracePt t="45393" x="5886450" y="4413250"/>
          <p14:tracePt t="45409" x="5892800" y="4413250"/>
          <p14:tracePt t="45426" x="5905500" y="4425950"/>
          <p14:tracePt t="45443" x="5918200" y="4432300"/>
          <p14:tracePt t="45460" x="5924550" y="4438650"/>
          <p14:tracePt t="45477" x="5930900" y="4438650"/>
          <p14:tracePt t="46392" x="5924550" y="4438650"/>
          <p14:tracePt t="46403" x="5918200" y="4438650"/>
          <p14:tracePt t="46412" x="5905500" y="4445000"/>
          <p14:tracePt t="46426" x="5899150" y="4445000"/>
          <p14:tracePt t="46443" x="5873750" y="4451350"/>
          <p14:tracePt t="46459" x="5822950" y="4464050"/>
          <p14:tracePt t="46476" x="5778500" y="4476750"/>
          <p14:tracePt t="46492" x="5759450" y="4483100"/>
          <p14:tracePt t="46509" x="5740400" y="4489450"/>
          <p14:tracePt t="46526" x="5734050" y="4489450"/>
          <p14:tracePt t="46543" x="5715000" y="4502150"/>
          <p14:tracePt t="46559" x="5695950" y="4508500"/>
          <p14:tracePt t="46576" x="5689600" y="4508500"/>
          <p14:tracePt t="46592" x="5664200" y="4521200"/>
          <p14:tracePt t="46609" x="5651500" y="4527550"/>
          <p14:tracePt t="46626" x="5613400" y="4546600"/>
          <p14:tracePt t="46642" x="5568950" y="4572000"/>
          <p14:tracePt t="46659" x="5556250" y="4578350"/>
          <p14:tracePt t="46676" x="5537200" y="4591050"/>
          <p14:tracePt t="46693" x="5530850" y="4591050"/>
          <p14:tracePt t="46819" x="5524500" y="4584700"/>
          <p14:tracePt t="46830" x="5518150" y="4572000"/>
          <p14:tracePt t="46840" x="5518150" y="4565650"/>
          <p14:tracePt t="46850" x="5511800" y="4559300"/>
          <p14:tracePt t="46861" x="5511800" y="4540250"/>
          <p14:tracePt t="46876" x="5505450" y="4527550"/>
          <p14:tracePt t="46893" x="5505450" y="4521200"/>
          <p14:tracePt t="46909" x="5499100" y="4508500"/>
          <p14:tracePt t="46926" x="5499100" y="4483100"/>
          <p14:tracePt t="46943" x="5499100" y="4476750"/>
          <p14:tracePt t="46959" x="5499100" y="4457700"/>
          <p14:tracePt t="46976" x="5499100" y="4451350"/>
          <p14:tracePt t="46992" x="5499100" y="4445000"/>
          <p14:tracePt t="47009" x="5499100" y="4432300"/>
          <p14:tracePt t="47026" x="5499100" y="4425950"/>
          <p14:tracePt t="47043" x="5505450" y="4419600"/>
          <p14:tracePt t="47059" x="5511800" y="4413250"/>
          <p14:tracePt t="47093" x="5518150" y="4413250"/>
          <p14:tracePt t="47109" x="5518150" y="4406900"/>
          <p14:tracePt t="47132" x="5524500" y="4406900"/>
          <p14:tracePt t="47143" x="5524500" y="4400550"/>
          <p14:tracePt t="47301" x="5524500" y="4394200"/>
          <p14:tracePt t="47311" x="5524500" y="4387850"/>
          <p14:tracePt t="47364" x="5524500" y="4381500"/>
          <p14:tracePt t="47395" x="5524500" y="4375150"/>
          <p14:tracePt t="47415" x="5524500" y="4368800"/>
          <p14:tracePt t="47438" x="5518150" y="4368800"/>
          <p14:tracePt t="47447" x="5518150" y="4362450"/>
          <p14:tracePt t="47499" x="5518150" y="4356100"/>
          <p14:tracePt t="47530" x="5518150" y="4349750"/>
          <p14:tracePt t="47624" x="5518150" y="4343400"/>
          <p14:tracePt t="47718" x="5518150" y="4337050"/>
          <p14:tracePt t="47739" x="5511800" y="4330700"/>
          <p14:tracePt t="47770" x="5505450" y="4330700"/>
          <p14:tracePt t="47791" x="5505450" y="4324350"/>
          <p14:tracePt t="49787" x="5505450" y="4318000"/>
          <p14:tracePt t="49797" x="5505450" y="4311650"/>
          <p14:tracePt t="49880" x="5505450" y="4305300"/>
          <p14:tracePt t="50809" x="5499100" y="4305300"/>
          <p14:tracePt t="50829" x="5492750" y="4305300"/>
          <p14:tracePt t="50840" x="5480050" y="4305300"/>
          <p14:tracePt t="50851" x="5473700" y="4305300"/>
          <p14:tracePt t="50861" x="5467350" y="4305300"/>
          <p14:tracePt t="50876" x="5461000" y="4305300"/>
          <p14:tracePt t="50893" x="5448300" y="4305300"/>
          <p14:tracePt t="50910" x="5435600" y="4305300"/>
          <p14:tracePt t="50926" x="5416550" y="4305300"/>
          <p14:tracePt t="50944" x="5403850" y="4305300"/>
          <p14:tracePt t="50960" x="5391150" y="4305300"/>
          <p14:tracePt t="50976" x="5359400" y="4305300"/>
          <p14:tracePt t="50993" x="5346700" y="4305300"/>
          <p14:tracePt t="51010" x="5308600" y="4305300"/>
          <p14:tracePt t="51027" x="5295900" y="4305300"/>
          <p14:tracePt t="51044" x="5283200" y="4305300"/>
          <p14:tracePt t="51060" x="5257800" y="4305300"/>
          <p14:tracePt t="51077" x="5251450" y="4305300"/>
          <p14:tracePt t="51093" x="5226050" y="4305300"/>
          <p14:tracePt t="51111" x="5213350" y="4305300"/>
          <p14:tracePt t="51127" x="5200650" y="4305300"/>
          <p14:tracePt t="51144" x="5175250" y="4305300"/>
          <p14:tracePt t="51160" x="5156200" y="4305300"/>
          <p14:tracePt t="51177" x="5099050" y="4305300"/>
          <p14:tracePt t="51195" x="5067300" y="4305300"/>
          <p14:tracePt t="51210" x="5054600" y="4305300"/>
          <p14:tracePt t="51227" x="5035550" y="4305300"/>
          <p14:tracePt t="51243" x="5029200" y="4305300"/>
          <p14:tracePt t="51260" x="5022850" y="4305300"/>
          <p14:tracePt t="51436" x="5022850" y="4311650"/>
          <p14:tracePt t="51445" x="5022850" y="4318000"/>
          <p14:tracePt t="51455" x="5022850" y="4324350"/>
          <p14:tracePt t="51466" x="5022850" y="4330700"/>
          <p14:tracePt t="51477" x="5029200" y="4337050"/>
          <p14:tracePt t="51493" x="5048250" y="4343400"/>
          <p14:tracePt t="51510" x="5099050" y="4362450"/>
          <p14:tracePt t="51528" x="5149850" y="4375150"/>
          <p14:tracePt t="51543" x="5194300" y="4387850"/>
          <p14:tracePt t="51560" x="5308600" y="4394200"/>
          <p14:tracePt t="51577" x="5384800" y="4394200"/>
          <p14:tracePt t="51593" x="5473700" y="4394200"/>
          <p14:tracePt t="51610" x="5530850" y="4394200"/>
          <p14:tracePt t="51627" x="5594350" y="4394200"/>
          <p14:tracePt t="51644" x="5651500" y="4394200"/>
          <p14:tracePt t="51660" x="5670550" y="4394200"/>
          <p14:tracePt t="51677" x="5708650" y="4394200"/>
          <p14:tracePt t="51695" x="5727700" y="4394200"/>
          <p14:tracePt t="51711" x="5734050" y="4394200"/>
          <p14:tracePt t="51746" x="5734050" y="4387850"/>
          <p14:tracePt t="51759" x="5734050" y="4381500"/>
          <p14:tracePt t="51776" x="5734050" y="4368800"/>
          <p14:tracePt t="51792" x="5708650" y="4330700"/>
          <p14:tracePt t="51809" x="5568950" y="4260850"/>
          <p14:tracePt t="51825" x="5467350" y="4229100"/>
          <p14:tracePt t="51842" x="5295900" y="4191000"/>
          <p14:tracePt t="51859" x="5207000" y="4178300"/>
          <p14:tracePt t="51876" x="5054600" y="4178300"/>
          <p14:tracePt t="51892" x="4908550" y="4178300"/>
          <p14:tracePt t="51909" x="4832350" y="4178300"/>
          <p14:tracePt t="51926" x="4743450" y="4178300"/>
          <p14:tracePt t="51942" x="4705350" y="4184650"/>
          <p14:tracePt t="51960" x="4667250" y="4191000"/>
          <p14:tracePt t="51977" x="4654550" y="4191000"/>
          <p14:tracePt t="51993" x="4648200" y="4191000"/>
          <p14:tracePt t="52027" x="4641850" y="4191000"/>
          <p14:tracePt t="52081" x="4648200" y="4197350"/>
          <p14:tracePt t="52094" x="4686300" y="4203700"/>
          <p14:tracePt t="52102" x="4737100" y="4203700"/>
          <p14:tracePt t="52113" x="4787900" y="4210050"/>
          <p14:tracePt t="52127" x="4851400" y="4210050"/>
          <p14:tracePt t="52144" x="4997450" y="4210050"/>
          <p14:tracePt t="52160" x="5073650" y="4210050"/>
          <p14:tracePt t="52176" x="5149850" y="4210050"/>
          <p14:tracePt t="52193" x="5181600" y="4210050"/>
          <p14:tracePt t="52209" x="5200650" y="4210050"/>
          <p14:tracePt t="52226" x="5207000" y="4210050"/>
          <p14:tracePt t="52243" x="5213350" y="4210050"/>
          <p14:tracePt t="52290" x="5200650" y="4203700"/>
          <p14:tracePt t="52301" x="5181600" y="4191000"/>
          <p14:tracePt t="52311" x="5149850" y="4178300"/>
          <p14:tracePt t="52327" x="5118100" y="4171950"/>
          <p14:tracePt t="52343" x="5054600" y="4171950"/>
          <p14:tracePt t="52360" x="5022850" y="4171950"/>
          <p14:tracePt t="52377" x="4984750" y="4171950"/>
          <p14:tracePt t="52393" x="4972050" y="4178300"/>
          <p14:tracePt t="52409" x="4965700" y="4178300"/>
          <p14:tracePt t="52457" x="4965700" y="4184650"/>
          <p14:tracePt t="52467" x="4972050" y="4197350"/>
          <p14:tracePt t="52479" x="4991100" y="4210050"/>
          <p14:tracePt t="52493" x="5067300" y="4248150"/>
          <p14:tracePt t="52510" x="5232400" y="4298950"/>
          <p14:tracePt t="52526" x="5314950" y="4318000"/>
          <p14:tracePt t="52543" x="5416550" y="4330700"/>
          <p14:tracePt t="52561" x="5486400" y="4330700"/>
          <p14:tracePt t="52577" x="5499100" y="4330700"/>
          <p14:tracePt t="52593" x="5518150" y="4330700"/>
          <p14:tracePt t="52655" x="5511800" y="4330700"/>
          <p14:tracePt t="52665" x="5492750" y="4324350"/>
          <p14:tracePt t="52677" x="5467350" y="4324350"/>
          <p14:tracePt t="52693" x="5435600" y="4324350"/>
          <p14:tracePt t="52709" x="5378450" y="4324350"/>
          <p14:tracePt t="52726" x="5353050" y="4324350"/>
          <p14:tracePt t="52743" x="5340350" y="4324350"/>
          <p14:tracePt t="52760" x="5334000" y="4324350"/>
          <p14:tracePt t="52790" x="5327650" y="4324350"/>
          <p14:tracePt t="53281" x="5334000" y="4324350"/>
          <p14:tracePt t="53292" x="5353050" y="4324350"/>
          <p14:tracePt t="53302" x="5378450" y="4330700"/>
          <p14:tracePt t="53312" x="5410200" y="4337050"/>
          <p14:tracePt t="53326" x="5454650" y="4343400"/>
          <p14:tracePt t="53342" x="5543550" y="4349750"/>
          <p14:tracePt t="53360" x="5613400" y="4362450"/>
          <p14:tracePt t="53376" x="5708650" y="4387850"/>
          <p14:tracePt t="53392" x="5746750" y="4387850"/>
          <p14:tracePt t="53409" x="5803900" y="4400550"/>
          <p14:tracePt t="53427" x="5886450" y="4413250"/>
          <p14:tracePt t="53442" x="5924550" y="4419600"/>
          <p14:tracePt t="53459" x="6032500" y="4425950"/>
          <p14:tracePt t="53475" x="6076950" y="4438650"/>
          <p14:tracePt t="53492" x="6140450" y="4438650"/>
          <p14:tracePt t="53509" x="6191250" y="4438650"/>
          <p14:tracePt t="53525" x="6210300" y="4438650"/>
          <p14:tracePt t="53542" x="6267450" y="4438650"/>
          <p14:tracePt t="53559" x="6299200" y="4438650"/>
          <p14:tracePt t="53577" x="6356350" y="4438650"/>
          <p14:tracePt t="53593" x="6400800" y="4438650"/>
          <p14:tracePt t="53610" x="6419850" y="4438650"/>
          <p14:tracePt t="53626" x="6464300" y="4438650"/>
          <p14:tracePt t="53644" x="6483350" y="4432300"/>
          <p14:tracePt t="53660" x="6527800" y="4419600"/>
          <p14:tracePt t="53677" x="6540500" y="4413250"/>
          <p14:tracePt t="53693" x="6553200" y="4413250"/>
          <p14:tracePt t="53710" x="6565900" y="4406900"/>
          <p14:tracePt t="53726" x="6572250" y="4406900"/>
          <p14:tracePt t="53743" x="6578600" y="4400550"/>
          <p14:tracePt t="53792" x="6578600" y="4387850"/>
          <p14:tracePt t="53802" x="6578600" y="4381500"/>
          <p14:tracePt t="53813" x="6578600" y="4375150"/>
          <p14:tracePt t="53827" x="6578600" y="4362450"/>
          <p14:tracePt t="53844" x="6553200" y="4349750"/>
          <p14:tracePt t="53860" x="6540500" y="4343400"/>
          <p14:tracePt t="53876" x="6502400" y="4311650"/>
          <p14:tracePt t="53892" x="6489700" y="4305300"/>
          <p14:tracePt t="53909" x="6464300" y="4292600"/>
          <p14:tracePt t="53925" x="6451600" y="4292600"/>
          <p14:tracePt t="53942" x="6445250" y="4286250"/>
          <p14:tracePt t="53959" x="6438900" y="4279900"/>
          <p14:tracePt t="53975" x="6432550" y="4279900"/>
          <p14:tracePt t="53992" x="6413500" y="4273550"/>
          <p14:tracePt t="54009" x="6407150" y="4273550"/>
          <p14:tracePt t="54025" x="6388100" y="4267200"/>
          <p14:tracePt t="54042" x="6350000" y="4260850"/>
          <p14:tracePt t="54059" x="6330950" y="4260850"/>
          <p14:tracePt t="54076" x="6292850" y="4260850"/>
          <p14:tracePt t="54092" x="6273800" y="4260850"/>
          <p14:tracePt t="54109" x="6229350" y="4260850"/>
          <p14:tracePt t="54125" x="6197600" y="4260850"/>
          <p14:tracePt t="54142" x="6184900" y="4260850"/>
          <p14:tracePt t="54159" x="6172200" y="4260850"/>
          <p14:tracePt t="54176" x="6165850" y="4260850"/>
          <p14:tracePt t="54193" x="6159500" y="4260850"/>
          <p14:tracePt t="54210" x="6159500" y="4267200"/>
          <p14:tracePt t="54271" x="6159500" y="4273550"/>
          <p14:tracePt t="54282" x="6165850" y="4286250"/>
          <p14:tracePt t="54294" x="6184900" y="4298950"/>
          <p14:tracePt t="54310" x="6223000" y="4324350"/>
          <p14:tracePt t="54327" x="6311900" y="4356100"/>
          <p14:tracePt t="54344" x="6432550" y="4375150"/>
          <p14:tracePt t="54360" x="6496050" y="4375150"/>
          <p14:tracePt t="54377" x="6584950" y="4375150"/>
          <p14:tracePt t="54392" x="6616700" y="4375150"/>
          <p14:tracePt t="54409" x="6673850" y="4375150"/>
          <p14:tracePt t="54425" x="6692900" y="4375150"/>
          <p14:tracePt t="54443" x="6718300" y="4362450"/>
          <p14:tracePt t="54461" x="6731000" y="4356100"/>
          <p14:tracePt t="54477" x="6737350" y="4356100"/>
          <p14:tracePt t="54493" x="6737350" y="4349750"/>
          <p14:tracePt t="54511" x="6743700" y="4337050"/>
          <p14:tracePt t="54526" x="6743700" y="4324350"/>
          <p14:tracePt t="54544" x="6743700" y="4298950"/>
          <p14:tracePt t="54560" x="6743700" y="4292600"/>
          <p14:tracePt t="54576" x="6743700" y="4279900"/>
          <p14:tracePt t="54595" x="6737350" y="4267200"/>
          <p14:tracePt t="54610" x="6724650" y="4254500"/>
          <p14:tracePt t="54627" x="6692900" y="4248150"/>
          <p14:tracePt t="54643" x="6661150" y="4241800"/>
          <p14:tracePt t="54660" x="6604000" y="4229100"/>
          <p14:tracePt t="54676" x="6578600" y="4229100"/>
          <p14:tracePt t="54693" x="6534150" y="4229100"/>
          <p14:tracePt t="54710" x="6496050" y="4229100"/>
          <p14:tracePt t="54725" x="6464300" y="4229100"/>
          <p14:tracePt t="54743" x="6419850" y="4229100"/>
          <p14:tracePt t="54760" x="6388100" y="4235450"/>
          <p14:tracePt t="54777" x="6343650" y="4241800"/>
          <p14:tracePt t="54793" x="6311900" y="4248150"/>
          <p14:tracePt t="54810" x="6292850" y="4248150"/>
          <p14:tracePt t="54826" x="6267450" y="4254500"/>
          <p14:tracePt t="54843" x="6254750" y="4254500"/>
          <p14:tracePt t="54860" x="6229350" y="4260850"/>
          <p14:tracePt t="54877" x="6216650" y="4267200"/>
          <p14:tracePt t="54910" x="6210300" y="4267200"/>
          <p14:tracePt t="54927" x="6197600" y="4273550"/>
          <p14:tracePt t="54943" x="6178550" y="4273550"/>
          <p14:tracePt t="54960" x="6153150" y="4279900"/>
          <p14:tracePt t="54976" x="6140450" y="4279900"/>
          <p14:tracePt t="54993" x="6115050" y="4286250"/>
          <p14:tracePt t="55010" x="6108700" y="4286250"/>
          <p14:tracePt t="55026" x="6102350" y="4286250"/>
          <p14:tracePt t="55043" x="6096000" y="4286250"/>
          <p14:tracePt t="55060" x="6089650" y="4286250"/>
          <p14:tracePt t="55742" x="6076950" y="4292600"/>
          <p14:tracePt t="55753" x="6057900" y="4298950"/>
          <p14:tracePt t="55763" x="6032500" y="4311650"/>
          <p14:tracePt t="55776" x="6013450" y="4324350"/>
          <p14:tracePt t="55794" x="5949950" y="4381500"/>
          <p14:tracePt t="55810" x="5905500" y="4419600"/>
          <p14:tracePt t="55827" x="5810250" y="4502150"/>
          <p14:tracePt t="55843" x="5765800" y="4540250"/>
          <p14:tracePt t="55859" x="5683250" y="4622800"/>
          <p14:tracePt t="55875" x="5651500" y="4654550"/>
          <p14:tracePt t="55892" x="5594350" y="4711700"/>
          <p14:tracePt t="55910" x="5524500" y="4749800"/>
          <p14:tracePt t="55926" x="5505450" y="4768850"/>
          <p14:tracePt t="55943" x="5473700" y="4781550"/>
          <p14:tracePt t="55960" x="5467350" y="4787900"/>
          <p14:tracePt t="55976" x="5461000" y="4787900"/>
          <p14:tracePt t="56003" x="5454650" y="4768850"/>
          <p14:tracePt t="56014" x="5435600" y="4711700"/>
          <p14:tracePt t="56026" x="5416550" y="4641850"/>
          <p14:tracePt t="56042" x="5397500" y="4565650"/>
          <p14:tracePt t="56059" x="5378450" y="4400550"/>
          <p14:tracePt t="56076" x="5365750" y="4197350"/>
          <p14:tracePt t="56092" x="5359400" y="4102100"/>
          <p14:tracePt t="56109" x="5359400" y="3879850"/>
          <p14:tracePt t="56126" x="5359400" y="3752850"/>
          <p14:tracePt t="56143" x="5359400" y="3511550"/>
          <p14:tracePt t="56160" x="5359400" y="3346450"/>
          <p14:tracePt t="56176" x="5359400" y="3270250"/>
          <p14:tracePt t="56193" x="5391150" y="3136900"/>
          <p14:tracePt t="56210" x="5397500" y="3092450"/>
          <p14:tracePt t="56227" x="5410200" y="3060700"/>
          <p14:tracePt t="56242" x="5410200" y="3048000"/>
          <p14:tracePt t="56285" x="5410200" y="3060700"/>
          <p14:tracePt t="56295" x="5397500" y="3092450"/>
          <p14:tracePt t="56310" x="5378450" y="3175000"/>
          <p14:tracePt t="56327" x="5334000" y="3333750"/>
          <p14:tracePt t="56342" x="5314950" y="3422650"/>
          <p14:tracePt t="56358" x="5283200" y="3613150"/>
          <p14:tracePt t="56375" x="5264150" y="3740150"/>
          <p14:tracePt t="56392" x="5245100" y="3937000"/>
          <p14:tracePt t="56409" x="5232400" y="4140200"/>
          <p14:tracePt t="56425" x="5232400" y="4229100"/>
          <p14:tracePt t="56442" x="5213350" y="4419600"/>
          <p14:tracePt t="56459" x="5213350" y="4508500"/>
          <p14:tracePt t="56475" x="5200650" y="4622800"/>
          <p14:tracePt t="56492" x="5194300" y="4730750"/>
          <p14:tracePt t="56509" x="5194300" y="4756150"/>
          <p14:tracePt t="56525" x="5194300" y="4794250"/>
          <p14:tracePt t="56543" x="5194300" y="4800600"/>
          <p14:tracePt t="56560" x="5194300" y="4813300"/>
          <p14:tracePt t="56577" x="5194300" y="4819650"/>
          <p14:tracePt t="56593" x="5194300" y="4826000"/>
          <p14:tracePt t="56625" x="5194300" y="4832350"/>
          <p14:tracePt t="56642" x="5194300" y="4838700"/>
          <p14:tracePt t="56660" x="5194300" y="4851400"/>
          <p14:tracePt t="56676" x="5194300" y="4864100"/>
          <p14:tracePt t="56693" x="5194300" y="4889500"/>
          <p14:tracePt t="56710" x="5194300" y="4908550"/>
          <p14:tracePt t="56726" x="5194300" y="4953000"/>
          <p14:tracePt t="56743" x="5194300" y="4991100"/>
          <p14:tracePt t="56760" x="5194300" y="5010150"/>
          <p14:tracePt t="56776" x="5194300" y="5041900"/>
          <p14:tracePt t="56793" x="5194300" y="5048250"/>
          <p14:tracePt t="56810" x="5194300" y="5073650"/>
          <p14:tracePt t="56827" x="5187950" y="5099050"/>
          <p14:tracePt t="56843" x="5187950" y="5105400"/>
          <p14:tracePt t="56860" x="5187950" y="5111750"/>
          <p14:tracePt t="56877" x="5187950" y="5118100"/>
          <p14:tracePt t="56892" x="5187950" y="5130800"/>
          <p14:tracePt t="56909" x="5187950" y="5137150"/>
          <p14:tracePt t="56925" x="5187950" y="5143500"/>
          <p14:tracePt t="57453" x="5187950" y="5149850"/>
          <p14:tracePt t="57474" x="5200650" y="5162550"/>
          <p14:tracePt t="57485" x="5213350" y="5175250"/>
          <p14:tracePt t="57494" x="5232400" y="5194300"/>
          <p14:tracePt t="57508" x="5257800" y="5200650"/>
          <p14:tracePt t="57525" x="5308600" y="5226050"/>
          <p14:tracePt t="57542" x="5334000" y="5238750"/>
          <p14:tracePt t="57559" x="5410200" y="5251450"/>
          <p14:tracePt t="57575" x="5448300" y="5270500"/>
          <p14:tracePt t="57592" x="5511800" y="5276850"/>
          <p14:tracePt t="57609" x="5568950" y="5283200"/>
          <p14:tracePt t="57625" x="5600700" y="5289550"/>
          <p14:tracePt t="57642" x="5638800" y="5289550"/>
          <p14:tracePt t="57658" x="5651500" y="5289550"/>
          <p14:tracePt t="57675" x="5683250" y="5289550"/>
          <p14:tracePt t="57692" x="5695950" y="5289550"/>
          <p14:tracePt t="57709" x="5702300" y="5289550"/>
          <p14:tracePt t="57726" x="5708650" y="5289550"/>
          <p14:tracePt t="57760" x="5715000" y="5289550"/>
          <p14:tracePt t="57860" x="5727700" y="5289550"/>
          <p14:tracePt t="57880" x="5734050" y="5289550"/>
          <p14:tracePt t="57891" x="5746750" y="5289550"/>
          <p14:tracePt t="57901" x="5753100" y="5289550"/>
          <p14:tracePt t="57912" x="5759450" y="5295900"/>
          <p14:tracePt t="57926" x="5765800" y="5295900"/>
          <p14:tracePt t="57944" x="5772150" y="5302250"/>
          <p14:tracePt t="57960" x="5778500" y="5302250"/>
          <p14:tracePt t="57975" x="5797550" y="5334000"/>
          <p14:tracePt t="57992" x="5803900" y="5359400"/>
          <p14:tracePt t="58009" x="5829300" y="5410200"/>
          <p14:tracePt t="58026" x="5842000" y="5429250"/>
          <p14:tracePt t="60429" x="5848350" y="5429250"/>
          <p14:tracePt t="60450" x="5854700" y="5429250"/>
          <p14:tracePt t="60461" x="5861050" y="5429250"/>
          <p14:tracePt t="60470" x="5867400" y="5422900"/>
          <p14:tracePt t="60523" x="5873750" y="5422900"/>
          <p14:tracePt t="60533" x="5880100" y="5422900"/>
          <p14:tracePt t="60545" x="5886450" y="5422900"/>
          <p14:tracePt t="60575" x="5899150" y="5429250"/>
          <p14:tracePt t="60586" x="5918200" y="5454650"/>
          <p14:tracePt t="60596" x="5937250" y="5505450"/>
          <p14:tracePt t="60609" x="5969000" y="5575300"/>
          <p14:tracePt t="60627" x="5994400" y="5734050"/>
          <p14:tracePt t="60643" x="6007100" y="5772150"/>
          <p14:tracePt t="60659" x="6007100" y="5816600"/>
          <p14:tracePt t="60676" x="6007100" y="5829300"/>
          <p14:tracePt t="60693" x="6007100" y="5842000"/>
          <p14:tracePt t="60961" x="6013450" y="5835650"/>
          <p14:tracePt t="60971" x="6045200" y="5797550"/>
          <p14:tracePt t="60980" x="6083300" y="5746750"/>
          <p14:tracePt t="60991" x="6140450" y="5689600"/>
          <p14:tracePt t="61008" x="6248400" y="5613400"/>
          <p14:tracePt t="61025" x="6464300" y="5473700"/>
          <p14:tracePt t="61041" x="6565900" y="5422900"/>
          <p14:tracePt t="61058" x="6750050" y="5340350"/>
          <p14:tracePt t="61075" x="6921500" y="5289550"/>
          <p14:tracePt t="61091" x="6978650" y="5283200"/>
          <p14:tracePt t="61108" x="7086600" y="5264150"/>
          <p14:tracePt t="61125" x="7124700" y="5264150"/>
          <p14:tracePt t="61143" x="7181850" y="5264150"/>
          <p14:tracePt t="61159" x="7232650" y="5264150"/>
          <p14:tracePt t="61176" x="7239000" y="5264150"/>
          <p14:tracePt t="61192" x="7251700" y="5264150"/>
          <p14:tracePt t="61210" x="7258050" y="5264150"/>
          <p14:tracePt t="61358" x="7251700" y="5270500"/>
          <p14:tracePt t="61369" x="7245350" y="5289550"/>
          <p14:tracePt t="61555" x="7251700" y="5289550"/>
          <p14:tracePt t="61566" x="7258050" y="5270500"/>
          <p14:tracePt t="61576" x="7277100" y="5238750"/>
          <p14:tracePt t="61592" x="7289800" y="5219700"/>
          <p14:tracePt t="61609" x="7321550" y="5156200"/>
          <p14:tracePt t="61626" x="7327900" y="5137150"/>
          <p14:tracePt t="61642" x="7334250" y="5086350"/>
          <p14:tracePt t="61660" x="7334250" y="5035550"/>
          <p14:tracePt t="61676" x="7334250" y="5016500"/>
          <p14:tracePt t="61693" x="7334250" y="5003800"/>
          <p14:tracePt t="61709" x="7334250" y="4984750"/>
          <p14:tracePt t="61726" x="7315200" y="4933950"/>
          <p14:tracePt t="61742" x="7289800" y="4889500"/>
          <p14:tracePt t="61759" x="7277100" y="4876800"/>
          <p14:tracePt t="61776" x="7200900" y="4838700"/>
          <p14:tracePt t="61792" x="7131050" y="4794250"/>
          <p14:tracePt t="61809" x="6959600" y="4737100"/>
          <p14:tracePt t="61826" x="6788150" y="4699000"/>
          <p14:tracePt t="61843" x="6711950" y="4673600"/>
          <p14:tracePt t="61859" x="6464300" y="4622800"/>
          <p14:tracePt t="61876" x="6362700" y="4591050"/>
          <p14:tracePt t="61893" x="6203950" y="4565650"/>
          <p14:tracePt t="61910" x="6038850" y="4552950"/>
          <p14:tracePt t="61926" x="5949950" y="4552950"/>
          <p14:tracePt t="61942" x="5810250" y="4540250"/>
          <p14:tracePt t="61958" x="5772150" y="4540250"/>
          <p14:tracePt t="61976" x="5638800" y="4514850"/>
          <p14:tracePt t="61993" x="5467350" y="4502150"/>
          <p14:tracePt t="62009" x="5391150" y="4502150"/>
          <p14:tracePt t="62026" x="5264150" y="4476750"/>
          <p14:tracePt t="62043" x="5207000" y="4464050"/>
          <p14:tracePt t="62059" x="5137150" y="4451350"/>
          <p14:tracePt t="62075" x="5086350" y="4451350"/>
          <p14:tracePt t="62091" x="5029200" y="4445000"/>
          <p14:tracePt t="62578" x="5022850" y="4445000"/>
          <p14:tracePt t="62589" x="5022850" y="4438650"/>
          <p14:tracePt t="62598" x="5016500" y="4438650"/>
          <p14:tracePt t="62610" x="5010150" y="4425950"/>
          <p14:tracePt t="62626" x="4997450" y="4406900"/>
          <p14:tracePt t="62642" x="4972050" y="4362450"/>
          <p14:tracePt t="62660" x="4933950" y="4229100"/>
          <p14:tracePt t="62676" x="4927600" y="4171950"/>
          <p14:tracePt t="62692" x="4902200" y="4044950"/>
          <p14:tracePt t="62709" x="4902200" y="3987800"/>
          <p14:tracePt t="62725" x="4883150" y="3905250"/>
          <p14:tracePt t="62743" x="4864100" y="3816350"/>
          <p14:tracePt t="62759" x="4857750" y="3790950"/>
          <p14:tracePt t="62776" x="4857750" y="3778250"/>
          <p14:tracePt t="62793" x="4857750" y="3771900"/>
          <p14:tracePt t="62809" x="4857750" y="3765550"/>
          <p14:tracePt t="62826" x="4857750" y="3759200"/>
          <p14:tracePt t="62842" x="4857750" y="3727450"/>
          <p14:tracePt t="62860" x="4857750" y="3702050"/>
          <p14:tracePt t="62876" x="4857750" y="3683000"/>
          <p14:tracePt t="62892" x="4883150" y="3644900"/>
          <p14:tracePt t="62926" x="4921250" y="3613150"/>
          <p14:tracePt t="62943" x="4959350" y="3594100"/>
          <p14:tracePt t="62959" x="5003800" y="3581400"/>
          <p14:tracePt t="62976" x="5105400" y="3568700"/>
          <p14:tracePt t="62992" x="5137150" y="3568700"/>
          <p14:tracePt t="63009" x="5200650" y="3568700"/>
          <p14:tracePt t="63025" x="5270500" y="3619500"/>
          <p14:tracePt t="63042" x="5302250" y="3657600"/>
          <p14:tracePt t="63058" x="5359400" y="3714750"/>
          <p14:tracePt t="63075" x="5378450" y="3746500"/>
          <p14:tracePt t="63092" x="5397500" y="3784600"/>
          <p14:tracePt t="63109" x="5403850" y="3829050"/>
          <p14:tracePt t="63126" x="5403850" y="3848100"/>
          <p14:tracePt t="63142" x="5403850" y="3860800"/>
          <p14:tracePt t="63159" x="5403850" y="3867150"/>
          <p14:tracePt t="63176" x="5397500" y="3873500"/>
          <p14:tracePt t="63193" x="5384800" y="3886200"/>
          <p14:tracePt t="63209" x="5359400" y="3892550"/>
          <p14:tracePt t="63226" x="5314950" y="3892550"/>
          <p14:tracePt t="63242" x="5283200" y="3892550"/>
          <p14:tracePt t="63259" x="5207000" y="3892550"/>
          <p14:tracePt t="63276" x="5111750" y="3873500"/>
          <p14:tracePt t="63293" x="5048250" y="3867150"/>
          <p14:tracePt t="63308" x="4851400" y="3822700"/>
          <p14:tracePt t="63325" x="4724400" y="3822700"/>
          <p14:tracePt t="63341" x="4521200" y="3822700"/>
          <p14:tracePt t="63358" x="4241800" y="3892550"/>
          <p14:tracePt t="63375" x="4127500" y="3937000"/>
          <p14:tracePt t="63391" x="3956050" y="4006850"/>
          <p14:tracePt t="63408" x="3873500" y="4038600"/>
          <p14:tracePt t="63425" x="3740150" y="4070350"/>
          <p14:tracePt t="63442" x="3651250" y="4076700"/>
          <p14:tracePt t="63458" x="3619500" y="4076700"/>
          <p14:tracePt t="63475" x="3581400" y="4076700"/>
          <p14:tracePt t="63491" x="3575050" y="4076700"/>
          <p14:tracePt t="63508" x="3543300" y="4076700"/>
          <p14:tracePt t="63525" x="3530600" y="4076700"/>
          <p14:tracePt t="63542" x="3511550" y="4076700"/>
          <p14:tracePt t="63559" x="3498850" y="4076700"/>
          <p14:tracePt t="63576" x="3486150" y="4076700"/>
          <p14:tracePt t="63592" x="3467100" y="4076700"/>
          <p14:tracePt t="63610" x="3448050" y="4076700"/>
          <p14:tracePt t="63626" x="3429000" y="4076700"/>
          <p14:tracePt t="63642" x="3409950" y="4076700"/>
          <p14:tracePt t="63659" x="3403600" y="4076700"/>
          <p14:tracePt t="63675" x="3390900" y="4076700"/>
          <p14:tracePt t="63693" x="3384550" y="4076700"/>
          <p14:tracePt t="63726" x="3378200" y="4076700"/>
          <p14:tracePt t="63798" x="3384550" y="4076700"/>
          <p14:tracePt t="63809" x="3403600" y="4083050"/>
          <p14:tracePt t="63819" x="3435350" y="4083050"/>
          <p14:tracePt t="63829" x="3473450" y="4083050"/>
          <p14:tracePt t="63843" x="3549650" y="4083050"/>
          <p14:tracePt t="63860" x="3689350" y="4089400"/>
          <p14:tracePt t="63876" x="3778250" y="4089400"/>
          <p14:tracePt t="63892" x="4019550" y="4102100"/>
          <p14:tracePt t="63909" x="4146550" y="4121150"/>
          <p14:tracePt t="63912" x="4279900" y="4152900"/>
          <p14:tracePt t="63926" x="4419600" y="4178300"/>
          <p14:tracePt t="63944" x="4756150" y="4267200"/>
          <p14:tracePt t="63959" x="4908550" y="4298950"/>
          <p14:tracePt t="63976" x="5219700" y="4330700"/>
          <p14:tracePt t="63992" x="5334000" y="4356100"/>
          <p14:tracePt t="64009" x="5537200" y="4394200"/>
          <p14:tracePt t="64027" x="5746750" y="4425950"/>
          <p14:tracePt t="64042" x="5835650" y="4425950"/>
          <p14:tracePt t="64060" x="5975350" y="4438650"/>
          <p14:tracePt t="64076" x="6013450" y="4438650"/>
          <p14:tracePt t="64093" x="6064250" y="4438650"/>
          <p14:tracePt t="64109" x="6070600" y="4438650"/>
          <p14:tracePt t="64126" x="6083300" y="4438650"/>
          <p14:tracePt t="64206" x="6057900" y="4438650"/>
          <p14:tracePt t="64216" x="6019800" y="4438650"/>
          <p14:tracePt t="64227" x="5956300" y="4438650"/>
          <p14:tracePt t="64241" x="5918200" y="4438650"/>
          <p14:tracePt t="64258" x="5835650" y="4438650"/>
          <p14:tracePt t="64275" x="5816600" y="4438650"/>
          <p14:tracePt t="64292" x="5791200" y="4438650"/>
          <p14:tracePt t="64310" x="5778500" y="4438650"/>
          <p14:tracePt t="64325" x="5772150" y="4432300"/>
          <p14:tracePt t="64342" x="5740400" y="4343400"/>
          <p14:tracePt t="64359" x="5734050" y="4318000"/>
          <p14:tracePt t="64377" x="5727700" y="4121150"/>
          <p14:tracePt t="64391" x="5727700" y="3943350"/>
          <p14:tracePt t="64408" x="5727700" y="3879850"/>
          <p14:tracePt t="64425" x="5734050" y="3784600"/>
          <p14:tracePt t="64441" x="5734050" y="3759200"/>
          <p14:tracePt t="64458" x="5734050" y="3746500"/>
          <p14:tracePt t="64475" x="5734050" y="3733800"/>
          <p14:tracePt t="64491" x="5740400" y="3733800"/>
          <p14:tracePt t="64508" x="5740400" y="3727450"/>
          <p14:tracePt t="64558" x="5740400" y="3733800"/>
          <p14:tracePt t="64568" x="5740400" y="3759200"/>
          <p14:tracePt t="64578" x="5721350" y="3829050"/>
          <p14:tracePt t="64591" x="5702300" y="3905250"/>
          <p14:tracePt t="64608" x="5670550" y="4013200"/>
          <p14:tracePt t="64625" x="5626100" y="4216400"/>
          <p14:tracePt t="64641" x="5588000" y="4362450"/>
          <p14:tracePt t="64658" x="5581650" y="4394200"/>
          <p14:tracePt t="64675" x="5575300" y="4413250"/>
          <p14:tracePt t="64691" x="5575300" y="4419600"/>
          <p14:tracePt t="64725" x="5575300" y="4425950"/>
          <p14:tracePt t="64741" x="5575300" y="4432300"/>
          <p14:tracePt t="64758" x="5626100" y="4451350"/>
          <p14:tracePt t="64775" x="5657850" y="4457700"/>
          <p14:tracePt t="64792" x="5727700" y="4483100"/>
          <p14:tracePt t="64809" x="5822950" y="4502150"/>
          <p14:tracePt t="64826" x="5880100" y="4508500"/>
          <p14:tracePt t="64842" x="6007100" y="4527550"/>
          <p14:tracePt t="64859" x="6051550" y="4540250"/>
          <p14:tracePt t="64876" x="6134100" y="4552950"/>
          <p14:tracePt t="64892" x="6172200" y="4559300"/>
          <p14:tracePt t="64909" x="6184900" y="4565650"/>
          <p14:tracePt t="64925" x="6203950" y="4565650"/>
          <p14:tracePt t="65070" x="6203950" y="4572000"/>
          <p14:tracePt t="65143" x="6203950" y="4578350"/>
          <p14:tracePt t="68745" x="6184900" y="4578350"/>
          <p14:tracePt t="68755" x="6134100" y="4578350"/>
          <p14:tracePt t="68766" x="6083300" y="4578350"/>
          <p14:tracePt t="68776" x="6007100" y="4591050"/>
          <p14:tracePt t="68792" x="5880100" y="4610100"/>
          <p14:tracePt t="68809" x="5594350" y="4635500"/>
          <p14:tracePt t="68825" x="5448300" y="4654550"/>
          <p14:tracePt t="68842" x="5137150" y="4654550"/>
          <p14:tracePt t="68860" x="4908550" y="4629150"/>
          <p14:tracePt t="68875" x="4800600" y="4597400"/>
          <p14:tracePt t="68892" x="4559300" y="4546600"/>
          <p14:tracePt t="68909" x="4457700" y="4514850"/>
          <p14:tracePt t="68912" x="4375150" y="4495800"/>
          <p14:tracePt t="68926" x="4298950" y="4476750"/>
          <p14:tracePt t="68943" x="4133850" y="4406900"/>
          <p14:tracePt t="68959" x="4057650" y="4375150"/>
          <p14:tracePt t="68975" x="3930650" y="4305300"/>
          <p14:tracePt t="68992" x="3886200" y="4292600"/>
          <p14:tracePt t="69009" x="3797300" y="4235450"/>
          <p14:tracePt t="69026" x="3746500" y="4191000"/>
          <p14:tracePt t="69042" x="3708400" y="4152900"/>
          <p14:tracePt t="69059" x="3644900" y="4051300"/>
          <p14:tracePt t="69076" x="3619500" y="4006850"/>
          <p14:tracePt t="69091" x="3575050" y="3911600"/>
          <p14:tracePt t="69108" x="3556000" y="3841750"/>
          <p14:tracePt t="69124" x="3498850" y="3740150"/>
          <p14:tracePt t="69141" x="3435350" y="3568700"/>
          <p14:tracePt t="69158" x="3409950" y="3498850"/>
          <p14:tracePt t="69174" x="3371850" y="3365500"/>
          <p14:tracePt t="69191" x="3359150" y="3302000"/>
          <p14:tracePt t="69207" x="3352800" y="3187700"/>
          <p14:tracePt t="69224" x="3352800" y="3054350"/>
          <p14:tracePt t="69241" x="3352800" y="3016250"/>
          <p14:tracePt t="69258" x="3352800" y="2946400"/>
          <p14:tracePt t="69274" x="3352800" y="2927350"/>
          <p14:tracePt t="69291" x="3352800" y="2914650"/>
          <p14:tracePt t="69308" x="3352800" y="2908300"/>
          <p14:tracePt t="69326" x="3352800" y="2901950"/>
          <p14:tracePt t="69342" x="3352800" y="2895600"/>
          <p14:tracePt t="69360" x="3352800" y="2889250"/>
          <p14:tracePt t="69375" x="3352800" y="2882900"/>
          <p14:tracePt t="69392" x="3352800" y="2876550"/>
          <p14:tracePt t="69409" x="3352800" y="2870200"/>
          <p14:tracePt t="69425" x="3352800" y="2851150"/>
          <p14:tracePt t="69443" x="3352800" y="2825750"/>
          <p14:tracePt t="69459" x="3359150" y="2819400"/>
          <p14:tracePt t="69476" x="3371850" y="2800350"/>
          <p14:tracePt t="69508" x="3384550" y="2787650"/>
          <p14:tracePt t="69526" x="3384550" y="2781300"/>
          <p14:tracePt t="69569" x="3384550" y="2794000"/>
          <p14:tracePt t="69579" x="3378200" y="2844800"/>
          <p14:tracePt t="69592" x="3346450" y="2921000"/>
          <p14:tracePt t="69610" x="3289300" y="3098800"/>
          <p14:tracePt t="69625" x="3263900" y="3200400"/>
          <p14:tracePt t="69642" x="3225800" y="3403600"/>
          <p14:tracePt t="69659" x="3206750" y="3498850"/>
          <p14:tracePt t="69674" x="3187700" y="3638550"/>
          <p14:tracePt t="69694" x="3175000" y="3733800"/>
          <p14:tracePt t="69709" x="3168650" y="3771900"/>
          <p14:tracePt t="69726" x="3162300" y="3854450"/>
          <p14:tracePt t="69742" x="3162300" y="3930650"/>
          <p14:tracePt t="69759" x="3162300" y="4083050"/>
          <p14:tracePt t="69775" x="3149600" y="4146550"/>
          <p14:tracePt t="69792" x="3143250" y="4229100"/>
          <p14:tracePt t="69809" x="3143250" y="4298950"/>
          <p14:tracePt t="69826" x="3143250" y="4324350"/>
          <p14:tracePt t="69842" x="3143250" y="4368800"/>
          <p14:tracePt t="69859" x="3143250" y="4381500"/>
          <p14:tracePt t="69875" x="3143250" y="4387850"/>
          <p14:tracePt t="69955" x="3162300" y="4337050"/>
          <p14:tracePt t="69965" x="3238500" y="4210050"/>
          <p14:tracePt t="69977" x="3333750" y="4038600"/>
          <p14:tracePt t="69992" x="3422650" y="3886200"/>
          <p14:tracePt t="70009" x="3625850" y="3441700"/>
          <p14:tracePt t="70025" x="3708400" y="3225800"/>
          <p14:tracePt t="70042" x="3835400" y="2965450"/>
          <p14:tracePt t="70059" x="3937000" y="2743200"/>
          <p14:tracePt t="70075" x="3994150" y="2647950"/>
          <p14:tracePt t="70092" x="4083050" y="2501900"/>
          <p14:tracePt t="70108" x="4108450" y="2457450"/>
          <p14:tracePt t="70124" x="4140200" y="2413000"/>
          <p14:tracePt t="70142" x="4159250" y="2381250"/>
          <p14:tracePt t="70159" x="4165600" y="2381250"/>
          <p14:tracePt t="70175" x="4178300" y="2381250"/>
          <p14:tracePt t="70191" x="4184650" y="2381250"/>
          <p14:tracePt t="70208" x="4203700" y="2393950"/>
          <p14:tracePt t="70226" x="4235450" y="2463800"/>
          <p14:tracePt t="70242" x="4254500" y="2520950"/>
          <p14:tracePt t="70258" x="4292600" y="2667000"/>
          <p14:tracePt t="70274" x="4311650" y="2743200"/>
          <p14:tracePt t="70291" x="4343400" y="2901950"/>
          <p14:tracePt t="70308" x="4368800" y="3022600"/>
          <p14:tracePt t="70324" x="4368800" y="3124200"/>
          <p14:tracePt t="70341" x="4368800" y="3314700"/>
          <p14:tracePt t="70358" x="4368800" y="3416300"/>
          <p14:tracePt t="70374" x="4368800" y="3581400"/>
          <p14:tracePt t="70391" x="4368800" y="3733800"/>
          <p14:tracePt t="70407" x="4368800" y="3784600"/>
          <p14:tracePt t="70424" x="4362450" y="3879850"/>
          <p14:tracePt t="70441" x="4349750" y="3905250"/>
          <p14:tracePt t="70458" x="4343400" y="3949700"/>
          <p14:tracePt t="70474" x="4343400" y="3962400"/>
          <p14:tracePt t="70491" x="4343400" y="3975100"/>
          <p14:tracePt t="70525" x="4343400" y="3981450"/>
          <p14:tracePt t="70560" x="4343400" y="3987800"/>
          <p14:tracePt t="72927" x="4368800" y="3987800"/>
          <p14:tracePt t="72938" x="4387850" y="3981450"/>
          <p14:tracePt t="72948" x="4406900" y="3975100"/>
          <p14:tracePt t="72959" x="4457700" y="3949700"/>
          <p14:tracePt t="72975" x="4527550" y="3917950"/>
          <p14:tracePt t="72992" x="4724400" y="3816350"/>
          <p14:tracePt t="73008" x="4832350" y="3771900"/>
          <p14:tracePt t="73025" x="5162550" y="3619500"/>
          <p14:tracePt t="73042" x="5461000" y="3536950"/>
          <p14:tracePt t="73058" x="5613400" y="3479800"/>
          <p14:tracePt t="73074" x="5905500" y="3384550"/>
          <p14:tracePt t="73092" x="6000750" y="3352800"/>
          <p14:tracePt t="73109" x="6146800" y="3282950"/>
          <p14:tracePt t="73125" x="6248400" y="3232150"/>
          <p14:tracePt t="73141" x="6292850" y="3200400"/>
          <p14:tracePt t="73158" x="6330950" y="3175000"/>
          <p14:tracePt t="73174" x="6343650" y="3168650"/>
          <p14:tracePt t="73191" x="6350000" y="3162300"/>
          <p14:tracePt t="73209" x="6356350" y="3155950"/>
          <p14:tracePt t="73225" x="6362700" y="3155950"/>
          <p14:tracePt t="73261" x="6369050" y="3155950"/>
          <p14:tracePt t="73302" x="6375400" y="3155950"/>
          <p14:tracePt t="73375" x="6381750" y="3155950"/>
          <p14:tracePt t="73385" x="6388100" y="3149600"/>
          <p14:tracePt t="73407" x="6400800" y="3136900"/>
          <p14:tracePt t="73417" x="6419850" y="3111500"/>
          <p14:tracePt t="73428" x="6438900" y="3079750"/>
          <p14:tracePt t="73442" x="6464300" y="3048000"/>
          <p14:tracePt t="73459" x="6508750" y="2984500"/>
          <p14:tracePt t="73475" x="6521450" y="2965450"/>
          <p14:tracePt t="73492" x="6540500" y="2946400"/>
          <p14:tracePt t="73508" x="6546850" y="2933700"/>
          <p14:tracePt t="73524" x="6553200" y="2927350"/>
          <p14:tracePt t="73542" x="6559550" y="2921000"/>
          <p14:tracePt t="73584" x="6565900" y="2921000"/>
          <p14:tracePt t="73626" x="6565900" y="2927350"/>
          <p14:tracePt t="73636" x="6565900" y="2946400"/>
          <p14:tracePt t="73647" x="6565900" y="2965450"/>
          <p14:tracePt t="73658" x="6565900" y="2984500"/>
          <p14:tracePt t="73674" x="6565900" y="3016250"/>
          <p14:tracePt t="73691" x="6565900" y="3067050"/>
          <p14:tracePt t="73709" x="6565900" y="3111500"/>
          <p14:tracePt t="73725" x="6565900" y="3130550"/>
          <p14:tracePt t="73743" x="6565900" y="3175000"/>
          <p14:tracePt t="73758" x="6565900" y="3194050"/>
          <p14:tracePt t="73774" x="6565900" y="3244850"/>
          <p14:tracePt t="73791" x="6565900" y="3263900"/>
          <p14:tracePt t="73807" x="6565900" y="3282950"/>
          <p14:tracePt t="75399" x="6559550" y="3282950"/>
          <p14:tracePt t="75409" x="6540500" y="3282950"/>
          <p14:tracePt t="75420" x="6508750" y="3289300"/>
          <p14:tracePt t="75430" x="6489700" y="3295650"/>
          <p14:tracePt t="75441" x="6451600" y="3314700"/>
          <p14:tracePt t="75458" x="6381750" y="3333750"/>
          <p14:tracePt t="75475" x="6261100" y="3371850"/>
          <p14:tracePt t="75493" x="6203950" y="3390900"/>
          <p14:tracePt t="75508" x="6172200" y="3403600"/>
          <p14:tracePt t="75524" x="6121400" y="3409950"/>
          <p14:tracePt t="75541" x="6083300" y="3409950"/>
          <p14:tracePt t="75557" x="6026150" y="3409950"/>
          <p14:tracePt t="75574" x="6000750" y="3409950"/>
          <p14:tracePt t="75591" x="5956300" y="3409950"/>
          <p14:tracePt t="75609" x="5930900" y="3409950"/>
          <p14:tracePt t="75624" x="5918200" y="3409950"/>
          <p14:tracePt t="75640" x="5911850" y="3397250"/>
          <p14:tracePt t="75657" x="5905500" y="3397250"/>
          <p14:tracePt t="75674" x="5905500" y="3390900"/>
          <p14:tracePt t="75691" x="5899150" y="3378200"/>
          <p14:tracePt t="75707" x="5899150" y="3352800"/>
          <p14:tracePt t="75724" x="5899150" y="3276600"/>
          <p14:tracePt t="75740" x="5899150" y="3257550"/>
          <p14:tracePt t="75758" x="5899150" y="3200400"/>
          <p14:tracePt t="75775" x="5899150" y="3155950"/>
          <p14:tracePt t="75792" x="5899150" y="3136900"/>
          <p14:tracePt t="75808" x="5905500" y="3111500"/>
          <p14:tracePt t="75825" x="5905500" y="3098800"/>
          <p14:tracePt t="75842" x="5911850" y="3086100"/>
          <p14:tracePt t="75858" x="5911850" y="3079750"/>
          <p14:tracePt t="75963" x="5911850" y="3098800"/>
          <p14:tracePt t="75974" x="5911850" y="3130550"/>
          <p14:tracePt t="75983" x="5911850" y="3155950"/>
          <p14:tracePt t="75994" x="5911850" y="3206750"/>
          <p14:tracePt t="76008" x="5911850" y="3232150"/>
          <p14:tracePt t="76025" x="5911850" y="3282950"/>
          <p14:tracePt t="76041" x="5911850" y="3302000"/>
          <p14:tracePt t="76058" x="5911850" y="3346450"/>
          <p14:tracePt t="76074" x="5911850" y="3365500"/>
          <p14:tracePt t="76090" x="5911850" y="3409950"/>
          <p14:tracePt t="76107" x="5911850" y="3448050"/>
          <p14:tracePt t="76124" x="5911850" y="3467100"/>
          <p14:tracePt t="76141" x="5911850" y="3492500"/>
          <p14:tracePt t="76157" x="5911850" y="3511550"/>
          <p14:tracePt t="76174" x="5911850" y="3524250"/>
          <p14:tracePt t="76191" x="5911850" y="3530600"/>
          <p14:tracePt t="76207" x="5911850" y="3536950"/>
          <p14:tracePt t="76224" x="5911850" y="3549650"/>
          <p14:tracePt t="76240" x="5911850" y="3562350"/>
          <p14:tracePt t="76257" x="5911850" y="3587750"/>
          <p14:tracePt t="76276" x="5911850" y="3619500"/>
          <p14:tracePt t="76292" x="5918200" y="3632200"/>
          <p14:tracePt t="76308" x="5924550" y="3657600"/>
          <p14:tracePt t="76325" x="5924550" y="3663950"/>
          <p14:tracePt t="76341" x="5930900" y="3670300"/>
          <p14:tracePt t="76358" x="5930900" y="3676650"/>
          <p14:tracePt t="76391" x="5930900" y="3683000"/>
          <p14:tracePt t="76453" x="5930900" y="3689350"/>
          <p14:tracePt t="78037" x="5937250" y="3689350"/>
          <p14:tracePt t="78047" x="5943600" y="3689350"/>
          <p14:tracePt t="78068" x="5943600" y="3683000"/>
          <p14:tracePt t="78079" x="5949950" y="3676650"/>
          <p14:tracePt t="78089" x="5956300" y="3676650"/>
          <p14:tracePt t="78099" x="5962650" y="3670300"/>
          <p14:tracePt t="78131" x="5969000" y="3670300"/>
          <p14:tracePt t="78162" x="5975350" y="3670300"/>
          <p14:tracePt t="78183" x="5975350" y="3663950"/>
          <p14:tracePt t="78225" x="5981700" y="3657600"/>
          <p14:tracePt t="78245" x="5988050" y="3657600"/>
          <p14:tracePt t="78256" x="5994400" y="3651250"/>
          <p14:tracePt t="78266" x="6000750" y="3651250"/>
          <p14:tracePt t="78277" x="6007100" y="3644900"/>
          <p14:tracePt t="78290" x="6019800" y="3644900"/>
          <p14:tracePt t="78307" x="6038850" y="3644900"/>
          <p14:tracePt t="78324" x="6076950" y="3644900"/>
          <p14:tracePt t="78340" x="6127750" y="3644900"/>
          <p14:tracePt t="78357" x="6146800" y="3644900"/>
          <p14:tracePt t="78374" x="6203950" y="3663950"/>
          <p14:tracePt t="78390" x="6261100" y="3683000"/>
          <p14:tracePt t="78407" x="6369050" y="3714750"/>
          <p14:tracePt t="78424" x="6445250" y="3759200"/>
          <p14:tracePt t="78440" x="6470650" y="3765550"/>
          <p14:tracePt t="78457" x="6515100" y="3803650"/>
          <p14:tracePt t="78474" x="6527800" y="3816350"/>
          <p14:tracePt t="78490" x="6546850" y="3835400"/>
          <p14:tracePt t="78507" x="6559550" y="3854450"/>
          <p14:tracePt t="78524" x="6565900" y="3854450"/>
          <p14:tracePt t="78540" x="6565900" y="3860800"/>
          <p14:tracePt t="78574" x="6572250" y="3873500"/>
          <p14:tracePt t="78591" x="6578600" y="3898900"/>
          <p14:tracePt t="78607" x="6578600" y="3911600"/>
          <p14:tracePt t="78624" x="6578600" y="3937000"/>
          <p14:tracePt t="78640" x="6584950" y="3949700"/>
          <p14:tracePt t="79770" x="6584950" y="3943350"/>
          <p14:tracePt t="79781" x="6572250" y="3930650"/>
          <p14:tracePt t="79792" x="6559550" y="3917950"/>
          <p14:tracePt t="79807" x="6515100" y="3892550"/>
          <p14:tracePt t="79824" x="6432550" y="3860800"/>
          <p14:tracePt t="79843" x="6356350" y="3841750"/>
          <p14:tracePt t="79858" x="6318250" y="3829050"/>
          <p14:tracePt t="79875" x="6254750" y="3810000"/>
          <p14:tracePt t="79891" x="6203950" y="3803650"/>
          <p14:tracePt t="79908" x="6121400" y="3784600"/>
          <p14:tracePt t="79926" x="6057900" y="3778250"/>
          <p14:tracePt t="79941" x="6038850" y="3778250"/>
          <p14:tracePt t="79958" x="6007100" y="3771900"/>
          <p14:tracePt t="79974" x="5994400" y="3771900"/>
          <p14:tracePt t="79991" x="5962650" y="3765550"/>
          <p14:tracePt t="80008" x="5937250" y="3765550"/>
          <p14:tracePt t="80024" x="5873750" y="3765550"/>
          <p14:tracePt t="80042" x="5759450" y="3765550"/>
          <p14:tracePt t="80057" x="5708650" y="3765550"/>
          <p14:tracePt t="80074" x="5626100" y="3765550"/>
          <p14:tracePt t="80091" x="5562600" y="3778250"/>
          <p14:tracePt t="80108" x="5378450" y="3829050"/>
          <p14:tracePt t="80125" x="5207000" y="3867150"/>
          <p14:tracePt t="80141" x="5137150" y="3886200"/>
          <p14:tracePt t="80157" x="4933950" y="3949700"/>
          <p14:tracePt t="80173" x="4826000" y="3987800"/>
          <p14:tracePt t="80190" x="4686300" y="4057650"/>
          <p14:tracePt t="80207" x="4565650" y="4133850"/>
          <p14:tracePt t="80223" x="4489450" y="4197350"/>
          <p14:tracePt t="80240" x="4337050" y="4311650"/>
          <p14:tracePt t="80257" x="4267200" y="4362450"/>
          <p14:tracePt t="80273" x="4191000" y="4432300"/>
          <p14:tracePt t="80290" x="4121150" y="4483100"/>
          <p14:tracePt t="80307" x="4102100" y="4495800"/>
          <p14:tracePt t="80323" x="4064000" y="4527550"/>
          <p14:tracePt t="80340" x="4051300" y="4552950"/>
          <p14:tracePt t="80357" x="4032250" y="4578350"/>
          <p14:tracePt t="80374" x="4025900" y="4591050"/>
          <p14:tracePt t="80390" x="4019550" y="4597400"/>
          <p14:tracePt t="80423" x="4013200" y="4597400"/>
          <p14:tracePt t="80440" x="4013200" y="4603750"/>
          <p14:tracePt t="80467" x="4006850" y="4610100"/>
          <p14:tracePt t="80477" x="4006850" y="4616450"/>
          <p14:tracePt t="80490" x="4006850" y="4622800"/>
          <p14:tracePt t="80507" x="4006850" y="4629150"/>
          <p14:tracePt t="80524" x="4000500" y="4629150"/>
          <p14:tracePt t="80541" x="3994150" y="4641850"/>
          <p14:tracePt t="80558" x="3987800" y="4654550"/>
          <p14:tracePt t="80575" x="3987800" y="4660900"/>
          <p14:tracePt t="80608" x="3981450" y="4667250"/>
          <p14:tracePt t="80624" x="3975100" y="4673600"/>
          <p14:tracePt t="80640" x="3975100" y="4679950"/>
          <p14:tracePt t="80658" x="3968750" y="4686300"/>
          <p14:tracePt t="80674" x="3968750" y="4692650"/>
          <p14:tracePt t="80710" x="3968750" y="4699000"/>
          <p14:tracePt t="82263" x="3975100" y="4692650"/>
          <p14:tracePt t="82273" x="3981450" y="4686300"/>
          <p14:tracePt t="82284" x="4000500" y="4673600"/>
          <p14:tracePt t="82294" x="4013200" y="4660900"/>
          <p14:tracePt t="82308" x="4038600" y="4648200"/>
          <p14:tracePt t="82325" x="4102100" y="4597400"/>
          <p14:tracePt t="82341" x="4146550" y="4572000"/>
          <p14:tracePt t="82358" x="4216400" y="4540250"/>
          <p14:tracePt t="82375" x="4260850" y="4521200"/>
          <p14:tracePt t="82390" x="4406900" y="4470400"/>
          <p14:tracePt t="82407" x="4521200" y="4464050"/>
          <p14:tracePt t="82410" x="4597400" y="4464050"/>
          <p14:tracePt t="82424" x="4692650" y="4451350"/>
          <p14:tracePt t="82441" x="4895850" y="4451350"/>
          <p14:tracePt t="82458" x="5022850" y="4470400"/>
          <p14:tracePt t="82474" x="5226050" y="4495800"/>
          <p14:tracePt t="82492" x="5435600" y="4572000"/>
          <p14:tracePt t="82508" x="5537200" y="4616450"/>
          <p14:tracePt t="82525" x="5715000" y="4705350"/>
          <p14:tracePt t="82541" x="5759450" y="4730750"/>
          <p14:tracePt t="82558" x="5816600" y="4781550"/>
          <p14:tracePt t="82576" x="5842000" y="4800600"/>
          <p14:tracePt t="82591" x="5854700" y="4806950"/>
          <p14:tracePt t="82608" x="5861050" y="4813300"/>
          <p14:tracePt t="82626" x="5867400" y="4813300"/>
          <p14:tracePt t="82641" x="5867400" y="4819650"/>
          <p14:tracePt t="82691" x="5873750" y="4819650"/>
          <p14:tracePt t="82721" x="5873750" y="4826000"/>
          <p14:tracePt t="83567" x="5880100" y="4832350"/>
          <p14:tracePt t="83577" x="5899150" y="4845050"/>
          <p14:tracePt t="83587" x="5930900" y="4857750"/>
          <p14:tracePt t="83598" x="5975350" y="4889500"/>
          <p14:tracePt t="83608" x="6032500" y="4914900"/>
          <p14:tracePt t="83624" x="6070600" y="4933950"/>
          <p14:tracePt t="83641" x="6146800" y="4972050"/>
          <p14:tracePt t="83657" x="6178550" y="4991100"/>
          <p14:tracePt t="83674" x="6242050" y="5003800"/>
          <p14:tracePt t="83691" x="6356350" y="5022850"/>
          <p14:tracePt t="83707" x="6413500" y="5035550"/>
          <p14:tracePt t="83724" x="6540500" y="5041900"/>
          <p14:tracePt t="83741" x="6591300" y="5041900"/>
          <p14:tracePt t="83758" x="6711950" y="5041900"/>
          <p14:tracePt t="83775" x="6781800" y="5016500"/>
          <p14:tracePt t="83790" x="6813550" y="4991100"/>
          <p14:tracePt t="83808" x="6858000" y="4959350"/>
          <p14:tracePt t="83824" x="6864350" y="4946650"/>
          <p14:tracePt t="83841" x="6877050" y="4940300"/>
          <p14:tracePt t="83858" x="6883400" y="4940300"/>
          <p14:tracePt t="83874" x="6883400" y="4933950"/>
          <p14:tracePt t="83908" x="6883400" y="4927600"/>
          <p14:tracePt t="83924" x="6864350" y="4908550"/>
          <p14:tracePt t="83942" x="6794500" y="4902200"/>
          <p14:tracePt t="83957" x="6743700" y="4902200"/>
          <p14:tracePt t="83975" x="6584950" y="4902200"/>
          <p14:tracePt t="83991" x="6508750" y="4921250"/>
          <p14:tracePt t="84007" x="6369050" y="5003800"/>
          <p14:tracePt t="84025" x="6254750" y="5080000"/>
          <p14:tracePt t="84041" x="6210300" y="5118100"/>
          <p14:tracePt t="84058" x="6127750" y="5187950"/>
          <p14:tracePt t="84074" x="6096000" y="5219700"/>
          <p14:tracePt t="84091" x="6038850" y="5321300"/>
          <p14:tracePt t="84109" x="6013450" y="5403850"/>
          <p14:tracePt t="84125" x="6013450" y="5429250"/>
          <p14:tracePt t="84142" x="6013450" y="5467350"/>
          <p14:tracePt t="84157" x="6013450" y="5486400"/>
          <p14:tracePt t="84174" x="6038850" y="5511800"/>
          <p14:tracePt t="84190" x="6064250" y="5530850"/>
          <p14:tracePt t="84206" x="6203950" y="5530850"/>
          <p14:tracePt t="84223" x="6394450" y="5467350"/>
          <p14:tracePt t="84240" x="6470650" y="5410200"/>
          <p14:tracePt t="84256" x="6604000" y="5302250"/>
          <p14:tracePt t="84273" x="6661150" y="5257800"/>
          <p14:tracePt t="84290" x="6737350" y="5162550"/>
          <p14:tracePt t="84306" x="6775450" y="5111750"/>
          <p14:tracePt t="84323" x="6788150" y="5080000"/>
          <p14:tracePt t="84340" x="6788150" y="5073650"/>
          <p14:tracePt t="84356" x="6788150" y="5060950"/>
          <p14:tracePt t="84373" x="6737350" y="5060950"/>
          <p14:tracePt t="84390" x="6521450" y="5060950"/>
          <p14:tracePt t="84407" x="6413500" y="5073650"/>
          <p14:tracePt t="84424" x="6242050" y="5168900"/>
          <p14:tracePt t="84441" x="6159500" y="5219700"/>
          <p14:tracePt t="84458" x="6070600" y="5295900"/>
          <p14:tracePt t="84474" x="6013450" y="5334000"/>
          <p14:tracePt t="84491" x="6007100" y="5346700"/>
          <p14:tracePt t="84507" x="5994400" y="5365750"/>
          <p14:tracePt t="84541" x="5988050" y="5372100"/>
          <p14:tracePt t="85654" x="5994400" y="5372100"/>
          <p14:tracePt t="85663" x="6019800" y="5365750"/>
          <p14:tracePt t="85675" x="6045200" y="5353050"/>
          <p14:tracePt t="85691" x="6076950" y="5340350"/>
          <p14:tracePt t="85708" x="6140450" y="5314950"/>
          <p14:tracePt t="85724" x="6172200" y="5289550"/>
          <p14:tracePt t="85741" x="6235700" y="5238750"/>
          <p14:tracePt t="85758" x="6311900" y="5162550"/>
          <p14:tracePt t="85773" x="6343650" y="5111750"/>
          <p14:tracePt t="85790" x="6394450" y="5016500"/>
          <p14:tracePt t="85809" x="6407150" y="4972050"/>
          <p14:tracePt t="85824" x="6413500" y="4959350"/>
          <p14:tracePt t="85841" x="6413500" y="4940300"/>
          <p14:tracePt t="85857" x="6381750" y="4921250"/>
          <p14:tracePt t="85875" x="6210300" y="4870450"/>
          <p14:tracePt t="85891" x="6038850" y="4870450"/>
          <p14:tracePt t="85907" x="5651500" y="4972050"/>
          <p14:tracePt t="85924" x="5378450" y="5111750"/>
          <p14:tracePt t="85941" x="5276850" y="5175250"/>
          <p14:tracePt t="85957" x="5143500" y="5264150"/>
          <p14:tracePt t="85974" x="5111750" y="5283200"/>
          <p14:tracePt t="85991" x="5060950" y="5372100"/>
          <p14:tracePt t="86008" x="5041900" y="5461000"/>
          <p14:tracePt t="86023" x="5041900" y="5524500"/>
          <p14:tracePt t="86040" x="5086350" y="5600700"/>
          <p14:tracePt t="86056" x="5175250" y="5651500"/>
          <p14:tracePt t="86073" x="5454650" y="5702300"/>
          <p14:tracePt t="86090" x="5740400" y="5676900"/>
          <p14:tracePt t="86107" x="5835650" y="5594350"/>
          <p14:tracePt t="86124" x="5975350" y="5359400"/>
          <p14:tracePt t="86140" x="6019800" y="5245100"/>
          <p14:tracePt t="86157" x="6051550" y="5073650"/>
          <p14:tracePt t="86175" x="6051550" y="4997450"/>
          <p14:tracePt t="86191" x="6032500" y="4953000"/>
          <p14:tracePt t="86207" x="5962650" y="4889500"/>
          <p14:tracePt t="86224" x="5905500" y="4870450"/>
          <p14:tracePt t="86241" x="5772150" y="4826000"/>
          <p14:tracePt t="86257" x="5683250" y="4819650"/>
          <p14:tracePt t="86274" x="5670550" y="4819650"/>
          <p14:tracePt t="86291" x="5657850" y="4819650"/>
          <p14:tracePt t="86308" x="5651500" y="4819650"/>
          <p14:tracePt t="86324" x="5645150" y="4819650"/>
        </p14:tracePtLst>
      </p14:laserTraceLst>
    </p:ext>
  </p:extLst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2357</TotalTime>
  <Words>1189</Words>
  <Application>Microsoft Office PowerPoint</Application>
  <PresentationFormat>Apresentação na tela (4:3)</PresentationFormat>
  <Paragraphs>191</Paragraphs>
  <Slides>23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6" baseType="lpstr">
      <vt:lpstr>Arial</vt:lpstr>
      <vt:lpstr>Calibri</vt:lpstr>
      <vt:lpstr>Tema do Office</vt:lpstr>
      <vt:lpstr>Regression and Clinical prediction models</vt:lpstr>
      <vt:lpstr>Objectives</vt:lpstr>
      <vt:lpstr>Statistical model</vt:lpstr>
      <vt:lpstr>Statistical model</vt:lpstr>
      <vt:lpstr>Statistical model</vt:lpstr>
      <vt:lpstr>Statistical model</vt:lpstr>
      <vt:lpstr>Statistical model</vt:lpstr>
      <vt:lpstr>Statistical model</vt:lpstr>
      <vt:lpstr>Statistical model</vt:lpstr>
      <vt:lpstr>Statistical model</vt:lpstr>
      <vt:lpstr>Statistical model</vt:lpstr>
      <vt:lpstr>Statistical model</vt:lpstr>
      <vt:lpstr>Usual steps of CPM</vt:lpstr>
      <vt:lpstr>Usual steps of CPM</vt:lpstr>
      <vt:lpstr>Usual steps of CPM</vt:lpstr>
      <vt:lpstr>Model estimation</vt:lpstr>
      <vt:lpstr>Model estimation</vt:lpstr>
      <vt:lpstr>Model estimation</vt:lpstr>
      <vt:lpstr>Model estimation</vt:lpstr>
      <vt:lpstr>Model estimation</vt:lpstr>
      <vt:lpstr>Model estimation</vt:lpstr>
      <vt:lpstr>Concluding</vt:lpstr>
      <vt:lpstr>fim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isis.breves</dc:creator>
  <cp:lastModifiedBy>Pedro Emmanuel Brasil</cp:lastModifiedBy>
  <cp:revision>176</cp:revision>
  <dcterms:created xsi:type="dcterms:W3CDTF">2009-09-28T13:27:04Z</dcterms:created>
  <dcterms:modified xsi:type="dcterms:W3CDTF">2023-02-06T20:01:59Z</dcterms:modified>
</cp:coreProperties>
</file>