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76" r:id="rId4"/>
    <p:sldId id="258" r:id="rId5"/>
    <p:sldId id="259" r:id="rId6"/>
    <p:sldId id="260" r:id="rId7"/>
    <p:sldId id="261" r:id="rId8"/>
    <p:sldId id="262" r:id="rId9"/>
    <p:sldId id="268" r:id="rId10"/>
    <p:sldId id="273" r:id="rId11"/>
    <p:sldId id="274" r:id="rId12"/>
    <p:sldId id="281" r:id="rId13"/>
    <p:sldId id="275" r:id="rId14"/>
    <p:sldId id="279" r:id="rId15"/>
    <p:sldId id="280" r:id="rId16"/>
    <p:sldId id="271" r:id="rId17"/>
    <p:sldId id="299" r:id="rId18"/>
    <p:sldId id="278" r:id="rId19"/>
    <p:sldId id="277" r:id="rId20"/>
    <p:sldId id="282" r:id="rId21"/>
    <p:sldId id="284" r:id="rId22"/>
    <p:sldId id="300" r:id="rId23"/>
    <p:sldId id="267" r:id="rId24"/>
    <p:sldId id="283" r:id="rId25"/>
    <p:sldId id="269" r:id="rId26"/>
    <p:sldId id="270" r:id="rId27"/>
    <p:sldId id="301" r:id="rId28"/>
  </p:sldIdLst>
  <p:sldSz cx="9144000" cy="6858000" type="screen4x3"/>
  <p:notesSz cx="6669088" cy="9896475"/>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Seção Padrão" id="{F131E865-0A2D-499A-9DF6-4E486538577B}">
          <p14:sldIdLst>
            <p14:sldId id="256"/>
            <p14:sldId id="257"/>
          </p14:sldIdLst>
        </p14:section>
        <p14:section name="Development and validation steps" id="{2BCED859-9389-44BC-80AC-E046C2D2E709}">
          <p14:sldIdLst>
            <p14:sldId id="276"/>
            <p14:sldId id="258"/>
            <p14:sldId id="259"/>
            <p14:sldId id="260"/>
            <p14:sldId id="261"/>
            <p14:sldId id="262"/>
          </p14:sldIdLst>
        </p14:section>
        <p14:section name="Research question" id="{FC22EF9F-E749-438C-B426-FE2BC2D5292A}">
          <p14:sldIdLst>
            <p14:sldId id="268"/>
            <p14:sldId id="273"/>
          </p14:sldIdLst>
        </p14:section>
        <p14:section name="Predictors and outcome" id="{E3960394-BA4D-4E63-AE7D-116CD91E81E0}">
          <p14:sldIdLst>
            <p14:sldId id="274"/>
            <p14:sldId id="281"/>
            <p14:sldId id="275"/>
            <p14:sldId id="279"/>
            <p14:sldId id="280"/>
          </p14:sldIdLst>
        </p14:section>
        <p14:section name="Study design" id="{104D1BBF-688A-46EB-9CAD-38CE1E36FC90}">
          <p14:sldIdLst>
            <p14:sldId id="271"/>
            <p14:sldId id="299"/>
            <p14:sldId id="278"/>
            <p14:sldId id="277"/>
            <p14:sldId id="282"/>
            <p14:sldId id="284"/>
            <p14:sldId id="300"/>
            <p14:sldId id="267"/>
            <p14:sldId id="283"/>
            <p14:sldId id="269"/>
            <p14:sldId id="270"/>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73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250" cy="49688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Espaço Reservado para Data 2"/>
          <p:cNvSpPr>
            <a:spLocks noGrp="1"/>
          </p:cNvSpPr>
          <p:nvPr>
            <p:ph type="dt" idx="1"/>
          </p:nvPr>
        </p:nvSpPr>
        <p:spPr>
          <a:xfrm>
            <a:off x="3778250" y="0"/>
            <a:ext cx="2889250" cy="496888"/>
          </a:xfrm>
          <a:prstGeom prst="rect">
            <a:avLst/>
          </a:prstGeom>
        </p:spPr>
        <p:txBody>
          <a:bodyPr vert="horz" lIns="91440" tIns="45720" rIns="91440" bIns="45720" rtlCol="0"/>
          <a:lstStyle>
            <a:lvl1pPr algn="r" eaLnBrk="1" hangingPunct="1">
              <a:defRPr sz="1200"/>
            </a:lvl1pPr>
          </a:lstStyle>
          <a:p>
            <a:pPr>
              <a:defRPr/>
            </a:pPr>
            <a:fld id="{588F2F99-A179-41AB-AD89-C113BA55F91C}" type="datetimeFigureOut">
              <a:rPr lang="en-US"/>
              <a:pPr>
                <a:defRPr/>
              </a:pPr>
              <a:t>2/6/2023</a:t>
            </a:fld>
            <a:endParaRPr lang="en-US"/>
          </a:p>
        </p:txBody>
      </p:sp>
      <p:sp>
        <p:nvSpPr>
          <p:cNvPr id="4" name="Espaço Reservado para Imagem de Slide 3"/>
          <p:cNvSpPr>
            <a:spLocks noGrp="1" noRot="1" noChangeAspect="1"/>
          </p:cNvSpPr>
          <p:nvPr>
            <p:ph type="sldImg" idx="2"/>
          </p:nvPr>
        </p:nvSpPr>
        <p:spPr>
          <a:xfrm>
            <a:off x="1108075" y="1236663"/>
            <a:ext cx="4452938" cy="3340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Espaço Reservado para Anotações 4"/>
          <p:cNvSpPr>
            <a:spLocks noGrp="1"/>
          </p:cNvSpPr>
          <p:nvPr>
            <p:ph type="body" sz="quarter" idx="3"/>
          </p:nvPr>
        </p:nvSpPr>
        <p:spPr>
          <a:xfrm>
            <a:off x="666750" y="4762500"/>
            <a:ext cx="5335588" cy="3897313"/>
          </a:xfrm>
          <a:prstGeom prst="rect">
            <a:avLst/>
          </a:prstGeom>
        </p:spPr>
        <p:txBody>
          <a:bodyPr vert="horz" lIns="91440" tIns="45720" rIns="91440" bIns="45720" rtlCol="0"/>
          <a:lstStyle/>
          <a:p>
            <a:pPr lvl="0"/>
            <a:r>
              <a:rPr lang="pt-BR" noProof="0"/>
              <a:t>Clique para editar o texto mestre</a:t>
            </a:r>
          </a:p>
          <a:p>
            <a:pPr lvl="1"/>
            <a:r>
              <a:rPr lang="pt-BR" noProof="0"/>
              <a:t>Segundo nível</a:t>
            </a:r>
          </a:p>
          <a:p>
            <a:pPr lvl="2"/>
            <a:r>
              <a:rPr lang="pt-BR" noProof="0"/>
              <a:t>Terceiro nível</a:t>
            </a:r>
          </a:p>
          <a:p>
            <a:pPr lvl="3"/>
            <a:r>
              <a:rPr lang="pt-BR" noProof="0"/>
              <a:t>Quarto nível</a:t>
            </a:r>
          </a:p>
          <a:p>
            <a:pPr lvl="4"/>
            <a:r>
              <a:rPr lang="pt-BR" noProof="0"/>
              <a:t>Quinto nível</a:t>
            </a:r>
            <a:endParaRPr lang="en-US" noProof="0"/>
          </a:p>
        </p:txBody>
      </p:sp>
      <p:sp>
        <p:nvSpPr>
          <p:cNvPr id="6" name="Espaço Reservado para Rodapé 5"/>
          <p:cNvSpPr>
            <a:spLocks noGrp="1"/>
          </p:cNvSpPr>
          <p:nvPr>
            <p:ph type="ftr" sz="quarter" idx="4"/>
          </p:nvPr>
        </p:nvSpPr>
        <p:spPr>
          <a:xfrm>
            <a:off x="0" y="9399588"/>
            <a:ext cx="2889250" cy="496887"/>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Espaço Reservado para Número de Slide 6"/>
          <p:cNvSpPr>
            <a:spLocks noGrp="1"/>
          </p:cNvSpPr>
          <p:nvPr>
            <p:ph type="sldNum" sz="quarter" idx="5"/>
          </p:nvPr>
        </p:nvSpPr>
        <p:spPr>
          <a:xfrm>
            <a:off x="3778250" y="9399588"/>
            <a:ext cx="2889250" cy="496887"/>
          </a:xfrm>
          <a:prstGeom prst="rect">
            <a:avLst/>
          </a:prstGeom>
        </p:spPr>
        <p:txBody>
          <a:bodyPr vert="horz" lIns="91440" tIns="45720" rIns="91440" bIns="45720" rtlCol="0" anchor="b"/>
          <a:lstStyle>
            <a:lvl1pPr algn="r" eaLnBrk="1" hangingPunct="1">
              <a:defRPr sz="1200"/>
            </a:lvl1pPr>
          </a:lstStyle>
          <a:p>
            <a:pPr>
              <a:defRPr/>
            </a:pPr>
            <a:fld id="{105E6F71-8AC7-490A-BBA8-63368802E89B}" type="slidenum">
              <a:rPr lang="en-US"/>
              <a:pPr>
                <a:defRPr/>
              </a:pPr>
              <a:t>‹nº›</a:t>
            </a:fld>
            <a:endParaRPr lang="en-US"/>
          </a:p>
        </p:txBody>
      </p:sp>
    </p:spTree>
    <p:extLst>
      <p:ext uri="{BB962C8B-B14F-4D97-AF65-F5344CB8AC3E}">
        <p14:creationId xmlns:p14="http://schemas.microsoft.com/office/powerpoint/2010/main" val="2487185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7107DC1-3D6F-48D2-9906-406EBC043DB4}" type="slidenum">
              <a:rPr lang="en-US" altLang="en-US" smtClean="0"/>
              <a:pPr/>
              <a:t>8</a:t>
            </a:fld>
            <a:endParaRPr lang="en-US" altLang="en-US"/>
          </a:p>
        </p:txBody>
      </p:sp>
    </p:spTree>
    <p:extLst>
      <p:ext uri="{BB962C8B-B14F-4D97-AF65-F5344CB8AC3E}">
        <p14:creationId xmlns:p14="http://schemas.microsoft.com/office/powerpoint/2010/main" val="1972016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7" name="Espaço Reservado para Data 6"/>
          <p:cNvSpPr>
            <a:spLocks noGrp="1"/>
          </p:cNvSpPr>
          <p:nvPr>
            <p:ph type="dt" sz="half" idx="10"/>
          </p:nvPr>
        </p:nvSpPr>
        <p:spPr/>
        <p:txBody>
          <a:bodyPr/>
          <a:lstStyle/>
          <a:p>
            <a:pPr>
              <a:defRPr/>
            </a:pPr>
            <a:r>
              <a:rPr lang="en-US" dirty="0"/>
              <a:t>2015</a:t>
            </a:r>
            <a:endParaRPr lang="pt-BR" dirty="0"/>
          </a:p>
        </p:txBody>
      </p:sp>
      <p:sp>
        <p:nvSpPr>
          <p:cNvPr id="8" name="Espaço Reservado para Rodapé 7"/>
          <p:cNvSpPr>
            <a:spLocks noGrp="1"/>
          </p:cNvSpPr>
          <p:nvPr>
            <p:ph type="ftr" sz="quarter" idx="11"/>
          </p:nvPr>
        </p:nvSpPr>
        <p:spPr/>
        <p:txBody>
          <a:bodyPr/>
          <a:lstStyle/>
          <a:p>
            <a:pPr>
              <a:defRPr/>
            </a:pPr>
            <a:r>
              <a:rPr lang="pt-BR"/>
              <a:t>Session 2</a:t>
            </a:r>
          </a:p>
        </p:txBody>
      </p:sp>
      <p:sp>
        <p:nvSpPr>
          <p:cNvPr id="9" name="Espaço Reservado para Número de Slide 8"/>
          <p:cNvSpPr>
            <a:spLocks noGrp="1"/>
          </p:cNvSpPr>
          <p:nvPr>
            <p:ph type="sldNum" sz="quarter" idx="12"/>
          </p:nvPr>
        </p:nvSpPr>
        <p:spPr/>
        <p:txBody>
          <a:bodyPr/>
          <a:lstStyle/>
          <a:p>
            <a:pPr>
              <a:defRPr/>
            </a:pPr>
            <a:fld id="{4A038693-62EF-4FCD-A56A-AB6B4D9324D6}" type="slidenum">
              <a:rPr lang="pt-BR" altLang="en-US" smtClean="0"/>
              <a:pPr>
                <a:defRPr/>
              </a:pPr>
              <a:t>‹nº›</a:t>
            </a:fld>
            <a:endParaRPr lang="pt-BR" altLang="en-US"/>
          </a:p>
        </p:txBody>
      </p:sp>
    </p:spTree>
    <p:extLst>
      <p:ext uri="{BB962C8B-B14F-4D97-AF65-F5344CB8AC3E}">
        <p14:creationId xmlns:p14="http://schemas.microsoft.com/office/powerpoint/2010/main" val="24103851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5" name="Espaço Reservado para Rodapé 4"/>
          <p:cNvSpPr>
            <a:spLocks noGrp="1"/>
          </p:cNvSpPr>
          <p:nvPr>
            <p:ph type="ftr" sz="quarter" idx="11"/>
          </p:nvPr>
        </p:nvSpPr>
        <p:spPr/>
        <p:txBody>
          <a:bodyPr/>
          <a:lstStyle>
            <a:lvl1pPr>
              <a:defRPr/>
            </a:lvl1pPr>
          </a:lstStyle>
          <a:p>
            <a:pPr>
              <a:defRPr/>
            </a:pPr>
            <a:r>
              <a:rPr lang="pt-BR"/>
              <a:t>Session 2</a:t>
            </a:r>
          </a:p>
        </p:txBody>
      </p:sp>
      <p:sp>
        <p:nvSpPr>
          <p:cNvPr id="6" name="Espaço Reservado para Número de Slide 5"/>
          <p:cNvSpPr>
            <a:spLocks noGrp="1"/>
          </p:cNvSpPr>
          <p:nvPr>
            <p:ph type="sldNum" sz="quarter" idx="12"/>
          </p:nvPr>
        </p:nvSpPr>
        <p:spPr/>
        <p:txBody>
          <a:bodyPr/>
          <a:lstStyle>
            <a:lvl1pPr>
              <a:defRPr/>
            </a:lvl1pPr>
          </a:lstStyle>
          <a:p>
            <a:pPr>
              <a:defRPr/>
            </a:pPr>
            <a:fld id="{AC41B6D7-E155-46E1-9D76-347578CFCC29}" type="slidenum">
              <a:rPr lang="pt-BR" altLang="en-US"/>
              <a:pPr>
                <a:defRPr/>
              </a:pPr>
              <a:t>‹nº›</a:t>
            </a:fld>
            <a:endParaRPr lang="pt-BR" altLang="en-US"/>
          </a:p>
        </p:txBody>
      </p:sp>
    </p:spTree>
    <p:extLst>
      <p:ext uri="{BB962C8B-B14F-4D97-AF65-F5344CB8AC3E}">
        <p14:creationId xmlns:p14="http://schemas.microsoft.com/office/powerpoint/2010/main" val="40314406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5" name="Espaço Reservado para Rodapé 4"/>
          <p:cNvSpPr>
            <a:spLocks noGrp="1"/>
          </p:cNvSpPr>
          <p:nvPr>
            <p:ph type="ftr" sz="quarter" idx="11"/>
          </p:nvPr>
        </p:nvSpPr>
        <p:spPr/>
        <p:txBody>
          <a:bodyPr/>
          <a:lstStyle>
            <a:lvl1pPr>
              <a:defRPr/>
            </a:lvl1pPr>
          </a:lstStyle>
          <a:p>
            <a:pPr>
              <a:defRPr/>
            </a:pPr>
            <a:r>
              <a:rPr lang="pt-BR"/>
              <a:t>Session 2</a:t>
            </a:r>
          </a:p>
        </p:txBody>
      </p:sp>
      <p:sp>
        <p:nvSpPr>
          <p:cNvPr id="6" name="Espaço Reservado para Número de Slide 5"/>
          <p:cNvSpPr>
            <a:spLocks noGrp="1"/>
          </p:cNvSpPr>
          <p:nvPr>
            <p:ph type="sldNum" sz="quarter" idx="12"/>
          </p:nvPr>
        </p:nvSpPr>
        <p:spPr/>
        <p:txBody>
          <a:bodyPr/>
          <a:lstStyle>
            <a:lvl1pPr>
              <a:defRPr/>
            </a:lvl1pPr>
          </a:lstStyle>
          <a:p>
            <a:pPr>
              <a:defRPr/>
            </a:pPr>
            <a:fld id="{0B4AC5C3-E069-4F00-9349-D84CB1C6E181}" type="slidenum">
              <a:rPr lang="pt-BR" altLang="en-US"/>
              <a:pPr>
                <a:defRPr/>
              </a:pPr>
              <a:t>‹nº›</a:t>
            </a:fld>
            <a:endParaRPr lang="pt-BR" altLang="en-US"/>
          </a:p>
        </p:txBody>
      </p:sp>
    </p:spTree>
    <p:extLst>
      <p:ext uri="{BB962C8B-B14F-4D97-AF65-F5344CB8AC3E}">
        <p14:creationId xmlns:p14="http://schemas.microsoft.com/office/powerpoint/2010/main" val="1562643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lvl1pPr>
              <a:defRPr/>
            </a:lvl1pPr>
          </a:lstStyle>
          <a:p>
            <a:pPr>
              <a:defRPr/>
            </a:pPr>
            <a:r>
              <a:rPr lang="en-US" dirty="0"/>
              <a:t>2015</a:t>
            </a:r>
            <a:endParaRPr lang="pt-BR" dirty="0"/>
          </a:p>
        </p:txBody>
      </p:sp>
      <p:sp>
        <p:nvSpPr>
          <p:cNvPr id="8" name="Espaço Reservado para Rodapé 7"/>
          <p:cNvSpPr>
            <a:spLocks noGrp="1"/>
          </p:cNvSpPr>
          <p:nvPr>
            <p:ph type="ftr" sz="quarter" idx="11"/>
          </p:nvPr>
        </p:nvSpPr>
        <p:spPr/>
        <p:txBody>
          <a:bodyPr/>
          <a:lstStyle/>
          <a:p>
            <a:pPr>
              <a:defRPr/>
            </a:pPr>
            <a:r>
              <a:rPr lang="pt-BR"/>
              <a:t>Session 2</a:t>
            </a:r>
          </a:p>
        </p:txBody>
      </p:sp>
      <p:sp>
        <p:nvSpPr>
          <p:cNvPr id="9" name="Espaço Reservado para Número de Slide 8"/>
          <p:cNvSpPr>
            <a:spLocks noGrp="1"/>
          </p:cNvSpPr>
          <p:nvPr>
            <p:ph type="sldNum" sz="quarter" idx="12"/>
          </p:nvPr>
        </p:nvSpPr>
        <p:spPr/>
        <p:txBody>
          <a:bodyPr/>
          <a:lstStyle/>
          <a:p>
            <a:pPr>
              <a:defRPr/>
            </a:pPr>
            <a:fld id="{4A038693-62EF-4FCD-A56A-AB6B4D9324D6}" type="slidenum">
              <a:rPr lang="pt-BR" altLang="en-US" smtClean="0"/>
              <a:pPr>
                <a:defRPr/>
              </a:pPr>
              <a:t>‹nº›</a:t>
            </a:fld>
            <a:endParaRPr lang="pt-BR" altLang="en-US"/>
          </a:p>
        </p:txBody>
      </p:sp>
      <p:sp>
        <p:nvSpPr>
          <p:cNvPr id="10" name="Título 9"/>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42384563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5" name="Espaço Reservado para Rodapé 4"/>
          <p:cNvSpPr>
            <a:spLocks noGrp="1"/>
          </p:cNvSpPr>
          <p:nvPr>
            <p:ph type="ftr" sz="quarter" idx="11"/>
          </p:nvPr>
        </p:nvSpPr>
        <p:spPr/>
        <p:txBody>
          <a:bodyPr/>
          <a:lstStyle>
            <a:lvl1pPr>
              <a:defRPr/>
            </a:lvl1pPr>
          </a:lstStyle>
          <a:p>
            <a:pPr>
              <a:defRPr/>
            </a:pPr>
            <a:r>
              <a:rPr lang="pt-BR"/>
              <a:t>Session 2</a:t>
            </a:r>
          </a:p>
        </p:txBody>
      </p:sp>
      <p:sp>
        <p:nvSpPr>
          <p:cNvPr id="6" name="Espaço Reservado para Número de Slide 5"/>
          <p:cNvSpPr>
            <a:spLocks noGrp="1"/>
          </p:cNvSpPr>
          <p:nvPr>
            <p:ph type="sldNum" sz="quarter" idx="12"/>
          </p:nvPr>
        </p:nvSpPr>
        <p:spPr/>
        <p:txBody>
          <a:bodyPr/>
          <a:lstStyle>
            <a:lvl1pPr>
              <a:defRPr/>
            </a:lvl1pPr>
          </a:lstStyle>
          <a:p>
            <a:pPr>
              <a:defRPr/>
            </a:pPr>
            <a:fld id="{E0AB2497-CBF9-4BCF-AF48-421F8E060E1A}" type="slidenum">
              <a:rPr lang="pt-BR" altLang="en-US"/>
              <a:pPr>
                <a:defRPr/>
              </a:pPr>
              <a:t>‹nº›</a:t>
            </a:fld>
            <a:endParaRPr lang="pt-BR" altLang="en-US"/>
          </a:p>
        </p:txBody>
      </p:sp>
    </p:spTree>
    <p:extLst>
      <p:ext uri="{BB962C8B-B14F-4D97-AF65-F5344CB8AC3E}">
        <p14:creationId xmlns:p14="http://schemas.microsoft.com/office/powerpoint/2010/main" val="17314017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6" name="Espaço Reservado para Rodapé 4"/>
          <p:cNvSpPr>
            <a:spLocks noGrp="1"/>
          </p:cNvSpPr>
          <p:nvPr>
            <p:ph type="ftr" sz="quarter" idx="11"/>
          </p:nvPr>
        </p:nvSpPr>
        <p:spPr/>
        <p:txBody>
          <a:bodyPr/>
          <a:lstStyle>
            <a:lvl1pPr>
              <a:defRPr/>
            </a:lvl1pPr>
          </a:lstStyle>
          <a:p>
            <a:pPr>
              <a:defRPr/>
            </a:pPr>
            <a:r>
              <a:rPr lang="pt-BR"/>
              <a:t>Session 2</a:t>
            </a:r>
          </a:p>
        </p:txBody>
      </p:sp>
      <p:sp>
        <p:nvSpPr>
          <p:cNvPr id="7" name="Espaço Reservado para Número de Slide 5"/>
          <p:cNvSpPr>
            <a:spLocks noGrp="1"/>
          </p:cNvSpPr>
          <p:nvPr>
            <p:ph type="sldNum" sz="quarter" idx="12"/>
          </p:nvPr>
        </p:nvSpPr>
        <p:spPr/>
        <p:txBody>
          <a:bodyPr/>
          <a:lstStyle>
            <a:lvl1pPr>
              <a:defRPr/>
            </a:lvl1pPr>
          </a:lstStyle>
          <a:p>
            <a:pPr>
              <a:defRPr/>
            </a:pPr>
            <a:fld id="{4806E644-2929-4D29-98A8-E1567776D047}" type="slidenum">
              <a:rPr lang="pt-BR" altLang="en-US"/>
              <a:pPr>
                <a:defRPr/>
              </a:pPr>
              <a:t>‹nº›</a:t>
            </a:fld>
            <a:endParaRPr lang="pt-BR" altLang="en-US"/>
          </a:p>
        </p:txBody>
      </p:sp>
    </p:spTree>
    <p:extLst>
      <p:ext uri="{BB962C8B-B14F-4D97-AF65-F5344CB8AC3E}">
        <p14:creationId xmlns:p14="http://schemas.microsoft.com/office/powerpoint/2010/main" val="26831433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8" name="Espaço Reservado para Rodapé 4"/>
          <p:cNvSpPr>
            <a:spLocks noGrp="1"/>
          </p:cNvSpPr>
          <p:nvPr>
            <p:ph type="ftr" sz="quarter" idx="11"/>
          </p:nvPr>
        </p:nvSpPr>
        <p:spPr/>
        <p:txBody>
          <a:bodyPr/>
          <a:lstStyle>
            <a:lvl1pPr>
              <a:defRPr/>
            </a:lvl1pPr>
          </a:lstStyle>
          <a:p>
            <a:pPr>
              <a:defRPr/>
            </a:pPr>
            <a:r>
              <a:rPr lang="pt-BR"/>
              <a:t>Session 2</a:t>
            </a:r>
          </a:p>
        </p:txBody>
      </p:sp>
      <p:sp>
        <p:nvSpPr>
          <p:cNvPr id="9" name="Espaço Reservado para Número de Slide 5"/>
          <p:cNvSpPr>
            <a:spLocks noGrp="1"/>
          </p:cNvSpPr>
          <p:nvPr>
            <p:ph type="sldNum" sz="quarter" idx="12"/>
          </p:nvPr>
        </p:nvSpPr>
        <p:spPr/>
        <p:txBody>
          <a:bodyPr/>
          <a:lstStyle>
            <a:lvl1pPr>
              <a:defRPr/>
            </a:lvl1pPr>
          </a:lstStyle>
          <a:p>
            <a:pPr>
              <a:defRPr/>
            </a:pPr>
            <a:fld id="{26CC1AB7-8CF7-4603-BAF7-E89E8CE1A85D}" type="slidenum">
              <a:rPr lang="pt-BR" altLang="en-US"/>
              <a:pPr>
                <a:defRPr/>
              </a:pPr>
              <a:t>‹nº›</a:t>
            </a:fld>
            <a:endParaRPr lang="pt-BR" altLang="en-US"/>
          </a:p>
        </p:txBody>
      </p:sp>
    </p:spTree>
    <p:extLst>
      <p:ext uri="{BB962C8B-B14F-4D97-AF65-F5344CB8AC3E}">
        <p14:creationId xmlns:p14="http://schemas.microsoft.com/office/powerpoint/2010/main" val="10734524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4" name="Espaço Reservado para Rodapé 4"/>
          <p:cNvSpPr>
            <a:spLocks noGrp="1"/>
          </p:cNvSpPr>
          <p:nvPr>
            <p:ph type="ftr" sz="quarter" idx="11"/>
          </p:nvPr>
        </p:nvSpPr>
        <p:spPr/>
        <p:txBody>
          <a:bodyPr/>
          <a:lstStyle>
            <a:lvl1pPr>
              <a:defRPr/>
            </a:lvl1pPr>
          </a:lstStyle>
          <a:p>
            <a:pPr>
              <a:defRPr/>
            </a:pPr>
            <a:r>
              <a:rPr lang="pt-BR"/>
              <a:t>Session 2</a:t>
            </a:r>
          </a:p>
        </p:txBody>
      </p:sp>
      <p:sp>
        <p:nvSpPr>
          <p:cNvPr id="5" name="Espaço Reservado para Número de Slide 5"/>
          <p:cNvSpPr>
            <a:spLocks noGrp="1"/>
          </p:cNvSpPr>
          <p:nvPr>
            <p:ph type="sldNum" sz="quarter" idx="12"/>
          </p:nvPr>
        </p:nvSpPr>
        <p:spPr/>
        <p:txBody>
          <a:bodyPr/>
          <a:lstStyle>
            <a:lvl1pPr>
              <a:defRPr/>
            </a:lvl1pPr>
          </a:lstStyle>
          <a:p>
            <a:pPr>
              <a:defRPr/>
            </a:pPr>
            <a:fld id="{D6B7F8DE-B2AC-4763-A2CB-DFF60116240C}" type="slidenum">
              <a:rPr lang="pt-BR" altLang="en-US"/>
              <a:pPr>
                <a:defRPr/>
              </a:pPr>
              <a:t>‹nº›</a:t>
            </a:fld>
            <a:endParaRPr lang="pt-BR" altLang="en-US"/>
          </a:p>
        </p:txBody>
      </p:sp>
    </p:spTree>
    <p:extLst>
      <p:ext uri="{BB962C8B-B14F-4D97-AF65-F5344CB8AC3E}">
        <p14:creationId xmlns:p14="http://schemas.microsoft.com/office/powerpoint/2010/main" val="17424662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3" name="Espaço Reservado para Rodapé 4"/>
          <p:cNvSpPr>
            <a:spLocks noGrp="1"/>
          </p:cNvSpPr>
          <p:nvPr>
            <p:ph type="ftr" sz="quarter" idx="11"/>
          </p:nvPr>
        </p:nvSpPr>
        <p:spPr/>
        <p:txBody>
          <a:bodyPr/>
          <a:lstStyle>
            <a:lvl1pPr>
              <a:defRPr/>
            </a:lvl1pPr>
          </a:lstStyle>
          <a:p>
            <a:pPr>
              <a:defRPr/>
            </a:pPr>
            <a:r>
              <a:rPr lang="pt-BR"/>
              <a:t>Session 2</a:t>
            </a:r>
          </a:p>
        </p:txBody>
      </p:sp>
      <p:sp>
        <p:nvSpPr>
          <p:cNvPr id="4" name="Espaço Reservado para Número de Slide 5"/>
          <p:cNvSpPr>
            <a:spLocks noGrp="1"/>
          </p:cNvSpPr>
          <p:nvPr>
            <p:ph type="sldNum" sz="quarter" idx="12"/>
          </p:nvPr>
        </p:nvSpPr>
        <p:spPr/>
        <p:txBody>
          <a:bodyPr/>
          <a:lstStyle>
            <a:lvl1pPr>
              <a:defRPr/>
            </a:lvl1pPr>
          </a:lstStyle>
          <a:p>
            <a:pPr>
              <a:defRPr/>
            </a:pPr>
            <a:fld id="{593173F0-4193-476D-A8AD-EF137514FF1C}" type="slidenum">
              <a:rPr lang="pt-BR" altLang="en-US"/>
              <a:pPr>
                <a:defRPr/>
              </a:pPr>
              <a:t>‹nº›</a:t>
            </a:fld>
            <a:endParaRPr lang="pt-BR" altLang="en-US"/>
          </a:p>
        </p:txBody>
      </p:sp>
    </p:spTree>
    <p:extLst>
      <p:ext uri="{BB962C8B-B14F-4D97-AF65-F5344CB8AC3E}">
        <p14:creationId xmlns:p14="http://schemas.microsoft.com/office/powerpoint/2010/main" val="21459082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6" name="Espaço Reservado para Rodapé 4"/>
          <p:cNvSpPr>
            <a:spLocks noGrp="1"/>
          </p:cNvSpPr>
          <p:nvPr>
            <p:ph type="ftr" sz="quarter" idx="11"/>
          </p:nvPr>
        </p:nvSpPr>
        <p:spPr/>
        <p:txBody>
          <a:bodyPr/>
          <a:lstStyle>
            <a:lvl1pPr>
              <a:defRPr/>
            </a:lvl1pPr>
          </a:lstStyle>
          <a:p>
            <a:pPr>
              <a:defRPr/>
            </a:pPr>
            <a:r>
              <a:rPr lang="pt-BR"/>
              <a:t>Session 2</a:t>
            </a:r>
          </a:p>
        </p:txBody>
      </p:sp>
      <p:sp>
        <p:nvSpPr>
          <p:cNvPr id="7" name="Espaço Reservado para Número de Slide 5"/>
          <p:cNvSpPr>
            <a:spLocks noGrp="1"/>
          </p:cNvSpPr>
          <p:nvPr>
            <p:ph type="sldNum" sz="quarter" idx="12"/>
          </p:nvPr>
        </p:nvSpPr>
        <p:spPr/>
        <p:txBody>
          <a:bodyPr/>
          <a:lstStyle>
            <a:lvl1pPr>
              <a:defRPr/>
            </a:lvl1pPr>
          </a:lstStyle>
          <a:p>
            <a:pPr>
              <a:defRPr/>
            </a:pPr>
            <a:fld id="{78824427-C1F1-468E-849B-9061C22BF835}" type="slidenum">
              <a:rPr lang="pt-BR" altLang="en-US"/>
              <a:pPr>
                <a:defRPr/>
              </a:pPr>
              <a:t>‹nº›</a:t>
            </a:fld>
            <a:endParaRPr lang="pt-BR" altLang="en-US"/>
          </a:p>
        </p:txBody>
      </p:sp>
    </p:spTree>
    <p:extLst>
      <p:ext uri="{BB962C8B-B14F-4D97-AF65-F5344CB8AC3E}">
        <p14:creationId xmlns:p14="http://schemas.microsoft.com/office/powerpoint/2010/main" val="18328857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r>
              <a:rPr lang="en-US" dirty="0"/>
              <a:t>2015</a:t>
            </a:r>
            <a:endParaRPr lang="pt-BR" dirty="0"/>
          </a:p>
        </p:txBody>
      </p:sp>
      <p:sp>
        <p:nvSpPr>
          <p:cNvPr id="6" name="Espaço Reservado para Rodapé 4"/>
          <p:cNvSpPr>
            <a:spLocks noGrp="1"/>
          </p:cNvSpPr>
          <p:nvPr>
            <p:ph type="ftr" sz="quarter" idx="11"/>
          </p:nvPr>
        </p:nvSpPr>
        <p:spPr/>
        <p:txBody>
          <a:bodyPr/>
          <a:lstStyle>
            <a:lvl1pPr>
              <a:defRPr/>
            </a:lvl1pPr>
          </a:lstStyle>
          <a:p>
            <a:pPr>
              <a:defRPr/>
            </a:pPr>
            <a:r>
              <a:rPr lang="pt-BR"/>
              <a:t>Session 2</a:t>
            </a:r>
          </a:p>
        </p:txBody>
      </p:sp>
      <p:sp>
        <p:nvSpPr>
          <p:cNvPr id="7" name="Espaço Reservado para Número de Slide 5"/>
          <p:cNvSpPr>
            <a:spLocks noGrp="1"/>
          </p:cNvSpPr>
          <p:nvPr>
            <p:ph type="sldNum" sz="quarter" idx="12"/>
          </p:nvPr>
        </p:nvSpPr>
        <p:spPr/>
        <p:txBody>
          <a:bodyPr/>
          <a:lstStyle>
            <a:lvl1pPr>
              <a:defRPr/>
            </a:lvl1pPr>
          </a:lstStyle>
          <a:p>
            <a:pPr>
              <a:defRPr/>
            </a:pPr>
            <a:fld id="{E1C5B606-7403-41D3-B1B9-F64686FF2CEC}" type="slidenum">
              <a:rPr lang="pt-BR" altLang="en-US"/>
              <a:pPr>
                <a:defRPr/>
              </a:pPr>
              <a:t>‹nº›</a:t>
            </a:fld>
            <a:endParaRPr lang="pt-BR" altLang="en-US"/>
          </a:p>
        </p:txBody>
      </p:sp>
    </p:spTree>
    <p:extLst>
      <p:ext uri="{BB962C8B-B14F-4D97-AF65-F5344CB8AC3E}">
        <p14:creationId xmlns:p14="http://schemas.microsoft.com/office/powerpoint/2010/main" val="22511512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en-US"/>
              <a:t>Clique para editar o estilo do título mestre</a:t>
            </a:r>
          </a:p>
        </p:txBody>
      </p:sp>
      <p:sp>
        <p:nvSpPr>
          <p:cNvPr id="1027" name="Espaço Reservado para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en-US"/>
              <a:t>Clique para editar os estilos do texto mestre</a:t>
            </a:r>
          </a:p>
          <a:p>
            <a:pPr lvl="1"/>
            <a:r>
              <a:rPr lang="pt-BR" altLang="en-US"/>
              <a:t>Segundo nível</a:t>
            </a:r>
          </a:p>
          <a:p>
            <a:pPr lvl="2"/>
            <a:r>
              <a:rPr lang="pt-BR" altLang="en-US"/>
              <a:t>Terceiro nível</a:t>
            </a:r>
          </a:p>
          <a:p>
            <a:pPr lvl="3"/>
            <a:r>
              <a:rPr lang="pt-BR" altLang="en-US"/>
              <a:t>Quarto nível</a:t>
            </a:r>
          </a:p>
          <a:p>
            <a:pPr lvl="4"/>
            <a:r>
              <a:rPr lang="pt-BR" altLang="en-US"/>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2014</a:t>
            </a:r>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pt-BR"/>
              <a:t>Session 2</a:t>
            </a: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4A038693-62EF-4FCD-A56A-AB6B4D9324D6}" type="slidenum">
              <a:rPr lang="pt-BR" altLang="en-US"/>
              <a:pPr>
                <a:defRPr/>
              </a:pPr>
              <a:t>‹nº›</a:t>
            </a:fld>
            <a:endParaRPr lang="pt-B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equator-network.org/reporting-guidelines/tripod-statement/" TargetMode="External"/><Relationship Id="rId2" Type="http://schemas.openxmlformats.org/officeDocument/2006/relationships/hyperlink" Target="http://prognosismethods.cochrane.org/" TargetMode="External"/><Relationship Id="rId1" Type="http://schemas.openxmlformats.org/officeDocument/2006/relationships/slideLayout" Target="../slideLayouts/slideLayout2.xml"/><Relationship Id="rId4" Type="http://schemas.openxmlformats.org/officeDocument/2006/relationships/hyperlink" Target="http://www.probast.or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ítulo 1"/>
          <p:cNvSpPr>
            <a:spLocks noGrp="1"/>
          </p:cNvSpPr>
          <p:nvPr>
            <p:ph type="ctrTitle"/>
          </p:nvPr>
        </p:nvSpPr>
        <p:spPr/>
        <p:txBody>
          <a:bodyPr/>
          <a:lstStyle/>
          <a:p>
            <a:pPr eaLnBrk="1" hangingPunct="1"/>
            <a:r>
              <a:rPr lang="pt-BR" altLang="pt-BR" dirty="0" err="1"/>
              <a:t>Regression</a:t>
            </a:r>
            <a:r>
              <a:rPr lang="pt-BR" altLang="pt-BR" dirty="0"/>
              <a:t> </a:t>
            </a:r>
            <a:r>
              <a:rPr lang="pt-BR" altLang="pt-BR" dirty="0" err="1"/>
              <a:t>and</a:t>
            </a:r>
            <a:r>
              <a:rPr lang="pt-BR" altLang="pt-BR" dirty="0"/>
              <a:t> </a:t>
            </a:r>
            <a:r>
              <a:rPr lang="pt-BR" altLang="pt-BR" dirty="0" err="1"/>
              <a:t>Clinical</a:t>
            </a:r>
            <a:r>
              <a:rPr lang="pt-BR" altLang="pt-BR" dirty="0"/>
              <a:t> </a:t>
            </a:r>
            <a:r>
              <a:rPr lang="pt-BR" altLang="pt-BR" dirty="0" err="1"/>
              <a:t>prediction</a:t>
            </a:r>
            <a:r>
              <a:rPr lang="pt-BR" altLang="pt-BR" dirty="0"/>
              <a:t> </a:t>
            </a:r>
            <a:r>
              <a:rPr lang="pt-BR" altLang="pt-BR" dirty="0" err="1"/>
              <a:t>models</a:t>
            </a:r>
            <a:endParaRPr lang="en-US" altLang="en-US" dirty="0"/>
          </a:p>
        </p:txBody>
      </p:sp>
      <p:sp>
        <p:nvSpPr>
          <p:cNvPr id="3" name="Subtítulo 2"/>
          <p:cNvSpPr>
            <a:spLocks noGrp="1"/>
          </p:cNvSpPr>
          <p:nvPr>
            <p:ph type="subTitle" idx="1"/>
          </p:nvPr>
        </p:nvSpPr>
        <p:spPr/>
        <p:txBody>
          <a:bodyPr rtlCol="0">
            <a:normAutofit fontScale="55000" lnSpcReduction="20000"/>
          </a:bodyPr>
          <a:lstStyle/>
          <a:p>
            <a:pPr eaLnBrk="1" fontAlgn="auto" hangingPunct="1">
              <a:spcAft>
                <a:spcPts val="0"/>
              </a:spcAft>
              <a:defRPr/>
            </a:pPr>
            <a:r>
              <a:rPr lang="en-US" dirty="0"/>
              <a:t>Session 2</a:t>
            </a:r>
          </a:p>
          <a:p>
            <a:pPr eaLnBrk="1" fontAlgn="auto" hangingPunct="1">
              <a:spcAft>
                <a:spcPts val="0"/>
              </a:spcAft>
              <a:defRPr/>
            </a:pPr>
            <a:r>
              <a:rPr lang="en-US" dirty="0"/>
              <a:t>Steps in planning and conducting CPM research – Part 1</a:t>
            </a:r>
          </a:p>
          <a:p>
            <a:pPr eaLnBrk="1" fontAlgn="auto" hangingPunct="1">
              <a:spcAft>
                <a:spcPts val="0"/>
              </a:spcAft>
              <a:defRPr/>
            </a:pPr>
            <a:endParaRPr lang="en-US" dirty="0"/>
          </a:p>
          <a:p>
            <a:pPr eaLnBrk="1" fontAlgn="auto" hangingPunct="1">
              <a:spcAft>
                <a:spcPts val="0"/>
              </a:spcAft>
              <a:defRPr/>
            </a:pPr>
            <a:r>
              <a:rPr lang="en-US" dirty="0"/>
              <a:t>Pedro E A </a:t>
            </a:r>
            <a:r>
              <a:rPr lang="en-US" dirty="0" err="1"/>
              <a:t>A</a:t>
            </a:r>
            <a:r>
              <a:rPr lang="en-US" dirty="0"/>
              <a:t> do Brasil</a:t>
            </a:r>
          </a:p>
          <a:p>
            <a:pPr eaLnBrk="1" fontAlgn="auto" hangingPunct="1">
              <a:spcAft>
                <a:spcPts val="0"/>
              </a:spcAft>
              <a:defRPr/>
            </a:pPr>
            <a:r>
              <a:rPr lang="pt-BR" dirty="0"/>
              <a:t>pedro.brasil@ini.fiocruz.br</a:t>
            </a:r>
            <a:endParaRPr lang="en-US" dirty="0"/>
          </a:p>
          <a:p>
            <a:pPr eaLnBrk="1" fontAlgn="auto" hangingPunct="1">
              <a:spcAft>
                <a:spcPts val="0"/>
              </a:spcAft>
              <a:defRPr/>
            </a:pPr>
            <a:r>
              <a:rPr lang="en-US" dirty="0"/>
              <a:t>2023</a:t>
            </a:r>
          </a:p>
          <a:p>
            <a:pPr eaLnBrk="1" fontAlgn="auto" hangingPunct="1">
              <a:spcAft>
                <a:spcPts val="0"/>
              </a:spcAft>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p:cNvSpPr>
            <a:spLocks noGrp="1"/>
          </p:cNvSpPr>
          <p:nvPr>
            <p:ph type="title"/>
          </p:nvPr>
        </p:nvSpPr>
        <p:spPr>
          <a:xfrm>
            <a:off x="457200" y="274638"/>
            <a:ext cx="8229600" cy="1143000"/>
          </a:xfrm>
        </p:spPr>
        <p:txBody>
          <a:bodyPr/>
          <a:lstStyle/>
          <a:p>
            <a:r>
              <a:rPr lang="en-US" altLang="en-US"/>
              <a:t>Intended application</a:t>
            </a:r>
          </a:p>
        </p:txBody>
      </p:sp>
      <p:sp>
        <p:nvSpPr>
          <p:cNvPr id="13315" name="Espaço Reservado para Conteúdo 2"/>
          <p:cNvSpPr>
            <a:spLocks noGrp="1"/>
          </p:cNvSpPr>
          <p:nvPr>
            <p:ph idx="1"/>
          </p:nvPr>
        </p:nvSpPr>
        <p:spPr/>
        <p:txBody>
          <a:bodyPr/>
          <a:lstStyle/>
          <a:p>
            <a:r>
              <a:rPr lang="en-US" altLang="en-US" dirty="0"/>
              <a:t>Discussed in previous session.</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13318"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87C2A8F-3536-4E57-9708-6CCB88373979}" type="slidenum">
              <a:rPr lang="pt-BR" altLang="en-US" sz="1200" smtClean="0">
                <a:solidFill>
                  <a:srgbClr val="898989"/>
                </a:solidFill>
              </a:rPr>
              <a:pPr>
                <a:spcBef>
                  <a:spcPct val="0"/>
                </a:spcBef>
                <a:buFontTx/>
                <a:buNone/>
              </a:pPr>
              <a:t>10</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a:xfrm>
            <a:off x="457200" y="274638"/>
            <a:ext cx="8229600" cy="1143000"/>
          </a:xfrm>
        </p:spPr>
        <p:txBody>
          <a:bodyPr/>
          <a:lstStyle/>
          <a:p>
            <a:r>
              <a:rPr lang="en-US" altLang="en-US"/>
              <a:t>Outcome</a:t>
            </a:r>
          </a:p>
        </p:txBody>
      </p:sp>
      <p:sp>
        <p:nvSpPr>
          <p:cNvPr id="3" name="Espaço Reservado para Conteúdo 2"/>
          <p:cNvSpPr>
            <a:spLocks noGrp="1"/>
          </p:cNvSpPr>
          <p:nvPr>
            <p:ph idx="1"/>
          </p:nvPr>
        </p:nvSpPr>
        <p:spPr/>
        <p:txBody>
          <a:bodyPr/>
          <a:lstStyle/>
          <a:p>
            <a:pPr>
              <a:defRPr/>
            </a:pPr>
            <a:r>
              <a:rPr lang="en-US" sz="2400" dirty="0"/>
              <a:t>Outcome clearly defined?</a:t>
            </a:r>
          </a:p>
          <a:p>
            <a:pPr lvl="1">
              <a:defRPr/>
            </a:pPr>
            <a:r>
              <a:rPr lang="en-US" sz="2000" dirty="0"/>
              <a:t>“Hard” endpoints are generally preferred (especially mortality) conditions</a:t>
            </a:r>
          </a:p>
          <a:p>
            <a:pPr lvl="1">
              <a:defRPr/>
            </a:pPr>
            <a:r>
              <a:rPr lang="en-US" sz="2000" dirty="0"/>
              <a:t>Relevant clinical endpoints are usually those which need a change in the course of action. </a:t>
            </a:r>
          </a:p>
          <a:p>
            <a:pPr lvl="1">
              <a:defRPr/>
            </a:pPr>
            <a:r>
              <a:rPr lang="en-US" sz="2000" dirty="0"/>
              <a:t>When cause-specific mortality is considered, a reliable assessment of the cause of death is required.</a:t>
            </a:r>
          </a:p>
          <a:p>
            <a:pPr lvl="1">
              <a:defRPr/>
            </a:pPr>
            <a:r>
              <a:rPr lang="en-US" sz="2000" dirty="0"/>
              <a:t>Composite end points have the advantage of increasing the effective sample size and hence the power for statistical analyses (</a:t>
            </a:r>
            <a:r>
              <a:rPr lang="en-US" sz="2000" dirty="0" err="1"/>
              <a:t>eg</a:t>
            </a:r>
            <a:r>
              <a:rPr lang="en-US" sz="2000" dirty="0"/>
              <a:t>: death or </a:t>
            </a:r>
            <a:r>
              <a:rPr lang="en-US" sz="2000" dirty="0" err="1"/>
              <a:t>rehospitalization</a:t>
            </a:r>
            <a:r>
              <a:rPr lang="en-US" sz="2000" dirty="0"/>
              <a:t>)</a:t>
            </a:r>
          </a:p>
          <a:p>
            <a:pPr lvl="1">
              <a:defRPr/>
            </a:pPr>
            <a:r>
              <a:rPr lang="en-US" sz="2000" dirty="0"/>
              <a:t>Outcome should be determined with similar rigor as in an etiologic study or randomized clinical trial</a:t>
            </a:r>
            <a:endParaRPr lang="en-US" sz="6600" dirty="0"/>
          </a:p>
          <a:p>
            <a:pPr marL="0" indent="0">
              <a:buFont typeface="Arial" panose="020B0604020202020204" pitchFamily="34" charset="0"/>
              <a:buNone/>
              <a:defRPr/>
            </a:pPr>
            <a:endParaRPr lang="en-US" dirty="0"/>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14342"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375815-000E-44FC-B1B5-32583E60627F}" type="slidenum">
              <a:rPr lang="pt-BR" altLang="en-US" sz="1200" smtClean="0">
                <a:solidFill>
                  <a:srgbClr val="898989"/>
                </a:solidFill>
              </a:rPr>
              <a:pPr>
                <a:spcBef>
                  <a:spcPct val="0"/>
                </a:spcBef>
                <a:buFontTx/>
                <a:buNone/>
              </a:pPr>
              <a:t>11</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3225" x="1727200" y="6146800"/>
          <p14:tracePt t="3235" x="1733550" y="6134100"/>
          <p14:tracePt t="3246" x="1733550" y="6121400"/>
          <p14:tracePt t="3260" x="1739900" y="6108700"/>
          <p14:tracePt t="3277" x="1746250" y="6096000"/>
          <p14:tracePt t="3293" x="1752600" y="6064250"/>
          <p14:tracePt t="3310" x="1771650" y="6019800"/>
          <p14:tracePt t="3326" x="1784350" y="5994400"/>
          <p14:tracePt t="3343" x="1847850" y="5854700"/>
          <p14:tracePt t="3360" x="1892300" y="5740400"/>
          <p14:tracePt t="3376" x="1987550" y="5575300"/>
          <p14:tracePt t="3393" x="2025650" y="5480050"/>
          <p14:tracePt t="3410" x="2114550" y="5245100"/>
          <p14:tracePt t="3426" x="2178050" y="5010150"/>
          <p14:tracePt t="3443" x="2203450" y="4921250"/>
          <p14:tracePt t="3460" x="2254250" y="4787900"/>
          <p14:tracePt t="3476" x="2286000" y="4705350"/>
          <p14:tracePt t="3493" x="2343150" y="4533900"/>
          <p14:tracePt t="3510" x="2387600" y="4451350"/>
          <p14:tracePt t="3527" x="2457450" y="4305300"/>
          <p14:tracePt t="3553" x="2470150" y="4273550"/>
          <p14:tracePt t="3564" x="2501900" y="4203700"/>
          <p14:tracePt t="3576" x="2540000" y="4133850"/>
          <p14:tracePt t="3593" x="2578100" y="4051300"/>
          <p14:tracePt t="3610" x="2641600" y="3981450"/>
          <p14:tracePt t="3628" x="2686050" y="3924300"/>
          <p14:tracePt t="3643" x="2755900" y="3816350"/>
          <p14:tracePt t="3660" x="2876550" y="3676650"/>
          <p14:tracePt t="3676" x="2927350" y="3606800"/>
          <p14:tracePt t="3693" x="3009900" y="3511550"/>
          <p14:tracePt t="3710" x="3041650" y="3486150"/>
          <p14:tracePt t="3726" x="3092450" y="3422650"/>
          <p14:tracePt t="3743" x="3117850" y="3378200"/>
          <p14:tracePt t="3760" x="3181350" y="3251200"/>
          <p14:tracePt t="3776" x="3232150" y="3117850"/>
          <p14:tracePt t="3793" x="3238500" y="3073400"/>
          <p14:tracePt t="3810" x="3270250" y="2965450"/>
          <p14:tracePt t="3826" x="3276600" y="2927350"/>
          <p14:tracePt t="3843" x="3302000" y="2768600"/>
          <p14:tracePt t="3860" x="3333750" y="2590800"/>
          <p14:tracePt t="3876" x="3346450" y="2482850"/>
          <p14:tracePt t="3893" x="3352800" y="2355850"/>
          <p14:tracePt t="3910" x="3365500" y="2292350"/>
          <p14:tracePt t="3927" x="3384550" y="2133600"/>
          <p14:tracePt t="3943" x="3384550" y="2082800"/>
          <p14:tracePt t="3960" x="3403600" y="1962150"/>
          <p14:tracePt t="3977" x="3409950" y="1873250"/>
          <p14:tracePt t="3994" x="3409950" y="1841500"/>
          <p14:tracePt t="4010" x="3409950" y="1803400"/>
          <p14:tracePt t="4027" x="3409950" y="1790700"/>
          <p14:tracePt t="4043" x="3409950" y="1771650"/>
          <p14:tracePt t="4060" x="3409950" y="1765300"/>
          <p14:tracePt t="8572" x="3340100" y="2152650"/>
          <p14:tracePt t="8582" x="3232150" y="2559050"/>
          <p14:tracePt t="8593" x="3181350" y="2933700"/>
          <p14:tracePt t="8604" x="3067050" y="3251200"/>
          <p14:tracePt t="11595" x="3060700" y="3251200"/>
          <p14:tracePt t="11606" x="3048000" y="3251200"/>
          <p14:tracePt t="11616" x="3035300" y="3251200"/>
          <p14:tracePt t="11638" x="3022600" y="3251200"/>
          <p14:tracePt t="11648" x="3016250" y="3251200"/>
          <p14:tracePt t="11660" x="2997200" y="3244850"/>
          <p14:tracePt t="11677" x="2984500" y="3232150"/>
          <p14:tracePt t="11694" x="2946400" y="3206750"/>
          <p14:tracePt t="11711" x="2870200" y="3143250"/>
          <p14:tracePt t="11727" x="2838450" y="3111500"/>
          <p14:tracePt t="11743" x="2736850" y="3028950"/>
          <p14:tracePt t="11760" x="2698750" y="2990850"/>
          <p14:tracePt t="11777" x="2609850" y="2927350"/>
          <p14:tracePt t="11794" x="2565400" y="2901950"/>
          <p14:tracePt t="11810" x="2463800" y="2844800"/>
          <p14:tracePt t="11828" x="2374900" y="2806700"/>
          <p14:tracePt t="11844" x="2343150" y="2787650"/>
          <p14:tracePt t="11861" x="2279650" y="2755900"/>
          <p14:tracePt t="11877" x="2260600" y="2743200"/>
          <p14:tracePt t="11894" x="2216150" y="2711450"/>
          <p14:tracePt t="11911" x="2197100" y="2692400"/>
          <p14:tracePt t="11927" x="2146300" y="2654300"/>
          <p14:tracePt t="11944" x="2108200" y="2609850"/>
          <p14:tracePt t="11961" x="2082800" y="2590800"/>
          <p14:tracePt t="11978" x="2044700" y="2552700"/>
          <p14:tracePt t="11995" x="2019300" y="2533650"/>
          <p14:tracePt t="12011" x="1987550" y="2501900"/>
          <p14:tracePt t="12026" x="1968500" y="2489200"/>
          <p14:tracePt t="12043" x="1949450" y="2470150"/>
          <p14:tracePt t="12060" x="1930400" y="2451100"/>
          <p14:tracePt t="12076" x="1924050" y="2444750"/>
          <p14:tracePt t="12093" x="1917700" y="2432050"/>
          <p14:tracePt t="12109" x="1911350" y="2425700"/>
          <p14:tracePt t="12126" x="1898650" y="2419350"/>
          <p14:tracePt t="12143" x="1885950" y="2406650"/>
          <p14:tracePt t="12159" x="1879600" y="2393950"/>
          <p14:tracePt t="12176" x="1860550" y="2381250"/>
          <p14:tracePt t="12192" x="1854200" y="2368550"/>
          <p14:tracePt t="12210" x="1841500" y="2355850"/>
          <p14:tracePt t="12227" x="1828800" y="2343150"/>
          <p14:tracePt t="12245" x="1809750" y="2311400"/>
          <p14:tracePt t="12262" x="1790700" y="2286000"/>
          <p14:tracePt t="12277" x="1771650" y="2266950"/>
          <p14:tracePt t="12293" x="1752600" y="2228850"/>
          <p14:tracePt t="12310" x="1739900" y="2222500"/>
          <p14:tracePt t="12327" x="1727200" y="2197100"/>
          <p14:tracePt t="12344" x="1720850" y="2184400"/>
          <p14:tracePt t="12360" x="1708150" y="2171700"/>
          <p14:tracePt t="12376" x="1708150" y="2165350"/>
          <p14:tracePt t="12393" x="1701800" y="2159000"/>
          <p14:tracePt t="12409" x="1695450" y="2146300"/>
          <p14:tracePt t="12427" x="1689100" y="2133600"/>
          <p14:tracePt t="12444" x="1682750" y="2127250"/>
          <p14:tracePt t="12461" x="1676400" y="2120900"/>
          <p14:tracePt t="12477" x="1657350" y="2114550"/>
          <p14:tracePt t="12496" x="1638300" y="2108200"/>
          <p14:tracePt t="12516" x="1625600" y="2108200"/>
          <p14:tracePt t="12528" x="1612900" y="2108200"/>
          <p14:tracePt t="12544" x="1600200" y="2101850"/>
          <p14:tracePt t="12561" x="1581150" y="2101850"/>
          <p14:tracePt t="12577" x="1574800" y="2101850"/>
          <p14:tracePt t="12593" x="1562100" y="2101850"/>
          <p14:tracePt t="12611" x="1543050" y="2101850"/>
          <p14:tracePt t="12627" x="1530350" y="2101850"/>
          <p14:tracePt t="12643" x="1511300" y="2101850"/>
          <p14:tracePt t="12659" x="1504950" y="2101850"/>
          <p14:tracePt t="12677" x="1498600" y="2108200"/>
          <p14:tracePt t="12694" x="1492250" y="2108200"/>
          <p14:tracePt t="12710" x="1485900" y="2108200"/>
          <p14:tracePt t="12728" x="1473200" y="2120900"/>
          <p14:tracePt t="12745" x="1466850" y="2120900"/>
          <p14:tracePt t="12761" x="1454150" y="2146300"/>
          <p14:tracePt t="12777" x="1447800" y="2171700"/>
          <p14:tracePt t="12794" x="1435100" y="2235200"/>
          <p14:tracePt t="12810" x="1435100" y="2266950"/>
          <p14:tracePt t="12828" x="1435100" y="2317750"/>
          <p14:tracePt t="12844" x="1435100" y="2349500"/>
          <p14:tracePt t="12860" x="1435100" y="2362200"/>
          <p14:tracePt t="12876" x="1435100" y="2374900"/>
          <p14:tracePt t="12893" x="1447800" y="2381250"/>
          <p14:tracePt t="12909" x="1492250" y="2419350"/>
          <p14:tracePt t="12926" x="1524000" y="2438400"/>
          <p14:tracePt t="12943" x="1619250" y="2463800"/>
          <p14:tracePt t="12961" x="1727200" y="2489200"/>
          <p14:tracePt t="12977" x="1771650" y="2495550"/>
          <p14:tracePt t="12993" x="1873250" y="2514600"/>
          <p14:tracePt t="13010" x="1943100" y="2514600"/>
          <p14:tracePt t="13027" x="2044700" y="2514600"/>
          <p14:tracePt t="13045" x="2127250" y="2514600"/>
          <p14:tracePt t="13061" x="2165350" y="2508250"/>
          <p14:tracePt t="13077" x="2247900" y="2489200"/>
          <p14:tracePt t="13094" x="2279650" y="2489200"/>
          <p14:tracePt t="13111" x="2343150" y="2476500"/>
          <p14:tracePt t="13126" x="2374900" y="2476500"/>
          <p14:tracePt t="13143" x="2406650" y="2470150"/>
          <p14:tracePt t="13159" x="2419350" y="2463800"/>
          <p14:tracePt t="13178" x="2438400" y="2463800"/>
          <p14:tracePt t="13193" x="2444750" y="2463800"/>
          <p14:tracePt t="13234" x="2451100" y="2463800"/>
          <p14:tracePt t="13849" x="2457450" y="2463800"/>
          <p14:tracePt t="14399" x="2463800" y="2463800"/>
          <p14:tracePt t="15935" x="2470150" y="2463800"/>
          <p14:tracePt t="16601" x="2470150" y="2457450"/>
          <p14:tracePt t="16634" x="2463800" y="2451100"/>
          <p14:tracePt t="16644" x="2451100" y="2451100"/>
          <p14:tracePt t="16654" x="2451100" y="2444750"/>
          <p14:tracePt t="16664" x="2438400" y="2444750"/>
          <p14:tracePt t="16676" x="2413000" y="2438400"/>
          <p14:tracePt t="16692" x="2406650" y="2438400"/>
          <p14:tracePt t="16709" x="2374900" y="2425700"/>
          <p14:tracePt t="16725" x="2362200" y="2419350"/>
          <p14:tracePt t="16742" x="2336800" y="2406650"/>
          <p14:tracePt t="16759" x="2305050" y="2393950"/>
          <p14:tracePt t="16776" x="2292350" y="2387600"/>
          <p14:tracePt t="16792" x="2260600" y="2374900"/>
          <p14:tracePt t="16809" x="2235200" y="2362200"/>
          <p14:tracePt t="16826" x="2203450" y="2343150"/>
          <p14:tracePt t="16843" x="2190750" y="2336800"/>
          <p14:tracePt t="16859" x="2152650" y="2317750"/>
          <p14:tracePt t="16876" x="2127250" y="2311400"/>
          <p14:tracePt t="16892" x="2114550" y="2305050"/>
          <p14:tracePt t="16909" x="2095500" y="2298700"/>
          <p14:tracePt t="16926" x="2089150" y="2298700"/>
          <p14:tracePt t="16942" x="2076450" y="2292350"/>
          <p14:tracePt t="16959" x="2070100" y="2292350"/>
          <p14:tracePt t="16976" x="2057400" y="2286000"/>
          <p14:tracePt t="18467" x="2063750" y="2286000"/>
          <p14:tracePt t="18477" x="2070100" y="2286000"/>
          <p14:tracePt t="18488" x="2076450" y="2292350"/>
          <p14:tracePt t="18499" x="2082800" y="2292350"/>
          <p14:tracePt t="18511" x="2095500" y="2305050"/>
          <p14:tracePt t="18527" x="2108200" y="2317750"/>
          <p14:tracePt t="18542" x="2133600" y="2343150"/>
          <p14:tracePt t="18560" x="2152650" y="2368550"/>
          <p14:tracePt t="18577" x="2190750" y="2406650"/>
          <p14:tracePt t="18594" x="2228850" y="2444750"/>
          <p14:tracePt t="18610" x="2241550" y="2463800"/>
          <p14:tracePt t="18626" x="2266950" y="2508250"/>
          <p14:tracePt t="18643" x="2273300" y="2520950"/>
          <p14:tracePt t="18659" x="2298700" y="2559050"/>
          <p14:tracePt t="18676" x="2305050" y="2578100"/>
          <p14:tracePt t="18693" x="2311400" y="2597150"/>
          <p14:tracePt t="18710" x="2317750" y="2616200"/>
          <p14:tracePt t="18711" x="2324100" y="2622550"/>
          <p14:tracePt t="18726" x="2324100" y="2628900"/>
          <p14:tracePt t="18744" x="2324100" y="2635250"/>
          <p14:tracePt t="18761" x="2330450" y="2641600"/>
          <p14:tracePt t="18795" x="2330450" y="2647950"/>
          <p14:tracePt t="20002" x="2330450" y="2654300"/>
          <p14:tracePt t="20012" x="2330450" y="2660650"/>
          <p14:tracePt t="20022" x="2330450" y="2667000"/>
          <p14:tracePt t="20033" x="2330450" y="2673350"/>
          <p14:tracePt t="20045" x="2330450" y="2686050"/>
          <p14:tracePt t="20060" x="2330450" y="2692400"/>
          <p14:tracePt t="20077" x="2330450" y="2717800"/>
          <p14:tracePt t="20094" x="2330450" y="2724150"/>
          <p14:tracePt t="20109" x="2330450" y="2743200"/>
          <p14:tracePt t="20127" x="2330450" y="2755900"/>
          <p14:tracePt t="20143" x="2330450" y="2781300"/>
          <p14:tracePt t="20159" x="2330450" y="2794000"/>
          <p14:tracePt t="20159" x="2330450" y="2800350"/>
          <p14:tracePt t="20175" x="2330450" y="2806700"/>
          <p14:tracePt t="20192" x="2330450" y="2819400"/>
          <p14:tracePt t="20212" x="2330450" y="2825750"/>
          <p14:tracePt t="20233" x="2330450" y="2832100"/>
          <p14:tracePt t="20244" x="2330450" y="2838450"/>
          <p14:tracePt t="20259" x="2330450" y="2844800"/>
          <p14:tracePt t="20275" x="2330450" y="2851150"/>
          <p14:tracePt t="20308" x="2330450" y="2857500"/>
          <p14:tracePt t="20342" x="2330450" y="2863850"/>
          <p14:tracePt t="20362" x="2330450" y="2870200"/>
          <p14:tracePt t="20372" x="2336800" y="2876550"/>
          <p14:tracePt t="20382" x="2336800" y="2882900"/>
          <p14:tracePt t="20394" x="2336800" y="2889250"/>
          <p14:tracePt t="20414" x="2343150" y="2889250"/>
          <p14:tracePt t="20427" x="2343150" y="2895600"/>
          <p14:tracePt t="20444" x="2343150" y="2901950"/>
          <p14:tracePt t="20460" x="2355850" y="2914650"/>
          <p14:tracePt t="20478" x="2362200" y="2921000"/>
          <p14:tracePt t="20494" x="2368550" y="2927350"/>
          <p14:tracePt t="20511" x="2393950" y="2933700"/>
          <p14:tracePt t="20527" x="2406650" y="2940050"/>
          <p14:tracePt t="20544" x="2451100" y="2952750"/>
          <p14:tracePt t="20560" x="2476500" y="2952750"/>
          <p14:tracePt t="20577" x="2533650" y="2965450"/>
          <p14:tracePt t="20594" x="2616200" y="2971800"/>
          <p14:tracePt t="20610" x="2647950" y="2984500"/>
          <p14:tracePt t="20627" x="2698750" y="2990850"/>
          <p14:tracePt t="20643" x="2724150" y="2990850"/>
          <p14:tracePt t="20660" x="2774950" y="2997200"/>
          <p14:tracePt t="20676" x="2794000" y="2997200"/>
          <p14:tracePt t="20693" x="2838450" y="3003550"/>
          <p14:tracePt t="20711" x="2870200" y="3016250"/>
          <p14:tracePt t="20726" x="2882900" y="3016250"/>
          <p14:tracePt t="20745" x="2914650" y="3022600"/>
          <p14:tracePt t="20761" x="2921000" y="3028950"/>
          <p14:tracePt t="20777" x="2927350" y="3028950"/>
          <p14:tracePt t="20794" x="2933700" y="3028950"/>
          <p14:tracePt t="21397" x="2940050" y="3028950"/>
          <p14:tracePt t="21418" x="2946400" y="3028950"/>
          <p14:tracePt t="21429" x="2952750" y="3028950"/>
          <p14:tracePt t="21439" x="2965450" y="3028950"/>
          <p14:tracePt t="21450" x="2984500" y="3028950"/>
          <p14:tracePt t="21461" x="2997200" y="3028950"/>
          <p14:tracePt t="21475" x="3016250" y="3022600"/>
          <p14:tracePt t="21492" x="3041650" y="3022600"/>
          <p14:tracePt t="21510" x="3079750" y="3016250"/>
          <p14:tracePt t="21527" x="3111500" y="3009900"/>
          <p14:tracePt t="21544" x="3124200" y="3003550"/>
          <p14:tracePt t="21560" x="3162300" y="3003550"/>
          <p14:tracePt t="21578" x="3194050" y="2997200"/>
          <p14:tracePt t="21593" x="3213100" y="2997200"/>
          <p14:tracePt t="21610" x="3251200" y="2984500"/>
          <p14:tracePt t="21627" x="3276600" y="2984500"/>
          <p14:tracePt t="21643" x="3295650" y="2984500"/>
          <p14:tracePt t="21660" x="3308350" y="2984500"/>
          <p14:tracePt t="21677" x="3333750" y="2978150"/>
          <p14:tracePt t="21693" x="3340100" y="2978150"/>
          <p14:tracePt t="21709" x="3359150" y="2978150"/>
          <p14:tracePt t="21726" x="3371850" y="2978150"/>
          <p14:tracePt t="21757" x="3378200" y="2978150"/>
          <p14:tracePt t="21800" x="3384550" y="2978150"/>
          <p14:tracePt t="27452" x="3384550" y="2971800"/>
          <p14:tracePt t="28139" x="3371850" y="2971800"/>
          <p14:tracePt t="28149" x="3365500" y="2971800"/>
          <p14:tracePt t="28160" x="3340100" y="2971800"/>
          <p14:tracePt t="28176" x="3327400" y="2971800"/>
          <p14:tracePt t="28193" x="3289300" y="2978150"/>
          <p14:tracePt t="28209" x="3276600" y="2978150"/>
          <p14:tracePt t="28226" x="3251200" y="2984500"/>
          <p14:tracePt t="28243" x="3238500" y="2984500"/>
          <p14:tracePt t="28244" x="3219450" y="2984500"/>
          <p14:tracePt t="28258" x="3200400" y="2984500"/>
          <p14:tracePt t="28275" x="3149600" y="2984500"/>
          <p14:tracePt t="28292" x="3117850" y="2984500"/>
          <p14:tracePt t="28308" x="3060700" y="2984500"/>
          <p14:tracePt t="28325" x="3035300" y="2978150"/>
          <p14:tracePt t="28341" x="2984500" y="2946400"/>
          <p14:tracePt t="28358" x="2959100" y="2921000"/>
          <p14:tracePt t="28375" x="2901950" y="2863850"/>
          <p14:tracePt t="28392" x="2832100" y="2794000"/>
          <p14:tracePt t="28408" x="2806700" y="2762250"/>
          <p14:tracePt t="28425" x="2768600" y="2698750"/>
          <p14:tracePt t="28441" x="2755900" y="2679700"/>
          <p14:tracePt t="28458" x="2730500" y="2641600"/>
          <p14:tracePt t="28475" x="2730500" y="2628900"/>
          <p14:tracePt t="28491" x="2724150" y="2597150"/>
          <p14:tracePt t="28508" x="2724150" y="2584450"/>
          <p14:tracePt t="29092" x="2717800" y="2584450"/>
          <p14:tracePt t="29112" x="2711450" y="2584450"/>
          <p14:tracePt t="29123" x="2705100" y="2590800"/>
          <p14:tracePt t="29133" x="2698750" y="2590800"/>
          <p14:tracePt t="29144" x="2686050" y="2597150"/>
          <p14:tracePt t="29159" x="2679700" y="2603500"/>
          <p14:tracePt t="29176" x="2673350" y="2603500"/>
          <p14:tracePt t="29193" x="2667000" y="2603500"/>
          <p14:tracePt t="29209" x="2647950" y="2609850"/>
          <p14:tracePt t="29226" x="2641600" y="2609850"/>
          <p14:tracePt t="29243" x="2616200" y="2616200"/>
          <p14:tracePt t="29260" x="2584450" y="2616200"/>
          <p14:tracePt t="29276" x="2565400" y="2616200"/>
          <p14:tracePt t="29294" x="2533650" y="2622550"/>
          <p14:tracePt t="29309" x="2520950" y="2622550"/>
          <p14:tracePt t="29327" x="2489200" y="2628900"/>
          <p14:tracePt t="29343" x="2463800" y="2628900"/>
          <p14:tracePt t="29345" x="2444750" y="2628900"/>
          <p14:tracePt t="29359" x="2432050" y="2628900"/>
          <p14:tracePt t="29377" x="2400300" y="2635250"/>
          <p14:tracePt t="29395" x="2387600" y="2647950"/>
          <p14:tracePt t="29409" x="2343150" y="2654300"/>
          <p14:tracePt t="29425" x="2324100" y="2654300"/>
          <p14:tracePt t="29441" x="2292350" y="2660650"/>
          <p14:tracePt t="29458" x="2273300" y="2667000"/>
          <p14:tracePt t="29475" x="2235200" y="2679700"/>
          <p14:tracePt t="29492" x="2184400" y="2686050"/>
          <p14:tracePt t="29508" x="2159000" y="2686050"/>
          <p14:tracePt t="29525" x="2101850" y="2698750"/>
          <p14:tracePt t="29541" x="2070100" y="2698750"/>
          <p14:tracePt t="29558" x="2038350" y="2711450"/>
          <p14:tracePt t="29575" x="2012950" y="2711450"/>
          <p14:tracePt t="29591" x="1974850" y="2724150"/>
          <p14:tracePt t="29610" x="1930400" y="2736850"/>
          <p14:tracePt t="29626" x="1911350" y="2743200"/>
          <p14:tracePt t="29643" x="1873250" y="2755900"/>
          <p14:tracePt t="29659" x="1854200" y="2762250"/>
          <p14:tracePt t="29676" x="1822450" y="2774950"/>
          <p14:tracePt t="29693" x="1816100" y="2781300"/>
          <p14:tracePt t="29709" x="1803400" y="2794000"/>
          <p14:tracePt t="29726" x="1784350" y="2800350"/>
          <p14:tracePt t="29743" x="1778000" y="2806700"/>
          <p14:tracePt t="29760" x="1771650" y="2806700"/>
          <p14:tracePt t="29776" x="1765300" y="2813050"/>
          <p14:tracePt t="29792" x="1758950" y="2825750"/>
          <p14:tracePt t="29809" x="1758950" y="2832100"/>
          <p14:tracePt t="29825" x="1746250" y="2851150"/>
          <p14:tracePt t="29843" x="1733550" y="2863850"/>
          <p14:tracePt t="29860" x="1727200" y="2870200"/>
          <p14:tracePt t="29876" x="1708150" y="2882900"/>
          <p14:tracePt t="29893" x="1695450" y="2889250"/>
          <p14:tracePt t="29909" x="1670050" y="2901950"/>
          <p14:tracePt t="29927" x="1644650" y="2908300"/>
          <p14:tracePt t="29943" x="1638300" y="2908300"/>
          <p14:tracePt t="29960" x="1600200" y="2914650"/>
          <p14:tracePt t="29976" x="1587500" y="2914650"/>
          <p14:tracePt t="29993" x="1574800" y="2914650"/>
          <p14:tracePt t="30009" x="1568450" y="2914650"/>
          <p14:tracePt t="30026" x="1562100" y="2921000"/>
          <p14:tracePt t="30043" x="1555750" y="2921000"/>
          <p14:tracePt t="30060" x="1549400" y="2921000"/>
          <p14:tracePt t="30085" x="1543050" y="2921000"/>
          <p14:tracePt t="30096" x="1543050" y="2927350"/>
          <p14:tracePt t="30109" x="1543050" y="2933700"/>
          <p14:tracePt t="30127" x="1543050" y="2940050"/>
          <p14:tracePt t="30143" x="1536700" y="2952750"/>
          <p14:tracePt t="30159" x="1536700" y="2965450"/>
          <p14:tracePt t="30176" x="1536700" y="2971800"/>
          <p14:tracePt t="30192" x="1536700" y="2984500"/>
          <p14:tracePt t="30209" x="1536700" y="2990850"/>
          <p14:tracePt t="30226" x="1536700" y="3003550"/>
          <p14:tracePt t="30244" x="1574800" y="3028950"/>
          <p14:tracePt t="30259" x="1606550" y="3048000"/>
          <p14:tracePt t="30276" x="1701800" y="3073400"/>
          <p14:tracePt t="30293" x="1758950" y="3079750"/>
          <p14:tracePt t="30308" x="1898650" y="3098800"/>
          <p14:tracePt t="30325" x="1987550" y="3098800"/>
          <p14:tracePt t="30341" x="2139950" y="3098800"/>
          <p14:tracePt t="30359" x="2209800" y="3098800"/>
          <p14:tracePt t="30375" x="2362200" y="3067050"/>
          <p14:tracePt t="30392" x="2470150" y="3041650"/>
          <p14:tracePt t="30408" x="2501900" y="3028950"/>
          <p14:tracePt t="30426" x="2546350" y="3009900"/>
          <p14:tracePt t="30443" x="2559050" y="2997200"/>
          <p14:tracePt t="30459" x="2571750" y="2984500"/>
          <p14:tracePt t="30478" x="2571750" y="2933700"/>
          <p14:tracePt t="30493" x="2571750" y="2901950"/>
          <p14:tracePt t="30510" x="2514600" y="2819400"/>
          <p14:tracePt t="30526" x="2457450" y="2768600"/>
          <p14:tracePt t="30544" x="2298700" y="2686050"/>
          <p14:tracePt t="30560" x="2203450" y="2667000"/>
          <p14:tracePt t="30575" x="2076450" y="2667000"/>
          <p14:tracePt t="30591" x="2038350" y="2667000"/>
          <p14:tracePt t="30608" x="1974850" y="2698750"/>
          <p14:tracePt t="30625" x="1936750" y="2730500"/>
          <p14:tracePt t="30641" x="1924050" y="2749550"/>
          <p14:tracePt t="30658" x="1898650" y="2800350"/>
          <p14:tracePt t="30675" x="1898650" y="2838450"/>
          <p14:tracePt t="30691" x="1898650" y="2914650"/>
          <p14:tracePt t="30708" x="1924050" y="2971800"/>
          <p14:tracePt t="30724" x="1974850" y="3048000"/>
          <p14:tracePt t="30741" x="2082800" y="3149600"/>
          <p14:tracePt t="30758" x="2139950" y="3175000"/>
          <p14:tracePt t="30775" x="2279650" y="3194050"/>
          <p14:tracePt t="30793" x="2355850" y="3194050"/>
          <p14:tracePt t="30809" x="2552700" y="3124200"/>
          <p14:tracePt t="30826" x="2692400" y="3048000"/>
          <p14:tracePt t="30842" x="2736850" y="3009900"/>
          <p14:tracePt t="30860" x="2813050" y="2959100"/>
          <p14:tracePt t="30876" x="2838450" y="2940050"/>
          <p14:tracePt t="30893" x="2889250" y="2908300"/>
          <p14:tracePt t="30910" x="2914650" y="2889250"/>
          <p14:tracePt t="30926" x="2927350" y="2882900"/>
          <p14:tracePt t="30943" x="2933700" y="2882900"/>
          <p14:tracePt t="30958" x="2933700" y="2876550"/>
          <p14:tracePt t="30976" x="2940050" y="2876550"/>
          <p14:tracePt t="30996" x="2946400" y="2876550"/>
          <p14:tracePt t="31079" x="2946400" y="2870200"/>
          <p14:tracePt t="31122" x="2946400" y="2863850"/>
          <p14:tracePt t="31609" x="2927350" y="2863850"/>
          <p14:tracePt t="31619" x="2908300" y="2863850"/>
          <p14:tracePt t="31630" x="2895600" y="2863850"/>
          <p14:tracePt t="31643" x="2876550" y="2863850"/>
          <p14:tracePt t="31659" x="2857500" y="2863850"/>
          <p14:tracePt t="31675" x="2794000" y="2863850"/>
          <p14:tracePt t="31693" x="2717800" y="2863850"/>
          <p14:tracePt t="31709" x="2679700" y="2863850"/>
          <p14:tracePt t="31725" x="2597150" y="2870200"/>
          <p14:tracePt t="31742" x="2578100" y="2876550"/>
          <p14:tracePt t="31758" x="2527300" y="2876550"/>
          <p14:tracePt t="31774" x="2508250" y="2882900"/>
          <p14:tracePt t="31791" x="2463800" y="2889250"/>
          <p14:tracePt t="31808" x="2451100" y="2895600"/>
          <p14:tracePt t="31824" x="2425700" y="2895600"/>
          <p14:tracePt t="31841" x="2406650" y="2908300"/>
          <p14:tracePt t="31858" x="2400300" y="2908300"/>
          <p14:tracePt t="31874" x="2381250" y="2914650"/>
          <p14:tracePt t="31891" x="2374900" y="2914650"/>
          <p14:tracePt t="31908" x="2368550" y="2914650"/>
          <p14:tracePt t="31925" x="2362200" y="2914650"/>
          <p14:tracePt t="31946" x="2355850" y="2914650"/>
          <p14:tracePt t="31989" x="2349500" y="2914650"/>
          <p14:tracePt t="32615" x="2349500" y="2921000"/>
          <p14:tracePt t="32625" x="2349500" y="2927350"/>
          <p14:tracePt t="32635" x="2368550" y="2933700"/>
          <p14:tracePt t="32645" x="2381250" y="2940050"/>
          <p14:tracePt t="32659" x="2400300" y="2946400"/>
          <p14:tracePt t="32676" x="2432050" y="2952750"/>
          <p14:tracePt t="32691" x="2495550" y="2965450"/>
          <p14:tracePt t="32708" x="2590800" y="2971800"/>
          <p14:tracePt t="32724" x="2641600" y="2971800"/>
          <p14:tracePt t="32741" x="2774950" y="2978150"/>
          <p14:tracePt t="32758" x="2838450" y="2978150"/>
          <p14:tracePt t="32776" x="2965450" y="2978150"/>
          <p14:tracePt t="32793" x="3016250" y="2978150"/>
          <p14:tracePt t="32809" x="3105150" y="2978150"/>
          <p14:tracePt t="32827" x="3162300" y="2978150"/>
          <p14:tracePt t="32841" x="3194050" y="2978150"/>
          <p14:tracePt t="32859" x="3270250" y="2978150"/>
          <p14:tracePt t="32876" x="3308350" y="2978150"/>
          <p14:tracePt t="32893" x="3378200" y="2978150"/>
          <p14:tracePt t="32908" x="3416300" y="2971800"/>
          <p14:tracePt t="32925" x="3467100" y="2971800"/>
          <p14:tracePt t="32941" x="3498850" y="2965450"/>
          <p14:tracePt t="32958" x="3517900" y="2965450"/>
          <p14:tracePt t="32974" x="3543300" y="2965450"/>
          <p14:tracePt t="32991" x="3556000" y="2965450"/>
          <p14:tracePt t="33008" x="3587750" y="2965450"/>
          <p14:tracePt t="33024" x="3606800" y="2965450"/>
          <p14:tracePt t="33041" x="3644900" y="2965450"/>
          <p14:tracePt t="33058" x="3683000" y="2965450"/>
          <p14:tracePt t="33075" x="3702050" y="2971800"/>
          <p14:tracePt t="33091" x="3727450" y="2978150"/>
          <p14:tracePt t="33108" x="3752850" y="2978150"/>
          <p14:tracePt t="33125" x="3771900" y="2984500"/>
          <p14:tracePt t="33143" x="3816350" y="2984500"/>
          <p14:tracePt t="33159" x="3835400" y="2990850"/>
          <p14:tracePt t="33176" x="3867150" y="2990850"/>
          <p14:tracePt t="33192" x="3892550" y="2997200"/>
          <p14:tracePt t="33209" x="3911600" y="2997200"/>
          <p14:tracePt t="33225" x="3917950" y="2997200"/>
          <p14:tracePt t="33243" x="3924300" y="2997200"/>
          <p14:tracePt t="33259" x="3930650" y="2997200"/>
          <p14:tracePt t="33279" x="3937000" y="2997200"/>
          <p14:tracePt t="33323" x="3943350" y="2997200"/>
          <p14:tracePt t="33397" x="3943350" y="3003550"/>
          <p14:tracePt t="33418" x="3943350" y="3009900"/>
          <p14:tracePt t="33428" x="3943350" y="3016250"/>
          <p14:tracePt t="33439" x="3943350" y="3022600"/>
          <p14:tracePt t="33450" x="3943350" y="3028950"/>
          <p14:tracePt t="33461" x="3943350" y="3035300"/>
          <p14:tracePt t="33482" x="3937000" y="3041650"/>
          <p14:tracePt t="33492" x="3937000" y="3048000"/>
          <p14:tracePt t="33509" x="3930650" y="3054350"/>
          <p14:tracePt t="33525" x="3924300" y="3060700"/>
          <p14:tracePt t="33543" x="3917950" y="3067050"/>
          <p14:tracePt t="33560" x="3917950" y="3073400"/>
          <p14:tracePt t="33577" x="3911600" y="3079750"/>
          <p14:tracePt t="33598" x="3905250" y="3086100"/>
          <p14:tracePt t="33609" x="3898900" y="3086100"/>
          <p14:tracePt t="33626" x="3898900" y="3092450"/>
          <p14:tracePt t="33642" x="3892550" y="3098800"/>
          <p14:tracePt t="33658" x="3886200" y="3105150"/>
          <p14:tracePt t="33675" x="3879850" y="3105150"/>
          <p14:tracePt t="33691" x="3873500" y="3111500"/>
          <p14:tracePt t="33708" x="3867150" y="3117850"/>
          <p14:tracePt t="33726" x="3854450" y="3130550"/>
          <p14:tracePt t="33742" x="3841750" y="3136900"/>
          <p14:tracePt t="33759" x="3835400" y="3143250"/>
          <p14:tracePt t="33776" x="3829050" y="3149600"/>
          <p14:tracePt t="33793" x="3810000" y="3155950"/>
          <p14:tracePt t="33811" x="3790950" y="3168650"/>
          <p14:tracePt t="33826" x="3778250" y="3175000"/>
          <p14:tracePt t="33843" x="3771900" y="3187700"/>
          <p14:tracePt t="33858" x="3765550" y="3194050"/>
          <p14:tracePt t="33875" x="3752850" y="3200400"/>
          <p14:tracePt t="33892" x="3746500" y="3200400"/>
          <p14:tracePt t="33909" x="3733800" y="3206750"/>
          <p14:tracePt t="33926" x="3733800" y="3213100"/>
          <p14:tracePt t="33942" x="3733800" y="3219450"/>
          <p14:tracePt t="33959" x="3727450" y="3219450"/>
          <p14:tracePt t="33976" x="3727450" y="3225800"/>
          <p14:tracePt t="33993" x="3721100" y="3225800"/>
          <p14:tracePt t="39398" x="3714750" y="3232150"/>
          <p14:tracePt t="39409" x="3714750" y="3251200"/>
          <p14:tracePt t="39419" x="3708400" y="3263900"/>
          <p14:tracePt t="39429" x="3702050" y="3282950"/>
          <p14:tracePt t="39442" x="3695700" y="3295650"/>
          <p14:tracePt t="39458" x="3689350" y="3308350"/>
          <p14:tracePt t="39475" x="3683000" y="3340100"/>
          <p14:tracePt t="39492" x="3683000" y="3352800"/>
          <p14:tracePt t="39493" x="3683000" y="3365500"/>
          <p14:tracePt t="39508" x="3676650" y="3378200"/>
          <p14:tracePt t="39525" x="3676650" y="3409950"/>
          <p14:tracePt t="39542" x="3676650" y="3429000"/>
          <p14:tracePt t="39558" x="3676650" y="3467100"/>
          <p14:tracePt t="39575" x="3676650" y="3486150"/>
          <p14:tracePt t="39591" x="3676650" y="3524250"/>
          <p14:tracePt t="39610" x="3683000" y="3562350"/>
          <p14:tracePt t="39625" x="3689350" y="3581400"/>
          <p14:tracePt t="39642" x="3708400" y="3613150"/>
          <p14:tracePt t="39658" x="3714750" y="3619500"/>
          <p14:tracePt t="39675" x="3746500" y="3644900"/>
          <p14:tracePt t="39691" x="3765550" y="3657600"/>
          <p14:tracePt t="39708" x="3816350" y="3695700"/>
          <p14:tracePt t="39726" x="3873500" y="3714750"/>
          <p14:tracePt t="39742" x="3892550" y="3721100"/>
          <p14:tracePt t="39759" x="3937000" y="3733800"/>
          <p14:tracePt t="39775" x="3956050" y="3740150"/>
          <p14:tracePt t="39791" x="4000500" y="3752850"/>
          <p14:tracePt t="39809" x="4032250" y="3765550"/>
          <p14:tracePt t="39825" x="4064000" y="3771900"/>
          <p14:tracePt t="39841" x="4076700" y="3778250"/>
          <p14:tracePt t="39842" x="4089400" y="3784600"/>
          <p14:tracePt t="39857" x="4102100" y="3790950"/>
          <p14:tracePt t="39874" x="4121150" y="3797300"/>
          <p14:tracePt t="39891" x="4127500" y="3803650"/>
          <p14:tracePt t="39907" x="4133850" y="3803650"/>
          <p14:tracePt t="39924" x="4140200" y="3803650"/>
          <p14:tracePt t="40309" x="4159250" y="3803650"/>
          <p14:tracePt t="40319" x="4171950" y="3803650"/>
          <p14:tracePt t="40329" x="4184650" y="3803650"/>
          <p14:tracePt t="40342" x="4203700" y="3803650"/>
          <p14:tracePt t="40359" x="4222750" y="3803650"/>
          <p14:tracePt t="40375" x="4248150" y="3803650"/>
          <p14:tracePt t="40391" x="4260850" y="3803650"/>
          <p14:tracePt t="40407" x="4292600" y="3803650"/>
          <p14:tracePt t="40425" x="4311650" y="3810000"/>
          <p14:tracePt t="40442" x="4324350" y="3810000"/>
          <p14:tracePt t="40458" x="4349750" y="3816350"/>
          <p14:tracePt t="40475" x="4362450" y="3816350"/>
          <p14:tracePt t="40492" x="4375150" y="3816350"/>
          <p14:tracePt t="40510" x="4387850" y="3816350"/>
          <p14:tracePt t="40525" x="4400550" y="3816350"/>
          <p14:tracePt t="40542" x="4419600" y="3816350"/>
          <p14:tracePt t="40560" x="4432300" y="3816350"/>
          <p14:tracePt t="40576" x="4464050" y="3816350"/>
          <p14:tracePt t="40592" x="4476750" y="3816350"/>
          <p14:tracePt t="40609" x="4508500" y="3810000"/>
          <p14:tracePt t="40626" x="4546600" y="3803650"/>
          <p14:tracePt t="40642" x="4559300" y="3803650"/>
          <p14:tracePt t="40659" x="4597400" y="3790950"/>
          <p14:tracePt t="40675" x="4610100" y="3784600"/>
          <p14:tracePt t="40691" x="4629150" y="3778250"/>
          <p14:tracePt t="40708" x="4635500" y="3771900"/>
          <p14:tracePt t="40725" x="4641850" y="3765550"/>
          <p14:tracePt t="40742" x="4648200" y="3759200"/>
          <p14:tracePt t="40759" x="4654550" y="3759200"/>
          <p14:tracePt t="40796" x="4654550" y="3752850"/>
          <p14:tracePt t="40805" x="4654550" y="3746500"/>
          <p14:tracePt t="40816" x="4654550" y="3733800"/>
          <p14:tracePt t="40828" x="4654550" y="3721100"/>
          <p14:tracePt t="40842" x="4648200" y="3708400"/>
          <p14:tracePt t="40859" x="4616450" y="3676650"/>
          <p14:tracePt t="40875" x="4597400" y="3651250"/>
          <p14:tracePt t="40892" x="4527550" y="3594100"/>
          <p14:tracePt t="40908" x="4483100" y="3556000"/>
          <p14:tracePt t="40925" x="4356100" y="3486150"/>
          <p14:tracePt t="40942" x="4279900" y="3460750"/>
          <p14:tracePt t="40959" x="4127500" y="3397250"/>
          <p14:tracePt t="40975" x="4032250" y="3371850"/>
          <p14:tracePt t="40991" x="4000500" y="3359150"/>
          <p14:tracePt t="41007" x="3930650" y="3333750"/>
          <p14:tracePt t="41024" x="3886200" y="3314700"/>
          <p14:tracePt t="41041" x="3835400" y="3295650"/>
          <p14:tracePt t="41057" x="3816350" y="3289300"/>
          <p14:tracePt t="41074" x="3778250" y="3257550"/>
          <p14:tracePt t="41091" x="3746500" y="3238500"/>
          <p14:tracePt t="41107" x="3733800" y="3219450"/>
          <p14:tracePt t="41124" x="3708400" y="3168650"/>
          <p14:tracePt t="41141" x="3695700" y="3136900"/>
          <p14:tracePt t="41158" x="3676650" y="3098800"/>
          <p14:tracePt t="41176" x="3663950" y="3073400"/>
          <p14:tracePt t="41191" x="3657600" y="3060700"/>
          <p14:tracePt t="41208" x="3651250" y="3048000"/>
          <p14:tracePt t="41229" x="3651250" y="3041650"/>
          <p14:tracePt t="51527" x="3644900" y="3041650"/>
          <p14:tracePt t="51550" x="3638550" y="3048000"/>
          <p14:tracePt t="51559" x="3638550" y="3054350"/>
          <p14:tracePt t="51570" x="3638550" y="3060700"/>
          <p14:tracePt t="51580" x="3638550" y="3067050"/>
          <p14:tracePt t="51592" x="3638550" y="3073400"/>
          <p14:tracePt t="51609" x="3638550" y="3079750"/>
          <p14:tracePt t="51625" x="3638550" y="3092450"/>
          <p14:tracePt t="51641" x="3638550" y="3098800"/>
          <p14:tracePt t="51658" x="3638550" y="3117850"/>
          <p14:tracePt t="51676" x="3638550" y="3130550"/>
          <p14:tracePt t="51690" x="3638550" y="3136900"/>
          <p14:tracePt t="51707" x="3638550" y="3155950"/>
          <p14:tracePt t="51724" x="3644900" y="3162300"/>
          <p14:tracePt t="51741" x="3651250" y="3181350"/>
          <p14:tracePt t="51758" x="3657600" y="3187700"/>
          <p14:tracePt t="51774" x="3663950" y="3200400"/>
          <p14:tracePt t="51792" x="3670300" y="3219450"/>
          <p14:tracePt t="51807" x="3676650" y="3225800"/>
          <p14:tracePt t="51824" x="3689350" y="3238500"/>
          <p14:tracePt t="51842" x="3695700" y="3251200"/>
          <p14:tracePt t="51858" x="3708400" y="3270250"/>
          <p14:tracePt t="51875" x="3721100" y="3276600"/>
          <p14:tracePt t="51891" x="3740150" y="3302000"/>
          <p14:tracePt t="51908" x="3752850" y="3321050"/>
          <p14:tracePt t="51925" x="3765550" y="3327400"/>
          <p14:tracePt t="51941" x="3784600" y="3346450"/>
          <p14:tracePt t="51958" x="3790950" y="3359150"/>
          <p14:tracePt t="51974" x="3822700" y="3384550"/>
          <p14:tracePt t="51991" x="3835400" y="3403600"/>
          <p14:tracePt t="52007" x="3867150" y="3422650"/>
          <p14:tracePt t="52025" x="3892550" y="3448050"/>
          <p14:tracePt t="52041" x="3905250" y="3460750"/>
          <p14:tracePt t="52058" x="3943350" y="3505200"/>
          <p14:tracePt t="52074" x="3962400" y="3524250"/>
          <p14:tracePt t="52091" x="4000500" y="3581400"/>
          <p14:tracePt t="52108" x="4025900" y="3600450"/>
          <p14:tracePt t="52124" x="4089400" y="3651250"/>
          <p14:tracePt t="52142" x="4178300" y="3714750"/>
          <p14:tracePt t="52158" x="4210050" y="3740150"/>
          <p14:tracePt t="52175" x="4267200" y="3784600"/>
          <p14:tracePt t="52191" x="4286250" y="3803650"/>
          <p14:tracePt t="52207" x="4324350" y="3822700"/>
          <p14:tracePt t="52224" x="4337050" y="3835400"/>
          <p14:tracePt t="52241" x="4356100" y="3848100"/>
          <p14:tracePt t="52258" x="4362450" y="3854450"/>
          <p14:tracePt t="52274" x="4368800" y="3854450"/>
          <p14:tracePt t="53051" x="4368800" y="3860800"/>
          <p14:tracePt t="53062" x="4356100" y="3873500"/>
          <p14:tracePt t="53073" x="4337050" y="3879850"/>
          <p14:tracePt t="53083" x="4311650" y="3886200"/>
          <p14:tracePt t="53094" x="4273550" y="3905250"/>
          <p14:tracePt t="53107" x="4229100" y="3911600"/>
          <p14:tracePt t="53124" x="4191000" y="3930650"/>
          <p14:tracePt t="53141" x="4095750" y="3930650"/>
          <p14:tracePt t="53158" x="4032250" y="3930650"/>
          <p14:tracePt t="53175" x="4006850" y="3930650"/>
          <p14:tracePt t="53190" x="3962400" y="3924300"/>
          <p14:tracePt t="53207" x="3937000" y="3917950"/>
          <p14:tracePt t="53224" x="3898900" y="3892550"/>
          <p14:tracePt t="53242" x="3860800" y="3867150"/>
          <p14:tracePt t="53257" x="3848100" y="3854450"/>
          <p14:tracePt t="53275" x="3810000" y="3803650"/>
          <p14:tracePt t="53290" x="3790950" y="3759200"/>
          <p14:tracePt t="53308" x="3752850" y="3683000"/>
          <p14:tracePt t="53324" x="3746500" y="3651250"/>
          <p14:tracePt t="53342" x="3721100" y="3594100"/>
          <p14:tracePt t="53359" x="3695700" y="3530600"/>
          <p14:tracePt t="53375" x="3689350" y="3486150"/>
          <p14:tracePt t="53392" x="3663950" y="3390900"/>
          <p14:tracePt t="53407" x="3657600" y="3365500"/>
          <p14:tracePt t="53424" x="3644900" y="3321050"/>
          <p14:tracePt t="53441" x="3638550" y="3308350"/>
          <p14:tracePt t="53457" x="3638550" y="3295650"/>
          <p14:tracePt t="53475" x="3638550" y="3282950"/>
          <p14:tracePt t="53490" x="3632200" y="3276600"/>
          <p14:tracePt t="53508" x="3632200" y="3263900"/>
          <p14:tracePt t="53524" x="3632200" y="3257550"/>
          <p14:tracePt t="53541" x="3632200" y="3244850"/>
          <p14:tracePt t="53558" x="3632200" y="3238500"/>
          <p14:tracePt t="53574" x="3632200" y="3225800"/>
          <p14:tracePt t="53593" x="3632200" y="3213100"/>
          <p14:tracePt t="53612" x="3632200" y="3206750"/>
          <p14:tracePt t="53625" x="3632200" y="3200400"/>
          <p14:tracePt t="53641" x="3632200" y="3194050"/>
          <p14:tracePt t="53657" x="3632200" y="3187700"/>
          <p14:tracePt t="53675" x="3632200" y="3181350"/>
          <p14:tracePt t="62384" x="3632200" y="3187700"/>
          <p14:tracePt t="62394" x="3632200" y="3200400"/>
          <p14:tracePt t="62406" x="3638550" y="3213100"/>
          <p14:tracePt t="62415" x="3651250" y="3225800"/>
          <p14:tracePt t="62426" x="3657600" y="3232150"/>
          <p14:tracePt t="62439" x="3663950" y="3244850"/>
          <p14:tracePt t="62458" x="3695700" y="3282950"/>
          <p14:tracePt t="62474" x="3721100" y="3302000"/>
          <p14:tracePt t="62490" x="3765550" y="3346450"/>
          <p14:tracePt t="62506" x="3797300" y="3365500"/>
          <p14:tracePt t="62524" x="3860800" y="3409950"/>
          <p14:tracePt t="62539" x="3879850" y="3429000"/>
          <p14:tracePt t="62555" x="3937000" y="3454400"/>
          <p14:tracePt t="62572" x="3956050" y="3479800"/>
          <p14:tracePt t="62590" x="4006850" y="3511550"/>
          <p14:tracePt t="62608" x="4095750" y="3562350"/>
          <p14:tracePt t="62624" x="4133850" y="3594100"/>
          <p14:tracePt t="62641" x="4197350" y="3625850"/>
          <p14:tracePt t="62657" x="4229100" y="3651250"/>
          <p14:tracePt t="62674" x="4279900" y="3689350"/>
          <p14:tracePt t="62690" x="4330700" y="3746500"/>
          <p14:tracePt t="62706" x="4349750" y="3765550"/>
          <p14:tracePt t="62722" x="4381500" y="3797300"/>
          <p14:tracePt t="62739" x="4394200" y="3810000"/>
          <p14:tracePt t="62756" x="4400550" y="3816350"/>
          <p14:tracePt t="62773" x="4406900" y="3822700"/>
          <p14:tracePt t="63135" x="4413250" y="3829050"/>
          <p14:tracePt t="63145" x="4425950" y="3835400"/>
          <p14:tracePt t="63157" x="4445000" y="3841750"/>
          <p14:tracePt t="63173" x="4470400" y="3848100"/>
          <p14:tracePt t="63190" x="4521200" y="3873500"/>
          <p14:tracePt t="63207" x="4540250" y="3879850"/>
          <p14:tracePt t="63223" x="4597400" y="3898900"/>
          <p14:tracePt t="63241" x="4641850" y="3924300"/>
          <p14:tracePt t="63256" x="4660900" y="3930650"/>
          <p14:tracePt t="63272" x="4705350" y="3943350"/>
          <p14:tracePt t="63289" x="4737100" y="3949700"/>
          <p14:tracePt t="63306" x="4794250" y="3962400"/>
          <p14:tracePt t="63322" x="4806950" y="3968750"/>
          <p14:tracePt t="63340" x="4845050" y="3981450"/>
          <p14:tracePt t="63358" x="4857750" y="3981450"/>
          <p14:tracePt t="63360" x="4864100" y="3981450"/>
          <p14:tracePt t="63374" x="4870450" y="3981450"/>
          <p14:tracePt t="63390" x="4883150" y="3981450"/>
          <p14:tracePt t="63431" x="4889500" y="3981450"/>
          <p14:tracePt t="64562" x="4889500" y="3987800"/>
          <p14:tracePt t="64573" x="4889500" y="4000500"/>
          <p14:tracePt t="64583" x="4889500" y="4019550"/>
          <p14:tracePt t="64594" x="4889500" y="4051300"/>
          <p14:tracePt t="64605" x="4889500" y="4076700"/>
          <p14:tracePt t="64622" x="4889500" y="4108450"/>
          <p14:tracePt t="64639" x="4889500" y="4165600"/>
          <p14:tracePt t="64655" x="4889500" y="4191000"/>
          <p14:tracePt t="64672" x="4889500" y="4248150"/>
          <p14:tracePt t="64688" x="4889500" y="4279900"/>
          <p14:tracePt t="64705" x="4889500" y="4343400"/>
          <p14:tracePt t="64722" x="4889500" y="4400550"/>
          <p14:tracePt t="64738" x="4889500" y="4432300"/>
          <p14:tracePt t="64755" x="4883150" y="4470400"/>
          <p14:tracePt t="64772" x="4883150" y="4483100"/>
          <p14:tracePt t="64788" x="4883150" y="4508500"/>
          <p14:tracePt t="64805" x="4883150" y="4514850"/>
          <p14:tracePt t="64822" x="4883150" y="4527550"/>
          <p14:tracePt t="64838" x="4883150" y="4533900"/>
          <p14:tracePt t="64855" x="4876800" y="4533900"/>
          <p14:tracePt t="64872" x="4876800" y="4552950"/>
          <p14:tracePt t="64889" x="4876800" y="4572000"/>
          <p14:tracePt t="64905" x="4870450" y="4616450"/>
          <p14:tracePt t="64922" x="4870450" y="4641850"/>
          <p14:tracePt t="64938" x="4864100" y="4686300"/>
          <p14:tracePt t="64955" x="4864100" y="4724400"/>
          <p14:tracePt t="64972" x="4857750" y="4737100"/>
          <p14:tracePt t="64988" x="4857750" y="4756150"/>
          <p14:tracePt t="65005" x="4857750" y="4762500"/>
          <p14:tracePt t="65023" x="4857750" y="4768850"/>
          <p14:tracePt t="65051" x="4857750" y="4775200"/>
          <p14:tracePt t="65432" x="4857750" y="4749800"/>
          <p14:tracePt t="65442" x="4857750" y="4711700"/>
          <p14:tracePt t="65455" x="4857750" y="4673600"/>
          <p14:tracePt t="65463" x="4857750" y="4629150"/>
          <p14:tracePt t="65475" x="4870450" y="4591050"/>
          <p14:tracePt t="65490" x="4870450" y="4559300"/>
          <p14:tracePt t="65507" x="4876800" y="4533900"/>
          <p14:tracePt t="65523" x="4876800" y="4521200"/>
          <p14:tracePt t="65540" x="4876800" y="4514850"/>
          <p14:tracePt t="65556" x="4876800" y="4502150"/>
          <p14:tracePt t="65573" x="4819650" y="4470400"/>
          <p14:tracePt t="65590" x="4584700" y="4406900"/>
          <p14:tracePt t="65606" x="4438650" y="4375150"/>
          <p14:tracePt t="65622" x="4057650" y="4337050"/>
          <p14:tracePt t="65640" x="3937000" y="4324350"/>
          <p14:tracePt t="65657" x="3721100" y="4318000"/>
          <p14:tracePt t="65673" x="3600450" y="4305300"/>
          <p14:tracePt t="65690" x="3429000" y="4286250"/>
          <p14:tracePt t="65706" x="3270250" y="4248150"/>
          <p14:tracePt t="65723" x="3181350" y="4222750"/>
          <p14:tracePt t="65740" x="3022600" y="4197350"/>
          <p14:tracePt t="65757" x="2959100" y="4178300"/>
          <p14:tracePt t="65773" x="2876550" y="4159250"/>
          <p14:tracePt t="65790" x="2844800" y="4152900"/>
          <p14:tracePt t="65807" x="2794000" y="4140200"/>
          <p14:tracePt t="65823" x="2762250" y="4127500"/>
          <p14:tracePt t="65840" x="2749550" y="4127500"/>
          <p14:tracePt t="65857" x="2724150" y="4114800"/>
          <p14:tracePt t="65875" x="2717800" y="4114800"/>
          <p14:tracePt t="66193" x="2711450" y="4114800"/>
          <p14:tracePt t="66205" x="2698750" y="4114800"/>
          <p14:tracePt t="66214" x="2679700" y="4114800"/>
          <p14:tracePt t="66225" x="2660650" y="4114800"/>
          <p14:tracePt t="66240" x="2628900" y="4114800"/>
          <p14:tracePt t="66257" x="2584450" y="4114800"/>
          <p14:tracePt t="66258" x="2520950" y="4114800"/>
          <p14:tracePt t="66274" x="2457450" y="4114800"/>
          <p14:tracePt t="66290" x="2336800" y="4114800"/>
          <p14:tracePt t="66307" x="2298700" y="4114800"/>
          <p14:tracePt t="66322" x="2203450" y="4121150"/>
          <p14:tracePt t="66339" x="2165350" y="4133850"/>
          <p14:tracePt t="66355" x="2076450" y="4159250"/>
          <p14:tracePt t="66372" x="2051050" y="4165600"/>
          <p14:tracePt t="66372" x="2025650" y="4171950"/>
          <p14:tracePt t="66389" x="2006600" y="4178300"/>
          <p14:tracePt t="66405" x="1987550" y="4191000"/>
          <p14:tracePt t="66422" x="1981200" y="4191000"/>
          <p14:tracePt t="66439" x="1981200" y="4210050"/>
          <p14:tracePt t="66455" x="1981200" y="4222750"/>
          <p14:tracePt t="66472" x="1987550" y="4267200"/>
          <p14:tracePt t="66489" x="2108200" y="4349750"/>
          <p14:tracePt t="66505" x="2203450" y="4406900"/>
          <p14:tracePt t="66522" x="2584450" y="4546600"/>
          <p14:tracePt t="66539" x="2743200" y="4597400"/>
          <p14:tracePt t="66556" x="3048000" y="4629150"/>
          <p14:tracePt t="66575" x="3378200" y="4629150"/>
          <p14:tracePt t="66589" x="3517900" y="4629150"/>
          <p14:tracePt t="66606" x="3784600" y="4629150"/>
          <p14:tracePt t="66624" x="3886200" y="4622800"/>
          <p14:tracePt t="66640" x="4000500" y="4616450"/>
          <p14:tracePt t="66657" x="4044950" y="4610100"/>
          <p14:tracePt t="66673" x="4102100" y="4603750"/>
          <p14:tracePt t="66691" x="4140200" y="4597400"/>
          <p14:tracePt t="66711" x="4146550" y="4597400"/>
          <p14:tracePt t="66722" x="4152900" y="4597400"/>
          <p14:tracePt t="66743" x="4159250" y="4597400"/>
          <p14:tracePt t="66798" x="4165600" y="4597400"/>
          <p14:tracePt t="66892" x="4165600" y="4591050"/>
          <p14:tracePt t="66913" x="4165600" y="4584700"/>
          <p14:tracePt t="66924" x="4165600" y="4578350"/>
          <p14:tracePt t="66934" x="4165600" y="4572000"/>
          <p14:tracePt t="66945" x="4165600" y="4559300"/>
          <p14:tracePt t="66957" x="4140200" y="4546600"/>
          <p14:tracePt t="66973" x="4114800" y="4521200"/>
          <p14:tracePt t="66989" x="3975100" y="4445000"/>
          <p14:tracePt t="67006" x="3892550" y="4406900"/>
          <p14:tracePt t="67023" x="3505200" y="4241800"/>
          <p14:tracePt t="67041" x="3130550" y="4121150"/>
          <p14:tracePt t="67057" x="2908300" y="4083050"/>
          <p14:tracePt t="67074" x="2603500" y="4032250"/>
          <p14:tracePt t="67090" x="2489200" y="4019550"/>
          <p14:tracePt t="67106" x="2298700" y="4019550"/>
          <p14:tracePt t="67123" x="2209800" y="4019550"/>
          <p14:tracePt t="67141" x="2095500" y="4025900"/>
          <p14:tracePt t="67157" x="2006600" y="4057650"/>
          <p14:tracePt t="67173" x="1974850" y="4064000"/>
          <p14:tracePt t="67190" x="1924050" y="4095750"/>
          <p14:tracePt t="67206" x="1905000" y="4102100"/>
          <p14:tracePt t="67223" x="1873250" y="4114800"/>
          <p14:tracePt t="67240" x="1860550" y="4121150"/>
          <p14:tracePt t="67241" x="1841500" y="4127500"/>
          <p14:tracePt t="67257" x="1835150" y="4127500"/>
          <p14:tracePt t="67273" x="1816100" y="4133850"/>
          <p14:tracePt t="67289" x="1809750" y="4140200"/>
          <p14:tracePt t="67305" x="1803400" y="4140200"/>
          <p14:tracePt t="67322" x="1803400" y="4146550"/>
          <p14:tracePt t="67340" x="1803400" y="4171950"/>
          <p14:tracePt t="67357" x="1803400" y="4210050"/>
          <p14:tracePt t="67373" x="1816100" y="4260850"/>
          <p14:tracePt t="67391" x="1860550" y="4324350"/>
          <p14:tracePt t="67407" x="1930400" y="4375150"/>
          <p14:tracePt t="67423" x="2190750" y="4489450"/>
          <p14:tracePt t="67440" x="2336800" y="4508500"/>
          <p14:tracePt t="67457" x="2781300" y="4521200"/>
          <p14:tracePt t="67474" x="3073400" y="4521200"/>
          <p14:tracePt t="67489" x="3244850" y="4508500"/>
          <p14:tracePt t="67506" x="3486150" y="4495800"/>
          <p14:tracePt t="67522" x="3575050" y="4483100"/>
          <p14:tracePt t="67538" x="3721100" y="4464050"/>
          <p14:tracePt t="67555" x="3784600" y="4457700"/>
          <p14:tracePt t="67572" x="3841750" y="4438650"/>
          <p14:tracePt t="67588" x="3867150" y="4432300"/>
          <p14:tracePt t="67605" x="3892550" y="4425950"/>
          <p14:tracePt t="67622" x="3911600" y="4406900"/>
          <p14:tracePt t="67638" x="3917950" y="4394200"/>
          <p14:tracePt t="67656" x="3937000" y="4375150"/>
          <p14:tracePt t="67672" x="3943350" y="4368800"/>
          <p14:tracePt t="67689" x="3943350" y="4362450"/>
          <p14:tracePt t="67718" x="3943350" y="4356100"/>
          <p14:tracePt t="67728" x="3943350" y="4349750"/>
          <p14:tracePt t="67740" x="3924300" y="4337050"/>
          <p14:tracePt t="67756" x="3892550" y="4318000"/>
          <p14:tracePt t="67773" x="3771900" y="4279900"/>
          <p14:tracePt t="67790" x="3644900" y="4248150"/>
          <p14:tracePt t="67806" x="3365500" y="4203700"/>
          <p14:tracePt t="67824" x="3028950" y="4184650"/>
          <p14:tracePt t="67840" x="2870200" y="4184650"/>
          <p14:tracePt t="67857" x="2628900" y="4197350"/>
          <p14:tracePt t="67874" x="2489200" y="4216400"/>
          <p14:tracePt t="67891" x="2279650" y="4273550"/>
          <p14:tracePt t="67907" x="2216150" y="4292600"/>
          <p14:tracePt t="67923" x="2127250" y="4318000"/>
          <p14:tracePt t="67939" x="2089150" y="4324350"/>
          <p14:tracePt t="67956" x="2076450" y="4324350"/>
          <p14:tracePt t="67973" x="2057400" y="4324350"/>
          <p14:tracePt t="67990" x="2051050" y="4324350"/>
          <p14:tracePt t="68046" x="2044700" y="4324350"/>
          <p14:tracePt t="68469" x="2038350" y="4324350"/>
          <p14:tracePt t="69708" x="2044700" y="4324350"/>
          <p14:tracePt t="69717" x="2051050" y="4324350"/>
          <p14:tracePt t="69728" x="2057400" y="4324350"/>
          <p14:tracePt t="69740" x="2070100" y="4324350"/>
          <p14:tracePt t="69756" x="2076450" y="4324350"/>
          <p14:tracePt t="69773" x="2095500" y="4324350"/>
          <p14:tracePt t="69789" x="2101850" y="4324350"/>
          <p14:tracePt t="69807" x="2114550" y="4324350"/>
          <p14:tracePt t="69822" x="2133600" y="4324350"/>
          <p14:tracePt t="69838" x="2139950" y="4324350"/>
          <p14:tracePt t="69855" x="2146300" y="4324350"/>
          <p14:tracePt t="69872" x="2152650" y="4324350"/>
          <p14:tracePt t="69888" x="2171700" y="4324350"/>
          <p14:tracePt t="69905" x="2184400" y="4324350"/>
          <p14:tracePt t="69921" x="2209800" y="4324350"/>
          <p14:tracePt t="69938" x="2228850" y="4324350"/>
          <p14:tracePt t="69955" x="2241550" y="4324350"/>
          <p14:tracePt t="69972" x="2266950" y="4330700"/>
          <p14:tracePt t="69988" x="2279650" y="4330700"/>
          <p14:tracePt t="70005" x="2298700" y="4337050"/>
          <p14:tracePt t="70023" x="2305050" y="4337050"/>
          <p14:tracePt t="70039" x="2317750" y="4343400"/>
          <p14:tracePt t="70057" x="2343150" y="4349750"/>
          <p14:tracePt t="70073" x="2355850" y="4356100"/>
          <p14:tracePt t="70089" x="2381250" y="4368800"/>
          <p14:tracePt t="70106" x="2406650" y="4387850"/>
          <p14:tracePt t="70123" x="2438400" y="4400550"/>
          <p14:tracePt t="70141" x="2482850" y="4419600"/>
          <p14:tracePt t="70156" x="2501900" y="4425950"/>
          <p14:tracePt t="70174" x="2533650" y="4438650"/>
          <p14:tracePt t="70190" x="2552700" y="4451350"/>
          <p14:tracePt t="70206" x="2578100" y="4464050"/>
          <p14:tracePt t="70225" x="2584450" y="4464050"/>
          <p14:tracePt t="70241" x="2590800" y="4464050"/>
          <p14:tracePt t="70616" x="2597150" y="4470400"/>
          <p14:tracePt t="70627" x="2597150" y="4476750"/>
          <p14:tracePt t="70648" x="2609850" y="4483100"/>
          <p14:tracePt t="70659" x="2616200" y="4489450"/>
          <p14:tracePt t="70669" x="2628900" y="4502150"/>
          <p14:tracePt t="70680" x="2641600" y="4508500"/>
          <p14:tracePt t="70691" x="2660650" y="4508500"/>
          <p14:tracePt t="70707" x="2673350" y="4514850"/>
          <p14:tracePt t="70723" x="2698750" y="4521200"/>
          <p14:tracePt t="70740" x="2711450" y="4527550"/>
          <p14:tracePt t="70756" x="2724150" y="4527550"/>
          <p14:tracePt t="70773" x="2730500" y="4527550"/>
          <p14:tracePt t="70789" x="2743200" y="4533900"/>
          <p14:tracePt t="70807" x="2762250" y="4540250"/>
          <p14:tracePt t="70822" x="2768600" y="4540250"/>
          <p14:tracePt t="70839" x="2794000" y="4546600"/>
          <p14:tracePt t="70855" x="2800350" y="4546600"/>
          <p14:tracePt t="70872" x="2819400" y="4552950"/>
          <p14:tracePt t="70888" x="2825750" y="4552950"/>
          <p14:tracePt t="70905" x="2844800" y="4559300"/>
          <p14:tracePt t="70933" x="2851150" y="4559300"/>
          <p14:tracePt t="70975" x="2857500" y="4559300"/>
          <p14:tracePt t="71081" x="2863850" y="4559300"/>
          <p14:tracePt t="71113" x="2870200" y="4559300"/>
          <p14:tracePt t="71123" x="2870200" y="4565650"/>
          <p14:tracePt t="71134" x="2876550" y="4565650"/>
          <p14:tracePt t="71156" x="2882900" y="4565650"/>
          <p14:tracePt t="71198" x="2889250" y="4565650"/>
          <p14:tracePt t="71209" x="2895600" y="4565650"/>
          <p14:tracePt t="71230" x="2901950" y="4565650"/>
          <p14:tracePt t="71251" x="2908300" y="4565650"/>
          <p14:tracePt t="71262" x="2914650" y="4572000"/>
          <p14:tracePt t="71273" x="2921000" y="4572000"/>
          <p14:tracePt t="71294" x="2927350" y="4572000"/>
          <p14:tracePt t="71306" x="2933700" y="4572000"/>
          <p14:tracePt t="71322" x="2933700" y="4578350"/>
          <p14:tracePt t="71340" x="2940050" y="4578350"/>
          <p14:tracePt t="71355" x="2946400" y="4578350"/>
          <p14:tracePt t="71399" x="2952750" y="4578350"/>
          <p14:tracePt t="71431" x="2959100" y="4578350"/>
          <p14:tracePt t="71453" x="2965450" y="4578350"/>
          <p14:tracePt t="71463" x="2971800" y="4578350"/>
          <p14:tracePt t="71485" x="2978150" y="4578350"/>
          <p14:tracePt t="71495" x="2984500" y="4578350"/>
          <p14:tracePt t="71516" x="2990850" y="4578350"/>
          <p14:tracePt t="72055" x="2997200" y="4578350"/>
          <p14:tracePt t="72079" x="3009900" y="4578350"/>
          <p14:tracePt t="72088" x="3022600" y="4584700"/>
          <p14:tracePt t="72098" x="3035300" y="4584700"/>
          <p14:tracePt t="72109" x="3048000" y="4591050"/>
          <p14:tracePt t="72122" x="3060700" y="4591050"/>
          <p14:tracePt t="72139" x="3073400" y="4597400"/>
          <p14:tracePt t="72155" x="3092450" y="4603750"/>
          <p14:tracePt t="72172" x="3105150" y="4603750"/>
          <p14:tracePt t="72188" x="3105150" y="4610100"/>
          <p14:tracePt t="72205" x="3117850" y="4610100"/>
          <p14:tracePt t="72224" x="3124200" y="4610100"/>
          <p14:tracePt t="72238" x="3130550" y="4610100"/>
          <p14:tracePt t="72255" x="3136900" y="4610100"/>
          <p14:tracePt t="72271" x="3143250" y="4622800"/>
          <p14:tracePt t="72288" x="3162300" y="4629150"/>
          <p14:tracePt t="72304" x="3175000" y="4629150"/>
          <p14:tracePt t="72321" x="3194050" y="4635500"/>
          <p14:tracePt t="72339" x="3206750" y="4635500"/>
          <p14:tracePt t="72356" x="3219450" y="4635500"/>
          <p14:tracePt t="72373" x="3238500" y="4641850"/>
          <p14:tracePt t="72389" x="3251200" y="4641850"/>
          <p14:tracePt t="72407" x="3270250" y="4641850"/>
          <p14:tracePt t="72422" x="3276600" y="4641850"/>
          <p14:tracePt t="72439" x="3289300" y="4641850"/>
          <p14:tracePt t="72457" x="3295650" y="4648200"/>
          <p14:tracePt t="72473" x="3314700" y="4648200"/>
          <p14:tracePt t="72490" x="3333750" y="4654550"/>
          <p14:tracePt t="72506" x="3340100" y="4654550"/>
          <p14:tracePt t="72524" x="3359150" y="4660900"/>
          <p14:tracePt t="72539" x="3365500" y="4660900"/>
          <p14:tracePt t="72556" x="3378200" y="4667250"/>
          <p14:tracePt t="72573" x="3384550" y="4667250"/>
          <p14:tracePt t="73198" x="3390900" y="4667250"/>
          <p14:tracePt t="73209" x="3397250" y="4667250"/>
          <p14:tracePt t="73221" x="3403600" y="4673600"/>
          <p14:tracePt t="73230" x="3409950" y="4673600"/>
          <p14:tracePt t="73251" x="3416300" y="4673600"/>
          <p14:tracePt t="73262" x="3422650" y="4679950"/>
          <p14:tracePt t="73304" x="3429000" y="4686300"/>
          <p14:tracePt t="73356" x="3435350" y="4686300"/>
          <p14:tracePt t="73992" x="3441700" y="4686300"/>
          <p14:tracePt t="74013" x="3448050" y="4692650"/>
          <p14:tracePt t="74023" x="3454400" y="4692650"/>
          <p14:tracePt t="74034" x="3460750" y="4699000"/>
          <p14:tracePt t="74045" x="3467100" y="4699000"/>
          <p14:tracePt t="74056" x="3479800" y="4705350"/>
          <p14:tracePt t="74073" x="3486150" y="4705350"/>
          <p14:tracePt t="74089" x="3505200" y="4705350"/>
          <p14:tracePt t="74106" x="3517900" y="4711700"/>
          <p14:tracePt t="74122" x="3549650" y="4724400"/>
          <p14:tracePt t="74140" x="3594100" y="4743450"/>
          <p14:tracePt t="74156" x="3638550" y="4762500"/>
          <p14:tracePt t="74173" x="3784600" y="4806950"/>
          <p14:tracePt t="74189" x="3848100" y="4826000"/>
          <p14:tracePt t="74206" x="3968750" y="4864100"/>
          <p14:tracePt t="74222" x="4013200" y="4883150"/>
          <p14:tracePt t="74239" x="4095750" y="4889500"/>
          <p14:tracePt t="74257" x="4127500" y="4889500"/>
          <p14:tracePt t="74273" x="4133850" y="4889500"/>
          <p14:tracePt t="74658" x="4140200" y="4889500"/>
          <p14:tracePt t="74669" x="4146550" y="4889500"/>
          <p14:tracePt t="74680" x="4159250" y="4889500"/>
          <p14:tracePt t="74691" x="4171950" y="4889500"/>
          <p14:tracePt t="74706" x="4171950" y="4883150"/>
          <p14:tracePt t="74722" x="4197350" y="4876800"/>
          <p14:tracePt t="74739" x="4222750" y="4870450"/>
          <p14:tracePt t="74756" x="4248150" y="4857750"/>
          <p14:tracePt t="74773" x="4260850" y="4851400"/>
          <p14:tracePt t="74790" x="4273550" y="4845050"/>
          <p14:tracePt t="74805" x="4286250" y="4838700"/>
          <p14:tracePt t="74822" x="4305300" y="4832350"/>
          <p14:tracePt t="74839" x="4324350" y="4826000"/>
          <p14:tracePt t="74856" x="4330700" y="4826000"/>
          <p14:tracePt t="74873" x="4343400" y="4819650"/>
          <p14:tracePt t="74889" x="4349750" y="4819650"/>
          <p14:tracePt t="74906" x="4356100" y="4813300"/>
          <p14:tracePt t="74922" x="4362450" y="4813300"/>
          <p14:tracePt t="74956" x="4368800" y="4813300"/>
          <p14:tracePt t="74997" x="4375150" y="4813300"/>
          <p14:tracePt t="75039" x="4375150" y="4806950"/>
          <p14:tracePt t="75072" x="4381500" y="4806950"/>
          <p14:tracePt t="75198" x="4381500" y="4800600"/>
          <p14:tracePt t="75209" x="4387850" y="4800600"/>
          <p14:tracePt t="75601" x="4394200" y="4800600"/>
          <p14:tracePt t="75620" x="4400550" y="4800600"/>
          <p14:tracePt t="75630" x="4406900" y="4800600"/>
          <p14:tracePt t="75652" x="4413250" y="4800600"/>
          <p14:tracePt t="75705" x="4419600" y="4800600"/>
          <p14:tracePt t="76394" x="4425950" y="4800600"/>
          <p14:tracePt t="76404" x="4438650" y="4794250"/>
          <p14:tracePt t="76415" x="4457700" y="4775200"/>
          <p14:tracePt t="76425" x="4514850" y="4743450"/>
          <p14:tracePt t="76438" x="4591050" y="4711700"/>
          <p14:tracePt t="76455" x="4660900" y="4686300"/>
          <p14:tracePt t="76472" x="4794250" y="4635500"/>
          <p14:tracePt t="76490" x="4978400" y="4572000"/>
          <p14:tracePt t="76506" x="5060950" y="4552950"/>
          <p14:tracePt t="76522" x="5168900" y="4521200"/>
          <p14:tracePt t="76539" x="5213350" y="4502150"/>
          <p14:tracePt t="76556" x="5251450" y="4483100"/>
          <p14:tracePt t="76572" x="5264150" y="4483100"/>
          <p14:tracePt t="76589" x="5270500" y="4476750"/>
          <p14:tracePt t="76606" x="5276850" y="4470400"/>
          <p14:tracePt t="76638" x="5276850" y="4464050"/>
          <p14:tracePt t="76647" x="5270500" y="4464050"/>
          <p14:tracePt t="76658" x="5245100" y="4457700"/>
          <p14:tracePt t="76672" x="5175250" y="4438650"/>
          <p14:tracePt t="76690" x="5022850" y="4425950"/>
          <p14:tracePt t="76705" x="4933950" y="4425950"/>
          <p14:tracePt t="76722" x="4718050" y="4425950"/>
          <p14:tracePt t="76739" x="4648200" y="4438650"/>
          <p14:tracePt t="76756" x="4552950" y="4483100"/>
          <p14:tracePt t="76773" x="4527550" y="4508500"/>
          <p14:tracePt t="76788" x="4495800" y="4533900"/>
          <p14:tracePt t="76804" x="4483100" y="4540250"/>
          <p14:tracePt t="76821" x="4470400" y="4584700"/>
          <p14:tracePt t="76838" x="4470400" y="4622800"/>
          <p14:tracePt t="76854" x="4470400" y="4654550"/>
          <p14:tracePt t="76871" x="4514850" y="4737100"/>
          <p14:tracePt t="76888" x="4559300" y="4800600"/>
          <p14:tracePt t="76904" x="4749800" y="4921250"/>
          <p14:tracePt t="76921" x="4870450" y="4965700"/>
          <p14:tracePt t="76938" x="5099050" y="4978400"/>
          <p14:tracePt t="76955" x="5302250" y="4965700"/>
          <p14:tracePt t="76972" x="5353050" y="4946650"/>
          <p14:tracePt t="76989" x="5397500" y="4921250"/>
          <p14:tracePt t="77006" x="5416550" y="4914900"/>
          <p14:tracePt t="77022" x="5422900" y="4908550"/>
          <p14:tracePt t="77039" x="5422900" y="4895850"/>
          <p14:tracePt t="77056" x="5397500" y="4864100"/>
          <p14:tracePt t="77073" x="5200650" y="4743450"/>
          <p14:tracePt t="77089" x="5060950" y="4673600"/>
          <p14:tracePt t="77106" x="4737100" y="4559300"/>
          <p14:tracePt t="77122" x="4635500" y="4552950"/>
          <p14:tracePt t="77139" x="4483100" y="4552950"/>
          <p14:tracePt t="77157" x="4375150" y="4552950"/>
          <p14:tracePt t="77173" x="4337050" y="4572000"/>
          <p14:tracePt t="77190" x="4298950" y="4578350"/>
          <p14:tracePt t="77205" x="4298950" y="4584700"/>
          <p14:tracePt t="77222" x="4292600" y="4584700"/>
          <p14:tracePt t="77239" x="4286250" y="4584700"/>
          <p14:tracePt t="77272" x="4286250" y="4591050"/>
          <p14:tracePt t="77283" x="4292600" y="4591050"/>
          <p14:tracePt t="77293" x="4305300" y="4610100"/>
          <p14:tracePt t="77305" x="4324350" y="4610100"/>
          <p14:tracePt t="77321" x="4375150" y="4622800"/>
          <p14:tracePt t="77338" x="4495800" y="4641850"/>
          <p14:tracePt t="77355" x="4533900" y="4641850"/>
          <p14:tracePt t="77372" x="4603750" y="4641850"/>
          <p14:tracePt t="77390" x="4641850" y="4641850"/>
          <p14:tracePt t="77406" x="4660900" y="4641850"/>
          <p14:tracePt t="77422" x="4679950" y="4641850"/>
          <p14:tracePt t="77438" x="4686300" y="4641850"/>
          <p14:tracePt t="77454" x="4692650" y="4641850"/>
          <p14:tracePt t="77471" x="4699000" y="4641850"/>
          <p14:tracePt t="77929" x="4705350" y="4641850"/>
          <p14:tracePt t="77938" x="4718050" y="4648200"/>
          <p14:tracePt t="77948" x="4730750" y="4654550"/>
          <p14:tracePt t="77958" x="4743450" y="4660900"/>
          <p14:tracePt t="77971" x="4775200" y="4667250"/>
          <p14:tracePt t="77988" x="4813300" y="4667250"/>
          <p14:tracePt t="78004" x="4908550" y="4686300"/>
          <p14:tracePt t="78021" x="4946650" y="4686300"/>
          <p14:tracePt t="78037" x="5003800" y="4692650"/>
          <p14:tracePt t="78054" x="5054600" y="4692650"/>
          <p14:tracePt t="78071" x="5080000" y="4692650"/>
          <p14:tracePt t="78087" x="5130800" y="4699000"/>
          <p14:tracePt t="78104" x="5162550" y="4705350"/>
          <p14:tracePt t="78122" x="5200650" y="4705350"/>
          <p14:tracePt t="78140" x="5232400" y="4705350"/>
          <p14:tracePt t="78156" x="5245100" y="4711700"/>
          <p14:tracePt t="78173" x="5270500" y="4711700"/>
          <p14:tracePt t="78189" x="5289550" y="4711700"/>
          <p14:tracePt t="78205" x="5334000" y="4711700"/>
          <p14:tracePt t="78222" x="5372100" y="4724400"/>
          <p14:tracePt t="78239" x="5441950" y="4724400"/>
          <p14:tracePt t="78256" x="5492750" y="4724400"/>
          <p14:tracePt t="78272" x="5524500" y="4724400"/>
          <p14:tracePt t="78289" x="5575300" y="4724400"/>
          <p14:tracePt t="78305" x="5613400" y="4724400"/>
          <p14:tracePt t="78322" x="5676900" y="4730750"/>
          <p14:tracePt t="78339" x="5708650" y="4730750"/>
          <p14:tracePt t="78356" x="5740400" y="4730750"/>
          <p14:tracePt t="78372" x="5759450" y="4730750"/>
          <p14:tracePt t="78393" x="5765800" y="4730750"/>
          <p14:tracePt t="78754" x="5778500" y="4737100"/>
          <p14:tracePt t="78763" x="5797550" y="4743450"/>
          <p14:tracePt t="78774" x="5816600" y="4743450"/>
          <p14:tracePt t="78789" x="5848350" y="4749800"/>
          <p14:tracePt t="78806" x="5949950" y="4762500"/>
          <p14:tracePt t="78822" x="6038850" y="4768850"/>
          <p14:tracePt t="78839" x="6191250" y="4768850"/>
          <p14:tracePt t="78855" x="6248400" y="4768850"/>
          <p14:tracePt t="78873" x="6413500" y="4768850"/>
          <p14:tracePt t="78888" x="6489700" y="4781550"/>
          <p14:tracePt t="78906" x="6591300" y="4781550"/>
          <p14:tracePt t="78923" x="6661150" y="4781550"/>
          <p14:tracePt t="78939" x="6680200" y="4781550"/>
          <p14:tracePt t="78956" x="6711950" y="4787900"/>
          <p14:tracePt t="78972" x="6724650" y="4787900"/>
          <p14:tracePt t="78989" x="6743700" y="4794250"/>
          <p14:tracePt t="79007" x="6750050" y="4794250"/>
          <p14:tracePt t="79022" x="6756400" y="4794250"/>
          <p14:tracePt t="79070" x="6762750" y="4794250"/>
          <p14:tracePt t="79398" x="6762750" y="4800600"/>
          <p14:tracePt t="79451" x="6762750" y="4806950"/>
          <p14:tracePt t="79473" x="6762750" y="4813300"/>
          <p14:tracePt t="79483" x="6762750" y="4819650"/>
          <p14:tracePt t="79493" x="6756400" y="4826000"/>
          <p14:tracePt t="79506" x="6756400" y="4832350"/>
          <p14:tracePt t="79522" x="6750050" y="4838700"/>
          <p14:tracePt t="79539" x="6737350" y="4838700"/>
          <p14:tracePt t="79556" x="6737350" y="4851400"/>
          <p14:tracePt t="79572" x="6731000" y="4857750"/>
          <p14:tracePt t="79589" x="6718300" y="4864100"/>
          <p14:tracePt t="79605" x="6705600" y="4870450"/>
          <p14:tracePt t="79622" x="6680200" y="4883150"/>
          <p14:tracePt t="79639" x="6667500" y="4889500"/>
          <p14:tracePt t="79656" x="6642100" y="4908550"/>
          <p14:tracePt t="79674" x="6604000" y="4921250"/>
          <p14:tracePt t="79688" x="6584950" y="4933950"/>
          <p14:tracePt t="79706" x="6521450" y="4959350"/>
          <p14:tracePt t="79722" x="6496050" y="4972050"/>
          <p14:tracePt t="79739" x="6445250" y="4997450"/>
          <p14:tracePt t="79756" x="6413500" y="5003800"/>
          <p14:tracePt t="79772" x="6388100" y="5010150"/>
          <p14:tracePt t="79790" x="6369050" y="5010150"/>
          <p14:tracePt t="79805" x="6362700" y="5016500"/>
          <p14:tracePt t="79822" x="6356350" y="5016500"/>
          <p14:tracePt t="79844" x="6350000" y="5016500"/>
          <p14:tracePt t="79876" x="6343650" y="5016500"/>
          <p14:tracePt t="84299" x="6350000" y="5016500"/>
          <p14:tracePt t="84309" x="6375400" y="5016500"/>
          <p14:tracePt t="84319" x="6419850" y="4997450"/>
          <p14:tracePt t="84329" x="6515100" y="4965700"/>
          <p14:tracePt t="84340" x="6629400" y="4933950"/>
          <p14:tracePt t="84355" x="6794500" y="4902200"/>
          <p14:tracePt t="84372" x="7010400" y="4857750"/>
          <p14:tracePt t="84388" x="7156450" y="4826000"/>
          <p14:tracePt t="84404" x="7404100" y="4762500"/>
          <p14:tracePt t="84422" x="7512050" y="4705350"/>
          <p14:tracePt t="84439" x="7721600" y="4635500"/>
          <p14:tracePt t="84455" x="7835900" y="4591050"/>
          <p14:tracePt t="84471" x="8032750" y="4540250"/>
          <p14:tracePt t="84488" x="8153400" y="4502150"/>
          <p14:tracePt t="84505" x="8204200" y="4495800"/>
          <p14:tracePt t="84522" x="8324850" y="4483100"/>
          <p14:tracePt t="84538" x="8362950" y="4476750"/>
          <p14:tracePt t="84555" x="8420100" y="4476750"/>
          <p14:tracePt t="84572" x="8432800" y="4470400"/>
          <p14:tracePt t="84588" x="8458200" y="4470400"/>
          <p14:tracePt t="84605" x="8464550" y="4470400"/>
          <p14:tracePt t="84622" x="8470900" y="4470400"/>
          <p14:tracePt t="84647" x="8477250" y="4470400"/>
          <p14:tracePt t="85072" x="8470900" y="4470400"/>
          <p14:tracePt t="85081" x="8458200" y="4470400"/>
          <p14:tracePt t="85092" x="8439150" y="4470400"/>
          <p14:tracePt t="85105" x="8420100" y="4470400"/>
          <p14:tracePt t="85122" x="8362950" y="4470400"/>
          <p14:tracePt t="85138" x="8197850" y="4470400"/>
          <p14:tracePt t="85155" x="8032750" y="4470400"/>
          <p14:tracePt t="85173" x="7931150" y="4470400"/>
          <p14:tracePt t="85189" x="7766050" y="4470400"/>
          <p14:tracePt t="85205" x="7727950" y="4470400"/>
          <p14:tracePt t="85221" x="7664450" y="4470400"/>
          <p14:tracePt t="85238" x="7645400" y="4470400"/>
          <p14:tracePt t="85254" x="7613650" y="4470400"/>
          <p14:tracePt t="85271" x="7600950" y="4470400"/>
          <p14:tracePt t="85293" x="7594600" y="4470400"/>
          <p14:tracePt t="85324" x="7588250" y="4470400"/>
          <p14:tracePt t="89689" x="7588250" y="4476750"/>
          <p14:tracePt t="89705" x="7581900" y="4489450"/>
          <p14:tracePt t="89721" x="7556500" y="4540250"/>
          <p14:tracePt t="89739" x="7473950" y="4635500"/>
          <p14:tracePt t="89755" x="7397750" y="4705350"/>
          <p14:tracePt t="89772" x="7207250" y="4864100"/>
          <p14:tracePt t="89788" x="7035800" y="4953000"/>
          <p14:tracePt t="89805" x="6788150" y="5029200"/>
          <p14:tracePt t="89821" x="6699250" y="5048250"/>
          <p14:tracePt t="89840" x="6534150" y="5060950"/>
          <p14:tracePt t="89856" x="6400800" y="5060950"/>
          <p14:tracePt t="89871" x="6350000" y="5054600"/>
          <p14:tracePt t="89888" x="6299200" y="5041900"/>
          <p14:tracePt t="89904" x="6280150" y="5035550"/>
          <p14:tracePt t="89921" x="6261100" y="5022850"/>
          <p14:tracePt t="89938" x="6254750" y="5016500"/>
          <p14:tracePt t="89955" x="6242050" y="5010150"/>
          <p14:tracePt t="89972" x="6235700" y="4991100"/>
          <p14:tracePt t="89987" x="6229350" y="4978400"/>
          <p14:tracePt t="90004" x="6216650" y="4946650"/>
          <p14:tracePt t="90021" x="6216650" y="4933950"/>
          <p14:tracePt t="90037" x="6203950" y="4914900"/>
          <p14:tracePt t="90054" x="6203950" y="4908550"/>
          <p14:tracePt t="90072" x="6203950" y="4895850"/>
          <p14:tracePt t="90099" x="6203950" y="4889500"/>
          <p14:tracePt t="90120" x="6203950" y="4883150"/>
          <p14:tracePt t="90142" x="6203950" y="4876800"/>
          <p14:tracePt t="90152" x="6203950" y="4870450"/>
          <p14:tracePt t="90162" x="6203950" y="4864100"/>
          <p14:tracePt t="91126" x="6216650" y="4864100"/>
          <p14:tracePt t="91137" x="6229350" y="4864100"/>
          <p14:tracePt t="91147" x="6261100" y="4864100"/>
          <p14:tracePt t="91158" x="6318250" y="4864100"/>
          <p14:tracePt t="91171" x="6394450" y="4864100"/>
          <p14:tracePt t="91189" x="6470650" y="4864100"/>
          <p14:tracePt t="91193" x="6534150" y="4864100"/>
          <p14:tracePt t="91204" x="6610350" y="4864100"/>
          <p14:tracePt t="91221" x="6800850" y="4864100"/>
          <p14:tracePt t="91238" x="6877050" y="4864100"/>
          <p14:tracePt t="91254" x="6959600" y="4876800"/>
          <p14:tracePt t="91271" x="6985000" y="4889500"/>
          <p14:tracePt t="91288" x="7016750" y="4933950"/>
          <p14:tracePt t="91305" x="7035800" y="5054600"/>
          <p14:tracePt t="91321" x="7035800" y="5118100"/>
          <p14:tracePt t="91338" x="6965950" y="5264150"/>
          <p14:tracePt t="91355" x="6883400" y="5340350"/>
          <p14:tracePt t="91371" x="6673850" y="5505450"/>
          <p14:tracePt t="91388" x="6591300" y="5537200"/>
          <p14:tracePt t="91404" x="6413500" y="5537200"/>
          <p14:tracePt t="91422" x="6299200" y="5467350"/>
          <p14:tracePt t="91438" x="6261100" y="5410200"/>
          <p14:tracePt t="91455" x="6210300" y="5238750"/>
          <p14:tracePt t="91471" x="6210300" y="5149850"/>
          <p14:tracePt t="91489" x="6235700" y="4953000"/>
          <p14:tracePt t="91505" x="6267450" y="4895850"/>
          <p14:tracePt t="91522" x="6324600" y="4819650"/>
          <p14:tracePt t="91538" x="6381750" y="4762500"/>
          <p14:tracePt t="91554" x="6400800" y="4749800"/>
          <p14:tracePt t="91572" x="6445250" y="4718050"/>
          <p14:tracePt t="91588" x="6457950" y="4711700"/>
          <p14:tracePt t="91604" x="6477000" y="4705350"/>
          <p14:tracePt t="91621" x="6483350" y="4705350"/>
          <p14:tracePt t="91638" x="6489700" y="4705350"/>
          <p14:tracePt t="92850" x="6489700" y="4711700"/>
          <p14:tracePt t="92871" x="6489700" y="4718050"/>
          <p14:tracePt t="92893" x="6489700" y="4724400"/>
          <p14:tracePt t="92914" x="6489700" y="4730750"/>
          <p14:tracePt t="92924" x="6483350" y="4730750"/>
          <p14:tracePt t="92944" x="6477000" y="4737100"/>
          <p14:tracePt t="92954" x="6464300" y="4743450"/>
          <p14:tracePt t="92965" x="6457950" y="4749800"/>
          <p14:tracePt t="92976" x="6445250" y="4756150"/>
          <p14:tracePt t="92987" x="6432550" y="4762500"/>
          <p14:tracePt t="93003" x="6419850" y="4768850"/>
          <p14:tracePt t="93020" x="6407150" y="4781550"/>
          <p14:tracePt t="93036" x="6394450" y="4781550"/>
          <p14:tracePt t="93053" x="6369050" y="4794250"/>
          <p14:tracePt t="93070" x="6343650" y="4800600"/>
          <p14:tracePt t="93086" x="6292850" y="4819650"/>
          <p14:tracePt t="93103" x="6210300" y="4857750"/>
          <p14:tracePt t="93120" x="6165850" y="4883150"/>
          <p14:tracePt t="93137" x="6064250" y="4940300"/>
          <p14:tracePt t="93154" x="6007100" y="4965700"/>
          <p14:tracePt t="93171" x="5892800" y="5010150"/>
          <p14:tracePt t="93189" x="5734050" y="5080000"/>
          <p14:tracePt t="93204" x="5664200" y="5111750"/>
          <p14:tracePt t="93221" x="5568950" y="5156200"/>
          <p14:tracePt t="93238" x="5524500" y="5175250"/>
          <p14:tracePt t="93255" x="5473700" y="5207000"/>
          <p14:tracePt t="93270" x="5441950" y="5219700"/>
          <p14:tracePt t="93286" x="5397500" y="5232400"/>
          <p14:tracePt t="93304" x="5372100" y="5245100"/>
          <p14:tracePt t="93321" x="5359400" y="5251450"/>
          <p14:tracePt t="93338" x="5340350" y="5257800"/>
          <p14:tracePt t="93354" x="5334000" y="5257800"/>
          <p14:tracePt t="93371" x="5327650" y="5264150"/>
          <p14:tracePt t="93390" x="5321300" y="5264150"/>
          <p14:tracePt t="93404" x="5321300" y="5270500"/>
          <p14:tracePt t="93421" x="5314950" y="5270500"/>
          <p14:tracePt t="93438" x="5308600" y="5270500"/>
          <p14:tracePt t="93455" x="5302250" y="5270500"/>
          <p14:tracePt t="93474" x="5295900" y="5270500"/>
          <p14:tracePt t="93571" x="5289550" y="5270500"/>
          <p14:tracePt t="93601" x="5289550" y="5276850"/>
          <p14:tracePt t="93634" x="5283200" y="5276850"/>
          <p14:tracePt t="93644" x="5283200" y="5283200"/>
          <p14:tracePt t="93655" x="5276850" y="5283200"/>
          <p14:tracePt t="93675" x="5270500" y="5289550"/>
          <p14:tracePt t="93696" x="5264150" y="5295900"/>
          <p14:tracePt t="93706" x="5257800" y="5302250"/>
          <p14:tracePt t="93721" x="5257800" y="5308600"/>
          <p14:tracePt t="93738" x="5257800" y="5314950"/>
          <p14:tracePt t="93753" x="5251450" y="5321300"/>
          <p14:tracePt t="93770" x="5245100" y="5327650"/>
          <p14:tracePt t="93788" x="5238750" y="5334000"/>
          <p14:tracePt t="93805" x="5232400" y="5340350"/>
          <p14:tracePt t="93821" x="5226050" y="5346700"/>
          <p14:tracePt t="93838" x="5219700" y="5359400"/>
          <p14:tracePt t="93856" x="5213350" y="5359400"/>
          <p14:tracePt t="93871" x="5213350" y="5365750"/>
          <p14:tracePt t="93888" x="5207000" y="5372100"/>
          <p14:tracePt t="93904" x="5200650" y="5372100"/>
          <p14:tracePt t="93921" x="5200650" y="5378450"/>
          <p14:tracePt t="93938" x="5194300" y="5384800"/>
          <p14:tracePt t="93955" x="5187950" y="5391150"/>
          <p14:tracePt t="93972" x="5181600" y="5397500"/>
          <p14:tracePt t="93992" x="5175250" y="5403850"/>
          <p14:tracePt t="94005" x="5175250" y="5410200"/>
          <p14:tracePt t="94021" x="5168900" y="5410200"/>
          <p14:tracePt t="94038" x="5162550" y="5429250"/>
          <p14:tracePt t="94056" x="5149850" y="5441950"/>
          <p14:tracePt t="94071" x="5143500" y="5448300"/>
          <p14:tracePt t="94088" x="5143500" y="5467350"/>
          <p14:tracePt t="94104" x="5137150" y="5473700"/>
          <p14:tracePt t="94119" x="5130800" y="5480050"/>
          <p14:tracePt t="94136" x="5130800" y="5486400"/>
          <p14:tracePt t="94153" x="5124450" y="5492750"/>
          <p14:tracePt t="94170" x="5118100" y="5499100"/>
          <p14:tracePt t="94186" x="5111750" y="5511800"/>
          <p14:tracePt t="94203" x="5105400" y="5518150"/>
          <p14:tracePt t="94220" x="5105400" y="5524500"/>
          <p14:tracePt t="94236" x="5105400" y="5530850"/>
          <p14:tracePt t="94256" x="5099050" y="5537200"/>
          <p14:tracePt t="94277" x="5099050" y="5543550"/>
          <p14:tracePt t="94300" x="5092700" y="5543550"/>
          <p14:tracePt t="94321" x="5092700" y="5549900"/>
          <p14:tracePt t="96755" x="5105400" y="5543550"/>
          <p14:tracePt t="96764" x="5143500" y="5499100"/>
          <p14:tracePt t="96807" x="5308600" y="5480050"/>
          <p14:tracePt t="96817" x="5651500" y="5441950"/>
          <p14:tracePt t="96828" x="6070600" y="5429250"/>
          <p14:tracePt t="96839" x="6591300" y="5391150"/>
        </p14:tracePtLst>
      </p14:laserTrace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a:xfrm>
            <a:off x="457200" y="274638"/>
            <a:ext cx="8229600" cy="1143000"/>
          </a:xfrm>
        </p:spPr>
        <p:txBody>
          <a:bodyPr/>
          <a:lstStyle/>
          <a:p>
            <a:r>
              <a:rPr lang="en-US" altLang="en-US"/>
              <a:t>Outcome</a:t>
            </a:r>
          </a:p>
        </p:txBody>
      </p:sp>
      <p:sp>
        <p:nvSpPr>
          <p:cNvPr id="15363" name="Espaço Reservado para Conteúdo 2"/>
          <p:cNvSpPr>
            <a:spLocks noGrp="1"/>
          </p:cNvSpPr>
          <p:nvPr>
            <p:ph idx="1"/>
          </p:nvPr>
        </p:nvSpPr>
        <p:spPr/>
        <p:txBody>
          <a:bodyPr/>
          <a:lstStyle/>
          <a:p>
            <a:r>
              <a:rPr lang="en-US" altLang="en-US" sz="2800" dirty="0"/>
              <a:t>Types of outcomes</a:t>
            </a:r>
          </a:p>
          <a:p>
            <a:pPr lvl="1"/>
            <a:r>
              <a:rPr lang="en-US" altLang="en-US" sz="2400" dirty="0"/>
              <a:t>Non-fatal events (e.g. disease recurrence)</a:t>
            </a:r>
          </a:p>
          <a:p>
            <a:pPr lvl="1"/>
            <a:r>
              <a:rPr lang="en-US" altLang="en-US" sz="2400" dirty="0"/>
              <a:t>Patient centered outcomes (e.g. scores on quality of life questionnaires)</a:t>
            </a:r>
          </a:p>
          <a:p>
            <a:pPr lvl="1"/>
            <a:r>
              <a:rPr lang="en-US" altLang="en-US" sz="2400" dirty="0"/>
              <a:t>Indicators of burden of disease (e.g. absence from work, days with mechanical ventilation)</a:t>
            </a:r>
          </a:p>
          <a:p>
            <a:pPr lvl="1"/>
            <a:r>
              <a:rPr lang="en-US" altLang="en-US" sz="2400" dirty="0"/>
              <a:t>Between binary, ordered and continuous outcomes, the latter are preferred from a statistical perspective, since they provide more power in the analysis.</a:t>
            </a:r>
            <a:endParaRPr lang="pt-BR" altLang="en-US" sz="2400" dirty="0"/>
          </a:p>
          <a:p>
            <a:r>
              <a:rPr lang="en-US" altLang="en-US" sz="2800" dirty="0"/>
              <a:t>Outcome was blinded?</a:t>
            </a:r>
          </a:p>
          <a:p>
            <a:pPr lvl="1"/>
            <a:r>
              <a:rPr lang="en-US" altLang="en-US" sz="2400" dirty="0"/>
              <a:t>Information bias</a:t>
            </a:r>
          </a:p>
          <a:p>
            <a:endParaRPr lang="en-US" altLang="en-US" dirty="0"/>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15366"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67C69F4-505C-4F69-BA64-51A4018564AF}" type="slidenum">
              <a:rPr lang="pt-BR" altLang="en-US" sz="1200" smtClean="0">
                <a:solidFill>
                  <a:srgbClr val="898989"/>
                </a:solidFill>
              </a:rPr>
              <a:pPr>
                <a:spcBef>
                  <a:spcPct val="0"/>
                </a:spcBef>
                <a:buFontTx/>
                <a:buNone/>
              </a:pPr>
              <a:t>12</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1040" x="6584950" y="5378450"/>
          <p14:tracePt t="1052" x="6572250" y="5353050"/>
          <p14:tracePt t="1061" x="6553200" y="5334000"/>
          <p14:tracePt t="1073" x="6521450" y="5289550"/>
          <p14:tracePt t="1086" x="6489700" y="5257800"/>
          <p14:tracePt t="1102" x="6451600" y="5213350"/>
          <p14:tracePt t="1120" x="6330950" y="5080000"/>
          <p14:tracePt t="1137" x="6045200" y="4743450"/>
          <p14:tracePt t="1153" x="5861050" y="4521200"/>
          <p14:tracePt t="1170" x="5575300" y="4083050"/>
          <p14:tracePt t="1185" x="5397500" y="3708400"/>
          <p14:tracePt t="1201" x="5219700" y="3340100"/>
          <p14:tracePt t="1218" x="5111750" y="3098800"/>
          <p14:tracePt t="1234" x="4959350" y="2711450"/>
          <p14:tracePt t="1251" x="4921250" y="2578100"/>
          <p14:tracePt t="1268" x="4908550" y="2533650"/>
          <p14:tracePt t="1284" x="4889500" y="2482850"/>
          <p14:tracePt t="1301" x="4889500" y="2470150"/>
          <p14:tracePt t="1317" x="4883150" y="2451100"/>
          <p14:tracePt t="1334" x="4883150" y="2444750"/>
          <p14:tracePt t="2352" x="4876800" y="2444750"/>
          <p14:tracePt t="2372" x="4864100" y="2444750"/>
          <p14:tracePt t="2382" x="4851400" y="2451100"/>
          <p14:tracePt t="2393" x="4838700" y="2470150"/>
          <p14:tracePt t="2404" x="4813300" y="2482850"/>
          <p14:tracePt t="2418" x="4775200" y="2495550"/>
          <p14:tracePt t="2434" x="4718050" y="2514600"/>
          <p14:tracePt t="2451" x="4572000" y="2546350"/>
          <p14:tracePt t="2468" x="4445000" y="2552700"/>
          <p14:tracePt t="2484" x="4356100" y="2552700"/>
          <p14:tracePt t="2501" x="4102100" y="2540000"/>
          <p14:tracePt t="2518" x="3981450" y="2514600"/>
          <p14:tracePt t="2534" x="3524250" y="2432050"/>
          <p14:tracePt t="2553" x="3194050" y="2362200"/>
          <p14:tracePt t="2569" x="3048000" y="2317750"/>
          <p14:tracePt t="2586" x="2800350" y="2254250"/>
          <p14:tracePt t="2602" x="2724150" y="2235200"/>
          <p14:tracePt t="2618" x="2616200" y="2203450"/>
          <p14:tracePt t="2637" x="2559050" y="2197100"/>
          <p14:tracePt t="2652" x="2501900" y="2184400"/>
          <p14:tracePt t="2669" x="2457450" y="2165350"/>
          <p14:tracePt t="2686" x="2444750" y="2159000"/>
          <p14:tracePt t="2703" x="2438400" y="2152650"/>
          <p14:tracePt t="2719" x="2432050" y="2152650"/>
          <p14:tracePt t="2736" x="2425700" y="2152650"/>
          <p14:tracePt t="2754" x="2419350" y="2152650"/>
          <p14:tracePt t="2796" x="2413000" y="2152650"/>
          <p14:tracePt t="3316" x="2419350" y="2146300"/>
          <p14:tracePt t="3326" x="2425700" y="2146300"/>
          <p14:tracePt t="3336" x="2438400" y="2139950"/>
          <p14:tracePt t="3352" x="2463800" y="2133600"/>
          <p14:tracePt t="3370" x="2552700" y="2095500"/>
          <p14:tracePt t="3387" x="2622550" y="2057400"/>
          <p14:tracePt t="3402" x="2711450" y="2006600"/>
          <p14:tracePt t="3418" x="2743200" y="1968500"/>
          <p14:tracePt t="3436" x="2794000" y="1911350"/>
          <p14:tracePt t="3452" x="2813050" y="1879600"/>
          <p14:tracePt t="3470" x="2819400" y="1873250"/>
          <p14:tracePt t="3486" x="2825750" y="1860550"/>
          <p14:tracePt t="3515" x="2819400" y="1860550"/>
          <p14:tracePt t="3526" x="2800350" y="1860550"/>
          <p14:tracePt t="3536" x="2762250" y="1866900"/>
          <p14:tracePt t="3551" x="2711450" y="1905000"/>
          <p14:tracePt t="3568" x="2609850" y="2000250"/>
          <p14:tracePt t="3584" x="2546350" y="2057400"/>
          <p14:tracePt t="3601" x="2413000" y="2336800"/>
          <p14:tracePt t="3617" x="2368550" y="2432050"/>
          <p14:tracePt t="3634" x="2324100" y="2552700"/>
          <p14:tracePt t="3651" x="2305050" y="2597150"/>
          <p14:tracePt t="3667" x="2292350" y="2654300"/>
          <p14:tracePt t="3684" x="2273300" y="2711450"/>
          <p14:tracePt t="3701" x="2273300" y="2749550"/>
          <p14:tracePt t="3718" x="2286000" y="2844800"/>
          <p14:tracePt t="3734" x="2292350" y="2889250"/>
          <p14:tracePt t="3751" x="2317750" y="2971800"/>
          <p14:tracePt t="3770" x="2343150" y="3009900"/>
          <p14:tracePt t="3785" x="2349500" y="3022600"/>
          <p14:tracePt t="3801" x="2368550" y="3048000"/>
          <p14:tracePt t="3817" x="2368550" y="3054350"/>
          <p14:tracePt t="3834" x="2374900" y="3060700"/>
          <p14:tracePt t="3852" x="2387600" y="3073400"/>
          <p14:tracePt t="3869" x="2406650" y="3092450"/>
          <p14:tracePt t="3887" x="2451100" y="3130550"/>
          <p14:tracePt t="3902" x="2482850" y="3143250"/>
          <p14:tracePt t="3920" x="2533650" y="3175000"/>
          <p14:tracePt t="3936" x="2559050" y="3187700"/>
          <p14:tracePt t="3953" x="2590800" y="3225800"/>
          <p14:tracePt t="3969" x="2616200" y="3244850"/>
          <p14:tracePt t="3985" x="2641600" y="3270250"/>
          <p14:tracePt t="4003" x="2660650" y="3302000"/>
          <p14:tracePt t="4019" x="2667000" y="3302000"/>
          <p14:tracePt t="4035" x="2679700" y="3308350"/>
          <p14:tracePt t="4052" x="2679700" y="3314700"/>
          <p14:tracePt t="4076" x="2686050" y="3321050"/>
          <p14:tracePt t="4320" x="2686050" y="3314700"/>
          <p14:tracePt t="4330" x="2686050" y="3302000"/>
          <p14:tracePt t="4341" x="2686050" y="3289300"/>
          <p14:tracePt t="4352" x="2686050" y="3276600"/>
          <p14:tracePt t="4369" x="2686050" y="3263900"/>
          <p14:tracePt t="4386" x="2679700" y="3232150"/>
          <p14:tracePt t="4403" x="2673350" y="3225800"/>
          <p14:tracePt t="4419" x="2660650" y="3200400"/>
          <p14:tracePt t="4436" x="2647950" y="3168650"/>
          <p14:tracePt t="4452" x="2635250" y="3149600"/>
          <p14:tracePt t="4469" x="2584450" y="3073400"/>
          <p14:tracePt t="4485" x="2552700" y="3041650"/>
          <p14:tracePt t="4502" x="2476500" y="2959100"/>
          <p14:tracePt t="4519" x="2444750" y="2927350"/>
          <p14:tracePt t="4535" x="2374900" y="2844800"/>
          <p14:tracePt t="4553" x="2286000" y="2781300"/>
          <p14:tracePt t="4569" x="2247900" y="2755900"/>
          <p14:tracePt t="4586" x="2159000" y="2705100"/>
          <p14:tracePt t="4602" x="2114550" y="2673350"/>
          <p14:tracePt t="4618" x="2051050" y="2635250"/>
          <p14:tracePt t="4636" x="2032000" y="2622550"/>
          <p14:tracePt t="4652" x="1993900" y="2584450"/>
          <p14:tracePt t="4669" x="1962150" y="2565400"/>
          <p14:tracePt t="4686" x="1949450" y="2552700"/>
          <p14:tracePt t="4701" x="1936750" y="2540000"/>
          <p14:tracePt t="4717" x="1930400" y="2533650"/>
          <p14:tracePt t="4734" x="1917700" y="2520950"/>
          <p14:tracePt t="4751" x="1911350" y="2514600"/>
          <p14:tracePt t="4767" x="1911350" y="2501900"/>
          <p14:tracePt t="4785" x="1905000" y="2495550"/>
          <p14:tracePt t="4801" x="1905000" y="2489200"/>
          <p14:tracePt t="4826" x="1898650" y="2482850"/>
          <p14:tracePt t="4871" x="1892300" y="2482850"/>
          <p14:tracePt t="5039" x="1898650" y="2482850"/>
          <p14:tracePt t="5051" x="1911350" y="2482850"/>
          <p14:tracePt t="5060" x="1924050" y="2482850"/>
          <p14:tracePt t="5071" x="1943100" y="2489200"/>
          <p14:tracePt t="5085" x="1962150" y="2495550"/>
          <p14:tracePt t="5103" x="2025650" y="2527300"/>
          <p14:tracePt t="5118" x="2051050" y="2527300"/>
          <p14:tracePt t="5137" x="2114550" y="2546350"/>
          <p14:tracePt t="5152" x="2165350" y="2559050"/>
          <p14:tracePt t="5169" x="2298700" y="2584450"/>
          <p14:tracePt t="5186" x="2368550" y="2603500"/>
          <p14:tracePt t="5201" x="2463800" y="2622550"/>
          <p14:tracePt t="5219" x="2546350" y="2641600"/>
          <p14:tracePt t="5235" x="2597150" y="2647950"/>
          <p14:tracePt t="5252" x="2679700" y="2667000"/>
          <p14:tracePt t="5269" x="2711450" y="2667000"/>
          <p14:tracePt t="5285" x="2743200" y="2673350"/>
          <p14:tracePt t="5302" x="2755900" y="2673350"/>
          <p14:tracePt t="5318" x="2762250" y="2673350"/>
          <p14:tracePt t="5335" x="2768600" y="2673350"/>
          <p14:tracePt t="5388" x="2774950" y="2673350"/>
          <p14:tracePt t="6011" x="2781300" y="2673350"/>
          <p14:tracePt t="6034" x="2787650" y="2673350"/>
          <p14:tracePt t="6044" x="2794000" y="2673350"/>
          <p14:tracePt t="6066" x="2800350" y="2673350"/>
          <p14:tracePt t="6086" x="2806700" y="2673350"/>
          <p14:tracePt t="6161" x="2813050" y="2673350"/>
          <p14:tracePt t="7282" x="2813050" y="2679700"/>
          <p14:tracePt t="7294" x="2813050" y="2686050"/>
          <p14:tracePt t="7303" x="2813050" y="2698750"/>
          <p14:tracePt t="7318" x="2813050" y="2711450"/>
          <p14:tracePt t="7335" x="2787650" y="2755900"/>
          <p14:tracePt t="7352" x="2762250" y="2787650"/>
          <p14:tracePt t="7368" x="2724150" y="2838450"/>
          <p14:tracePt t="7386" x="2705100" y="2863850"/>
          <p14:tracePt t="7402" x="2673350" y="2901950"/>
          <p14:tracePt t="7420" x="2647950" y="2946400"/>
          <p14:tracePt t="7435" x="2641600" y="2959100"/>
          <p14:tracePt t="7452" x="2616200" y="2997200"/>
          <p14:tracePt t="7469" x="2609850" y="3016250"/>
          <p14:tracePt t="7485" x="2597150" y="3048000"/>
          <p14:tracePt t="7502" x="2597150" y="3073400"/>
          <p14:tracePt t="7518" x="2584450" y="3105150"/>
          <p14:tracePt t="7536" x="2578100" y="3136900"/>
          <p14:tracePt t="7552" x="2578100" y="3155950"/>
          <p14:tracePt t="7569" x="2571750" y="3175000"/>
          <p14:tracePt t="7586" x="2571750" y="3187700"/>
          <p14:tracePt t="7602" x="2571750" y="3200400"/>
          <p14:tracePt t="7621" x="2571750" y="3206750"/>
          <p14:tracePt t="7705" x="2571750" y="3213100"/>
          <p14:tracePt t="7895" x="2565400" y="3213100"/>
          <p14:tracePt t="7907" x="2559050" y="3219450"/>
          <p14:tracePt t="7918" x="2546350" y="3219450"/>
          <p14:tracePt t="7927" x="2527300" y="3219450"/>
          <p14:tracePt t="7939" x="2501900" y="3219450"/>
          <p14:tracePt t="7952" x="2470150" y="3219450"/>
          <p14:tracePt t="7971" x="2393950" y="3213100"/>
          <p14:tracePt t="7985" x="2324100" y="3194050"/>
          <p14:tracePt t="8002" x="2190750" y="3130550"/>
          <p14:tracePt t="8019" x="2133600" y="3105150"/>
          <p14:tracePt t="8035" x="2057400" y="3073400"/>
          <p14:tracePt t="8052" x="2025650" y="3054350"/>
          <p14:tracePt t="8067" x="1993900" y="3035300"/>
          <p14:tracePt t="8086" x="1968500" y="3016250"/>
          <p14:tracePt t="8101" x="1962150" y="3009900"/>
          <p14:tracePt t="8117" x="1943100" y="2984500"/>
          <p14:tracePt t="8134" x="1936750" y="2965450"/>
          <p14:tracePt t="8150" x="1917700" y="2914650"/>
          <p14:tracePt t="8167" x="1911350" y="2901950"/>
          <p14:tracePt t="8184" x="1905000" y="2876550"/>
          <p14:tracePt t="8200" x="1898650" y="2870200"/>
          <p14:tracePt t="8217" x="1898650" y="2863850"/>
          <p14:tracePt t="8234" x="1898650" y="2857500"/>
          <p14:tracePt t="8265" x="1898650" y="2851150"/>
          <p14:tracePt t="8341" x="1898650" y="2838450"/>
          <p14:tracePt t="8350" x="1892300" y="2832100"/>
          <p14:tracePt t="8361" x="1892300" y="2825750"/>
          <p14:tracePt t="8372" x="1892300" y="2819400"/>
          <p14:tracePt t="8392" x="1892300" y="2813050"/>
          <p14:tracePt t="8404" x="1885950" y="2806700"/>
          <p14:tracePt t="8445" x="1879600" y="2806700"/>
          <p14:tracePt t="8468" x="1879600" y="2800350"/>
          <p14:tracePt t="8669" x="1879600" y="2806700"/>
          <p14:tracePt t="8678" x="1885950" y="2819400"/>
          <p14:tracePt t="8689" x="1892300" y="2825750"/>
          <p14:tracePt t="8702" x="1898650" y="2838450"/>
          <p14:tracePt t="8718" x="1905000" y="2844800"/>
          <p14:tracePt t="8734" x="1917700" y="2863850"/>
          <p14:tracePt t="8751" x="1930400" y="2870200"/>
          <p14:tracePt t="8767" x="1955800" y="2889250"/>
          <p14:tracePt t="8784" x="1993900" y="2908300"/>
          <p14:tracePt t="8802" x="2006600" y="2921000"/>
          <p14:tracePt t="8819" x="2032000" y="2946400"/>
          <p14:tracePt t="8835" x="2057400" y="2959100"/>
          <p14:tracePt t="8852" x="2082800" y="2971800"/>
          <p14:tracePt t="8869" x="2108200" y="2984500"/>
          <p14:tracePt t="8886" x="2127250" y="2997200"/>
          <p14:tracePt t="8902" x="2165350" y="3009900"/>
          <p14:tracePt t="8918" x="2184400" y="3016250"/>
          <p14:tracePt t="8935" x="2222500" y="3035300"/>
          <p14:tracePt t="8952" x="2247900" y="3041650"/>
          <p14:tracePt t="8969" x="2279650" y="3041650"/>
          <p14:tracePt t="8985" x="2330450" y="3048000"/>
          <p14:tracePt t="9002" x="2349500" y="3048000"/>
          <p14:tracePt t="9018" x="2400300" y="3048000"/>
          <p14:tracePt t="9035" x="2425700" y="3048000"/>
          <p14:tracePt t="9052" x="2476500" y="3048000"/>
          <p14:tracePt t="9070" x="2540000" y="3048000"/>
          <p14:tracePt t="9085" x="2559050" y="3048000"/>
          <p14:tracePt t="9102" x="2603500" y="3041650"/>
          <p14:tracePt t="9118" x="2622550" y="3028950"/>
          <p14:tracePt t="9136" x="2673350" y="3022600"/>
          <p14:tracePt t="9152" x="2692400" y="3016250"/>
          <p14:tracePt t="9169" x="2743200" y="3009900"/>
          <p14:tracePt t="9186" x="2794000" y="3003550"/>
          <p14:tracePt t="9202" x="2813050" y="3003550"/>
          <p14:tracePt t="9218" x="2857500" y="2997200"/>
          <p14:tracePt t="9235" x="2876550" y="2990850"/>
          <p14:tracePt t="9250" x="2908300" y="2990850"/>
          <p14:tracePt t="9268" x="2921000" y="2990850"/>
          <p14:tracePt t="9286" x="2952750" y="2990850"/>
          <p14:tracePt t="9301" x="2959100" y="2990850"/>
          <p14:tracePt t="9317" x="2971800" y="2990850"/>
          <p14:tracePt t="9334" x="2978150" y="2990850"/>
          <p14:tracePt t="10818" x="2984500" y="2990850"/>
          <p14:tracePt t="10829" x="2997200" y="2990850"/>
          <p14:tracePt t="10839" x="3003550" y="2990850"/>
          <p14:tracePt t="10851" x="3016250" y="2990850"/>
          <p14:tracePt t="10867" x="3028950" y="2997200"/>
          <p14:tracePt t="10884" x="3054350" y="2997200"/>
          <p14:tracePt t="10901" x="3073400" y="2997200"/>
          <p14:tracePt t="10919" x="3098800" y="2997200"/>
          <p14:tracePt t="10935" x="3130550" y="2997200"/>
          <p14:tracePt t="10952" x="3149600" y="2997200"/>
          <p14:tracePt t="10969" x="3200400" y="2997200"/>
          <p14:tracePt t="10985" x="3219450" y="2997200"/>
          <p14:tracePt t="11001" x="3270250" y="2997200"/>
          <p14:tracePt t="11018" x="3295650" y="2997200"/>
          <p14:tracePt t="11035" x="3352800" y="2997200"/>
          <p14:tracePt t="11052" x="3486150" y="3016250"/>
          <p14:tracePt t="11068" x="3556000" y="3035300"/>
          <p14:tracePt t="11085" x="3657600" y="3048000"/>
          <p14:tracePt t="11101" x="3702050" y="3060700"/>
          <p14:tracePt t="11118" x="3771900" y="3067050"/>
          <p14:tracePt t="11134" x="3790950" y="3073400"/>
          <p14:tracePt t="11151" x="3816350" y="3073400"/>
          <p14:tracePt t="11169" x="3822700" y="3073400"/>
          <p14:tracePt t="11184" x="3829050" y="3073400"/>
          <p14:tracePt t="11201" x="3835400" y="3073400"/>
          <p14:tracePt t="11218" x="3841750" y="3073400"/>
          <p14:tracePt t="11235" x="3867150" y="3067050"/>
          <p14:tracePt t="11252" x="3898900" y="3054350"/>
          <p14:tracePt t="11269" x="3917950" y="3041650"/>
          <p14:tracePt t="11285" x="3943350" y="3028950"/>
          <p14:tracePt t="11301" x="3956050" y="3022600"/>
          <p14:tracePt t="11318" x="3981450" y="3016250"/>
          <p14:tracePt t="11334" x="3994150" y="3009900"/>
          <p14:tracePt t="11351" x="4025900" y="3003550"/>
          <p14:tracePt t="11369" x="4070350" y="2990850"/>
          <p14:tracePt t="11387" x="4089400" y="2990850"/>
          <p14:tracePt t="11402" x="4121150" y="2990850"/>
          <p14:tracePt t="11419" x="4133850" y="2990850"/>
          <p14:tracePt t="11435" x="4159250" y="2984500"/>
          <p14:tracePt t="11452" x="4171950" y="2984500"/>
          <p14:tracePt t="11468" x="4191000" y="2984500"/>
          <p14:tracePt t="11485" x="4216400" y="2984500"/>
          <p14:tracePt t="11501" x="4229100" y="2984500"/>
          <p14:tracePt t="11518" x="4248150" y="2984500"/>
          <p14:tracePt t="11535" x="4254500" y="2984500"/>
          <p14:tracePt t="11552" x="4267200" y="2984500"/>
          <p14:tracePt t="12395" x="4267200" y="2990850"/>
          <p14:tracePt t="12406" x="4267200" y="2997200"/>
          <p14:tracePt t="12427" x="4267200" y="3003550"/>
          <p14:tracePt t="12458" x="4260850" y="3009900"/>
          <p14:tracePt t="12480" x="4254500" y="3016250"/>
          <p14:tracePt t="12502" x="4248150" y="3016250"/>
          <p14:tracePt t="12522" x="4241800" y="3022600"/>
          <p14:tracePt t="12534" x="4235450" y="3022600"/>
          <p14:tracePt t="12543" x="4229100" y="3028950"/>
          <p14:tracePt t="12554" x="4222750" y="3035300"/>
          <p14:tracePt t="12568" x="4216400" y="3035300"/>
          <p14:tracePt t="12585" x="4203700" y="3048000"/>
          <p14:tracePt t="12601" x="4197350" y="3054350"/>
          <p14:tracePt t="12619" x="4191000" y="3054350"/>
          <p14:tracePt t="12635" x="4184650" y="3054350"/>
          <p14:tracePt t="12652" x="4171950" y="3067050"/>
          <p14:tracePt t="12668" x="4159250" y="3073400"/>
          <p14:tracePt t="12686" x="4127500" y="3098800"/>
          <p14:tracePt t="12702" x="4089400" y="3130550"/>
          <p14:tracePt t="12719" x="4076700" y="3143250"/>
          <p14:tracePt t="12734" x="4032250" y="3168650"/>
          <p14:tracePt t="12751" x="4019550" y="3187700"/>
          <p14:tracePt t="12768" x="3994150" y="3206750"/>
          <p14:tracePt t="12786" x="3975100" y="3219450"/>
          <p14:tracePt t="12800" x="3962400" y="3232150"/>
          <p14:tracePt t="12817" x="3949700" y="3238500"/>
          <p14:tracePt t="12833" x="3949700" y="3244850"/>
          <p14:tracePt t="12850" x="3930650" y="3257550"/>
          <p14:tracePt t="12867" x="3924300" y="3270250"/>
          <p14:tracePt t="12884" x="3898900" y="3289300"/>
          <p14:tracePt t="12900" x="3886200" y="3302000"/>
          <p14:tracePt t="12917" x="3854450" y="3327400"/>
          <p14:tracePt t="12933" x="3829050" y="3365500"/>
          <p14:tracePt t="12950" x="3810000" y="3378200"/>
          <p14:tracePt t="12967" x="3771900" y="3422650"/>
          <p14:tracePt t="12984" x="3759200" y="3441700"/>
          <p14:tracePt t="13001" x="3721100" y="3486150"/>
          <p14:tracePt t="13019" x="3683000" y="3530600"/>
          <p14:tracePt t="13035" x="3657600" y="3575050"/>
          <p14:tracePt t="13052" x="3587750" y="3663950"/>
          <p14:tracePt t="13068" x="3543300" y="3721100"/>
          <p14:tracePt t="13085" x="3479800" y="3835400"/>
          <p14:tracePt t="13101" x="3435350" y="3886200"/>
          <p14:tracePt t="13118" x="3384550" y="3937000"/>
          <p14:tracePt t="13135" x="3346450" y="3987800"/>
          <p14:tracePt t="13152" x="3333750" y="4000500"/>
          <p14:tracePt t="13168" x="3321050" y="4013200"/>
          <p14:tracePt t="13185" x="3321050" y="4019550"/>
          <p14:tracePt t="13202" x="3314700" y="4025900"/>
          <p14:tracePt t="13220" x="3314700" y="4032250"/>
          <p14:tracePt t="13263" x="3308350" y="4032250"/>
          <p14:tracePt t="13284" x="3302000" y="4038600"/>
          <p14:tracePt t="13294" x="3302000" y="4044950"/>
          <p14:tracePt t="13304" x="3295650" y="4057650"/>
          <p14:tracePt t="13318" x="3289300" y="4070350"/>
          <p14:tracePt t="13335" x="3276600" y="4083050"/>
          <p14:tracePt t="13351" x="3251200" y="4133850"/>
          <p14:tracePt t="13368" x="3225800" y="4178300"/>
          <p14:tracePt t="13385" x="3219450" y="4197350"/>
          <p14:tracePt t="13402" x="3194050" y="4241800"/>
          <p14:tracePt t="13418" x="3187700" y="4254500"/>
          <p14:tracePt t="13435" x="3175000" y="4279900"/>
          <p14:tracePt t="13453" x="3168650" y="4292600"/>
          <p14:tracePt t="13468" x="3168650" y="4298950"/>
          <p14:tracePt t="13485" x="3168650" y="4305300"/>
          <p14:tracePt t="13664" x="3168650" y="4292600"/>
          <p14:tracePt t="13675" x="3168650" y="4267200"/>
          <p14:tracePt t="13686" x="3181350" y="4241800"/>
          <p14:tracePt t="13702" x="3200400" y="4210050"/>
          <p14:tracePt t="13719" x="3232150" y="4133850"/>
          <p14:tracePt t="13734" x="3257550" y="4102100"/>
          <p14:tracePt t="13751" x="3282950" y="4051300"/>
          <p14:tracePt t="13768" x="3308350" y="4013200"/>
          <p14:tracePt t="13770" x="3321050" y="3994150"/>
          <p14:tracePt t="13785" x="3346450" y="3962400"/>
          <p14:tracePt t="13802" x="3365500" y="3937000"/>
          <p14:tracePt t="13818" x="3371850" y="3924300"/>
          <p14:tracePt t="13835" x="3384550" y="3911600"/>
          <p14:tracePt t="13851" x="3390900" y="3905250"/>
          <p14:tracePt t="13868" x="3397250" y="3898900"/>
          <p14:tracePt t="13887" x="3403600" y="3886200"/>
          <p14:tracePt t="13902" x="3416300" y="3886200"/>
          <p14:tracePt t="13919" x="3435350" y="3873500"/>
          <p14:tracePt t="13935" x="3448050" y="3860800"/>
          <p14:tracePt t="13951" x="3473450" y="3848100"/>
          <p14:tracePt t="13967" x="3492500" y="3848100"/>
          <p14:tracePt t="13983" x="3524250" y="3835400"/>
          <p14:tracePt t="14000" x="3536950" y="3829050"/>
          <p14:tracePt t="14016" x="3587750" y="3829050"/>
          <p14:tracePt t="14034" x="3644900" y="3829050"/>
          <p14:tracePt t="14050" x="3663950" y="3822700"/>
          <p14:tracePt t="14067" x="3714750" y="3822700"/>
          <p14:tracePt t="14083" x="3727450" y="3816350"/>
          <p14:tracePt t="14100" x="3778250" y="3816350"/>
          <p14:tracePt t="14117" x="3803650" y="3816350"/>
          <p14:tracePt t="14133" x="3873500" y="3810000"/>
          <p14:tracePt t="14150" x="3937000" y="3797300"/>
          <p14:tracePt t="14168" x="3962400" y="3790950"/>
          <p14:tracePt t="14185" x="4000500" y="3784600"/>
          <p14:tracePt t="14201" x="4019550" y="3784600"/>
          <p14:tracePt t="14218" x="4044950" y="3771900"/>
          <p14:tracePt t="14235" x="4064000" y="3771900"/>
          <p14:tracePt t="14251" x="4083050" y="3765550"/>
          <p14:tracePt t="14268" x="4102100" y="3752850"/>
          <p14:tracePt t="14285" x="4114800" y="3752850"/>
          <p14:tracePt t="14310" x="4121150" y="3752850"/>
          <p14:tracePt t="14320" x="4127500" y="3752850"/>
          <p14:tracePt t="14342" x="4127500" y="3746500"/>
          <p14:tracePt t="14352" x="4133850" y="3740150"/>
          <p14:tracePt t="14373" x="4140200" y="3727450"/>
          <p14:tracePt t="14385" x="4146550" y="3721100"/>
          <p14:tracePt t="14402" x="4152900" y="3714750"/>
          <p14:tracePt t="14419" x="4165600" y="3689350"/>
          <p14:tracePt t="14435" x="4171950" y="3676650"/>
          <p14:tracePt t="14451" x="4191000" y="3657600"/>
          <p14:tracePt t="14469" x="4210050" y="3632200"/>
          <p14:tracePt t="14485" x="4222750" y="3619500"/>
          <p14:tracePt t="14501" x="4229100" y="3606800"/>
          <p14:tracePt t="14518" x="4235450" y="3606800"/>
          <p14:tracePt t="14535" x="4248150" y="3587750"/>
          <p14:tracePt t="14551" x="4260850" y="3581400"/>
          <p14:tracePt t="14568" x="4267200" y="3568700"/>
          <p14:tracePt t="14585" x="4273550" y="3562350"/>
          <p14:tracePt t="14648" x="4273550" y="3556000"/>
          <p14:tracePt t="14670" x="4273550" y="3549650"/>
          <p14:tracePt t="14680" x="4273550" y="3543300"/>
          <p14:tracePt t="14691" x="4267200" y="3543300"/>
          <p14:tracePt t="14702" x="4235450" y="3536950"/>
          <p14:tracePt t="14717" x="4184650" y="3536950"/>
          <p14:tracePt t="14733" x="4044950" y="3536950"/>
          <p14:tracePt t="14750" x="3917950" y="3536950"/>
          <p14:tracePt t="14767" x="3594100" y="3549650"/>
          <p14:tracePt t="14783" x="3460750" y="3549650"/>
          <p14:tracePt t="14800" x="3098800" y="3562350"/>
          <p14:tracePt t="14817" x="2857500" y="3562350"/>
          <p14:tracePt t="14833" x="2755900" y="3562350"/>
          <p14:tracePt t="14850" x="2552700" y="3562350"/>
          <p14:tracePt t="14866" x="2489200" y="3562350"/>
          <p14:tracePt t="14883" x="2413000" y="3562350"/>
          <p14:tracePt t="14900" x="2393950" y="3562350"/>
          <p14:tracePt t="14917" x="2368550" y="3562350"/>
          <p14:tracePt t="14933" x="2355850" y="3562350"/>
          <p14:tracePt t="14950" x="2349500" y="3568700"/>
          <p14:tracePt t="14967" x="2343150" y="3600450"/>
          <p14:tracePt t="14983" x="2343150" y="3632200"/>
          <p14:tracePt t="15000" x="2349500" y="3702050"/>
          <p14:tracePt t="15016" x="2374900" y="3733800"/>
          <p14:tracePt t="15033" x="2457450" y="3803650"/>
          <p14:tracePt t="15050" x="2584450" y="3879850"/>
          <p14:tracePt t="15066" x="2641600" y="3911600"/>
          <p14:tracePt t="15083" x="2844800" y="3949700"/>
          <p14:tracePt t="15100" x="2946400" y="3962400"/>
          <p14:tracePt t="15117" x="3111500" y="3962400"/>
          <p14:tracePt t="15134" x="3365500" y="3956050"/>
          <p14:tracePt t="15150" x="3479800" y="3937000"/>
          <p14:tracePt t="15167" x="3638550" y="3898900"/>
          <p14:tracePt t="15183" x="3695700" y="3879850"/>
          <p14:tracePt t="15200" x="3765550" y="3848100"/>
          <p14:tracePt t="15217" x="3803650" y="3822700"/>
          <p14:tracePt t="15233" x="3835400" y="3790950"/>
          <p14:tracePt t="15250" x="3854450" y="3771900"/>
          <p14:tracePt t="15267" x="3860800" y="3771900"/>
          <p14:tracePt t="15283" x="3867150" y="3765550"/>
          <p14:tracePt t="15302" x="3873500" y="3759200"/>
          <p14:tracePt t="15334" x="3873500" y="3752850"/>
          <p14:tracePt t="15461" x="3873500" y="3746500"/>
          <p14:tracePt t="16882" x="3879850" y="3746500"/>
          <p14:tracePt t="16893" x="3898900" y="3752850"/>
          <p14:tracePt t="16903" x="3949700" y="3778250"/>
          <p14:tracePt t="16917" x="4025900" y="3829050"/>
          <p14:tracePt t="16933" x="4146550" y="3886200"/>
          <p14:tracePt t="16950" x="4514850" y="4013200"/>
          <p14:tracePt t="16967" x="5029200" y="4133850"/>
          <p14:tracePt t="16983" x="5308600" y="4197350"/>
          <p14:tracePt t="17000" x="5784850" y="4286250"/>
          <p14:tracePt t="17016" x="5949950" y="4311650"/>
          <p14:tracePt t="17033" x="6388100" y="4349750"/>
          <p14:tracePt t="17050" x="6515100" y="4362450"/>
          <p14:tracePt t="17066" x="6692900" y="4381500"/>
          <p14:tracePt t="17083" x="6870700" y="4394200"/>
          <p14:tracePt t="17100" x="6921500" y="4394200"/>
          <p14:tracePt t="17116" x="6985000" y="4375150"/>
          <p14:tracePt t="17133" x="7010400" y="4362450"/>
          <p14:tracePt t="17150" x="7035800" y="4337050"/>
          <p14:tracePt t="17166" x="7048500" y="4305300"/>
          <p14:tracePt t="17183" x="7073900" y="4260850"/>
          <p14:tracePt t="17200" x="7086600" y="4216400"/>
          <p14:tracePt t="17216" x="7099300" y="4178300"/>
          <p14:tracePt t="17233" x="7118350" y="4121150"/>
          <p14:tracePt t="17250" x="7124700" y="4089400"/>
          <p14:tracePt t="17266" x="7137400" y="4057650"/>
          <p14:tracePt t="17283" x="7137400" y="4044950"/>
          <p14:tracePt t="17300" x="7137400" y="4013200"/>
          <p14:tracePt t="17317" x="7137400" y="3987800"/>
          <p14:tracePt t="17333" x="7137400" y="3975100"/>
          <p14:tracePt t="17350" x="7099300" y="3937000"/>
          <p14:tracePt t="17366" x="7042150" y="3917950"/>
          <p14:tracePt t="17383" x="6959600" y="3905250"/>
          <p14:tracePt t="17400" x="6921500" y="3892550"/>
          <p14:tracePt t="17416" x="6864350" y="3886200"/>
          <p14:tracePt t="17433" x="6769100" y="3879850"/>
          <p14:tracePt t="17450" x="6731000" y="3873500"/>
          <p14:tracePt t="17466" x="6673850" y="3873500"/>
          <p14:tracePt t="17483" x="6661150" y="3873500"/>
          <p14:tracePt t="17500" x="6635750" y="3873500"/>
          <p14:tracePt t="17517" x="6623050" y="3873500"/>
          <p14:tracePt t="17533" x="6616700" y="3873500"/>
          <p14:tracePt t="17559" x="6610350" y="3873500"/>
          <p14:tracePt t="17591" x="6604000" y="3873500"/>
          <p14:tracePt t="17623" x="6597650" y="3873500"/>
          <p14:tracePt t="17633" x="6584950" y="3873500"/>
          <p14:tracePt t="17644" x="6572250" y="3873500"/>
          <p14:tracePt t="17654" x="6553200" y="3873500"/>
          <p14:tracePt t="17666" x="6521450" y="3873500"/>
          <p14:tracePt t="17683" x="6483350" y="3873500"/>
          <p14:tracePt t="17700" x="6362700" y="3892550"/>
          <p14:tracePt t="17717" x="6261100" y="3911600"/>
          <p14:tracePt t="17733" x="5962650" y="3937000"/>
          <p14:tracePt t="17750" x="5683250" y="3943350"/>
          <p14:tracePt t="17766" x="5499100" y="3943350"/>
          <p14:tracePt t="17783" x="5270500" y="3943350"/>
          <p14:tracePt t="17800" x="5194300" y="3943350"/>
          <p14:tracePt t="17816" x="5105400" y="3943350"/>
          <p14:tracePt t="17833" x="5080000" y="3943350"/>
          <p14:tracePt t="17849" x="5048250" y="3943350"/>
          <p14:tracePt t="17866" x="5041900" y="3943350"/>
          <p14:tracePt t="18363" x="5029200" y="3943350"/>
          <p14:tracePt t="18374" x="5016500" y="3943350"/>
          <p14:tracePt t="18384" x="4997450" y="3943350"/>
          <p14:tracePt t="18395" x="4972050" y="3943350"/>
          <p14:tracePt t="18405" x="4927600" y="3943350"/>
          <p14:tracePt t="18416" x="4851400" y="3937000"/>
          <p14:tracePt t="18433" x="4730750" y="3911600"/>
          <p14:tracePt t="18450" x="4381500" y="3867150"/>
          <p14:tracePt t="18466" x="4064000" y="3835400"/>
          <p14:tracePt t="18483" x="3575050" y="3790950"/>
          <p14:tracePt t="18500" x="3333750" y="3778250"/>
          <p14:tracePt t="18516" x="3060700" y="3765550"/>
          <p14:tracePt t="18533" x="2743200" y="3752850"/>
          <p14:tracePt t="18549" x="2641600" y="3746500"/>
          <p14:tracePt t="18566" x="2476500" y="3733800"/>
          <p14:tracePt t="18583" x="2400300" y="3727450"/>
          <p14:tracePt t="18599" x="2266950" y="3708400"/>
          <p14:tracePt t="18617" x="2203450" y="3708400"/>
          <p14:tracePt t="18633" x="2120900" y="3695700"/>
          <p14:tracePt t="18650" x="2070100" y="3695700"/>
          <p14:tracePt t="18666" x="2044700" y="3695700"/>
          <p14:tracePt t="18683" x="2012950" y="3695700"/>
          <p14:tracePt t="18700" x="1993900" y="3695700"/>
          <p14:tracePt t="18716" x="1949450" y="3695700"/>
          <p14:tracePt t="18733" x="1930400" y="3702050"/>
          <p14:tracePt t="18750" x="1879600" y="3714750"/>
          <p14:tracePt t="18766" x="1828800" y="3733800"/>
          <p14:tracePt t="18783" x="1809750" y="3752850"/>
          <p14:tracePt t="18799" x="1771650" y="3778250"/>
          <p14:tracePt t="18816" x="1752600" y="3790950"/>
          <p14:tracePt t="18833" x="1720850" y="3835400"/>
          <p14:tracePt t="18850" x="1701800" y="3867150"/>
          <p14:tracePt t="18866" x="1689100" y="3892550"/>
          <p14:tracePt t="18883" x="1682750" y="3924300"/>
          <p14:tracePt t="18899" x="1670050" y="3943350"/>
          <p14:tracePt t="18916" x="1663700" y="3968750"/>
          <p14:tracePt t="18933" x="1663700" y="3981450"/>
          <p14:tracePt t="18949" x="1663700" y="4006850"/>
          <p14:tracePt t="18966" x="1663700" y="4025900"/>
          <p14:tracePt t="18987" x="1663700" y="4038600"/>
          <p14:tracePt t="18999" x="1663700" y="4044950"/>
          <p14:tracePt t="19016" x="1663700" y="4057650"/>
          <p14:tracePt t="19033" x="1682750" y="4076700"/>
          <p14:tracePt t="19049" x="1695450" y="4089400"/>
          <p14:tracePt t="19066" x="1739900" y="4127500"/>
          <p14:tracePt t="19083" x="1778000" y="4146550"/>
          <p14:tracePt t="19099" x="1797050" y="4152900"/>
          <p14:tracePt t="19116" x="1822450" y="4165600"/>
          <p14:tracePt t="19133" x="1835150" y="4171950"/>
          <p14:tracePt t="19150" x="1860550" y="4184650"/>
          <p14:tracePt t="19166" x="1873250" y="4191000"/>
          <p14:tracePt t="19183" x="1911350" y="4210050"/>
          <p14:tracePt t="19200" x="1949450" y="4229100"/>
          <p14:tracePt t="19216" x="1968500" y="4235450"/>
          <p14:tracePt t="19233" x="2019300" y="4248150"/>
          <p14:tracePt t="19250" x="2044700" y="4248150"/>
          <p14:tracePt t="19266" x="2089150" y="4260850"/>
          <p14:tracePt t="19283" x="2133600" y="4267200"/>
          <p14:tracePt t="19299" x="2286000" y="4279900"/>
          <p14:tracePt t="19316" x="2438400" y="4292600"/>
          <p14:tracePt t="19333" x="2520950" y="4292600"/>
          <p14:tracePt t="19349" x="2755900" y="4292600"/>
          <p14:tracePt t="19366" x="2882900" y="4292600"/>
          <p14:tracePt t="19383" x="3073400" y="4286250"/>
          <p14:tracePt t="19400" x="3308350" y="4235450"/>
          <p14:tracePt t="19416" x="3397250" y="4203700"/>
          <p14:tracePt t="19433" x="3524250" y="4146550"/>
          <p14:tracePt t="19449" x="3568700" y="4108450"/>
          <p14:tracePt t="19466" x="3613150" y="4064000"/>
          <p14:tracePt t="19483" x="3638550" y="4038600"/>
          <p14:tracePt t="19499" x="3657600" y="4013200"/>
          <p14:tracePt t="19516" x="3676650" y="4000500"/>
          <p14:tracePt t="19533" x="3676650" y="3994150"/>
          <p14:tracePt t="19549" x="3683000" y="3987800"/>
          <p14:tracePt t="19569" x="3689350" y="3987800"/>
          <p14:tracePt t="19590" x="3689350" y="3981450"/>
          <p14:tracePt t="19632" x="3695700" y="3968750"/>
          <p14:tracePt t="19643" x="3695700" y="3937000"/>
          <p14:tracePt t="19654" x="3695700" y="3930650"/>
          <p14:tracePt t="19666" x="3695700" y="3924300"/>
          <p14:tracePt t="19683" x="3695700" y="3917950"/>
          <p14:tracePt t="19699" x="3695700" y="3892550"/>
          <p14:tracePt t="19716" x="3695700" y="3886200"/>
          <p14:tracePt t="19733" x="3676650" y="3873500"/>
          <p14:tracePt t="19749" x="3594100" y="3854450"/>
          <p14:tracePt t="19766" x="3530600" y="3841750"/>
          <p14:tracePt t="19783" x="3429000" y="3841750"/>
          <p14:tracePt t="19800" x="3346450" y="3841750"/>
          <p14:tracePt t="19816" x="3162300" y="3841750"/>
          <p14:tracePt t="19833" x="3086100" y="3841750"/>
          <p14:tracePt t="19850" x="2978150" y="3841750"/>
          <p14:tracePt t="19866" x="2863850" y="3841750"/>
          <p14:tracePt t="19883" x="2825750" y="3841750"/>
          <p14:tracePt t="19900" x="2768600" y="3841750"/>
          <p14:tracePt t="19916" x="2736850" y="3841750"/>
          <p14:tracePt t="19933" x="2705100" y="3841750"/>
          <p14:tracePt t="19950" x="2698750" y="3841750"/>
          <p14:tracePt t="19950" x="2692400" y="3841750"/>
          <p14:tracePt t="19966" x="2686050" y="3841750"/>
          <p14:tracePt t="19983" x="2667000" y="3841750"/>
          <p14:tracePt t="19999" x="2660650" y="3841750"/>
          <p14:tracePt t="20016" x="2654300" y="3848100"/>
          <p14:tracePt t="20033" x="2647950" y="3854450"/>
          <p14:tracePt t="20049" x="2628900" y="3860800"/>
          <p14:tracePt t="20067" x="2609850" y="3873500"/>
          <p14:tracePt t="20083" x="2603500" y="3879850"/>
          <p14:tracePt t="20099" x="2597150" y="3892550"/>
          <p14:tracePt t="20116" x="2584450" y="3898900"/>
          <p14:tracePt t="20133" x="2578100" y="3905250"/>
          <p14:tracePt t="20150" x="2571750" y="3905250"/>
          <p14:tracePt t="20172" x="2571750" y="3911600"/>
          <p14:tracePt t="20183" x="2565400" y="3911600"/>
          <p14:tracePt t="20500" x="2565400" y="3917950"/>
          <p14:tracePt t="20532" x="2565400" y="3924300"/>
          <p14:tracePt t="20542" x="2565400" y="3930650"/>
          <p14:tracePt t="20574" x="2565400" y="3937000"/>
          <p14:tracePt t="20627" x="2565400" y="3943350"/>
          <p14:tracePt t="20690" x="2565400" y="3949700"/>
          <p14:tracePt t="20701" x="2565400" y="3956050"/>
          <p14:tracePt t="20722" x="2565400" y="3962400"/>
          <p14:tracePt t="20733" x="2565400" y="3968750"/>
          <p14:tracePt t="20764" x="2565400" y="3975100"/>
          <p14:tracePt t="20817" x="2565400" y="3981450"/>
          <p14:tracePt t="21145" x="2565400" y="3987800"/>
          <p14:tracePt t="21166" x="2565400" y="3994150"/>
          <p14:tracePt t="21230" x="2565400" y="4000500"/>
          <p14:tracePt t="21262" x="2571750" y="4000500"/>
          <p14:tracePt t="21283" x="2571750" y="4006850"/>
          <p14:tracePt t="21304" x="2571750" y="4013200"/>
          <p14:tracePt t="21315" x="2578100" y="4013200"/>
          <p14:tracePt t="21325" x="2578100" y="4019550"/>
          <p14:tracePt t="21357" x="2584450" y="4025900"/>
          <p14:tracePt t="21378" x="2584450" y="4032250"/>
          <p14:tracePt t="21388" x="2584450" y="4038600"/>
          <p14:tracePt t="21409" x="2590800" y="4044950"/>
          <p14:tracePt t="21431" x="2597150" y="4051300"/>
          <p14:tracePt t="21441" x="2603500" y="4064000"/>
          <p14:tracePt t="21452" x="2609850" y="4064000"/>
          <p14:tracePt t="21466" x="2616200" y="4070350"/>
          <p14:tracePt t="21483" x="2622550" y="4076700"/>
          <p14:tracePt t="21499" x="2628900" y="4083050"/>
          <p14:tracePt t="21516" x="2635250" y="4089400"/>
          <p14:tracePt t="21533" x="2641600" y="4095750"/>
          <p14:tracePt t="21549" x="2647950" y="4102100"/>
          <p14:tracePt t="21566" x="2654300" y="4102100"/>
          <p14:tracePt t="21583" x="2667000" y="4108450"/>
          <p14:tracePt t="21599" x="2673350" y="4114800"/>
          <p14:tracePt t="21616" x="2692400" y="4127500"/>
          <p14:tracePt t="21633" x="2711450" y="4133850"/>
          <p14:tracePt t="21649" x="2717800" y="4133850"/>
          <p14:tracePt t="21666" x="2743200" y="4146550"/>
          <p14:tracePt t="21683" x="2755900" y="4146550"/>
          <p14:tracePt t="21699" x="2774950" y="4146550"/>
          <p14:tracePt t="21716" x="2800350" y="4152900"/>
          <p14:tracePt t="21733" x="2838450" y="4152900"/>
          <p14:tracePt t="21749" x="2863850" y="4159250"/>
          <p14:tracePt t="21766" x="2876550" y="4159250"/>
          <p14:tracePt t="21783" x="2901950" y="4159250"/>
          <p14:tracePt t="21799" x="2914650" y="4159250"/>
          <p14:tracePt t="21816" x="2927350" y="4165600"/>
          <p14:tracePt t="21833" x="2965450" y="4165600"/>
          <p14:tracePt t="21849" x="2978150" y="4165600"/>
          <p14:tracePt t="21866" x="3016250" y="4171950"/>
          <p14:tracePt t="21883" x="3028950" y="4171950"/>
          <p14:tracePt t="21899" x="3060700" y="4171950"/>
          <p14:tracePt t="21916" x="3073400" y="4171950"/>
          <p14:tracePt t="21933" x="3098800" y="4171950"/>
          <p14:tracePt t="21950" x="3124200" y="4178300"/>
          <p14:tracePt t="21966" x="3136900" y="4178300"/>
          <p14:tracePt t="21983" x="3168650" y="4178300"/>
          <p14:tracePt t="21999" x="3181350" y="4178300"/>
          <p14:tracePt t="22016" x="3213100" y="4178300"/>
          <p14:tracePt t="22033" x="3219450" y="4178300"/>
          <p14:tracePt t="22393" x="3225800" y="4171950"/>
          <p14:tracePt t="22404" x="3232150" y="4159250"/>
          <p14:tracePt t="22415" x="3257550" y="4140200"/>
          <p14:tracePt t="22425" x="3276600" y="4114800"/>
          <p14:tracePt t="22436" x="3302000" y="4095750"/>
          <p14:tracePt t="22449" x="3327400" y="4064000"/>
          <p14:tracePt t="22466" x="3352800" y="4032250"/>
          <p14:tracePt t="22483" x="3390900" y="3962400"/>
          <p14:tracePt t="22499" x="3422650" y="3892550"/>
          <p14:tracePt t="22516" x="3441700" y="3860800"/>
          <p14:tracePt t="22532" x="3460750" y="3810000"/>
          <p14:tracePt t="22549" x="3460750" y="3797300"/>
          <p14:tracePt t="22566" x="3467100" y="3759200"/>
          <p14:tracePt t="22583" x="3467100" y="3752850"/>
          <p14:tracePt t="22599" x="3467100" y="3733800"/>
          <p14:tracePt t="22616" x="3467100" y="3714750"/>
          <p14:tracePt t="22632" x="3454400" y="3702050"/>
          <p14:tracePt t="22649" x="3384550" y="3670300"/>
          <p14:tracePt t="22666" x="3314700" y="3663950"/>
          <p14:tracePt t="22683" x="3213100" y="3644900"/>
          <p14:tracePt t="22699" x="3162300" y="3644900"/>
          <p14:tracePt t="22716" x="3041650" y="3644900"/>
          <p14:tracePt t="22732" x="2901950" y="3663950"/>
          <p14:tracePt t="22749" x="2844800" y="3683000"/>
          <p14:tracePt t="22766" x="2743200" y="3727450"/>
          <p14:tracePt t="22783" x="2698750" y="3759200"/>
          <p14:tracePt t="22799" x="2584450" y="3835400"/>
          <p14:tracePt t="22816" x="2540000" y="3860800"/>
          <p14:tracePt t="22833" x="2482850" y="3905250"/>
          <p14:tracePt t="22849" x="2444750" y="3937000"/>
          <p14:tracePt t="22866" x="2438400" y="3949700"/>
          <p14:tracePt t="22883" x="2419350" y="3962400"/>
          <p14:tracePt t="22899" x="2413000" y="3968750"/>
          <p14:tracePt t="22916" x="2406650" y="3975100"/>
          <p14:tracePt t="22943" x="2400300" y="3975100"/>
          <p14:tracePt t="22954" x="2400300" y="3981450"/>
          <p14:tracePt t="22966" x="2400300" y="3994150"/>
          <p14:tracePt t="22982" x="2400300" y="4000500"/>
          <p14:tracePt t="22999" x="2400300" y="4025900"/>
          <p14:tracePt t="23016" x="2400300" y="4038600"/>
          <p14:tracePt t="23033" x="2400300" y="4051300"/>
          <p14:tracePt t="23050" x="2413000" y="4070350"/>
          <p14:tracePt t="23066" x="2419350" y="4076700"/>
          <p14:tracePt t="23083" x="2444750" y="4095750"/>
          <p14:tracePt t="23099" x="2457450" y="4102100"/>
          <p14:tracePt t="23116" x="2489200" y="4121150"/>
          <p14:tracePt t="23132" x="2508250" y="4127500"/>
          <p14:tracePt t="23149" x="2571750" y="4152900"/>
          <p14:tracePt t="23166" x="2641600" y="4178300"/>
          <p14:tracePt t="23182" x="2673350" y="4178300"/>
          <p14:tracePt t="23199" x="2711450" y="4184650"/>
          <p14:tracePt t="23216" x="2736850" y="4184650"/>
          <p14:tracePt t="23232" x="2774950" y="4184650"/>
          <p14:tracePt t="23249" x="2794000" y="4184650"/>
          <p14:tracePt t="23266" x="2844800" y="4184650"/>
          <p14:tracePt t="23283" x="2895600" y="4191000"/>
          <p14:tracePt t="23299" x="2921000" y="4191000"/>
          <p14:tracePt t="23316" x="2959100" y="4191000"/>
          <p14:tracePt t="23333" x="2984500" y="4191000"/>
          <p14:tracePt t="23349" x="3016250" y="4191000"/>
          <p14:tracePt t="23366" x="3028950" y="4191000"/>
          <p14:tracePt t="23383" x="3035300" y="4191000"/>
          <p14:tracePt t="23399" x="3054350" y="4191000"/>
          <p14:tracePt t="23430" x="3060700" y="4191000"/>
          <p14:tracePt t="24319" x="3067050" y="4191000"/>
          <p14:tracePt t="24329" x="3067050" y="4184650"/>
          <p14:tracePt t="24340" x="3073400" y="4178300"/>
          <p14:tracePt t="24361" x="3079750" y="4165600"/>
          <p14:tracePt t="24371" x="3086100" y="4152900"/>
          <p14:tracePt t="24382" x="3092450" y="4140200"/>
          <p14:tracePt t="24399" x="3098800" y="4121150"/>
          <p14:tracePt t="24416" x="3105150" y="4114800"/>
          <p14:tracePt t="24433" x="3105150" y="4108450"/>
          <p14:tracePt t="24449" x="3105150" y="4095750"/>
          <p14:tracePt t="24466" x="3111500" y="4095750"/>
          <p14:tracePt t="24483" x="3117850" y="4089400"/>
          <p14:tracePt t="24499" x="3117850" y="4083050"/>
          <p14:tracePt t="24516" x="3124200" y="4083050"/>
          <p14:tracePt t="24533" x="3124200" y="4076700"/>
          <p14:tracePt t="24549" x="3130550" y="4076700"/>
          <p14:tracePt t="24566" x="3130550" y="4070350"/>
          <p14:tracePt t="24583" x="3136900" y="4070350"/>
          <p14:tracePt t="24604" x="3136900" y="4064000"/>
          <p14:tracePt t="24636" x="3143250" y="4064000"/>
          <p14:tracePt t="26554" x="3136900" y="4064000"/>
          <p14:tracePt t="26564" x="3124200" y="4064000"/>
          <p14:tracePt t="26575" x="3098800" y="4064000"/>
          <p14:tracePt t="26586" x="3079750" y="4070350"/>
          <p14:tracePt t="26599" x="3060700" y="4089400"/>
          <p14:tracePt t="26615" x="3041650" y="4095750"/>
          <p14:tracePt t="26632" x="2984500" y="4114800"/>
          <p14:tracePt t="26649" x="2940050" y="4127500"/>
          <p14:tracePt t="26666" x="2908300" y="4146550"/>
          <p14:tracePt t="26682" x="2819400" y="4178300"/>
          <p14:tracePt t="26699" x="2787650" y="4184650"/>
          <p14:tracePt t="26716" x="2730500" y="4210050"/>
          <p14:tracePt t="26732" x="2711450" y="4216400"/>
          <p14:tracePt t="26749" x="2673350" y="4229100"/>
          <p14:tracePt t="26766" x="2641600" y="4235450"/>
          <p14:tracePt t="26782" x="2622550" y="4241800"/>
          <p14:tracePt t="26799" x="2584450" y="4260850"/>
          <p14:tracePt t="26816" x="2571750" y="4273550"/>
          <p14:tracePt t="26832" x="2546350" y="4305300"/>
          <p14:tracePt t="26849" x="2527300" y="4337050"/>
          <p14:tracePt t="26866" x="2514600" y="4406900"/>
          <p14:tracePt t="26883" x="2514600" y="4508500"/>
          <p14:tracePt t="26899" x="2527300" y="4552950"/>
          <p14:tracePt t="26916" x="2565400" y="4629150"/>
          <p14:tracePt t="26932" x="2590800" y="4660900"/>
          <p14:tracePt t="26949" x="2686050" y="4749800"/>
          <p14:tracePt t="26966" x="2755900" y="4775200"/>
          <p14:tracePt t="26982" x="2921000" y="4794250"/>
          <p14:tracePt t="26999" x="3054350" y="4787900"/>
          <p14:tracePt t="27015" x="3117850" y="4768850"/>
          <p14:tracePt t="27032" x="3194050" y="4724400"/>
          <p14:tracePt t="27049" x="3225800" y="4705350"/>
          <p14:tracePt t="27066" x="3270250" y="4673600"/>
          <p14:tracePt t="27082" x="3276600" y="4667250"/>
          <p14:tracePt t="27099" x="3289300" y="4654550"/>
          <p14:tracePt t="27116" x="3289300" y="4641850"/>
          <p14:tracePt t="27136" x="3289300" y="4635500"/>
          <p14:tracePt t="27149" x="3289300" y="4622800"/>
          <p14:tracePt t="27166" x="3276600" y="4616450"/>
          <p14:tracePt t="27182" x="3232150" y="4610100"/>
          <p14:tracePt t="27199" x="3194050" y="4610100"/>
          <p14:tracePt t="27216" x="3136900" y="4610100"/>
          <p14:tracePt t="27232" x="3086100" y="4629150"/>
          <p14:tracePt t="27249" x="3067050" y="4641850"/>
          <p14:tracePt t="27266" x="3041650" y="4648200"/>
          <p14:tracePt t="27282" x="3035300" y="4648200"/>
          <p14:tracePt t="27299" x="3022600" y="4648200"/>
          <p14:tracePt t="27316" x="3016250" y="4654550"/>
          <p14:tracePt t="27358" x="3009900" y="4654550"/>
          <p14:tracePt t="28067" x="3003550" y="4654550"/>
          <p14:tracePt t="28088" x="3003550" y="4648200"/>
          <p14:tracePt t="28098" x="2997200" y="4629150"/>
          <p14:tracePt t="28109" x="2997200" y="4616450"/>
          <p14:tracePt t="28119" x="2997200" y="4597400"/>
          <p14:tracePt t="28132" x="2990850" y="4584700"/>
          <p14:tracePt t="28149" x="2990850" y="4572000"/>
          <p14:tracePt t="28166" x="2990850" y="4559300"/>
          <p14:tracePt t="28204" x="2984500" y="4552950"/>
          <p14:tracePt t="28215" x="2984500" y="4546600"/>
          <p14:tracePt t="28225" x="2984500" y="4533900"/>
          <p14:tracePt t="28236" x="2984500" y="4514850"/>
          <p14:tracePt t="28249" x="2978150" y="4502150"/>
          <p14:tracePt t="28266" x="2978150" y="4483100"/>
          <p14:tracePt t="28282" x="2971800" y="4451350"/>
          <p14:tracePt t="28300" x="2971800" y="4419600"/>
          <p14:tracePt t="28316" x="2965450" y="4400550"/>
          <p14:tracePt t="28332" x="2952750" y="4349750"/>
          <p14:tracePt t="28363" x="2952750" y="4337050"/>
          <p14:tracePt t="28373" x="2946400" y="4324350"/>
          <p14:tracePt t="28384" x="2933700" y="4305300"/>
          <p14:tracePt t="28399" x="2921000" y="4298950"/>
          <p14:tracePt t="28416" x="2901950" y="4286250"/>
          <p14:tracePt t="28432" x="2895600" y="4279900"/>
          <p14:tracePt t="28449" x="2895600" y="4273550"/>
          <p14:tracePt t="28466" x="2889250" y="4273550"/>
          <p14:tracePt t="28955" x="2876550" y="4267200"/>
          <p14:tracePt t="28966" x="2870200" y="4260850"/>
          <p14:tracePt t="28976" x="2857500" y="4254500"/>
          <p14:tracePt t="28987" x="2838450" y="4241800"/>
          <p14:tracePt t="28999" x="2825750" y="4235450"/>
          <p14:tracePt t="29015" x="2794000" y="4222750"/>
          <p14:tracePt t="29032" x="2730500" y="4191000"/>
          <p14:tracePt t="29049" x="2698750" y="4171950"/>
          <p14:tracePt t="29066" x="2628900" y="4146550"/>
          <p14:tracePt t="29082" x="2552700" y="4127500"/>
          <p14:tracePt t="29099" x="2527300" y="4108450"/>
          <p14:tracePt t="29116" x="2463800" y="4102100"/>
          <p14:tracePt t="29132" x="2438400" y="4102100"/>
          <p14:tracePt t="29149" x="2381250" y="4102100"/>
          <p14:tracePt t="29166" x="2362200" y="4102100"/>
          <p14:tracePt t="29182" x="2311400" y="4102100"/>
          <p14:tracePt t="29199" x="2279650" y="4102100"/>
          <p14:tracePt t="29216" x="2260600" y="4102100"/>
          <p14:tracePt t="29232" x="2241550" y="4102100"/>
          <p14:tracePt t="29249" x="2235200" y="4102100"/>
          <p14:tracePt t="29266" x="2222500" y="4108450"/>
          <p14:tracePt t="29315" x="2216150" y="4108450"/>
          <p14:tracePt t="30704" x="2216150" y="4114800"/>
          <p14:tracePt t="30725" x="2216150" y="4121150"/>
          <p14:tracePt t="30736" x="2209800" y="4127500"/>
          <p14:tracePt t="30746" x="2209800" y="4133850"/>
          <p14:tracePt t="30757" x="2209800" y="4140200"/>
          <p14:tracePt t="30768" x="2209800" y="4146550"/>
          <p14:tracePt t="30782" x="2209800" y="4152900"/>
          <p14:tracePt t="30799" x="2209800" y="4159250"/>
          <p14:tracePt t="30815" x="2203450" y="4178300"/>
          <p14:tracePt t="30832" x="2203450" y="4191000"/>
          <p14:tracePt t="30849" x="2197100" y="4197350"/>
          <p14:tracePt t="30905" x="2197100" y="4203700"/>
          <p14:tracePt t="31021" x="2197100" y="4210050"/>
          <p14:tracePt t="31265" x="2203450" y="4210050"/>
          <p14:tracePt t="31275" x="2216150" y="4210050"/>
          <p14:tracePt t="31286" x="2228850" y="4210050"/>
          <p14:tracePt t="31299" x="2247900" y="4210050"/>
          <p14:tracePt t="31316" x="2266950" y="4210050"/>
          <p14:tracePt t="31332" x="2317750" y="4210050"/>
          <p14:tracePt t="31349" x="2336800" y="4210050"/>
          <p14:tracePt t="31365" x="2387600" y="4210050"/>
          <p14:tracePt t="31382" x="2413000" y="4210050"/>
          <p14:tracePt t="31399" x="2419350" y="4210050"/>
          <p14:tracePt t="31434" x="2425700" y="4210050"/>
          <p14:tracePt t="31476" x="2432050" y="4210050"/>
          <p14:tracePt t="32513" x="2444750" y="4210050"/>
          <p14:tracePt t="32523" x="2457450" y="4210050"/>
          <p14:tracePt t="32534" x="2470150" y="4210050"/>
          <p14:tracePt t="32548" x="2489200" y="4203700"/>
          <p14:tracePt t="32566" x="2520950" y="4203700"/>
          <p14:tracePt t="32566" x="2559050" y="4197350"/>
          <p14:tracePt t="32582" x="2622550" y="4197350"/>
          <p14:tracePt t="32599" x="2724150" y="4184650"/>
          <p14:tracePt t="32615" x="2755900" y="4178300"/>
          <p14:tracePt t="32632" x="2851150" y="4171950"/>
          <p14:tracePt t="32648" x="2901950" y="4159250"/>
          <p14:tracePt t="32665" x="2990850" y="4159250"/>
          <p14:tracePt t="32682" x="3060700" y="4159250"/>
          <p14:tracePt t="32699" x="3092450" y="4159250"/>
          <p14:tracePt t="32715" x="3136900" y="4159250"/>
          <p14:tracePt t="32732" x="3168650" y="4165600"/>
          <p14:tracePt t="32749" x="3238500" y="4184650"/>
          <p14:tracePt t="32765" x="3270250" y="4191000"/>
          <p14:tracePt t="32782" x="3333750" y="4222750"/>
          <p14:tracePt t="32799" x="3378200" y="4248150"/>
          <p14:tracePt t="32815" x="3397250" y="4254500"/>
          <p14:tracePt t="32832" x="3441700" y="4279900"/>
          <p14:tracePt t="32849" x="3460750" y="4298950"/>
          <p14:tracePt t="32865" x="3536950" y="4337050"/>
          <p14:tracePt t="32882" x="3568700" y="4375150"/>
          <p14:tracePt t="32898" x="3644900" y="4425950"/>
          <p14:tracePt t="32915" x="3689350" y="4445000"/>
          <p14:tracePt t="32932" x="3695700" y="4445000"/>
          <p14:tracePt t="32948" x="3702050" y="4451350"/>
          <p14:tracePt t="33433" x="3721100" y="4451350"/>
          <p14:tracePt t="33444" x="3740150" y="4451350"/>
          <p14:tracePt t="33454" x="3765550" y="4445000"/>
          <p14:tracePt t="33465" x="3790950" y="4438650"/>
          <p14:tracePt t="33482" x="3822700" y="4419600"/>
          <p14:tracePt t="33499" x="3886200" y="4413250"/>
          <p14:tracePt t="33515" x="4013200" y="4375150"/>
          <p14:tracePt t="33532" x="4121150" y="4349750"/>
          <p14:tracePt t="33548" x="4171950" y="4337050"/>
          <p14:tracePt t="33565" x="4279900" y="4318000"/>
          <p14:tracePt t="33582" x="4394200" y="4318000"/>
          <p14:tracePt t="33598" x="4432300" y="4318000"/>
          <p14:tracePt t="33615" x="4502150" y="4318000"/>
          <p14:tracePt t="33632" x="4521200" y="4318000"/>
          <p14:tracePt t="33648" x="4578350" y="4318000"/>
          <p14:tracePt t="33665" x="4629150" y="4330700"/>
          <p14:tracePt t="33682" x="4711700" y="4349750"/>
          <p14:tracePt t="33698" x="4806950" y="4362450"/>
          <p14:tracePt t="33715" x="4857750" y="4362450"/>
          <p14:tracePt t="33732" x="4927600" y="4381500"/>
          <p14:tracePt t="33748" x="4984750" y="4387850"/>
          <p14:tracePt t="33765" x="5067300" y="4406900"/>
          <p14:tracePt t="33782" x="5105400" y="4413250"/>
          <p14:tracePt t="33798" x="5175250" y="4432300"/>
          <p14:tracePt t="33815" x="5226050" y="4438650"/>
          <p14:tracePt t="33832" x="5238750" y="4438650"/>
          <p14:tracePt t="33848" x="5264150" y="4438650"/>
          <p14:tracePt t="33865" x="5270500" y="4438650"/>
          <p14:tracePt t="33882" x="5283200" y="4438650"/>
          <p14:tracePt t="35224" x="5283200" y="4432300"/>
          <p14:tracePt t="35235" x="5302250" y="4419600"/>
          <p14:tracePt t="35245" x="5314950" y="4413250"/>
          <p14:tracePt t="35256" x="5334000" y="4387850"/>
          <p14:tracePt t="35267" x="5365750" y="4362450"/>
          <p14:tracePt t="35282" x="5410200" y="4330700"/>
          <p14:tracePt t="35299" x="5486400" y="4286250"/>
          <p14:tracePt t="35315" x="5518150" y="4267200"/>
          <p14:tracePt t="35332" x="5562600" y="4248150"/>
          <p14:tracePt t="35348" x="5581650" y="4241800"/>
          <p14:tracePt t="35365" x="5626100" y="4229100"/>
          <p14:tracePt t="35382" x="5645150" y="4229100"/>
          <p14:tracePt t="35398" x="5689600" y="4222750"/>
          <p14:tracePt t="35415" x="5721350" y="4222750"/>
          <p14:tracePt t="35432" x="5740400" y="4222750"/>
          <p14:tracePt t="35448" x="5765800" y="4222750"/>
          <p14:tracePt t="35465" x="5784850" y="4222750"/>
          <p14:tracePt t="35482" x="5810250" y="4229100"/>
          <p14:tracePt t="35498" x="5816600" y="4235450"/>
          <p14:tracePt t="35515" x="5842000" y="4248150"/>
          <p14:tracePt t="35532" x="5854700" y="4254500"/>
          <p14:tracePt t="35548" x="5861050" y="4260850"/>
          <p14:tracePt t="35565" x="5873750" y="4273550"/>
          <p14:tracePt t="35582" x="5886450" y="4279900"/>
          <p14:tracePt t="35598" x="5905500" y="4292600"/>
          <p14:tracePt t="35615" x="5911850" y="4298950"/>
          <p14:tracePt t="35631" x="5924550" y="4311650"/>
          <p14:tracePt t="35658" x="5930900" y="4318000"/>
          <p14:tracePt t="35668" x="5943600" y="4330700"/>
          <p14:tracePt t="35682" x="5949950" y="4343400"/>
          <p14:tracePt t="35698" x="5956300" y="4356100"/>
          <p14:tracePt t="35715" x="5969000" y="4381500"/>
          <p14:tracePt t="35732" x="5975350" y="4400550"/>
          <p14:tracePt t="35753" x="5981700" y="4406900"/>
          <p14:tracePt t="35765" x="5981700" y="4413250"/>
          <p14:tracePt t="35796" x="5981700" y="4419600"/>
          <p14:tracePt t="36610" x="5988050" y="4419600"/>
          <p14:tracePt t="36620" x="5994400" y="4413250"/>
          <p14:tracePt t="36631" x="6007100" y="4406900"/>
          <p14:tracePt t="36641" x="6013450" y="4400550"/>
          <p14:tracePt t="36652" x="6026150" y="4394200"/>
          <p14:tracePt t="36665" x="6038850" y="4387850"/>
          <p14:tracePt t="36681" x="6038850" y="4381500"/>
          <p14:tracePt t="36698" x="6064250" y="4375150"/>
          <p14:tracePt t="36715" x="6070600" y="4368800"/>
          <p14:tracePt t="36731" x="6096000" y="4362450"/>
          <p14:tracePt t="36748" x="6115050" y="4362450"/>
          <p14:tracePt t="36765" x="6127750" y="4362450"/>
          <p14:tracePt t="36782" x="6153150" y="4356100"/>
          <p14:tracePt t="36798" x="6159500" y="4356100"/>
          <p14:tracePt t="36815" x="6178550" y="4356100"/>
          <p14:tracePt t="36831" x="6184900" y="4356100"/>
          <p14:tracePt t="36848" x="6197600" y="4356100"/>
          <p14:tracePt t="36865" x="6203950" y="4356100"/>
          <p14:tracePt t="36885" x="6210300" y="4356100"/>
          <p14:tracePt t="36927" x="6216650" y="4356100"/>
          <p14:tracePt t="40904" x="6210300" y="4368800"/>
          <p14:tracePt t="40915" x="6191250" y="4381500"/>
          <p14:tracePt t="40925" x="6165850" y="4413250"/>
          <p14:tracePt t="40936" x="6146800" y="4438650"/>
          <p14:tracePt t="40948" x="6102350" y="4470400"/>
          <p14:tracePt t="40965" x="6064250" y="4508500"/>
          <p14:tracePt t="40982" x="5975350" y="4578350"/>
          <p14:tracePt t="41000" x="5930900" y="4616450"/>
          <p14:tracePt t="41001" x="5867400" y="4667250"/>
          <p14:tracePt t="41016" x="5810250" y="4705350"/>
          <p14:tracePt t="41032" x="5676900" y="4781550"/>
          <p14:tracePt t="41049" x="5619750" y="4819650"/>
          <p14:tracePt t="41065" x="5537200" y="4883150"/>
          <p14:tracePt t="41082" x="5492750" y="4908550"/>
          <p14:tracePt t="41099" x="5416550" y="4972050"/>
          <p14:tracePt t="41116" x="5372100" y="4997450"/>
          <p14:tracePt t="41132" x="5289550" y="5048250"/>
          <p14:tracePt t="41149" x="5213350" y="5092700"/>
          <p14:tracePt t="41165" x="5181600" y="5118100"/>
          <p14:tracePt t="41182" x="5130800" y="5156200"/>
          <p14:tracePt t="41199" x="5118100" y="5168900"/>
          <p14:tracePt t="41216" x="5080000" y="5194300"/>
          <p14:tracePt t="41233" x="5060950" y="5213350"/>
          <p14:tracePt t="41250" x="5060950" y="5219700"/>
          <p14:tracePt t="41266" x="5041900" y="5232400"/>
          <p14:tracePt t="41283" x="5035550" y="5232400"/>
          <p14:tracePt t="41299" x="5016500" y="5238750"/>
          <p14:tracePt t="41316" x="5010150" y="5238750"/>
          <p14:tracePt t="41332" x="5010150" y="5245100"/>
          <p14:tracePt t="41350" x="5003800" y="5251450"/>
          <p14:tracePt t="41371" x="4997450" y="5251450"/>
          <p14:tracePt t="41773" x="4991100" y="5251450"/>
          <p14:tracePt t="42100" x="4991100" y="5245100"/>
          <p14:tracePt t="42111" x="4997450" y="5232400"/>
          <p14:tracePt t="42121" x="5003800" y="5219700"/>
          <p14:tracePt t="42133" x="5010150" y="5207000"/>
          <p14:tracePt t="42149" x="5016500" y="5194300"/>
          <p14:tracePt t="42166" x="5016500" y="5187950"/>
          <p14:tracePt t="42183" x="5022850" y="5181600"/>
          <p14:tracePt t="42199" x="5022850" y="5168900"/>
          <p14:tracePt t="42216" x="5022850" y="5162550"/>
          <p14:tracePt t="42233" x="5022850" y="5156200"/>
          <p14:tracePt t="42250" x="5016500" y="5149850"/>
          <p14:tracePt t="42266" x="5003800" y="5143500"/>
          <p14:tracePt t="42283" x="4953000" y="5137150"/>
          <p14:tracePt t="42299" x="4933950" y="5137150"/>
          <p14:tracePt t="42316" x="4883150" y="5137150"/>
          <p14:tracePt t="42332" x="4864100" y="5143500"/>
          <p14:tracePt t="42349" x="4826000" y="5194300"/>
          <p14:tracePt t="42366" x="4787900" y="5302250"/>
          <p14:tracePt t="42383" x="4781550" y="5359400"/>
          <p14:tracePt t="42399" x="4768850" y="5499100"/>
          <p14:tracePt t="42416" x="4768850" y="5537200"/>
          <p14:tracePt t="42432" x="4775200" y="5588000"/>
          <p14:tracePt t="42451" x="4819650" y="5632450"/>
          <p14:tracePt t="42466" x="4857750" y="5651500"/>
          <p14:tracePt t="42483" x="4978400" y="5676900"/>
          <p14:tracePt t="42500" x="5022850" y="5676900"/>
          <p14:tracePt t="42516" x="5099050" y="5676900"/>
          <p14:tracePt t="42533" x="5143500" y="5657850"/>
          <p14:tracePt t="42549" x="5200650" y="5613400"/>
          <p14:tracePt t="42567" x="5245100" y="5568950"/>
          <p14:tracePt t="42582" x="5257800" y="5543550"/>
          <p14:tracePt t="42599" x="5270500" y="5505450"/>
          <p14:tracePt t="42616" x="5270500" y="5492750"/>
          <p14:tracePt t="42632" x="5270500" y="5461000"/>
          <p14:tracePt t="42649" x="5264150" y="5454650"/>
          <p14:tracePt t="42666" x="5232400" y="5422900"/>
          <p14:tracePt t="42683" x="5149850" y="5410200"/>
          <p14:tracePt t="42699" x="5099050" y="5410200"/>
          <p14:tracePt t="42716" x="5003800" y="5410200"/>
          <p14:tracePt t="42733" x="4978400" y="5410200"/>
          <p14:tracePt t="42749" x="4921250" y="5435600"/>
          <p14:tracePt t="42766" x="4908550" y="5441950"/>
          <p14:tracePt t="42783" x="4902200" y="5441950"/>
          <p14:tracePt t="42799" x="4895850" y="5441950"/>
          <p14:tracePt t="42815" x="4889500" y="5448300"/>
          <p14:tracePt t="48344" x="4876800" y="5454650"/>
          <p14:tracePt t="48354" x="4864100" y="5461000"/>
          <p14:tracePt t="48366" x="4832350" y="5480050"/>
          <p14:tracePt t="48382" x="4794250" y="5492750"/>
          <p14:tracePt t="48398" x="4635500" y="5537200"/>
          <p14:tracePt t="48415" x="4540250" y="5543550"/>
          <p14:tracePt t="48432" x="4273550" y="5543550"/>
          <p14:tracePt t="48450" x="3937000" y="5530850"/>
          <p14:tracePt t="48465" x="3822700" y="5505450"/>
          <p14:tracePt t="48483" x="3556000" y="5467350"/>
          <p14:tracePt t="48499" x="3435350" y="5435600"/>
          <p14:tracePt t="48515" x="3295650" y="5403850"/>
          <p14:tracePt t="48532" x="3238500" y="5384800"/>
          <p14:tracePt t="48549" x="3130550" y="5378450"/>
          <p14:tracePt t="48566" x="3073400" y="5378450"/>
          <p14:tracePt t="48582" x="3054350" y="5378450"/>
          <p14:tracePt t="48599" x="3035300" y="5378450"/>
          <p14:tracePt t="48615" x="3028950" y="5378450"/>
          <p14:tracePt t="48632" x="3022600" y="5378450"/>
          <p14:tracePt t="48757" x="3022600" y="5384800"/>
          <p14:tracePt t="48767" x="3022600" y="5391150"/>
          <p14:tracePt t="48788" x="3022600" y="5397500"/>
          <p14:tracePt t="48809" x="3022600" y="5403850"/>
          <p14:tracePt t="48820" x="3022600" y="5410200"/>
          <p14:tracePt t="48851" x="3028950" y="5410200"/>
          <p14:tracePt t="48861" x="3028950" y="5416550"/>
          <p14:tracePt t="48892" x="3035300" y="5416550"/>
          <p14:tracePt t="48956" x="3041650" y="5416550"/>
          <p14:tracePt t="48967" x="3041650" y="5422900"/>
          <p14:tracePt t="49031" x="3041650" y="5429250"/>
          <p14:tracePt t="49169" x="3048000" y="5429250"/>
          <p14:tracePt t="49202" x="3060700" y="5429250"/>
          <p14:tracePt t="49211" x="3079750" y="5429250"/>
          <p14:tracePt t="49222" x="3111500" y="5429250"/>
          <p14:tracePt t="49234" x="3162300" y="5422900"/>
          <p14:tracePt t="49249" x="3219450" y="5403850"/>
          <p14:tracePt t="49266" x="3340100" y="5365750"/>
          <p14:tracePt t="49283" x="3435350" y="5334000"/>
          <p14:tracePt t="49299" x="3625850" y="5295900"/>
          <p14:tracePt t="49316" x="3708400" y="5283200"/>
          <p14:tracePt t="49332" x="3860800" y="5264150"/>
          <p14:tracePt t="49350" x="4013200" y="5264150"/>
          <p14:tracePt t="49366" x="4083050" y="5264150"/>
          <p14:tracePt t="49382" x="4152900" y="5302250"/>
          <p14:tracePt t="49399" x="4191000" y="5327650"/>
          <p14:tracePt t="49415" x="4229100" y="5391150"/>
          <p14:tracePt t="49432" x="4260850" y="5467350"/>
          <p14:tracePt t="49448" x="4305300" y="5626100"/>
          <p14:tracePt t="49465" x="4337050" y="5734050"/>
          <p14:tracePt t="49482" x="4337050" y="5778500"/>
          <p14:tracePt t="49499" x="4343400" y="5854700"/>
          <p14:tracePt t="49515" x="4343400" y="5880100"/>
          <p14:tracePt t="49532" x="4343400" y="5911850"/>
          <p14:tracePt t="49550" x="4343400" y="5924550"/>
          <p14:tracePt t="49565" x="4343400" y="5943600"/>
          <p14:tracePt t="49582" x="4330700" y="5969000"/>
          <p14:tracePt t="49599" x="4298950" y="5994400"/>
          <p14:tracePt t="49615" x="4248150" y="6026150"/>
          <p14:tracePt t="49632" x="4203700" y="6051550"/>
          <p14:tracePt t="49649" x="4140200" y="6083300"/>
          <p14:tracePt t="49664" x="4108450" y="6096000"/>
          <p14:tracePt t="49682" x="4038600" y="6115050"/>
          <p14:tracePt t="49699" x="3917950" y="6121400"/>
          <p14:tracePt t="49715" x="3854450" y="6134100"/>
          <p14:tracePt t="49732" x="3784600" y="6140450"/>
          <p14:tracePt t="49750" x="3752850" y="6146800"/>
          <p14:tracePt t="49766" x="3721100" y="6146800"/>
          <p14:tracePt t="49783" x="3695700" y="6153150"/>
          <p14:tracePt t="49799" x="3689350" y="6153150"/>
          <p14:tracePt t="49816" x="3676650" y="6153150"/>
          <p14:tracePt t="49832" x="3670300" y="6159500"/>
          <p14:tracePt t="49848" x="3657600" y="6159500"/>
          <p14:tracePt t="49865" x="3651250" y="6159500"/>
        </p14:tracePtLst>
      </p14:laserTrace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a:xfrm>
            <a:off x="457200" y="274638"/>
            <a:ext cx="8229600" cy="1143000"/>
          </a:xfrm>
        </p:spPr>
        <p:txBody>
          <a:bodyPr/>
          <a:lstStyle/>
          <a:p>
            <a:r>
              <a:rPr lang="en-US" altLang="en-US"/>
              <a:t>Predictors</a:t>
            </a:r>
          </a:p>
        </p:txBody>
      </p:sp>
      <p:sp>
        <p:nvSpPr>
          <p:cNvPr id="16387" name="Espaço Reservado para Conteúdo 2"/>
          <p:cNvSpPr>
            <a:spLocks noGrp="1"/>
          </p:cNvSpPr>
          <p:nvPr>
            <p:ph idx="1"/>
          </p:nvPr>
        </p:nvSpPr>
        <p:spPr/>
        <p:txBody>
          <a:bodyPr/>
          <a:lstStyle/>
          <a:p>
            <a:r>
              <a:rPr lang="en-US" altLang="en-US" sz="2800"/>
              <a:t>Important predictors included in the process?</a:t>
            </a:r>
          </a:p>
          <a:p>
            <a:pPr lvl="1"/>
            <a:r>
              <a:rPr lang="en-US" altLang="en-US" sz="2400"/>
              <a:t>Strength of association; previously identified</a:t>
            </a:r>
          </a:p>
          <a:p>
            <a:r>
              <a:rPr lang="en-US" altLang="en-US" sz="2800"/>
              <a:t>Predictors had a significant prevalence in the study population?</a:t>
            </a:r>
          </a:p>
          <a:p>
            <a:pPr lvl="1"/>
            <a:r>
              <a:rPr lang="en-US" altLang="en-US" sz="2400"/>
              <a:t>OR = 2 &amp; P = 50% vs OR = 3 &amp; P = 1%</a:t>
            </a:r>
          </a:p>
          <a:p>
            <a:pPr lvl="1"/>
            <a:r>
              <a:rPr lang="en-US" altLang="en-US" sz="2400"/>
              <a:t>Continuous predictors must cover a clinical relevant range</a:t>
            </a:r>
          </a:p>
          <a:p>
            <a:r>
              <a:rPr lang="en-US" altLang="en-US" sz="2800"/>
              <a:t>Predictors clearly defined?</a:t>
            </a:r>
          </a:p>
          <a:p>
            <a:pPr lvl="1"/>
            <a:r>
              <a:rPr lang="en-US" altLang="en-US" sz="2400"/>
              <a:t>Concepts; reproducible; data quality; no missing values; biological variability; “regression dilution bias”</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16390"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E1FBCAD-968F-4F92-921A-5B929B118E93}" type="slidenum">
              <a:rPr lang="pt-BR" altLang="en-US" sz="1200" smtClean="0">
                <a:solidFill>
                  <a:srgbClr val="898989"/>
                </a:solidFill>
              </a:rPr>
              <a:pPr>
                <a:spcBef>
                  <a:spcPct val="0"/>
                </a:spcBef>
                <a:buFontTx/>
                <a:buNone/>
              </a:pPr>
              <a:t>13</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6199" x="3644900" y="6159500"/>
          <p14:tracePt t="6210" x="3638550" y="6153150"/>
          <p14:tracePt t="6220" x="3619500" y="6134100"/>
          <p14:tracePt t="6235" x="3606800" y="6102350"/>
          <p14:tracePt t="6251" x="3543300" y="5988050"/>
          <p14:tracePt t="6268" x="3492500" y="5905500"/>
          <p14:tracePt t="6284" x="3397250" y="5746750"/>
          <p14:tracePt t="6301" x="3359150" y="5664200"/>
          <p14:tracePt t="6318" x="3276600" y="5454650"/>
          <p14:tracePt t="6334" x="3238500" y="5270500"/>
          <p14:tracePt t="6352" x="3175000" y="4921250"/>
          <p14:tracePt t="6369" x="3149600" y="4679950"/>
          <p14:tracePt t="6385" x="3149600" y="4451350"/>
          <p14:tracePt t="6402" x="3168650" y="4197350"/>
          <p14:tracePt t="6419" x="3175000" y="4095750"/>
          <p14:tracePt t="6435" x="3263900" y="3854450"/>
          <p14:tracePt t="6453" x="3409950" y="3524250"/>
          <p14:tracePt t="6468" x="3473450" y="3416300"/>
          <p14:tracePt t="6485" x="3587750" y="3244850"/>
          <p14:tracePt t="6502" x="3644900" y="3105150"/>
          <p14:tracePt t="6519" x="3746500" y="2908300"/>
          <p14:tracePt t="6536" x="3797300" y="2825750"/>
          <p14:tracePt t="6553" x="3886200" y="2698750"/>
          <p14:tracePt t="6568" x="3937000" y="2641600"/>
          <p14:tracePt t="6584" x="4032250" y="2533650"/>
          <p14:tracePt t="6601" x="4102100" y="2444750"/>
          <p14:tracePt t="6618" x="4152900" y="2387600"/>
          <p14:tracePt t="6634" x="4216400" y="2305050"/>
          <p14:tracePt t="6652" x="4248150" y="2273300"/>
          <p14:tracePt t="6669" x="4292600" y="2228850"/>
          <p14:tracePt t="6686" x="4324350" y="2184400"/>
          <p14:tracePt t="7150" x="4318000" y="2184400"/>
          <p14:tracePt t="7160" x="4298950" y="2171700"/>
          <p14:tracePt t="7171" x="4273550" y="2159000"/>
          <p14:tracePt t="7184" x="4248150" y="2146300"/>
          <p14:tracePt t="7201" x="4222750" y="2120900"/>
          <p14:tracePt t="7218" x="4165600" y="2095500"/>
          <p14:tracePt t="7234" x="4133850" y="2076450"/>
          <p14:tracePt t="7251" x="4076700" y="2057400"/>
          <p14:tracePt t="7268" x="3981450" y="2038350"/>
          <p14:tracePt t="7286" x="3943350" y="2032000"/>
          <p14:tracePt t="7291" x="3911600" y="2025650"/>
          <p14:tracePt t="7302" x="3879850" y="2025650"/>
          <p14:tracePt t="7320" x="3841750" y="2025650"/>
          <p14:tracePt t="7336" x="3829050" y="2025650"/>
          <p14:tracePt t="7352" x="3816350" y="2025650"/>
          <p14:tracePt t="7373" x="3810000" y="2025650"/>
          <p14:tracePt t="7395" x="3803650" y="2025650"/>
          <p14:tracePt t="7447" x="3797300" y="2025650"/>
          <p14:tracePt t="14329" x="3803650" y="2019300"/>
          <p14:tracePt t="14340" x="3835400" y="2000250"/>
          <p14:tracePt t="14351" x="3879850" y="1974850"/>
          <p14:tracePt t="14361" x="3930650" y="1955800"/>
          <p14:tracePt t="14372" x="4000500" y="1924050"/>
          <p14:tracePt t="14385" x="4102100" y="1898650"/>
          <p14:tracePt t="14402" x="4197350" y="1873250"/>
          <p14:tracePt t="14418" x="4337050" y="1866900"/>
          <p14:tracePt t="14436" x="4425950" y="1866900"/>
          <p14:tracePt t="14451" x="4470400" y="1866900"/>
          <p14:tracePt t="14469" x="4527550" y="1873250"/>
          <p14:tracePt t="14485" x="4546600" y="1879600"/>
          <p14:tracePt t="14501" x="4565650" y="1898650"/>
          <p14:tracePt t="14518" x="4572000" y="1911350"/>
          <p14:tracePt t="14535" x="4597400" y="1949450"/>
          <p14:tracePt t="14552" x="4603750" y="1968500"/>
          <p14:tracePt t="14569" x="4603750" y="1981200"/>
          <p14:tracePt t="14586" x="4603750" y="1987550"/>
          <p14:tracePt t="14602" x="4603750" y="1993900"/>
          <p14:tracePt t="14618" x="4603750" y="2012950"/>
          <p14:tracePt t="14635" x="4603750" y="2025650"/>
          <p14:tracePt t="14651" x="4603750" y="2044700"/>
          <p14:tracePt t="14668" x="4603750" y="2089150"/>
          <p14:tracePt t="14685" x="4597400" y="2108200"/>
          <p14:tracePt t="14702" x="4578350" y="2152650"/>
          <p14:tracePt t="14718" x="4552950" y="2171700"/>
          <p14:tracePt t="14734" x="4451350" y="2235200"/>
          <p14:tracePt t="14751" x="4375150" y="2260600"/>
          <p14:tracePt t="14768" x="4210050" y="2260600"/>
          <p14:tracePt t="14785" x="4108450" y="2209800"/>
          <p14:tracePt t="14802" x="4064000" y="2165350"/>
          <p14:tracePt t="14818" x="3937000" y="1905000"/>
          <p14:tracePt t="14835" x="3917950" y="1803400"/>
          <p14:tracePt t="14851" x="3917950" y="1631950"/>
          <p14:tracePt t="14868" x="3930650" y="1568450"/>
          <p14:tracePt t="14885" x="3981450" y="1504950"/>
          <p14:tracePt t="14901" x="4165600" y="1422400"/>
          <p14:tracePt t="14917" x="4254500" y="1397000"/>
          <p14:tracePt t="14934" x="4425950" y="1409700"/>
          <p14:tracePt t="14951" x="4502150" y="1441450"/>
          <p14:tracePt t="14968" x="4654550" y="1524000"/>
          <p14:tracePt t="14987" x="4737100" y="1606550"/>
          <p14:tracePt t="15001" x="4762500" y="1663700"/>
          <p14:tracePt t="15019" x="4806950" y="1803400"/>
          <p14:tracePt t="15034" x="4806950" y="1873250"/>
          <p14:tracePt t="15051" x="4806950" y="1949450"/>
          <p14:tracePt t="15068" x="4806950" y="1987550"/>
          <p14:tracePt t="15085" x="4806950" y="2012950"/>
          <p14:tracePt t="15102" x="4800600" y="2025650"/>
          <p14:tracePt t="15133" x="4800600" y="2032000"/>
          <p14:tracePt t="15164" x="4800600" y="2038350"/>
          <p14:tracePt t="16488" x="4794250" y="2038350"/>
          <p14:tracePt t="16499" x="4787900" y="2038350"/>
          <p14:tracePt t="16509" x="4768850" y="2038350"/>
          <p14:tracePt t="16521" x="4749800" y="2038350"/>
          <p14:tracePt t="16534" x="4699000" y="2051050"/>
          <p14:tracePt t="16552" x="4495800" y="2051050"/>
          <p14:tracePt t="16568" x="4394200" y="2051050"/>
          <p14:tracePt t="16585" x="4051300" y="2070100"/>
          <p14:tracePt t="16602" x="3924300" y="2082800"/>
          <p14:tracePt t="16619" x="3568700" y="2133600"/>
          <p14:tracePt t="16635" x="3390900" y="2171700"/>
          <p14:tracePt t="16651" x="3194050" y="2209800"/>
          <p14:tracePt t="16669" x="3009900" y="2260600"/>
          <p14:tracePt t="16685" x="2946400" y="2292350"/>
          <p14:tracePt t="16702" x="2825750" y="2317750"/>
          <p14:tracePt t="16718" x="2781300" y="2324100"/>
          <p14:tracePt t="16734" x="2730500" y="2324100"/>
          <p14:tracePt t="16751" x="2711450" y="2324100"/>
          <p14:tracePt t="16768" x="2673350" y="2324100"/>
          <p14:tracePt t="16785" x="2628900" y="2343150"/>
          <p14:tracePt t="16803" x="2609850" y="2349500"/>
          <p14:tracePt t="16818" x="2559050" y="2368550"/>
          <p14:tracePt t="16834" x="2546350" y="2374900"/>
          <p14:tracePt t="16850" x="2495550" y="2406650"/>
          <p14:tracePt t="16867" x="2470150" y="2425700"/>
          <p14:tracePt t="16884" x="2432050" y="2463800"/>
          <p14:tracePt t="16901" x="2406650" y="2489200"/>
          <p14:tracePt t="16917" x="2393950" y="2495550"/>
          <p14:tracePt t="16934" x="2387600" y="2501900"/>
          <p14:tracePt t="17460" x="2387600" y="2489200"/>
          <p14:tracePt t="17471" x="2387600" y="2476500"/>
          <p14:tracePt t="17482" x="2387600" y="2463800"/>
          <p14:tracePt t="17503" x="2387600" y="2457450"/>
          <p14:tracePt t="17513" x="2387600" y="2451100"/>
          <p14:tracePt t="17524" x="2393950" y="2444750"/>
          <p14:tracePt t="17535" x="2393950" y="2438400"/>
          <p14:tracePt t="17556" x="2393950" y="2432050"/>
          <p14:tracePt t="17567" x="2393950" y="2419350"/>
          <p14:tracePt t="17588" x="2393950" y="2406650"/>
          <p14:tracePt t="17600" x="2387600" y="2393950"/>
          <p14:tracePt t="17617" x="2381250" y="2387600"/>
          <p14:tracePt t="17634" x="2368550" y="2362200"/>
          <p14:tracePt t="17652" x="2343150" y="2343150"/>
          <p14:tracePt t="17668" x="2330450" y="2336800"/>
          <p14:tracePt t="17685" x="2292350" y="2324100"/>
          <p14:tracePt t="17701" x="2266950" y="2305050"/>
          <p14:tracePt t="17718" x="2209800" y="2292350"/>
          <p14:tracePt t="17734" x="2178050" y="2279650"/>
          <p14:tracePt t="17751" x="2127250" y="2266950"/>
          <p14:tracePt t="17769" x="2076450" y="2260600"/>
          <p14:tracePt t="17785" x="2038350" y="2254250"/>
          <p14:tracePt t="17803" x="1962150" y="2254250"/>
          <p14:tracePt t="17819" x="1930400" y="2254250"/>
          <p14:tracePt t="17835" x="1885950" y="2254250"/>
          <p14:tracePt t="17851" x="1860550" y="2254250"/>
          <p14:tracePt t="17868" x="1828800" y="2247900"/>
          <p14:tracePt t="17885" x="1803400" y="2247900"/>
          <p14:tracePt t="17901" x="1790700" y="2247900"/>
          <p14:tracePt t="17920" x="1758950" y="2247900"/>
          <p14:tracePt t="17934" x="1739900" y="2247900"/>
          <p14:tracePt t="17950" x="1714500" y="2247900"/>
          <p14:tracePt t="17967" x="1701800" y="2247900"/>
          <p14:tracePt t="17985" x="1682750" y="2247900"/>
          <p14:tracePt t="18002" x="1657350" y="2247900"/>
          <p14:tracePt t="18018" x="1638300" y="2247900"/>
          <p14:tracePt t="18034" x="1619250" y="2247900"/>
          <p14:tracePt t="18051" x="1606550" y="2247900"/>
          <p14:tracePt t="18068" x="1587500" y="2247900"/>
          <p14:tracePt t="18086" x="1562100" y="2247900"/>
          <p14:tracePt t="18101" x="1555750" y="2247900"/>
          <p14:tracePt t="18118" x="1530350" y="2247900"/>
          <p14:tracePt t="18134" x="1517650" y="2247900"/>
          <p14:tracePt t="18151" x="1498600" y="2247900"/>
          <p14:tracePt t="18168" x="1492250" y="2247900"/>
          <p14:tracePt t="18185" x="1479550" y="2247900"/>
          <p14:tracePt t="18202" x="1460500" y="2247900"/>
          <p14:tracePt t="18218" x="1454150" y="2247900"/>
          <p14:tracePt t="18235" x="1435100" y="2247900"/>
          <p14:tracePt t="18257" x="1422400" y="2247900"/>
          <p14:tracePt t="18267" x="1416050" y="2247900"/>
          <p14:tracePt t="18285" x="1403350" y="2247900"/>
          <p14:tracePt t="18301" x="1384300" y="2247900"/>
          <p14:tracePt t="18319" x="1365250" y="2247900"/>
          <p14:tracePt t="18335" x="1352550" y="2247900"/>
          <p14:tracePt t="18352" x="1327150" y="2247900"/>
          <p14:tracePt t="18369" x="1314450" y="2247900"/>
          <p14:tracePt t="18384" x="1301750" y="2254250"/>
          <p14:tracePt t="18401" x="1295400" y="2260600"/>
          <p14:tracePt t="18418" x="1289050" y="2260600"/>
          <p14:tracePt t="18436" x="1282700" y="2266950"/>
          <p14:tracePt t="18467" x="1282700" y="2273300"/>
          <p14:tracePt t="18488" x="1282700" y="2279650"/>
          <p14:tracePt t="18498" x="1282700" y="2286000"/>
          <p14:tracePt t="18509" x="1276350" y="2292350"/>
          <p14:tracePt t="18532" x="1276350" y="2298700"/>
          <p14:tracePt t="18540" x="1276350" y="2305050"/>
          <p14:tracePt t="18561" x="1276350" y="2311400"/>
          <p14:tracePt t="18584" x="1276350" y="2317750"/>
          <p14:tracePt t="18603" x="1276350" y="2324100"/>
          <p14:tracePt t="18624" x="1276350" y="2330450"/>
          <p14:tracePt t="18645" x="1276350" y="2336800"/>
          <p14:tracePt t="18677" x="1276350" y="2343150"/>
          <p14:tracePt t="18858" x="1276350" y="2349500"/>
          <p14:tracePt t="19303" x="1276350" y="2355850"/>
          <p14:tracePt t="19335" x="1276350" y="2362200"/>
          <p14:tracePt t="19345" x="1276350" y="2368550"/>
          <p14:tracePt t="19367" x="1276350" y="2374900"/>
          <p14:tracePt t="19387" x="1276350" y="2381250"/>
          <p14:tracePt t="19472" x="1276350" y="2387600"/>
          <p14:tracePt t="19504" x="1276350" y="2393950"/>
          <p14:tracePt t="19525" x="1276350" y="2400300"/>
          <p14:tracePt t="19546" x="1276350" y="2406650"/>
          <p14:tracePt t="19578" x="1276350" y="2413000"/>
          <p14:tracePt t="19609" x="1282700" y="2419350"/>
          <p14:tracePt t="19632" x="1289050" y="2425700"/>
          <p14:tracePt t="19641" x="1295400" y="2425700"/>
          <p14:tracePt t="19652" x="1301750" y="2432050"/>
          <p14:tracePt t="19667" x="1308100" y="2432050"/>
          <p14:tracePt t="19685" x="1320800" y="2432050"/>
          <p14:tracePt t="19701" x="1327150" y="2432050"/>
          <p14:tracePt t="19718" x="1339850" y="2432050"/>
          <p14:tracePt t="19734" x="1352550" y="2432050"/>
          <p14:tracePt t="19750" x="1358900" y="2432050"/>
          <p14:tracePt t="19766" x="1365250" y="2432050"/>
          <p14:tracePt t="19783" x="1377950" y="2432050"/>
          <p14:tracePt t="19800" x="1390650" y="2432050"/>
          <p14:tracePt t="19816" x="1397000" y="2432050"/>
          <p14:tracePt t="19833" x="1403350" y="2432050"/>
          <p14:tracePt t="19850" x="1409700" y="2432050"/>
          <p14:tracePt t="19866" x="1416050" y="2432050"/>
          <p14:tracePt t="19884" x="1422400" y="2438400"/>
          <p14:tracePt t="19900" x="1428750" y="2438400"/>
          <p14:tracePt t="19916" x="1435100" y="2438400"/>
          <p14:tracePt t="19937" x="1441450" y="2438400"/>
          <p14:tracePt t="19951" x="1447800" y="2438400"/>
          <p14:tracePt t="19970" x="1454150" y="2438400"/>
          <p14:tracePt t="19985" x="1460500" y="2438400"/>
          <p14:tracePt t="20002" x="1466850" y="2438400"/>
          <p14:tracePt t="20018" x="1473200" y="2438400"/>
          <p14:tracePt t="20043" x="1479550" y="2438400"/>
          <p14:tracePt t="20054" x="1485900" y="2438400"/>
          <p14:tracePt t="20068" x="1492250" y="2438400"/>
          <p14:tracePt t="20085" x="1498600" y="2438400"/>
          <p14:tracePt t="20100" x="1504950" y="2438400"/>
          <p14:tracePt t="20118" x="1511300" y="2438400"/>
          <p14:tracePt t="20134" x="1517650" y="2438400"/>
          <p14:tracePt t="20151" x="1530350" y="2438400"/>
          <p14:tracePt t="20168" x="1536700" y="2438400"/>
          <p14:tracePt t="20184" x="1543050" y="2444750"/>
          <p14:tracePt t="20202" x="1562100" y="2444750"/>
          <p14:tracePt t="20218" x="1568450" y="2444750"/>
          <p14:tracePt t="20235" x="1587500" y="2451100"/>
          <p14:tracePt t="20251" x="1600200" y="2451100"/>
          <p14:tracePt t="20267" x="1631950" y="2451100"/>
          <p14:tracePt t="20284" x="1651000" y="2451100"/>
          <p14:tracePt t="20301" x="1689100" y="2457450"/>
          <p14:tracePt t="20319" x="1733550" y="2457450"/>
          <p14:tracePt t="20335" x="1752600" y="2457450"/>
          <p14:tracePt t="20351" x="1778000" y="2463800"/>
          <p14:tracePt t="20368" x="1790700" y="2463800"/>
          <p14:tracePt t="20385" x="1822450" y="2470150"/>
          <p14:tracePt t="20401" x="1835150" y="2470150"/>
          <p14:tracePt t="20418" x="1866900" y="2476500"/>
          <p14:tracePt t="20435" x="1892300" y="2476500"/>
          <p14:tracePt t="20451" x="1905000" y="2476500"/>
          <p14:tracePt t="20468" x="1930400" y="2482850"/>
          <p14:tracePt t="20484" x="1936750" y="2482850"/>
          <p14:tracePt t="20501" x="1949450" y="2482850"/>
          <p14:tracePt t="20869" x="1962150" y="2489200"/>
          <p14:tracePt t="20879" x="1981200" y="2495550"/>
          <p14:tracePt t="20889" x="2006600" y="2501900"/>
          <p14:tracePt t="20902" x="2038350" y="2508250"/>
          <p14:tracePt t="20917" x="2070100" y="2508250"/>
          <p14:tracePt t="20933" x="2114550" y="2514600"/>
          <p14:tracePt t="20949" x="2146300" y="2514600"/>
          <p14:tracePt t="20967" x="2222500" y="2527300"/>
          <p14:tracePt t="20983" x="2273300" y="2527300"/>
          <p14:tracePt t="21000" x="2343150" y="2533650"/>
          <p14:tracePt t="21016" x="2406650" y="2533650"/>
          <p14:tracePt t="21033" x="2432050" y="2540000"/>
          <p14:tracePt t="21049" x="2501900" y="2540000"/>
          <p14:tracePt t="21066" x="2527300" y="2540000"/>
          <p14:tracePt t="21083" x="2590800" y="2546350"/>
          <p14:tracePt t="21100" x="2635250" y="2546350"/>
          <p14:tracePt t="21118" x="2654300" y="2546350"/>
          <p14:tracePt t="21135" x="2692400" y="2546350"/>
          <p14:tracePt t="21151" x="2711450" y="2546350"/>
          <p14:tracePt t="21167" x="2736850" y="2546350"/>
          <p14:tracePt t="21184" x="2755900" y="2546350"/>
          <p14:tracePt t="21201" x="2794000" y="2546350"/>
          <p14:tracePt t="21218" x="2851150" y="2546350"/>
          <p14:tracePt t="21234" x="2882900" y="2546350"/>
          <p14:tracePt t="21251" x="2940050" y="2546350"/>
          <p14:tracePt t="21267" x="2965450" y="2546350"/>
          <p14:tracePt t="21284" x="3022600" y="2546350"/>
          <p14:tracePt t="21303" x="3105150" y="2546350"/>
          <p14:tracePt t="21319" x="3130550" y="2546350"/>
          <p14:tracePt t="21335" x="3187700" y="2546350"/>
          <p14:tracePt t="21351" x="3219450" y="2546350"/>
          <p14:tracePt t="21368" x="3251200" y="2546350"/>
          <p14:tracePt t="21385" x="3270250" y="2546350"/>
          <p14:tracePt t="21401" x="3314700" y="2546350"/>
          <p14:tracePt t="21419" x="3359150" y="2546350"/>
          <p14:tracePt t="21434" x="3390900" y="2546350"/>
          <p14:tracePt t="21452" x="3429000" y="2546350"/>
          <p14:tracePt t="21467" x="3441700" y="2546350"/>
          <p14:tracePt t="21484" x="3473450" y="2546350"/>
          <p14:tracePt t="21500" x="3486150" y="2546350"/>
          <p14:tracePt t="21518" x="3511550" y="2552700"/>
          <p14:tracePt t="21535" x="3530600" y="2552700"/>
          <p14:tracePt t="21551" x="3536950" y="2552700"/>
          <p14:tracePt t="21569" x="3549650" y="2552700"/>
          <p14:tracePt t="21585" x="3556000" y="2552700"/>
          <p14:tracePt t="21601" x="3562350" y="2552700"/>
          <p14:tracePt t="21618" x="3568700" y="2552700"/>
          <p14:tracePt t="21641" x="3575050" y="2552700"/>
          <p14:tracePt t="21684" x="3581400" y="2552700"/>
          <p14:tracePt t="21820" x="3575050" y="2552700"/>
          <p14:tracePt t="21831" x="3568700" y="2552700"/>
          <p14:tracePt t="21842" x="3556000" y="2552700"/>
          <p14:tracePt t="21853" x="3543300" y="2552700"/>
          <p14:tracePt t="21867" x="3524250" y="2546350"/>
          <p14:tracePt t="21884" x="3473450" y="2540000"/>
          <p14:tracePt t="21901" x="3454400" y="2540000"/>
          <p14:tracePt t="21917" x="3409950" y="2540000"/>
          <p14:tracePt t="21934" x="3390900" y="2533650"/>
          <p14:tracePt t="21951" x="3314700" y="2527300"/>
          <p14:tracePt t="21967" x="3257550" y="2514600"/>
          <p14:tracePt t="21984" x="3130550" y="2514600"/>
          <p14:tracePt t="22001" x="3003550" y="2508250"/>
          <p14:tracePt t="22017" x="2940050" y="2508250"/>
          <p14:tracePt t="22034" x="2800350" y="2508250"/>
          <p14:tracePt t="22051" x="2743200" y="2508250"/>
          <p14:tracePt t="22068" x="2667000" y="2508250"/>
          <p14:tracePt t="22083" x="2628900" y="2508250"/>
          <p14:tracePt t="22100" x="2527300" y="2508250"/>
          <p14:tracePt t="22116" x="2393950" y="2489200"/>
          <p14:tracePt t="22133" x="2330450" y="2489200"/>
          <p14:tracePt t="22150" x="2235200" y="2463800"/>
          <p14:tracePt t="22166" x="2152650" y="2438400"/>
          <p14:tracePt t="22183" x="1974850" y="2400300"/>
          <p14:tracePt t="22200" x="1879600" y="2381250"/>
          <p14:tracePt t="22201" x="1790700" y="2349500"/>
          <p14:tracePt t="22216" x="1720850" y="2330450"/>
          <p14:tracePt t="22233" x="1530350" y="2298700"/>
          <p14:tracePt t="22249" x="1435100" y="2279650"/>
          <p14:tracePt t="22266" x="1308100" y="2260600"/>
          <p14:tracePt t="22284" x="1270000" y="2260600"/>
          <p14:tracePt t="22301" x="1212850" y="2254250"/>
          <p14:tracePt t="22319" x="1174750" y="2254250"/>
          <p14:tracePt t="22339" x="1168400" y="2254250"/>
          <p14:tracePt t="22350" x="1162050" y="2254250"/>
          <p14:tracePt t="22370" x="1155700" y="2254250"/>
          <p14:tracePt t="22529" x="1174750" y="2254250"/>
          <p14:tracePt t="22540" x="1193800" y="2260600"/>
          <p14:tracePt t="22551" x="1231900" y="2279650"/>
          <p14:tracePt t="22567" x="1276350" y="2292350"/>
          <p14:tracePt t="22584" x="1371600" y="2311400"/>
          <p14:tracePt t="22600" x="1447800" y="2317750"/>
          <p14:tracePt t="22616" x="1631950" y="2349500"/>
          <p14:tracePt t="22633" x="1720850" y="2368550"/>
          <p14:tracePt t="22650" x="1905000" y="2400300"/>
          <p14:tracePt t="22666" x="2108200" y="2432050"/>
          <p14:tracePt t="22683" x="2184400" y="2444750"/>
          <p14:tracePt t="22700" x="2317750" y="2451100"/>
          <p14:tracePt t="22716" x="2381250" y="2451100"/>
          <p14:tracePt t="22733" x="2520950" y="2451100"/>
          <p14:tracePt t="22750" x="2571750" y="2457450"/>
          <p14:tracePt t="22766" x="2641600" y="2457450"/>
          <p14:tracePt t="22783" x="2673350" y="2457450"/>
          <p14:tracePt t="22800" x="2692400" y="2457450"/>
          <p14:tracePt t="22816" x="2711450" y="2457450"/>
          <p14:tracePt t="22833" x="2724150" y="2457450"/>
          <p14:tracePt t="22850" x="2743200" y="2457450"/>
          <p14:tracePt t="22866" x="2755900" y="2457450"/>
          <p14:tracePt t="22883" x="2800350" y="2457450"/>
          <p14:tracePt t="22900" x="2870200" y="2451100"/>
          <p14:tracePt t="22916" x="2921000" y="2451100"/>
          <p14:tracePt t="22933" x="2990850" y="2451100"/>
          <p14:tracePt t="22950" x="3016250" y="2451100"/>
          <p14:tracePt t="22966" x="3105150" y="2444750"/>
          <p14:tracePt t="22983" x="3200400" y="2444750"/>
          <p14:tracePt t="23000" x="3238500" y="2444750"/>
          <p14:tracePt t="23016" x="3295650" y="2444750"/>
          <p14:tracePt t="23033" x="3314700" y="2444750"/>
          <p14:tracePt t="23050" x="3359150" y="2444750"/>
          <p14:tracePt t="23066" x="3384550" y="2444750"/>
          <p14:tracePt t="23083" x="3422650" y="2444750"/>
          <p14:tracePt t="23100" x="3460750" y="2444750"/>
          <p14:tracePt t="23120" x="3467100" y="2444750"/>
          <p14:tracePt t="23133" x="3473450" y="2444750"/>
          <p14:tracePt t="23149" x="3479800" y="2444750"/>
          <p14:tracePt t="23692" x="3486150" y="2444750"/>
          <p14:tracePt t="23702" x="3492500" y="2444750"/>
          <p14:tracePt t="23723" x="3498850" y="2444750"/>
          <p14:tracePt t="23755" x="3505200" y="2444750"/>
          <p14:tracePt t="23787" x="3511550" y="2444750"/>
          <p14:tracePt t="23871" x="3517900" y="2444750"/>
          <p14:tracePt t="24337" x="3524250" y="2444750"/>
          <p14:tracePt t="24358" x="3530600" y="2444750"/>
          <p14:tracePt t="24379" x="3536950" y="2444750"/>
          <p14:tracePt t="24400" x="3536950" y="2451100"/>
          <p14:tracePt t="24411" x="3543300" y="2451100"/>
          <p14:tracePt t="24443" x="3549650" y="2451100"/>
          <p14:tracePt t="24453" x="3549650" y="2457450"/>
          <p14:tracePt t="24464" x="3556000" y="2457450"/>
          <p14:tracePt t="24485" x="3562350" y="2457450"/>
          <p14:tracePt t="24506" x="3568700" y="2457450"/>
          <p14:tracePt t="24527" x="3575050" y="2457450"/>
          <p14:tracePt t="24570" x="3581400" y="2457450"/>
          <p14:tracePt t="24580" x="3581400" y="2463800"/>
          <p14:tracePt t="24591" x="3587750" y="2463800"/>
          <p14:tracePt t="24612" x="3594100" y="2463800"/>
          <p14:tracePt t="24634" x="3594100" y="2470150"/>
          <p14:tracePt t="24644" x="3600450" y="2470150"/>
          <p14:tracePt t="24665" x="3606800" y="2470150"/>
          <p14:tracePt t="24707" x="3613150" y="2470150"/>
          <p14:tracePt t="24728" x="3619500" y="2470150"/>
          <p14:tracePt t="24750" x="3625850" y="2470150"/>
          <p14:tracePt t="24760" x="3632200" y="2476500"/>
          <p14:tracePt t="24771" x="3638550" y="2476500"/>
          <p14:tracePt t="24783" x="3651250" y="2482850"/>
          <p14:tracePt t="24803" x="3663950" y="2489200"/>
          <p14:tracePt t="24816" x="3676650" y="2489200"/>
          <p14:tracePt t="24833" x="3702050" y="2495550"/>
          <p14:tracePt t="24849" x="3727450" y="2501900"/>
          <p14:tracePt t="24866" x="3759200" y="2514600"/>
          <p14:tracePt t="24883" x="3771900" y="2527300"/>
          <p14:tracePt t="24899" x="3797300" y="2540000"/>
          <p14:tracePt t="24916" x="3810000" y="2546350"/>
          <p14:tracePt t="24933" x="3848100" y="2571750"/>
          <p14:tracePt t="24949" x="3860800" y="2584450"/>
          <p14:tracePt t="24966" x="3905250" y="2616200"/>
          <p14:tracePt t="24983" x="3956050" y="2654300"/>
          <p14:tracePt t="25000" x="3975100" y="2673350"/>
          <p14:tracePt t="25016" x="4013200" y="2698750"/>
          <p14:tracePt t="25033" x="4025900" y="2711450"/>
          <p14:tracePt t="25050" x="4051300" y="2730500"/>
          <p14:tracePt t="25066" x="4057650" y="2736850"/>
          <p14:tracePt t="25084" x="4064000" y="2743200"/>
          <p14:tracePt t="25100" x="4070350" y="2749550"/>
          <p14:tracePt t="26729" x="4070350" y="2755900"/>
          <p14:tracePt t="26740" x="4057650" y="2755900"/>
          <p14:tracePt t="26750" x="4038600" y="2762250"/>
          <p14:tracePt t="26766" x="4006850" y="2774950"/>
          <p14:tracePt t="26783" x="3898900" y="2813050"/>
          <p14:tracePt t="26799" x="3841750" y="2832100"/>
          <p14:tracePt t="26816" x="3746500" y="2857500"/>
          <p14:tracePt t="26833" x="3663950" y="2889250"/>
          <p14:tracePt t="26850" x="3530600" y="2933700"/>
          <p14:tracePt t="26866" x="3467100" y="2946400"/>
          <p14:tracePt t="26883" x="3378200" y="2971800"/>
          <p14:tracePt t="26899" x="3333750" y="2984500"/>
          <p14:tracePt t="26916" x="3302000" y="2990850"/>
          <p14:tracePt t="26932" x="3251200" y="3003550"/>
          <p14:tracePt t="26949" x="3232150" y="3003550"/>
          <p14:tracePt t="26966" x="3187700" y="3022600"/>
          <p14:tracePt t="26983" x="3149600" y="3022600"/>
          <p14:tracePt t="26999" x="3136900" y="3028950"/>
          <p14:tracePt t="27016" x="3105150" y="3028950"/>
          <p14:tracePt t="27032" x="3092450" y="3035300"/>
          <p14:tracePt t="27049" x="3079750" y="3041650"/>
          <p14:tracePt t="27066" x="3067050" y="3041650"/>
          <p14:tracePt t="27083" x="3054350" y="3041650"/>
          <p14:tracePt t="27100" x="3041650" y="3041650"/>
          <p14:tracePt t="27116" x="3035300" y="3041650"/>
          <p14:tracePt t="27133" x="3022600" y="3041650"/>
          <p14:tracePt t="27150" x="3016250" y="3048000"/>
          <p14:tracePt t="27167" x="3003550" y="3048000"/>
          <p14:tracePt t="27185" x="2984500" y="3048000"/>
          <p14:tracePt t="27200" x="2971800" y="3054350"/>
          <p14:tracePt t="27216" x="2959100" y="3054350"/>
          <p14:tracePt t="27233" x="2952750" y="3054350"/>
          <p14:tracePt t="27249" x="2946400" y="3054350"/>
          <p14:tracePt t="27375" x="2940050" y="3054350"/>
          <p14:tracePt t="27481" x="2933700" y="3054350"/>
          <p14:tracePt t="27619" x="2927350" y="3054350"/>
          <p14:tracePt t="27799" x="2927350" y="3060700"/>
          <p14:tracePt t="28571" x="2921000" y="3060700"/>
          <p14:tracePt t="29418" x="2921000" y="3067050"/>
          <p14:tracePt t="29523" x="2921000" y="3073400"/>
          <p14:tracePt t="29534" x="2921000" y="3079750"/>
          <p14:tracePt t="29545" x="2914650" y="3086100"/>
          <p14:tracePt t="29555" x="2908300" y="3086100"/>
          <p14:tracePt t="29567" x="2901950" y="3098800"/>
          <p14:tracePt t="29583" x="2895600" y="3111500"/>
          <p14:tracePt t="29601" x="2882900" y="3136900"/>
          <p14:tracePt t="29619" x="2863850" y="3168650"/>
          <p14:tracePt t="29633" x="2857500" y="3181350"/>
          <p14:tracePt t="29650" x="2844800" y="3206750"/>
          <p14:tracePt t="29667" x="2838450" y="3213100"/>
          <p14:tracePt t="29684" x="2832100" y="3225800"/>
          <p14:tracePt t="29700" x="2832100" y="3238500"/>
          <p14:tracePt t="29717" x="2819400" y="3251200"/>
          <p14:tracePt t="29733" x="2819400" y="3263900"/>
          <p14:tracePt t="29750" x="2806700" y="3276600"/>
          <p14:tracePt t="29767" x="2794000" y="3295650"/>
          <p14:tracePt t="29783" x="2794000" y="3302000"/>
          <p14:tracePt t="29800" x="2781300" y="3327400"/>
          <p14:tracePt t="29817" x="2774950" y="3340100"/>
          <p14:tracePt t="29833" x="2762250" y="3371850"/>
          <p14:tracePt t="29851" x="2749550" y="3397250"/>
          <p14:tracePt t="29867" x="2743200" y="3416300"/>
          <p14:tracePt t="29884" x="2736850" y="3441700"/>
          <p14:tracePt t="29899" x="2730500" y="3460750"/>
          <p14:tracePt t="29916" x="2724150" y="3473450"/>
          <p14:tracePt t="29934" x="2724150" y="3486150"/>
          <p14:tracePt t="29950" x="2724150" y="3505200"/>
          <p14:tracePt t="29967" x="2717800" y="3511550"/>
          <p14:tracePt t="29983" x="2717800" y="3517900"/>
          <p14:tracePt t="30001" x="2717800" y="3524250"/>
          <p14:tracePt t="32083" x="2705100" y="3524250"/>
          <p14:tracePt t="32093" x="2692400" y="3524250"/>
          <p14:tracePt t="32104" x="2679700" y="3524250"/>
          <p14:tracePt t="32117" x="2667000" y="3524250"/>
          <p14:tracePt t="32134" x="2647950" y="3517900"/>
          <p14:tracePt t="32150" x="2597150" y="3517900"/>
          <p14:tracePt t="32168" x="2559050" y="3505200"/>
          <p14:tracePt t="32183" x="2540000" y="3505200"/>
          <p14:tracePt t="32201" x="2495550" y="3492500"/>
          <p14:tracePt t="32217" x="2476500" y="3492500"/>
          <p14:tracePt t="32233" x="2444750" y="3492500"/>
          <p14:tracePt t="32249" x="2425700" y="3492500"/>
          <p14:tracePt t="32266" x="2374900" y="3492500"/>
          <p14:tracePt t="32284" x="2311400" y="3530600"/>
          <p14:tracePt t="32300" x="2279650" y="3556000"/>
          <p14:tracePt t="32318" x="2228850" y="3587750"/>
          <p14:tracePt t="32333" x="2216150" y="3600450"/>
          <p14:tracePt t="32350" x="2197100" y="3619500"/>
          <p14:tracePt t="32367" x="2190750" y="3625850"/>
          <p14:tracePt t="32383" x="2190750" y="3632200"/>
          <p14:tracePt t="32401" x="2184400" y="3632200"/>
          <p14:tracePt t="32417" x="2184400" y="3638550"/>
          <p14:tracePt t="32434" x="2178050" y="3638550"/>
          <p14:tracePt t="32706" x="2178050" y="3644900"/>
          <p14:tracePt t="32717" x="2171700" y="3644900"/>
          <p14:tracePt t="32727" x="2171700" y="3651250"/>
          <p14:tracePt t="32738" x="2165350" y="3651250"/>
          <p14:tracePt t="32759" x="2159000" y="3657600"/>
          <p14:tracePt t="32781" x="2152650" y="3657600"/>
          <p14:tracePt t="32813" x="2152650" y="3663950"/>
          <p14:tracePt t="32844" x="2146300" y="3663950"/>
          <p14:tracePt t="33045" x="2139950" y="3663950"/>
          <p14:tracePt t="33089" x="2133600" y="3663950"/>
          <p14:tracePt t="33109" x="2127250" y="3663950"/>
          <p14:tracePt t="33130" x="2120900" y="3663950"/>
          <p14:tracePt t="33151" x="2114550" y="3663950"/>
          <p14:tracePt t="33195" x="2108200" y="3663950"/>
          <p14:tracePt t="33216" x="2101850" y="3663950"/>
          <p14:tracePt t="33236" x="2095500" y="3663950"/>
          <p14:tracePt t="33259" x="2089150" y="3663950"/>
          <p14:tracePt t="33278" x="2082800" y="3663950"/>
          <p14:tracePt t="33354" x="2082800" y="3657600"/>
          <p14:tracePt t="33363" x="2076450" y="3657600"/>
          <p14:tracePt t="33394" x="2070100" y="3651250"/>
          <p14:tracePt t="33418" x="2063750" y="3651250"/>
          <p14:tracePt t="33426" x="2057400" y="3651250"/>
          <p14:tracePt t="33437" x="2051050" y="3644900"/>
          <p14:tracePt t="33450" x="2044700" y="3644900"/>
          <p14:tracePt t="33479" x="2038350" y="3644900"/>
          <p14:tracePt t="33511" x="2032000" y="3644900"/>
          <p14:tracePt t="33533" x="2025650" y="3644900"/>
          <p14:tracePt t="33542" x="2025650" y="3651250"/>
          <p14:tracePt t="33554" x="2025650" y="3663950"/>
          <p14:tracePt t="33566" x="2025650" y="3676650"/>
          <p14:tracePt t="33584" x="2025650" y="3683000"/>
          <p14:tracePt t="33600" x="2025650" y="3695700"/>
          <p14:tracePt t="33618" x="2057400" y="3727450"/>
          <p14:tracePt t="33633" x="2095500" y="3740150"/>
          <p14:tracePt t="33651" x="2171700" y="3759200"/>
          <p14:tracePt t="33667" x="2197100" y="3759200"/>
          <p14:tracePt t="33682" x="2228850" y="3759200"/>
          <p14:tracePt t="33700" x="2241550" y="3752850"/>
          <p14:tracePt t="33715" x="2260600" y="3708400"/>
          <p14:tracePt t="33732" x="2247900" y="3657600"/>
          <p14:tracePt t="33749" x="2222500" y="3613150"/>
          <p14:tracePt t="33765" x="2095500" y="3524250"/>
          <p14:tracePt t="33782" x="2025650" y="3492500"/>
          <p14:tracePt t="33799" x="1905000" y="3479800"/>
          <p14:tracePt t="33815" x="1866900" y="3479800"/>
          <p14:tracePt t="33832" x="1803400" y="3505200"/>
          <p14:tracePt t="33849" x="1778000" y="3536950"/>
          <p14:tracePt t="33865" x="1771650" y="3556000"/>
          <p14:tracePt t="33883" x="1765300" y="3613150"/>
          <p14:tracePt t="33900" x="1765300" y="3663950"/>
          <p14:tracePt t="33917" x="1771650" y="3733800"/>
          <p14:tracePt t="33934" x="1797050" y="3771900"/>
          <p14:tracePt t="33949" x="1803400" y="3790950"/>
          <p14:tracePt t="33965" x="1809750" y="3797300"/>
          <p14:tracePt t="33982" x="1809750" y="3803650"/>
          <p14:tracePt t="33998" x="1816100" y="3810000"/>
          <p14:tracePt t="34017" x="1816100" y="3816350"/>
          <p14:tracePt t="34032" x="1822450" y="3816350"/>
          <p14:tracePt t="34060" x="1822450" y="3822700"/>
          <p14:tracePt t="34430" x="1828800" y="3822700"/>
          <p14:tracePt t="34451" x="1835150" y="3829050"/>
          <p14:tracePt t="34462" x="1835150" y="3835400"/>
          <p14:tracePt t="34472" x="1841500" y="3835400"/>
          <p14:tracePt t="34484" x="1841500" y="3841750"/>
          <p14:tracePt t="34498" x="1854200" y="3848100"/>
          <p14:tracePt t="34515" x="1892300" y="3854450"/>
          <p14:tracePt t="34532" x="1911350" y="3860800"/>
          <p14:tracePt t="34548" x="1949450" y="3860800"/>
          <p14:tracePt t="34565" x="1962150" y="3860800"/>
          <p14:tracePt t="34582" x="1981200" y="3860800"/>
          <p14:tracePt t="34598" x="1993900" y="3860800"/>
          <p14:tracePt t="34615" x="2006600" y="3860800"/>
          <p14:tracePt t="34632" x="2006600" y="3854450"/>
          <p14:tracePt t="34673" x="2012950" y="3854450"/>
          <p14:tracePt t="34726" x="2012950" y="3841750"/>
          <p14:tracePt t="34737" x="2012950" y="3835400"/>
          <p14:tracePt t="34747" x="2012950" y="3829050"/>
          <p14:tracePt t="34758" x="2012950" y="3816350"/>
          <p14:tracePt t="34768" x="2012950" y="3810000"/>
          <p14:tracePt t="34790" x="2012950" y="3803650"/>
          <p14:tracePt t="34800" x="2012950" y="3797300"/>
          <p14:tracePt t="34832" x="2012950" y="3790950"/>
          <p14:tracePt t="34864" x="2012950" y="3784600"/>
          <p14:tracePt t="34906" x="2012950" y="3778250"/>
          <p14:tracePt t="34969" x="2012950" y="3771900"/>
          <p14:tracePt t="35521" x="2012950" y="3759200"/>
          <p14:tracePt t="35532" x="2012950" y="3752850"/>
          <p14:tracePt t="35542" x="2012950" y="3740150"/>
          <p14:tracePt t="35552" x="2012950" y="3727450"/>
          <p14:tracePt t="35566" x="2012950" y="3714750"/>
          <p14:tracePt t="35584" x="2012950" y="3689350"/>
          <p14:tracePt t="35606" x="2012950" y="3683000"/>
          <p14:tracePt t="35617" x="2012950" y="3676650"/>
          <p14:tracePt t="35637" x="2006600" y="3670300"/>
          <p14:tracePt t="35658" x="2000250" y="3663950"/>
          <p14:tracePt t="35701" x="1993900" y="3657600"/>
          <p14:tracePt t="35945" x="1993900" y="3670300"/>
          <p14:tracePt t="35955" x="1993900" y="3683000"/>
          <p14:tracePt t="35967" x="1993900" y="3695700"/>
          <p14:tracePt t="35983" x="1993900" y="3708400"/>
          <p14:tracePt t="36000" x="1993900" y="3733800"/>
          <p14:tracePt t="36016" x="2006600" y="3752850"/>
          <p14:tracePt t="36032" x="2057400" y="3816350"/>
          <p14:tracePt t="36049" x="2139950" y="3911600"/>
          <p14:tracePt t="36065" x="2197100" y="3956050"/>
          <p14:tracePt t="36082" x="2324100" y="4038600"/>
          <p14:tracePt t="36098" x="2368550" y="4064000"/>
          <p14:tracePt t="36115" x="2527300" y="4114800"/>
          <p14:tracePt t="36132" x="2616200" y="4121150"/>
          <p14:tracePt t="36148" x="2787650" y="4133850"/>
          <p14:tracePt t="36165" x="2940050" y="4133850"/>
          <p14:tracePt t="36182" x="3028950" y="4133850"/>
          <p14:tracePt t="36199" x="3181350" y="4133850"/>
          <p14:tracePt t="36215" x="3232150" y="4127500"/>
          <p14:tracePt t="36232" x="3314700" y="4102100"/>
          <p14:tracePt t="36248" x="3359150" y="4089400"/>
          <p14:tracePt t="36266" x="3403600" y="4051300"/>
          <p14:tracePt t="36283" x="3441700" y="4025900"/>
          <p14:tracePt t="36300" x="3448050" y="4013200"/>
          <p14:tracePt t="36316" x="3473450" y="3956050"/>
          <p14:tracePt t="36333" x="3479800" y="3930650"/>
          <p14:tracePt t="36349" x="3479800" y="3873500"/>
          <p14:tracePt t="36368" x="3479800" y="3822700"/>
          <p14:tracePt t="36383" x="3473450" y="3803650"/>
          <p14:tracePt t="36401" x="3422650" y="3740150"/>
          <p14:tracePt t="36416" x="3390900" y="3702050"/>
          <p14:tracePt t="36433" x="3333750" y="3663950"/>
          <p14:tracePt t="36449" x="3308350" y="3651250"/>
          <p14:tracePt t="36466" x="3270250" y="3644900"/>
          <p14:tracePt t="36484" x="3238500" y="3644900"/>
          <p14:tracePt t="36500" x="3232150" y="3644900"/>
          <p14:tracePt t="36517" x="3206750" y="3644900"/>
          <p14:tracePt t="36533" x="3200400" y="3657600"/>
          <p14:tracePt t="36549" x="3181350" y="3695700"/>
          <p14:tracePt t="36566" x="3175000" y="3721100"/>
          <p14:tracePt t="36583" x="3162300" y="3746500"/>
          <p14:tracePt t="36601" x="3155950" y="3765550"/>
          <p14:tracePt t="36632" x="3155950" y="3771900"/>
          <p14:tracePt t="36716" x="3162300" y="3771900"/>
          <p14:tracePt t="36727" x="3168650" y="3771900"/>
          <p14:tracePt t="36748" x="3168650" y="3759200"/>
          <p14:tracePt t="36758" x="3168650" y="3746500"/>
          <p14:tracePt t="36769" x="3168650" y="3733800"/>
          <p14:tracePt t="36783" x="3168650" y="3727450"/>
          <p14:tracePt t="36800" x="3168650" y="3714750"/>
          <p14:tracePt t="36817" x="3162300" y="3714750"/>
          <p14:tracePt t="36833" x="3143250" y="3714750"/>
          <p14:tracePt t="36849" x="3136900" y="3714750"/>
          <p14:tracePt t="36866" x="3130550" y="3714750"/>
          <p14:tracePt t="36896" x="3124200" y="3714750"/>
          <p14:tracePt t="37076" x="3117850" y="3714750"/>
          <p14:tracePt t="37616" x="3117850" y="3733800"/>
          <p14:tracePt t="37627" x="3117850" y="3746500"/>
          <p14:tracePt t="37637" x="3130550" y="3765550"/>
          <p14:tracePt t="37650" x="3136900" y="3784600"/>
          <p14:tracePt t="37667" x="3155950" y="3803650"/>
          <p14:tracePt t="37683" x="3181350" y="3854450"/>
          <p14:tracePt t="37700" x="3238500" y="3924300"/>
          <p14:tracePt t="37716" x="3289300" y="3962400"/>
          <p14:tracePt t="37734" x="3416300" y="4057650"/>
          <p14:tracePt t="37749" x="3473450" y="4095750"/>
          <p14:tracePt t="37766" x="3600450" y="4165600"/>
          <p14:tracePt t="37783" x="3663950" y="4184650"/>
          <p14:tracePt t="37800" x="3848100" y="4248150"/>
          <p14:tracePt t="37817" x="3994150" y="4273550"/>
          <p14:tracePt t="37833" x="4057650" y="4286250"/>
          <p14:tracePt t="37850" x="4140200" y="4292600"/>
          <p14:tracePt t="37867" x="4178300" y="4298950"/>
          <p14:tracePt t="37883" x="4298950" y="4298950"/>
          <p14:tracePt t="37901" x="4400550" y="4298950"/>
          <p14:tracePt t="37916" x="4438650" y="4298950"/>
          <p14:tracePt t="37933" x="4502150" y="4286250"/>
          <p14:tracePt t="37948" x="4533900" y="4267200"/>
          <p14:tracePt t="37965" x="4584700" y="4229100"/>
          <p14:tracePt t="37982" x="4622800" y="4197350"/>
          <p14:tracePt t="37999" x="4686300" y="4127500"/>
          <p14:tracePt t="38016" x="4724400" y="4095750"/>
          <p14:tracePt t="38032" x="4787900" y="4032250"/>
          <p14:tracePt t="38050" x="4838700" y="3981450"/>
          <p14:tracePt t="38066" x="4851400" y="3956050"/>
          <p14:tracePt t="38082" x="4889500" y="3905250"/>
          <p14:tracePt t="38098" x="4902200" y="3886200"/>
          <p14:tracePt t="38115" x="4914900" y="3835400"/>
          <p14:tracePt t="38132" x="4914900" y="3822700"/>
          <p14:tracePt t="38148" x="4914900" y="3778250"/>
          <p14:tracePt t="38165" x="4914900" y="3733800"/>
          <p14:tracePt t="38182" x="4914900" y="3702050"/>
          <p14:tracePt t="38198" x="4889500" y="3657600"/>
          <p14:tracePt t="38215" x="4883150" y="3644900"/>
          <p14:tracePt t="38232" x="4864100" y="3619500"/>
          <p14:tracePt t="38248" x="4851400" y="3613150"/>
          <p14:tracePt t="38265" x="4832350" y="3594100"/>
          <p14:tracePt t="38282" x="4806950" y="3587750"/>
          <p14:tracePt t="38298" x="4794250" y="3581400"/>
          <p14:tracePt t="38316" x="4756150" y="3575050"/>
          <p14:tracePt t="38333" x="4737100" y="3575050"/>
          <p14:tracePt t="38349" x="4699000" y="3575050"/>
          <p14:tracePt t="38365" x="4641850" y="3575050"/>
          <p14:tracePt t="38382" x="4622800" y="3575050"/>
          <p14:tracePt t="38398" x="4584700" y="3575050"/>
          <p14:tracePt t="38415" x="4572000" y="3581400"/>
          <p14:tracePt t="38432" x="4546600" y="3600450"/>
          <p14:tracePt t="38448" x="4540250" y="3619500"/>
          <p14:tracePt t="38465" x="4514850" y="3670300"/>
          <p14:tracePt t="38482" x="4502150" y="3714750"/>
          <p14:tracePt t="38498" x="4502150" y="3733800"/>
          <p14:tracePt t="38515" x="4502150" y="3784600"/>
          <p14:tracePt t="38532" x="4502150" y="3803650"/>
          <p14:tracePt t="38549" x="4508500" y="3835400"/>
          <p14:tracePt t="38567" x="4527550" y="3854450"/>
          <p14:tracePt t="38568" x="4540250" y="3873500"/>
          <p14:tracePt t="38583" x="4559300" y="3886200"/>
          <p14:tracePt t="38601" x="4610100" y="3911600"/>
          <p14:tracePt t="38617" x="4641850" y="3911600"/>
          <p14:tracePt t="38634" x="4679950" y="3911600"/>
          <p14:tracePt t="38650" x="4692650" y="3911600"/>
          <p14:tracePt t="38665" x="4724400" y="3867150"/>
          <p14:tracePt t="38682" x="4730750" y="3835400"/>
          <p14:tracePt t="38698" x="4737100" y="3797300"/>
          <p14:tracePt t="38716" x="4737100" y="3752850"/>
          <p14:tracePt t="38733" x="4737100" y="3740150"/>
          <p14:tracePt t="38748" x="4692650" y="3721100"/>
          <p14:tracePt t="38765" x="4660900" y="3714750"/>
          <p14:tracePt t="38782" x="4603750" y="3714750"/>
          <p14:tracePt t="38798" x="4584700" y="3714750"/>
          <p14:tracePt t="38815" x="4565650" y="3714750"/>
          <p14:tracePt t="38833" x="4559300" y="3714750"/>
          <p14:tracePt t="38853" x="4552950" y="3714750"/>
          <p14:tracePt t="39329" x="4552950" y="3721100"/>
          <p14:tracePt t="39340" x="4552950" y="3746500"/>
          <p14:tracePt t="39352" x="4578350" y="3778250"/>
          <p14:tracePt t="39366" x="4591050" y="3810000"/>
          <p14:tracePt t="39383" x="4641850" y="3867150"/>
          <p14:tracePt t="39400" x="4686300" y="3911600"/>
          <p14:tracePt t="39416" x="4838700" y="4038600"/>
          <p14:tracePt t="39433" x="4933950" y="4089400"/>
          <p14:tracePt t="39450" x="5086350" y="4191000"/>
          <p14:tracePt t="39468" x="5245100" y="4273550"/>
          <p14:tracePt t="39483" x="5327650" y="4311650"/>
          <p14:tracePt t="39500" x="5473700" y="4362450"/>
          <p14:tracePt t="39515" x="5530850" y="4368800"/>
          <p14:tracePt t="39532" x="5632450" y="4381500"/>
          <p14:tracePt t="39548" x="5670550" y="4381500"/>
          <p14:tracePt t="39565" x="5740400" y="4375150"/>
          <p14:tracePt t="39582" x="5803900" y="4356100"/>
          <p14:tracePt t="39598" x="5816600" y="4349750"/>
          <p14:tracePt t="39615" x="5842000" y="4324350"/>
          <p14:tracePt t="39632" x="5854700" y="4298950"/>
          <p14:tracePt t="39648" x="5886450" y="4248150"/>
          <p14:tracePt t="39665" x="5892800" y="4216400"/>
          <p14:tracePt t="39682" x="5899150" y="4171950"/>
          <p14:tracePt t="39700" x="5905500" y="4102100"/>
          <p14:tracePt t="39716" x="5905500" y="4070350"/>
          <p14:tracePt t="39733" x="5905500" y="4013200"/>
          <p14:tracePt t="39749" x="5905500" y="3987800"/>
          <p14:tracePt t="39766" x="5905500" y="3937000"/>
          <p14:tracePt t="39784" x="5880100" y="3892550"/>
          <p14:tracePt t="39800" x="5867400" y="3879850"/>
          <p14:tracePt t="39817" x="5822950" y="3841750"/>
          <p14:tracePt t="39833" x="5791200" y="3835400"/>
          <p14:tracePt t="39849" x="5721350" y="3816350"/>
          <p14:tracePt t="39866" x="5676900" y="3803650"/>
          <p14:tracePt t="39883" x="5607050" y="3778250"/>
          <p14:tracePt t="39900" x="5575300" y="3771900"/>
          <p14:tracePt t="39916" x="5562600" y="3771900"/>
          <p14:tracePt t="39933" x="5549900" y="3771900"/>
          <p14:tracePt t="39953" x="5543550" y="3771900"/>
          <p14:tracePt t="50356" x="5537200" y="3771900"/>
          <p14:tracePt t="50367" x="5530850" y="3771900"/>
          <p14:tracePt t="50463" x="5530850" y="3765550"/>
          <p14:tracePt t="50472" x="5537200" y="3746500"/>
          <p14:tracePt t="50483" x="5556250" y="3733800"/>
          <p14:tracePt t="50498" x="5588000" y="3714750"/>
          <p14:tracePt t="50515" x="5664200" y="3676650"/>
          <p14:tracePt t="50532" x="5689600" y="3670300"/>
          <p14:tracePt t="50548" x="5740400" y="3663950"/>
          <p14:tracePt t="50565" x="5753100" y="3663950"/>
          <p14:tracePt t="50582" x="5772150" y="3663950"/>
          <p14:tracePt t="50610" x="5778500" y="3663950"/>
          <p14:tracePt t="50642" x="5784850" y="3663950"/>
          <p14:tracePt t="50684" x="5791200" y="3663950"/>
          <p14:tracePt t="51531" x="5778500" y="3663950"/>
          <p14:tracePt t="51541" x="5759450" y="3663950"/>
          <p14:tracePt t="51552" x="5740400" y="3670300"/>
          <p14:tracePt t="51565" x="5708650" y="3670300"/>
          <p14:tracePt t="51582" x="5689600" y="3670300"/>
          <p14:tracePt t="51599" x="5670550" y="3670300"/>
          <p14:tracePt t="51615" x="5657850" y="3670300"/>
          <p14:tracePt t="51636" x="5657850" y="3663950"/>
          <p14:tracePt t="51650" x="5657850" y="3657600"/>
          <p14:tracePt t="51665" x="5670550" y="3638550"/>
          <p14:tracePt t="51682" x="5708650" y="3613150"/>
          <p14:tracePt t="51699" x="5740400" y="3600450"/>
          <p14:tracePt t="51714" x="5791200" y="3587750"/>
          <p14:tracePt t="51731" x="5829300" y="3587750"/>
          <p14:tracePt t="51749" x="5842000" y="3587750"/>
          <p14:tracePt t="51765" x="5861050" y="3613150"/>
          <p14:tracePt t="51782" x="5873750" y="3651250"/>
          <p14:tracePt t="51798" x="5848350" y="3759200"/>
          <p14:tracePt t="51816" x="5784850" y="3873500"/>
          <p14:tracePt t="51832" x="5746750" y="3905250"/>
          <p14:tracePt t="51849" x="5645150" y="3968750"/>
          <p14:tracePt t="51865" x="5594350" y="3987800"/>
          <p14:tracePt t="51882" x="5524500" y="3987800"/>
          <p14:tracePt t="51899" x="5480050" y="3968750"/>
          <p14:tracePt t="51915" x="5429250" y="3917950"/>
          <p14:tracePt t="51932" x="5365750" y="3740150"/>
          <p14:tracePt t="51947" x="5346700" y="3676650"/>
          <p14:tracePt t="51964" x="5334000" y="3613150"/>
          <p14:tracePt t="51980" x="5334000" y="3606800"/>
          <p14:tracePt t="51997" x="5334000" y="3594100"/>
          <p14:tracePt t="52014" x="5334000" y="3587750"/>
          <p14:tracePt t="52031" x="5334000" y="3581400"/>
          <p14:tracePt t="52047" x="5334000" y="3575050"/>
          <p14:tracePt t="52126" x="5334000" y="3568700"/>
          <p14:tracePt t="53192" x="5327650" y="3568700"/>
          <p14:tracePt t="53255" x="5321300" y="3568700"/>
          <p14:tracePt t="53360" x="5327650" y="3575050"/>
          <p14:tracePt t="53370" x="5346700" y="3581400"/>
          <p14:tracePt t="53381" x="5378450" y="3587750"/>
          <p14:tracePt t="53391" x="5397500" y="3600450"/>
          <p14:tracePt t="53402" x="5435600" y="3613150"/>
          <p14:tracePt t="53414" x="5467350" y="3632200"/>
          <p14:tracePt t="53431" x="5524500" y="3644900"/>
          <p14:tracePt t="53447" x="5588000" y="3689350"/>
          <p14:tracePt t="53464" x="5613400" y="3721100"/>
          <p14:tracePt t="53480" x="5664200" y="3790950"/>
          <p14:tracePt t="53498" x="5676900" y="3860800"/>
          <p14:tracePt t="53514" x="5676900" y="3886200"/>
          <p14:tracePt t="53532" x="5676900" y="3937000"/>
          <p14:tracePt t="53548" x="5657850" y="3949700"/>
          <p14:tracePt t="53565" x="5607050" y="3975100"/>
          <p14:tracePt t="53583" x="5524500" y="3975100"/>
          <p14:tracePt t="53598" x="5499100" y="3968750"/>
          <p14:tracePt t="53615" x="5461000" y="3937000"/>
          <p14:tracePt t="53632" x="5448300" y="3911600"/>
          <p14:tracePt t="53649" x="5435600" y="3879850"/>
          <p14:tracePt t="53666" x="5435600" y="3860800"/>
          <p14:tracePt t="53682" x="5435600" y="3835400"/>
          <p14:tracePt t="53699" x="5473700" y="3803650"/>
          <p14:tracePt t="53714" x="5499100" y="3790950"/>
          <p14:tracePt t="53731" x="5562600" y="3784600"/>
          <p14:tracePt t="53748" x="5581650" y="3784600"/>
          <p14:tracePt t="53765" x="5607050" y="3790950"/>
          <p14:tracePt t="53782" x="5613400" y="3803650"/>
          <p14:tracePt t="53799" x="5619750" y="3873500"/>
          <p14:tracePt t="53816" x="5607050" y="3968750"/>
          <p14:tracePt t="53832" x="5581650" y="4013200"/>
          <p14:tracePt t="53848" x="5556250" y="4051300"/>
          <p14:tracePt t="53865" x="5537200" y="4057650"/>
          <p14:tracePt t="53881" x="5505450" y="4064000"/>
          <p14:tracePt t="53899" x="5486400" y="4064000"/>
          <p14:tracePt t="53916" x="5454650" y="4006850"/>
          <p14:tracePt t="53932" x="5429250" y="3911600"/>
          <p14:tracePt t="53948" x="5429250" y="3860800"/>
          <p14:tracePt t="53965" x="5429250" y="3810000"/>
          <p14:tracePt t="53982" x="5429250" y="3790950"/>
          <p14:tracePt t="53999" x="5435600" y="3771900"/>
          <p14:tracePt t="54015" x="5435600" y="3765550"/>
          <p14:tracePt t="54032" x="5441950" y="3752850"/>
          <p14:tracePt t="54049" x="5448300" y="3752850"/>
          <p14:tracePt t="54198" x="5448300" y="3746500"/>
          <p14:tracePt t="54451" x="5448300" y="3740150"/>
          <p14:tracePt t="54534" x="5448300" y="3733800"/>
          <p14:tracePt t="59518" x="5454650" y="3746500"/>
          <p14:tracePt t="59529" x="5454650" y="3759200"/>
          <p14:tracePt t="59541" x="5454650" y="3765550"/>
          <p14:tracePt t="59561" x="5454650" y="3778250"/>
          <p14:tracePt t="59572" x="5454650" y="3790950"/>
          <p14:tracePt t="59583" x="5454650" y="3803650"/>
          <p14:tracePt t="59598" x="5461000" y="3816350"/>
          <p14:tracePt t="59616" x="5467350" y="3841750"/>
          <p14:tracePt t="59630" x="5467350" y="3848100"/>
          <p14:tracePt t="59647" x="5473700" y="3867150"/>
          <p14:tracePt t="59677" x="5473700" y="3873500"/>
          <p14:tracePt t="59698" x="5473700" y="3879850"/>
          <p14:tracePt t="59731" x="5473700" y="3886200"/>
          <p14:tracePt t="59762" x="5473700" y="3892550"/>
          <p14:tracePt t="59783" x="5473700" y="3898900"/>
          <p14:tracePt t="59814" x="5473700" y="3905250"/>
          <p14:tracePt t="60132" x="5473700" y="3911600"/>
          <p14:tracePt t="60153" x="5473700" y="3917950"/>
          <p14:tracePt t="60164" x="5473700" y="3924300"/>
          <p14:tracePt t="60174" x="5473700" y="3937000"/>
          <p14:tracePt t="60184" x="5473700" y="3943350"/>
          <p14:tracePt t="60197" x="5473700" y="3949700"/>
          <p14:tracePt t="60214" x="5467350" y="3956050"/>
          <p14:tracePt t="60231" x="5467350" y="3968750"/>
          <p14:tracePt t="60248" x="5461000" y="3981450"/>
          <p14:tracePt t="60263" x="5461000" y="3994150"/>
          <p14:tracePt t="60280" x="5454650" y="4006850"/>
          <p14:tracePt t="60296" x="5448300" y="4013200"/>
          <p14:tracePt t="60313" x="5441950" y="4032250"/>
          <p14:tracePt t="60330" x="5441950" y="4044950"/>
          <p14:tracePt t="60347" x="5435600" y="4051300"/>
          <p14:tracePt t="60374" x="5435600" y="4057650"/>
          <p14:tracePt t="60406" x="5435600" y="4064000"/>
          <p14:tracePt t="60417" x="5429250" y="4070350"/>
          <p14:tracePt t="60427" x="5429250" y="4076700"/>
          <p14:tracePt t="60438" x="5429250" y="4089400"/>
          <p14:tracePt t="60450" x="5429250" y="4102100"/>
          <p14:tracePt t="60464" x="5422900" y="4102100"/>
          <p14:tracePt t="60481" x="5422900" y="4114800"/>
          <p14:tracePt t="60498" x="5422900" y="4121150"/>
          <p14:tracePt t="60515" x="5422900" y="4140200"/>
          <p14:tracePt t="60531" x="5416550" y="4152900"/>
          <p14:tracePt t="60548" x="5410200" y="4165600"/>
          <p14:tracePt t="60564" x="5403850" y="4191000"/>
          <p14:tracePt t="60581" x="5384800" y="4222750"/>
          <p14:tracePt t="60598" x="5372100" y="4254500"/>
          <p14:tracePt t="60614" x="5365750" y="4267200"/>
          <p14:tracePt t="60630" x="5353050" y="4292600"/>
          <p14:tracePt t="60647" x="5346700" y="4311650"/>
          <p14:tracePt t="60663" x="5327650" y="4330700"/>
          <p14:tracePt t="60680" x="5321300" y="4343400"/>
          <p14:tracePt t="60698" x="5295900" y="4381500"/>
          <p14:tracePt t="60715" x="5270500" y="4413250"/>
          <p14:tracePt t="60730" x="5270500" y="4419600"/>
          <p14:tracePt t="60747" x="5264150" y="4432300"/>
          <p14:tracePt t="60763" x="5257800" y="4438650"/>
          <p14:tracePt t="60780" x="5257800" y="4451350"/>
          <p14:tracePt t="60797" x="5257800" y="4457700"/>
          <p14:tracePt t="60813" x="5251450" y="4464050"/>
          <p14:tracePt t="60830" x="5251450" y="4476750"/>
          <p14:tracePt t="60846" x="5251450" y="4483100"/>
          <p14:tracePt t="60863" x="5251450" y="4489450"/>
          <p14:tracePt t="60883" x="5251450" y="4495800"/>
          <p14:tracePt t="60947" x="5251450" y="4502150"/>
          <p14:tracePt t="60967" x="5251450" y="4508500"/>
          <p14:tracePt t="61000" x="5251450" y="4514850"/>
          <p14:tracePt t="61031" x="5257800" y="4514850"/>
          <p14:tracePt t="61053" x="5257800" y="4521200"/>
          <p14:tracePt t="61074" x="5257800" y="4527550"/>
          <p14:tracePt t="61084" x="5264150" y="4527550"/>
          <p14:tracePt t="61137" x="5264150" y="4533900"/>
          <p14:tracePt t="61254" x="5270500" y="4533900"/>
          <p14:tracePt t="61317" x="5276850" y="4540250"/>
          <p14:tracePt t="61359" x="5283200" y="4540250"/>
          <p14:tracePt t="61370" x="5283200" y="4546600"/>
          <p14:tracePt t="61381" x="5289550" y="4546600"/>
          <p14:tracePt t="61398" x="5289550" y="4552950"/>
          <p14:tracePt t="61415" x="5295900" y="4552950"/>
          <p14:tracePt t="61430" x="5302250" y="4559300"/>
          <p14:tracePt t="61446" x="5302250" y="4565650"/>
          <p14:tracePt t="61463" x="5308600" y="4565650"/>
          <p14:tracePt t="61480" x="5321300" y="4572000"/>
          <p14:tracePt t="61497" x="5334000" y="4584700"/>
          <p14:tracePt t="61513" x="5346700" y="4591050"/>
          <p14:tracePt t="61530" x="5372100" y="4610100"/>
          <p14:tracePt t="61546" x="5378450" y="4616450"/>
          <p14:tracePt t="61563" x="5391150" y="4629150"/>
          <p14:tracePt t="61581" x="5410200" y="4648200"/>
          <p14:tracePt t="61597" x="5416550" y="4648200"/>
          <p14:tracePt t="61614" x="5435600" y="4654550"/>
          <p14:tracePt t="61631" x="5441950" y="4660900"/>
          <p14:tracePt t="61648" x="5448300" y="4660900"/>
          <p14:tracePt t="61663" x="5454650" y="4667250"/>
          <p14:tracePt t="61681" x="5461000" y="4667250"/>
          <p14:tracePt t="62281" x="5461000" y="4660900"/>
          <p14:tracePt t="62291" x="5454650" y="4641850"/>
          <p14:tracePt t="62301" x="5435600" y="4616450"/>
          <p14:tracePt t="62314" x="5384800" y="4584700"/>
          <p14:tracePt t="62331" x="5289550" y="4521200"/>
          <p14:tracePt t="62348" x="4940300" y="4394200"/>
          <p14:tracePt t="62365" x="4387850" y="4203700"/>
          <p14:tracePt t="62381" x="4095750" y="4089400"/>
          <p14:tracePt t="62397" x="3340100" y="3867150"/>
          <p14:tracePt t="62414" x="3162300" y="3810000"/>
          <p14:tracePt t="62432" x="2686050" y="3727450"/>
          <p14:tracePt t="62448" x="2514600" y="3702050"/>
          <p14:tracePt t="62464" x="2286000" y="3670300"/>
          <p14:tracePt t="62481" x="2032000" y="3657600"/>
          <p14:tracePt t="62498" x="1930400" y="3657600"/>
          <p14:tracePt t="62514" x="1803400" y="3657600"/>
          <p14:tracePt t="62531" x="1752600" y="3657600"/>
          <p14:tracePt t="62547" x="1670050" y="3670300"/>
          <p14:tracePt t="62566" x="1587500" y="3683000"/>
          <p14:tracePt t="62580" x="1555750" y="3695700"/>
          <p14:tracePt t="62597" x="1504950" y="3702050"/>
          <p14:tracePt t="62613" x="1485900" y="3708400"/>
          <p14:tracePt t="62630" x="1460500" y="3721100"/>
          <p14:tracePt t="62646" x="1447800" y="3721100"/>
          <p14:tracePt t="62663" x="1422400" y="3733800"/>
          <p14:tracePt t="62680" x="1416050" y="3740150"/>
          <p14:tracePt t="62697" x="1397000" y="3752850"/>
          <p14:tracePt t="62713" x="1377950" y="3759200"/>
          <p14:tracePt t="62730" x="1371600" y="3771900"/>
          <p14:tracePt t="62747" x="1352550" y="3810000"/>
          <p14:tracePt t="62763" x="1339850" y="3841750"/>
          <p14:tracePt t="62780" x="1314450" y="3879850"/>
          <p14:tracePt t="62797" x="1308100" y="3905250"/>
          <p14:tracePt t="62798" x="1301750" y="3924300"/>
          <p14:tracePt t="62814" x="1295400" y="3943350"/>
          <p14:tracePt t="62832" x="1289050" y="3981450"/>
          <p14:tracePt t="62847" x="1282700" y="4000500"/>
          <p14:tracePt t="62864" x="1282700" y="4051300"/>
          <p14:tracePt t="62881" x="1282700" y="4057650"/>
          <p14:tracePt t="62898" x="1282700" y="4102100"/>
          <p14:tracePt t="62916" x="1282700" y="4121150"/>
          <p14:tracePt t="62932" x="1282700" y="4127500"/>
          <p14:tracePt t="62948" x="1282700" y="4140200"/>
          <p14:tracePt t="62964" x="1289050" y="4146550"/>
          <p14:tracePt t="62981" x="1295400" y="4159250"/>
          <p14:tracePt t="62999" x="1295400" y="4165600"/>
          <p14:tracePt t="63014" x="1301750" y="4171950"/>
          <p14:tracePt t="63032" x="1314450" y="4184650"/>
          <p14:tracePt t="63047" x="1327150" y="4197350"/>
          <p14:tracePt t="63064" x="1358900" y="4210050"/>
          <p14:tracePt t="63081" x="1384300" y="4222750"/>
          <p14:tracePt t="63098" x="1422400" y="4235450"/>
          <p14:tracePt t="63116" x="1473200" y="4254500"/>
          <p14:tracePt t="63131" x="1492250" y="4260850"/>
          <p14:tracePt t="63148" x="1536700" y="4273550"/>
          <p14:tracePt t="63165" x="1568450" y="4286250"/>
          <p14:tracePt t="63181" x="1651000" y="4324350"/>
          <p14:tracePt t="63198" x="1708150" y="4343400"/>
          <p14:tracePt t="63213" x="1822450" y="4343400"/>
          <p14:tracePt t="63232" x="1917700" y="4337050"/>
          <p14:tracePt t="63248" x="1968500" y="4330700"/>
          <p14:tracePt t="63265" x="2057400" y="4305300"/>
          <p14:tracePt t="63281" x="2082800" y="4286250"/>
          <p14:tracePt t="63298" x="2120900" y="4267200"/>
          <p14:tracePt t="63314" x="2127250" y="4267200"/>
          <p14:tracePt t="63331" x="2139950" y="4248150"/>
          <p14:tracePt t="63349" x="2127250" y="4184650"/>
          <p14:tracePt t="63364" x="2089150" y="4114800"/>
          <p14:tracePt t="63381" x="1981200" y="4006850"/>
          <p14:tracePt t="63398" x="1885950" y="3943350"/>
          <p14:tracePt t="63414" x="1701800" y="3873500"/>
          <p14:tracePt t="63432" x="1625600" y="3873500"/>
          <p14:tracePt t="63433" x="1562100" y="3873500"/>
          <p14:tracePt t="63448" x="1511300" y="3873500"/>
          <p14:tracePt t="63465" x="1428750" y="3937000"/>
          <p14:tracePt t="63480" x="1397000" y="3975100"/>
          <p14:tracePt t="63498" x="1339850" y="4083050"/>
          <p14:tracePt t="63514" x="1327150" y="4152900"/>
          <p14:tracePt t="63530" x="1327150" y="4318000"/>
          <p14:tracePt t="63546" x="1352550" y="4394200"/>
          <p14:tracePt t="63563" x="1447800" y="4514850"/>
          <p14:tracePt t="63581" x="1676400" y="4610100"/>
          <p14:tracePt t="63598" x="1784350" y="4610100"/>
          <p14:tracePt t="63615" x="2044700" y="4572000"/>
          <p14:tracePt t="63631" x="2184400" y="4514850"/>
          <p14:tracePt t="63647" x="2362200" y="4419600"/>
          <p14:tracePt t="63664" x="2406650" y="4381500"/>
          <p14:tracePt t="63682" x="2476500" y="4311650"/>
          <p14:tracePt t="63698" x="2508250" y="4241800"/>
          <p14:tracePt t="63715" x="2514600" y="4216400"/>
          <p14:tracePt t="63731" x="2514600" y="4197350"/>
          <p14:tracePt t="63750" x="2514600" y="4191000"/>
          <p14:tracePt t="63763" x="2508250" y="4191000"/>
          <p14:tracePt t="63780" x="2495550" y="4191000"/>
          <p14:tracePt t="63796" x="2457450" y="4203700"/>
          <p14:tracePt t="63813" x="2438400" y="4216400"/>
          <p14:tracePt t="63830" x="2438400" y="4222750"/>
          <p14:tracePt t="63846" x="2432050" y="4229100"/>
          <p14:tracePt t="64269" x="2438400" y="4229100"/>
          <p14:tracePt t="64291" x="2451100" y="4229100"/>
          <p14:tracePt t="64301" x="2463800" y="4229100"/>
          <p14:tracePt t="64314" x="2476500" y="4241800"/>
          <p14:tracePt t="64332" x="2501900" y="4248150"/>
          <p14:tracePt t="64347" x="2527300" y="4254500"/>
          <p14:tracePt t="64365" x="2584450" y="4273550"/>
          <p14:tracePt t="64381" x="2616200" y="4273550"/>
          <p14:tracePt t="64397" x="2692400" y="4298950"/>
          <p14:tracePt t="64414" x="2724150" y="4305300"/>
          <p14:tracePt t="64432" x="2838450" y="4318000"/>
          <p14:tracePt t="64449" x="2984500" y="4318000"/>
          <p14:tracePt t="64464" x="3060700" y="4324350"/>
          <p14:tracePt t="64481" x="3200400" y="4324350"/>
          <p14:tracePt t="64498" x="3289300" y="4324350"/>
          <p14:tracePt t="64514" x="3479800" y="4324350"/>
          <p14:tracePt t="64531" x="3568700" y="4324350"/>
          <p14:tracePt t="64547" x="3759200" y="4324350"/>
          <p14:tracePt t="64566" x="3975100" y="4324350"/>
          <p14:tracePt t="64581" x="4076700" y="4337050"/>
          <p14:tracePt t="64598" x="4267200" y="4337050"/>
          <p14:tracePt t="64614" x="4381500" y="4337050"/>
          <p14:tracePt t="64631" x="4559300" y="4337050"/>
          <p14:tracePt t="64647" x="4635500" y="4337050"/>
          <p14:tracePt t="64664" x="4737100" y="4337050"/>
          <p14:tracePt t="64682" x="4819650" y="4343400"/>
          <p14:tracePt t="64698" x="4845050" y="4343400"/>
          <p14:tracePt t="64715" x="4870450" y="4343400"/>
          <p14:tracePt t="64731" x="4883150" y="4343400"/>
          <p14:tracePt t="64747" x="4883150" y="4337050"/>
          <p14:tracePt t="75076" x="4876800" y="4337050"/>
          <p14:tracePt t="75097" x="4870450" y="4337050"/>
          <p14:tracePt t="75129" x="4864100" y="4330700"/>
          <p14:tracePt t="75150" x="4857750" y="4330700"/>
          <p14:tracePt t="75171" x="4857750" y="4324350"/>
          <p14:tracePt t="75183" x="4851400" y="4318000"/>
          <p14:tracePt t="75192" x="4851400" y="4311650"/>
          <p14:tracePt t="75203" x="4845050" y="4305300"/>
          <p14:tracePt t="75215" x="4845050" y="4298950"/>
          <p14:tracePt t="75231" x="4838700" y="4292600"/>
          <p14:tracePt t="75247" x="4838700" y="4286250"/>
          <p14:tracePt t="75263" x="4832350" y="4279900"/>
          <p14:tracePt t="75279" x="4832350" y="4267200"/>
          <p14:tracePt t="75296" x="4832350" y="4260850"/>
          <p14:tracePt t="75329" x="4832350" y="4254500"/>
          <p14:tracePt t="75424" x="4845050" y="4254500"/>
          <p14:tracePt t="75435" x="4857750" y="4254500"/>
          <p14:tracePt t="75446" x="4864100" y="4254500"/>
          <p14:tracePt t="75457" x="4876800" y="4254500"/>
          <p14:tracePt t="75468" x="4883150" y="4260850"/>
          <p14:tracePt t="75481" x="4889500" y="4267200"/>
          <p14:tracePt t="75497" x="4895850" y="4273550"/>
          <p14:tracePt t="75514" x="4902200" y="4286250"/>
          <p14:tracePt t="75531" x="4914900" y="4305300"/>
          <p14:tracePt t="75546" x="4914900" y="4311650"/>
          <p14:tracePt t="75563" x="4914900" y="4324350"/>
          <p14:tracePt t="75581" x="4914900" y="4330700"/>
          <p14:tracePt t="75597" x="4914900" y="4343400"/>
          <p14:tracePt t="75625" x="4914900" y="4349750"/>
          <p14:tracePt t="75658" x="4914900" y="4356100"/>
          <p14:tracePt t="77848" x="4908550" y="4356100"/>
          <p14:tracePt t="77859" x="4895850" y="4356100"/>
          <p14:tracePt t="77880" x="4883150" y="4356100"/>
          <p14:tracePt t="77891" x="4870450" y="4356100"/>
          <p14:tracePt t="77902" x="4857750" y="4362450"/>
          <p14:tracePt t="77914" x="4851400" y="4362450"/>
          <p14:tracePt t="77930" x="4832350" y="4368800"/>
          <p14:tracePt t="77946" x="4800600" y="4381500"/>
          <p14:tracePt t="77964" x="4787900" y="4381500"/>
          <p14:tracePt t="77980" x="4743450" y="4387850"/>
          <p14:tracePt t="77996" x="4705350" y="4394200"/>
          <p14:tracePt t="78013" x="4692650" y="4400550"/>
          <p14:tracePt t="78030" x="4654550" y="4413250"/>
          <p14:tracePt t="78047" x="4648200" y="4413250"/>
          <p14:tracePt t="78064" x="4610100" y="4413250"/>
          <p14:tracePt t="78082" x="4572000" y="4413250"/>
          <p14:tracePt t="78097" x="4540250" y="4413250"/>
          <p14:tracePt t="78113" x="4489450" y="4413250"/>
          <p14:tracePt t="78130" x="4445000" y="4406900"/>
          <p14:tracePt t="78146" x="4381500" y="4400550"/>
          <p14:tracePt t="78163" x="4337050" y="4394200"/>
          <p14:tracePt t="78180" x="4229100" y="4381500"/>
          <p14:tracePt t="78199" x="4108450" y="4356100"/>
          <p14:tracePt t="78214" x="4057650" y="4349750"/>
          <p14:tracePt t="78230" x="3975100" y="4330700"/>
          <p14:tracePt t="78247" x="3937000" y="4324350"/>
          <p14:tracePt t="78263" x="3886200" y="4305300"/>
          <p14:tracePt t="78280" x="3860800" y="4298950"/>
          <p14:tracePt t="78297" x="3854450" y="4292600"/>
          <p14:tracePt t="78314" x="3841750" y="4279900"/>
          <p14:tracePt t="80626" x="3848100" y="4279900"/>
          <p14:tracePt t="80638" x="3867150" y="4279900"/>
          <p14:tracePt t="80647" x="3905250" y="4298950"/>
          <p14:tracePt t="80662" x="3975100" y="4324350"/>
          <p14:tracePt t="80680" x="4108450" y="4362450"/>
          <p14:tracePt t="80697" x="4210050" y="4381500"/>
          <p14:tracePt t="80712" x="4508500" y="4451350"/>
          <p14:tracePt t="80730" x="4622800" y="4470400"/>
          <p14:tracePt t="80746" x="5048250" y="4527550"/>
          <p14:tracePt t="80762" x="5187950" y="4533900"/>
          <p14:tracePt t="80780" x="5511800" y="4584700"/>
          <p14:tracePt t="80797" x="5842000" y="4597400"/>
          <p14:tracePt t="80814" x="5943600" y="4597400"/>
          <p14:tracePt t="80830" x="6203950" y="4597400"/>
          <p14:tracePt t="80846" x="6318250" y="4597400"/>
          <p14:tracePt t="80863" x="6477000" y="4584700"/>
          <p14:tracePt t="80879" x="6565900" y="4565650"/>
          <p14:tracePt t="80896" x="6635750" y="4552950"/>
          <p14:tracePt t="80913" x="6756400" y="4540250"/>
          <p14:tracePt t="80929" x="6794500" y="4540250"/>
          <p14:tracePt t="80945" x="6864350" y="4540250"/>
          <p14:tracePt t="80962" x="6883400" y="4540250"/>
          <p14:tracePt t="80980" x="6908800" y="4533900"/>
          <p14:tracePt t="80996" x="6934200" y="4533900"/>
          <p14:tracePt t="81012" x="6940550" y="4527550"/>
          <p14:tracePt t="81028" x="6959600" y="4521200"/>
          <p14:tracePt t="81045" x="6959600" y="4514850"/>
          <p14:tracePt t="81062" x="6978650" y="4508500"/>
          <p14:tracePt t="81078" x="6985000" y="4502150"/>
          <p14:tracePt t="81095" x="6997700" y="4495800"/>
          <p14:tracePt t="81112" x="7004050" y="4489450"/>
          <p14:tracePt t="81314" x="6985000" y="4489450"/>
          <p14:tracePt t="81325" x="6959600" y="4489450"/>
          <p14:tracePt t="81335" x="6934200" y="4483100"/>
          <p14:tracePt t="81346" x="6915150" y="4476750"/>
          <p14:tracePt t="81363" x="6902450" y="4476750"/>
          <p14:tracePt t="81379" x="6889750" y="4464050"/>
          <p14:tracePt t="81396" x="6883400" y="4457700"/>
          <p14:tracePt t="81413" x="6864350" y="4413250"/>
          <p14:tracePt t="81430" x="6832600" y="4349750"/>
          <p14:tracePt t="81446" x="6807200" y="4318000"/>
          <p14:tracePt t="81462" x="6775450" y="4279900"/>
          <p14:tracePt t="81479" x="6756400" y="4267200"/>
          <p14:tracePt t="81496" x="6692900" y="4229100"/>
          <p14:tracePt t="81513" x="6654800" y="4216400"/>
          <p14:tracePt t="81529" x="6572250" y="4216400"/>
          <p14:tracePt t="81547" x="6521450" y="4216400"/>
          <p14:tracePt t="81563" x="6515100" y="4216400"/>
          <p14:tracePt t="81580" x="6489700" y="4216400"/>
          <p14:tracePt t="81597" x="6483350" y="4222750"/>
          <p14:tracePt t="81613" x="6470650" y="4248150"/>
          <p14:tracePt t="81630" x="6464300" y="4267200"/>
          <p14:tracePt t="81631" x="6464300" y="4305300"/>
          <p14:tracePt t="81646" x="6464300" y="4368800"/>
          <p14:tracePt t="81663" x="6508750" y="4470400"/>
          <p14:tracePt t="81679" x="6572250" y="4521200"/>
          <p14:tracePt t="81696" x="6743700" y="4603750"/>
          <p14:tracePt t="81713" x="6902450" y="4629150"/>
          <p14:tracePt t="81730" x="7277100" y="4641850"/>
          <p14:tracePt t="81746" x="7391400" y="4622800"/>
          <p14:tracePt t="81747" x="7518400" y="4591050"/>
          <p14:tracePt t="81762" x="7651750" y="4546600"/>
          <p14:tracePt t="81779" x="7854950" y="4432300"/>
          <p14:tracePt t="81795" x="7912100" y="4394200"/>
          <p14:tracePt t="81812" x="7956550" y="4337050"/>
          <p14:tracePt t="81830" x="7981950" y="4292600"/>
          <p14:tracePt t="81846" x="7994650" y="4203700"/>
          <p14:tracePt t="81862" x="7981950" y="4146550"/>
          <p14:tracePt t="81879" x="7829550" y="4038600"/>
          <p14:tracePt t="81896" x="7632700" y="3994150"/>
          <p14:tracePt t="81913" x="7531100" y="3987800"/>
          <p14:tracePt t="81930" x="7315200" y="3987800"/>
          <p14:tracePt t="81946" x="7251700" y="3987800"/>
          <p14:tracePt t="81963" x="7175500" y="4032250"/>
          <p14:tracePt t="81982" x="7143750" y="4057650"/>
          <p14:tracePt t="81996" x="7131050" y="4064000"/>
          <p14:tracePt t="82014" x="7124700" y="4070350"/>
          <p14:tracePt t="82044" x="7124700" y="4076700"/>
          <p14:tracePt t="82054" x="7118350" y="4076700"/>
          <p14:tracePt t="83323" x="7112000" y="4076700"/>
          <p14:tracePt t="83333" x="7105650" y="4076700"/>
          <p14:tracePt t="83344" x="7099300" y="4070350"/>
          <p14:tracePt t="83354" x="7086600" y="4064000"/>
          <p14:tracePt t="83365" x="7067550" y="4051300"/>
          <p14:tracePt t="83378" x="7035800" y="4038600"/>
          <p14:tracePt t="83395" x="6997700" y="4025900"/>
          <p14:tracePt t="83412" x="6902450" y="4013200"/>
          <p14:tracePt t="83429" x="6832600" y="4000500"/>
          <p14:tracePt t="83445" x="6794500" y="4000500"/>
          <p14:tracePt t="83461" x="6667500" y="4000500"/>
          <p14:tracePt t="83478" x="6610350" y="3994150"/>
          <p14:tracePt t="83495" x="6534150" y="3994150"/>
          <p14:tracePt t="83511" x="6496050" y="3994150"/>
          <p14:tracePt t="83529" x="6426200" y="3994150"/>
          <p14:tracePt t="83545" x="6356350" y="3994150"/>
          <p14:tracePt t="83562" x="6318250" y="3994150"/>
          <p14:tracePt t="83579" x="6267450" y="4006850"/>
          <p14:tracePt t="83598" x="6242050" y="4019550"/>
          <p14:tracePt t="83599" x="6216650" y="4019550"/>
          <p14:tracePt t="83613" x="6203950" y="4025900"/>
          <p14:tracePt t="83629" x="6184900" y="4032250"/>
          <p14:tracePt t="83646" x="6159500" y="4051300"/>
          <p14:tracePt t="83663" x="6140450" y="4070350"/>
          <p14:tracePt t="83679" x="6134100" y="4083050"/>
          <p14:tracePt t="83695" x="6102350" y="4121150"/>
          <p14:tracePt t="83712" x="6096000" y="4146550"/>
          <p14:tracePt t="83730" x="6083300" y="4178300"/>
          <p14:tracePt t="83747" x="6076950" y="4203700"/>
          <p14:tracePt t="83763" x="6076950" y="4216400"/>
          <p14:tracePt t="83780" x="6076950" y="4235450"/>
          <p14:tracePt t="83800" x="6076950" y="4241800"/>
          <p14:tracePt t="83813" x="6076950" y="4248150"/>
          <p14:tracePt t="83832" x="6076950" y="4254500"/>
          <p14:tracePt t="83846" x="6076950" y="4260850"/>
          <p14:tracePt t="83863" x="6076950" y="4273550"/>
          <p14:tracePt t="83879" x="6083300" y="4279900"/>
          <p14:tracePt t="83896" x="6121400" y="4311650"/>
          <p14:tracePt t="83913" x="6146800" y="4330700"/>
          <p14:tracePt t="83929" x="6210300" y="4356100"/>
          <p14:tracePt t="83947" x="6242050" y="4375150"/>
          <p14:tracePt t="83963" x="6318250" y="4419600"/>
          <p14:tracePt t="83982" x="6394450" y="4451350"/>
          <p14:tracePt t="83997" x="6426200" y="4464050"/>
          <p14:tracePt t="84013" x="6489700" y="4489450"/>
          <p14:tracePt t="84030" x="6515100" y="4495800"/>
          <p14:tracePt t="84046" x="6578600" y="4521200"/>
          <p14:tracePt t="84062" x="6597650" y="4521200"/>
          <p14:tracePt t="84079" x="6629400" y="4527550"/>
          <p14:tracePt t="84096" x="6654800" y="4527550"/>
          <p14:tracePt t="84113" x="6661150" y="4527550"/>
          <p14:tracePt t="84129" x="6673850" y="4527550"/>
          <p14:tracePt t="84202" x="6680200" y="4527550"/>
          <p14:tracePt t="84508" x="6686550" y="4527550"/>
          <p14:tracePt t="84529" x="6692900" y="4527550"/>
          <p14:tracePt t="84539" x="6699250" y="4527550"/>
          <p14:tracePt t="84550" x="6705600" y="4527550"/>
          <p14:tracePt t="84561" x="6718300" y="4527550"/>
          <p14:tracePt t="84578" x="6737350" y="4527550"/>
          <p14:tracePt t="84595" x="6775450" y="4508500"/>
          <p14:tracePt t="84611" x="6794500" y="4495800"/>
          <p14:tracePt t="84628" x="6826250" y="4476750"/>
          <p14:tracePt t="84645" x="6845300" y="4464050"/>
          <p14:tracePt t="84661" x="6877050" y="4445000"/>
          <p14:tracePt t="84678" x="6883400" y="4425950"/>
          <p14:tracePt t="84696" x="6889750" y="4425950"/>
          <p14:tracePt t="84713" x="6902450" y="4419600"/>
          <p14:tracePt t="84730" x="6902450" y="4413250"/>
          <p14:tracePt t="84746" x="6902450" y="4406900"/>
          <p14:tracePt t="84762" x="6902450" y="4394200"/>
          <p14:tracePt t="84779" x="6902450" y="4387850"/>
          <p14:tracePt t="84796" x="6832600" y="4330700"/>
          <p14:tracePt t="84813" x="6775450" y="4298950"/>
          <p14:tracePt t="84830" x="6616700" y="4241800"/>
          <p14:tracePt t="84846" x="6540500" y="4229100"/>
          <p14:tracePt t="84863" x="6375400" y="4229100"/>
          <p14:tracePt t="84879" x="6229350" y="4241800"/>
          <p14:tracePt t="84896" x="6172200" y="4260850"/>
          <p14:tracePt t="84913" x="6134100" y="4292600"/>
          <p14:tracePt t="84930" x="6108700" y="4305300"/>
          <p14:tracePt t="84945" x="6089650" y="4349750"/>
          <p14:tracePt t="84961" x="6083300" y="4375150"/>
          <p14:tracePt t="84980" x="6083300" y="4425950"/>
          <p14:tracePt t="84997" x="6115050" y="4476750"/>
          <p14:tracePt t="85013" x="6165850" y="4508500"/>
          <p14:tracePt t="85029" x="6299200" y="4546600"/>
          <p14:tracePt t="85046" x="6369050" y="4552950"/>
          <p14:tracePt t="85062" x="6534150" y="4552950"/>
          <p14:tracePt t="85080" x="6680200" y="4521200"/>
          <p14:tracePt t="85096" x="6731000" y="4502150"/>
          <p14:tracePt t="85113" x="6788150" y="4464050"/>
          <p14:tracePt t="85129" x="6807200" y="4451350"/>
          <p14:tracePt t="85146" x="6838950" y="4387850"/>
          <p14:tracePt t="85162" x="6858000" y="4356100"/>
          <p14:tracePt t="85179" x="6864350" y="4267200"/>
          <p14:tracePt t="85197" x="6851650" y="4184650"/>
          <p14:tracePt t="85213" x="6832600" y="4159250"/>
          <p14:tracePt t="85231" x="6750050" y="4102100"/>
          <p14:tracePt t="85246" x="6699250" y="4083050"/>
          <p14:tracePt t="85263" x="6604000" y="4057650"/>
          <p14:tracePt t="85279" x="6572250" y="4044950"/>
          <p14:tracePt t="85295" x="6534150" y="4044950"/>
          <p14:tracePt t="85313" x="6496050" y="4044950"/>
          <p14:tracePt t="85334" x="6489700" y="4044950"/>
          <p14:tracePt t="88028" x="6496050" y="4044950"/>
          <p14:tracePt t="88038" x="6515100" y="4057650"/>
          <p14:tracePt t="88049" x="6553200" y="4064000"/>
          <p14:tracePt t="88061" x="6584950" y="4070350"/>
          <p14:tracePt t="88078" x="6623050" y="4070350"/>
          <p14:tracePt t="88095" x="6711950" y="4070350"/>
          <p14:tracePt t="88111" x="6762750" y="4070350"/>
          <p14:tracePt t="88129" x="6845300" y="4070350"/>
          <p14:tracePt t="88146" x="6870700" y="4070350"/>
          <p14:tracePt t="88161" x="6877050" y="4070350"/>
          <p14:tracePt t="88178" x="6883400" y="4057650"/>
          <p14:tracePt t="88201" x="6877050" y="4051300"/>
          <p14:tracePt t="88212" x="6858000" y="4032250"/>
          <p14:tracePt t="88231" x="6794500" y="4019550"/>
          <p14:tracePt t="88246" x="6775450" y="4019550"/>
          <p14:tracePt t="88263" x="6718300" y="4019550"/>
          <p14:tracePt t="88279" x="6699250" y="4019550"/>
          <p14:tracePt t="88296" x="6667500" y="4057650"/>
          <p14:tracePt t="88312" x="6661150" y="4083050"/>
          <p14:tracePt t="88329" x="6661150" y="4152900"/>
          <p14:tracePt t="88347" x="6667500" y="4203700"/>
          <p14:tracePt t="88362" x="6686550" y="4222750"/>
          <p14:tracePt t="88379" x="6711950" y="4248150"/>
          <p14:tracePt t="88396" x="6743700" y="4267200"/>
          <p14:tracePt t="88413" x="6781800" y="4279900"/>
          <p14:tracePt t="88429" x="6794500" y="4286250"/>
          <p14:tracePt t="88446" x="6813550" y="4292600"/>
          <p14:tracePt t="88464" x="6819900" y="4292600"/>
          <p14:tracePt t="88495" x="6826250" y="4292600"/>
          <p14:tracePt t="89873" x="6813550" y="4292600"/>
          <p14:tracePt t="89884" x="6794500" y="4305300"/>
          <p14:tracePt t="89895" x="6762750" y="4324350"/>
          <p14:tracePt t="89906" x="6731000" y="4349750"/>
          <p14:tracePt t="89917" x="6686550" y="4375150"/>
          <p14:tracePt t="89929" x="6616700" y="4425950"/>
          <p14:tracePt t="89946" x="6508750" y="4502150"/>
          <p14:tracePt t="89962" x="6299200" y="4660900"/>
          <p14:tracePt t="89981" x="6121400" y="4800600"/>
          <p14:tracePt t="89996" x="6051550" y="4857750"/>
          <p14:tracePt t="90015" x="5911850" y="4946650"/>
          <p14:tracePt t="90029" x="5867400" y="4965700"/>
          <p14:tracePt t="90046" x="5822950" y="4984750"/>
          <p14:tracePt t="90064" x="5803900" y="4991100"/>
          <p14:tracePt t="90079" x="5803900" y="4997450"/>
          <p14:tracePt t="90097" x="5797550" y="4997450"/>
          <p14:tracePt t="90212" x="5791200" y="4997450"/>
          <p14:tracePt t="91143" x="5784850" y="4997450"/>
          <p14:tracePt t="91154" x="5778500" y="5003800"/>
          <p14:tracePt t="91164" x="5772150" y="5010150"/>
          <p14:tracePt t="91179" x="5765800" y="5016500"/>
          <p14:tracePt t="91197" x="5759450" y="5022850"/>
          <p14:tracePt t="91324" x="5753100" y="5022850"/>
          <p14:tracePt t="91408" x="5746750" y="5022850"/>
          <p14:tracePt t="91438" x="5740400" y="5022850"/>
          <p14:tracePt t="91459" x="5734050" y="5022850"/>
          <p14:tracePt t="91480" x="5727700" y="5022850"/>
          <p14:tracePt t="91544" x="5721350" y="5022850"/>
          <p14:tracePt t="91576" x="5715000" y="5022850"/>
          <p14:tracePt t="91598" x="5708650" y="5022850"/>
          <p14:tracePt t="91619" x="5702300" y="5022850"/>
          <p14:tracePt t="91630" x="5695950" y="5022850"/>
          <p14:tracePt t="91662" x="5689600" y="5022850"/>
          <p14:tracePt t="91683" x="5683250" y="5022850"/>
          <p14:tracePt t="91704" x="5676900" y="5022850"/>
          <p14:tracePt t="91716" x="5670550" y="5022850"/>
          <p14:tracePt t="91725" x="5664200" y="5022850"/>
          <p14:tracePt t="91735" x="5657850" y="5022850"/>
          <p14:tracePt t="91756" x="5651500" y="5022850"/>
          <p14:tracePt t="91767" x="5645150" y="5022850"/>
          <p14:tracePt t="91780" x="5632450" y="5022850"/>
          <p14:tracePt t="91796" x="5626100" y="5022850"/>
          <p14:tracePt t="91812" x="5607050" y="5022850"/>
          <p14:tracePt t="91829" x="5600700" y="5022850"/>
          <p14:tracePt t="91845" x="5575300" y="5022850"/>
          <p14:tracePt t="91862" x="5537200" y="5003800"/>
          <p14:tracePt t="91879" x="5524500" y="4997450"/>
          <p14:tracePt t="91896" x="5486400" y="4978400"/>
          <p14:tracePt t="91912" x="5454650" y="4972050"/>
          <p14:tracePt t="91929" x="5410200" y="4940300"/>
          <p14:tracePt t="91945" x="5391150" y="4927600"/>
          <p14:tracePt t="91962" x="5340350" y="4908550"/>
          <p14:tracePt t="91979" x="5314950" y="4883150"/>
          <p14:tracePt t="91995" x="5302250" y="4876800"/>
          <p14:tracePt t="92012" x="5283200" y="4857750"/>
          <p14:tracePt t="92028" x="5276850" y="4851400"/>
          <p14:tracePt t="92045" x="5264150" y="4838700"/>
          <p14:tracePt t="92063" x="5257800" y="4832350"/>
          <p14:tracePt t="92079" x="5257800" y="4826000"/>
          <p14:tracePt t="92996" x="5245100" y="4826000"/>
          <p14:tracePt t="93005" x="5232400" y="4826000"/>
          <p14:tracePt t="93015" x="5226050" y="4826000"/>
          <p14:tracePt t="93029" x="5213350" y="4826000"/>
          <p14:tracePt t="93045" x="5187950" y="4826000"/>
          <p14:tracePt t="93062" x="5156200" y="4826000"/>
          <p14:tracePt t="93079" x="5111750" y="4826000"/>
          <p14:tracePt t="93096" x="5086350" y="4826000"/>
          <p14:tracePt t="93113" x="5035550" y="4813300"/>
          <p14:tracePt t="93129" x="5010150" y="4806950"/>
          <p14:tracePt t="93145" x="4972050" y="4794250"/>
          <p14:tracePt t="93162" x="4953000" y="4787900"/>
          <p14:tracePt t="93178" x="4927600" y="4775200"/>
          <p14:tracePt t="93195" x="4908550" y="4762500"/>
          <p14:tracePt t="93212" x="4895850" y="4762500"/>
          <p14:tracePt t="93229" x="4870450" y="4756150"/>
          <p14:tracePt t="93246" x="4857750" y="4756150"/>
          <p14:tracePt t="93262" x="4838700" y="4756150"/>
          <p14:tracePt t="93280" x="4800600" y="4756150"/>
          <p14:tracePt t="93295" x="4787900" y="4756150"/>
          <p14:tracePt t="93312" x="4775200" y="4756150"/>
          <p14:tracePt t="93329" x="4762500" y="4756150"/>
          <p14:tracePt t="93346" x="4756150" y="4756150"/>
          <p14:tracePt t="93362" x="4749800" y="4756150"/>
          <p14:tracePt t="94570" x="4749800" y="4730750"/>
          <p14:tracePt t="94581" x="4756150" y="4718050"/>
          <p14:tracePt t="94593" x="4762500" y="4705350"/>
          <p14:tracePt t="94602" x="4762500" y="4692650"/>
          <p14:tracePt t="94613" x="4762500" y="4679950"/>
          <p14:tracePt t="94628" x="4768850" y="4667250"/>
          <p14:tracePt t="94645" x="4768850" y="4641850"/>
          <p14:tracePt t="94662" x="4768850" y="4629150"/>
          <p14:tracePt t="94678" x="4768850" y="4603750"/>
          <p14:tracePt t="94695" x="4756150" y="4597400"/>
          <p14:tracePt t="94712" x="4673600" y="4578350"/>
          <p14:tracePt t="94729" x="4559300" y="4565650"/>
          <p14:tracePt t="94745" x="4495800" y="4565650"/>
          <p14:tracePt t="94762" x="4318000" y="4641850"/>
          <p14:tracePt t="94779" x="4210050" y="4705350"/>
          <p14:tracePt t="94795" x="4070350" y="4826000"/>
          <p14:tracePt t="94812" x="4038600" y="4864100"/>
          <p14:tracePt t="94829" x="3962400" y="4965700"/>
          <p14:tracePt t="94846" x="3930650" y="5086350"/>
          <p14:tracePt t="94862" x="3930650" y="5137150"/>
          <p14:tracePt t="94879" x="3943350" y="5187950"/>
          <p14:tracePt t="94895" x="3962400" y="5207000"/>
          <p14:tracePt t="94911" x="4089400" y="5257800"/>
          <p14:tracePt t="94927" x="4140200" y="5276850"/>
          <p14:tracePt t="94944" x="4210050" y="5283200"/>
          <p14:tracePt t="94961" x="4229100" y="5283200"/>
          <p14:tracePt t="94977" x="4248150" y="5283200"/>
          <p14:tracePt t="94994" x="4254500" y="5283200"/>
          <p14:tracePt t="95024" x="4260850" y="5283200"/>
          <p14:tracePt t="95606" x="4248150" y="5283200"/>
          <p14:tracePt t="95617" x="4241800" y="5283200"/>
          <p14:tracePt t="95628" x="4235450" y="5283200"/>
          <p14:tracePt t="95638" x="4222750" y="5283200"/>
          <p14:tracePt t="95659" x="4210050" y="5276850"/>
          <p14:tracePt t="95670" x="4203700" y="5276850"/>
          <p14:tracePt t="95680" x="4191000" y="5270500"/>
          <p14:tracePt t="95694" x="4184650" y="5264150"/>
          <p14:tracePt t="95710" x="4171950" y="5257800"/>
          <p14:tracePt t="95727" x="4159250" y="5251450"/>
          <p14:tracePt t="95744" x="4152900" y="5232400"/>
          <p14:tracePt t="95760" x="4140200" y="5226050"/>
          <p14:tracePt t="95777" x="4114800" y="5187950"/>
          <p14:tracePt t="95794" x="4102100" y="5168900"/>
          <p14:tracePt t="95811" x="4064000" y="5105400"/>
          <p14:tracePt t="95827" x="4051300" y="5073650"/>
          <p14:tracePt t="95844" x="4006850" y="4997450"/>
          <p14:tracePt t="95860" x="3981450" y="4946650"/>
          <p14:tracePt t="95877" x="3981450" y="4940300"/>
          <p14:tracePt t="95894" x="3975100" y="4921250"/>
          <p14:tracePt t="96539" x="3975100" y="4914900"/>
          <p14:tracePt t="96581" x="3975100" y="4908550"/>
          <p14:tracePt t="96592" x="3968750" y="4902200"/>
          <p14:tracePt t="96602" x="3956050" y="4902200"/>
          <p14:tracePt t="96613" x="3937000" y="4895850"/>
          <p14:tracePt t="96629" x="3905250" y="4895850"/>
          <p14:tracePt t="96644" x="3841750" y="4895850"/>
          <p14:tracePt t="96662" x="3816350" y="4895850"/>
          <p14:tracePt t="96678" x="3771900" y="4895850"/>
          <p14:tracePt t="96695" x="3759200" y="4895850"/>
          <p14:tracePt t="96712" x="3727450" y="4895850"/>
          <p14:tracePt t="96730" x="3708400" y="4895850"/>
          <p14:tracePt t="96745" x="3702050" y="4895850"/>
          <p14:tracePt t="96763" x="3689350" y="4895850"/>
          <p14:tracePt t="96814" x="3683000" y="4895850"/>
          <p14:tracePt t="96866" x="3676650" y="4895850"/>
          <p14:tracePt t="96876" x="3670300" y="4895850"/>
          <p14:tracePt t="96898" x="3657600" y="4895850"/>
          <p14:tracePt t="96908" x="3651250" y="4895850"/>
          <p14:tracePt t="96919" x="3644900" y="4895850"/>
          <p14:tracePt t="96930" x="3632200" y="4902200"/>
          <p14:tracePt t="96945" x="3613150" y="4908550"/>
          <p14:tracePt t="96962" x="3587750" y="4921250"/>
          <p14:tracePt t="96978" x="3575050" y="4927600"/>
          <p14:tracePt t="96996" x="3549650" y="4933950"/>
          <p14:tracePt t="97012" x="3536950" y="4940300"/>
          <p14:tracePt t="97029" x="3505200" y="4953000"/>
          <p14:tracePt t="97046" x="3486150" y="4959350"/>
          <p14:tracePt t="97062" x="3473450" y="4965700"/>
          <p14:tracePt t="97078" x="3467100" y="4972050"/>
          <p14:tracePt t="97096" x="3460750" y="4972050"/>
          <p14:tracePt t="97112" x="3454400" y="4972050"/>
          <p14:tracePt t="97131" x="3448050" y="4972050"/>
          <p14:tracePt t="97194" x="3441700" y="4978400"/>
          <p14:tracePt t="97861" x="3448050" y="4984750"/>
          <p14:tracePt t="97871" x="3467100" y="4984750"/>
          <p14:tracePt t="97881" x="3530600" y="5003800"/>
          <p14:tracePt t="97894" x="3657600" y="5022850"/>
          <p14:tracePt t="97912" x="3810000" y="5022850"/>
          <p14:tracePt t="97929" x="4591050" y="5041900"/>
          <p14:tracePt t="97946" x="5340350" y="5041900"/>
          <p14:tracePt t="97961" x="5607050" y="5035550"/>
          <p14:tracePt t="97978" x="6178550" y="5022850"/>
          <p14:tracePt t="97995" x="6343650" y="5010150"/>
          <p14:tracePt t="98011" x="6559550" y="5010150"/>
          <p14:tracePt t="98028" x="6661150" y="5010150"/>
          <p14:tracePt t="98046" x="6775450" y="5010150"/>
          <p14:tracePt t="98062" x="6838950" y="5010150"/>
          <p14:tracePt t="98083" x="6851650" y="5010150"/>
          <p14:tracePt t="98096" x="6858000" y="5010150"/>
          <p14:tracePt t="98111" x="6864350" y="5010150"/>
          <p14:tracePt t="98263" x="6870700" y="4991100"/>
          <p14:tracePt t="98273" x="6870700" y="4972050"/>
          <p14:tracePt t="98284" x="6889750" y="4921250"/>
          <p14:tracePt t="98297" x="6896100" y="4889500"/>
          <p14:tracePt t="98310" x="6908800" y="4845050"/>
          <p14:tracePt t="98327" x="6934200" y="4775200"/>
          <p14:tracePt t="98344" x="6946900" y="4756150"/>
          <p14:tracePt t="98360" x="6972300" y="4699000"/>
          <p14:tracePt t="98377" x="6985000" y="4679950"/>
          <p14:tracePt t="98394" x="7004050" y="4635500"/>
          <p14:tracePt t="98411" x="7023100" y="4603750"/>
          <p14:tracePt t="98427" x="7029450" y="4591050"/>
          <p14:tracePt t="98444" x="7029450" y="4578350"/>
          <p14:tracePt t="98460" x="7029450" y="4572000"/>
          <p14:tracePt t="98477" x="7035800" y="4565650"/>
          <p14:tracePt t="98494" x="7035800" y="4559300"/>
          <p14:tracePt t="98510" x="7035800" y="4546600"/>
          <p14:tracePt t="98527" x="7035800" y="4533900"/>
          <p14:tracePt t="98547" x="7029450" y="4527550"/>
          <p14:tracePt t="98560" x="7004050" y="4527550"/>
          <p14:tracePt t="98577" x="6985000" y="4527550"/>
          <p14:tracePt t="98594" x="6921500" y="4527550"/>
          <p14:tracePt t="98611" x="6858000" y="4527550"/>
          <p14:tracePt t="98611" x="6800850" y="4527550"/>
          <p14:tracePt t="98627" x="6711950" y="4540250"/>
          <p14:tracePt t="98644" x="6419850" y="4597400"/>
          <p14:tracePt t="98660" x="6248400" y="4635500"/>
          <p14:tracePt t="98677" x="5842000" y="4730750"/>
          <p14:tracePt t="98694" x="5619750" y="4756150"/>
          <p14:tracePt t="98710" x="5397500" y="4800600"/>
          <p14:tracePt t="98727" x="5219700" y="4819650"/>
          <p14:tracePt t="98744" x="5156200" y="4826000"/>
          <p14:tracePt t="98760" x="5073650" y="4832350"/>
          <p14:tracePt t="98778" x="5054600" y="4832350"/>
          <p14:tracePt t="98794" x="5035550" y="4832350"/>
          <p14:tracePt t="98811" x="5029200" y="4832350"/>
          <p14:tracePt t="98828" x="5022850" y="4832350"/>
          <p14:tracePt t="100688" x="5016500" y="4838700"/>
          <p14:tracePt t="100698" x="5016500" y="4845050"/>
          <p14:tracePt t="100709" x="5003800" y="4851400"/>
          <p14:tracePt t="100719" x="4978400" y="4864100"/>
          <p14:tracePt t="100730" x="4940300" y="4870450"/>
          <p14:tracePt t="100744" x="4864100" y="4895850"/>
          <p14:tracePt t="100760" x="4737100" y="4927600"/>
          <p14:tracePt t="100777" x="4298950" y="4978400"/>
          <p14:tracePt t="100794" x="3606800" y="5029200"/>
          <p14:tracePt t="100811" x="3397250" y="5041900"/>
          <p14:tracePt t="100827" x="2825750" y="5041900"/>
          <p14:tracePt t="100843" x="2667000" y="5041900"/>
          <p14:tracePt t="100860" x="2438400" y="5041900"/>
          <p14:tracePt t="100877" x="2324100" y="5041900"/>
          <p14:tracePt t="100894" x="2184400" y="5041900"/>
          <p14:tracePt t="100910" x="2120900" y="5041900"/>
          <p14:tracePt t="100928" x="2101850" y="5041900"/>
          <p14:tracePt t="100945" x="2057400" y="5041900"/>
          <p14:tracePt t="100960" x="2044700" y="5041900"/>
          <p14:tracePt t="100977" x="2012950" y="5035550"/>
          <p14:tracePt t="100994" x="1993900" y="5035550"/>
          <p14:tracePt t="101013" x="1936750" y="5022850"/>
          <p14:tracePt t="101029" x="1854200" y="5022850"/>
          <p14:tracePt t="101045" x="1828800" y="5022850"/>
          <p14:tracePt t="101061" x="1771650" y="5022850"/>
          <p14:tracePt t="101078" x="1752600" y="5022850"/>
          <p14:tracePt t="101095" x="1720850" y="5022850"/>
          <p14:tracePt t="101112" x="1708150" y="5022850"/>
          <p14:tracePt t="101128" x="1695450" y="5029200"/>
          <p14:tracePt t="101145" x="1682750" y="5041900"/>
          <p14:tracePt t="101161" x="1676400" y="5048250"/>
          <p14:tracePt t="101178" x="1670050" y="5080000"/>
          <p14:tracePt t="101195" x="1670050" y="5092700"/>
          <p14:tracePt t="101212" x="1670050" y="5124450"/>
          <p14:tracePt t="101228" x="1676400" y="5156200"/>
          <p14:tracePt t="101243" x="1682750" y="5162550"/>
          <p14:tracePt t="101260" x="1746250" y="5200650"/>
          <p14:tracePt t="101277" x="1803400" y="5219700"/>
          <p14:tracePt t="101294" x="1905000" y="5238750"/>
          <p14:tracePt t="101310" x="1962150" y="5238750"/>
          <p14:tracePt t="101327" x="2038350" y="5238750"/>
          <p14:tracePt t="101344" x="2070100" y="5238750"/>
          <p14:tracePt t="101360" x="2076450" y="5238750"/>
          <p14:tracePt t="101377" x="2082800" y="5232400"/>
          <p14:tracePt t="101393" x="2082800" y="5226050"/>
          <p14:tracePt t="101410" x="2082800" y="5219700"/>
          <p14:tracePt t="101427" x="2082800" y="5213350"/>
          <p14:tracePt t="101443" x="2070100" y="5200650"/>
          <p14:tracePt t="101460" x="2044700" y="5194300"/>
          <p14:tracePt t="101477" x="2038350" y="5194300"/>
          <p14:tracePt t="101493" x="2032000" y="5194300"/>
          <p14:tracePt t="101513" x="2025650" y="5194300"/>
          <p14:tracePt t="102032" x="2025650" y="5181600"/>
          <p14:tracePt t="102043" x="2032000" y="5168900"/>
          <p14:tracePt t="102053" x="2044700" y="5156200"/>
          <p14:tracePt t="102064" x="2076450" y="5137150"/>
          <p14:tracePt t="102078" x="2095500" y="5118100"/>
          <p14:tracePt t="102096" x="2152650" y="5080000"/>
          <p14:tracePt t="102111" x="2171700" y="5060950"/>
          <p14:tracePt t="102128" x="2235200" y="5022850"/>
          <p14:tracePt t="102144" x="2260600" y="5016500"/>
          <p14:tracePt t="102162" x="2324100" y="5003800"/>
          <p14:tracePt t="102177" x="2362200" y="4991100"/>
          <p14:tracePt t="102194" x="2419350" y="4991100"/>
          <p14:tracePt t="102210" x="2451100" y="4991100"/>
          <p14:tracePt t="102227" x="2495550" y="4991100"/>
          <p14:tracePt t="102243" x="2559050" y="5010150"/>
          <p14:tracePt t="102260" x="2584450" y="5016500"/>
          <p14:tracePt t="102277" x="2647950" y="5041900"/>
          <p14:tracePt t="102293" x="2667000" y="5054600"/>
          <p14:tracePt t="102310" x="2711450" y="5073650"/>
          <p14:tracePt t="102327" x="2724150" y="5092700"/>
          <p14:tracePt t="102343" x="2762250" y="5111750"/>
          <p14:tracePt t="102360" x="2794000" y="5143500"/>
          <p14:tracePt t="102377" x="2806700" y="5168900"/>
          <p14:tracePt t="102394" x="2863850" y="5219700"/>
          <p14:tracePt t="102411" x="2895600" y="5257800"/>
          <p14:tracePt t="102428" x="2946400" y="5308600"/>
          <p14:tracePt t="102445" x="2990850" y="5365750"/>
          <p14:tracePt t="102461" x="3003550" y="5378450"/>
          <p14:tracePt t="102477" x="3022600" y="5403850"/>
          <p14:tracePt t="102494" x="3028950" y="5410200"/>
          <p14:tracePt t="102511" x="3035300" y="5422900"/>
          <p14:tracePt t="102528" x="3041650" y="5422900"/>
          <p14:tracePt t="102544" x="3041650" y="5429250"/>
          <p14:tracePt t="102700" x="3041650" y="5422900"/>
          <p14:tracePt t="102710" x="3041650" y="5410200"/>
          <p14:tracePt t="102721" x="3048000" y="5391150"/>
          <p14:tracePt t="102733" x="3054350" y="5372100"/>
          <p14:tracePt t="102744" x="3073400" y="5340350"/>
          <p14:tracePt t="102762" x="3086100" y="5314950"/>
          <p14:tracePt t="102764" x="3098800" y="5295900"/>
          <p14:tracePt t="102779" x="3117850" y="5276850"/>
          <p14:tracePt t="102795" x="3200400" y="5213350"/>
          <p14:tracePt t="102812" x="3244850" y="5187950"/>
          <p14:tracePt t="102828" x="3321050" y="5149850"/>
          <p14:tracePt t="102845" x="3346450" y="5143500"/>
          <p14:tracePt t="102861" x="3397250" y="5143500"/>
          <p14:tracePt t="102879" x="3435350" y="5143500"/>
          <p14:tracePt t="102895" x="3460750" y="5143500"/>
          <p14:tracePt t="102912" x="3498850" y="5143500"/>
          <p14:tracePt t="102928" x="3511550" y="5143500"/>
          <p14:tracePt t="102944" x="3543300" y="5149850"/>
          <p14:tracePt t="102961" x="3556000" y="5156200"/>
          <p14:tracePt t="102978" x="3575050" y="5175250"/>
          <p14:tracePt t="102995" x="3587750" y="5175250"/>
          <p14:tracePt t="103013" x="3594100" y="5181600"/>
          <p14:tracePt t="103734" x="3600450" y="5181600"/>
          <p14:tracePt t="103755" x="3606800" y="5181600"/>
          <p14:tracePt t="104043" x="3613150" y="5181600"/>
          <p14:tracePt t="104064" x="3619500" y="5181600"/>
          <p14:tracePt t="104074" x="3625850" y="5181600"/>
          <p14:tracePt t="104085" x="3632200" y="5168900"/>
          <p14:tracePt t="104096" x="3638550" y="5162550"/>
          <p14:tracePt t="104111" x="3651250" y="5149850"/>
          <p14:tracePt t="104128" x="3695700" y="5105400"/>
          <p14:tracePt t="104144" x="3740150" y="5080000"/>
          <p14:tracePt t="104161" x="3829050" y="5022850"/>
          <p14:tracePt t="104178" x="3860800" y="4997450"/>
          <p14:tracePt t="104194" x="3949700" y="4965700"/>
          <p14:tracePt t="104210" x="4000500" y="4946650"/>
          <p14:tracePt t="104226" x="4133850" y="4908550"/>
          <p14:tracePt t="104243" x="4241800" y="4889500"/>
          <p14:tracePt t="104260" x="4273550" y="4889500"/>
          <p14:tracePt t="104276" x="4337050" y="4889500"/>
          <p14:tracePt t="104293" x="4375150" y="4889500"/>
          <p14:tracePt t="104310" x="4464050" y="4889500"/>
          <p14:tracePt t="104327" x="4508500" y="4889500"/>
          <p14:tracePt t="104344" x="4591050" y="4902200"/>
          <p14:tracePt t="104360" x="4648200" y="4921250"/>
          <p14:tracePt t="104377" x="4679950" y="4933950"/>
          <p14:tracePt t="104394" x="4711700" y="4953000"/>
          <p14:tracePt t="104412" x="4762500" y="4978400"/>
          <p14:tracePt t="104428" x="4787900" y="5003800"/>
          <p14:tracePt t="104445" x="4819650" y="5035550"/>
          <p14:tracePt t="104461" x="4845050" y="5054600"/>
          <p14:tracePt t="104478" x="4895850" y="5099050"/>
          <p14:tracePt t="104495" x="4933950" y="5130800"/>
          <p14:tracePt t="104514" x="4972050" y="5162550"/>
          <p14:tracePt t="104530" x="4991100" y="5181600"/>
          <p14:tracePt t="104544" x="4997450" y="5181600"/>
          <p14:tracePt t="104561" x="4997450" y="5187950"/>
          <p14:tracePt t="105363" x="5003800" y="5181600"/>
          <p14:tracePt t="105374" x="5003800" y="5175250"/>
          <p14:tracePt t="105385" x="5010150" y="5162550"/>
          <p14:tracePt t="105395" x="5010150" y="5156200"/>
          <p14:tracePt t="105410" x="5016500" y="5156200"/>
          <p14:tracePt t="105427" x="5016500" y="5149850"/>
          <p14:tracePt t="105443" x="5029200" y="5130800"/>
          <p14:tracePt t="105460" x="5035550" y="5111750"/>
          <p14:tracePt t="105477" x="5041900" y="5099050"/>
          <p14:tracePt t="105493" x="5054600" y="5080000"/>
          <p14:tracePt t="105510" x="5060950" y="5080000"/>
          <p14:tracePt t="105527" x="5080000" y="5067300"/>
          <p14:tracePt t="105543" x="5086350" y="5067300"/>
          <p14:tracePt t="105562" x="5111750" y="5054600"/>
          <p14:tracePt t="105578" x="5137150" y="5054600"/>
          <p14:tracePt t="105595" x="5143500" y="5054600"/>
          <p14:tracePt t="105611" x="5168900" y="5054600"/>
          <p14:tracePt t="105628" x="5175250" y="5054600"/>
          <p14:tracePt t="105629" x="5181600" y="5054600"/>
          <p14:tracePt t="105644" x="5194300" y="5067300"/>
          <p14:tracePt t="105661" x="5207000" y="5105400"/>
          <p14:tracePt t="105677" x="5213350" y="5124450"/>
          <p14:tracePt t="105695" x="5219700" y="5149850"/>
          <p14:tracePt t="105711" x="5226050" y="5162550"/>
          <p14:tracePt t="105728" x="5226050" y="5181600"/>
          <p14:tracePt t="105744" x="5226050" y="5187950"/>
          <p14:tracePt t="105761" x="5226050" y="5194300"/>
          <p14:tracePt t="105779" x="5226050" y="5200650"/>
          <p14:tracePt t="105798" x="5226050" y="5207000"/>
          <p14:tracePt t="106814" x="5226050" y="5194300"/>
          <p14:tracePt t="106825" x="5226050" y="5187950"/>
          <p14:tracePt t="106835" x="5226050" y="5181600"/>
          <p14:tracePt t="106846" x="5226050" y="5168900"/>
          <p14:tracePt t="106861" x="5232400" y="5162550"/>
          <p14:tracePt t="106879" x="5238750" y="5143500"/>
          <p14:tracePt t="106894" x="5245100" y="5137150"/>
          <p14:tracePt t="106911" x="5251450" y="5124450"/>
          <p14:tracePt t="106928" x="5251450" y="5118100"/>
          <p14:tracePt t="106944" x="5257800" y="5111750"/>
          <p14:tracePt t="106961" x="5257800" y="5105400"/>
          <p14:tracePt t="106977" x="5257800" y="5099050"/>
          <p14:tracePt t="106994" x="5264150" y="5099050"/>
          <p14:tracePt t="107011" x="5264150" y="5092700"/>
          <p14:tracePt t="107029" x="5270500" y="5092700"/>
          <p14:tracePt t="107046" x="5276850" y="5086350"/>
          <p14:tracePt t="107060" x="5276850" y="5080000"/>
          <p14:tracePt t="107078" x="5283200" y="5080000"/>
          <p14:tracePt t="107094" x="5283200" y="5073650"/>
          <p14:tracePt t="107111" x="5289550" y="5073650"/>
          <p14:tracePt t="107127" x="5289550" y="5067300"/>
          <p14:tracePt t="107153" x="5295900" y="5067300"/>
          <p14:tracePt t="107163" x="5295900" y="5060950"/>
          <p14:tracePt t="107311" x="5295900" y="5054600"/>
          <p14:tracePt t="107322" x="5302250" y="5054600"/>
          <p14:tracePt t="107375" x="5308600" y="5054600"/>
          <p14:tracePt t="107428" x="5308600" y="5048250"/>
          <p14:tracePt t="107449" x="5308600" y="5041900"/>
          <p14:tracePt t="107460" x="5314950" y="5035550"/>
          <p14:tracePt t="107471" x="5321300" y="5029200"/>
          <p14:tracePt t="107482" x="5321300" y="5022850"/>
          <p14:tracePt t="107494" x="5327650" y="5022850"/>
          <p14:tracePt t="107511" x="5327650" y="5016500"/>
          <p14:tracePt t="107527" x="5340350" y="5003800"/>
          <p14:tracePt t="107544" x="5346700" y="4997450"/>
          <p14:tracePt t="107561" x="5353050" y="4991100"/>
          <p14:tracePt t="107577" x="5365750" y="4984750"/>
          <p14:tracePt t="107597" x="5365750" y="4978400"/>
          <p14:tracePt t="107611" x="5372100" y="4972050"/>
          <p14:tracePt t="107629" x="5378450" y="4965700"/>
          <p14:tracePt t="107650" x="5384800" y="4959350"/>
          <p14:tracePt t="107671" x="5391150" y="4959350"/>
          <p14:tracePt t="107691" x="5391150" y="4953000"/>
          <p14:tracePt t="107712" x="5397500" y="4953000"/>
          <p14:tracePt t="107733" x="5397500" y="4946650"/>
          <p14:tracePt t="107754" x="5403850" y="4946650"/>
          <p14:tracePt t="107776" x="5403850" y="4940300"/>
          <p14:tracePt t="107797" x="5410200" y="4927600"/>
          <p14:tracePt t="107807" x="5410200" y="4921250"/>
          <p14:tracePt t="107818" x="5416550" y="4914900"/>
          <p14:tracePt t="107828" x="5422900" y="4895850"/>
          <p14:tracePt t="107843" x="5429250" y="4883150"/>
          <p14:tracePt t="107860" x="5435600" y="4864100"/>
          <p14:tracePt t="107876" x="5441950" y="4845050"/>
          <p14:tracePt t="107894" x="5448300" y="4826000"/>
          <p14:tracePt t="107924" x="5448300" y="4819650"/>
          <p14:tracePt t="108010" x="5448300" y="4845050"/>
          <p14:tracePt t="108020" x="5441950" y="4870450"/>
          <p14:tracePt t="108031" x="5422900" y="4902200"/>
          <p14:tracePt t="108045" x="5410200" y="4933950"/>
          <p14:tracePt t="108061" x="5391150" y="4978400"/>
          <p14:tracePt t="108078" x="5359400" y="5041900"/>
          <p14:tracePt t="108094" x="5346700" y="5086350"/>
          <p14:tracePt t="108110" x="5340350" y="5099050"/>
          <p14:tracePt t="108128" x="5340350" y="5111750"/>
          <p14:tracePt t="108144" x="5334000" y="5111750"/>
          <p14:tracePt t="108161" x="5327650" y="5118100"/>
          <p14:tracePt t="108179" x="5327650" y="5124450"/>
          <p14:tracePt t="108210" x="5327650" y="5130800"/>
          <p14:tracePt t="108223" x="5327650" y="5137150"/>
          <p14:tracePt t="108233" x="5321300" y="5143500"/>
          <p14:tracePt t="108253" x="5321300" y="5149850"/>
          <p14:tracePt t="108265" x="5321300" y="5162550"/>
          <p14:tracePt t="108278" x="5314950" y="5168900"/>
          <p14:tracePt t="108296" x="5308600" y="5181600"/>
          <p14:tracePt t="108311" x="5308600" y="5187950"/>
          <p14:tracePt t="108328" x="5302250" y="5194300"/>
          <p14:tracePt t="108345" x="5295900" y="5200650"/>
          <p14:tracePt t="108361" x="5295900" y="5213350"/>
          <p14:tracePt t="108377" x="5289550" y="5219700"/>
          <p14:tracePt t="108394" x="5289550" y="5226050"/>
          <p14:tracePt t="108549" x="5289550" y="5213350"/>
          <p14:tracePt t="108560" x="5289550" y="5187950"/>
          <p14:tracePt t="108570" x="5289550" y="5168900"/>
          <p14:tracePt t="108581" x="5289550" y="5143500"/>
          <p14:tracePt t="108594" x="5289550" y="5118100"/>
          <p14:tracePt t="108611" x="5308600" y="5099050"/>
          <p14:tracePt t="108628" x="5321300" y="5067300"/>
          <p14:tracePt t="108644" x="5340350" y="5029200"/>
          <p14:tracePt t="108660" x="5346700" y="5016500"/>
          <p14:tracePt t="108677" x="5365750" y="4997450"/>
          <p14:tracePt t="108694" x="5372100" y="4984750"/>
          <p14:tracePt t="108711" x="5378450" y="4978400"/>
          <p14:tracePt t="108728" x="5391150" y="4972050"/>
          <p14:tracePt t="108744" x="5397500" y="4965700"/>
          <p14:tracePt t="108761" x="5410200" y="4959350"/>
          <p14:tracePt t="108778" x="5416550" y="4959350"/>
          <p14:tracePt t="108795" x="5429250" y="4953000"/>
          <p14:tracePt t="108811" x="5441950" y="4953000"/>
          <p14:tracePt t="108828" x="5448300" y="4953000"/>
          <p14:tracePt t="108845" x="5467350" y="4953000"/>
          <p14:tracePt t="108859" x="5480050" y="4953000"/>
          <p14:tracePt t="108876" x="5486400" y="4953000"/>
          <p14:tracePt t="108893" x="5492750" y="4953000"/>
          <p14:tracePt t="108910" x="5499100" y="4953000"/>
          <p14:tracePt t="108939" x="5505450" y="4953000"/>
          <p14:tracePt t="108992" x="5511800" y="4953000"/>
          <p14:tracePt t="109660" x="5505450" y="4953000"/>
          <p14:tracePt t="109673" x="5499100" y="4959350"/>
          <p14:tracePt t="109681" x="5492750" y="4959350"/>
          <p14:tracePt t="109694" x="5492750" y="4965700"/>
          <p14:tracePt t="109711" x="5486400" y="4965700"/>
          <p14:tracePt t="109728" x="5480050" y="4972050"/>
          <p14:tracePt t="109744" x="5473700" y="4972050"/>
          <p14:tracePt t="109761" x="5467350" y="4972050"/>
          <p14:tracePt t="109779" x="5467350" y="4978400"/>
          <p14:tracePt t="109808" x="5461000" y="4978400"/>
          <p14:tracePt t="110570" x="5467350" y="4978400"/>
          <p14:tracePt t="110580" x="5480050" y="4965700"/>
          <p14:tracePt t="110591" x="5492750" y="4953000"/>
          <p14:tracePt t="110601" x="5511800" y="4933950"/>
          <p14:tracePt t="110612" x="5537200" y="4921250"/>
          <p14:tracePt t="110627" x="5568950" y="4908550"/>
          <p14:tracePt t="110643" x="5645150" y="4857750"/>
          <p14:tracePt t="110660" x="5664200" y="4845050"/>
          <p14:tracePt t="110677" x="5708650" y="4819650"/>
          <p14:tracePt t="110694" x="5727700" y="4813300"/>
          <p14:tracePt t="110711" x="5772150" y="4787900"/>
          <p14:tracePt t="110729" x="5803900" y="4768850"/>
          <p14:tracePt t="110744" x="5816600" y="4762500"/>
          <p14:tracePt t="110761" x="5861050" y="4743450"/>
          <p14:tracePt t="110777" x="5873750" y="4737100"/>
          <p14:tracePt t="110795" x="5899150" y="4724400"/>
          <p14:tracePt t="110811" x="5911850" y="4724400"/>
          <p14:tracePt t="110828" x="5937250" y="4711700"/>
          <p14:tracePt t="110844" x="5981700" y="4705350"/>
          <p14:tracePt t="110860" x="6000750" y="4699000"/>
          <p14:tracePt t="110878" x="6051550" y="4699000"/>
          <p14:tracePt t="110894" x="6076950" y="4699000"/>
          <p14:tracePt t="110911" x="6146800" y="4699000"/>
          <p14:tracePt t="110930" x="6210300" y="4699000"/>
          <p14:tracePt t="110944" x="6248400" y="4699000"/>
          <p14:tracePt t="110961" x="6299200" y="4699000"/>
          <p14:tracePt t="110977" x="6324600" y="4699000"/>
          <p14:tracePt t="110994" x="6388100" y="4699000"/>
          <p14:tracePt t="111011" x="6413500" y="4705350"/>
          <p14:tracePt t="111027" x="6464300" y="4718050"/>
          <p14:tracePt t="111043" x="6496050" y="4724400"/>
          <p14:tracePt t="111060" x="6527800" y="4737100"/>
          <p14:tracePt t="111077" x="6546850" y="4749800"/>
          <p14:tracePt t="111093" x="6553200" y="4749800"/>
          <p14:tracePt t="111111" x="6565900" y="4756150"/>
          <p14:tracePt t="111127" x="6572250" y="4756150"/>
          <p14:tracePt t="111144" x="6572250" y="4762500"/>
          <p14:tracePt t="111162" x="6578600" y="4762500"/>
          <p14:tracePt t="111177" x="6578600" y="4768850"/>
          <p14:tracePt t="111193" x="6578600" y="4781550"/>
          <p14:tracePt t="111209" x="6584950" y="4787900"/>
          <p14:tracePt t="111226" x="6591300" y="4787900"/>
          <p14:tracePt t="111243" x="6591300" y="4794250"/>
          <p14:tracePt t="111259" x="6591300" y="4800600"/>
          <p14:tracePt t="111276" x="6597650" y="4800600"/>
          <p14:tracePt t="111293" x="6597650" y="4806950"/>
          <p14:tracePt t="112126" x="6591300" y="4813300"/>
          <p14:tracePt t="112135" x="6572250" y="4813300"/>
          <p14:tracePt t="112146" x="6540500" y="4819650"/>
          <p14:tracePt t="112160" x="6502400" y="4826000"/>
          <p14:tracePt t="112177" x="6457950" y="4845050"/>
          <p14:tracePt t="112194" x="6267450" y="4876800"/>
          <p14:tracePt t="112211" x="5981700" y="4889500"/>
          <p14:tracePt t="112227" x="5791200" y="4889500"/>
          <p14:tracePt t="112244" x="5295900" y="4889500"/>
          <p14:tracePt t="112261" x="5118100" y="4889500"/>
          <p14:tracePt t="112277" x="4768850" y="4889500"/>
          <p14:tracePt t="112295" x="4552950" y="4914900"/>
          <p14:tracePt t="112311" x="4445000" y="4946650"/>
          <p14:tracePt t="112328" x="4273550" y="5029200"/>
          <p14:tracePt t="112343" x="4203700" y="5080000"/>
          <p14:tracePt t="112359" x="4102100" y="5143500"/>
          <p14:tracePt t="112376" x="4076700" y="5181600"/>
          <p14:tracePt t="112393" x="4032250" y="5213350"/>
          <p14:tracePt t="112409" x="4006850" y="5251450"/>
          <p14:tracePt t="112426" x="3994150" y="5264150"/>
          <p14:tracePt t="112442" x="3968750" y="5295900"/>
          <p14:tracePt t="112459" x="3962400" y="5308600"/>
          <p14:tracePt t="112476" x="3949700" y="5359400"/>
          <p14:tracePt t="112493" x="3943350" y="5384800"/>
          <p14:tracePt t="112510" x="3943350" y="5441950"/>
          <p14:tracePt t="112526" x="3943350" y="5499100"/>
          <p14:tracePt t="112545" x="3943350" y="5524500"/>
          <p14:tracePt t="112559" x="3943350" y="5556250"/>
          <p14:tracePt t="112576" x="3949700" y="5562600"/>
          <p14:tracePt t="112594" x="3975100" y="5588000"/>
          <p14:tracePt t="112611" x="4032250" y="5607050"/>
          <p14:tracePt t="112627" x="4064000" y="5613400"/>
          <p14:tracePt t="112644" x="4146550" y="5613400"/>
          <p14:tracePt t="112660" x="4171950" y="5613400"/>
          <p14:tracePt t="112677" x="4248150" y="5581650"/>
          <p14:tracePt t="112694" x="4292600" y="5549900"/>
          <p14:tracePt t="112711" x="4343400" y="5511800"/>
          <p14:tracePt t="112728" x="4375150" y="5492750"/>
          <p14:tracePt t="112744" x="4381500" y="5486400"/>
          <p14:tracePt t="112760" x="4381500" y="5473700"/>
          <p14:tracePt t="112777" x="4381500" y="5454650"/>
          <p14:tracePt t="112796" x="4343400" y="5397500"/>
          <p14:tracePt t="112811" x="4298950" y="5372100"/>
          <p14:tracePt t="112828" x="4114800" y="5314950"/>
          <p14:tracePt t="112845" x="3937000" y="5314950"/>
          <p14:tracePt t="112860" x="3873500" y="5314950"/>
          <p14:tracePt t="112877" x="3727450" y="5346700"/>
          <p14:tracePt t="112894" x="3670300" y="5372100"/>
          <p14:tracePt t="112911" x="3581400" y="5435600"/>
          <p14:tracePt t="112929" x="3524250" y="5492750"/>
          <p14:tracePt t="112944" x="3511550" y="5511800"/>
          <p14:tracePt t="112961" x="3473450" y="5568950"/>
          <p14:tracePt t="112977" x="3454400" y="5581650"/>
          <p14:tracePt t="112994" x="3441700" y="5613400"/>
          <p14:tracePt t="113010" x="3441700" y="5626100"/>
          <p14:tracePt t="113027" x="3435350" y="5632450"/>
          <p14:tracePt t="115072" x="3422650" y="5613400"/>
          <p14:tracePt t="115082" x="3397250" y="5594350"/>
          <p14:tracePt t="115095" x="3340100" y="5543550"/>
          <p14:tracePt t="115111" x="3270250" y="5505450"/>
          <p14:tracePt t="115127" x="3155950" y="5448300"/>
          <p14:tracePt t="115143" x="3079750" y="5429250"/>
          <p14:tracePt t="115160" x="2901950" y="5410200"/>
          <p14:tracePt t="115177" x="2724150" y="5410200"/>
          <p14:tracePt t="115193" x="2654300" y="5422900"/>
          <p14:tracePt t="115211" x="2495550" y="5480050"/>
          <p14:tracePt t="115228" x="2413000" y="5518150"/>
          <p14:tracePt t="115243" x="2298700" y="5594350"/>
          <p14:tracePt t="115260" x="2279650" y="5619750"/>
          <p14:tracePt t="115277" x="2235200" y="5683250"/>
          <p14:tracePt t="115295" x="2228850" y="5753100"/>
          <p14:tracePt t="115311" x="2235200" y="5772150"/>
          <p14:tracePt t="115328" x="2349500" y="5848350"/>
          <p14:tracePt t="115344" x="2438400" y="5867400"/>
          <p14:tracePt t="115360" x="2717800" y="5886450"/>
          <p14:tracePt t="115377" x="2851150" y="5873750"/>
          <p14:tracePt t="115394" x="2984500" y="5816600"/>
          <p14:tracePt t="115410" x="3041650" y="5765800"/>
          <p14:tracePt t="115427" x="3067050" y="5721350"/>
          <p14:tracePt t="115443" x="3073400" y="5632450"/>
          <p14:tracePt t="115460" x="3060700" y="5575300"/>
          <p14:tracePt t="115477" x="2959100" y="5505450"/>
          <p14:tracePt t="115494" x="2736850" y="5448300"/>
          <p14:tracePt t="115510" x="2635250" y="5448300"/>
          <p14:tracePt t="115528" x="2381250" y="5473700"/>
          <p14:tracePt t="115543" x="2292350" y="5518150"/>
          <p14:tracePt t="115561" x="2197100" y="5581650"/>
          <p14:tracePt t="115578" x="2165350" y="5626100"/>
          <p14:tracePt t="115594" x="2127250" y="5721350"/>
          <p14:tracePt t="115612" x="2127250" y="5791200"/>
          <p14:tracePt t="115628" x="2139950" y="5810250"/>
          <p14:tracePt t="115644" x="2305050" y="5892800"/>
          <p14:tracePt t="115660" x="2393950" y="5911850"/>
          <p14:tracePt t="115676" x="2584450" y="5911850"/>
          <p14:tracePt t="115694" x="2654300" y="5892800"/>
          <p14:tracePt t="115710" x="2743200" y="5848350"/>
          <p14:tracePt t="115728" x="2774950" y="5822950"/>
          <p14:tracePt t="115744" x="2787650" y="5816600"/>
          <p14:tracePt t="115761" x="2794000" y="5810250"/>
          <p14:tracePt t="115777" x="2800350" y="5810250"/>
          <p14:tracePt t="115795" x="2800350" y="5803900"/>
          <p14:tracePt t="115810" x="2806700" y="5803900"/>
          <p14:tracePt t="115843" x="2813050" y="5803900"/>
          <p14:tracePt t="116352" x="2813050" y="5797550"/>
          <p14:tracePt t="116436" x="2813050" y="5791200"/>
          <p14:tracePt t="116446" x="2813050" y="5784850"/>
          <p14:tracePt t="116457" x="2806700" y="5772150"/>
          <p14:tracePt t="116467" x="2794000" y="5765800"/>
          <p14:tracePt t="116478" x="2768600" y="5746750"/>
          <p14:tracePt t="116494" x="2755900" y="5734050"/>
          <p14:tracePt t="116510" x="2724150" y="5715000"/>
          <p14:tracePt t="116527" x="2711450" y="5695950"/>
          <p14:tracePt t="116543" x="2679700" y="5676900"/>
          <p14:tracePt t="116561" x="2667000" y="5670550"/>
          <p14:tracePt t="116578" x="2641600" y="5651500"/>
          <p14:tracePt t="116593" x="2635250" y="5645150"/>
          <p14:tracePt t="116610" x="2622550" y="5638800"/>
          <p14:tracePt t="116627" x="2603500" y="5632450"/>
          <p14:tracePt t="116643" x="2597150" y="5626100"/>
          <p14:tracePt t="116660" x="2584450" y="5619750"/>
          <p14:tracePt t="116679" x="2578100" y="5619750"/>
          <p14:tracePt t="116711" x="2571750" y="5619750"/>
          <p14:tracePt t="116743" x="2565400" y="5619750"/>
          <p14:tracePt t="116753" x="2565400" y="5626100"/>
          <p14:tracePt t="116764" x="2565400" y="5638800"/>
          <p14:tracePt t="116777" x="2565400" y="5651500"/>
          <p14:tracePt t="116794" x="2571750" y="5670550"/>
          <p14:tracePt t="116810" x="2628900" y="5715000"/>
          <p14:tracePt t="116826" x="2673350" y="5740400"/>
          <p14:tracePt t="116842" x="2857500" y="5822950"/>
          <p14:tracePt t="116859" x="3048000" y="5848350"/>
          <p14:tracePt t="116876" x="3111500" y="5848350"/>
          <p14:tracePt t="116892" x="3162300" y="5848350"/>
          <p14:tracePt t="116909" x="3175000" y="5848350"/>
          <p14:tracePt t="116926" x="3194050" y="5816600"/>
          <p14:tracePt t="116942" x="3194050" y="5778500"/>
          <p14:tracePt t="116959" x="3175000" y="5683250"/>
          <p14:tracePt t="116976" x="3073400" y="5581650"/>
          <p14:tracePt t="116992" x="3003550" y="5518150"/>
          <p14:tracePt t="117009" x="2857500" y="5429250"/>
          <p14:tracePt t="117026" x="2787650" y="5410200"/>
          <p14:tracePt t="117042" x="2673350" y="5410200"/>
          <p14:tracePt t="117059" x="2590800" y="5410200"/>
          <p14:tracePt t="117076" x="2565400" y="5410200"/>
          <p14:tracePt t="117092" x="2527300" y="5416550"/>
          <p14:tracePt t="117109" x="2527300" y="5422900"/>
          <p14:tracePt t="117126" x="2514600" y="5429250"/>
          <p14:tracePt t="117142" x="2508250" y="5441950"/>
          <p14:tracePt t="117159" x="2508250" y="5473700"/>
          <p14:tracePt t="117176" x="2514600" y="5511800"/>
          <p14:tracePt t="117192" x="2540000" y="5537200"/>
          <p14:tracePt t="117209" x="2603500" y="5588000"/>
          <p14:tracePt t="117226" x="2647950" y="5600700"/>
          <p14:tracePt t="117242" x="2724150" y="5613400"/>
          <p14:tracePt t="117259" x="2749550" y="5613400"/>
          <p14:tracePt t="117277" x="2774950" y="5613400"/>
          <p14:tracePt t="117294" x="2781300" y="5594350"/>
          <p14:tracePt t="117311" x="2781300" y="5575300"/>
          <p14:tracePt t="117327" x="2781300" y="5543550"/>
          <p14:tracePt t="117344" x="2781300" y="5530850"/>
          <p14:tracePt t="117360" x="2781300" y="5511800"/>
          <p14:tracePt t="117377" x="2781300" y="5505450"/>
          <p14:tracePt t="117394" x="2774950" y="5499100"/>
          <p14:tracePt t="117409" x="2774950" y="5492750"/>
        </p14:tracePtLst>
      </p14:laserTraceLst>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457200" y="274638"/>
            <a:ext cx="8229600" cy="1143000"/>
          </a:xfrm>
        </p:spPr>
        <p:txBody>
          <a:bodyPr/>
          <a:lstStyle/>
          <a:p>
            <a:r>
              <a:rPr lang="en-US" altLang="en-US"/>
              <a:t>Predictors</a:t>
            </a:r>
          </a:p>
        </p:txBody>
      </p:sp>
      <p:sp>
        <p:nvSpPr>
          <p:cNvPr id="17411" name="Espaço Reservado para Conteúdo 2"/>
          <p:cNvSpPr>
            <a:spLocks noGrp="1"/>
          </p:cNvSpPr>
          <p:nvPr>
            <p:ph idx="1"/>
          </p:nvPr>
        </p:nvSpPr>
        <p:spPr/>
        <p:txBody>
          <a:bodyPr/>
          <a:lstStyle/>
          <a:p>
            <a:r>
              <a:rPr lang="en-US" altLang="en-US" sz="2800"/>
              <a:t>Type of predictors</a:t>
            </a:r>
          </a:p>
          <a:p>
            <a:pPr lvl="1"/>
            <a:r>
              <a:rPr lang="en-US" altLang="en-US" sz="2000"/>
              <a:t>Demographics (e.g. age, sex, race, socio-economic status)</a:t>
            </a:r>
          </a:p>
          <a:p>
            <a:pPr lvl="1"/>
            <a:r>
              <a:rPr lang="en-US" altLang="en-US" sz="2000"/>
              <a:t>Type and severity of disease (e.g. principal diagnosis, presenting characteristics, severity scores)</a:t>
            </a:r>
          </a:p>
          <a:p>
            <a:pPr lvl="1"/>
            <a:r>
              <a:rPr lang="en-US" altLang="en-US" sz="2000"/>
              <a:t>History characteristics (e.g. previous disease episodes, risk factors, history of past exposures)</a:t>
            </a:r>
          </a:p>
          <a:p>
            <a:pPr lvl="1"/>
            <a:r>
              <a:rPr lang="en-US" altLang="en-US" sz="2000"/>
              <a:t>Comorbidity (concomitant diseases)</a:t>
            </a:r>
          </a:p>
          <a:p>
            <a:pPr lvl="1"/>
            <a:r>
              <a:rPr lang="en-US" altLang="en-US" sz="2000"/>
              <a:t>Physical functional status (e.g. Karnofsky score, WHO performance score)</a:t>
            </a:r>
          </a:p>
          <a:p>
            <a:pPr lvl="1"/>
            <a:r>
              <a:rPr lang="en-US" altLang="en-US" sz="2000"/>
              <a:t>Subjective health status and quality of life (psychological, cognitive, psychosocial, functioning)</a:t>
            </a:r>
          </a:p>
          <a:p>
            <a:pPr lvl="1"/>
            <a:r>
              <a:rPr lang="en-US" altLang="en-US" sz="2000"/>
              <a:t>Diagnostic tests or biomarkers (e.g laboratory data; physical examination data)</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17414"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D1DF9B-9B0A-4D5D-8DE7-90D5DD22837B}" type="slidenum">
              <a:rPr lang="pt-BR" altLang="en-US" sz="1200" smtClean="0">
                <a:solidFill>
                  <a:srgbClr val="898989"/>
                </a:solidFill>
              </a:rPr>
              <a:pPr>
                <a:spcBef>
                  <a:spcPct val="0"/>
                </a:spcBef>
                <a:buFontTx/>
                <a:buNone/>
              </a:pPr>
              <a:t>14</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1714" x="2774950" y="5480050"/>
          <p14:tracePt t="1725" x="2774950" y="5461000"/>
          <p14:tracePt t="1736" x="2774950" y="5435600"/>
          <p14:tracePt t="1753" x="2774950" y="5384800"/>
          <p14:tracePt t="1769" x="2787650" y="5143500"/>
          <p14:tracePt t="1786" x="2787650" y="5003800"/>
          <p14:tracePt t="1803" x="2774950" y="4445000"/>
          <p14:tracePt t="1818" x="2749550" y="4254500"/>
          <p14:tracePt t="1835" x="2736850" y="3803650"/>
          <p14:tracePt t="1852" x="2724150" y="3524250"/>
          <p14:tracePt t="1869" x="2724150" y="3448050"/>
          <p14:tracePt t="1886" x="2724150" y="3308350"/>
          <p14:tracePt t="1904" x="2724150" y="3194050"/>
          <p14:tracePt t="1920" x="2724150" y="2882900"/>
          <p14:tracePt t="1937" x="2724150" y="2692400"/>
          <p14:tracePt t="1953" x="2724150" y="2628900"/>
          <p14:tracePt t="1970" x="2736850" y="2463800"/>
          <p14:tracePt t="1986" x="2749550" y="2381250"/>
          <p14:tracePt t="2003" x="2755900" y="2241550"/>
          <p14:tracePt t="2020" x="2768600" y="2203450"/>
          <p14:tracePt t="2036" x="2781300" y="2120900"/>
          <p14:tracePt t="2053" x="2800350" y="2025650"/>
          <p14:tracePt t="2069" x="2819400" y="1968500"/>
          <p14:tracePt t="2086" x="2857500" y="1835150"/>
          <p14:tracePt t="2103" x="2876550" y="1790700"/>
          <p14:tracePt t="2119" x="2908300" y="1708150"/>
          <p14:tracePt t="2136" x="2921000" y="1682750"/>
          <p14:tracePt t="2153" x="2952750" y="1651000"/>
          <p14:tracePt t="2171" x="2971800" y="1631950"/>
          <p14:tracePt t="2187" x="2990850" y="1612900"/>
          <p14:tracePt t="2202" x="3022600" y="1606550"/>
          <p14:tracePt t="2218" x="3054350" y="1606550"/>
          <p14:tracePt t="2235" x="3143250" y="1606550"/>
          <p14:tracePt t="2252" x="3206750" y="1606550"/>
          <p14:tracePt t="2268" x="3321050" y="1612900"/>
          <p14:tracePt t="2285" x="3403600" y="1612900"/>
          <p14:tracePt t="2301" x="3429000" y="1612900"/>
          <p14:tracePt t="2318" x="3486150" y="1612900"/>
          <p14:tracePt t="2335" x="3511550" y="1612900"/>
          <p14:tracePt t="2351" x="3524250" y="1612900"/>
          <p14:tracePt t="2369" x="3530600" y="1606550"/>
          <p14:tracePt t="2386" x="3530600" y="1587500"/>
          <p14:tracePt t="2403" x="3498850" y="1568450"/>
          <p14:tracePt t="2420" x="3460750" y="1549400"/>
          <p14:tracePt t="2436" x="3308350" y="1543050"/>
          <p14:tracePt t="2452" x="3219450" y="1543050"/>
          <p14:tracePt t="2469" x="3048000" y="1593850"/>
          <p14:tracePt t="2487" x="2882900" y="1689100"/>
          <p14:tracePt t="2503" x="2813050" y="1739900"/>
          <p14:tracePt t="2520" x="2717800" y="1809750"/>
          <p14:tracePt t="2536" x="2692400" y="1854200"/>
          <p14:tracePt t="2552" x="2654300" y="1917700"/>
          <p14:tracePt t="2569" x="2647950" y="1962150"/>
          <p14:tracePt t="2586" x="2635250" y="2019300"/>
          <p14:tracePt t="2603" x="2654300" y="2051050"/>
          <p14:tracePt t="2619" x="2698750" y="2070100"/>
          <p14:tracePt t="2637" x="2825750" y="2095500"/>
          <p14:tracePt t="2653" x="2882900" y="2095500"/>
          <p14:tracePt t="2670" x="3048000" y="2082800"/>
          <p14:tracePt t="2686" x="3105150" y="2063750"/>
          <p14:tracePt t="2703" x="3155950" y="2044700"/>
          <p14:tracePt t="2720" x="3162300" y="2032000"/>
          <p14:tracePt t="2736" x="3162300" y="2019300"/>
          <p14:tracePt t="2754" x="3143250" y="1962150"/>
          <p14:tracePt t="2769" x="3086100" y="1911350"/>
          <p14:tracePt t="2786" x="2774950" y="1797050"/>
          <p14:tracePt t="2802" x="2635250" y="1784350"/>
          <p14:tracePt t="2820" x="2279650" y="1822450"/>
          <p14:tracePt t="2836" x="1917700" y="1924050"/>
          <p14:tracePt t="2853" x="1797050" y="1955800"/>
          <p14:tracePt t="2869" x="1619250" y="2000250"/>
          <p14:tracePt t="2886" x="1549400" y="2006600"/>
          <p14:tracePt t="2903" x="1479550" y="2012950"/>
          <p14:tracePt t="2921" x="1460500" y="2012950"/>
          <p14:tracePt t="2942" x="1454150" y="2012950"/>
          <p14:tracePt t="4563" x="1460500" y="2012950"/>
          <p14:tracePt t="4573" x="1479550" y="2012950"/>
          <p14:tracePt t="4584" x="1504950" y="2025650"/>
          <p14:tracePt t="4595" x="1536700" y="2025650"/>
          <p14:tracePt t="4605" x="1562100" y="2025650"/>
          <p14:tracePt t="4618" x="1600200" y="2025650"/>
          <p14:tracePt t="4635" x="1644650" y="2025650"/>
          <p14:tracePt t="4651" x="1739900" y="2000250"/>
          <p14:tracePt t="4668" x="1778000" y="1987550"/>
          <p14:tracePt t="4685" x="1854200" y="1949450"/>
          <p14:tracePt t="4701" x="1905000" y="1930400"/>
          <p14:tracePt t="4718" x="1930400" y="1924050"/>
          <p14:tracePt t="4735" x="1962150" y="1905000"/>
          <p14:tracePt t="4752" x="1981200" y="1898650"/>
          <p14:tracePt t="4768" x="2006600" y="1885950"/>
          <p14:tracePt t="4785" x="2012950" y="1879600"/>
          <p14:tracePt t="4802" x="2032000" y="1873250"/>
          <p14:tracePt t="4818" x="2044700" y="1860550"/>
          <p14:tracePt t="4838" x="2051050" y="1860550"/>
          <p14:tracePt t="4851" x="2057400" y="1854200"/>
          <p14:tracePt t="4870" x="2063750" y="1854200"/>
          <p14:tracePt t="4885" x="2070100" y="1854200"/>
          <p14:tracePt t="4902" x="2082800" y="1854200"/>
          <p14:tracePt t="4923" x="2089150" y="1854200"/>
          <p14:tracePt t="4935" x="2095500" y="1854200"/>
          <p14:tracePt t="4954" x="2101850" y="1854200"/>
          <p14:tracePt t="4968" x="2108200" y="1860550"/>
          <p14:tracePt t="4985" x="2114550" y="1860550"/>
          <p14:tracePt t="5001" x="2120900" y="1879600"/>
          <p14:tracePt t="5018" x="2127250" y="1885950"/>
          <p14:tracePt t="5035" x="2127250" y="1892300"/>
          <p14:tracePt t="5051" x="2139950" y="1911350"/>
          <p14:tracePt t="5068" x="2139950" y="1917700"/>
          <p14:tracePt t="5085" x="2146300" y="1930400"/>
          <p14:tracePt t="5101" x="2152650" y="1936750"/>
          <p14:tracePt t="5118" x="2152650" y="1949450"/>
          <p14:tracePt t="5135" x="2159000" y="1968500"/>
          <p14:tracePt t="5151" x="2159000" y="1981200"/>
          <p14:tracePt t="5168" x="2159000" y="2012950"/>
          <p14:tracePt t="5185" x="2159000" y="2025650"/>
          <p14:tracePt t="5201" x="2159000" y="2057400"/>
          <p14:tracePt t="5218" x="2159000" y="2076450"/>
          <p14:tracePt t="5235" x="2159000" y="2101850"/>
          <p14:tracePt t="5251" x="2159000" y="2127250"/>
          <p14:tracePt t="5268" x="2159000" y="2133600"/>
          <p14:tracePt t="5293" x="2159000" y="2139950"/>
          <p14:tracePt t="5325" x="2159000" y="2146300"/>
          <p14:tracePt t="5907" x="2165350" y="2133600"/>
          <p14:tracePt t="5917" x="2171700" y="2120900"/>
          <p14:tracePt t="5928" x="2184400" y="2108200"/>
          <p14:tracePt t="5938" x="2197100" y="2095500"/>
          <p14:tracePt t="5951" x="2209800" y="2082800"/>
          <p14:tracePt t="5968" x="2222500" y="2070100"/>
          <p14:tracePt t="5985" x="2266950" y="2044700"/>
          <p14:tracePt t="6001" x="2279650" y="2032000"/>
          <p14:tracePt t="6018" x="2330450" y="2025650"/>
          <p14:tracePt t="6035" x="2368550" y="2019300"/>
          <p14:tracePt t="6051" x="2374900" y="2019300"/>
          <p14:tracePt t="6068" x="2393950" y="2019300"/>
          <p14:tracePt t="6085" x="2400300" y="2019300"/>
          <p14:tracePt t="6101" x="2406650" y="2019300"/>
          <p14:tracePt t="6160" x="2406650" y="2032000"/>
          <p14:tracePt t="6171" x="2406650" y="2051050"/>
          <p14:tracePt t="6182" x="2406650" y="2070100"/>
          <p14:tracePt t="6192" x="2406650" y="2089150"/>
          <p14:tracePt t="6203" x="2406650" y="2114550"/>
          <p14:tracePt t="6218" x="2406650" y="2133600"/>
          <p14:tracePt t="6235" x="2406650" y="2159000"/>
          <p14:tracePt t="6251" x="2406650" y="2171700"/>
          <p14:tracePt t="6268" x="2406650" y="2178050"/>
          <p14:tracePt t="6287" x="2406650" y="2184400"/>
          <p14:tracePt t="6330" x="2406650" y="2190750"/>
          <p14:tracePt t="6700" x="2406650" y="2197100"/>
          <p14:tracePt t="7610" x="2406650" y="2203450"/>
          <p14:tracePt t="7620" x="2406650" y="2209800"/>
          <p14:tracePt t="7631" x="2406650" y="2216150"/>
          <p14:tracePt t="7642" x="2406650" y="2222500"/>
          <p14:tracePt t="7652" x="2406650" y="2228850"/>
          <p14:tracePt t="7673" x="2406650" y="2235200"/>
          <p14:tracePt t="7705" x="2406650" y="2241550"/>
          <p14:tracePt t="7758" x="2406650" y="2247900"/>
          <p14:tracePt t="8276" x="2413000" y="2247900"/>
          <p14:tracePt t="8287" x="2425700" y="2247900"/>
          <p14:tracePt t="8297" x="2451100" y="2228850"/>
          <p14:tracePt t="8308" x="2470150" y="2222500"/>
          <p14:tracePt t="8319" x="2508250" y="2197100"/>
          <p14:tracePt t="8334" x="2552700" y="2171700"/>
          <p14:tracePt t="8351" x="2654300" y="2127250"/>
          <p14:tracePt t="8368" x="2724150" y="2108200"/>
          <p14:tracePt t="8385" x="2863850" y="2070100"/>
          <p14:tracePt t="8401" x="2933700" y="2057400"/>
          <p14:tracePt t="8418" x="3022600" y="2051050"/>
          <p14:tracePt t="8434" x="3054350" y="2044700"/>
          <p14:tracePt t="8451" x="3124200" y="2044700"/>
          <p14:tracePt t="8468" x="3149600" y="2044700"/>
          <p14:tracePt t="8484" x="3219450" y="2044700"/>
          <p14:tracePt t="8501" x="3257550" y="2051050"/>
          <p14:tracePt t="8518" x="3270250" y="2057400"/>
          <p14:tracePt t="8534" x="3302000" y="2070100"/>
          <p14:tracePt t="8551" x="3308350" y="2070100"/>
          <p14:tracePt t="8569" x="3321050" y="2089150"/>
          <p14:tracePt t="8586" x="3333750" y="2101850"/>
          <p14:tracePt t="8602" x="3340100" y="2114550"/>
          <p14:tracePt t="8619" x="3352800" y="2133600"/>
          <p14:tracePt t="8635" x="3352800" y="2146300"/>
          <p14:tracePt t="8651" x="3359150" y="2190750"/>
          <p14:tracePt t="8668" x="3365500" y="2222500"/>
          <p14:tracePt t="8684" x="3365500" y="2235200"/>
          <p14:tracePt t="8701" x="3371850" y="2260600"/>
          <p14:tracePt t="8718" x="3371850" y="2266950"/>
          <p14:tracePt t="8734" x="3378200" y="2273300"/>
          <p14:tracePt t="8858" x="3384550" y="2273300"/>
          <p14:tracePt t="8879" x="3397250" y="2266950"/>
          <p14:tracePt t="8890" x="3422650" y="2254250"/>
          <p14:tracePt t="8900" x="3448050" y="2241550"/>
          <p14:tracePt t="8911" x="3492500" y="2216150"/>
          <p14:tracePt t="8922" x="3543300" y="2184400"/>
          <p14:tracePt t="8934" x="3594100" y="2159000"/>
          <p14:tracePt t="8951" x="3638550" y="2133600"/>
          <p14:tracePt t="8968" x="3740150" y="2076450"/>
          <p14:tracePt t="8984" x="3797300" y="2057400"/>
          <p14:tracePt t="9001" x="3854450" y="2044700"/>
          <p14:tracePt t="9018" x="3924300" y="2032000"/>
          <p14:tracePt t="9034" x="3956050" y="2032000"/>
          <p14:tracePt t="9051" x="3994150" y="2032000"/>
          <p14:tracePt t="9068" x="4025900" y="2032000"/>
          <p14:tracePt t="9084" x="4064000" y="2044700"/>
          <p14:tracePt t="9101" x="4089400" y="2051050"/>
          <p14:tracePt t="9118" x="4121150" y="2076450"/>
          <p14:tracePt t="9135" x="4159250" y="2114550"/>
          <p14:tracePt t="9152" x="4178300" y="2133600"/>
          <p14:tracePt t="9168" x="4229100" y="2216150"/>
          <p14:tracePt t="9185" x="4248150" y="2247900"/>
          <p14:tracePt t="9201" x="4279900" y="2305050"/>
          <p14:tracePt t="9218" x="4298950" y="2336800"/>
          <p14:tracePt t="9234" x="4305300" y="2343150"/>
          <p14:tracePt t="9949" x="4311650" y="2343150"/>
          <p14:tracePt t="9971" x="4324350" y="2343150"/>
          <p14:tracePt t="9981" x="4330700" y="2336800"/>
          <p14:tracePt t="9991" x="4343400" y="2330450"/>
          <p14:tracePt t="10003" x="4356100" y="2324100"/>
          <p14:tracePt t="10019" x="4368800" y="2317750"/>
          <p14:tracePt t="10035" x="4381500" y="2305050"/>
          <p14:tracePt t="10051" x="4394200" y="2298700"/>
          <p14:tracePt t="10068" x="4413250" y="2292350"/>
          <p14:tracePt t="10085" x="4425950" y="2286000"/>
          <p14:tracePt t="10102" x="4445000" y="2279650"/>
          <p14:tracePt t="10119" x="4464050" y="2279650"/>
          <p14:tracePt t="10135" x="4476750" y="2279650"/>
          <p14:tracePt t="10152" x="4495800" y="2279650"/>
          <p14:tracePt t="10170" x="4508500" y="2279650"/>
          <p14:tracePt t="10187" x="4521200" y="2273300"/>
          <p14:tracePt t="10203" x="4533900" y="2273300"/>
          <p14:tracePt t="10219" x="4540250" y="2273300"/>
          <p14:tracePt t="10236" x="4546600" y="2273300"/>
          <p14:tracePt t="10288" x="4552950" y="2273300"/>
          <p14:tracePt t="10339" x="4559300" y="2273300"/>
          <p14:tracePt t="10350" x="4559300" y="2266950"/>
          <p14:tracePt t="10371" x="4565650" y="2266950"/>
          <p14:tracePt t="10382" x="4572000" y="2260600"/>
          <p14:tracePt t="10392" x="4578350" y="2254250"/>
          <p14:tracePt t="10403" x="4584700" y="2247900"/>
          <p14:tracePt t="10418" x="4597400" y="2247900"/>
          <p14:tracePt t="10435" x="4610100" y="2241550"/>
          <p14:tracePt t="10451" x="4616450" y="2235200"/>
          <p14:tracePt t="10467" x="4635500" y="2228850"/>
          <p14:tracePt t="10484" x="4641850" y="2228850"/>
          <p14:tracePt t="10501" x="4648200" y="2228850"/>
          <p14:tracePt t="10518" x="4648200" y="2222500"/>
          <p14:tracePt t="10536" x="4654550" y="2222500"/>
          <p14:tracePt t="10552" x="4660900" y="2222500"/>
          <p14:tracePt t="10569" x="4667250" y="2222500"/>
          <p14:tracePt t="10585" x="4679950" y="2222500"/>
          <p14:tracePt t="10602" x="4686300" y="2222500"/>
          <p14:tracePt t="10619" x="4692650" y="2216150"/>
          <p14:tracePt t="10637" x="4705350" y="2216150"/>
          <p14:tracePt t="10652" x="4711700" y="2209800"/>
          <p14:tracePt t="10669" x="4724400" y="2209800"/>
          <p14:tracePt t="10687" x="4724400" y="2203450"/>
          <p14:tracePt t="10703" x="4743450" y="2197100"/>
          <p14:tracePt t="10719" x="4749800" y="2197100"/>
          <p14:tracePt t="10735" x="4762500" y="2190750"/>
          <p14:tracePt t="10754" x="4768850" y="2184400"/>
          <p14:tracePt t="10769" x="4775200" y="2184400"/>
          <p14:tracePt t="10786" x="4781550" y="2184400"/>
          <p14:tracePt t="10803" x="4787900" y="2184400"/>
          <p14:tracePt t="10819" x="4794250" y="2184400"/>
          <p14:tracePt t="11070" x="4787900" y="2184400"/>
          <p14:tracePt t="11081" x="4775200" y="2184400"/>
          <p14:tracePt t="11092" x="4762500" y="2184400"/>
          <p14:tracePt t="11103" x="4749800" y="2184400"/>
          <p14:tracePt t="11119" x="4724400" y="2184400"/>
          <p14:tracePt t="11136" x="4673600" y="2197100"/>
          <p14:tracePt t="11152" x="4616450" y="2209800"/>
          <p14:tracePt t="11169" x="4508500" y="2254250"/>
          <p14:tracePt t="11187" x="4375150" y="2298700"/>
          <p14:tracePt t="11203" x="4241800" y="2343150"/>
          <p14:tracePt t="11220" x="3981450" y="2387600"/>
          <p14:tracePt t="11236" x="3835400" y="2413000"/>
          <p14:tracePt t="11252" x="3390900" y="2425700"/>
          <p14:tracePt t="11269" x="3263900" y="2425700"/>
          <p14:tracePt t="11286" x="2984500" y="2425700"/>
          <p14:tracePt t="11303" x="2781300" y="2425700"/>
          <p14:tracePt t="11319" x="2717800" y="2425700"/>
          <p14:tracePt t="11335" x="2654300" y="2425700"/>
          <p14:tracePt t="11875" x="2647950" y="2425700"/>
          <p14:tracePt t="11885" x="2641600" y="2425700"/>
          <p14:tracePt t="11896" x="2635250" y="2425700"/>
          <p14:tracePt t="11907" x="2622550" y="2419350"/>
          <p14:tracePt t="11921" x="2603500" y="2413000"/>
          <p14:tracePt t="11935" x="2571750" y="2413000"/>
          <p14:tracePt t="11952" x="2482850" y="2406650"/>
          <p14:tracePt t="11970" x="2400300" y="2393950"/>
          <p14:tracePt t="11986" x="2374900" y="2393950"/>
          <p14:tracePt t="12003" x="2273300" y="2393950"/>
          <p14:tracePt t="12019" x="2235200" y="2393950"/>
          <p14:tracePt t="12036" x="2159000" y="2393950"/>
          <p14:tracePt t="12052" x="2133600" y="2393950"/>
          <p14:tracePt t="12068" x="2095500" y="2400300"/>
          <p14:tracePt t="12085" x="2076450" y="2406650"/>
          <p14:tracePt t="12087" x="2063750" y="2406650"/>
          <p14:tracePt t="12102" x="2051050" y="2419350"/>
          <p14:tracePt t="12120" x="2012950" y="2438400"/>
          <p14:tracePt t="12135" x="2000250" y="2444750"/>
          <p14:tracePt t="12152" x="1974850" y="2463800"/>
          <p14:tracePt t="12169" x="1962150" y="2476500"/>
          <p14:tracePt t="12186" x="1943100" y="2489200"/>
          <p14:tracePt t="12203" x="1924050" y="2501900"/>
          <p14:tracePt t="12219" x="1917700" y="2508250"/>
          <p14:tracePt t="12236" x="1911350" y="2514600"/>
          <p14:tracePt t="12252" x="1911350" y="2520950"/>
          <p14:tracePt t="12268" x="1905000" y="2520950"/>
          <p14:tracePt t="12308" x="1898650" y="2520950"/>
          <p14:tracePt t="12488" x="1905000" y="2520950"/>
          <p14:tracePt t="12499" x="1911350" y="2520950"/>
          <p14:tracePt t="12509" x="1930400" y="2514600"/>
          <p14:tracePt t="12520" x="1955800" y="2501900"/>
          <p14:tracePt t="12534" x="1981200" y="2489200"/>
          <p14:tracePt t="12551" x="2101850" y="2463800"/>
          <p14:tracePt t="12568" x="2171700" y="2444750"/>
          <p14:tracePt t="12584" x="2292350" y="2413000"/>
          <p14:tracePt t="12601" x="2368550" y="2413000"/>
          <p14:tracePt t="12618" x="2559050" y="2413000"/>
          <p14:tracePt t="12635" x="2635250" y="2413000"/>
          <p14:tracePt t="12651" x="2724150" y="2419350"/>
          <p14:tracePt t="12667" x="2838450" y="2463800"/>
          <p14:tracePt t="12684" x="2882900" y="2482850"/>
          <p14:tracePt t="12701" x="2946400" y="2514600"/>
          <p14:tracePt t="12718" x="2978150" y="2527300"/>
          <p14:tracePt t="12734" x="3003550" y="2546350"/>
          <p14:tracePt t="12751" x="3016250" y="2552700"/>
          <p14:tracePt t="12767" x="3035300" y="2559050"/>
          <p14:tracePt t="14407" x="3048000" y="2559050"/>
          <p14:tracePt t="14418" x="3060700" y="2559050"/>
          <p14:tracePt t="14427" x="3092450" y="2559050"/>
          <p14:tracePt t="14439" x="3143250" y="2552700"/>
          <p14:tracePt t="14452" x="3206750" y="2540000"/>
          <p14:tracePt t="14468" x="3276600" y="2533650"/>
          <p14:tracePt t="14485" x="3467100" y="2501900"/>
          <p14:tracePt t="14501" x="3746500" y="2470150"/>
          <p14:tracePt t="14517" x="3835400" y="2470150"/>
          <p14:tracePt t="14534" x="4108450" y="2457450"/>
          <p14:tracePt t="14551" x="4235450" y="2457450"/>
          <p14:tracePt t="14568" x="4425950" y="2457450"/>
          <p14:tracePt t="14586" x="4616450" y="2463800"/>
          <p14:tracePt t="14602" x="4699000" y="2482850"/>
          <p14:tracePt t="14619" x="4838700" y="2501900"/>
          <p14:tracePt t="14635" x="4876800" y="2501900"/>
          <p14:tracePt t="14651" x="4940300" y="2514600"/>
          <p14:tracePt t="14668" x="4953000" y="2514600"/>
          <p14:tracePt t="14685" x="4978400" y="2520950"/>
          <p14:tracePt t="14703" x="5003800" y="2533650"/>
          <p14:tracePt t="14719" x="5016500" y="2540000"/>
          <p14:tracePt t="14736" x="5080000" y="2565400"/>
          <p14:tracePt t="14752" x="5111750" y="2578100"/>
          <p14:tracePt t="14768" x="5194300" y="2603500"/>
          <p14:tracePt t="14785" x="5226050" y="2609850"/>
          <p14:tracePt t="14802" x="5270500" y="2628900"/>
          <p14:tracePt t="14819" x="5314950" y="2635250"/>
          <p14:tracePt t="14835" x="5327650" y="2635250"/>
          <p14:tracePt t="14852" x="5353050" y="2635250"/>
          <p14:tracePt t="14868" x="5365750" y="2635250"/>
          <p14:tracePt t="14885" x="5378450" y="2635250"/>
          <p14:tracePt t="16579" x="5372100" y="2635250"/>
          <p14:tracePt t="16589" x="5365750" y="2635250"/>
          <p14:tracePt t="16601" x="5353050" y="2635250"/>
          <p14:tracePt t="16611" x="5346700" y="2635250"/>
          <p14:tracePt t="16621" x="5334000" y="2635250"/>
          <p14:tracePt t="16634" x="5321300" y="2628900"/>
          <p14:tracePt t="16652" x="5302250" y="2628900"/>
          <p14:tracePt t="16668" x="5289550" y="2628900"/>
          <p14:tracePt t="16686" x="5238750" y="2628900"/>
          <p14:tracePt t="16702" x="5207000" y="2628900"/>
          <p14:tracePt t="16719" x="5149850" y="2622550"/>
          <p14:tracePt t="16735" x="5124450" y="2616200"/>
          <p14:tracePt t="16752" x="5029200" y="2603500"/>
          <p14:tracePt t="16769" x="4902200" y="2603500"/>
          <p14:tracePt t="16785" x="4851400" y="2597150"/>
          <p14:tracePt t="16802" x="4743450" y="2597150"/>
          <p14:tracePt t="16818" x="4679950" y="2597150"/>
          <p14:tracePt t="16835" x="4533900" y="2616200"/>
          <p14:tracePt t="16851" x="4470400" y="2635250"/>
          <p14:tracePt t="16868" x="4362450" y="2667000"/>
          <p14:tracePt t="16885" x="4222750" y="2724150"/>
          <p14:tracePt t="16901" x="4171950" y="2743200"/>
          <p14:tracePt t="16919" x="4051300" y="2774950"/>
          <p14:tracePt t="16935" x="4006850" y="2794000"/>
          <p14:tracePt t="16952" x="3962400" y="2819400"/>
          <p14:tracePt t="16970" x="3930650" y="2825750"/>
          <p14:tracePt t="16986" x="3917950" y="2825750"/>
          <p14:tracePt t="17001" x="3905250" y="2825750"/>
          <p14:tracePt t="17018" x="3898900" y="2825750"/>
          <p14:tracePt t="17035" x="3898900" y="2832100"/>
          <p14:tracePt t="17086" x="3892550" y="2832100"/>
          <p14:tracePt t="17108" x="3886200" y="2832100"/>
          <p14:tracePt t="17118" x="3886200" y="2838450"/>
          <p14:tracePt t="17129" x="3879850" y="2844800"/>
          <p14:tracePt t="17150" x="3873500" y="2851150"/>
          <p14:tracePt t="17160" x="3873500" y="2857500"/>
          <p14:tracePt t="17172" x="3873500" y="2863850"/>
          <p14:tracePt t="17185" x="3873500" y="2870200"/>
          <p14:tracePt t="17204" x="3873500" y="2895600"/>
          <p14:tracePt t="17219" x="3879850" y="2908300"/>
          <p14:tracePt t="17235" x="3975100" y="2933700"/>
          <p14:tracePt t="17252" x="4032250" y="2933700"/>
          <p14:tracePt t="17268" x="4108450" y="2933700"/>
          <p14:tracePt t="17284" x="4146550" y="2933700"/>
          <p14:tracePt t="17300" x="4184650" y="2927350"/>
          <p14:tracePt t="17317" x="4184650" y="2921000"/>
          <p14:tracePt t="17334" x="4184650" y="2914650"/>
          <p14:tracePt t="17350" x="4184650" y="2908300"/>
          <p14:tracePt t="17367" x="4178300" y="2901950"/>
          <p14:tracePt t="17384" x="4044950" y="2876550"/>
          <p14:tracePt t="17400" x="3968750" y="2876550"/>
          <p14:tracePt t="17417" x="3854450" y="2876550"/>
          <p14:tracePt t="17434" x="3778250" y="2882900"/>
          <p14:tracePt t="17452" x="3663950" y="2933700"/>
          <p14:tracePt t="17469" x="3619500" y="2971800"/>
          <p14:tracePt t="17486" x="3606800" y="2978150"/>
          <p14:tracePt t="17502" x="3594100" y="3022600"/>
          <p14:tracePt t="17518" x="3594100" y="3048000"/>
          <p14:tracePt t="17535" x="3600450" y="3086100"/>
          <p14:tracePt t="17552" x="3638550" y="3117850"/>
          <p14:tracePt t="17567" x="3663950" y="3124200"/>
          <p14:tracePt t="17584" x="3714750" y="3143250"/>
          <p14:tracePt t="17600" x="3746500" y="3143250"/>
          <p14:tracePt t="17617" x="3771900" y="3143250"/>
          <p14:tracePt t="17636" x="3778250" y="3143250"/>
          <p14:tracePt t="17650" x="3784600" y="3143250"/>
          <p14:tracePt t="17698" x="3790950" y="3143250"/>
          <p14:tracePt t="21412" x="3784600" y="3143250"/>
          <p14:tracePt t="21423" x="3765550" y="3143250"/>
          <p14:tracePt t="21433" x="3733800" y="3143250"/>
          <p14:tracePt t="21444" x="3714750" y="3143250"/>
          <p14:tracePt t="21454" x="3689350" y="3143250"/>
          <p14:tracePt t="21468" x="3670300" y="3143250"/>
          <p14:tracePt t="21486" x="3587750" y="3143250"/>
          <p14:tracePt t="21502" x="3536950" y="3143250"/>
          <p14:tracePt t="21517" x="3441700" y="3162300"/>
          <p14:tracePt t="21533" x="3416300" y="3162300"/>
          <p14:tracePt t="21550" x="3359150" y="3168650"/>
          <p14:tracePt t="21567" x="3340100" y="3175000"/>
          <p14:tracePt t="21583" x="3289300" y="3181350"/>
          <p14:tracePt t="21600" x="3270250" y="3181350"/>
          <p14:tracePt t="21617" x="3219450" y="3187700"/>
          <p14:tracePt t="21634" x="3175000" y="3194050"/>
          <p14:tracePt t="21650" x="3155950" y="3194050"/>
          <p14:tracePt t="21667" x="3124200" y="3206750"/>
          <p14:tracePt t="21684" x="3111500" y="3213100"/>
          <p14:tracePt t="21700" x="3073400" y="3238500"/>
          <p14:tracePt t="21720" x="3048000" y="3257550"/>
          <p14:tracePt t="21735" x="3035300" y="3270250"/>
          <p14:tracePt t="21752" x="3016250" y="3289300"/>
          <p14:tracePt t="21768" x="3003550" y="3302000"/>
          <p14:tracePt t="21784" x="2990850" y="3327400"/>
          <p14:tracePt t="21801" x="2990850" y="3352800"/>
          <p14:tracePt t="21818" x="2997200" y="3397250"/>
          <p14:tracePt t="21835" x="3028950" y="3441700"/>
          <p14:tracePt t="21851" x="3060700" y="3467100"/>
          <p14:tracePt t="21868" x="3244850" y="3524250"/>
          <p14:tracePt t="21885" x="3321050" y="3536950"/>
          <p14:tracePt t="21900" x="3486150" y="3543300"/>
          <p14:tracePt t="21917" x="3562350" y="3543300"/>
          <p14:tracePt t="21933" x="3702050" y="3511550"/>
          <p14:tracePt t="21950" x="3733800" y="3498850"/>
          <p14:tracePt t="21967" x="3759200" y="3460750"/>
          <p14:tracePt t="21984" x="3765550" y="3384550"/>
          <p14:tracePt t="22000" x="3746500" y="3340100"/>
          <p14:tracePt t="22017" x="3638550" y="3232150"/>
          <p14:tracePt t="22033" x="3556000" y="3194050"/>
          <p14:tracePt t="22050" x="3327400" y="3136900"/>
          <p14:tracePt t="22068" x="3162300" y="3136900"/>
          <p14:tracePt t="22085" x="3111500" y="3136900"/>
          <p14:tracePt t="22101" x="3028950" y="3136900"/>
          <p14:tracePt t="22118" x="3009900" y="3136900"/>
          <p14:tracePt t="22134" x="2984500" y="3136900"/>
          <p14:tracePt t="22153" x="2978150" y="3136900"/>
          <p14:tracePt t="23835" x="2971800" y="3136900"/>
          <p14:tracePt t="23887" x="2965450" y="3143250"/>
          <p14:tracePt t="23909" x="2965450" y="3149600"/>
          <p14:tracePt t="23931" x="2965450" y="3155950"/>
          <p14:tracePt t="23941" x="2965450" y="3162300"/>
          <p14:tracePt t="23954" x="2965450" y="3168650"/>
          <p14:tracePt t="23972" x="2965450" y="3175000"/>
          <p14:tracePt t="23986" x="2984500" y="3187700"/>
          <p14:tracePt t="24001" x="3016250" y="3206750"/>
          <p14:tracePt t="24018" x="3136900" y="3232150"/>
          <p14:tracePt t="24035" x="3263900" y="3232150"/>
          <p14:tracePt t="24051" x="3492500" y="3251200"/>
          <p14:tracePt t="24068" x="3733800" y="3263900"/>
          <p14:tracePt t="24084" x="3873500" y="3282950"/>
          <p14:tracePt t="24101" x="4070350" y="3308350"/>
          <p14:tracePt t="24117" x="4121150" y="3314700"/>
          <p14:tracePt t="24134" x="4229100" y="3340100"/>
          <p14:tracePt t="24151" x="4260850" y="3359150"/>
          <p14:tracePt t="24168" x="4305300" y="3371850"/>
          <p14:tracePt t="24185" x="4318000" y="3371850"/>
          <p14:tracePt t="24201" x="4324350" y="3371850"/>
          <p14:tracePt t="24217" x="4330700" y="3371850"/>
          <p14:tracePt t="25424" x="4318000" y="3371850"/>
          <p14:tracePt t="25435" x="4273550" y="3371850"/>
          <p14:tracePt t="25445" x="4133850" y="3371850"/>
          <p14:tracePt t="25456" x="3917950" y="3352800"/>
          <p14:tracePt t="25467" x="3479800" y="3244850"/>
          <p14:tracePt t="25483" x="2959100" y="3028950"/>
          <p14:tracePt t="25500" x="2063750" y="2673350"/>
          <p14:tracePt t="25517" x="1739900" y="2520950"/>
          <p14:tracePt t="25533" x="1003300" y="1936750"/>
          <p14:tracePt t="25550" x="781050" y="1727200"/>
          <p14:tracePt t="25568" x="222250" y="1250950"/>
          <p14:tracePt t="28130" x="4356100" y="4070350"/>
          <p14:tracePt t="28141" x="4356100" y="4051300"/>
          <p14:tracePt t="28151" x="4362450" y="4038600"/>
          <p14:tracePt t="28162" x="4362450" y="4019550"/>
          <p14:tracePt t="28173" x="4368800" y="4006850"/>
          <p14:tracePt t="28188" x="4381500" y="3987800"/>
          <p14:tracePt t="28205" x="4381500" y="3962400"/>
          <p14:tracePt t="28221" x="4387850" y="3943350"/>
          <p14:tracePt t="28238" x="4400550" y="3905250"/>
          <p14:tracePt t="28254" x="4406900" y="3892550"/>
          <p14:tracePt t="28271" x="4425950" y="3867150"/>
          <p14:tracePt t="28290" x="4432300" y="3854450"/>
          <p14:tracePt t="28292" x="4432300" y="3848100"/>
          <p14:tracePt t="28306" x="4438650" y="3835400"/>
          <p14:tracePt t="28323" x="4451350" y="3829050"/>
          <p14:tracePt t="28339" x="4457700" y="3822700"/>
          <p14:tracePt t="28356" x="4470400" y="3797300"/>
          <p14:tracePt t="28372" x="4476750" y="3790950"/>
          <p14:tracePt t="28389" x="4489450" y="3765550"/>
          <p14:tracePt t="28406" x="4502150" y="3752850"/>
          <p14:tracePt t="28407" x="4508500" y="3746500"/>
          <p14:tracePt t="28422" x="4514850" y="3733800"/>
          <p14:tracePt t="28439" x="4527550" y="3708400"/>
          <p14:tracePt t="28456" x="4533900" y="3702050"/>
          <p14:tracePt t="28472" x="4540250" y="3689350"/>
          <p14:tracePt t="28489" x="4546600" y="3676650"/>
          <p14:tracePt t="28506" x="4565650" y="3657600"/>
          <p14:tracePt t="28523" x="4584700" y="3632200"/>
          <p14:tracePt t="28539" x="4603750" y="3619500"/>
          <p14:tracePt t="28556" x="4629150" y="3600450"/>
          <p14:tracePt t="28572" x="4641850" y="3587750"/>
          <p14:tracePt t="28589" x="4673600" y="3568700"/>
          <p14:tracePt t="28606" x="4686300" y="3556000"/>
          <p14:tracePt t="28622" x="4718050" y="3536950"/>
          <p14:tracePt t="28640" x="4730750" y="3536950"/>
          <p14:tracePt t="28656" x="4743450" y="3524250"/>
          <p14:tracePt t="28673" x="4756150" y="3524250"/>
          <p14:tracePt t="28689" x="4768850" y="3524250"/>
          <p14:tracePt t="28706" x="4781550" y="3524250"/>
          <p14:tracePt t="28721" x="4781550" y="3517900"/>
          <p14:tracePt t="31152" x="4800600" y="3517900"/>
          <p14:tracePt t="31162" x="4832350" y="3517900"/>
          <p14:tracePt t="31173" x="4876800" y="3517900"/>
          <p14:tracePt t="31188" x="4933950" y="3517900"/>
          <p14:tracePt t="31204" x="5086350" y="3517900"/>
          <p14:tracePt t="31222" x="5200650" y="3517900"/>
          <p14:tracePt t="31239" x="5365750" y="3517900"/>
          <p14:tracePt t="31255" x="5429250" y="3517900"/>
          <p14:tracePt t="31271" x="5568950" y="3517900"/>
          <p14:tracePt t="31288" x="5632450" y="3517900"/>
          <p14:tracePt t="31304" x="5746750" y="3517900"/>
          <p14:tracePt t="31322" x="5816600" y="3517900"/>
          <p14:tracePt t="31339" x="5854700" y="3517900"/>
          <p14:tracePt t="31355" x="5924550" y="3524250"/>
          <p14:tracePt t="31372" x="5962650" y="3524250"/>
          <p14:tracePt t="31374" x="6000750" y="3524250"/>
          <p14:tracePt t="31388" x="6038850" y="3530600"/>
          <p14:tracePt t="31406" x="6096000" y="3530600"/>
          <p14:tracePt t="31422" x="6121400" y="3543300"/>
          <p14:tracePt t="31439" x="6172200" y="3549650"/>
          <p14:tracePt t="31455" x="6178550" y="3549650"/>
          <p14:tracePt t="31471" x="6216650" y="3556000"/>
          <p14:tracePt t="31488" x="6229350" y="3556000"/>
          <p14:tracePt t="31506" x="6261100" y="3562350"/>
          <p14:tracePt t="31522" x="6292850" y="3562350"/>
          <p14:tracePt t="31538" x="6305550" y="3562350"/>
          <p14:tracePt t="31555" x="6337300" y="3562350"/>
          <p14:tracePt t="31573" x="6343650" y="3562350"/>
          <p14:tracePt t="31588" x="6356350" y="3562350"/>
          <p14:tracePt t="32284" x="6350000" y="3562350"/>
          <p14:tracePt t="32295" x="6311900" y="3562350"/>
          <p14:tracePt t="32306" x="6280150" y="3568700"/>
          <p14:tracePt t="32323" x="6242050" y="3568700"/>
          <p14:tracePt t="32339" x="6038850" y="3600450"/>
          <p14:tracePt t="32356" x="5892800" y="3619500"/>
          <p14:tracePt t="32372" x="5556250" y="3644900"/>
          <p14:tracePt t="32389" x="5346700" y="3644900"/>
          <p14:tracePt t="32405" x="4972050" y="3657600"/>
          <p14:tracePt t="32422" x="4584700" y="3657600"/>
          <p14:tracePt t="32438" x="4457700" y="3663950"/>
          <p14:tracePt t="32455" x="4229100" y="3663950"/>
          <p14:tracePt t="32472" x="4102100" y="3663950"/>
          <p14:tracePt t="32489" x="3924300" y="3683000"/>
          <p14:tracePt t="32507" x="3803650" y="3702050"/>
          <p14:tracePt t="32522" x="3752850" y="3702050"/>
          <p14:tracePt t="32540" x="3651250" y="3702050"/>
          <p14:tracePt t="32556" x="3594100" y="3714750"/>
          <p14:tracePt t="32573" x="3479800" y="3714750"/>
          <p14:tracePt t="32589" x="3429000" y="3714750"/>
          <p14:tracePt t="32606" x="3346450" y="3714750"/>
          <p14:tracePt t="32623" x="3244850" y="3714750"/>
          <p14:tracePt t="32639" x="3206750" y="3714750"/>
          <p14:tracePt t="32655" x="3092450" y="3714750"/>
          <p14:tracePt t="32672" x="3054350" y="3714750"/>
          <p14:tracePt t="32689" x="2971800" y="3721100"/>
          <p14:tracePt t="32706" x="2959100" y="3727450"/>
          <p14:tracePt t="32722" x="2933700" y="3727450"/>
          <p14:tracePt t="32738" x="2921000" y="3727450"/>
          <p14:tracePt t="33332" x="2927350" y="3727450"/>
          <p14:tracePt t="33342" x="2940050" y="3727450"/>
          <p14:tracePt t="33355" x="2959100" y="3727450"/>
          <p14:tracePt t="33363" x="2978150" y="3727450"/>
          <p14:tracePt t="33374" x="3009900" y="3733800"/>
          <p14:tracePt t="33389" x="3028950" y="3733800"/>
          <p14:tracePt t="33406" x="3092450" y="3740150"/>
          <p14:tracePt t="33422" x="3136900" y="3740150"/>
          <p14:tracePt t="33439" x="3194050" y="3759200"/>
          <p14:tracePt t="33455" x="3213100" y="3759200"/>
          <p14:tracePt t="33472" x="3244850" y="3771900"/>
          <p14:tracePt t="33488" x="3257550" y="3771900"/>
          <p14:tracePt t="33505" x="3270250" y="3778250"/>
          <p14:tracePt t="33523" x="3282950" y="3784600"/>
          <p14:tracePt t="33556" x="3289300" y="3784600"/>
          <p14:tracePt t="36228" x="3289300" y="3790950"/>
          <p14:tracePt t="36239" x="3289300" y="3797300"/>
          <p14:tracePt t="36250" x="3289300" y="3810000"/>
          <p14:tracePt t="36260" x="3289300" y="3822700"/>
          <p14:tracePt t="36271" x="3282950" y="3829050"/>
          <p14:tracePt t="36287" x="3263900" y="3841750"/>
          <p14:tracePt t="36304" x="3187700" y="3892550"/>
          <p14:tracePt t="36320" x="3124200" y="3911600"/>
          <p14:tracePt t="36337" x="2965450" y="3930650"/>
          <p14:tracePt t="36354" x="2901950" y="3937000"/>
          <p14:tracePt t="36372" x="2698750" y="3956050"/>
          <p14:tracePt t="36389" x="2482850" y="3981450"/>
          <p14:tracePt t="36405" x="2400300" y="3987800"/>
          <p14:tracePt t="36422" x="2286000" y="4006850"/>
          <p14:tracePt t="36439" x="2216150" y="4025900"/>
          <p14:tracePt t="36455" x="2120900" y="4051300"/>
          <p14:tracePt t="36471" x="2063750" y="4070350"/>
          <p14:tracePt t="36487" x="1993900" y="4095750"/>
          <p14:tracePt t="36505" x="1943100" y="4108450"/>
          <p14:tracePt t="36521" x="1911350" y="4108450"/>
          <p14:tracePt t="36538" x="1873250" y="4121150"/>
          <p14:tracePt t="36555" x="1854200" y="4127500"/>
          <p14:tracePt t="36572" x="1809750" y="4140200"/>
          <p14:tracePt t="36590" x="1778000" y="4146550"/>
          <p14:tracePt t="36605" x="1765300" y="4146550"/>
          <p14:tracePt t="36622" x="1746250" y="4146550"/>
          <p14:tracePt t="36638" x="1739900" y="4146550"/>
          <p14:tracePt t="36655" x="1733550" y="4146550"/>
          <p14:tracePt t="36685" x="1727200" y="4146550"/>
          <p14:tracePt t="36812" x="1733550" y="4146550"/>
          <p14:tracePt t="36824" x="1758950" y="4152900"/>
          <p14:tracePt t="36833" x="1784350" y="4159250"/>
          <p14:tracePt t="36844" x="1816100" y="4165600"/>
          <p14:tracePt t="36861" x="1841500" y="4165600"/>
          <p14:tracePt t="36872" x="1885950" y="4171950"/>
          <p14:tracePt t="36889" x="1955800" y="4191000"/>
          <p14:tracePt t="36905" x="1974850" y="4191000"/>
          <p14:tracePt t="36921" x="2012950" y="4191000"/>
          <p14:tracePt t="36939" x="2038350" y="4191000"/>
          <p14:tracePt t="36955" x="2051050" y="4191000"/>
          <p14:tracePt t="36972" x="2063750" y="4191000"/>
          <p14:tracePt t="36987" x="2070100" y="4191000"/>
          <p14:tracePt t="37005" x="2076450" y="4191000"/>
          <p14:tracePt t="37488" x="2082800" y="4191000"/>
          <p14:tracePt t="37521" x="2089150" y="4191000"/>
          <p14:tracePt t="37543" x="2095500" y="4191000"/>
          <p14:tracePt t="37554" x="2101850" y="4191000"/>
          <p14:tracePt t="37563" x="2114550" y="4197350"/>
          <p14:tracePt t="37574" x="2127250" y="4203700"/>
          <p14:tracePt t="37588" x="2139950" y="4216400"/>
          <p14:tracePt t="37606" x="2190750" y="4254500"/>
          <p14:tracePt t="37622" x="2222500" y="4279900"/>
          <p14:tracePt t="37639" x="2349500" y="4356100"/>
          <p14:tracePt t="37654" x="2419350" y="4394200"/>
          <p14:tracePt t="37671" x="2533650" y="4470400"/>
          <p14:tracePt t="37688" x="2590800" y="4508500"/>
          <p14:tracePt t="37705" x="2692400" y="4584700"/>
          <p14:tracePt t="37722" x="2832100" y="4654550"/>
          <p14:tracePt t="37738" x="2914650" y="4686300"/>
          <p14:tracePt t="37755" x="3022600" y="4730750"/>
          <p14:tracePt t="37771" x="3054350" y="4743450"/>
          <p14:tracePt t="37788" x="3117850" y="4768850"/>
          <p14:tracePt t="37805" x="3155950" y="4787900"/>
          <p14:tracePt t="37822" x="3238500" y="4838700"/>
          <p14:tracePt t="37838" x="3314700" y="4889500"/>
          <p14:tracePt t="37855" x="3333750" y="4902200"/>
          <p14:tracePt t="37873" x="3371850" y="4940300"/>
          <p14:tracePt t="37889" x="3384550" y="4953000"/>
          <p14:tracePt t="37906" x="3409950" y="4984750"/>
          <p14:tracePt t="37922" x="3422650" y="4997450"/>
          <p14:tracePt t="37938" x="3422650" y="5003800"/>
          <p14:tracePt t="37955" x="3429000" y="5010150"/>
          <p14:tracePt t="37976" x="3429000" y="5016500"/>
          <p14:tracePt t="38114" x="3429000" y="5010150"/>
          <p14:tracePt t="38124" x="3435350" y="4997450"/>
          <p14:tracePt t="38137" x="3435350" y="4984750"/>
          <p14:tracePt t="38146" x="3435350" y="4965700"/>
          <p14:tracePt t="38157" x="3441700" y="4953000"/>
          <p14:tracePt t="38172" x="3441700" y="4940300"/>
          <p14:tracePt t="38188" x="3454400" y="4927600"/>
          <p14:tracePt t="38205" x="3460750" y="4921250"/>
          <p14:tracePt t="38221" x="3473450" y="4908550"/>
          <p14:tracePt t="38238" x="3473450" y="4902200"/>
          <p14:tracePt t="38255" x="3505200" y="4876800"/>
          <p14:tracePt t="38272" x="3524250" y="4857750"/>
          <p14:tracePt t="38288" x="3536950" y="4851400"/>
          <p14:tracePt t="38305" x="3556000" y="4838700"/>
          <p14:tracePt t="38323" x="3568700" y="4832350"/>
          <p14:tracePt t="38339" x="3587750" y="4826000"/>
          <p14:tracePt t="38355" x="3594100" y="4826000"/>
          <p14:tracePt t="38372" x="3606800" y="4819650"/>
          <p14:tracePt t="38389" x="3619500" y="4794250"/>
          <p14:tracePt t="38405" x="3632200" y="4768850"/>
          <p14:tracePt t="38422" x="3644900" y="4737100"/>
          <p14:tracePt t="38438" x="3644900" y="4730750"/>
          <p14:tracePt t="38455" x="3644900" y="4718050"/>
          <p14:tracePt t="38472" x="3644900" y="4705350"/>
          <p14:tracePt t="38488" x="3651250" y="4692650"/>
          <p14:tracePt t="38505" x="3651250" y="4667250"/>
          <p14:tracePt t="38520" x="3651250" y="4654550"/>
          <p14:tracePt t="38537" x="3651250" y="4648200"/>
          <p14:tracePt t="38557" x="3651250" y="4641850"/>
          <p14:tracePt t="38570" x="3651250" y="4629150"/>
          <p14:tracePt t="38587" x="3651250" y="4616450"/>
          <p14:tracePt t="38604" x="3651250" y="4603750"/>
          <p14:tracePt t="38621" x="3644900" y="4591050"/>
          <p14:tracePt t="38637" x="3632200" y="4578350"/>
          <p14:tracePt t="38654" x="3600450" y="4540250"/>
          <p14:tracePt t="38671" x="3587750" y="4527550"/>
          <p14:tracePt t="38687" x="3562350" y="4502150"/>
          <p14:tracePt t="38704" x="3543300" y="4489450"/>
          <p14:tracePt t="38720" x="3467100" y="4445000"/>
          <p14:tracePt t="38737" x="3308350" y="4394200"/>
          <p14:tracePt t="38754" x="3232150" y="4375150"/>
          <p14:tracePt t="38771" x="3111500" y="4356100"/>
          <p14:tracePt t="38788" x="3048000" y="4349750"/>
          <p14:tracePt t="38805" x="2889250" y="4311650"/>
          <p14:tracePt t="38823" x="2825750" y="4298950"/>
          <p14:tracePt t="38825" x="2762250" y="4298950"/>
          <p14:tracePt t="38838" x="2705100" y="4298950"/>
          <p14:tracePt t="38856" x="2628900" y="4298950"/>
          <p14:tracePt t="38872" x="2590800" y="4298950"/>
          <p14:tracePt t="38888" x="2520950" y="4298950"/>
          <p14:tracePt t="38905" x="2501900" y="4298950"/>
          <p14:tracePt t="38921" x="2451100" y="4298950"/>
          <p14:tracePt t="38938" x="2438400" y="4305300"/>
          <p14:tracePt t="38955" x="2413000" y="4311650"/>
          <p14:tracePt t="38972" x="2400300" y="4318000"/>
          <p14:tracePt t="38992" x="2400300" y="4324350"/>
          <p14:tracePt t="39004" x="2393950" y="4324350"/>
          <p14:tracePt t="39021" x="2393950" y="4337050"/>
          <p14:tracePt t="39038" x="2393950" y="4362450"/>
          <p14:tracePt t="39056" x="2406650" y="4394200"/>
          <p14:tracePt t="39072" x="2425700" y="4419600"/>
          <p14:tracePt t="39088" x="2482850" y="4464050"/>
          <p14:tracePt t="39105" x="2552700" y="4502150"/>
          <p14:tracePt t="39121" x="2673350" y="4552950"/>
          <p14:tracePt t="39139" x="2736850" y="4572000"/>
          <p14:tracePt t="39155" x="2844800" y="4591050"/>
          <p14:tracePt t="39172" x="2940050" y="4597400"/>
          <p14:tracePt t="39188" x="2978150" y="4603750"/>
          <p14:tracePt t="39205" x="3048000" y="4610100"/>
          <p14:tracePt t="39221" x="3067050" y="4610100"/>
          <p14:tracePt t="39238" x="3117850" y="4622800"/>
          <p14:tracePt t="39255" x="3130550" y="4629150"/>
          <p14:tracePt t="39271" x="3149600" y="4629150"/>
          <p14:tracePt t="39288" x="3155950" y="4629150"/>
          <p14:tracePt t="39305" x="3162300" y="4629150"/>
          <p14:tracePt t="39352" x="3168650" y="4629150"/>
          <p14:tracePt t="40773" x="3168650" y="4635500"/>
          <p14:tracePt t="40784" x="3168650" y="4641850"/>
          <p14:tracePt t="40794" x="3168650" y="4648200"/>
          <p14:tracePt t="40805" x="3168650" y="4660900"/>
          <p14:tracePt t="40821" x="3168650" y="4667250"/>
          <p14:tracePt t="40837" x="3168650" y="4673600"/>
          <p14:tracePt t="40854" x="3168650" y="4679950"/>
          <p14:tracePt t="40870" x="3175000" y="4692650"/>
          <p14:tracePt t="40887" x="3175000" y="4699000"/>
          <p14:tracePt t="40903" x="3181350" y="4718050"/>
          <p14:tracePt t="40921" x="3187700" y="4718050"/>
          <p14:tracePt t="40937" x="3187700" y="4724400"/>
          <p14:tracePt t="40953" x="3194050" y="4737100"/>
          <p14:tracePt t="40973" x="3206750" y="4749800"/>
          <p14:tracePt t="40987" x="3219450" y="4756150"/>
          <p14:tracePt t="41003" x="3232150" y="4762500"/>
          <p14:tracePt t="41020" x="3270250" y="4781550"/>
          <p14:tracePt t="41037" x="3321050" y="4800600"/>
          <p14:tracePt t="41055" x="3333750" y="4806950"/>
          <p14:tracePt t="41071" x="3384550" y="4813300"/>
          <p14:tracePt t="41088" x="3403600" y="4813300"/>
          <p14:tracePt t="41105" x="3441700" y="4813300"/>
          <p14:tracePt t="41123" x="3486150" y="4813300"/>
          <p14:tracePt t="41138" x="3498850" y="4813300"/>
          <p14:tracePt t="41155" x="3524250" y="4813300"/>
          <p14:tracePt t="41176" x="3530600" y="4813300"/>
          <p14:tracePt t="41188" x="3536950" y="4813300"/>
          <p14:tracePt t="41204" x="3543300" y="4813300"/>
          <p14:tracePt t="41221" x="3556000" y="4813300"/>
          <p14:tracePt t="41262" x="3562350" y="4813300"/>
          <p14:tracePt t="42202" x="3549650" y="4813300"/>
          <p14:tracePt t="42212" x="3536950" y="4813300"/>
          <p14:tracePt t="42223" x="3511550" y="4826000"/>
          <p14:tracePt t="42238" x="3492500" y="4826000"/>
          <p14:tracePt t="42255" x="3467100" y="4832350"/>
          <p14:tracePt t="42271" x="3454400" y="4832350"/>
          <p14:tracePt t="42288" x="3429000" y="4832350"/>
          <p14:tracePt t="42304" x="3409950" y="4832350"/>
          <p14:tracePt t="42321" x="3384550" y="4838700"/>
          <p14:tracePt t="42340" x="3359150" y="4845050"/>
          <p14:tracePt t="42355" x="3346450" y="4845050"/>
          <p14:tracePt t="42372" x="3340100" y="4851400"/>
          <p14:tracePt t="42388" x="3333750" y="4851400"/>
          <p14:tracePt t="42405" x="3327400" y="4876800"/>
          <p14:tracePt t="42421" x="3327400" y="4889500"/>
          <p14:tracePt t="42438" x="3327400" y="4921250"/>
          <p14:tracePt t="42455" x="3333750" y="4946650"/>
          <p14:tracePt t="42472" x="3416300" y="5003800"/>
          <p14:tracePt t="42488" x="3651250" y="5086350"/>
          <p14:tracePt t="42504" x="3797300" y="5124450"/>
          <p14:tracePt t="42521" x="4083050" y="5156200"/>
          <p14:tracePt t="42538" x="4235450" y="5156200"/>
          <p14:tracePt t="42555" x="4445000" y="5187950"/>
          <p14:tracePt t="42571" x="4521200" y="5194300"/>
          <p14:tracePt t="42588" x="4635500" y="5207000"/>
          <p14:tracePt t="42605" x="4730750" y="5207000"/>
          <p14:tracePt t="42622" x="4749800" y="5207000"/>
          <p14:tracePt t="42638" x="4781550" y="5207000"/>
          <p14:tracePt t="42655" x="4794250" y="5207000"/>
          <p14:tracePt t="42671" x="4806950" y="5207000"/>
          <p14:tracePt t="42688" x="4813300" y="5207000"/>
          <p14:tracePt t="42773" x="4819650" y="5200650"/>
          <p14:tracePt t="42784" x="4819650" y="5187950"/>
          <p14:tracePt t="42794" x="4826000" y="5175250"/>
          <p14:tracePt t="42806" x="4832350" y="5168900"/>
          <p14:tracePt t="42821" x="4838700" y="5156200"/>
          <p14:tracePt t="42839" x="4845050" y="5149850"/>
          <p14:tracePt t="42855" x="4851400" y="5137150"/>
          <p14:tracePt t="42872" x="4857750" y="5124450"/>
          <p14:tracePt t="42888" x="4857750" y="5118100"/>
          <p14:tracePt t="42904" x="4864100" y="5105400"/>
          <p14:tracePt t="42921" x="4864100" y="5086350"/>
          <p14:tracePt t="42938" x="4851400" y="5073650"/>
          <p14:tracePt t="42955" x="4800600" y="5022850"/>
          <p14:tracePt t="42971" x="4730750" y="4997450"/>
          <p14:tracePt t="42987" x="4546600" y="4933950"/>
          <p14:tracePt t="43004" x="4419600" y="4914900"/>
          <p14:tracePt t="43021" x="4191000" y="4889500"/>
          <p14:tracePt t="43038" x="4000500" y="4895850"/>
          <p14:tracePt t="43055" x="3911600" y="4895850"/>
          <p14:tracePt t="43071" x="3759200" y="4908550"/>
          <p14:tracePt t="43088" x="3702050" y="4914900"/>
          <p14:tracePt t="43105" x="3606800" y="4921250"/>
          <p14:tracePt t="43122" x="3581400" y="4921250"/>
          <p14:tracePt t="43124" x="3556000" y="4921250"/>
          <p14:tracePt t="43138" x="3524250" y="4921250"/>
          <p14:tracePt t="43153" x="3473450" y="4921250"/>
          <p14:tracePt t="43170" x="3448050" y="4921250"/>
          <p14:tracePt t="43186" x="3403600" y="4921250"/>
          <p14:tracePt t="43203" x="3378200" y="4921250"/>
          <p14:tracePt t="43220" x="3327400" y="4921250"/>
          <p14:tracePt t="43237" x="3302000" y="4921250"/>
          <p14:tracePt t="43253" x="3251200" y="4921250"/>
          <p14:tracePt t="43270" x="3175000" y="4933950"/>
          <p14:tracePt t="43286" x="3136900" y="4933950"/>
          <p14:tracePt t="43303" x="3003550" y="4940300"/>
          <p14:tracePt t="43320" x="2940050" y="4940300"/>
          <p14:tracePt t="43337" x="2787650" y="4927600"/>
          <p14:tracePt t="43354" x="2667000" y="4908550"/>
          <p14:tracePt t="43370" x="2489200" y="4851400"/>
          <p14:tracePt t="43387" x="2311400" y="4794250"/>
          <p14:tracePt t="43404" x="2235200" y="4775200"/>
          <p14:tracePt t="43421" x="2139950" y="4737100"/>
          <p14:tracePt t="43438" x="2095500" y="4724400"/>
          <p14:tracePt t="43454" x="2051050" y="4724400"/>
          <p14:tracePt t="43472" x="2038350" y="4718050"/>
          <p14:tracePt t="43493" x="2032000" y="4718050"/>
          <p14:tracePt t="43525" x="2025650" y="4718050"/>
          <p14:tracePt t="43556" x="2019300" y="4718050"/>
          <p14:tracePt t="43578" x="2006600" y="4730750"/>
          <p14:tracePt t="43588" x="2006600" y="4743450"/>
          <p14:tracePt t="43599" x="2000250" y="4768850"/>
          <p14:tracePt t="43609" x="1993900" y="4787900"/>
          <p14:tracePt t="43622" x="1993900" y="4806950"/>
          <p14:tracePt t="43638" x="1993900" y="4826000"/>
          <p14:tracePt t="43655" x="2006600" y="4908550"/>
          <p14:tracePt t="43671" x="2038350" y="4940300"/>
          <p14:tracePt t="43688" x="2184400" y="5086350"/>
          <p14:tracePt t="43705" x="2482850" y="5156200"/>
          <p14:tracePt t="43721" x="2609850" y="5156200"/>
          <p14:tracePt t="43738" x="2838450" y="5137150"/>
          <p14:tracePt t="43755" x="2959100" y="5099050"/>
          <p14:tracePt t="43771" x="3143250" y="5035550"/>
          <p14:tracePt t="43787" x="3206750" y="5016500"/>
          <p14:tracePt t="43804" x="3282950" y="4972050"/>
          <p14:tracePt t="43821" x="3308350" y="4953000"/>
          <p14:tracePt t="43838" x="3314700" y="4946650"/>
          <p14:tracePt t="43855" x="3321050" y="4946650"/>
          <p14:tracePt t="43871" x="3321050" y="4940300"/>
          <p14:tracePt t="43888" x="3302000" y="4914900"/>
          <p14:tracePt t="43905" x="3162300" y="4870450"/>
          <p14:tracePt t="43920" x="3086100" y="4851400"/>
          <p14:tracePt t="43939" x="2895600" y="4838700"/>
          <p14:tracePt t="43955" x="2794000" y="4838700"/>
          <p14:tracePt t="43971" x="2673350" y="4857750"/>
          <p14:tracePt t="43988" x="2622550" y="4870450"/>
          <p14:tracePt t="44004" x="2565400" y="4889500"/>
          <p14:tracePt t="44021" x="2552700" y="4902200"/>
          <p14:tracePt t="44038" x="2527300" y="4914900"/>
          <p14:tracePt t="44055" x="2514600" y="4921250"/>
          <p14:tracePt t="44075" x="2508250" y="4927600"/>
          <p14:tracePt t="44171" x="2501900" y="4927600"/>
          <p14:tracePt t="46318" x="2501900" y="4933950"/>
          <p14:tracePt t="46329" x="2501900" y="4940300"/>
          <p14:tracePt t="46339" x="2501900" y="4946650"/>
          <p14:tracePt t="46355" x="2501900" y="4965700"/>
          <p14:tracePt t="46372" x="2501900" y="4978400"/>
          <p14:tracePt t="46388" x="2501900" y="4991100"/>
          <p14:tracePt t="46405" x="2501900" y="5010150"/>
          <p14:tracePt t="46421" x="2501900" y="5022850"/>
          <p14:tracePt t="46437" x="2501900" y="5029200"/>
          <p14:tracePt t="46454" x="2501900" y="5041900"/>
          <p14:tracePt t="46470" x="2501900" y="5060950"/>
          <p14:tracePt t="46488" x="2501900" y="5080000"/>
          <p14:tracePt t="46504" x="2501900" y="5092700"/>
          <p14:tracePt t="46521" x="2508250" y="5111750"/>
          <p14:tracePt t="46538" x="2508250" y="5124450"/>
          <p14:tracePt t="46554" x="2514600" y="5149850"/>
          <p14:tracePt t="46572" x="2514600" y="5168900"/>
          <p14:tracePt t="46587" x="2514600" y="5181600"/>
          <p14:tracePt t="46605" x="2520950" y="5200650"/>
          <p14:tracePt t="46621" x="2520950" y="5207000"/>
          <p14:tracePt t="46637" x="2527300" y="5213350"/>
          <p14:tracePt t="46653" x="2527300" y="5219700"/>
          <p14:tracePt t="46669" x="2527300" y="5226050"/>
          <p14:tracePt t="46686" x="2527300" y="5232400"/>
          <p14:tracePt t="46703" x="2533650" y="5251450"/>
          <p14:tracePt t="46720" x="2533650" y="5264150"/>
          <p14:tracePt t="46736" x="2533650" y="5276850"/>
          <p14:tracePt t="46753" x="2540000" y="5302250"/>
          <p14:tracePt t="46769" x="2546350" y="5327650"/>
          <p14:tracePt t="46786" x="2565400" y="5365750"/>
          <p14:tracePt t="46803" x="2571750" y="5384800"/>
          <p14:tracePt t="46821" x="2597150" y="5429250"/>
          <p14:tracePt t="46838" x="2616200" y="5480050"/>
          <p14:tracePt t="46856" x="2628900" y="5499100"/>
          <p14:tracePt t="46871" x="2641600" y="5530850"/>
          <p14:tracePt t="46888" x="2647950" y="5543550"/>
          <p14:tracePt t="46904" x="2654300" y="5549900"/>
          <p14:tracePt t="46922" x="2654300" y="5562600"/>
          <p14:tracePt t="46938" x="2660650" y="5562600"/>
          <p14:tracePt t="46955" x="2660650" y="5568950"/>
          <p14:tracePt t="46996" x="2667000" y="5575300"/>
          <p14:tracePt t="47006" x="2667000" y="5581650"/>
          <p14:tracePt t="47027" x="2667000" y="5594350"/>
          <p14:tracePt t="47038" x="2673350" y="5607050"/>
          <p14:tracePt t="47048" x="2673350" y="5613400"/>
          <p14:tracePt t="47059" x="2673350" y="5619750"/>
          <p14:tracePt t="47080" x="2673350" y="5626100"/>
          <p14:tracePt t="47101" x="2673350" y="5632450"/>
          <p14:tracePt t="47133" x="2673350" y="5638800"/>
          <p14:tracePt t="47155" x="2673350" y="5645150"/>
          <p14:tracePt t="47165" x="2673350" y="5651500"/>
          <p14:tracePt t="47175" x="2673350" y="5657850"/>
          <p14:tracePt t="47188" x="2679700" y="5664200"/>
          <p14:tracePt t="47204" x="2679700" y="5670550"/>
          <p14:tracePt t="47220" x="2686050" y="5676900"/>
          <p14:tracePt t="47237" x="2686050" y="5683250"/>
          <p14:tracePt t="47253" x="2692400" y="5695950"/>
          <p14:tracePt t="47270" x="2705100" y="5708650"/>
          <p14:tracePt t="47287" x="2711450" y="5721350"/>
          <p14:tracePt t="47303" x="2762250" y="5740400"/>
          <p14:tracePt t="47321" x="2794000" y="5759450"/>
          <p14:tracePt t="47338" x="2876550" y="5784850"/>
          <p14:tracePt t="47356" x="2933700" y="5797550"/>
          <p14:tracePt t="47371" x="2959100" y="5797550"/>
          <p14:tracePt t="47389" x="2997200" y="5797550"/>
          <p14:tracePt t="47830" x="3009900" y="5797550"/>
          <p14:tracePt t="47841" x="3022600" y="5797550"/>
          <p14:tracePt t="47851" x="3048000" y="5797550"/>
          <p14:tracePt t="47862" x="3079750" y="5797550"/>
          <p14:tracePt t="47872" x="3124200" y="5797550"/>
          <p14:tracePt t="47887" x="3206750" y="5797550"/>
          <p14:tracePt t="47903" x="3295650" y="5797550"/>
          <p14:tracePt t="47919" x="3422650" y="5791200"/>
          <p14:tracePt t="47937" x="3556000" y="5765800"/>
          <p14:tracePt t="47953" x="3606800" y="5753100"/>
          <p14:tracePt t="47970" x="3683000" y="5740400"/>
          <p14:tracePt t="47987" x="3695700" y="5734050"/>
          <p14:tracePt t="48004" x="3708400" y="5727700"/>
          <p14:tracePt t="48021" x="3714750" y="5727700"/>
          <p14:tracePt t="48037" x="3714750" y="5721350"/>
          <p14:tracePt t="48055" x="3670300" y="5702300"/>
          <p14:tracePt t="48071" x="3613150" y="5683250"/>
          <p14:tracePt t="48087" x="3384550" y="5651500"/>
          <p14:tracePt t="48105" x="3244850" y="5638800"/>
          <p14:tracePt t="48120" x="2971800" y="5632450"/>
          <p14:tracePt t="48138" x="2679700" y="5632450"/>
          <p14:tracePt t="48154" x="2571750" y="5657850"/>
          <p14:tracePt t="48171" x="2425700" y="5702300"/>
          <p14:tracePt t="48187" x="2387600" y="5721350"/>
          <p14:tracePt t="48204" x="2336800" y="5759450"/>
          <p14:tracePt t="48220" x="2317750" y="5791200"/>
          <p14:tracePt t="48238" x="2292350" y="5924550"/>
          <p14:tracePt t="48255" x="2311400" y="6102350"/>
          <p14:tracePt t="48271" x="2336800" y="6184900"/>
          <p14:tracePt t="48288" x="2444750" y="6299200"/>
          <p14:tracePt t="48303" x="2540000" y="6362700"/>
          <p14:tracePt t="48320" x="2774950" y="6407150"/>
          <p14:tracePt t="48337" x="2876550" y="6413500"/>
          <p14:tracePt t="48356" x="3105150" y="6400800"/>
          <p14:tracePt t="48372" x="3302000" y="6330950"/>
          <p14:tracePt t="48388" x="3359150" y="6280150"/>
          <p14:tracePt t="48404" x="3441700" y="6197600"/>
          <p14:tracePt t="48420" x="3467100" y="6140450"/>
          <p14:tracePt t="48437" x="3486150" y="6013450"/>
          <p14:tracePt t="48454" x="3486150" y="5962650"/>
          <p14:tracePt t="48471" x="3441700" y="5873750"/>
          <p14:tracePt t="48487" x="3251200" y="5778500"/>
          <p14:tracePt t="48504" x="3162300" y="5746750"/>
          <p14:tracePt t="48520" x="2959100" y="5727700"/>
          <p14:tracePt t="48537" x="2870200" y="5727700"/>
          <p14:tracePt t="48555" x="2724150" y="5727700"/>
          <p14:tracePt t="48572" x="2654300" y="5727700"/>
          <p14:tracePt t="48587" x="2647950" y="5727700"/>
          <p14:tracePt t="48605" x="2628900" y="5727700"/>
          <p14:tracePt t="48621" x="2622550" y="5727700"/>
          <p14:tracePt t="48638" x="2616200" y="5727700"/>
          <p14:tracePt t="48890" x="2609850" y="5727700"/>
        </p14:tracePtLst>
      </p14:laserTraceLst>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a:xfrm>
            <a:off x="457200" y="274638"/>
            <a:ext cx="8229600" cy="1143000"/>
          </a:xfrm>
        </p:spPr>
        <p:txBody>
          <a:bodyPr/>
          <a:lstStyle/>
          <a:p>
            <a:r>
              <a:rPr lang="en-US" altLang="en-US"/>
              <a:t>Predictors</a:t>
            </a:r>
          </a:p>
        </p:txBody>
      </p:sp>
      <p:sp>
        <p:nvSpPr>
          <p:cNvPr id="18435" name="Espaço Reservado para Conteúdo 2"/>
          <p:cNvSpPr>
            <a:spLocks noGrp="1"/>
          </p:cNvSpPr>
          <p:nvPr>
            <p:ph idx="1"/>
          </p:nvPr>
        </p:nvSpPr>
        <p:spPr/>
        <p:txBody>
          <a:bodyPr/>
          <a:lstStyle/>
          <a:p>
            <a:r>
              <a:rPr lang="en-US" altLang="en-US" dirty="0"/>
              <a:t>Characteristics of good predictors</a:t>
            </a:r>
          </a:p>
          <a:p>
            <a:pPr lvl="1"/>
            <a:r>
              <a:rPr lang="en-US" altLang="en-US" dirty="0"/>
              <a:t>Definitions and scorings that are in line with daily practice (pragmatic research)</a:t>
            </a:r>
          </a:p>
          <a:p>
            <a:pPr lvl="1"/>
            <a:r>
              <a:rPr lang="en-US" altLang="en-US" dirty="0"/>
              <a:t>Are quite readily available</a:t>
            </a:r>
          </a:p>
          <a:p>
            <a:pPr lvl="1"/>
            <a:r>
              <a:rPr lang="en-US" altLang="en-US" dirty="0"/>
              <a:t>Not too costly to obtain (cost &amp; burden)</a:t>
            </a:r>
          </a:p>
          <a:p>
            <a:pPr lvl="1"/>
            <a:r>
              <a:rPr lang="en-US" altLang="en-US" dirty="0"/>
              <a:t>Can be measured with reasonable precision</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18438"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AAE0150-F3DD-4A3B-ADE8-32BBC79581A3}" type="slidenum">
              <a:rPr lang="pt-BR" altLang="en-US" sz="1200" smtClean="0">
                <a:solidFill>
                  <a:srgbClr val="898989"/>
                </a:solidFill>
              </a:rPr>
              <a:pPr>
                <a:spcBef>
                  <a:spcPct val="0"/>
                </a:spcBef>
                <a:buFontTx/>
                <a:buNone/>
              </a:pPr>
              <a:t>15</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2518" x="2609850" y="5721350"/>
          <p14:tracePt t="2529" x="2609850" y="5702300"/>
          <p14:tracePt t="2539" x="2609850" y="5683250"/>
          <p14:tracePt t="2550" x="2609850" y="5664200"/>
          <p14:tracePt t="2561" x="2609850" y="5632450"/>
          <p14:tracePt t="2576" x="2609850" y="5594350"/>
          <p14:tracePt t="2592" x="2622550" y="5486400"/>
          <p14:tracePt t="2609" x="2622550" y="5448300"/>
          <p14:tracePt t="2627" x="2628900" y="5346700"/>
          <p14:tracePt t="2642" x="2641600" y="5276850"/>
          <p14:tracePt t="2659" x="2673350" y="5111750"/>
          <p14:tracePt t="2677" x="2692400" y="4940300"/>
          <p14:tracePt t="2692" x="2711450" y="4876800"/>
          <p14:tracePt t="2709" x="2768600" y="4705350"/>
          <p14:tracePt t="2726" x="2787650" y="4610100"/>
          <p14:tracePt t="2742" x="2863850" y="4413250"/>
          <p14:tracePt t="2759" x="2901950" y="4337050"/>
          <p14:tracePt t="2776" x="2984500" y="4159250"/>
          <p14:tracePt t="2794" x="3054350" y="4025900"/>
          <p14:tracePt t="2809" x="3092450" y="3956050"/>
          <p14:tracePt t="2826" x="3149600" y="3841750"/>
          <p14:tracePt t="2842" x="3168650" y="3784600"/>
          <p14:tracePt t="2859" x="3206750" y="3721100"/>
          <p14:tracePt t="2877" x="3244850" y="3663950"/>
          <p14:tracePt t="2893" x="3321050" y="3549650"/>
          <p14:tracePt t="2908" x="3359150" y="3492500"/>
          <p14:tracePt t="2925" x="3448050" y="3352800"/>
          <p14:tracePt t="2943" x="3549650" y="3200400"/>
          <p14:tracePt t="2959" x="3581400" y="3143250"/>
          <p14:tracePt t="2976" x="3651250" y="3041650"/>
          <p14:tracePt t="2992" x="3689350" y="2997200"/>
          <p14:tracePt t="3009" x="3784600" y="2882900"/>
          <p14:tracePt t="3027" x="3930650" y="2736850"/>
          <p14:tracePt t="3042" x="4006850" y="2641600"/>
          <p14:tracePt t="3060" x="4133850" y="2501900"/>
          <p14:tracePt t="3076" x="4222750" y="2413000"/>
          <p14:tracePt t="3092" x="4400550" y="2247900"/>
          <p14:tracePt t="3108" x="4483100" y="2171700"/>
          <p14:tracePt t="3125" x="4610100" y="2063750"/>
          <p14:tracePt t="3143" x="4718050" y="1981200"/>
          <p14:tracePt t="3159" x="4749800" y="1955800"/>
          <p14:tracePt t="3176" x="4794250" y="1911350"/>
          <p14:tracePt t="3192" x="4806950" y="1898650"/>
          <p14:tracePt t="3209" x="4826000" y="1879600"/>
          <p14:tracePt t="3226" x="4832350" y="1873250"/>
          <p14:tracePt t="3243" x="4838700" y="1873250"/>
          <p14:tracePt t="4148" x="4851400" y="1873250"/>
          <p14:tracePt t="4159" x="4864100" y="1873250"/>
          <p14:tracePt t="4169" x="4876800" y="1873250"/>
          <p14:tracePt t="4191" x="4889500" y="1873250"/>
          <p14:tracePt t="4201" x="4902200" y="1873250"/>
          <p14:tracePt t="4212" x="4908550" y="1873250"/>
          <p14:tracePt t="4226" x="4914900" y="1873250"/>
          <p14:tracePt t="4244" x="4927600" y="1873250"/>
          <p14:tracePt t="4259" x="4933950" y="1873250"/>
          <p14:tracePt t="4276" x="4953000" y="1873250"/>
          <p14:tracePt t="4292" x="4965700" y="1873250"/>
          <p14:tracePt t="4309" x="4997450" y="1879600"/>
          <p14:tracePt t="4326" x="5010150" y="1885950"/>
          <p14:tracePt t="4342" x="5041900" y="1885950"/>
          <p14:tracePt t="4358" x="5054600" y="1885950"/>
          <p14:tracePt t="4359" x="5067300" y="1885950"/>
          <p14:tracePt t="4374" x="5080000" y="1885950"/>
          <p14:tracePt t="4391" x="5099050" y="1885950"/>
          <p14:tracePt t="4408" x="5111750" y="1885950"/>
          <p14:tracePt t="4424" x="5137150" y="1885950"/>
          <p14:tracePt t="4441" x="5149850" y="1885950"/>
          <p14:tracePt t="4458" x="5168900" y="1885950"/>
          <p14:tracePt t="4474" x="5181600" y="1892300"/>
          <p14:tracePt t="4491" x="5207000" y="1892300"/>
          <p14:tracePt t="4507" x="5226050" y="1892300"/>
          <p14:tracePt t="4524" x="5238750" y="1892300"/>
          <p14:tracePt t="4541" x="5251450" y="1898650"/>
          <p14:tracePt t="4560" x="5257800" y="1898650"/>
          <p14:tracePt t="4574" x="5257800" y="1905000"/>
          <p14:tracePt t="4591" x="5270500" y="1905000"/>
          <p14:tracePt t="4633" x="5276850" y="1905000"/>
          <p14:tracePt t="4676" x="5283200" y="1905000"/>
          <p14:tracePt t="7975" x="5270500" y="1905000"/>
          <p14:tracePt t="7985" x="5238750" y="1905000"/>
          <p14:tracePt t="7996" x="5194300" y="1905000"/>
          <p14:tracePt t="8009" x="5137150" y="1892300"/>
          <p14:tracePt t="8025" x="5048250" y="1885950"/>
          <p14:tracePt t="8043" x="4806950" y="1873250"/>
          <p14:tracePt t="8058" x="4591050" y="1873250"/>
          <p14:tracePt t="8074" x="4438650" y="1873250"/>
          <p14:tracePt t="8091" x="4197350" y="1873250"/>
          <p14:tracePt t="8107" x="4108450" y="1873250"/>
          <p14:tracePt t="8124" x="3968750" y="1873250"/>
          <p14:tracePt t="8141" x="3905250" y="1885950"/>
          <p14:tracePt t="8157" x="3784600" y="1892300"/>
          <p14:tracePt t="8174" x="3708400" y="1892300"/>
          <p14:tracePt t="8191" x="3676650" y="1892300"/>
          <p14:tracePt t="8208" x="3619500" y="1892300"/>
          <p14:tracePt t="8224" x="3594100" y="1892300"/>
          <p14:tracePt t="8241" x="3543300" y="1911350"/>
          <p14:tracePt t="8258" x="3511550" y="1917700"/>
          <p14:tracePt t="8276" x="3441700" y="1936750"/>
          <p14:tracePt t="8292" x="3340100" y="1968500"/>
          <p14:tracePt t="8308" x="3302000" y="1981200"/>
          <p14:tracePt t="8324" x="3225800" y="2006600"/>
          <p14:tracePt t="8341" x="3181350" y="2025650"/>
          <p14:tracePt t="8358" x="3098800" y="2057400"/>
          <p14:tracePt t="8377" x="2978150" y="2108200"/>
          <p14:tracePt t="8392" x="2921000" y="2127250"/>
          <p14:tracePt t="8409" x="2838450" y="2152650"/>
          <p14:tracePt t="8425" x="2794000" y="2171700"/>
          <p14:tracePt t="8441" x="2698750" y="2197100"/>
          <p14:tracePt t="8458" x="2628900" y="2216150"/>
          <p14:tracePt t="8475" x="2533650" y="2260600"/>
          <p14:tracePt t="8493" x="2457450" y="2292350"/>
          <p14:tracePt t="8509" x="2432050" y="2305050"/>
          <p14:tracePt t="8525" x="2374900" y="2336800"/>
          <p14:tracePt t="8542" x="2349500" y="2349500"/>
          <p14:tracePt t="8558" x="2298700" y="2374900"/>
          <p14:tracePt t="8575" x="2279650" y="2387600"/>
          <p14:tracePt t="8592" x="2235200" y="2419350"/>
          <p14:tracePt t="8609" x="2203450" y="2444750"/>
          <p14:tracePt t="8625" x="2190750" y="2457450"/>
          <p14:tracePt t="8643" x="2152650" y="2476500"/>
          <p14:tracePt t="8659" x="2139950" y="2482850"/>
          <p14:tracePt t="8675" x="2120900" y="2495550"/>
          <p14:tracePt t="8692" x="2108200" y="2501900"/>
          <p14:tracePt t="8709" x="2101850" y="2508250"/>
          <p14:tracePt t="8726" x="2095500" y="2514600"/>
          <p14:tracePt t="8769" x="2095500" y="2520950"/>
          <p14:tracePt t="8800" x="2095500" y="2527300"/>
          <p14:tracePt t="8821" x="2089150" y="2533650"/>
          <p14:tracePt t="8863" x="2089150" y="2540000"/>
          <p14:tracePt t="8884" x="2089150" y="2546350"/>
          <p14:tracePt t="8895" x="2095500" y="2552700"/>
          <p14:tracePt t="8915" x="2108200" y="2559050"/>
          <p14:tracePt t="8926" x="2120900" y="2565400"/>
          <p14:tracePt t="8937" x="2133600" y="2565400"/>
          <p14:tracePt t="8947" x="2159000" y="2571750"/>
          <p14:tracePt t="8958" x="2171700" y="2578100"/>
          <p14:tracePt t="8975" x="2184400" y="2578100"/>
          <p14:tracePt t="8992" x="2216150" y="2584450"/>
          <p14:tracePt t="9009" x="2235200" y="2590800"/>
          <p14:tracePt t="9025" x="2305050" y="2590800"/>
          <p14:tracePt t="9042" x="2343150" y="2590800"/>
          <p14:tracePt t="9059" x="2419350" y="2590800"/>
          <p14:tracePt t="9075" x="2540000" y="2571750"/>
          <p14:tracePt t="9092" x="2609850" y="2552700"/>
          <p14:tracePt t="9110" x="2730500" y="2501900"/>
          <p14:tracePt t="9125" x="2774950" y="2489200"/>
          <p14:tracePt t="9143" x="2819400" y="2451100"/>
          <p14:tracePt t="9160" x="2851150" y="2374900"/>
          <p14:tracePt t="9175" x="2851150" y="2311400"/>
          <p14:tracePt t="9192" x="2832100" y="2216150"/>
          <p14:tracePt t="9209" x="2800350" y="2178050"/>
          <p14:tracePt t="9224" x="2673350" y="2133600"/>
          <p14:tracePt t="9241" x="2609850" y="2114550"/>
          <p14:tracePt t="9257" x="2463800" y="2139950"/>
          <p14:tracePt t="9274" x="2393950" y="2165350"/>
          <p14:tracePt t="9291" x="2292350" y="2241550"/>
          <p14:tracePt t="9307" x="2228850" y="2330450"/>
          <p14:tracePt t="9324" x="2203450" y="2374900"/>
          <p14:tracePt t="9340" x="2184400" y="2451100"/>
          <p14:tracePt t="9357" x="2184400" y="2514600"/>
          <p14:tracePt t="9374" x="2209800" y="2628900"/>
          <p14:tracePt t="9391" x="2247900" y="2686050"/>
          <p14:tracePt t="9393" x="2279650" y="2724150"/>
          <p14:tracePt t="9408" x="2343150" y="2762250"/>
          <p14:tracePt t="9426" x="2463800" y="2806700"/>
          <p14:tracePt t="9442" x="2540000" y="2806700"/>
          <p14:tracePt t="9458" x="2736850" y="2762250"/>
          <p14:tracePt t="9475" x="2806700" y="2711450"/>
          <p14:tracePt t="9492" x="2882900" y="2641600"/>
          <p14:tracePt t="9509" x="2927350" y="2565400"/>
          <p14:tracePt t="9524" x="2933700" y="2520950"/>
          <p14:tracePt t="9542" x="2946400" y="2451100"/>
          <p14:tracePt t="9558" x="2946400" y="2432050"/>
          <p14:tracePt t="9575" x="2927350" y="2406650"/>
          <p14:tracePt t="9595" x="2914650" y="2393950"/>
          <p14:tracePt t="9609" x="2914650" y="2387600"/>
          <p14:tracePt t="9626" x="2908300" y="2387600"/>
          <p14:tracePt t="9642" x="2901950" y="2381250"/>
          <p14:tracePt t="10916" x="2908300" y="2381250"/>
          <p14:tracePt t="10926" x="2921000" y="2387600"/>
          <p14:tracePt t="10937" x="2952750" y="2400300"/>
          <p14:tracePt t="10948" x="2978150" y="2406650"/>
          <p14:tracePt t="10959" x="3022600" y="2413000"/>
          <p14:tracePt t="10975" x="3073400" y="2432050"/>
          <p14:tracePt t="10992" x="3206750" y="2444750"/>
          <p14:tracePt t="11009" x="3257550" y="2451100"/>
          <p14:tracePt t="11024" x="3365500" y="2451100"/>
          <p14:tracePt t="11042" x="3429000" y="2451100"/>
          <p14:tracePt t="11058" x="3530600" y="2451100"/>
          <p14:tracePt t="11074" x="3613150" y="2457450"/>
          <p14:tracePt t="11092" x="3638550" y="2457450"/>
          <p14:tracePt t="11108" x="3689350" y="2463800"/>
          <p14:tracePt t="11125" x="3702050" y="2463800"/>
          <p14:tracePt t="11142" x="3733800" y="2476500"/>
          <p14:tracePt t="11159" x="3765550" y="2482850"/>
          <p14:tracePt t="11175" x="3778250" y="2489200"/>
          <p14:tracePt t="11192" x="3803650" y="2489200"/>
          <p14:tracePt t="11209" x="3822700" y="2489200"/>
          <p14:tracePt t="11225" x="3854450" y="2489200"/>
          <p14:tracePt t="11242" x="3879850" y="2489200"/>
          <p14:tracePt t="11258" x="3917950" y="2489200"/>
          <p14:tracePt t="11276" x="3943350" y="2489200"/>
          <p14:tracePt t="11292" x="3956050" y="2489200"/>
          <p14:tracePt t="11309" x="3981450" y="2476500"/>
          <p14:tracePt t="11325" x="3994150" y="2476500"/>
          <p14:tracePt t="11342" x="4006850" y="2463800"/>
          <p14:tracePt t="11358" x="4019550" y="2463800"/>
          <p14:tracePt t="11375" x="4019550" y="2451100"/>
          <p14:tracePt t="11393" x="4032250" y="2432050"/>
          <p14:tracePt t="11409" x="4038600" y="2419350"/>
          <p14:tracePt t="11426" x="4044950" y="2406650"/>
          <p14:tracePt t="11442" x="4044950" y="2393950"/>
          <p14:tracePt t="11458" x="4044950" y="2374900"/>
          <p14:tracePt t="11475" x="4044950" y="2362200"/>
          <p14:tracePt t="11492" x="4032250" y="2355850"/>
          <p14:tracePt t="11509" x="3994150" y="2349500"/>
          <p14:tracePt t="11525" x="3975100" y="2349500"/>
          <p14:tracePt t="11541" x="3943350" y="2349500"/>
          <p14:tracePt t="11557" x="3937000" y="2349500"/>
          <p14:tracePt t="11574" x="3924300" y="2374900"/>
          <p14:tracePt t="11591" x="3917950" y="2381250"/>
          <p14:tracePt t="11607" x="3917950" y="2413000"/>
          <p14:tracePt t="11624" x="3917950" y="2438400"/>
          <p14:tracePt t="11641" x="3930650" y="2451100"/>
          <p14:tracePt t="11657" x="3962400" y="2476500"/>
          <p14:tracePt t="11674" x="3975100" y="2482850"/>
          <p14:tracePt t="11690" x="4013200" y="2501900"/>
          <p14:tracePt t="11707" x="4038600" y="2508250"/>
          <p14:tracePt t="11724" x="4064000" y="2514600"/>
          <p14:tracePt t="11741" x="4089400" y="2520950"/>
          <p14:tracePt t="11762" x="4095750" y="2520950"/>
          <p14:tracePt t="11775" x="4102100" y="2520950"/>
          <p14:tracePt t="13755" x="4095750" y="2527300"/>
          <p14:tracePt t="13766" x="4057650" y="2533650"/>
          <p14:tracePt t="13777" x="4019550" y="2533650"/>
          <p14:tracePt t="13792" x="3949700" y="2552700"/>
          <p14:tracePt t="13809" x="3822700" y="2559050"/>
          <p14:tracePt t="13825" x="3733800" y="2559050"/>
          <p14:tracePt t="13841" x="3505200" y="2571750"/>
          <p14:tracePt t="13857" x="3403600" y="2571750"/>
          <p14:tracePt t="13873" x="3200400" y="2571750"/>
          <p14:tracePt t="13890" x="3073400" y="2571750"/>
          <p14:tracePt t="13907" x="2895600" y="2584450"/>
          <p14:tracePt t="13924" x="2774950" y="2609850"/>
          <p14:tracePt t="13940" x="2711450" y="2628900"/>
          <p14:tracePt t="13957" x="2584450" y="2673350"/>
          <p14:tracePt t="13974" x="2546350" y="2686050"/>
          <p14:tracePt t="13990" x="2470150" y="2711450"/>
          <p14:tracePt t="14007" x="2451100" y="2724150"/>
          <p14:tracePt t="14024" x="2425700" y="2743200"/>
          <p14:tracePt t="14041" x="2387600" y="2762250"/>
          <p14:tracePt t="14057" x="2368550" y="2781300"/>
          <p14:tracePt t="14074" x="2317750" y="2851150"/>
          <p14:tracePt t="14091" x="2286000" y="2889250"/>
          <p14:tracePt t="14108" x="2235200" y="2946400"/>
          <p14:tracePt t="14126" x="2159000" y="2997200"/>
          <p14:tracePt t="14141" x="2127250" y="3022600"/>
          <p14:tracePt t="14158" x="2076450" y="3048000"/>
          <p14:tracePt t="14175" x="2051050" y="3054350"/>
          <p14:tracePt t="14192" x="2012950" y="3073400"/>
          <p14:tracePt t="14208" x="2000250" y="3073400"/>
          <p14:tracePt t="14225" x="1974850" y="3079750"/>
          <p14:tracePt t="14242" x="1955800" y="3079750"/>
          <p14:tracePt t="14258" x="1943100" y="3079750"/>
          <p14:tracePt t="14275" x="1924050" y="3073400"/>
          <p14:tracePt t="14292" x="1917700" y="3067050"/>
          <p14:tracePt t="14308" x="1905000" y="3060700"/>
          <p14:tracePt t="14325" x="1892300" y="3054350"/>
          <p14:tracePt t="14341" x="1879600" y="3054350"/>
          <p14:tracePt t="14358" x="1866900" y="3054350"/>
          <p14:tracePt t="14375" x="1854200" y="3073400"/>
          <p14:tracePt t="14392" x="1841500" y="3200400"/>
          <p14:tracePt t="14409" x="1841500" y="3302000"/>
          <p14:tracePt t="14425" x="1898650" y="3435350"/>
          <p14:tracePt t="14441" x="1936750" y="3492500"/>
          <p14:tracePt t="14458" x="2171700" y="3606800"/>
          <p14:tracePt t="14474" x="2495550" y="3632200"/>
          <p14:tracePt t="14491" x="2584450" y="3606800"/>
          <p14:tracePt t="14508" x="2787650" y="3498850"/>
          <p14:tracePt t="14525" x="2844800" y="3441700"/>
          <p14:tracePt t="14542" x="2952750" y="3257550"/>
          <p14:tracePt t="14558" x="2952750" y="3130550"/>
          <p14:tracePt t="14559" x="2933700" y="3016250"/>
          <p14:tracePt t="14575" x="2882900" y="2921000"/>
          <p14:tracePt t="14592" x="2724150" y="2743200"/>
          <p14:tracePt t="14608" x="2609850" y="2686050"/>
          <p14:tracePt t="14625" x="2362200" y="2641600"/>
          <p14:tracePt t="14642" x="2286000" y="2641600"/>
          <p14:tracePt t="14659" x="2165350" y="2673350"/>
          <p14:tracePt t="14676" x="2120900" y="2698750"/>
          <p14:tracePt t="14692" x="2108200" y="2705100"/>
          <p14:tracePt t="14708" x="2101850" y="2711450"/>
          <p14:tracePt t="14750" x="2101850" y="2717800"/>
          <p14:tracePt t="15628" x="2101850" y="2724150"/>
          <p14:tracePt t="18971" x="2101850" y="2730500"/>
          <p14:tracePt t="19013" x="2101850" y="2736850"/>
          <p14:tracePt t="19045" x="2101850" y="2743200"/>
          <p14:tracePt t="19099" x="2101850" y="2749550"/>
          <p14:tracePt t="19119" x="2101850" y="2755900"/>
          <p14:tracePt t="19129" x="2095500" y="2762250"/>
          <p14:tracePt t="19141" x="2095500" y="2768600"/>
          <p14:tracePt t="19151" x="2095500" y="2774950"/>
          <p14:tracePt t="19161" x="2089150" y="2787650"/>
          <p14:tracePt t="19183" x="2082800" y="2794000"/>
          <p14:tracePt t="19193" x="2076450" y="2806700"/>
          <p14:tracePt t="19208" x="2070100" y="2819400"/>
          <p14:tracePt t="19225" x="2063750" y="2851150"/>
          <p14:tracePt t="19242" x="2057400" y="2870200"/>
          <p14:tracePt t="19258" x="2044700" y="2895600"/>
          <p14:tracePt t="19274" x="2038350" y="2908300"/>
          <p14:tracePt t="19291" x="2032000" y="2921000"/>
          <p14:tracePt t="19308" x="2025650" y="2933700"/>
          <p14:tracePt t="19324" x="2019300" y="2952750"/>
          <p14:tracePt t="19342" x="2012950" y="2978150"/>
          <p14:tracePt t="19357" x="2012950" y="2997200"/>
          <p14:tracePt t="19373" x="2006600" y="3028950"/>
          <p14:tracePt t="19390" x="2006600" y="3041650"/>
          <p14:tracePt t="19407" x="2000250" y="3067050"/>
          <p14:tracePt t="19426" x="2000250" y="3079750"/>
          <p14:tracePt t="19427" x="2000250" y="3092450"/>
          <p14:tracePt t="19441" x="1993900" y="3105150"/>
          <p14:tracePt t="19458" x="1993900" y="3130550"/>
          <p14:tracePt t="19474" x="1993900" y="3143250"/>
          <p14:tracePt t="19490" x="1993900" y="3168650"/>
          <p14:tracePt t="19506" x="1993900" y="3181350"/>
          <p14:tracePt t="19523" x="1993900" y="3225800"/>
          <p14:tracePt t="19540" x="1993900" y="3251200"/>
          <p14:tracePt t="19557" x="1987550" y="3289300"/>
          <p14:tracePt t="19575" x="1987550" y="3314700"/>
          <p14:tracePt t="19591" x="1987550" y="3321050"/>
          <p14:tracePt t="19608" x="1987550" y="3333750"/>
          <p14:tracePt t="19623" x="1987550" y="3340100"/>
          <p14:tracePt t="19640" x="1987550" y="3359150"/>
          <p14:tracePt t="19656" x="1987550" y="3365500"/>
          <p14:tracePt t="19673" x="1987550" y="3384550"/>
          <p14:tracePt t="19690" x="1987550" y="3390900"/>
          <p14:tracePt t="19706" x="1987550" y="3397250"/>
          <p14:tracePt t="19723" x="1987550" y="3403600"/>
          <p14:tracePt t="20271" x="1974850" y="3403600"/>
          <p14:tracePt t="20282" x="1968500" y="3403600"/>
          <p14:tracePt t="20292" x="1955800" y="3403600"/>
          <p14:tracePt t="20306" x="1943100" y="3397250"/>
          <p14:tracePt t="20323" x="1936750" y="3397250"/>
          <p14:tracePt t="20340" x="1898650" y="3390900"/>
          <p14:tracePt t="20356" x="1866900" y="3390900"/>
          <p14:tracePt t="20373" x="1854200" y="3390900"/>
          <p14:tracePt t="20390" x="1847850" y="3390900"/>
          <p14:tracePt t="20406" x="1841500" y="3390900"/>
          <p14:tracePt t="20423" x="1835150" y="3390900"/>
          <p14:tracePt t="20504" x="1835150" y="3403600"/>
          <p14:tracePt t="20514" x="1841500" y="3409950"/>
          <p14:tracePt t="20525" x="1854200" y="3409950"/>
          <p14:tracePt t="20540" x="1873250" y="3429000"/>
          <p14:tracePt t="20556" x="1892300" y="3435350"/>
          <p14:tracePt t="20573" x="1987550" y="3460750"/>
          <p14:tracePt t="20590" x="2120900" y="3479800"/>
          <p14:tracePt t="20606" x="2197100" y="3486150"/>
          <p14:tracePt t="20623" x="2362200" y="3498850"/>
          <p14:tracePt t="20640" x="2463800" y="3498850"/>
          <p14:tracePt t="20656" x="2641600" y="3505200"/>
          <p14:tracePt t="20673" x="2819400" y="3505200"/>
          <p14:tracePt t="20690" x="2908300" y="3505200"/>
          <p14:tracePt t="20706" x="3098800" y="3505200"/>
          <p14:tracePt t="20723" x="3175000" y="3505200"/>
          <p14:tracePt t="20740" x="3302000" y="3505200"/>
          <p14:tracePt t="20756" x="3346450" y="3498850"/>
          <p14:tracePt t="20773" x="3429000" y="3486150"/>
          <p14:tracePt t="20790" x="3467100" y="3479800"/>
          <p14:tracePt t="20806" x="3479800" y="3479800"/>
          <p14:tracePt t="20823" x="3492500" y="3479800"/>
          <p14:tracePt t="20840" x="3498850" y="3479800"/>
          <p14:tracePt t="20856" x="3505200" y="3479800"/>
          <p14:tracePt t="22505" x="3498850" y="3479800"/>
          <p14:tracePt t="22515" x="3467100" y="3498850"/>
          <p14:tracePt t="22526" x="3422650" y="3511550"/>
          <p14:tracePt t="22541" x="3365500" y="3530600"/>
          <p14:tracePt t="22558" x="3282950" y="3549650"/>
          <p14:tracePt t="22574" x="3232150" y="3556000"/>
          <p14:tracePt t="22591" x="3079750" y="3575050"/>
          <p14:tracePt t="22608" x="2997200" y="3587750"/>
          <p14:tracePt t="22623" x="2882900" y="3594100"/>
          <p14:tracePt t="22641" x="2838450" y="3606800"/>
          <p14:tracePt t="22657" x="2749550" y="3613150"/>
          <p14:tracePt t="22674" x="2654300" y="3619500"/>
          <p14:tracePt t="22691" x="2603500" y="3632200"/>
          <p14:tracePt t="22708" x="2495550" y="3632200"/>
          <p14:tracePt t="22724" x="2457450" y="3638550"/>
          <p14:tracePt t="22741" x="2381250" y="3644900"/>
          <p14:tracePt t="22759" x="2279650" y="3683000"/>
          <p14:tracePt t="22774" x="2235200" y="3702050"/>
          <p14:tracePt t="22791" x="2152650" y="3746500"/>
          <p14:tracePt t="22808" x="2108200" y="3759200"/>
          <p14:tracePt t="22824" x="2051050" y="3810000"/>
          <p14:tracePt t="22841" x="2032000" y="3822700"/>
          <p14:tracePt t="22857" x="1987550" y="3867150"/>
          <p14:tracePt t="22875" x="1949450" y="3917950"/>
          <p14:tracePt t="22891" x="1936750" y="3943350"/>
          <p14:tracePt t="22909" x="1911350" y="4013200"/>
          <p14:tracePt t="22924" x="1911350" y="4051300"/>
          <p14:tracePt t="22940" x="1911350" y="4127500"/>
          <p14:tracePt t="22958" x="1911350" y="4171950"/>
          <p14:tracePt t="22974" x="1949450" y="4222750"/>
          <p14:tracePt t="22992" x="2101850" y="4305300"/>
          <p14:tracePt t="23007" x="2190750" y="4324350"/>
          <p14:tracePt t="23025" x="2349500" y="4356100"/>
          <p14:tracePt t="23040" x="2438400" y="4356100"/>
          <p14:tracePt t="23057" x="2628900" y="4356100"/>
          <p14:tracePt t="23074" x="2705100" y="4349750"/>
          <p14:tracePt t="23091" x="2832100" y="4292600"/>
          <p14:tracePt t="23107" x="2908300" y="4229100"/>
          <p14:tracePt t="23123" x="2933700" y="4210050"/>
          <p14:tracePt t="23139" x="2959100" y="4159250"/>
          <p14:tracePt t="23156" x="2978150" y="4114800"/>
          <p14:tracePt t="23173" x="2978150" y="4051300"/>
          <p14:tracePt t="23189" x="2978150" y="4019550"/>
          <p14:tracePt t="23206" x="2921000" y="3943350"/>
          <p14:tracePt t="23223" x="2794000" y="3867150"/>
          <p14:tracePt t="23239" x="2724150" y="3835400"/>
          <p14:tracePt t="23256" x="2628900" y="3822700"/>
          <p14:tracePt t="23273" x="2609850" y="3816350"/>
          <p14:tracePt t="23290" x="2578100" y="3816350"/>
          <p14:tracePt t="23307" x="2565400" y="3816350"/>
          <p14:tracePt t="23324" x="2559050" y="3816350"/>
          <p14:tracePt t="23341" x="2552700" y="3816350"/>
          <p14:tracePt t="25812" x="2559050" y="3822700"/>
          <p14:tracePt t="25823" x="2584450" y="3841750"/>
          <p14:tracePt t="25833" x="2641600" y="3879850"/>
          <p14:tracePt t="25843" x="2781300" y="3962400"/>
          <p14:tracePt t="25857" x="2971800" y="4044950"/>
          <p14:tracePt t="25874" x="3136900" y="4108450"/>
          <p14:tracePt t="25875" x="3346450" y="4165600"/>
          <p14:tracePt t="25890" x="3543300" y="4191000"/>
          <p14:tracePt t="25909" x="3771900" y="4210050"/>
          <p14:tracePt t="25924" x="3848100" y="4210050"/>
          <p14:tracePt t="25940" x="3962400" y="4216400"/>
          <p14:tracePt t="25958" x="4006850" y="4229100"/>
          <p14:tracePt t="25974" x="4038600" y="4229100"/>
          <p14:tracePt t="25991" x="4051300" y="4229100"/>
          <p14:tracePt t="26007" x="4057650" y="4229100"/>
          <p14:tracePt t="26678" x="4057650" y="4235450"/>
          <p14:tracePt t="26720" x="4051300" y="4235450"/>
          <p14:tracePt t="26731" x="4044950" y="4235450"/>
          <p14:tracePt t="26741" x="4032250" y="4241800"/>
          <p14:tracePt t="26757" x="4013200" y="4248150"/>
          <p14:tracePt t="26774" x="3930650" y="4260850"/>
          <p14:tracePt t="26790" x="3892550" y="4260850"/>
          <p14:tracePt t="26808" x="3822700" y="4267200"/>
          <p14:tracePt t="26824" x="3784600" y="4267200"/>
          <p14:tracePt t="26840" x="3683000" y="4267200"/>
          <p14:tracePt t="26857" x="3619500" y="4267200"/>
          <p14:tracePt t="26874" x="3524250" y="4267200"/>
          <p14:tracePt t="26891" x="3454400" y="4267200"/>
          <p14:tracePt t="26909" x="3416300" y="4267200"/>
          <p14:tracePt t="26926" x="3359150" y="4267200"/>
          <p14:tracePt t="26941" x="3340100" y="4267200"/>
          <p14:tracePt t="26956" x="3314700" y="4267200"/>
          <p14:tracePt t="26973" x="3302000" y="4267200"/>
          <p14:tracePt t="26989" x="3295650" y="4267200"/>
          <p14:tracePt t="27006" x="3289300" y="4267200"/>
          <p14:tracePt t="27948" x="3295650" y="4279900"/>
          <p14:tracePt t="27958" x="3327400" y="4311650"/>
          <p14:tracePt t="27969" x="3384550" y="4337050"/>
          <p14:tracePt t="27979" x="3454400" y="4368800"/>
          <p14:tracePt t="27992" x="3568700" y="4400550"/>
          <p14:tracePt t="28007" x="3733800" y="4419600"/>
          <p14:tracePt t="28024" x="3994150" y="4445000"/>
          <p14:tracePt t="28040" x="4171950" y="4451350"/>
          <p14:tracePt t="28056" x="4470400" y="4464050"/>
          <p14:tracePt t="28073" x="4584700" y="4464050"/>
          <p14:tracePt t="28090" x="4838700" y="4464050"/>
          <p14:tracePt t="28108" x="4978400" y="4483100"/>
          <p14:tracePt t="28124" x="5016500" y="4483100"/>
          <p14:tracePt t="28139" x="5054600" y="4489450"/>
          <p14:tracePt t="28162" x="5060950" y="4489450"/>
          <p14:tracePt t="28174" x="5067300" y="4489450"/>
          <p14:tracePt t="28193" x="5073650" y="4489450"/>
          <p14:tracePt t="28234" x="5080000" y="4489450"/>
          <p14:tracePt t="28446" x="5086350" y="4489450"/>
          <p14:tracePt t="28489" x="5092700" y="4495800"/>
          <p14:tracePt t="28552" x="5099050" y="4495800"/>
          <p14:tracePt t="28594" x="5054600" y="4495800"/>
          <p14:tracePt t="28606" x="4953000" y="4495800"/>
          <p14:tracePt t="28615" x="4762500" y="4495800"/>
          <p14:tracePt t="28627" x="4400550" y="4495800"/>
          <p14:tracePt t="28640" x="4165600" y="4495800"/>
          <p14:tracePt t="28658" x="3543300" y="4495800"/>
          <p14:tracePt t="28674" x="3390900" y="4495800"/>
          <p14:tracePt t="28691" x="3060700" y="4521200"/>
          <p14:tracePt t="28707" x="2959100" y="4527550"/>
          <p14:tracePt t="28724" x="2819400" y="4527550"/>
          <p14:tracePt t="28742" x="2768600" y="4527550"/>
          <p14:tracePt t="28757" x="2755900" y="4527550"/>
          <p14:tracePt t="28774" x="2743200" y="4527550"/>
          <p14:tracePt t="28816" x="2736850" y="4527550"/>
          <p14:tracePt t="29037" x="2743200" y="4527550"/>
          <p14:tracePt t="29048" x="2781300" y="4540250"/>
          <p14:tracePt t="29058" x="2819400" y="4540250"/>
          <p14:tracePt t="29072" x="2870200" y="4540250"/>
          <p14:tracePt t="29091" x="3073400" y="4540250"/>
          <p14:tracePt t="29107" x="3175000" y="4540250"/>
          <p14:tracePt t="29124" x="3340100" y="4540250"/>
          <p14:tracePt t="29140" x="3479800" y="4540250"/>
          <p14:tracePt t="29156" x="3689350" y="4540250"/>
          <p14:tracePt t="29173" x="3771900" y="4540250"/>
          <p14:tracePt t="29191" x="3886200" y="4540250"/>
          <p14:tracePt t="29208" x="4025900" y="4540250"/>
          <p14:tracePt t="29224" x="4089400" y="4540250"/>
          <p14:tracePt t="29241" x="4191000" y="4540250"/>
          <p14:tracePt t="29257" x="4241800" y="4540250"/>
          <p14:tracePt t="29274" x="4324350" y="4540250"/>
          <p14:tracePt t="29290" x="4362450" y="4540250"/>
          <p14:tracePt t="29293" x="4413250" y="4540250"/>
          <p14:tracePt t="29307" x="4476750" y="4546600"/>
          <p14:tracePt t="29325" x="4584700" y="4546600"/>
          <p14:tracePt t="29341" x="4622800" y="4546600"/>
          <p14:tracePt t="29357" x="4673600" y="4552950"/>
          <p14:tracePt t="29374" x="4692650" y="4552950"/>
          <p14:tracePt t="29390" x="4718050" y="4559300"/>
          <p14:tracePt t="29408" x="4737100" y="4559300"/>
          <p14:tracePt t="29424" x="4762500" y="4565650"/>
          <p14:tracePt t="29442" x="4794250" y="4565650"/>
          <p14:tracePt t="29457" x="4806950" y="4565650"/>
          <p14:tracePt t="29474" x="4838700" y="4565650"/>
          <p14:tracePt t="29491" x="4845050" y="4565650"/>
          <p14:tracePt t="29507" x="4851400" y="4565650"/>
          <p14:tracePt t="29523" x="4857750" y="4565650"/>
          <p14:tracePt t="29811" x="4870450" y="4565650"/>
          <p14:tracePt t="29822" x="4895850" y="4578350"/>
          <p14:tracePt t="29832" x="4953000" y="4597400"/>
          <p14:tracePt t="29842" x="5022850" y="4616450"/>
          <p14:tracePt t="29857" x="5073650" y="4622800"/>
          <p14:tracePt t="29874" x="5213350" y="4629150"/>
          <p14:tracePt t="29890" x="5276850" y="4629150"/>
          <p14:tracePt t="29909" x="5372100" y="4629150"/>
          <p14:tracePt t="29924" x="5397500" y="4629150"/>
          <p14:tracePt t="29940" x="5429250" y="4629150"/>
          <p14:tracePt t="29957" x="5441950" y="4629150"/>
        </p14:tracePtLst>
      </p14:laserTraceLst>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p:cNvSpPr>
            <a:spLocks noGrp="1"/>
          </p:cNvSpPr>
          <p:nvPr>
            <p:ph type="title"/>
          </p:nvPr>
        </p:nvSpPr>
        <p:spPr>
          <a:xfrm>
            <a:off x="457200" y="274638"/>
            <a:ext cx="8229600" cy="1143000"/>
          </a:xfrm>
        </p:spPr>
        <p:txBody>
          <a:bodyPr/>
          <a:lstStyle/>
          <a:p>
            <a:r>
              <a:rPr lang="en-US" altLang="en-US"/>
              <a:t>Study design</a:t>
            </a:r>
          </a:p>
        </p:txBody>
      </p:sp>
      <p:sp>
        <p:nvSpPr>
          <p:cNvPr id="19459" name="Espaço Reservado para Conteúdo 2"/>
          <p:cNvSpPr>
            <a:spLocks noGrp="1"/>
          </p:cNvSpPr>
          <p:nvPr>
            <p:ph idx="1"/>
          </p:nvPr>
        </p:nvSpPr>
        <p:spPr>
          <a:xfrm>
            <a:off x="457200" y="1341438"/>
            <a:ext cx="8229600" cy="4525962"/>
          </a:xfrm>
        </p:spPr>
        <p:txBody>
          <a:bodyPr/>
          <a:lstStyle/>
          <a:p>
            <a:r>
              <a:rPr lang="en-US" altLang="en-US" dirty="0"/>
              <a:t>Study design must suit the research aim</a:t>
            </a:r>
          </a:p>
          <a:p>
            <a:pPr lvl="1"/>
            <a:r>
              <a:rPr lang="en-US" altLang="en-US" dirty="0"/>
              <a:t>Diagnosis</a:t>
            </a:r>
          </a:p>
          <a:p>
            <a:pPr lvl="3"/>
            <a:r>
              <a:rPr lang="en-US" altLang="en-US" dirty="0"/>
              <a:t>What does my patient have?</a:t>
            </a:r>
          </a:p>
          <a:p>
            <a:pPr lvl="3"/>
            <a:r>
              <a:rPr lang="en-US" altLang="en-US" dirty="0"/>
              <a:t>Should I order additional tests for this patient?</a:t>
            </a:r>
          </a:p>
          <a:p>
            <a:pPr lvl="3"/>
            <a:r>
              <a:rPr lang="en-US" altLang="en-US" dirty="0"/>
              <a:t>What are the pre-tests probabilities of this condition for this patient? </a:t>
            </a:r>
          </a:p>
          <a:p>
            <a:pPr lvl="3"/>
            <a:r>
              <a:rPr lang="en-US" altLang="en-US" dirty="0"/>
              <a:t>Cross-sectional; Case-control</a:t>
            </a:r>
          </a:p>
          <a:p>
            <a:pPr lvl="1"/>
            <a:r>
              <a:rPr lang="en-US" altLang="en-US" dirty="0"/>
              <a:t>Prognosis</a:t>
            </a:r>
          </a:p>
          <a:p>
            <a:pPr lvl="3"/>
            <a:r>
              <a:rPr lang="en-US" altLang="en-US" dirty="0"/>
              <a:t>Is my patient going to die/get better from this condition? </a:t>
            </a:r>
          </a:p>
          <a:p>
            <a:pPr lvl="3"/>
            <a:r>
              <a:rPr lang="en-US" altLang="en-US" dirty="0"/>
              <a:t>How long will the patient live with this condition?</a:t>
            </a:r>
          </a:p>
          <a:p>
            <a:pPr lvl="3"/>
            <a:r>
              <a:rPr lang="en-US" altLang="en-US" dirty="0"/>
              <a:t>Follow-up (Cohort); Case-control</a:t>
            </a:r>
          </a:p>
          <a:p>
            <a:pPr marL="1371600" lvl="3" indent="0">
              <a:buNone/>
            </a:pPr>
            <a:endParaRPr lang="en-US" altLang="en-US" dirty="0"/>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19462"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2D929B5-D49A-41DE-8985-A903058BE8A7}" type="slidenum">
              <a:rPr lang="pt-BR" altLang="en-US" sz="1200" smtClean="0">
                <a:solidFill>
                  <a:srgbClr val="898989"/>
                </a:solidFill>
              </a:rPr>
              <a:pPr>
                <a:spcBef>
                  <a:spcPct val="0"/>
                </a:spcBef>
                <a:buFontTx/>
                <a:buNone/>
              </a:pPr>
              <a:t>16</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24259" x="5441950" y="4622800"/>
          <p14:tracePt t="24270" x="5422900" y="4597400"/>
          <p14:tracePt t="24282" x="5365750" y="4552950"/>
          <p14:tracePt t="24293" x="5308600" y="4502150"/>
          <p14:tracePt t="24308" x="5232400" y="4406900"/>
          <p14:tracePt t="24327" x="4997450" y="4133850"/>
          <p14:tracePt t="24345" x="4813300" y="3943350"/>
          <p14:tracePt t="24359" x="4737100" y="3848100"/>
          <p14:tracePt t="24376" x="4603750" y="3683000"/>
          <p14:tracePt t="24392" x="4533900" y="3587750"/>
          <p14:tracePt t="24409" x="4381500" y="3409950"/>
          <p14:tracePt t="24425" x="4311650" y="3333750"/>
          <p14:tracePt t="24442" x="4178300" y="3206750"/>
          <p14:tracePt t="24459" x="4133850" y="3136900"/>
          <p14:tracePt t="24475" x="4038600" y="2971800"/>
          <p14:tracePt t="24491" x="4013200" y="2914650"/>
          <p14:tracePt t="24862" x="4006850" y="2914650"/>
          <p14:tracePt t="24873" x="3987800" y="2914650"/>
          <p14:tracePt t="24883" x="3968750" y="2914650"/>
          <p14:tracePt t="24894" x="3949700" y="2908300"/>
          <p14:tracePt t="24909" x="3924300" y="2901950"/>
          <p14:tracePt t="24927" x="3848100" y="2857500"/>
          <p14:tracePt t="24942" x="3790950" y="2813050"/>
          <p14:tracePt t="24958" x="3625850" y="2654300"/>
          <p14:tracePt t="24975" x="3549650" y="2571750"/>
          <p14:tracePt t="24992" x="3409950" y="2425700"/>
          <p14:tracePt t="25008" x="3321050" y="2330450"/>
          <p14:tracePt t="25025" x="3168650" y="2197100"/>
          <p14:tracePt t="25043" x="3028950" y="2120900"/>
          <p14:tracePt t="25059" x="2971800" y="2082800"/>
          <p14:tracePt t="25076" x="2889250" y="2044700"/>
          <p14:tracePt t="25093" x="2832100" y="2038350"/>
          <p14:tracePt t="25109" x="2730500" y="2038350"/>
          <p14:tracePt t="25127" x="2628900" y="2038350"/>
          <p14:tracePt t="25142" x="2590800" y="2038350"/>
          <p14:tracePt t="25160" x="2501900" y="2057400"/>
          <p14:tracePt t="25176" x="2451100" y="2076450"/>
          <p14:tracePt t="25192" x="2324100" y="2133600"/>
          <p14:tracePt t="25208" x="2273300" y="2152650"/>
          <p14:tracePt t="25224" x="2159000" y="2197100"/>
          <p14:tracePt t="25241" x="2114550" y="2216150"/>
          <p14:tracePt t="25258" x="2044700" y="2247900"/>
          <p14:tracePt t="25275" x="2000250" y="2260600"/>
          <p14:tracePt t="25292" x="1987550" y="2266950"/>
          <p14:tracePt t="25309" x="1968500" y="2273300"/>
          <p14:tracePt t="25324" x="1962150" y="2279650"/>
          <p14:tracePt t="25342" x="1955800" y="2279650"/>
          <p14:tracePt t="25360" x="1955800" y="2292350"/>
          <p14:tracePt t="25376" x="1949450" y="2292350"/>
          <p14:tracePt t="25392" x="1949450" y="2311400"/>
          <p14:tracePt t="25409" x="1949450" y="2317750"/>
          <p14:tracePt t="25426" x="1949450" y="2336800"/>
          <p14:tracePt t="25442" x="1962150" y="2343150"/>
          <p14:tracePt t="25459" x="2019300" y="2349500"/>
          <p14:tracePt t="25475" x="2051050" y="2349500"/>
          <p14:tracePt t="25492" x="2108200" y="2349500"/>
          <p14:tracePt t="25509" x="2146300" y="2343150"/>
          <p14:tracePt t="25526" x="2159000" y="2330450"/>
          <p14:tracePt t="25541" x="2197100" y="2292350"/>
          <p14:tracePt t="25558" x="2203450" y="2273300"/>
          <p14:tracePt t="25576" x="2209800" y="2222500"/>
          <p14:tracePt t="25593" x="2209800" y="2178050"/>
          <p14:tracePt t="25609" x="2203450" y="2159000"/>
          <p14:tracePt t="25626" x="2184400" y="2146300"/>
          <p14:tracePt t="25642" x="2171700" y="2133600"/>
          <p14:tracePt t="25658" x="2146300" y="2133600"/>
          <p14:tracePt t="25675" x="2139950" y="2127250"/>
          <p14:tracePt t="25709" x="2133600" y="2127250"/>
          <p14:tracePt t="25753" x="2127250" y="2127250"/>
          <p14:tracePt t="26143" x="2127250" y="2133600"/>
          <p14:tracePt t="26154" x="2127250" y="2146300"/>
          <p14:tracePt t="26164" x="2127250" y="2152650"/>
          <p14:tracePt t="26176" x="2127250" y="2165350"/>
          <p14:tracePt t="26192" x="2133600" y="2178050"/>
          <p14:tracePt t="26208" x="2171700" y="2216150"/>
          <p14:tracePt t="26226" x="2190750" y="2241550"/>
          <p14:tracePt t="26242" x="2273300" y="2311400"/>
          <p14:tracePt t="26260" x="2311400" y="2349500"/>
          <p14:tracePt t="26275" x="2336800" y="2362200"/>
          <p14:tracePt t="26292" x="2355850" y="2381250"/>
          <p14:tracePt t="26308" x="2362200" y="2387600"/>
          <p14:tracePt t="26325" x="2368550" y="2393950"/>
          <p14:tracePt t="26344" x="2374900" y="2393950"/>
          <p14:tracePt t="26359" x="2374900" y="2400300"/>
          <p14:tracePt t="26397" x="2381250" y="2400300"/>
          <p14:tracePt t="26441" x="2387600" y="2400300"/>
          <p14:tracePt t="26451" x="2387600" y="2406650"/>
          <p14:tracePt t="26461" x="2387600" y="2413000"/>
          <p14:tracePt t="26475" x="2393950" y="2419350"/>
          <p14:tracePt t="26493" x="2406650" y="2438400"/>
          <p14:tracePt t="26508" x="2413000" y="2451100"/>
          <p14:tracePt t="26526" x="2425700" y="2476500"/>
          <p14:tracePt t="26542" x="2425700" y="2482850"/>
          <p14:tracePt t="26558" x="2444750" y="2508250"/>
          <p14:tracePt t="26575" x="2457450" y="2520950"/>
          <p14:tracePt t="26593" x="2470150" y="2552700"/>
          <p14:tracePt t="26609" x="2482850" y="2578100"/>
          <p14:tracePt t="26625" x="2495550" y="2584450"/>
          <p14:tracePt t="26643" x="2508250" y="2603500"/>
          <p14:tracePt t="26659" x="2508250" y="2609850"/>
          <p14:tracePt t="26675" x="2520950" y="2635250"/>
          <p14:tracePt t="26692" x="2527300" y="2641600"/>
          <p14:tracePt t="26708" x="2540000" y="2667000"/>
          <p14:tracePt t="26725" x="2552700" y="2698750"/>
          <p14:tracePt t="26742" x="2559050" y="2717800"/>
          <p14:tracePt t="26759" x="2578100" y="2774950"/>
          <p14:tracePt t="26775" x="2584450" y="2787650"/>
          <p14:tracePt t="26792" x="2590800" y="2800350"/>
          <p14:tracePt t="26809" x="2597150" y="2806700"/>
          <p14:tracePt t="26811" x="2597150" y="2813050"/>
          <p14:tracePt t="26832" x="2597150" y="2819400"/>
          <p14:tracePt t="27413" x="2603500" y="2819400"/>
          <p14:tracePt t="27425" x="2616200" y="2819400"/>
          <p14:tracePt t="27434" x="2622550" y="2825750"/>
          <p14:tracePt t="27445" x="2628900" y="2825750"/>
          <p14:tracePt t="27458" x="2635250" y="2825750"/>
          <p14:tracePt t="27475" x="2641600" y="2825750"/>
          <p14:tracePt t="27491" x="2660650" y="2825750"/>
          <p14:tracePt t="27509" x="2679700" y="2832100"/>
          <p14:tracePt t="27525" x="2686050" y="2832100"/>
          <p14:tracePt t="27542" x="2698750" y="2832100"/>
          <p14:tracePt t="27558" x="2705100" y="2832100"/>
          <p14:tracePt t="27575" x="2717800" y="2832100"/>
          <p14:tracePt t="27592" x="2724150" y="2832100"/>
          <p14:tracePt t="27609" x="2730500" y="2832100"/>
          <p14:tracePt t="27626" x="2743200" y="2832100"/>
          <p14:tracePt t="27642" x="2749550" y="2832100"/>
          <p14:tracePt t="27659" x="2768600" y="2832100"/>
          <p14:tracePt t="27678" x="2774950" y="2832100"/>
          <p14:tracePt t="27691" x="2781300" y="2838450"/>
          <p14:tracePt t="27709" x="2794000" y="2838450"/>
          <p14:tracePt t="27725" x="2800350" y="2838450"/>
          <p14:tracePt t="27742" x="2819400" y="2838450"/>
          <p14:tracePt t="27758" x="2832100" y="2844800"/>
          <p14:tracePt t="27775" x="2857500" y="2844800"/>
          <p14:tracePt t="27792" x="2870200" y="2844800"/>
          <p14:tracePt t="27808" x="2895600" y="2851150"/>
          <p14:tracePt t="27828" x="2921000" y="2851150"/>
          <p14:tracePt t="27842" x="2927350" y="2851150"/>
          <p14:tracePt t="27858" x="2946400" y="2851150"/>
          <p14:tracePt t="27875" x="2952750" y="2851150"/>
          <p14:tracePt t="27892" x="2978150" y="2857500"/>
          <p14:tracePt t="27907" x="2990850" y="2857500"/>
          <p14:tracePt t="27924" x="3016250" y="2857500"/>
          <p14:tracePt t="27942" x="3041650" y="2857500"/>
          <p14:tracePt t="27958" x="3054350" y="2857500"/>
          <p14:tracePt t="27976" x="3073400" y="2857500"/>
          <p14:tracePt t="27992" x="3079750" y="2857500"/>
          <p14:tracePt t="28008" x="3086100" y="2857500"/>
          <p14:tracePt t="28026" x="3098800" y="2857500"/>
          <p14:tracePt t="28693" x="3105150" y="2857500"/>
          <p14:tracePt t="28704" x="3117850" y="2857500"/>
          <p14:tracePt t="28726" x="3136900" y="2857500"/>
          <p14:tracePt t="28736" x="3149600" y="2857500"/>
          <p14:tracePt t="28746" x="3168650" y="2857500"/>
          <p14:tracePt t="28759" x="3194050" y="2857500"/>
          <p14:tracePt t="28775" x="3219450" y="2857500"/>
          <p14:tracePt t="28792" x="3289300" y="2857500"/>
          <p14:tracePt t="28809" x="3378200" y="2857500"/>
          <p14:tracePt t="28825" x="3416300" y="2857500"/>
          <p14:tracePt t="28843" x="3492500" y="2857500"/>
          <p14:tracePt t="28859" x="3543300" y="2857500"/>
          <p14:tracePt t="28875" x="3638550" y="2857500"/>
          <p14:tracePt t="28891" x="3676650" y="2857500"/>
          <p14:tracePt t="28908" x="3752850" y="2857500"/>
          <p14:tracePt t="28924" x="3784600" y="2857500"/>
          <p14:tracePt t="28942" x="3879850" y="2857500"/>
          <p14:tracePt t="28958" x="3962400" y="2857500"/>
          <p14:tracePt t="28975" x="4013200" y="2857500"/>
          <p14:tracePt t="28992" x="4070350" y="2857500"/>
          <p14:tracePt t="29008" x="4108450" y="2857500"/>
          <p14:tracePt t="29025" x="4203700" y="2863850"/>
          <p14:tracePt t="29042" x="4254500" y="2876550"/>
          <p14:tracePt t="29043" x="4305300" y="2882900"/>
          <p14:tracePt t="29059" x="4362450" y="2889250"/>
          <p14:tracePt t="29075" x="4413250" y="2901950"/>
          <p14:tracePt t="29091" x="4438650" y="2901950"/>
          <p14:tracePt t="29108" x="4470400" y="2901950"/>
          <p14:tracePt t="29125" x="4483100" y="2901950"/>
          <p14:tracePt t="29142" x="4527550" y="2901950"/>
          <p14:tracePt t="29160" x="4559300" y="2895600"/>
          <p14:tracePt t="29175" x="4578350" y="2895600"/>
          <p14:tracePt t="29191" x="4616450" y="2889250"/>
          <p14:tracePt t="29209" x="4635500" y="2882900"/>
          <p14:tracePt t="29225" x="4667250" y="2876550"/>
          <p14:tracePt t="29241" x="4673600" y="2876550"/>
          <p14:tracePt t="29258" x="4679950" y="2870200"/>
          <p14:tracePt t="29275" x="4686300" y="2870200"/>
          <p14:tracePt t="29296" x="4692650" y="2870200"/>
          <p14:tracePt t="29338" x="4699000" y="2870200"/>
          <p14:tracePt t="29816" x="4686300" y="2857500"/>
          <p14:tracePt t="29826" x="4654550" y="2838450"/>
          <p14:tracePt t="29836" x="4610100" y="2819400"/>
          <p14:tracePt t="29847" x="4559300" y="2813050"/>
          <p14:tracePt t="29859" x="4470400" y="2806700"/>
          <p14:tracePt t="29875" x="4368800" y="2794000"/>
          <p14:tracePt t="29891" x="4197350" y="2781300"/>
          <p14:tracePt t="29908" x="4133850" y="2781300"/>
          <p14:tracePt t="29924" x="3981450" y="2781300"/>
          <p14:tracePt t="29941" x="3867150" y="2781300"/>
          <p14:tracePt t="29957" x="3816350" y="2781300"/>
          <p14:tracePt t="29974" x="3759200" y="2781300"/>
          <p14:tracePt t="29991" x="3727450" y="2781300"/>
          <p14:tracePt t="30007" x="3663950" y="2781300"/>
          <p14:tracePt t="30026" x="3613150" y="2781300"/>
          <p14:tracePt t="30041" x="3511550" y="2781300"/>
          <p14:tracePt t="30058" x="3403600" y="2781300"/>
          <p14:tracePt t="30074" x="3365500" y="2781300"/>
          <p14:tracePt t="30091" x="3244850" y="2813050"/>
          <p14:tracePt t="30109" x="3175000" y="2832100"/>
          <p14:tracePt t="30125" x="3067050" y="2863850"/>
          <p14:tracePt t="30142" x="3041650" y="2870200"/>
          <p14:tracePt t="30159" x="2978150" y="2876550"/>
          <p14:tracePt t="30175" x="2940050" y="2876550"/>
          <p14:tracePt t="30191" x="2927350" y="2882900"/>
          <p14:tracePt t="30208" x="2901950" y="2882900"/>
          <p14:tracePt t="30225" x="2895600" y="2889250"/>
          <p14:tracePt t="30242" x="2876550" y="2889250"/>
          <p14:tracePt t="30258" x="2863850" y="2889250"/>
          <p14:tracePt t="30275" x="2857500" y="2889250"/>
          <p14:tracePt t="30292" x="2838450" y="2889250"/>
          <p14:tracePt t="30308" x="2832100" y="2889250"/>
          <p14:tracePt t="30325" x="2819400" y="2889250"/>
          <p14:tracePt t="30342" x="2806700" y="2889250"/>
          <p14:tracePt t="30358" x="2787650" y="2889250"/>
          <p14:tracePt t="30377" x="2781300" y="2876550"/>
          <p14:tracePt t="30392" x="2774950" y="2870200"/>
          <p14:tracePt t="30409" x="2768600" y="2863850"/>
          <p14:tracePt t="30429" x="2768600" y="2857500"/>
          <p14:tracePt t="30450" x="2768600" y="2851150"/>
          <p14:tracePt t="30491" x="2768600" y="2844800"/>
          <p14:tracePt t="30768" x="2762250" y="2844800"/>
          <p14:tracePt t="30820" x="2755900" y="2844800"/>
          <p14:tracePt t="30832" x="2755900" y="2851150"/>
          <p14:tracePt t="30852" x="2755900" y="2857500"/>
          <p14:tracePt t="30863" x="2749550" y="2857500"/>
          <p14:tracePt t="30926" x="2749550" y="2863850"/>
          <p14:tracePt t="30947" x="2743200" y="2870200"/>
          <p14:tracePt t="30969" x="2743200" y="2876550"/>
          <p14:tracePt t="31033" x="2736850" y="2882900"/>
          <p14:tracePt t="31053" x="2736850" y="2889250"/>
          <p14:tracePt t="31064" x="2736850" y="2895600"/>
          <p14:tracePt t="31095" x="2736850" y="2901950"/>
          <p14:tracePt t="31107" x="2736850" y="2908300"/>
          <p14:tracePt t="31127" x="2736850" y="2914650"/>
          <p14:tracePt t="31137" x="2736850" y="2921000"/>
          <p14:tracePt t="31148" x="2736850" y="2927350"/>
          <p14:tracePt t="31169" x="2736850" y="2933700"/>
          <p14:tracePt t="31191" x="2736850" y="2940050"/>
          <p14:tracePt t="31201" x="2736850" y="2946400"/>
          <p14:tracePt t="31212" x="2736850" y="2952750"/>
          <p14:tracePt t="31225" x="2743200" y="2952750"/>
          <p14:tracePt t="31242" x="2749550" y="2965450"/>
          <p14:tracePt t="31259" x="2774950" y="2978150"/>
          <p14:tracePt t="31276" x="2800350" y="2997200"/>
          <p14:tracePt t="31291" x="2819400" y="3003550"/>
          <p14:tracePt t="31308" x="2844800" y="3009900"/>
          <p14:tracePt t="31325" x="2857500" y="3016250"/>
          <p14:tracePt t="31342" x="2889250" y="3022600"/>
          <p14:tracePt t="31357" x="2901950" y="3022600"/>
          <p14:tracePt t="31375" x="2940050" y="3028950"/>
          <p14:tracePt t="31392" x="2978150" y="3028950"/>
          <p14:tracePt t="31407" x="2997200" y="3028950"/>
          <p14:tracePt t="31425" x="3022600" y="3028950"/>
          <p14:tracePt t="31442" x="3035300" y="3028950"/>
          <p14:tracePt t="31458" x="3060700" y="3028950"/>
          <p14:tracePt t="31474" x="3073400" y="3028950"/>
          <p14:tracePt t="31492" x="3098800" y="3028950"/>
          <p14:tracePt t="31509" x="3117850" y="3028950"/>
          <p14:tracePt t="31525" x="3143250" y="3028950"/>
          <p14:tracePt t="31542" x="3175000" y="3028950"/>
          <p14:tracePt t="31558" x="3194050" y="3028950"/>
          <p14:tracePt t="31575" x="3225800" y="3028950"/>
          <p14:tracePt t="31592" x="3238500" y="3028950"/>
          <p14:tracePt t="31608" x="3270250" y="3028950"/>
          <p14:tracePt t="31625" x="3302000" y="3028950"/>
          <p14:tracePt t="31641" x="3333750" y="3028950"/>
          <p14:tracePt t="31657" x="3397250" y="3035300"/>
          <p14:tracePt t="31673" x="3441700" y="3048000"/>
          <p14:tracePt t="31690" x="3511550" y="3048000"/>
          <p14:tracePt t="31707" x="3549650" y="3054350"/>
          <p14:tracePt t="31724" x="3663950" y="3060700"/>
          <p14:tracePt t="31741" x="3790950" y="3060700"/>
          <p14:tracePt t="31757" x="3835400" y="3060700"/>
          <p14:tracePt t="31773" x="3886200" y="3060700"/>
          <p14:tracePt t="31790" x="3911600" y="3060700"/>
          <p14:tracePt t="34524" x="3917950" y="3067050"/>
          <p14:tracePt t="34555" x="3924300" y="3073400"/>
          <p14:tracePt t="34566" x="3937000" y="3073400"/>
          <p14:tracePt t="34576" x="3943350" y="3079750"/>
          <p14:tracePt t="34591" x="3956050" y="3079750"/>
          <p14:tracePt t="34609" x="3968750" y="3079750"/>
          <p14:tracePt t="34625" x="3981450" y="3086100"/>
          <p14:tracePt t="34641" x="4019550" y="3086100"/>
          <p14:tracePt t="34658" x="4044950" y="3092450"/>
          <p14:tracePt t="34675" x="4095750" y="3092450"/>
          <p14:tracePt t="34691" x="4114800" y="3092450"/>
          <p14:tracePt t="34708" x="4159250" y="3098800"/>
          <p14:tracePt t="34725" x="4178300" y="3098800"/>
          <p14:tracePt t="34741" x="4191000" y="3098800"/>
          <p14:tracePt t="34758" x="4210050" y="3098800"/>
          <p14:tracePt t="34774" x="4216400" y="3105150"/>
          <p14:tracePt t="34791" x="4235450" y="3105150"/>
          <p14:tracePt t="34810" x="4241800" y="3105150"/>
          <p14:tracePt t="34830" x="4248150" y="3105150"/>
          <p14:tracePt t="34862" x="4254500" y="3105150"/>
          <p14:tracePt t="35425" x="4260850" y="3105150"/>
          <p14:tracePt t="35434" x="4267200" y="3105150"/>
          <p14:tracePt t="35444" x="4267200" y="3111500"/>
          <p14:tracePt t="35458" x="4279900" y="3111500"/>
          <p14:tracePt t="35474" x="4286250" y="3117850"/>
          <p14:tracePt t="35491" x="4311650" y="3124200"/>
          <p14:tracePt t="35508" x="4356100" y="3130550"/>
          <p14:tracePt t="35524" x="4381500" y="3136900"/>
          <p14:tracePt t="35541" x="4464050" y="3143250"/>
          <p14:tracePt t="35558" x="4489450" y="3155950"/>
          <p14:tracePt t="35574" x="4540250" y="3155950"/>
          <p14:tracePt t="35593" x="4610100" y="3162300"/>
          <p14:tracePt t="35608" x="4648200" y="3162300"/>
          <p14:tracePt t="35625" x="4718050" y="3168650"/>
          <p14:tracePt t="35641" x="4756150" y="3168650"/>
          <p14:tracePt t="35658" x="4813300" y="3168650"/>
          <p14:tracePt t="35674" x="4851400" y="3168650"/>
          <p14:tracePt t="35691" x="4946650" y="3175000"/>
          <p14:tracePt t="35709" x="5048250" y="3175000"/>
          <p14:tracePt t="35725" x="5099050" y="3175000"/>
          <p14:tracePt t="35742" x="5168900" y="3175000"/>
          <p14:tracePt t="35758" x="5194300" y="3175000"/>
          <p14:tracePt t="35774" x="5245100" y="3175000"/>
          <p14:tracePt t="35791" x="5270500" y="3175000"/>
          <p14:tracePt t="35808" x="5314950" y="3175000"/>
          <p14:tracePt t="35825" x="5340350" y="3175000"/>
          <p14:tracePt t="35843" x="5346700" y="3175000"/>
          <p14:tracePt t="35858" x="5346700" y="3168650"/>
          <p14:tracePt t="35875" x="5353050" y="3168650"/>
          <p14:tracePt t="36206" x="5365750" y="3168650"/>
          <p14:tracePt t="36216" x="5397500" y="3168650"/>
          <p14:tracePt t="36227" x="5416550" y="3168650"/>
          <p14:tracePt t="36241" x="5441950" y="3168650"/>
          <p14:tracePt t="36257" x="5473700" y="3168650"/>
          <p14:tracePt t="36273" x="5530850" y="3168650"/>
          <p14:tracePt t="36290" x="5607050" y="3168650"/>
          <p14:tracePt t="36307" x="5657850" y="3168650"/>
          <p14:tracePt t="36323" x="5727700" y="3168650"/>
          <p14:tracePt t="36340" x="5753100" y="3168650"/>
          <p14:tracePt t="36357" x="5816600" y="3168650"/>
          <p14:tracePt t="36373" x="5842000" y="3168650"/>
          <p14:tracePt t="36390" x="5899150" y="3168650"/>
          <p14:tracePt t="36407" x="5956300" y="3168650"/>
          <p14:tracePt t="36425" x="5975350" y="3168650"/>
          <p14:tracePt t="36441" x="6019800" y="3168650"/>
          <p14:tracePt t="36458" x="6026150" y="3168650"/>
          <p14:tracePt t="36474" x="6070600" y="3168650"/>
          <p14:tracePt t="36492" x="6108700" y="3168650"/>
          <p14:tracePt t="36507" x="6121400" y="3168650"/>
          <p14:tracePt t="36525" x="6153150" y="3168650"/>
          <p14:tracePt t="36541" x="6178550" y="3168650"/>
          <p14:tracePt t="36558" x="6216650" y="3168650"/>
          <p14:tracePt t="36574" x="6235700" y="3168650"/>
          <p14:tracePt t="36591" x="6267450" y="3168650"/>
          <p14:tracePt t="36608" x="6292850" y="3168650"/>
          <p14:tracePt t="36625" x="6305550" y="3168650"/>
          <p14:tracePt t="36641" x="6330950" y="3168650"/>
          <p14:tracePt t="36658" x="6350000" y="3168650"/>
          <p14:tracePt t="36674" x="6375400" y="3168650"/>
          <p14:tracePt t="36691" x="6388100" y="3168650"/>
          <p14:tracePt t="36708" x="6400800" y="3168650"/>
          <p14:tracePt t="36724" x="6407150" y="3168650"/>
          <p14:tracePt t="38365" x="6400800" y="3162300"/>
          <p14:tracePt t="38376" x="6369050" y="3155950"/>
          <p14:tracePt t="38386" x="6318250" y="3149600"/>
          <p14:tracePt t="38397" x="6248400" y="3130550"/>
          <p14:tracePt t="38409" x="6184900" y="3117850"/>
          <p14:tracePt t="38424" x="6102350" y="3098800"/>
          <p14:tracePt t="38441" x="5784850" y="3079750"/>
          <p14:tracePt t="38458" x="5664200" y="3067050"/>
          <p14:tracePt t="38474" x="5397500" y="3054350"/>
          <p14:tracePt t="38491" x="5257800" y="3048000"/>
          <p14:tracePt t="38492" x="5130800" y="3048000"/>
          <p14:tracePt t="38507" x="5041900" y="3048000"/>
          <p14:tracePt t="38525" x="4832350" y="3048000"/>
          <p14:tracePt t="38541" x="4705350" y="3048000"/>
          <p14:tracePt t="38557" x="4527550" y="3048000"/>
          <p14:tracePt t="38573" x="4457700" y="3060700"/>
          <p14:tracePt t="38590" x="4368800" y="3067050"/>
          <p14:tracePt t="38606" x="4318000" y="3067050"/>
          <p14:tracePt t="38623" x="4210050" y="3086100"/>
          <p14:tracePt t="38640" x="4102100" y="3111500"/>
          <p14:tracePt t="38656" x="4057650" y="3130550"/>
          <p14:tracePt t="38673" x="3975100" y="3143250"/>
          <p14:tracePt t="38690" x="3943350" y="3155950"/>
          <p14:tracePt t="38706" x="3867150" y="3187700"/>
          <p14:tracePt t="38723" x="3822700" y="3213100"/>
          <p14:tracePt t="38740" x="3733800" y="3263900"/>
          <p14:tracePt t="38758" x="3644900" y="3327400"/>
          <p14:tracePt t="38774" x="3600450" y="3365500"/>
          <p14:tracePt t="38791" x="3524250" y="3409950"/>
          <p14:tracePt t="38807" x="3492500" y="3435350"/>
          <p14:tracePt t="38824" x="3422650" y="3479800"/>
          <p14:tracePt t="38841" x="3346450" y="3536950"/>
          <p14:tracePt t="38858" x="3327400" y="3556000"/>
          <p14:tracePt t="38875" x="3270250" y="3600450"/>
          <p14:tracePt t="38891" x="3257550" y="3632200"/>
          <p14:tracePt t="38908" x="3219450" y="3676650"/>
          <p14:tracePt t="38924" x="3206750" y="3702050"/>
          <p14:tracePt t="38941" x="3175000" y="3746500"/>
          <p14:tracePt t="38958" x="3155950" y="3778250"/>
          <p14:tracePt t="38974" x="3149600" y="3790950"/>
          <p14:tracePt t="38991" x="3143250" y="3810000"/>
          <p14:tracePt t="39008" x="3143250" y="3816350"/>
          <p14:tracePt t="39024" x="3136900" y="3822700"/>
          <p14:tracePt t="39043" x="3130550" y="3822700"/>
          <p14:tracePt t="39058" x="3130550" y="3829050"/>
          <p14:tracePt t="39169" x="3130550" y="3835400"/>
          <p14:tracePt t="39834" x="3124200" y="3829050"/>
          <p14:tracePt t="39866" x="3124200" y="3816350"/>
          <p14:tracePt t="39877" x="3124200" y="3810000"/>
          <p14:tracePt t="39888" x="3117850" y="3797300"/>
          <p14:tracePt t="39898" x="3117850" y="3784600"/>
          <p14:tracePt t="39909" x="3117850" y="3778250"/>
          <p14:tracePt t="39924" x="3117850" y="3765550"/>
          <p14:tracePt t="39943" x="3111500" y="3759200"/>
          <p14:tracePt t="39957" x="3111500" y="3752850"/>
          <p14:tracePt t="39975" x="3111500" y="3746500"/>
          <p14:tracePt t="40005" x="3111500" y="3740150"/>
          <p14:tracePt t="40026" x="3111500" y="3733800"/>
          <p14:tracePt t="40048" x="3111500" y="3727450"/>
          <p14:tracePt t="40068" x="3111500" y="3721100"/>
          <p14:tracePt t="40100" x="3111500" y="3714750"/>
          <p14:tracePt t="40154" x="3111500" y="3708400"/>
          <p14:tracePt t="40164" x="3111500" y="3702050"/>
          <p14:tracePt t="40175" x="3111500" y="3695700"/>
          <p14:tracePt t="40191" x="3105150" y="3689350"/>
          <p14:tracePt t="40208" x="3098800" y="3676650"/>
          <p14:tracePt t="40224" x="3092450" y="3663950"/>
          <p14:tracePt t="40241" x="3079750" y="3644900"/>
          <p14:tracePt t="40258" x="3073400" y="3619500"/>
          <p14:tracePt t="40776" x="3073400" y="3613150"/>
          <p14:tracePt t="40786" x="3073400" y="3606800"/>
          <p14:tracePt t="40797" x="3079750" y="3594100"/>
          <p14:tracePt t="40808" x="3092450" y="3587750"/>
          <p14:tracePt t="40823" x="3111500" y="3581400"/>
          <p14:tracePt t="40840" x="3155950" y="3562350"/>
          <p14:tracePt t="40856" x="3175000" y="3549650"/>
          <p14:tracePt t="40873" x="3225800" y="3543300"/>
          <p14:tracePt t="40889" x="3244850" y="3530600"/>
          <p14:tracePt t="40907" x="3295650" y="3524250"/>
          <p14:tracePt t="40923" x="3314700" y="3524250"/>
          <p14:tracePt t="40940" x="3371850" y="3517900"/>
          <p14:tracePt t="40956" x="3416300" y="3511550"/>
          <p14:tracePt t="40973" x="3435350" y="3511550"/>
          <p14:tracePt t="40990" x="3467100" y="3511550"/>
          <p14:tracePt t="41006" x="3479800" y="3511550"/>
          <p14:tracePt t="41023" x="3505200" y="3511550"/>
          <p14:tracePt t="41040" x="3524250" y="3511550"/>
          <p14:tracePt t="41056" x="3575050" y="3511550"/>
          <p14:tracePt t="41073" x="3619500" y="3511550"/>
          <p14:tracePt t="41090" x="3651250" y="3511550"/>
          <p14:tracePt t="41106" x="3689350" y="3511550"/>
          <p14:tracePt t="41123" x="3708400" y="3511550"/>
          <p14:tracePt t="41140" x="3746500" y="3511550"/>
          <p14:tracePt t="41156" x="3765550" y="3511550"/>
          <p14:tracePt t="41173" x="3810000" y="3511550"/>
          <p14:tracePt t="41189" x="3860800" y="3511550"/>
          <p14:tracePt t="41206" x="3879850" y="3511550"/>
          <p14:tracePt t="41223" x="3930650" y="3511550"/>
          <p14:tracePt t="41239" x="3949700" y="3511550"/>
          <p14:tracePt t="41256" x="3975100" y="3511550"/>
          <p14:tracePt t="41273" x="3987800" y="3511550"/>
          <p14:tracePt t="41289" x="4013200" y="3511550"/>
          <p14:tracePt t="41306" x="4051300" y="3511550"/>
          <p14:tracePt t="41323" x="4070350" y="3511550"/>
          <p14:tracePt t="41339" x="4114800" y="3511550"/>
          <p14:tracePt t="41356" x="4133850" y="3511550"/>
          <p14:tracePt t="41373" x="4159250" y="3511550"/>
          <p14:tracePt t="41390" x="4178300" y="3505200"/>
          <p14:tracePt t="41411" x="4184650" y="3505200"/>
          <p14:tracePt t="41834" x="4191000" y="3511550"/>
          <p14:tracePt t="41844" x="4216400" y="3524250"/>
          <p14:tracePt t="41855" x="4248150" y="3543300"/>
          <p14:tracePt t="41866" x="4286250" y="3562350"/>
          <p14:tracePt t="41876" x="4318000" y="3568700"/>
          <p14:tracePt t="41889" x="4349750" y="3581400"/>
          <p14:tracePt t="41906" x="4387850" y="3587750"/>
          <p14:tracePt t="41923" x="4533900" y="3619500"/>
          <p14:tracePt t="41940" x="4679950" y="3638550"/>
          <p14:tracePt t="41956" x="4718050" y="3644900"/>
          <p14:tracePt t="41973" x="4813300" y="3644900"/>
          <p14:tracePt t="41989" x="4864100" y="3657600"/>
          <p14:tracePt t="42006" x="4965700" y="3657600"/>
          <p14:tracePt t="42023" x="5016500" y="3657600"/>
          <p14:tracePt t="42039" x="5099050" y="3657600"/>
          <p14:tracePt t="42056" x="5175250" y="3657600"/>
          <p14:tracePt t="42073" x="5213350" y="3657600"/>
          <p14:tracePt t="42089" x="5334000" y="3657600"/>
          <p14:tracePt t="42106" x="5384800" y="3651250"/>
          <p14:tracePt t="42123" x="5480050" y="3644900"/>
          <p14:tracePt t="42140" x="5505450" y="3638550"/>
          <p14:tracePt t="42156" x="5562600" y="3632200"/>
          <p14:tracePt t="42173" x="5645150" y="3619500"/>
          <p14:tracePt t="42190" x="5676900" y="3619500"/>
          <p14:tracePt t="42206" x="5740400" y="3619500"/>
          <p14:tracePt t="42223" x="5759450" y="3619500"/>
          <p14:tracePt t="42239" x="5784850" y="3613150"/>
          <p14:tracePt t="42256" x="5797550" y="3613150"/>
          <p14:tracePt t="42273" x="5810250" y="3606800"/>
          <p14:tracePt t="42290" x="5816600" y="3600450"/>
          <p14:tracePt t="42744" x="5822950" y="3600450"/>
          <p14:tracePt t="42765" x="5835650" y="3600450"/>
          <p14:tracePt t="42775" x="5848350" y="3600450"/>
          <p14:tracePt t="42786" x="5861050" y="3600450"/>
          <p14:tracePt t="42796" x="5873750" y="3606800"/>
          <p14:tracePt t="42808" x="5905500" y="3606800"/>
          <p14:tracePt t="42823" x="5943600" y="3606800"/>
          <p14:tracePt t="42840" x="6000750" y="3613150"/>
          <p14:tracePt t="42856" x="6019800" y="3613150"/>
          <p14:tracePt t="42873" x="6057900" y="3613150"/>
          <p14:tracePt t="42890" x="6083300" y="3613150"/>
          <p14:tracePt t="42906" x="6121400" y="3613150"/>
          <p14:tracePt t="42923" x="6140450" y="3613150"/>
          <p14:tracePt t="42939" x="6184900" y="3613150"/>
          <p14:tracePt t="42956" x="6216650" y="3613150"/>
          <p14:tracePt t="42972" x="6235700" y="3613150"/>
          <p14:tracePt t="42989" x="6261100" y="3613150"/>
          <p14:tracePt t="43006" x="6273800" y="3613150"/>
          <p14:tracePt t="43023" x="6305550" y="3613150"/>
          <p14:tracePt t="43039" x="6318250" y="3613150"/>
          <p14:tracePt t="43056" x="6350000" y="3613150"/>
          <p14:tracePt t="43073" x="6388100" y="3613150"/>
          <p14:tracePt t="43089" x="6419850" y="3613150"/>
          <p14:tracePt t="43106" x="6470650" y="3606800"/>
          <p14:tracePt t="43123" x="6496050" y="3606800"/>
          <p14:tracePt t="43139" x="6540500" y="3600450"/>
          <p14:tracePt t="43157" x="6610350" y="3581400"/>
          <p14:tracePt t="43173" x="6635750" y="3575050"/>
          <p14:tracePt t="43189" x="6718300" y="3556000"/>
          <p14:tracePt t="43206" x="6750050" y="3549650"/>
          <p14:tracePt t="43223" x="6794500" y="3536950"/>
          <p14:tracePt t="43239" x="6813550" y="3524250"/>
          <p14:tracePt t="43256" x="6858000" y="3498850"/>
          <p14:tracePt t="43273" x="6883400" y="3486150"/>
          <p14:tracePt t="43289" x="6889750" y="3486150"/>
          <p14:tracePt t="43306" x="6902450" y="3479800"/>
          <p14:tracePt t="43323" x="6908800" y="3479800"/>
          <p14:tracePt t="43340" x="6921500" y="3479800"/>
          <p14:tracePt t="43749" x="6927850" y="3479800"/>
          <p14:tracePt t="43759" x="6934200" y="3479800"/>
          <p14:tracePt t="43770" x="6940550" y="3479800"/>
          <p14:tracePt t="43780" x="6965950" y="3486150"/>
          <p14:tracePt t="43791" x="6978650" y="3492500"/>
          <p14:tracePt t="43806" x="6997700" y="3492500"/>
          <p14:tracePt t="43823" x="7048500" y="3498850"/>
          <p14:tracePt t="43839" x="7067550" y="3505200"/>
          <p14:tracePt t="43856" x="7105650" y="3505200"/>
          <p14:tracePt t="43873" x="7150100" y="3511550"/>
          <p14:tracePt t="43889" x="7226300" y="3511550"/>
          <p14:tracePt t="43906" x="7277100" y="3511550"/>
          <p14:tracePt t="43923" x="7346950" y="3511550"/>
          <p14:tracePt t="43939" x="7423150" y="3511550"/>
          <p14:tracePt t="43956" x="7486650" y="3511550"/>
          <p14:tracePt t="43973" x="7626350" y="3511550"/>
          <p14:tracePt t="43989" x="7664450" y="3511550"/>
          <p14:tracePt t="44006" x="7747000" y="3498850"/>
          <p14:tracePt t="44023" x="7778750" y="3492500"/>
          <p14:tracePt t="44039" x="7829550" y="3486150"/>
          <p14:tracePt t="44056" x="7854950" y="3486150"/>
          <p14:tracePt t="44073" x="7861300" y="3479800"/>
          <p14:tracePt t="44089" x="7874000" y="3479800"/>
          <p14:tracePt t="44129" x="7880350" y="3479800"/>
          <p14:tracePt t="44161" x="7867650" y="3479800"/>
          <p14:tracePt t="44172" x="7810500" y="3492500"/>
          <p14:tracePt t="44182" x="7569200" y="3530600"/>
          <p14:tracePt t="44193" x="7315200" y="3594100"/>
          <p14:tracePt t="44206" x="6800850" y="3746500"/>
          <p14:tracePt t="44222" x="6343650" y="3816350"/>
          <p14:tracePt t="44239" x="5486400" y="3981450"/>
          <p14:tracePt t="44256" x="5143500" y="3994150"/>
          <p14:tracePt t="44273" x="4502150" y="4057650"/>
          <p14:tracePt t="44289" x="4178300" y="4070350"/>
          <p14:tracePt t="44306" x="4076700" y="4070350"/>
          <p14:tracePt t="44322" x="3956050" y="4070350"/>
          <p14:tracePt t="44339" x="3937000" y="4070350"/>
          <p14:tracePt t="44356" x="3892550" y="4057650"/>
          <p14:tracePt t="44373" x="3879850" y="4051300"/>
          <p14:tracePt t="44389" x="3848100" y="4032250"/>
          <p14:tracePt t="44406" x="3822700" y="4019550"/>
          <p14:tracePt t="44423" x="3816350" y="4013200"/>
          <p14:tracePt t="44439" x="3803650" y="4000500"/>
          <p14:tracePt t="44458" x="3797300" y="3994150"/>
          <p14:tracePt t="44473" x="3790950" y="3987800"/>
          <p14:tracePt t="44490" x="3771900" y="3981450"/>
          <p14:tracePt t="44506" x="3759200" y="3975100"/>
          <p14:tracePt t="44523" x="3733800" y="3968750"/>
          <p14:tracePt t="44539" x="3721100" y="3949700"/>
          <p14:tracePt t="44556" x="3689350" y="3924300"/>
          <p14:tracePt t="44573" x="3663950" y="3911600"/>
          <p14:tracePt t="44589" x="3625850" y="3873500"/>
          <p14:tracePt t="44606" x="3581400" y="3829050"/>
          <p14:tracePt t="44623" x="3568700" y="3816350"/>
          <p14:tracePt t="44639" x="3536950" y="3790950"/>
          <p14:tracePt t="44656" x="3530600" y="3784600"/>
          <p14:tracePt t="44673" x="3517900" y="3778250"/>
          <p14:tracePt t="44689" x="3517900" y="3771900"/>
          <p14:tracePt t="44706" x="3511550" y="3771900"/>
          <p14:tracePt t="45220" x="3505200" y="3771900"/>
          <p14:tracePt t="45230" x="3492500" y="3771900"/>
          <p14:tracePt t="45241" x="3479800" y="3771900"/>
          <p14:tracePt t="45256" x="3460750" y="3771900"/>
          <p14:tracePt t="45273" x="3429000" y="3765550"/>
          <p14:tracePt t="45289" x="3409950" y="3765550"/>
          <p14:tracePt t="45306" x="3371850" y="3759200"/>
          <p14:tracePt t="45322" x="3365500" y="3759200"/>
          <p14:tracePt t="45339" x="3314700" y="3759200"/>
          <p14:tracePt t="45356" x="3295650" y="3759200"/>
          <p14:tracePt t="45373" x="3244850" y="3759200"/>
          <p14:tracePt t="45389" x="3213100" y="3759200"/>
          <p14:tracePt t="45406" x="3194050" y="3759200"/>
          <p14:tracePt t="45422" x="3175000" y="3759200"/>
          <p14:tracePt t="45439" x="3162300" y="3759200"/>
          <p14:tracePt t="45456" x="3143250" y="3759200"/>
          <p14:tracePt t="45473" x="3130550" y="3759200"/>
          <p14:tracePt t="45489" x="3117850" y="3759200"/>
          <p14:tracePt t="45506" x="3098800" y="3759200"/>
          <p14:tracePt t="45522" x="3092450" y="3759200"/>
          <p14:tracePt t="45539" x="3086100" y="3759200"/>
          <p14:tracePt t="45556" x="3079750" y="3759200"/>
          <p14:tracePt t="46174" x="3079750" y="3752850"/>
          <p14:tracePt t="46194" x="3079750" y="3733800"/>
          <p14:tracePt t="46204" x="3079750" y="3714750"/>
          <p14:tracePt t="46215" x="3079750" y="3695700"/>
          <p14:tracePt t="46226" x="3079750" y="3657600"/>
          <p14:tracePt t="46240" x="3086100" y="3600450"/>
          <p14:tracePt t="46258" x="3130550" y="3409950"/>
          <p14:tracePt t="46273" x="3149600" y="3340100"/>
          <p14:tracePt t="46290" x="3155950" y="3270250"/>
          <p14:tracePt t="46307" x="3155950" y="3251200"/>
          <p14:tracePt t="46324" x="3162300" y="3232150"/>
          <p14:tracePt t="46341" x="3162300" y="3219450"/>
          <p14:tracePt t="46374" x="3162300" y="3213100"/>
          <p14:tracePt t="48151" x="3162300" y="3219450"/>
          <p14:tracePt t="48193" x="3162300" y="3225800"/>
          <p14:tracePt t="49154" x="3175000" y="3225800"/>
          <p14:tracePt t="49165" x="3181350" y="3213100"/>
          <p14:tracePt t="49176" x="3200400" y="3187700"/>
          <p14:tracePt t="49189" x="3225800" y="3155950"/>
          <p14:tracePt t="49206" x="3263900" y="3098800"/>
          <p14:tracePt t="49223" x="3333750" y="2959100"/>
          <p14:tracePt t="49241" x="3378200" y="2882900"/>
          <p14:tracePt t="49257" x="3384550" y="2857500"/>
          <p14:tracePt t="49274" x="3390900" y="2825750"/>
          <p14:tracePt t="49290" x="3397250" y="2819400"/>
          <p14:tracePt t="49306" x="3397250" y="2806700"/>
          <p14:tracePt t="49325" x="3397250" y="2800350"/>
          <p14:tracePt t="49346" x="3390900" y="2800350"/>
          <p14:tracePt t="49357" x="3371850" y="2800350"/>
          <p14:tracePt t="49373" x="3340100" y="2800350"/>
          <p14:tracePt t="49390" x="3270250" y="2863850"/>
          <p14:tracePt t="49407" x="3225800" y="2933700"/>
          <p14:tracePt t="49424" x="3117850" y="3098800"/>
          <p14:tracePt t="49441" x="3041650" y="3257550"/>
          <p14:tracePt t="49457" x="3009900" y="3371850"/>
          <p14:tracePt t="49473" x="2978150" y="3517900"/>
          <p14:tracePt t="49490" x="2971800" y="3575050"/>
          <p14:tracePt t="49506" x="2971800" y="3638550"/>
          <p14:tracePt t="49523" x="2971800" y="3663950"/>
          <p14:tracePt t="49540" x="2997200" y="3695700"/>
          <p14:tracePt t="49557" x="3041650" y="3733800"/>
          <p14:tracePt t="49572" x="3086100" y="3752850"/>
          <p14:tracePt t="49589" x="3213100" y="3752850"/>
          <p14:tracePt t="49605" x="3289300" y="3752850"/>
          <p14:tracePt t="49624" x="3384550" y="3740150"/>
          <p14:tracePt t="49641" x="3422650" y="3708400"/>
          <p14:tracePt t="49658" x="3517900" y="3600450"/>
          <p14:tracePt t="49674" x="3594100" y="3460750"/>
          <p14:tracePt t="49690" x="3613150" y="3409950"/>
          <p14:tracePt t="49708" x="3644900" y="3333750"/>
          <p14:tracePt t="49723" x="3644900" y="3321050"/>
          <p14:tracePt t="49740" x="3651250" y="3302000"/>
          <p14:tracePt t="49757" x="3651250" y="3295650"/>
          <p14:tracePt t="49780" x="3651250" y="3289300"/>
          <p14:tracePt t="49811" x="3651250" y="3282950"/>
          <p14:tracePt t="51017" x="3651250" y="3289300"/>
          <p14:tracePt t="51028" x="3657600" y="3302000"/>
          <p14:tracePt t="51039" x="3657600" y="3327400"/>
          <p14:tracePt t="51051" x="3663950" y="3340100"/>
          <p14:tracePt t="51060" x="3670300" y="3359150"/>
          <p14:tracePt t="51073" x="3676650" y="3371850"/>
          <p14:tracePt t="51090" x="3689350" y="3390900"/>
          <p14:tracePt t="51106" x="3702050" y="3416300"/>
          <p14:tracePt t="51123" x="3714750" y="3441700"/>
          <p14:tracePt t="51140" x="3721100" y="3454400"/>
          <p14:tracePt t="51155" x="3740150" y="3486150"/>
          <p14:tracePt t="51173" x="3746500" y="3498850"/>
          <p14:tracePt t="51189" x="3759200" y="3524250"/>
          <p14:tracePt t="51206" x="3771900" y="3530600"/>
          <p14:tracePt t="51223" x="3810000" y="3562350"/>
          <p14:tracePt t="51240" x="3835400" y="3594100"/>
          <p14:tracePt t="51256" x="3848100" y="3606800"/>
          <p14:tracePt t="51273" x="3873500" y="3625850"/>
          <p14:tracePt t="51290" x="3879850" y="3632200"/>
          <p14:tracePt t="51306" x="3892550" y="3644900"/>
          <p14:tracePt t="51325" x="3898900" y="3644900"/>
          <p14:tracePt t="51344" x="3898900" y="3651250"/>
          <p14:tracePt t="51365" x="3898900" y="3657600"/>
          <p14:tracePt t="51376" x="3898900" y="3663950"/>
          <p14:tracePt t="51389" x="3892550" y="3676650"/>
          <p14:tracePt t="51405" x="3867150" y="3683000"/>
          <p14:tracePt t="51422" x="3816350" y="3714750"/>
          <p14:tracePt t="51439" x="3778250" y="3721100"/>
          <p14:tracePt t="51455" x="3689350" y="3752850"/>
          <p14:tracePt t="51472" x="3581400" y="3784600"/>
          <p14:tracePt t="51489" x="3517900" y="3803650"/>
          <p14:tracePt t="51505" x="3422650" y="3816350"/>
          <p14:tracePt t="51524" x="3384550" y="3816350"/>
          <p14:tracePt t="51540" x="3321050" y="3822700"/>
          <p14:tracePt t="51557" x="3251200" y="3835400"/>
          <p14:tracePt t="51573" x="3225800" y="3841750"/>
          <p14:tracePt t="51590" x="3168650" y="3848100"/>
          <p14:tracePt t="51606" x="3143250" y="3854450"/>
          <p14:tracePt t="51623" x="3098800" y="3860800"/>
          <p14:tracePt t="51639" x="3079750" y="3873500"/>
          <p14:tracePt t="51658" x="3054350" y="3892550"/>
          <p14:tracePt t="51674" x="3035300" y="3911600"/>
          <p14:tracePt t="51690" x="3022600" y="3930650"/>
          <p14:tracePt t="51707" x="3009900" y="3962400"/>
          <p14:tracePt t="51724" x="3003550" y="4000500"/>
          <p14:tracePt t="51740" x="3003550" y="4083050"/>
          <p14:tracePt t="51757" x="3003550" y="4121150"/>
          <p14:tracePt t="51773" x="3003550" y="4133850"/>
          <p14:tracePt t="51790" x="3035300" y="4152900"/>
          <p14:tracePt t="51806" x="3067050" y="4171950"/>
          <p14:tracePt t="51823" x="3136900" y="4178300"/>
          <p14:tracePt t="51840" x="3155950" y="4178300"/>
          <p14:tracePt t="51857" x="3194050" y="4178300"/>
          <p14:tracePt t="51875" x="3225800" y="4133850"/>
          <p14:tracePt t="51890" x="3232150" y="4089400"/>
          <p14:tracePt t="51908" x="3244850" y="4013200"/>
          <p14:tracePt t="51924" x="3244850" y="3981450"/>
          <p14:tracePt t="51940" x="3206750" y="3937000"/>
          <p14:tracePt t="51957" x="3149600" y="3911600"/>
          <p14:tracePt t="51973" x="3028950" y="3892550"/>
          <p14:tracePt t="51991" x="2940050" y="3892550"/>
          <p14:tracePt t="52007" x="2895600" y="3892550"/>
          <p14:tracePt t="52023" x="2838450" y="3898900"/>
          <p14:tracePt t="52040" x="2825750" y="3898900"/>
          <p14:tracePt t="52056" x="2819400" y="3905250"/>
          <p14:tracePt t="52073" x="2813050" y="3905250"/>
          <p14:tracePt t="52096" x="2806700" y="3905250"/>
          <p14:tracePt t="52140" x="2800350" y="3905250"/>
          <p14:tracePt t="52477" x="2794000" y="3911600"/>
          <p14:tracePt t="52488" x="2787650" y="3917950"/>
          <p14:tracePt t="52508" x="2781300" y="3924300"/>
          <p14:tracePt t="52518" x="2768600" y="3937000"/>
          <p14:tracePt t="52529" x="2768600" y="3956050"/>
          <p14:tracePt t="52540" x="2762250" y="3987800"/>
          <p14:tracePt t="52555" x="2755900" y="4000500"/>
          <p14:tracePt t="52572" x="2755900" y="4038600"/>
          <p14:tracePt t="52589" x="2755900" y="4051300"/>
          <p14:tracePt t="52605" x="2781300" y="4083050"/>
          <p14:tracePt t="52622" x="2813050" y="4102100"/>
          <p14:tracePt t="52638" x="2895600" y="4140200"/>
          <p14:tracePt t="52656" x="2959100" y="4140200"/>
          <p14:tracePt t="52672" x="3111500" y="4140200"/>
          <p14:tracePt t="52690" x="3206750" y="4133850"/>
          <p14:tracePt t="52706" x="3225800" y="4121150"/>
          <p14:tracePt t="52724" x="3263900" y="4108450"/>
          <p14:tracePt t="52740" x="3270250" y="4102100"/>
          <p14:tracePt t="52757" x="3276600" y="4095750"/>
          <p14:tracePt t="52774" x="3276600" y="4076700"/>
          <p14:tracePt t="52790" x="3276600" y="4051300"/>
          <p14:tracePt t="52806" x="3194050" y="3975100"/>
          <p14:tracePt t="52823" x="3098800" y="3917950"/>
          <p14:tracePt t="52840" x="2876550" y="3892550"/>
          <p14:tracePt t="52857" x="2787650" y="3892550"/>
          <p14:tracePt t="52873" x="2641600" y="3930650"/>
          <p14:tracePt t="52890" x="2565400" y="3975100"/>
          <p14:tracePt t="52907" x="2552700" y="3987800"/>
          <p14:tracePt t="52923" x="2546350" y="4000500"/>
          <p14:tracePt t="52943" x="2540000" y="4000500"/>
          <p14:tracePt t="52957" x="2540000" y="4006850"/>
          <p14:tracePt t="52973" x="2533650" y="4006850"/>
          <p14:tracePt t="53735" x="2546350" y="4006850"/>
          <p14:tracePt t="53745" x="2565400" y="4006850"/>
          <p14:tracePt t="53756" x="2609850" y="4006850"/>
          <p14:tracePt t="53766" x="2667000" y="4000500"/>
          <p14:tracePt t="53777" x="2743200" y="3968750"/>
          <p14:tracePt t="53788" x="2851150" y="3949700"/>
          <p14:tracePt t="53805" x="2965450" y="3930650"/>
          <p14:tracePt t="53822" x="3136900" y="3892550"/>
          <p14:tracePt t="53839" x="3238500" y="3879850"/>
          <p14:tracePt t="53855" x="3441700" y="3867150"/>
          <p14:tracePt t="53872" x="3517900" y="3860800"/>
          <p14:tracePt t="53889" x="3613150" y="3854450"/>
          <p14:tracePt t="53908" x="3702050" y="3854450"/>
          <p14:tracePt t="53924" x="3752850" y="3841750"/>
          <p14:tracePt t="53940" x="3873500" y="3841750"/>
          <p14:tracePt t="53957" x="3924300" y="3841750"/>
          <p14:tracePt t="53973" x="4000500" y="3841750"/>
          <p14:tracePt t="53990" x="4070350" y="3841750"/>
          <p14:tracePt t="54006" x="4095750" y="3841750"/>
          <p14:tracePt t="54024" x="4197350" y="3841750"/>
          <p14:tracePt t="54040" x="4260850" y="3841750"/>
          <p14:tracePt t="54056" x="4356100" y="3841750"/>
          <p14:tracePt t="54074" x="4381500" y="3841750"/>
          <p14:tracePt t="54090" x="4432300" y="3841750"/>
          <p14:tracePt t="54107" x="4464050" y="3841750"/>
          <p14:tracePt t="54123" x="4476750" y="3841750"/>
          <p14:tracePt t="54140" x="4495800" y="3848100"/>
          <p14:tracePt t="54159" x="4508500" y="3854450"/>
          <p14:tracePt t="54173" x="4514850" y="3854450"/>
          <p14:tracePt t="54190" x="4521200" y="3860800"/>
          <p14:tracePt t="54191" x="4527550" y="3867150"/>
          <p14:tracePt t="54206" x="4533900" y="3867150"/>
          <p14:tracePt t="54223" x="4540250" y="3873500"/>
          <p14:tracePt t="54255" x="4546600" y="3879850"/>
          <p14:tracePt t="54265" x="4552950" y="3892550"/>
          <p14:tracePt t="54276" x="4559300" y="3905250"/>
          <p14:tracePt t="54290" x="4565650" y="3917950"/>
          <p14:tracePt t="54307" x="4578350" y="3930650"/>
          <p14:tracePt t="54323" x="4584700" y="3937000"/>
          <p14:tracePt t="54413" x="4591050" y="3943350"/>
          <p14:tracePt t="54424" x="4597400" y="3943350"/>
          <p14:tracePt t="54445" x="4597400" y="3949700"/>
          <p14:tracePt t="54476" x="4603750" y="3949700"/>
          <p14:tracePt t="54529" x="4610100" y="3949700"/>
          <p14:tracePt t="54583" x="4616450" y="3949700"/>
          <p14:tracePt t="54614" x="4616450" y="3956050"/>
          <p14:tracePt t="54635" x="4622800" y="3956050"/>
          <p14:tracePt t="54667" x="4629150" y="3956050"/>
          <p14:tracePt t="54677" x="4629150" y="3962400"/>
          <p14:tracePt t="54720" x="4635500" y="3962400"/>
          <p14:tracePt t="54741" x="4641850" y="3968750"/>
          <p14:tracePt t="54763" x="4648200" y="3968750"/>
          <p14:tracePt t="54773" x="4654550" y="3968750"/>
          <p14:tracePt t="54783" x="4660900" y="3968750"/>
          <p14:tracePt t="54794" x="4667250" y="3968750"/>
          <p14:tracePt t="54814" x="4673600" y="3968750"/>
          <p14:tracePt t="54824" x="4679950" y="3968750"/>
          <p14:tracePt t="55185" x="4692650" y="3975100"/>
          <p14:tracePt t="55196" x="4724400" y="3975100"/>
          <p14:tracePt t="55207" x="4781550" y="3981450"/>
          <p14:tracePt t="55223" x="4857750" y="3994150"/>
          <p14:tracePt t="55240" x="4991100" y="4000500"/>
          <p14:tracePt t="55256" x="5073650" y="4000500"/>
          <p14:tracePt t="55273" x="5251450" y="4000500"/>
          <p14:tracePt t="55290" x="5334000" y="4000500"/>
          <p14:tracePt t="55306" x="5435600" y="4013200"/>
          <p14:tracePt t="55324" x="5492750" y="4013200"/>
          <p14:tracePt t="55339" x="5524500" y="4019550"/>
          <p14:tracePt t="55356" x="5568950" y="4025900"/>
          <p14:tracePt t="55373" x="5581650" y="4025900"/>
          <p14:tracePt t="55389" x="5607050" y="4032250"/>
          <p14:tracePt t="55406" x="5613400" y="4032250"/>
          <p14:tracePt t="55424" x="5619750" y="4032250"/>
          <p14:tracePt t="55440" x="5626100" y="4032250"/>
          <p14:tracePt t="55460" x="5632450" y="4032250"/>
          <p14:tracePt t="55513" x="5638800" y="4032250"/>
          <p14:tracePt t="55534" x="5645150" y="4038600"/>
          <p14:tracePt t="55545" x="5657850" y="4038600"/>
          <p14:tracePt t="55556" x="5670550" y="4044950"/>
          <p14:tracePt t="55566" x="5683250" y="4051300"/>
          <p14:tracePt t="55577" x="5695950" y="4057650"/>
          <p14:tracePt t="55589" x="5708650" y="4057650"/>
          <p14:tracePt t="55606" x="5727700" y="4064000"/>
          <p14:tracePt t="55623" x="5772150" y="4076700"/>
          <p14:tracePt t="55640" x="5822950" y="4089400"/>
          <p14:tracePt t="55658" x="5835650" y="4095750"/>
          <p14:tracePt t="55674" x="5861050" y="4108450"/>
          <p14:tracePt t="55690" x="5873750" y="4108450"/>
          <p14:tracePt t="55708" x="5880100" y="4108450"/>
          <p14:tracePt t="57165" x="5873750" y="4108450"/>
          <p14:tracePt t="57176" x="5861050" y="4108450"/>
          <p14:tracePt t="57187" x="5835650" y="4108450"/>
          <p14:tracePt t="57197" x="5797550" y="4108450"/>
          <p14:tracePt t="57208" x="5734050" y="4108450"/>
          <p14:tracePt t="57222" x="5676900" y="4108450"/>
          <p14:tracePt t="57238" x="5600700" y="4108450"/>
          <p14:tracePt t="57255" x="5334000" y="4108450"/>
          <p14:tracePt t="57272" x="5118100" y="4146550"/>
          <p14:tracePt t="57288" x="4972050" y="4178300"/>
          <p14:tracePt t="57305" x="4692650" y="4248150"/>
          <p14:tracePt t="57321" x="4572000" y="4267200"/>
          <p14:tracePt t="57338" x="4324350" y="4324350"/>
          <p14:tracePt t="57355" x="4210050" y="4337050"/>
          <p14:tracePt t="57371" x="4025900" y="4362450"/>
          <p14:tracePt t="57388" x="3911600" y="4362450"/>
          <p14:tracePt t="57405" x="3848100" y="4375150"/>
          <p14:tracePt t="57422" x="3740150" y="4381500"/>
          <p14:tracePt t="57438" x="3714750" y="4381500"/>
          <p14:tracePt t="57455" x="3657600" y="4387850"/>
          <p14:tracePt t="58001" x="3632200" y="4387850"/>
          <p14:tracePt t="58012" x="3619500" y="4387850"/>
          <p14:tracePt t="58023" x="3594100" y="4394200"/>
          <p14:tracePt t="58033" x="3575050" y="4394200"/>
          <p14:tracePt t="58043" x="3536950" y="4394200"/>
          <p14:tracePt t="58055" x="3467100" y="4406900"/>
          <p14:tracePt t="58071" x="3403600" y="4413250"/>
          <p14:tracePt t="58088" x="3289300" y="4425950"/>
          <p14:tracePt t="58105" x="3232150" y="4432300"/>
          <p14:tracePt t="58122" x="3130550" y="4432300"/>
          <p14:tracePt t="58138" x="3079750" y="4432300"/>
          <p14:tracePt t="58155" x="3009900" y="4445000"/>
          <p14:tracePt t="58172" x="2984500" y="4445000"/>
          <p14:tracePt t="58188" x="2971800" y="4445000"/>
          <p14:tracePt t="58205" x="2965450" y="4445000"/>
          <p14:tracePt t="58221" x="2959100" y="4445000"/>
          <p14:tracePt t="58244" x="2952750" y="4445000"/>
          <p14:tracePt t="58297" x="2946400" y="4445000"/>
          <p14:tracePt t="59430" x="2946400" y="4451350"/>
          <p14:tracePt t="59451" x="2946400" y="4464050"/>
          <p14:tracePt t="59461" x="2946400" y="4470400"/>
          <p14:tracePt t="59472" x="2946400" y="4476750"/>
          <p14:tracePt t="59482" x="2946400" y="4483100"/>
          <p14:tracePt t="59503" x="2946400" y="4489450"/>
          <p14:tracePt t="59546" x="2952750" y="4489450"/>
          <p14:tracePt t="59588" x="2952750" y="4495800"/>
          <p14:tracePt t="59655" x="2952750" y="4502150"/>
          <p14:tracePt t="59664" x="2952750" y="4508500"/>
          <p14:tracePt t="59676" x="2952750" y="4514850"/>
          <p14:tracePt t="59689" x="2952750" y="4521200"/>
          <p14:tracePt t="59706" x="2952750" y="4533900"/>
          <p14:tracePt t="59723" x="2952750" y="4540250"/>
          <p14:tracePt t="59739" x="2952750" y="4552950"/>
          <p14:tracePt t="59755" x="2952750" y="4559300"/>
          <p14:tracePt t="59772" x="2946400" y="4565650"/>
          <p14:tracePt t="59788" x="2946400" y="4572000"/>
          <p14:tracePt t="59805" x="2946400" y="4578350"/>
          <p14:tracePt t="59822" x="2946400" y="4591050"/>
          <p14:tracePt t="59838" x="2940050" y="4597400"/>
          <p14:tracePt t="59856" x="2927350" y="4610100"/>
          <p14:tracePt t="59872" x="2921000" y="4622800"/>
          <p14:tracePt t="59889" x="2908300" y="4641850"/>
          <p14:tracePt t="59908" x="2901950" y="4654550"/>
          <p14:tracePt t="59924" x="2901950" y="4660900"/>
          <p14:tracePt t="59940" x="2889250" y="4667250"/>
          <p14:tracePt t="59956" x="2882900" y="4673600"/>
          <p14:tracePt t="59973" x="2870200" y="4686300"/>
          <p14:tracePt t="59989" x="2863850" y="4692650"/>
          <p14:tracePt t="60006" x="2857500" y="4699000"/>
          <p14:tracePt t="60023" x="2844800" y="4705350"/>
          <p14:tracePt t="60039" x="2838450" y="4711700"/>
          <p14:tracePt t="60056" x="2832100" y="4724400"/>
          <p14:tracePt t="60071" x="2825750" y="4730750"/>
          <p14:tracePt t="60088" x="2819400" y="4743450"/>
          <p14:tracePt t="60106" x="2819400" y="4749800"/>
          <p14:tracePt t="60123" x="2819400" y="4775200"/>
          <p14:tracePt t="60140" x="2819400" y="4794250"/>
          <p14:tracePt t="60158" x="2819400" y="4806950"/>
          <p14:tracePt t="60173" x="2819400" y="4832350"/>
          <p14:tracePt t="60189" x="2825750" y="4832350"/>
          <p14:tracePt t="60206" x="2844800" y="4870450"/>
          <p14:tracePt t="60223" x="2863850" y="4908550"/>
          <p14:tracePt t="60240" x="2876550" y="4940300"/>
          <p14:tracePt t="60256" x="2901950" y="5003800"/>
          <p14:tracePt t="60272" x="2908300" y="5029200"/>
          <p14:tracePt t="60288" x="2933700" y="5073650"/>
          <p14:tracePt t="60305" x="2940050" y="5105400"/>
          <p14:tracePt t="60323" x="2952750" y="5149850"/>
          <p14:tracePt t="60340" x="2959100" y="5270500"/>
          <p14:tracePt t="60356" x="2971800" y="5302250"/>
          <p14:tracePt t="60373" x="2978150" y="5359400"/>
          <p14:tracePt t="60389" x="2978150" y="5378450"/>
          <p14:tracePt t="60406" x="2978150" y="5410200"/>
          <p14:tracePt t="60423" x="2984500" y="5422900"/>
          <p14:tracePt t="60440" x="2984500" y="5448300"/>
          <p14:tracePt t="60456" x="2990850" y="5461000"/>
          <p14:tracePt t="61049" x="2997200" y="5461000"/>
          <p14:tracePt t="61070" x="3003550" y="5461000"/>
          <p14:tracePt t="61081" x="3009900" y="5454650"/>
          <p14:tracePt t="61091" x="3016250" y="5448300"/>
          <p14:tracePt t="61106" x="3022600" y="5441950"/>
          <p14:tracePt t="61124" x="3028950" y="5435600"/>
          <p14:tracePt t="61139" x="3028950" y="5429250"/>
          <p14:tracePt t="61156" x="3035300" y="5429250"/>
          <p14:tracePt t="61173" x="3041650" y="5429250"/>
          <p14:tracePt t="61190" x="3054350" y="5429250"/>
          <p14:tracePt t="61206" x="3054350" y="5422900"/>
          <p14:tracePt t="61223" x="3067050" y="5422900"/>
          <p14:tracePt t="61240" x="3073400" y="5422900"/>
          <p14:tracePt t="61256" x="3086100" y="5416550"/>
          <p14:tracePt t="61273" x="3098800" y="5416550"/>
          <p14:tracePt t="61289" x="3105150" y="5416550"/>
          <p14:tracePt t="61306" x="3117850" y="5410200"/>
          <p14:tracePt t="61324" x="3130550" y="5410200"/>
          <p14:tracePt t="61339" x="3143250" y="5410200"/>
          <p14:tracePt t="61356" x="3162300" y="5403850"/>
          <p14:tracePt t="61372" x="3162300" y="5397500"/>
          <p14:tracePt t="61389" x="3200400" y="5391150"/>
          <p14:tracePt t="61406" x="3213100" y="5384800"/>
          <p14:tracePt t="61423" x="3225800" y="5378450"/>
          <p14:tracePt t="61440" x="3244850" y="5378450"/>
          <p14:tracePt t="61455" x="3244850" y="5372100"/>
          <p14:tracePt t="61862" x="3251200" y="5372100"/>
          <p14:tracePt t="61873" x="3263900" y="5359400"/>
          <p14:tracePt t="61883" x="3276600" y="5353050"/>
          <p14:tracePt t="61894" x="3295650" y="5340350"/>
          <p14:tracePt t="61905" x="3321050" y="5327650"/>
          <p14:tracePt t="61921" x="3346450" y="5314950"/>
          <p14:tracePt t="61938" x="3390900" y="5283200"/>
          <p14:tracePt t="61954" x="3429000" y="5264150"/>
          <p14:tracePt t="61971" x="3530600" y="5238750"/>
          <p14:tracePt t="61988" x="3594100" y="5232400"/>
          <p14:tracePt t="62004" x="3676650" y="5213350"/>
          <p14:tracePt t="62021" x="3746500" y="5207000"/>
          <p14:tracePt t="62038" x="3784600" y="5200650"/>
          <p14:tracePt t="62054" x="3898900" y="5200650"/>
          <p14:tracePt t="62071" x="3956050" y="5200650"/>
          <p14:tracePt t="62088" x="4032250" y="5200650"/>
          <p14:tracePt t="62104" x="4070350" y="5200650"/>
          <p14:tracePt t="62121" x="4127500" y="5200650"/>
          <p14:tracePt t="62138" x="4178300" y="5200650"/>
          <p14:tracePt t="62154" x="4203700" y="5200650"/>
          <p14:tracePt t="62171" x="4235450" y="5200650"/>
          <p14:tracePt t="62188" x="4241800" y="5200650"/>
          <p14:tracePt t="62204" x="4267200" y="5207000"/>
          <p14:tracePt t="62221" x="4273550" y="5207000"/>
          <p14:tracePt t="62238" x="4298950" y="5219700"/>
          <p14:tracePt t="62254" x="4324350" y="5226050"/>
          <p14:tracePt t="62271" x="4337050" y="5232400"/>
          <p14:tracePt t="62288" x="4362450" y="5232400"/>
          <p14:tracePt t="62305" x="4368800" y="5232400"/>
          <p14:tracePt t="62321" x="4387850" y="5232400"/>
          <p14:tracePt t="62338" x="4406900" y="5232400"/>
          <p14:tracePt t="62354" x="4413250" y="5232400"/>
          <p14:tracePt t="62371" x="4425950" y="5232400"/>
          <p14:tracePt t="62582" x="4413250" y="5232400"/>
          <p14:tracePt t="62602" x="4406900" y="5232400"/>
          <p14:tracePt t="62624" x="4400550" y="5232400"/>
          <p14:tracePt t="62658" x="4400550" y="5226050"/>
          <p14:tracePt t="62668" x="4400550" y="5219700"/>
          <p14:tracePt t="62678" x="4400550" y="5213350"/>
          <p14:tracePt t="62699" x="4400550" y="5200650"/>
          <p14:tracePt t="62709" x="4400550" y="5194300"/>
          <p14:tracePt t="62723" x="4400550" y="5181600"/>
          <p14:tracePt t="62739" x="4400550" y="5175250"/>
          <p14:tracePt t="62755" x="4406900" y="5149850"/>
          <p14:tracePt t="62772" x="4432300" y="5111750"/>
          <p14:tracePt t="62789" x="4451350" y="5080000"/>
          <p14:tracePt t="62806" x="4502150" y="5010150"/>
          <p14:tracePt t="62823" x="4514850" y="4991100"/>
          <p14:tracePt t="62839" x="4559300" y="4940300"/>
          <p14:tracePt t="62856" x="4584700" y="4914900"/>
          <p14:tracePt t="62873" x="4673600" y="4864100"/>
          <p14:tracePt t="62890" x="4768850" y="4838700"/>
          <p14:tracePt t="62906" x="4813300" y="4826000"/>
          <p14:tracePt t="62923" x="4851400" y="4819650"/>
          <p14:tracePt t="62940" x="4870450" y="4819650"/>
          <p14:tracePt t="62956" x="4895850" y="4819650"/>
          <p14:tracePt t="62972" x="4908550" y="4819650"/>
          <p14:tracePt t="62988" x="4927600" y="4838700"/>
          <p14:tracePt t="63005" x="4940300" y="4908550"/>
          <p14:tracePt t="63021" x="4953000" y="4959350"/>
          <p14:tracePt t="63038" x="4959350" y="5041900"/>
          <p14:tracePt t="63054" x="4959350" y="5060950"/>
          <p14:tracePt t="63071" x="4959350" y="5086350"/>
          <p14:tracePt t="63088" x="4953000" y="5099050"/>
          <p14:tracePt t="63104" x="4946650" y="5111750"/>
          <p14:tracePt t="63121" x="4927600" y="5124450"/>
          <p14:tracePt t="63138" x="4914900" y="5124450"/>
          <p14:tracePt t="63156" x="4895850" y="5124450"/>
          <p14:tracePt t="63172" x="4889500" y="5118100"/>
          <p14:tracePt t="63189" x="4876800" y="5067300"/>
          <p14:tracePt t="63207" x="4876800" y="5003800"/>
          <p14:tracePt t="63223" x="4876800" y="4972050"/>
          <p14:tracePt t="63239" x="4902200" y="4908550"/>
          <p14:tracePt t="63256" x="4914900" y="4883150"/>
          <p14:tracePt t="63273" x="4965700" y="4826000"/>
          <p14:tracePt t="63289" x="5010150" y="4787900"/>
          <p14:tracePt t="63305" x="5124450" y="4705350"/>
          <p14:tracePt t="63323" x="5219700" y="4667250"/>
          <p14:tracePt t="63339" x="5264150" y="4654550"/>
          <p14:tracePt t="63356" x="5327650" y="4654550"/>
          <p14:tracePt t="63373" x="5353050" y="4654550"/>
          <p14:tracePt t="63389" x="5391150" y="4660900"/>
          <p14:tracePt t="63405" x="5422900" y="4667250"/>
          <p14:tracePt t="63423" x="5454650" y="4686300"/>
          <p14:tracePt t="63440" x="5499100" y="4724400"/>
          <p14:tracePt t="63456" x="5511800" y="4743450"/>
          <p14:tracePt t="63473" x="5549900" y="4787900"/>
          <p14:tracePt t="63489" x="5562600" y="4806950"/>
          <p14:tracePt t="63505" x="5575300" y="4832350"/>
          <p14:tracePt t="63523" x="5581650" y="4857750"/>
          <p14:tracePt t="64274" x="5588000" y="4857750"/>
          <p14:tracePt t="64284" x="5607050" y="4864100"/>
          <p14:tracePt t="64295" x="5626100" y="4864100"/>
          <p14:tracePt t="64306" x="5657850" y="4870450"/>
          <p14:tracePt t="64321" x="5721350" y="4870450"/>
          <p14:tracePt t="64339" x="5962650" y="4870450"/>
          <p14:tracePt t="64356" x="6070600" y="4870450"/>
          <p14:tracePt t="64372" x="6521450" y="4864100"/>
          <p14:tracePt t="64389" x="6648450" y="4857750"/>
          <p14:tracePt t="64406" x="6921500" y="4832350"/>
          <p14:tracePt t="64423" x="7137400" y="4832350"/>
          <p14:tracePt t="64438" x="7188200" y="4832350"/>
          <p14:tracePt t="64455" x="7251700" y="4832350"/>
          <p14:tracePt t="64472" x="7270750" y="4832350"/>
          <p14:tracePt t="64489" x="7289800" y="4832350"/>
          <p14:tracePt t="64506" x="7289800" y="4838700"/>
          <p14:tracePt t="64523" x="7296150" y="4845050"/>
          <p14:tracePt t="64541" x="7302500" y="4845050"/>
          <p14:tracePt t="64582" x="7308850" y="4845050"/>
          <p14:tracePt t="64804" x="7315200" y="4845050"/>
          <p14:tracePt t="65185" x="7296150" y="4851400"/>
          <p14:tracePt t="65196" x="7239000" y="4870450"/>
          <p14:tracePt t="65206" x="7175500" y="4889500"/>
          <p14:tracePt t="65222" x="7092950" y="4895850"/>
          <p14:tracePt t="65239" x="6800850" y="4921250"/>
          <p14:tracePt t="65256" x="6591300" y="4921250"/>
          <p14:tracePt t="65273" x="6140450" y="4927600"/>
          <p14:tracePt t="65288" x="5829300" y="4927600"/>
          <p14:tracePt t="65304" x="5384800" y="4921250"/>
          <p14:tracePt t="65321" x="4908550" y="4921250"/>
          <p14:tracePt t="65338" x="4749800" y="4914900"/>
          <p14:tracePt t="65354" x="4432300" y="4914900"/>
          <p14:tracePt t="65371" x="4330700" y="4914900"/>
          <p14:tracePt t="65387" x="4178300" y="4914900"/>
          <p14:tracePt t="65404" x="4121150" y="4914900"/>
          <p14:tracePt t="65421" x="4032250" y="4902200"/>
          <p14:tracePt t="65438" x="3987800" y="4895850"/>
          <p14:tracePt t="65454" x="3975100" y="4895850"/>
          <p14:tracePt t="66136" x="3962400" y="4895850"/>
          <p14:tracePt t="66147" x="3949700" y="4895850"/>
          <p14:tracePt t="66159" x="3937000" y="4902200"/>
          <p14:tracePt t="66172" x="3924300" y="4908550"/>
          <p14:tracePt t="66191" x="3879850" y="4933950"/>
          <p14:tracePt t="66205" x="3848100" y="4953000"/>
          <p14:tracePt t="66223" x="3810000" y="4991100"/>
          <p14:tracePt t="66239" x="3797300" y="5010150"/>
          <p14:tracePt t="66256" x="3771900" y="5054600"/>
          <p14:tracePt t="66272" x="3759200" y="5092700"/>
          <p14:tracePt t="66289" x="3759200" y="5149850"/>
          <p14:tracePt t="66306" x="3759200" y="5181600"/>
          <p14:tracePt t="66322" x="3771900" y="5194300"/>
          <p14:tracePt t="66339" x="3835400" y="5238750"/>
          <p14:tracePt t="66356" x="3867150" y="5251450"/>
          <p14:tracePt t="66372" x="3937000" y="5276850"/>
          <p14:tracePt t="66389" x="3968750" y="5283200"/>
          <p14:tracePt t="66405" x="4051300" y="5289550"/>
          <p14:tracePt t="66423" x="4127500" y="5289550"/>
          <p14:tracePt t="66439" x="4146550" y="5289550"/>
          <p14:tracePt t="66456" x="4191000" y="5289550"/>
          <p14:tracePt t="66471" x="4197350" y="5289550"/>
          <p14:tracePt t="66487" x="4216400" y="5289550"/>
          <p14:tracePt t="66504" x="4229100" y="5289550"/>
          <p14:tracePt t="66521" x="4241800" y="5289550"/>
          <p14:tracePt t="66538" x="4248150" y="5283200"/>
          <p14:tracePt t="66554" x="4248150" y="5276850"/>
          <p14:tracePt t="66571" x="4254500" y="5270500"/>
          <p14:tracePt t="66587" x="4254500" y="5264150"/>
          <p14:tracePt t="66604" x="4260850" y="5257800"/>
          <p14:tracePt t="66621" x="4267200" y="5251450"/>
          <p14:tracePt t="67140" x="4279900" y="5251450"/>
          <p14:tracePt t="67151" x="4292600" y="5245100"/>
          <p14:tracePt t="67161" x="4318000" y="5245100"/>
          <p14:tracePt t="67173" x="4343400" y="5238750"/>
          <p14:tracePt t="67187" x="4368800" y="5238750"/>
          <p14:tracePt t="67204" x="4438650" y="5232400"/>
          <p14:tracePt t="67221" x="4489450" y="5232400"/>
          <p14:tracePt t="67237" x="4565650" y="5232400"/>
          <p14:tracePt t="67254" x="4597400" y="5226050"/>
          <p14:tracePt t="67271" x="4629150" y="5226050"/>
          <p14:tracePt t="67287" x="4648200" y="5226050"/>
          <p14:tracePt t="67304" x="4660900" y="5226050"/>
          <p14:tracePt t="67321" x="4679950" y="5219700"/>
          <p14:tracePt t="67341" x="4686300" y="5219700"/>
          <p14:tracePt t="67416" x="4692650" y="5219700"/>
          <p14:tracePt t="67808" x="4699000" y="5219700"/>
          <p14:tracePt t="67818" x="4711700" y="5219700"/>
          <p14:tracePt t="67829" x="4730750" y="5219700"/>
          <p14:tracePt t="67840" x="4749800" y="5219700"/>
          <p14:tracePt t="67855" x="4775200" y="5219700"/>
          <p14:tracePt t="67872" x="4813300" y="5226050"/>
          <p14:tracePt t="67888" x="4845050" y="5226050"/>
          <p14:tracePt t="67905" x="4921250" y="5226050"/>
          <p14:tracePt t="67922" x="4972050" y="5226050"/>
          <p14:tracePt t="67938" x="5048250" y="5226050"/>
          <p14:tracePt t="67956" x="5105400" y="5232400"/>
          <p14:tracePt t="67973" x="5149850" y="5232400"/>
          <p14:tracePt t="67988" x="5238750" y="5232400"/>
          <p14:tracePt t="68005" x="5276850" y="5245100"/>
          <p14:tracePt t="68022" x="5334000" y="5245100"/>
          <p14:tracePt t="68039" x="5365750" y="5245100"/>
          <p14:tracePt t="68056" x="5397500" y="5251450"/>
          <p14:tracePt t="68072" x="5422900" y="5251450"/>
          <p14:tracePt t="68088" x="5429250" y="5257800"/>
          <p14:tracePt t="68105" x="5441950" y="5257800"/>
          <p14:tracePt t="68122" x="5448300" y="5257800"/>
          <p14:tracePt t="68139" x="5473700" y="5257800"/>
          <p14:tracePt t="68156" x="5486400" y="5264150"/>
          <p14:tracePt t="68159" x="5505450" y="5264150"/>
          <p14:tracePt t="68172" x="5518150" y="5264150"/>
          <p14:tracePt t="68189" x="5543550" y="5264150"/>
          <p14:tracePt t="68205" x="5549900" y="5264150"/>
          <p14:tracePt t="68222" x="5562600" y="5264150"/>
          <p14:tracePt t="68262" x="5568950" y="5264150"/>
          <p14:tracePt t="68590" x="5588000" y="5264150"/>
          <p14:tracePt t="68601" x="5619750" y="5264150"/>
          <p14:tracePt t="68611" x="5657850" y="5264150"/>
          <p14:tracePt t="68622" x="5708650" y="5264150"/>
          <p14:tracePt t="68638" x="5822950" y="5264150"/>
          <p14:tracePt t="68656" x="6013450" y="5219700"/>
          <p14:tracePt t="68672" x="6096000" y="5200650"/>
          <p14:tracePt t="68689" x="6267450" y="5175250"/>
          <p14:tracePt t="68705" x="6356350" y="5162550"/>
          <p14:tracePt t="68722" x="6457950" y="5156200"/>
          <p14:tracePt t="68739" x="6502400" y="5156200"/>
          <p14:tracePt t="68755" x="6515100" y="5156200"/>
          <p14:tracePt t="68773" x="6521450" y="5156200"/>
          <p14:tracePt t="68788" x="6527800" y="5156200"/>
          <p14:tracePt t="68822" x="6534150" y="5156200"/>
          <p14:tracePt t="68885" x="6540500" y="5156200"/>
          <p14:tracePt t="69447" x="6534150" y="5149850"/>
          <p14:tracePt t="69458" x="6521450" y="5143500"/>
          <p14:tracePt t="69468" x="6502400" y="5137150"/>
          <p14:tracePt t="69479" x="6457950" y="5118100"/>
          <p14:tracePt t="69490" x="6407150" y="5099050"/>
          <p14:tracePt t="69505" x="6286500" y="5060950"/>
          <p14:tracePt t="69523" x="6007100" y="4978400"/>
          <p14:tracePt t="69538" x="5746750" y="4902200"/>
          <p14:tracePt t="69555" x="5302250" y="4775200"/>
          <p14:tracePt t="69572" x="5118100" y="4705350"/>
          <p14:tracePt t="69588" x="4737100" y="4629150"/>
          <p14:tracePt t="69607" x="4508500" y="4578350"/>
          <p14:tracePt t="69622" x="4394200" y="4546600"/>
          <p14:tracePt t="69639" x="4165600" y="4521200"/>
          <p14:tracePt t="69655" x="4070350" y="4514850"/>
          <p14:tracePt t="69672" x="3956050" y="4514850"/>
          <p14:tracePt t="69689" x="3917950" y="4514850"/>
          <p14:tracePt t="69705" x="3822700" y="4514850"/>
          <p14:tracePt t="69723" x="3721100" y="4572000"/>
          <p14:tracePt t="69739" x="3683000" y="4584700"/>
          <p14:tracePt t="69755" x="3606800" y="4629150"/>
          <p14:tracePt t="69773" x="3568700" y="4654550"/>
          <p14:tracePt t="69789" x="3536950" y="4673600"/>
          <p14:tracePt t="69805" x="3530600" y="4679950"/>
          <p14:tracePt t="69822" x="3511550" y="4692650"/>
          <p14:tracePt t="69849" x="3505200" y="4692650"/>
          <p14:tracePt t="78311" x="3498850" y="4692650"/>
          <p14:tracePt t="78322" x="3492500" y="4699000"/>
          <p14:tracePt t="78333" x="3479800" y="4705350"/>
          <p14:tracePt t="78343" x="3467100" y="4711700"/>
          <p14:tracePt t="78355" x="3448050" y="4718050"/>
          <p14:tracePt t="78371" x="3422650" y="4730750"/>
          <p14:tracePt t="78388" x="3327400" y="4768850"/>
          <p14:tracePt t="78404" x="3289300" y="4781550"/>
          <p14:tracePt t="78422" x="3200400" y="4826000"/>
          <p14:tracePt t="78438" x="3098800" y="4883150"/>
          <p14:tracePt t="78454" x="3041650" y="4902200"/>
          <p14:tracePt t="78472" x="2908300" y="4965700"/>
          <p14:tracePt t="78488" x="2863850" y="4997450"/>
          <p14:tracePt t="78504" x="2794000" y="5041900"/>
          <p14:tracePt t="78521" x="2774950" y="5060950"/>
          <p14:tracePt t="78538" x="2736850" y="5092700"/>
          <p14:tracePt t="78555" x="2724150" y="5118100"/>
          <p14:tracePt t="78571" x="2711450" y="5143500"/>
          <p14:tracePt t="78588" x="2705100" y="5232400"/>
          <p14:tracePt t="78605" x="2705100" y="5283200"/>
          <p14:tracePt t="78621" x="2705100" y="5372100"/>
          <p14:tracePt t="78639" x="2724150" y="5461000"/>
          <p14:tracePt t="78655" x="2736850" y="5492750"/>
          <p14:tracePt t="78671" x="2787650" y="5556250"/>
          <p14:tracePt t="78688" x="2825750" y="5588000"/>
          <p14:tracePt t="78704" x="2940050" y="5676900"/>
          <p14:tracePt t="78720" x="2997200" y="5715000"/>
          <p14:tracePt t="78738" x="3124200" y="5784850"/>
          <p14:tracePt t="78756" x="3257550" y="5810250"/>
          <p14:tracePt t="78771" x="3321050" y="5810250"/>
          <p14:tracePt t="78788" x="3422650" y="5797550"/>
          <p14:tracePt t="78804" x="3467100" y="5784850"/>
          <p14:tracePt t="78820" x="3530600" y="5759450"/>
          <p14:tracePt t="78837" x="3549650" y="5746750"/>
          <p14:tracePt t="78854" x="3575050" y="5727700"/>
          <p14:tracePt t="78872" x="3581400" y="5708650"/>
          <p14:tracePt t="78888" x="3581400" y="5695950"/>
          <p14:tracePt t="78905" x="3575050" y="5670550"/>
          <p14:tracePt t="78921" x="3556000" y="5657850"/>
          <p14:tracePt t="78938" x="3448050" y="5626100"/>
          <p14:tracePt t="78955" x="3409950" y="5613400"/>
          <p14:tracePt t="78972" x="3340100" y="5613400"/>
          <p14:tracePt t="78987" x="3308350" y="5613400"/>
          <p14:tracePt t="78987" x="3289300" y="5613400"/>
          <p14:tracePt t="79003" x="3270250" y="5626100"/>
          <p14:tracePt t="79020" x="3244850" y="5651500"/>
          <p14:tracePt t="79037" x="3225800" y="5670550"/>
          <p14:tracePt t="79054" x="3213100" y="5715000"/>
          <p14:tracePt t="79070" x="3206750" y="5727700"/>
          <p14:tracePt t="79087" x="3206750" y="5759450"/>
          <p14:tracePt t="79105" x="3206750" y="5778500"/>
          <p14:tracePt t="79121" x="3206750" y="5784850"/>
          <p14:tracePt t="79146" x="3206750" y="5791200"/>
          <p14:tracePt t="83781" x="3206750" y="5803900"/>
          <p14:tracePt t="83791" x="3206750" y="5810250"/>
          <p14:tracePt t="83802" x="3206750" y="5816600"/>
          <p14:tracePt t="83813" x="3206750" y="5822950"/>
          <p14:tracePt t="83823" x="3206750" y="5829300"/>
          <p14:tracePt t="83855" x="3206750" y="5835650"/>
          <p14:tracePt t="83897" x="3213100" y="5829300"/>
          <p14:tracePt t="83908" x="3225800" y="5810250"/>
          <p14:tracePt t="83919" x="3244850" y="5772150"/>
          <p14:tracePt t="83929" x="3263900" y="5702300"/>
          <p14:tracePt t="83940" x="3276600" y="5657850"/>
          <p14:tracePt t="83955" x="3289300" y="5632450"/>
          <p14:tracePt t="83970" x="3302000" y="5600700"/>
          <p14:tracePt t="83988" x="3314700" y="5575300"/>
          <p14:tracePt t="84004" x="3321050" y="5568950"/>
          <p14:tracePt t="84021" x="3352800" y="5568950"/>
          <p14:tracePt t="84037" x="3378200" y="5568950"/>
          <p14:tracePt t="84054" x="3390900" y="5588000"/>
          <p14:tracePt t="84071" x="3435350" y="5664200"/>
          <p14:tracePt t="84087" x="3441700" y="5715000"/>
          <p14:tracePt t="84104" x="3441700" y="5854700"/>
          <p14:tracePt t="84121" x="3403600" y="5981700"/>
          <p14:tracePt t="84137" x="3365500" y="6013450"/>
          <p14:tracePt t="84155" x="3092450" y="6127750"/>
          <p14:tracePt t="84171" x="2978150" y="6140450"/>
          <p14:tracePt t="84186" x="2762250" y="6115050"/>
          <p14:tracePt t="84203" x="2667000" y="6057900"/>
          <p14:tracePt t="84220" x="2533650" y="5937250"/>
          <p14:tracePt t="84237" x="2482850" y="5861050"/>
          <p14:tracePt t="84253" x="2476500" y="5835650"/>
          <p14:tracePt t="84271" x="2482850" y="5784850"/>
          <p14:tracePt t="84287" x="2514600" y="5759450"/>
          <p14:tracePt t="84304" x="2667000" y="5702300"/>
          <p14:tracePt t="84322" x="2933700" y="5645150"/>
          <p14:tracePt t="84337" x="3048000" y="5645150"/>
          <p14:tracePt t="84354" x="3181350" y="5657850"/>
          <p14:tracePt t="84371" x="3200400" y="5664200"/>
          <p14:tracePt t="84387" x="3225800" y="5670550"/>
          <p14:tracePt t="84403" x="3225800" y="5676900"/>
          <p14:tracePt t="84420" x="3213100" y="5708650"/>
          <p14:tracePt t="84438" x="3105150" y="5772150"/>
          <p14:tracePt t="84454" x="3054350" y="5791200"/>
          <p14:tracePt t="84473" x="2984500" y="5803900"/>
          <p14:tracePt t="84487" x="2959100" y="5810250"/>
          <p14:tracePt t="84504" x="2940050" y="5810250"/>
          <p14:tracePt t="84598" x="2940050" y="5803900"/>
          <p14:tracePt t="84724" x="2940050" y="5797550"/>
          <p14:tracePt t="84766" x="2940050" y="5791200"/>
          <p14:tracePt t="84777" x="2952750" y="5791200"/>
          <p14:tracePt t="84788" x="2965450" y="5791200"/>
          <p14:tracePt t="84804" x="2990850" y="5791200"/>
          <p14:tracePt t="84821" x="3028950" y="5791200"/>
          <p14:tracePt t="84838" x="3067050" y="5791200"/>
          <p14:tracePt t="84854" x="3194050" y="5791200"/>
          <p14:tracePt t="84871" x="3257550" y="5791200"/>
          <p14:tracePt t="84887" x="3371850" y="5791200"/>
          <p14:tracePt t="84904" x="3479800" y="5791200"/>
          <p14:tracePt t="84920" x="3543300" y="5791200"/>
          <p14:tracePt t="84936" x="3632200" y="5791200"/>
          <p14:tracePt t="84953" x="3663950" y="5791200"/>
          <p14:tracePt t="84970" x="3708400" y="5784850"/>
          <p14:tracePt t="84986" x="3721100" y="5784850"/>
          <p14:tracePt t="85003" x="3746500" y="5784850"/>
          <p14:tracePt t="85019" x="3765550" y="5784850"/>
          <p14:tracePt t="85036" x="3771900" y="5778500"/>
          <p14:tracePt t="85053" x="3784600" y="5772150"/>
          <p14:tracePt t="85073" x="3790950" y="5765800"/>
          <p14:tracePt t="85086" x="3797300" y="5753100"/>
          <p14:tracePt t="85104" x="3803650" y="5727700"/>
          <p14:tracePt t="85105" x="3803650" y="5683250"/>
          <p14:tracePt t="85120" x="3803650" y="5657850"/>
          <p14:tracePt t="85137" x="3803650" y="5613400"/>
          <p14:tracePt t="85154" x="3803650" y="5600700"/>
          <p14:tracePt t="85170" x="3765550" y="5581650"/>
          <p14:tracePt t="85187" x="3727450" y="5581650"/>
          <p14:tracePt t="85204" x="3651250" y="5600700"/>
          <p14:tracePt t="85223" x="3581400" y="5683250"/>
          <p14:tracePt t="85238" x="3543300" y="5740400"/>
          <p14:tracePt t="85255" x="3505200" y="5892800"/>
          <p14:tracePt t="85271" x="3505200" y="5949950"/>
          <p14:tracePt t="85287" x="3524250" y="6070600"/>
          <p14:tracePt t="85304" x="3556000" y="6115050"/>
          <p14:tracePt t="85321" x="3663950" y="6165850"/>
          <p14:tracePt t="85338" x="3746500" y="6184900"/>
          <p14:tracePt t="85354" x="3778250" y="6184900"/>
          <p14:tracePt t="85371" x="3835400" y="6134100"/>
          <p14:tracePt t="85387" x="3860800" y="6064250"/>
          <p14:tracePt t="85404" x="3892550" y="5930900"/>
          <p14:tracePt t="85421" x="3892550" y="5867400"/>
          <p14:tracePt t="85437" x="3860800" y="5759450"/>
          <p14:tracePt t="85454" x="3810000" y="5721350"/>
          <p14:tracePt t="85471" x="3765550" y="5702300"/>
          <p14:tracePt t="85487" x="3683000" y="5702300"/>
          <p14:tracePt t="85504" x="3657600" y="5702300"/>
          <p14:tracePt t="85521" x="3625850" y="5708650"/>
          <p14:tracePt t="85539" x="3606800" y="5715000"/>
          <p14:tracePt t="85554" x="3600450" y="5715000"/>
          <p14:tracePt t="85571" x="3594100" y="5715000"/>
          <p14:tracePt t="85623" x="3587750" y="5715000"/>
          <p14:tracePt t="87792" x="3587750" y="5708650"/>
          <p14:tracePt t="87813" x="3587750" y="5689600"/>
          <p14:tracePt t="87824" x="3594100" y="5664200"/>
          <p14:tracePt t="87834" x="3613150" y="5626100"/>
          <p14:tracePt t="87845" x="3625850" y="5594350"/>
          <p14:tracePt t="87856" x="3644900" y="5562600"/>
          <p14:tracePt t="87870" x="3657600" y="5549900"/>
          <p14:tracePt t="87887" x="3695700" y="5499100"/>
          <p14:tracePt t="87904" x="3708400" y="5486400"/>
          <p14:tracePt t="87921" x="3784600" y="5416550"/>
          <p14:tracePt t="87937" x="3854450" y="5384800"/>
          <p14:tracePt t="87953" x="3981450" y="5334000"/>
          <p14:tracePt t="87969" x="4032250" y="5321300"/>
          <p14:tracePt t="87986" x="4140200" y="5289550"/>
          <p14:tracePt t="88003" x="4286250" y="5264150"/>
          <p14:tracePt t="88021" x="4349750" y="5251450"/>
          <p14:tracePt t="88037" x="4470400" y="5251450"/>
          <p14:tracePt t="88054" x="4495800" y="5251450"/>
          <p14:tracePt t="88070" x="4552950" y="5251450"/>
          <p14:tracePt t="88087" x="4584700" y="5251450"/>
          <p14:tracePt t="88088" x="4610100" y="5264150"/>
          <p14:tracePt t="88103" x="4641850" y="5270500"/>
          <p14:tracePt t="88120" x="4692650" y="5302250"/>
          <p14:tracePt t="88136" x="4718050" y="5314950"/>
          <p14:tracePt t="88153" x="4768850" y="5340350"/>
          <p14:tracePt t="88170" x="4781550" y="5359400"/>
          <p14:tracePt t="88187" x="4813300" y="5384800"/>
          <p14:tracePt t="88205" x="4845050" y="5403850"/>
          <p14:tracePt t="88221" x="4857750" y="5416550"/>
          <p14:tracePt t="88239" x="4870450" y="5441950"/>
          <p14:tracePt t="88254" x="4883150" y="5461000"/>
          <p14:tracePt t="88271" x="4902200" y="5499100"/>
          <p14:tracePt t="88287" x="4908550" y="5511800"/>
          <p14:tracePt t="88304" x="4921250" y="5537200"/>
          <p14:tracePt t="88321" x="4933950" y="5562600"/>
          <p14:tracePt t="88337" x="4940300" y="5568950"/>
          <p14:tracePt t="88355" x="4959350" y="5588000"/>
          <p14:tracePt t="88371" x="4972050" y="5600700"/>
          <p14:tracePt t="88387" x="5010150" y="5638800"/>
          <p14:tracePt t="88403" x="5022850" y="5651500"/>
          <p14:tracePt t="88419" x="5054600" y="5670550"/>
          <p14:tracePt t="88436" x="5060950" y="5683250"/>
          <p14:tracePt t="88437" x="5067300" y="5683250"/>
          <p14:tracePt t="88453" x="5073650" y="5689600"/>
          <p14:tracePt t="88469" x="5080000" y="5689600"/>
          <p14:tracePt t="88486" x="5080000" y="5695950"/>
          <p14:tracePt t="88502" x="5086350" y="5695950"/>
          <p14:tracePt t="88585" x="5092700" y="5695950"/>
          <p14:tracePt t="88638" x="5099050" y="5695950"/>
          <p14:tracePt t="88649" x="5105400" y="5695950"/>
          <p14:tracePt t="88670" x="5111750" y="5689600"/>
          <p14:tracePt t="88680" x="5111750" y="5683250"/>
          <p14:tracePt t="88702" x="5118100" y="5676900"/>
          <p14:tracePt t="88734" x="5118100" y="5670550"/>
          <p14:tracePt t="88776" x="5111750" y="5670550"/>
          <p14:tracePt t="88787" x="5080000" y="5657850"/>
          <p14:tracePt t="88797" x="5029200" y="5657850"/>
          <p14:tracePt t="88807" x="4991100" y="5657850"/>
          <p14:tracePt t="88820" x="4940300" y="5657850"/>
          <p14:tracePt t="88837" x="4876800" y="5657850"/>
          <p14:tracePt t="88854" x="4737100" y="5657850"/>
          <p14:tracePt t="88871" x="4667250" y="5670550"/>
          <p14:tracePt t="88887" x="4641850" y="5676900"/>
          <p14:tracePt t="88904" x="4629150" y="5683250"/>
          <p14:tracePt t="88920" x="4622800" y="5683250"/>
          <p14:tracePt t="88937" x="4616450" y="5683250"/>
          <p14:tracePt t="88956" x="4610100" y="5683250"/>
          <p14:tracePt t="89009" x="4603750" y="5683250"/>
          <p14:tracePt t="90372" x="4597400" y="5683250"/>
          <p14:tracePt t="92023" x="4597400" y="5689600"/>
          <p14:tracePt t="92044" x="4597400" y="5695950"/>
          <p14:tracePt t="92065" x="4610100" y="5702300"/>
          <p14:tracePt t="92076" x="4622800" y="5708650"/>
          <p14:tracePt t="92088" x="4641850" y="5708650"/>
          <p14:tracePt t="92103" x="4654550" y="5715000"/>
          <p14:tracePt t="92120" x="4692650" y="5727700"/>
          <p14:tracePt t="92137" x="4705350" y="5727700"/>
          <p14:tracePt t="92154" x="4743450" y="5746750"/>
          <p14:tracePt t="92170" x="4775200" y="5765800"/>
          <p14:tracePt t="92187" x="4851400" y="5803900"/>
          <p14:tracePt t="92203" x="4959350" y="5892800"/>
          <p14:tracePt t="92220" x="5029200" y="5949950"/>
        </p14:tracePtLst>
      </p14:laserTraceLst>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p:cNvSpPr>
            <a:spLocks noGrp="1"/>
          </p:cNvSpPr>
          <p:nvPr>
            <p:ph type="title"/>
          </p:nvPr>
        </p:nvSpPr>
        <p:spPr>
          <a:xfrm>
            <a:off x="457200" y="274638"/>
            <a:ext cx="8229600" cy="1143000"/>
          </a:xfrm>
        </p:spPr>
        <p:txBody>
          <a:bodyPr/>
          <a:lstStyle/>
          <a:p>
            <a:r>
              <a:rPr lang="en-US" altLang="en-US"/>
              <a:t>Study design</a:t>
            </a:r>
          </a:p>
        </p:txBody>
      </p:sp>
      <p:sp>
        <p:nvSpPr>
          <p:cNvPr id="19459" name="Espaço Reservado para Conteúdo 2"/>
          <p:cNvSpPr>
            <a:spLocks noGrp="1"/>
          </p:cNvSpPr>
          <p:nvPr>
            <p:ph idx="1"/>
          </p:nvPr>
        </p:nvSpPr>
        <p:spPr>
          <a:xfrm>
            <a:off x="457200" y="1341438"/>
            <a:ext cx="8229600" cy="4525962"/>
          </a:xfrm>
        </p:spPr>
        <p:txBody>
          <a:bodyPr/>
          <a:lstStyle/>
          <a:p>
            <a:r>
              <a:rPr lang="en-US" altLang="en-US" dirty="0"/>
              <a:t>Study design must suit the research aim</a:t>
            </a:r>
          </a:p>
          <a:p>
            <a:pPr lvl="1"/>
            <a:r>
              <a:rPr lang="en-US" altLang="en-US" dirty="0"/>
              <a:t>Treatment</a:t>
            </a:r>
          </a:p>
          <a:p>
            <a:pPr lvl="3"/>
            <a:r>
              <a:rPr lang="en-US" altLang="en-US" dirty="0"/>
              <a:t>Should I give my patient any treatment? </a:t>
            </a:r>
          </a:p>
          <a:p>
            <a:pPr lvl="3"/>
            <a:r>
              <a:rPr lang="en-US" altLang="en-US" dirty="0"/>
              <a:t>Will my patient improve more with this treatment? </a:t>
            </a:r>
          </a:p>
          <a:p>
            <a:pPr lvl="3"/>
            <a:r>
              <a:rPr lang="en-US" altLang="en-US" dirty="0"/>
              <a:t>Which patients are likely to benefit from this treatment?</a:t>
            </a:r>
          </a:p>
          <a:p>
            <a:pPr lvl="3"/>
            <a:r>
              <a:rPr lang="en-US" altLang="en-US" dirty="0"/>
              <a:t>Will additional treatment be necessary due to side effects? </a:t>
            </a:r>
          </a:p>
          <a:p>
            <a:pPr lvl="3"/>
            <a:r>
              <a:rPr lang="en-US" altLang="en-US" dirty="0"/>
              <a:t>Follow-up (Cohort); RCT</a:t>
            </a:r>
          </a:p>
          <a:p>
            <a:pPr lvl="3"/>
            <a:endParaRPr lang="en-US" altLang="en-US" dirty="0"/>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dirty="0" err="1"/>
              <a:t>Session</a:t>
            </a:r>
            <a:r>
              <a:rPr lang="pt-BR" dirty="0"/>
              <a:t> 2</a:t>
            </a:r>
          </a:p>
        </p:txBody>
      </p:sp>
      <p:sp>
        <p:nvSpPr>
          <p:cNvPr id="19462"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2D929B5-D49A-41DE-8985-A903058BE8A7}" type="slidenum">
              <a:rPr lang="pt-BR" altLang="en-US" sz="1200" smtClean="0">
                <a:solidFill>
                  <a:srgbClr val="898989"/>
                </a:solidFill>
              </a:rPr>
              <a:pPr>
                <a:spcBef>
                  <a:spcPct val="0"/>
                </a:spcBef>
                <a:buFontTx/>
                <a:buNone/>
              </a:pPr>
              <a:t>17</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extLst>
      <p:ext uri="{BB962C8B-B14F-4D97-AF65-F5344CB8AC3E}">
        <p14:creationId xmlns:p14="http://schemas.microsoft.com/office/powerpoint/2010/main" val="33079666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1812" x="5022850" y="5949950"/>
          <p14:tracePt t="1822" x="5010150" y="5949950"/>
          <p14:tracePt t="1833" x="4991100" y="5930900"/>
          <p14:tracePt t="1846" x="4953000" y="5905500"/>
          <p14:tracePt t="1862" x="4921250" y="5867400"/>
          <p14:tracePt t="1879" x="4813300" y="5765800"/>
          <p14:tracePt t="1896" x="4660900" y="5632450"/>
          <p14:tracePt t="1913" x="4584700" y="5549900"/>
          <p14:tracePt t="1930" x="4368800" y="5149850"/>
          <p14:tracePt t="1946" x="4292600" y="4984750"/>
          <p14:tracePt t="1963" x="4191000" y="4641850"/>
          <p14:tracePt t="1979" x="4133850" y="4413250"/>
          <p14:tracePt t="1998" x="4114800" y="4191000"/>
          <p14:tracePt t="2012" x="4102100" y="4051300"/>
          <p14:tracePt t="2028" x="4102100" y="4013200"/>
          <p14:tracePt t="2046" x="4102100" y="3873500"/>
          <p14:tracePt t="2063" x="4108450" y="3803650"/>
          <p14:tracePt t="2079" x="4133850" y="3676650"/>
          <p14:tracePt t="2096" x="4152900" y="3632200"/>
          <p14:tracePt t="2112" x="4171950" y="3568700"/>
          <p14:tracePt t="2130" x="4197350" y="3505200"/>
          <p14:tracePt t="2146" x="4210050" y="3473450"/>
          <p14:tracePt t="2162" x="4241800" y="3429000"/>
          <p14:tracePt t="7609" x="4241800" y="3416300"/>
          <p14:tracePt t="7620" x="4241800" y="3397250"/>
          <p14:tracePt t="7631" x="4229100" y="3378200"/>
          <p14:tracePt t="7646" x="4222750" y="3346450"/>
          <p14:tracePt t="7662" x="4222750" y="3308350"/>
          <p14:tracePt t="7679" x="4222750" y="3289300"/>
          <p14:tracePt t="7695" x="4222750" y="3244850"/>
          <p14:tracePt t="7711" x="4222750" y="3225800"/>
          <p14:tracePt t="7728" x="4222750" y="3168650"/>
          <p14:tracePt t="7745" x="4222750" y="3143250"/>
          <p14:tracePt t="7762" x="4222750" y="3060700"/>
          <p14:tracePt t="7778" x="4222750" y="3016250"/>
          <p14:tracePt t="7795" x="4222750" y="2984500"/>
          <p14:tracePt t="7812" x="4222750" y="2927350"/>
          <p14:tracePt t="7829" x="4222750" y="2908300"/>
          <p14:tracePt t="7845" x="4222750" y="2863850"/>
          <p14:tracePt t="7862" x="4229100" y="2844800"/>
          <p14:tracePt t="7864" x="4229100" y="2825750"/>
          <p14:tracePt t="7879" x="4229100" y="2813050"/>
          <p14:tracePt t="7896" x="4241800" y="2781300"/>
          <p14:tracePt t="7912" x="4248150" y="2768600"/>
          <p14:tracePt t="7929" x="4248150" y="2743200"/>
          <p14:tracePt t="7945" x="4248150" y="2736850"/>
          <p14:tracePt t="7962" x="4248150" y="2730500"/>
          <p14:tracePt t="7979" x="4254500" y="2717800"/>
          <p14:tracePt t="8013" x="4254500" y="2711450"/>
          <p14:tracePt t="8022" x="4260850" y="2711450"/>
          <p14:tracePt t="8032" x="4267200" y="2705100"/>
          <p14:tracePt t="8045" x="4273550" y="2698750"/>
          <p14:tracePt t="8062" x="4279900" y="2698750"/>
          <p14:tracePt t="8078" x="4305300" y="2686050"/>
          <p14:tracePt t="8097" x="4362450" y="2673350"/>
          <p14:tracePt t="8112" x="4413250" y="2660650"/>
          <p14:tracePt t="8129" x="4508500" y="2654300"/>
          <p14:tracePt t="8145" x="4559300" y="2654300"/>
          <p14:tracePt t="8162" x="4699000" y="2654300"/>
          <p14:tracePt t="8179" x="4775200" y="2654300"/>
          <p14:tracePt t="8195" x="4883150" y="2654300"/>
          <p14:tracePt t="8212" x="4946650" y="2654300"/>
          <p14:tracePt t="8229" x="4972050" y="2654300"/>
          <p14:tracePt t="8245" x="5016500" y="2654300"/>
          <p14:tracePt t="8262" x="5029200" y="2654300"/>
          <p14:tracePt t="8279" x="5054600" y="2654300"/>
          <p14:tracePt t="8296" x="5073650" y="2654300"/>
          <p14:tracePt t="8312" x="5080000" y="2654300"/>
          <p14:tracePt t="8329" x="5086350" y="2654300"/>
          <p14:tracePt t="8444" x="5092700" y="2654300"/>
          <p14:tracePt t="8465" x="5099050" y="2654300"/>
          <p14:tracePt t="8475" x="5105400" y="2654300"/>
          <p14:tracePt t="8486" x="5111750" y="2654300"/>
          <p14:tracePt t="8497" x="5118100" y="2654300"/>
          <p14:tracePt t="8511" x="5124450" y="2654300"/>
          <p14:tracePt t="8528" x="5130800" y="2654300"/>
          <p14:tracePt t="8545" x="5143500" y="2654300"/>
          <p14:tracePt t="8562" x="5149850" y="2654300"/>
          <p14:tracePt t="8594" x="5156200" y="2654300"/>
          <p14:tracePt t="8614" x="5162550" y="2654300"/>
          <p14:tracePt t="8625" x="5168900" y="2654300"/>
          <p14:tracePt t="8635" x="5175250" y="2654300"/>
          <p14:tracePt t="8646" x="5187950" y="2654300"/>
          <p14:tracePt t="8662" x="5194300" y="2654300"/>
          <p14:tracePt t="8679" x="5200650" y="2654300"/>
          <p14:tracePt t="8695" x="5207000" y="2654300"/>
          <p14:tracePt t="8712" x="5219700" y="2654300"/>
          <p14:tracePt t="8729" x="5226050" y="2654300"/>
          <p14:tracePt t="8745" x="5232400" y="2654300"/>
          <p14:tracePt t="10286" x="5226050" y="2660650"/>
          <p14:tracePt t="10296" x="5219700" y="2660650"/>
          <p14:tracePt t="10360" x="5219700" y="2667000"/>
          <p14:tracePt t="10371" x="5213350" y="2686050"/>
          <p14:tracePt t="10381" x="5213350" y="2711450"/>
          <p14:tracePt t="10395" x="5213350" y="2743200"/>
          <p14:tracePt t="10414" x="5213350" y="2781300"/>
          <p14:tracePt t="10428" x="5213350" y="2800350"/>
          <p14:tracePt t="10445" x="5226050" y="2851150"/>
          <p14:tracePt t="10462" x="5238750" y="2876550"/>
          <p14:tracePt t="10479" x="5270500" y="2908300"/>
          <p14:tracePt t="10495" x="5302250" y="2933700"/>
          <p14:tracePt t="10512" x="5353050" y="2971800"/>
          <p14:tracePt t="10529" x="5391150" y="3003550"/>
          <p14:tracePt t="10545" x="5410200" y="3022600"/>
          <p14:tracePt t="10563" x="5441950" y="3041650"/>
          <p14:tracePt t="10578" x="5461000" y="3054350"/>
          <p14:tracePt t="10595" x="5480050" y="3067050"/>
          <p14:tracePt t="10612" x="5492750" y="3073400"/>
          <p14:tracePt t="10614" x="5505450" y="3073400"/>
          <p14:tracePt t="10629" x="5518150" y="3079750"/>
          <p14:tracePt t="10646" x="5537200" y="3092450"/>
          <p14:tracePt t="10661" x="5543550" y="3092450"/>
          <p14:tracePt t="10677" x="5562600" y="3098800"/>
          <p14:tracePt t="10694" x="5568950" y="3105150"/>
          <p14:tracePt t="10711" x="5575300" y="3105150"/>
          <p14:tracePt t="11956" x="5562600" y="3111500"/>
          <p14:tracePt t="11967" x="5556250" y="3111500"/>
          <p14:tracePt t="11978" x="5549900" y="3111500"/>
          <p14:tracePt t="11988" x="5543550" y="3111500"/>
          <p14:tracePt t="11999" x="5530850" y="3111500"/>
          <p14:tracePt t="12012" x="5518150" y="3111500"/>
          <p14:tracePt t="12029" x="5505450" y="3117850"/>
          <p14:tracePt t="12045" x="5467350" y="3117850"/>
          <p14:tracePt t="12063" x="5416550" y="3124200"/>
          <p14:tracePt t="12079" x="5403850" y="3124200"/>
          <p14:tracePt t="12096" x="5359400" y="3124200"/>
          <p14:tracePt t="12112" x="5334000" y="3130550"/>
          <p14:tracePt t="12129" x="5238750" y="3136900"/>
          <p14:tracePt t="12145" x="5162550" y="3136900"/>
          <p14:tracePt t="12162" x="5022850" y="3136900"/>
          <p14:tracePt t="12178" x="4959350" y="3136900"/>
          <p14:tracePt t="12195" x="4756150" y="3136900"/>
          <p14:tracePt t="12212" x="4610100" y="3117850"/>
          <p14:tracePt t="12228" x="4572000" y="3105150"/>
          <p14:tracePt t="12247" x="4527550" y="3092450"/>
          <p14:tracePt t="12264" x="4514850" y="3092450"/>
          <p14:tracePt t="12278" x="4508500" y="3092450"/>
          <p14:tracePt t="12297" x="4495800" y="3086100"/>
          <p14:tracePt t="12312" x="4489450" y="3086100"/>
          <p14:tracePt t="12329" x="4483100" y="3086100"/>
          <p14:tracePt t="12401" x="4470400" y="3086100"/>
          <p14:tracePt t="12412" x="4464050" y="3086100"/>
          <p14:tracePt t="12423" x="4451350" y="3086100"/>
          <p14:tracePt t="12434" x="4445000" y="3086100"/>
          <p14:tracePt t="12446" x="4432300" y="3086100"/>
          <p14:tracePt t="12461" x="4419600" y="3086100"/>
          <p14:tracePt t="12478" x="4387850" y="3086100"/>
          <p14:tracePt t="12495" x="4375150" y="3086100"/>
          <p14:tracePt t="12512" x="4330700" y="3086100"/>
          <p14:tracePt t="12529" x="4292600" y="3092450"/>
          <p14:tracePt t="12545" x="4279900" y="3092450"/>
          <p14:tracePt t="12561" x="4248150" y="3092450"/>
          <p14:tracePt t="12578" x="4235450" y="3092450"/>
          <p14:tracePt t="12595" x="4216400" y="3092450"/>
          <p14:tracePt t="12612" x="4203700" y="3092450"/>
          <p14:tracePt t="12615" x="4197350" y="3092450"/>
          <p14:tracePt t="12628" x="4191000" y="3092450"/>
          <p14:tracePt t="12646" x="4184650" y="3092450"/>
          <p14:tracePt t="12662" x="4178300" y="3092450"/>
          <p14:tracePt t="12678" x="4165600" y="3092450"/>
          <p14:tracePt t="13077" x="4133850" y="3092450"/>
          <p14:tracePt t="13088" x="4114800" y="3092450"/>
          <p14:tracePt t="13098" x="4089400" y="3086100"/>
          <p14:tracePt t="13110" x="4032250" y="3073400"/>
          <p14:tracePt t="13128" x="3968750" y="3073400"/>
          <p14:tracePt t="13144" x="3803650" y="3048000"/>
          <p14:tracePt t="13160" x="3733800" y="3035300"/>
          <p14:tracePt t="13177" x="3594100" y="3028950"/>
          <p14:tracePt t="13194" x="3460750" y="3009900"/>
          <p14:tracePt t="13212" x="3422650" y="3009900"/>
          <p14:tracePt t="13228" x="3371850" y="3003550"/>
          <p14:tracePt t="13245" x="3352800" y="2997200"/>
          <p14:tracePt t="13261" x="3333750" y="2990850"/>
          <p14:tracePt t="13279" x="3327400" y="2990850"/>
          <p14:tracePt t="13295" x="3321050" y="2990850"/>
          <p14:tracePt t="13395" x="3340100" y="2990850"/>
          <p14:tracePt t="13405" x="3352800" y="2990850"/>
          <p14:tracePt t="13416" x="3378200" y="2997200"/>
          <p14:tracePt t="13427" x="3403600" y="3003550"/>
          <p14:tracePt t="13444" x="3422650" y="3003550"/>
          <p14:tracePt t="13461" x="3530600" y="3028950"/>
          <p14:tracePt t="13478" x="3581400" y="3048000"/>
          <p14:tracePt t="13495" x="3689350" y="3067050"/>
          <p14:tracePt t="13513" x="3784600" y="3086100"/>
          <p14:tracePt t="13529" x="3854450" y="3105150"/>
          <p14:tracePt t="13546" x="3994150" y="3124200"/>
          <p14:tracePt t="13562" x="4083050" y="3130550"/>
          <p14:tracePt t="13578" x="4241800" y="3143250"/>
          <p14:tracePt t="13595" x="4330700" y="3143250"/>
          <p14:tracePt t="13612" x="4533900" y="3143250"/>
          <p14:tracePt t="13629" x="4711700" y="3143250"/>
          <p14:tracePt t="13645" x="4775200" y="3143250"/>
          <p14:tracePt t="13663" x="4914900" y="3143250"/>
          <p14:tracePt t="13679" x="4965700" y="3143250"/>
          <p14:tracePt t="13694" x="5041900" y="3143250"/>
          <p14:tracePt t="13710" x="5073650" y="3143250"/>
          <p14:tracePt t="13728" x="5105400" y="3143250"/>
          <p14:tracePt t="13746" x="5118100" y="3143250"/>
          <p14:tracePt t="13761" x="5124450" y="3143250"/>
          <p14:tracePt t="14115" x="5137150" y="3149600"/>
          <p14:tracePt t="14126" x="5181600" y="3162300"/>
          <p14:tracePt t="14135" x="5232400" y="3175000"/>
          <p14:tracePt t="14146" x="5289550" y="3181350"/>
          <p14:tracePt t="14160" x="5391150" y="3194050"/>
          <p14:tracePt t="14177" x="5543550" y="3200400"/>
          <p14:tracePt t="14194" x="5810250" y="3200400"/>
          <p14:tracePt t="14210" x="6210300" y="3200400"/>
          <p14:tracePt t="14227" x="6350000" y="3200400"/>
          <p14:tracePt t="14244" x="6629400" y="3200400"/>
          <p14:tracePt t="14260" x="6743700" y="3200400"/>
          <p14:tracePt t="14277" x="6921500" y="3200400"/>
          <p14:tracePt t="14295" x="7016750" y="3194050"/>
          <p14:tracePt t="14311" x="7035800" y="3194050"/>
          <p14:tracePt t="14328" x="7067550" y="3194050"/>
          <p14:tracePt t="14345" x="7073900" y="3194050"/>
          <p14:tracePt t="14361" x="7086600" y="3194050"/>
          <p14:tracePt t="16452" x="7067550" y="3194050"/>
          <p14:tracePt t="16462" x="6997700" y="3181350"/>
          <p14:tracePt t="16473" x="6934200" y="3181350"/>
          <p14:tracePt t="16484" x="6832600" y="3175000"/>
          <p14:tracePt t="16495" x="6597650" y="3155950"/>
          <p14:tracePt t="16510" x="6356350" y="3143250"/>
          <p14:tracePt t="16527" x="5772150" y="3098800"/>
          <p14:tracePt t="16543" x="5530850" y="3086100"/>
          <p14:tracePt t="16560" x="5111750" y="3073400"/>
          <p14:tracePt t="16577" x="4953000" y="3073400"/>
          <p14:tracePt t="16593" x="4737100" y="3073400"/>
          <p14:tracePt t="16610" x="4648200" y="3073400"/>
          <p14:tracePt t="16612" x="4572000" y="3073400"/>
          <p14:tracePt t="16628" x="4508500" y="3073400"/>
          <p14:tracePt t="16645" x="4438650" y="3073400"/>
          <p14:tracePt t="16661" x="4419600" y="3073400"/>
          <p14:tracePt t="16678" x="4394200" y="3073400"/>
          <p14:tracePt t="16694" x="4387850" y="3073400"/>
          <p14:tracePt t="16711" x="4375150" y="3073400"/>
          <p14:tracePt t="16739" x="4368800" y="3073400"/>
          <p14:tracePt t="16749" x="4362450" y="3079750"/>
          <p14:tracePt t="16762" x="4349750" y="3079750"/>
          <p14:tracePt t="16779" x="4337050" y="3086100"/>
          <p14:tracePt t="16795" x="4305300" y="3092450"/>
          <p14:tracePt t="16813" x="4273550" y="3098800"/>
          <p14:tracePt t="16828" x="4248150" y="3098800"/>
          <p14:tracePt t="16845" x="4222750" y="3105150"/>
          <p14:tracePt t="16861" x="4210050" y="3111500"/>
          <p14:tracePt t="16878" x="4203700" y="3111500"/>
          <p14:tracePt t="16895" x="4197350" y="3111500"/>
          <p14:tracePt t="16910" x="4191000" y="3111500"/>
          <p14:tracePt t="16929" x="4184650" y="3111500"/>
          <p14:tracePt t="17056" x="4191000" y="3111500"/>
          <p14:tracePt t="17067" x="4197350" y="3105150"/>
          <p14:tracePt t="17077" x="4210050" y="3098800"/>
          <p14:tracePt t="17088" x="4222750" y="3098800"/>
          <p14:tracePt t="17098" x="4235450" y="3092450"/>
          <p14:tracePt t="17112" x="4254500" y="3092450"/>
          <p14:tracePt t="17128" x="4267200" y="3092450"/>
          <p14:tracePt t="17145" x="4311650" y="3092450"/>
          <p14:tracePt t="17163" x="4362450" y="3092450"/>
          <p14:tracePt t="17178" x="4381500" y="3092450"/>
          <p14:tracePt t="17195" x="4432300" y="3105150"/>
          <p14:tracePt t="17211" x="4464050" y="3111500"/>
          <p14:tracePt t="17228" x="4540250" y="3117850"/>
          <p14:tracePt t="17245" x="4584700" y="3117850"/>
          <p14:tracePt t="17261" x="4673600" y="3124200"/>
          <p14:tracePt t="17280" x="4743450" y="3124200"/>
          <p14:tracePt t="17295" x="4768850" y="3124200"/>
          <p14:tracePt t="17313" x="4864100" y="3143250"/>
          <p14:tracePt t="17328" x="4902200" y="3143250"/>
          <p14:tracePt t="17345" x="4972050" y="3149600"/>
          <p14:tracePt t="17363" x="5029200" y="3149600"/>
          <p14:tracePt t="17377" x="5048250" y="3155950"/>
          <p14:tracePt t="17394" x="5105400" y="3175000"/>
          <p14:tracePt t="17411" x="5143500" y="3175000"/>
          <p14:tracePt t="17428" x="5200650" y="3181350"/>
          <p14:tracePt t="17445" x="5232400" y="3187700"/>
          <p14:tracePt t="17461" x="5276850" y="3194050"/>
          <p14:tracePt t="17478" x="5289550" y="3194050"/>
          <p14:tracePt t="17494" x="5302250" y="3194050"/>
          <p14:tracePt t="17512" x="5314950" y="3194050"/>
          <p14:tracePt t="19267" x="5308600" y="3200400"/>
          <p14:tracePt t="19277" x="5270500" y="3213100"/>
          <p14:tracePt t="19288" x="5213350" y="3225800"/>
          <p14:tracePt t="19299" x="5137150" y="3244850"/>
          <p14:tracePt t="19312" x="5073650" y="3251200"/>
          <p14:tracePt t="19328" x="4997450" y="3251200"/>
          <p14:tracePt t="19345" x="4794250" y="3251200"/>
          <p14:tracePt t="19362" x="4597400" y="3232150"/>
          <p14:tracePt t="19377" x="4508500" y="3200400"/>
          <p14:tracePt t="19395" x="4311650" y="3149600"/>
          <p14:tracePt t="19411" x="4222750" y="3124200"/>
          <p14:tracePt t="19428" x="4064000" y="3086100"/>
          <p14:tracePt t="19445" x="4006850" y="3079750"/>
          <p14:tracePt t="19460" x="3867150" y="3060700"/>
          <p14:tracePt t="19477" x="3778250" y="3060700"/>
          <p14:tracePt t="19494" x="3632200" y="3060700"/>
          <p14:tracePt t="19513" x="3530600" y="3073400"/>
          <p14:tracePt t="19528" x="3498850" y="3079750"/>
          <p14:tracePt t="19545" x="3441700" y="3105150"/>
          <p14:tracePt t="19562" x="3416300" y="3117850"/>
          <p14:tracePt t="19578" x="3384550" y="3136900"/>
          <p14:tracePt t="19595" x="3359150" y="3149600"/>
          <p14:tracePt t="19610" x="3352800" y="3155950"/>
          <p14:tracePt t="19628" x="3340100" y="3168650"/>
          <p14:tracePt t="19644" x="3327400" y="3175000"/>
          <p14:tracePt t="19661" x="3321050" y="3187700"/>
          <p14:tracePt t="19677" x="3308350" y="3194050"/>
          <p14:tracePt t="19694" x="3289300" y="3213100"/>
          <p14:tracePt t="19711" x="3270250" y="3238500"/>
          <p14:tracePt t="19727" x="3257550" y="3257550"/>
          <p14:tracePt t="19745" x="3244850" y="3276600"/>
          <p14:tracePt t="19764" x="3244850" y="3282950"/>
          <p14:tracePt t="19786" x="3238500" y="3289300"/>
          <p14:tracePt t="19796" x="3238500" y="3295650"/>
          <p14:tracePt t="19811" x="3238500" y="3302000"/>
          <p14:tracePt t="19828" x="3238500" y="3314700"/>
          <p14:tracePt t="19845" x="3238500" y="3321050"/>
          <p14:tracePt t="19861" x="3251200" y="3352800"/>
          <p14:tracePt t="19877" x="3263900" y="3365500"/>
          <p14:tracePt t="19895" x="3289300" y="3403600"/>
          <p14:tracePt t="19912" x="3308350" y="3429000"/>
          <p14:tracePt t="19927" x="3321050" y="3435350"/>
          <p14:tracePt t="19943" x="3333750" y="3448050"/>
          <p14:tracePt t="19960" x="3340100" y="3454400"/>
          <p14:tracePt t="19977" x="3352800" y="3460750"/>
          <p14:tracePt t="19996" x="3359150" y="3460750"/>
          <p14:tracePt t="20017" x="3359150" y="3467100"/>
          <p14:tracePt t="20070" x="3365500" y="3467100"/>
          <p14:tracePt t="21658" x="3371850" y="3467100"/>
          <p14:tracePt t="21671" x="3384550" y="3473450"/>
          <p14:tracePt t="21679" x="3397250" y="3473450"/>
          <p14:tracePt t="21694" x="3409950" y="3479800"/>
          <p14:tracePt t="21711" x="3448050" y="3479800"/>
          <p14:tracePt t="21728" x="3479800" y="3479800"/>
          <p14:tracePt t="21744" x="3536950" y="3479800"/>
          <p14:tracePt t="21760" x="3575050" y="3479800"/>
          <p14:tracePt t="21776" x="3644900" y="3479800"/>
          <p14:tracePt t="21793" x="3683000" y="3473450"/>
          <p14:tracePt t="21810" x="3759200" y="3473450"/>
          <p14:tracePt t="21826" x="3854450" y="3473450"/>
          <p14:tracePt t="21843" x="3892550" y="3473450"/>
          <p14:tracePt t="21860" x="3962400" y="3467100"/>
          <p14:tracePt t="21876" x="3987800" y="3467100"/>
          <p14:tracePt t="21895" x="4076700" y="3467100"/>
          <p14:tracePt t="21912" x="4184650" y="3467100"/>
          <p14:tracePt t="21928" x="4260850" y="3467100"/>
          <p14:tracePt t="21945" x="4375150" y="3454400"/>
          <p14:tracePt t="21960" x="4476750" y="3454400"/>
          <p14:tracePt t="21976" x="4654550" y="3441700"/>
          <p14:tracePt t="21993" x="4730750" y="3435350"/>
          <p14:tracePt t="22010" x="4838700" y="3422650"/>
          <p14:tracePt t="22026" x="4889500" y="3422650"/>
          <p14:tracePt t="22043" x="4978400" y="3422650"/>
          <p14:tracePt t="22060" x="5022850" y="3422650"/>
          <p14:tracePt t="22076" x="5035550" y="3422650"/>
          <p14:tracePt t="22093" x="5048250" y="3422650"/>
          <p14:tracePt t="23416" x="5048250" y="3429000"/>
          <p14:tracePt t="23437" x="5054600" y="3441700"/>
          <p14:tracePt t="23458" x="5060950" y="3448050"/>
          <p14:tracePt t="23469" x="5073650" y="3460750"/>
          <p14:tracePt t="23479" x="5086350" y="3467100"/>
          <p14:tracePt t="23493" x="5099050" y="3473450"/>
          <p14:tracePt t="23509" x="5124450" y="3473450"/>
          <p14:tracePt t="23526" x="5162550" y="3486150"/>
          <p14:tracePt t="23543" x="5207000" y="3492500"/>
          <p14:tracePt t="23560" x="5232400" y="3498850"/>
          <p14:tracePt t="23576" x="5314950" y="3517900"/>
          <p14:tracePt t="23593" x="5359400" y="3524250"/>
          <p14:tracePt t="23609" x="5416550" y="3524250"/>
          <p14:tracePt t="23626" x="5448300" y="3530600"/>
          <p14:tracePt t="23643" x="5486400" y="3530600"/>
          <p14:tracePt t="23660" x="5537200" y="3543300"/>
          <p14:tracePt t="23676" x="5562600" y="3543300"/>
          <p14:tracePt t="23693" x="5613400" y="3543300"/>
          <p14:tracePt t="23710" x="5645150" y="3543300"/>
          <p14:tracePt t="23726" x="5683250" y="3543300"/>
          <p14:tracePt t="23743" x="5695950" y="3543300"/>
          <p14:tracePt t="23759" x="5721350" y="3543300"/>
          <p14:tracePt t="23776" x="5734050" y="3543300"/>
          <p14:tracePt t="23793" x="5740400" y="3536950"/>
          <p14:tracePt t="24306" x="5746750" y="3536950"/>
          <p14:tracePt t="24316" x="5753100" y="3536950"/>
          <p14:tracePt t="24328" x="5765800" y="3536950"/>
          <p14:tracePt t="24344" x="5772150" y="3536950"/>
          <p14:tracePt t="24361" x="5784850" y="3536950"/>
          <p14:tracePt t="24376" x="5797550" y="3536950"/>
          <p14:tracePt t="24393" x="5822950" y="3530600"/>
          <p14:tracePt t="24412" x="5854700" y="3530600"/>
          <p14:tracePt t="24427" x="5880100" y="3530600"/>
          <p14:tracePt t="24444" x="5918200" y="3530600"/>
          <p14:tracePt t="24461" x="5937250" y="3530600"/>
          <p14:tracePt t="24477" x="5988050" y="3530600"/>
          <p14:tracePt t="24494" x="6013450" y="3530600"/>
          <p14:tracePt t="24511" x="6083300" y="3530600"/>
          <p14:tracePt t="24529" x="6159500" y="3530600"/>
          <p14:tracePt t="24545" x="6223000" y="3517900"/>
          <p14:tracePt t="24562" x="6343650" y="3511550"/>
          <p14:tracePt t="24577" x="6419850" y="3511550"/>
          <p14:tracePt t="24593" x="6559550" y="3498850"/>
          <p14:tracePt t="24609" x="6629400" y="3492500"/>
          <p14:tracePt t="24626" x="6731000" y="3479800"/>
          <p14:tracePt t="24643" x="6762750" y="3473450"/>
          <p14:tracePt t="24644" x="6781800" y="3467100"/>
          <p14:tracePt t="24659" x="6794500" y="3467100"/>
          <p14:tracePt t="24676" x="6813550" y="3460750"/>
          <p14:tracePt t="24693" x="6819900" y="3460750"/>
          <p14:tracePt t="24710" x="6826250" y="3460750"/>
          <p14:tracePt t="27423" x="6807200" y="3460750"/>
          <p14:tracePt t="27434" x="6756400" y="3460750"/>
          <p14:tracePt t="27445" x="6711950" y="3467100"/>
          <p14:tracePt t="27459" x="6635750" y="3467100"/>
          <p14:tracePt t="27478" x="6362700" y="3498850"/>
          <p14:tracePt t="27493" x="6229350" y="3498850"/>
          <p14:tracePt t="27511" x="5721350" y="3498850"/>
          <p14:tracePt t="27527" x="5511800" y="3498850"/>
          <p14:tracePt t="27543" x="5035550" y="3486150"/>
          <p14:tracePt t="27560" x="4845050" y="3479800"/>
          <p14:tracePt t="27577" x="4603750" y="3467100"/>
          <p14:tracePt t="27594" x="4381500" y="3467100"/>
          <p14:tracePt t="27610" x="4279900" y="3467100"/>
          <p14:tracePt t="27628" x="4121150" y="3454400"/>
          <p14:tracePt t="27644" x="4070350" y="3448050"/>
          <p14:tracePt t="27660" x="3949700" y="3429000"/>
          <p14:tracePt t="27676" x="3898900" y="3422650"/>
          <p14:tracePt t="27693" x="3790950" y="3403600"/>
          <p14:tracePt t="27711" x="3721100" y="3397250"/>
          <p14:tracePt t="27727" x="3695700" y="3397250"/>
          <p14:tracePt t="27744" x="3638550" y="3397250"/>
          <p14:tracePt t="27760" x="3606800" y="3403600"/>
          <p14:tracePt t="27780" x="3536950" y="3454400"/>
          <p14:tracePt t="27794" x="3517900" y="3473450"/>
          <p14:tracePt t="27810" x="3473450" y="3517900"/>
          <p14:tracePt t="27827" x="3441700" y="3562350"/>
          <p14:tracePt t="27844" x="3429000" y="3581400"/>
          <p14:tracePt t="27861" x="3416300" y="3606800"/>
          <p14:tracePt t="27877" x="3409950" y="3619500"/>
          <p14:tracePt t="27894" x="3403600" y="3638550"/>
          <p14:tracePt t="27912" x="3403600" y="3657600"/>
          <p14:tracePt t="27927" x="3403600" y="3663950"/>
          <p14:tracePt t="27944" x="3409950" y="3683000"/>
          <p14:tracePt t="27960" x="3416300" y="3689350"/>
          <p14:tracePt t="27977" x="3454400" y="3714750"/>
          <p14:tracePt t="27993" x="3479800" y="3733800"/>
          <p14:tracePt t="28010" x="3575050" y="3771900"/>
          <p14:tracePt t="28029" x="3695700" y="3797300"/>
          <p14:tracePt t="28044" x="3752850" y="3816350"/>
          <p14:tracePt t="28059" x="3841750" y="3822700"/>
          <p14:tracePt t="28076" x="3898900" y="3835400"/>
          <p14:tracePt t="28092" x="4000500" y="3841750"/>
          <p14:tracePt t="28109" x="4044950" y="3841750"/>
          <p14:tracePt t="28126" x="4146550" y="3841750"/>
          <p14:tracePt t="28143" x="4184650" y="3841750"/>
          <p14:tracePt t="28159" x="4254500" y="3841750"/>
          <p14:tracePt t="28176" x="4330700" y="3841750"/>
          <p14:tracePt t="28192" x="4381500" y="3841750"/>
          <p14:tracePt t="28209" x="4495800" y="3841750"/>
          <p14:tracePt t="28226" x="4552950" y="3841750"/>
          <p14:tracePt t="28243" x="4679950" y="3829050"/>
          <p14:tracePt t="28261" x="4832350" y="3829050"/>
          <p14:tracePt t="28277" x="4908550" y="3829050"/>
          <p14:tracePt t="28294" x="5048250" y="3829050"/>
          <p14:tracePt t="28310" x="5137150" y="3829050"/>
          <p14:tracePt t="28327" x="5276850" y="3829050"/>
          <p14:tracePt t="28345" x="5359400" y="3829050"/>
          <p14:tracePt t="28360" x="5391150" y="3829050"/>
          <p14:tracePt t="28377" x="5403850" y="3829050"/>
          <p14:tracePt t="28394" x="5410200" y="3829050"/>
          <p14:tracePt t="28800" x="5416550" y="3829050"/>
          <p14:tracePt t="28811" x="5422900" y="3841750"/>
          <p14:tracePt t="28821" x="5435600" y="3848100"/>
          <p14:tracePt t="28832" x="5454650" y="3860800"/>
          <p14:tracePt t="28843" x="5486400" y="3867150"/>
          <p14:tracePt t="28859" x="5518150" y="3886200"/>
          <p14:tracePt t="28876" x="5581650" y="3905250"/>
          <p14:tracePt t="28892" x="5607050" y="3917950"/>
          <p14:tracePt t="28909" x="5664200" y="3930650"/>
          <p14:tracePt t="28926" x="5734050" y="3937000"/>
          <p14:tracePt t="28942" x="5765800" y="3943350"/>
          <p14:tracePt t="28959" x="5822950" y="3943350"/>
          <p14:tracePt t="28976" x="5854700" y="3949700"/>
          <p14:tracePt t="28992" x="5892800" y="3949700"/>
          <p14:tracePt t="29009" x="5905500" y="3949700"/>
          <p14:tracePt t="29026" x="5937250" y="3962400"/>
          <p14:tracePt t="29045" x="5988050" y="3968750"/>
          <p14:tracePt t="29061" x="6007100" y="3968750"/>
          <p14:tracePt t="29077" x="6064250" y="3968750"/>
          <p14:tracePt t="29094" x="6089650" y="3975100"/>
          <p14:tracePt t="29110" x="6146800" y="3975100"/>
          <p14:tracePt t="29128" x="6178550" y="3975100"/>
          <p14:tracePt t="29144" x="6197600" y="3975100"/>
          <p14:tracePt t="29160" x="6229350" y="3975100"/>
          <p14:tracePt t="29177" x="6261100" y="3975100"/>
          <p14:tracePt t="29193" x="6292850" y="3975100"/>
          <p14:tracePt t="29211" x="6305550" y="3975100"/>
          <p14:tracePt t="29226" x="6311900" y="3975100"/>
          <p14:tracePt t="29242" x="6318250" y="3975100"/>
          <p14:tracePt t="29259" x="6324600" y="3975100"/>
          <p14:tracePt t="29911" x="6330950" y="3975100"/>
          <p14:tracePt t="29921" x="6337300" y="3975100"/>
          <p14:tracePt t="29932" x="6350000" y="3975100"/>
          <p14:tracePt t="29945" x="6362700" y="3968750"/>
          <p14:tracePt t="29960" x="6381750" y="3962400"/>
          <p14:tracePt t="29977" x="6426200" y="3943350"/>
          <p14:tracePt t="29993" x="6451600" y="3937000"/>
          <p14:tracePt t="30010" x="6502400" y="3924300"/>
          <p14:tracePt t="30028" x="6553200" y="3917950"/>
          <p14:tracePt t="30044" x="6572250" y="3917950"/>
          <p14:tracePt t="30060" x="6616700" y="3917950"/>
          <p14:tracePt t="30077" x="6635750" y="3917950"/>
          <p14:tracePt t="30094" x="6667500" y="3917950"/>
          <p14:tracePt t="30110" x="6680200" y="3917950"/>
          <p14:tracePt t="30113" x="6692900" y="3917950"/>
          <p14:tracePt t="30127" x="6705600" y="3917950"/>
          <p14:tracePt t="30144" x="6731000" y="3924300"/>
          <p14:tracePt t="30160" x="6743700" y="3924300"/>
          <p14:tracePt t="30177" x="6750050" y="3937000"/>
          <p14:tracePt t="30193" x="6762750" y="3937000"/>
          <p14:tracePt t="30210" x="6769100" y="3943350"/>
          <p14:tracePt t="30227" x="6775450" y="3949700"/>
          <p14:tracePt t="30243" x="6781800" y="3949700"/>
          <p14:tracePt t="30260" x="6781800" y="3968750"/>
          <p14:tracePt t="30277" x="6781800" y="3981450"/>
          <p14:tracePt t="30293" x="6731000" y="4019550"/>
          <p14:tracePt t="30310" x="6661150" y="4044950"/>
          <p14:tracePt t="30327" x="6546850" y="4064000"/>
          <p14:tracePt t="30344" x="6451600" y="4064000"/>
          <p14:tracePt t="30360" x="6413500" y="4064000"/>
          <p14:tracePt t="30377" x="6362700" y="4032250"/>
          <p14:tracePt t="30392" x="6350000" y="4019550"/>
          <p14:tracePt t="30409" x="6343650" y="3975100"/>
          <p14:tracePt t="30426" x="6343650" y="3943350"/>
          <p14:tracePt t="30442" x="6350000" y="3886200"/>
          <p14:tracePt t="30459" x="6381750" y="3860800"/>
          <p14:tracePt t="30476" x="6496050" y="3771900"/>
          <p14:tracePt t="30492" x="6705600" y="3702050"/>
          <p14:tracePt t="30509" x="6781800" y="3683000"/>
          <p14:tracePt t="30526" x="6940550" y="3670300"/>
          <p14:tracePt t="30543" x="7016750" y="3670300"/>
          <p14:tracePt t="30561" x="7150100" y="3702050"/>
          <p14:tracePt t="30578" x="7245350" y="3727450"/>
          <p14:tracePt t="30593" x="7264400" y="3746500"/>
          <p14:tracePt t="30610" x="7321550" y="3784600"/>
          <p14:tracePt t="30627" x="7334250" y="3797300"/>
          <p14:tracePt t="30644" x="7366000" y="3822700"/>
          <p14:tracePt t="30660" x="7372350" y="3829050"/>
          <p14:tracePt t="30677" x="7391400" y="3848100"/>
          <p14:tracePt t="30694" x="7410450" y="3860800"/>
          <p14:tracePt t="30710" x="7410450" y="3867150"/>
          <p14:tracePt t="30727" x="7416800" y="3873500"/>
          <p14:tracePt t="34327" x="7410450" y="3873500"/>
          <p14:tracePt t="34336" x="7397750" y="3873500"/>
          <p14:tracePt t="34347" x="7385050" y="3873500"/>
          <p14:tracePt t="34361" x="7372350" y="3873500"/>
          <p14:tracePt t="34376" x="7366000" y="3873500"/>
          <p14:tracePt t="34392" x="7346950" y="3873500"/>
          <p14:tracePt t="35288" x="7334250" y="3892550"/>
          <p14:tracePt t="35298" x="7321550" y="3924300"/>
          <p14:tracePt t="35312" x="7251700" y="3987800"/>
          <p14:tracePt t="35327" x="7092950" y="4070350"/>
          <p14:tracePt t="35343" x="6686550" y="4318000"/>
          <p14:tracePt t="35360" x="6457950" y="4438650"/>
          <p14:tracePt t="35377" x="6032500" y="4597400"/>
          <p14:tracePt t="35394" x="5727700" y="4699000"/>
          <p14:tracePt t="35410" x="5524500" y="4737100"/>
          <p14:tracePt t="35427" x="5308600" y="4781550"/>
          <p14:tracePt t="35443" x="5194300" y="4787900"/>
          <p14:tracePt t="35462" x="4940300" y="4800600"/>
          <p14:tracePt t="35476" x="4851400" y="4800600"/>
          <p14:tracePt t="35493" x="4718050" y="4781550"/>
          <p14:tracePt t="35510" x="4616450" y="4730750"/>
          <p14:tracePt t="35527" x="4572000" y="4705350"/>
          <p14:tracePt t="35543" x="4508500" y="4654550"/>
          <p14:tracePt t="35560" x="4483100" y="4622800"/>
          <p14:tracePt t="35577" x="4470400" y="4610100"/>
          <p14:tracePt t="36801" x="4457700" y="4610100"/>
          <p14:tracePt t="36811" x="4432300" y="4610100"/>
          <p14:tracePt t="36822" x="4413250" y="4616450"/>
          <p14:tracePt t="36833" x="4387850" y="4616450"/>
          <p14:tracePt t="36844" x="4356100" y="4622800"/>
          <p14:tracePt t="36861" x="4337050" y="4622800"/>
          <p14:tracePt t="36876" x="4286250" y="4622800"/>
          <p14:tracePt t="36893" x="4248150" y="4622800"/>
          <p14:tracePt t="36909" x="4171950" y="4622800"/>
          <p14:tracePt t="36927" x="4076700" y="4616450"/>
          <p14:tracePt t="36943" x="4057650" y="4616450"/>
          <p14:tracePt t="36960" x="4006850" y="4597400"/>
          <p14:tracePt t="36977" x="3987800" y="4591050"/>
          <p14:tracePt t="36993" x="3924300" y="4559300"/>
          <p14:tracePt t="37010" x="3879850" y="4546600"/>
          <p14:tracePt t="37027" x="3759200" y="4476750"/>
          <p14:tracePt t="37044" x="3606800" y="4387850"/>
          <p14:tracePt t="37059" x="3511550" y="4343400"/>
          <p14:tracePt t="37077" x="3289300" y="4248150"/>
          <p14:tracePt t="37093" x="3187700" y="4216400"/>
          <p14:tracePt t="37110" x="3048000" y="4159250"/>
          <p14:tracePt t="37127" x="2984500" y="4133850"/>
          <p14:tracePt t="37143" x="2895600" y="4089400"/>
          <p14:tracePt t="37160" x="2851150" y="4057650"/>
          <p14:tracePt t="37176" x="2832100" y="4051300"/>
          <p14:tracePt t="37193" x="2806700" y="4051300"/>
          <p14:tracePt t="37210" x="2794000" y="4044950"/>
          <p14:tracePt t="37226" x="2774950" y="4044950"/>
          <p14:tracePt t="37243" x="2755900" y="4044950"/>
          <p14:tracePt t="37245" x="2743200" y="4044950"/>
          <p14:tracePt t="37260" x="2730500" y="4044950"/>
          <p14:tracePt t="37277" x="2698750" y="4038600"/>
          <p14:tracePt t="37293" x="2673350" y="4038600"/>
          <p14:tracePt t="37309" x="2622550" y="4032250"/>
          <p14:tracePt t="37325" x="2590800" y="4013200"/>
          <p14:tracePt t="37342" x="2527300" y="3994150"/>
          <p14:tracePt t="37359" x="2495550" y="3987800"/>
          <p14:tracePt t="37375" x="2463800" y="3962400"/>
          <p14:tracePt t="37392" x="2438400" y="3956050"/>
          <p14:tracePt t="37409" x="2432050" y="3956050"/>
          <p14:tracePt t="37425" x="2425700" y="3956050"/>
          <p14:tracePt t="37466" x="2419350" y="3956050"/>
          <p14:tracePt t="37498" x="2419350" y="3981450"/>
          <p14:tracePt t="37509" x="2419350" y="4000500"/>
          <p14:tracePt t="37520" x="2425700" y="4019550"/>
          <p14:tracePt t="37530" x="2432050" y="4032250"/>
          <p14:tracePt t="37543" x="2451100" y="4057650"/>
          <p14:tracePt t="37560" x="2482850" y="4083050"/>
          <p14:tracePt t="37577" x="2609850" y="4159250"/>
          <p14:tracePt t="37594" x="2863850" y="4248150"/>
          <p14:tracePt t="37610" x="2990850" y="4254500"/>
          <p14:tracePt t="37627" x="3232150" y="4279900"/>
          <p14:tracePt t="37643" x="3346450" y="4279900"/>
          <p14:tracePt t="37659" x="3549650" y="4260850"/>
          <p14:tracePt t="37677" x="3606800" y="4248150"/>
          <p14:tracePt t="37693" x="3670300" y="4216400"/>
          <p14:tracePt t="37710" x="3702050" y="4159250"/>
          <p14:tracePt t="37727" x="3702050" y="4083050"/>
          <p14:tracePt t="37744" x="3625850" y="3924300"/>
          <p14:tracePt t="37759" x="3530600" y="3822700"/>
          <p14:tracePt t="37776" x="3302000" y="3695700"/>
          <p14:tracePt t="37793" x="3175000" y="3651250"/>
          <p14:tracePt t="37810" x="2959100" y="3651250"/>
          <p14:tracePt t="37827" x="2876550" y="3663950"/>
          <p14:tracePt t="37842" x="2755900" y="3733800"/>
          <p14:tracePt t="37860" x="2698750" y="3778250"/>
          <p14:tracePt t="37876" x="2692400" y="3790950"/>
          <p14:tracePt t="37893" x="2673350" y="3803650"/>
          <p14:tracePt t="37912" x="2667000" y="3816350"/>
          <p14:tracePt t="37927" x="2660650" y="3822700"/>
          <p14:tracePt t="37943" x="2654300" y="3841750"/>
          <p14:tracePt t="37959" x="2635250" y="3854450"/>
          <p14:tracePt t="37976" x="2616200" y="3873500"/>
          <p14:tracePt t="37993" x="2609850" y="3886200"/>
          <p14:tracePt t="38010" x="2597150" y="3898900"/>
          <p14:tracePt t="38026" x="2590800" y="3905250"/>
          <p14:tracePt t="38043" x="2584450" y="3911600"/>
          <p14:tracePt t="38059" x="2584450" y="3917950"/>
          <p14:tracePt t="38081" x="2578100" y="3917950"/>
          <p14:tracePt t="38093" x="2578100" y="3924300"/>
          <p14:tracePt t="38174" x="2578100" y="3930650"/>
          <p14:tracePt t="38227" x="2571750" y="3937000"/>
          <p14:tracePt t="38248" x="2565400" y="3949700"/>
          <p14:tracePt t="38260" x="2565400" y="3962400"/>
          <p14:tracePt t="38270" x="2565400" y="3981450"/>
          <p14:tracePt t="38281" x="2565400" y="4006850"/>
          <p14:tracePt t="38292" x="2565400" y="4025900"/>
          <p14:tracePt t="38309" x="2565400" y="4038600"/>
          <p14:tracePt t="38327" x="2565400" y="4070350"/>
          <p14:tracePt t="38345" x="2597150" y="4108450"/>
          <p14:tracePt t="38359" x="2609850" y="4121150"/>
          <p14:tracePt t="38377" x="2717800" y="4184650"/>
          <p14:tracePt t="38393" x="2787650" y="4210050"/>
          <p14:tracePt t="38411" x="2927350" y="4229100"/>
          <p14:tracePt t="38427" x="2984500" y="4229100"/>
          <p14:tracePt t="38443" x="3041650" y="4229100"/>
          <p14:tracePt t="38460" x="3060700" y="4229100"/>
          <p14:tracePt t="38461" x="3073400" y="4229100"/>
          <p14:tracePt t="38476" x="3079750" y="4229100"/>
          <p14:tracePt t="38492" x="3092450" y="4197350"/>
          <p14:tracePt t="38508" x="3092450" y="4171950"/>
          <p14:tracePt t="38525" x="3073400" y="4076700"/>
          <p14:tracePt t="38542" x="3048000" y="4032250"/>
          <p14:tracePt t="38558" x="2914650" y="3943350"/>
          <p14:tracePt t="38575" x="2838450" y="3905250"/>
          <p14:tracePt t="38592" x="2717800" y="3886200"/>
          <p14:tracePt t="38609" x="2597150" y="3898900"/>
          <p14:tracePt t="38625" x="2552700" y="3924300"/>
          <p14:tracePt t="38642" x="2489200" y="3981450"/>
          <p14:tracePt t="38660" x="2463800" y="4006850"/>
          <p14:tracePt t="38676" x="2425700" y="4057650"/>
          <p14:tracePt t="38694" x="2393950" y="4140200"/>
          <p14:tracePt t="38710" x="2393950" y="4216400"/>
          <p14:tracePt t="38727" x="2419350" y="4413250"/>
          <p14:tracePt t="38743" x="2451100" y="4476750"/>
          <p14:tracePt t="38760" x="2520950" y="4572000"/>
          <p14:tracePt t="38776" x="2565400" y="4610100"/>
          <p14:tracePt t="38793" x="2717800" y="4667250"/>
          <p14:tracePt t="38811" x="2952750" y="4667250"/>
          <p14:tracePt t="38827" x="3035300" y="4641850"/>
          <p14:tracePt t="38843" x="3181350" y="4508500"/>
          <p14:tracePt t="38860" x="3232150" y="4413250"/>
          <p14:tracePt t="38876" x="3295650" y="4197350"/>
          <p14:tracePt t="38893" x="3295650" y="4057650"/>
          <p14:tracePt t="38910" x="3257550" y="3822700"/>
          <p14:tracePt t="38927" x="3073400" y="3663950"/>
          <p14:tracePt t="38943" x="2965450" y="3632200"/>
          <p14:tracePt t="38959" x="2774950" y="3619500"/>
          <p14:tracePt t="38976" x="2679700" y="3663950"/>
          <p14:tracePt t="38993" x="2540000" y="3765550"/>
          <p14:tracePt t="39010" x="2495550" y="3803650"/>
          <p14:tracePt t="39027" x="2457450" y="3860800"/>
          <p14:tracePt t="39043" x="2438400" y="3898900"/>
          <p14:tracePt t="39059" x="2438400" y="3911600"/>
          <p14:tracePt t="39075" x="2438400" y="3930650"/>
          <p14:tracePt t="39093" x="2438400" y="3943350"/>
          <p14:tracePt t="39110" x="2438400" y="3949700"/>
          <p14:tracePt t="39140" x="2438400" y="3956050"/>
          <p14:tracePt t="39422" x="2438400" y="3962400"/>
          <p14:tracePt t="39454" x="2438400" y="3968750"/>
          <p14:tracePt t="39465" x="2438400" y="3975100"/>
          <p14:tracePt t="39476" x="2438400" y="3987800"/>
          <p14:tracePt t="39486" x="2438400" y="3994150"/>
          <p14:tracePt t="39496" x="2444750" y="4006850"/>
          <p14:tracePt t="39509" x="2463800" y="4025900"/>
          <p14:tracePt t="39525" x="2476500" y="4038600"/>
          <p14:tracePt t="39542" x="2489200" y="4057650"/>
          <p14:tracePt t="39558" x="2514600" y="4070350"/>
          <p14:tracePt t="39575" x="2565400" y="4095750"/>
          <p14:tracePt t="39592" x="2622550" y="4102100"/>
          <p14:tracePt t="39609" x="2654300" y="4108450"/>
          <p14:tracePt t="39627" x="2698750" y="4108450"/>
          <p14:tracePt t="39642" x="2711450" y="4108450"/>
          <p14:tracePt t="39658" x="2736850" y="4108450"/>
          <p14:tracePt t="39675" x="2749550" y="4108450"/>
          <p14:tracePt t="39692" x="2762250" y="4108450"/>
          <p14:tracePt t="39708" x="2768600" y="4108450"/>
          <p14:tracePt t="39740" x="2768600" y="4102100"/>
          <p14:tracePt t="39750" x="2755900" y="4089400"/>
          <p14:tracePt t="39761" x="2730500" y="4076700"/>
          <p14:tracePt t="39775" x="2673350" y="4057650"/>
          <p14:tracePt t="39792" x="2628900" y="4044950"/>
          <p14:tracePt t="39808" x="2571750" y="4032250"/>
          <p14:tracePt t="39826" x="2540000" y="4032250"/>
          <p14:tracePt t="39842" x="2527300" y="4032250"/>
          <p14:tracePt t="39859" x="2520950" y="4032250"/>
          <p14:tracePt t="39876" x="2514600" y="4032250"/>
          <p14:tracePt t="39892" x="2514600" y="4051300"/>
          <p14:tracePt t="39909" x="2514600" y="4070350"/>
          <p14:tracePt t="39910" x="2514600" y="4083050"/>
          <p14:tracePt t="39925" x="2514600" y="4108450"/>
          <p14:tracePt t="39943" x="2540000" y="4165600"/>
          <p14:tracePt t="39959" x="2552700" y="4178300"/>
          <p14:tracePt t="39976" x="2609850" y="4216400"/>
          <p14:tracePt t="39993" x="2641600" y="4229100"/>
          <p14:tracePt t="40010" x="2705100" y="4235450"/>
          <p14:tracePt t="40026" x="2762250" y="4235450"/>
          <p14:tracePt t="40043" x="2800350" y="4235450"/>
          <p14:tracePt t="40059" x="2908300" y="4235450"/>
          <p14:tracePt t="40077" x="2946400" y="4235450"/>
          <p14:tracePt t="40093" x="3016250" y="4235450"/>
          <p14:tracePt t="40110" x="3035300" y="4229100"/>
          <p14:tracePt t="40111" x="3067050" y="4222750"/>
          <p14:tracePt t="40127" x="3086100" y="4222750"/>
          <p14:tracePt t="40143" x="3136900" y="4216400"/>
          <p14:tracePt t="40160" x="3155950" y="4210050"/>
          <p14:tracePt t="40177" x="3200400" y="4191000"/>
          <p14:tracePt t="40192" x="3219450" y="4191000"/>
          <p14:tracePt t="40210" x="3238500" y="4184650"/>
          <p14:tracePt t="40628" x="3244850" y="4184650"/>
          <p14:tracePt t="40639" x="3257550" y="4184650"/>
          <p14:tracePt t="40649" x="3282950" y="4191000"/>
          <p14:tracePt t="40660" x="3308350" y="4191000"/>
          <p14:tracePt t="40675" x="3333750" y="4197350"/>
          <p14:tracePt t="40692" x="3409950" y="4203700"/>
          <p14:tracePt t="40708" x="3460750" y="4216400"/>
          <p14:tracePt t="40726" x="3530600" y="4216400"/>
          <p14:tracePt t="40743" x="3549650" y="4216400"/>
          <p14:tracePt t="40759" x="3581400" y="4216400"/>
          <p14:tracePt t="40776" x="3587750" y="4216400"/>
          <p14:tracePt t="40792" x="3600450" y="4216400"/>
          <p14:tracePt t="40808" x="3606800" y="4216400"/>
          <p14:tracePt t="40850" x="3613150" y="4216400"/>
          <p14:tracePt t="40914" x="3619500" y="4216400"/>
          <p14:tracePt t="41360" x="3619500" y="4210050"/>
          <p14:tracePt t="41370" x="3632200" y="4184650"/>
          <p14:tracePt t="41380" x="3638550" y="4146550"/>
          <p14:tracePt t="41394" x="3657600" y="4102100"/>
          <p14:tracePt t="41410" x="3670300" y="4064000"/>
          <p14:tracePt t="41426" x="3695700" y="3987800"/>
          <p14:tracePt t="41445" x="3746500" y="3892550"/>
          <p14:tracePt t="41459" x="3765550" y="3854450"/>
          <p14:tracePt t="41477" x="3835400" y="3790950"/>
          <p14:tracePt t="41492" x="3879850" y="3752850"/>
          <p14:tracePt t="41509" x="3987800" y="3676650"/>
          <p14:tracePt t="41526" x="4038600" y="3657600"/>
          <p14:tracePt t="41543" x="4140200" y="3625850"/>
          <p14:tracePt t="41560" x="4267200" y="3625850"/>
          <p14:tracePt t="41576" x="4318000" y="3625850"/>
          <p14:tracePt t="41592" x="4419600" y="3625850"/>
          <p14:tracePt t="41608" x="4451350" y="3625850"/>
          <p14:tracePt t="41625" x="4508500" y="3625850"/>
          <p14:tracePt t="41641" x="4527550" y="3638550"/>
          <p14:tracePt t="41658" x="4552950" y="3657600"/>
          <p14:tracePt t="41675" x="4572000" y="3670300"/>
          <p14:tracePt t="41692" x="4578350" y="3689350"/>
          <p14:tracePt t="41708" x="4603750" y="3714750"/>
          <p14:tracePt t="41725" x="4610100" y="3746500"/>
          <p14:tracePt t="41741" x="4629150" y="3784600"/>
          <p14:tracePt t="41758" x="4635500" y="3810000"/>
          <p14:tracePt t="41775" x="4641850" y="3841750"/>
          <p14:tracePt t="41792" x="4648200" y="3860800"/>
          <p14:tracePt t="41793" x="4654550" y="3886200"/>
          <p14:tracePt t="41808" x="4660900" y="3905250"/>
          <p14:tracePt t="41825" x="4686300" y="3956050"/>
          <p14:tracePt t="41841" x="4699000" y="3975100"/>
          <p14:tracePt t="41858" x="4730750" y="4038600"/>
          <p14:tracePt t="41875" x="4743450" y="4057650"/>
          <p14:tracePt t="41891" x="4768850" y="4102100"/>
          <p14:tracePt t="41908" x="4787900" y="4127500"/>
          <p14:tracePt t="41925" x="4787900" y="4133850"/>
          <p14:tracePt t="41942" x="4794250" y="4152900"/>
          <p14:tracePt t="41958" x="4800600" y="4159250"/>
          <p14:tracePt t="41975" x="4800600" y="4178300"/>
          <p14:tracePt t="41991" x="4800600" y="4203700"/>
          <p14:tracePt t="42008" x="4775200" y="4241800"/>
          <p14:tracePt t="42025" x="4679950" y="4305300"/>
          <p14:tracePt t="42041" x="4629150" y="4343400"/>
          <p14:tracePt t="42058" x="4521200" y="4387850"/>
          <p14:tracePt t="42075" x="4483100" y="4387850"/>
          <p14:tracePt t="42091" x="4375150" y="4387850"/>
          <p14:tracePt t="42109" x="4349750" y="4387850"/>
          <p14:tracePt t="42110" x="4318000" y="4381500"/>
          <p14:tracePt t="42125" x="4286250" y="4356100"/>
          <p14:tracePt t="42142" x="4248150" y="4318000"/>
          <p14:tracePt t="42160" x="4235450" y="4305300"/>
          <p14:tracePt t="42176" x="4222750" y="4273550"/>
          <p14:tracePt t="42193" x="4210050" y="4260850"/>
          <p14:tracePt t="42210" x="4203700" y="4241800"/>
          <p14:tracePt t="42227" x="4203700" y="4229100"/>
          <p14:tracePt t="42242" x="4197350" y="4229100"/>
          <p14:tracePt t="42259" x="4197350" y="4222750"/>
          <p14:tracePt t="42343" x="4197350" y="4216400"/>
          <p14:tracePt t="42353" x="4197350" y="4210050"/>
          <p14:tracePt t="42364" x="4197350" y="4203700"/>
          <p14:tracePt t="42377" x="4197350" y="4197350"/>
          <p14:tracePt t="42393" x="4197350" y="4184650"/>
          <p14:tracePt t="42410" x="4191000" y="4159250"/>
          <p14:tracePt t="42428" x="4191000" y="4152900"/>
          <p14:tracePt t="42449" x="4191000" y="4146550"/>
          <p14:tracePt t="42492" x="4191000" y="4140200"/>
          <p14:tracePt t="42512" x="4191000" y="4133850"/>
          <p14:tracePt t="42533" x="4191000" y="4127500"/>
          <p14:tracePt t="42545" x="4191000" y="4121150"/>
          <p14:tracePt t="42554" x="4210050" y="4114800"/>
          <p14:tracePt t="42565" x="4229100" y="4108450"/>
          <p14:tracePt t="42577" x="4260850" y="4095750"/>
          <p14:tracePt t="42593" x="4292600" y="4089400"/>
          <p14:tracePt t="42611" x="4362450" y="4070350"/>
          <p14:tracePt t="42626" x="4400550" y="4070350"/>
          <p14:tracePt t="42643" x="4508500" y="4064000"/>
          <p14:tracePt t="42660" x="4572000" y="4064000"/>
          <p14:tracePt t="42676" x="4603750" y="4064000"/>
          <p14:tracePt t="42694" x="4641850" y="4064000"/>
          <p14:tracePt t="42709" x="4673600" y="4070350"/>
          <p14:tracePt t="42725" x="4718050" y="4089400"/>
          <p14:tracePt t="42743" x="4737100" y="4108450"/>
          <p14:tracePt t="42759" x="4762500" y="4133850"/>
          <p14:tracePt t="42777" x="4781550" y="4152900"/>
          <p14:tracePt t="42793" x="4794250" y="4159250"/>
          <p14:tracePt t="42810" x="4800600" y="4171950"/>
          <p14:tracePt t="42827" x="4800600" y="4184650"/>
          <p14:tracePt t="42843" x="4800600" y="4197350"/>
          <p14:tracePt t="42859" x="4800600" y="4216400"/>
          <p14:tracePt t="42876" x="4749800" y="4254500"/>
          <p14:tracePt t="42893" x="4610100" y="4311650"/>
          <p14:tracePt t="42910" x="4521200" y="4337050"/>
          <p14:tracePt t="42927" x="4381500" y="4343400"/>
          <p14:tracePt t="42942" x="4330700" y="4343400"/>
          <p14:tracePt t="42959" x="4235450" y="4343400"/>
          <p14:tracePt t="42976" x="4203700" y="4324350"/>
          <p14:tracePt t="42993" x="4152900" y="4298950"/>
          <p14:tracePt t="43010" x="4140200" y="4267200"/>
          <p14:tracePt t="43026" x="4133850" y="4241800"/>
          <p14:tracePt t="43043" x="4133850" y="4210050"/>
          <p14:tracePt t="43059" x="4133850" y="4191000"/>
          <p14:tracePt t="43076" x="4152900" y="4146550"/>
          <p14:tracePt t="43092" x="4178300" y="4133850"/>
          <p14:tracePt t="43110" x="4260850" y="4089400"/>
          <p14:tracePt t="43125" x="4356100" y="4083050"/>
          <p14:tracePt t="43141" x="4394200" y="4083050"/>
          <p14:tracePt t="43158" x="4451350" y="4083050"/>
          <p14:tracePt t="43175" x="4464050" y="4083050"/>
          <p14:tracePt t="43191" x="4483100" y="4089400"/>
          <p14:tracePt t="43208" x="4489450" y="4089400"/>
          <p14:tracePt t="43225" x="4495800" y="4089400"/>
          <p14:tracePt t="43241" x="4502150" y="4095750"/>
          <p14:tracePt t="43258" x="4508500" y="4095750"/>
          <p14:tracePt t="43275" x="4508500" y="4108450"/>
          <p14:tracePt t="43294" x="4508500" y="4114800"/>
          <p14:tracePt t="43327" x="4508500" y="4121150"/>
          <p14:tracePt t="46541" x="4514850" y="4121150"/>
          <p14:tracePt t="47609" x="4527550" y="4121150"/>
          <p14:tracePt t="47619" x="4533900" y="4108450"/>
          <p14:tracePt t="47630" x="4546600" y="4102100"/>
          <p14:tracePt t="47641" x="4552950" y="4089400"/>
          <p14:tracePt t="47658" x="4565650" y="4083050"/>
          <p14:tracePt t="47674" x="4603750" y="4057650"/>
          <p14:tracePt t="47691" x="4616450" y="4057650"/>
          <p14:tracePt t="47708" x="4641850" y="4051300"/>
          <p14:tracePt t="47725" x="4641850" y="4044950"/>
          <p14:tracePt t="47741" x="4660900" y="4044950"/>
          <p14:tracePt t="47758" x="4667250" y="4044950"/>
          <p14:tracePt t="47778" x="4673600" y="4044950"/>
          <p14:tracePt t="47820" x="4679950" y="4044950"/>
          <p14:tracePt t="47895" x="4686300" y="4044950"/>
          <p14:tracePt t="48530" x="4686300" y="4032250"/>
          <p14:tracePt t="48542" x="4692650" y="4019550"/>
          <p14:tracePt t="48551" x="4692650" y="3994150"/>
          <p14:tracePt t="48563" x="4692650" y="3956050"/>
          <p14:tracePt t="48575" x="4692650" y="3930650"/>
          <p14:tracePt t="48592" x="4692650" y="3892550"/>
          <p14:tracePt t="48609" x="4692650" y="3816350"/>
          <p14:tracePt t="48626" x="4692650" y="3721100"/>
          <p14:tracePt t="48643" x="4686300" y="3657600"/>
          <p14:tracePt t="48659" x="4667250" y="3511550"/>
          <p14:tracePt t="48676" x="4660900" y="3448050"/>
          <p14:tracePt t="48692" x="4629150" y="3314700"/>
          <p14:tracePt t="48709" x="4629150" y="3263900"/>
          <p14:tracePt t="48726" x="4610100" y="3155950"/>
          <p14:tracePt t="48743" x="4603750" y="3079750"/>
          <p14:tracePt t="48759" x="4603750" y="3054350"/>
          <p14:tracePt t="48775" x="4597400" y="3041650"/>
          <p14:tracePt t="48795" x="4597400" y="3035300"/>
          <p14:tracePt t="48816" x="4597400" y="3028950"/>
          <p14:tracePt t="48858" x="4597400" y="3022600"/>
          <p14:tracePt t="48899" x="4597400" y="3016250"/>
          <p14:tracePt t="48910" x="4597400" y="3003550"/>
          <p14:tracePt t="48920" x="4591050" y="3003550"/>
          <p14:tracePt t="48931" x="4591050" y="2990850"/>
          <p14:tracePt t="48942" x="4584700" y="2978150"/>
          <p14:tracePt t="48958" x="4584700" y="2965450"/>
          <p14:tracePt t="48974" x="4578350" y="2940050"/>
          <p14:tracePt t="48991" x="4572000" y="2927350"/>
          <p14:tracePt t="49008" x="4572000" y="2908300"/>
          <p14:tracePt t="49024" x="4572000" y="2901950"/>
          <p14:tracePt t="49041" x="4565650" y="2895600"/>
          <p14:tracePt t="49058" x="4565650" y="2889250"/>
          <p14:tracePt t="49075" x="4565650" y="2882900"/>
          <p14:tracePt t="49102" x="4565650" y="2876550"/>
          <p14:tracePt t="49144" x="4565650" y="2870200"/>
          <p14:tracePt t="49209" x="4565650" y="2863850"/>
          <p14:tracePt t="49260" x="4565650" y="2857500"/>
          <p14:tracePt t="49292" x="4565650" y="2851150"/>
          <p14:tracePt t="49302" x="4565650" y="2844800"/>
          <p14:tracePt t="49314" x="4565650" y="2838450"/>
          <p14:tracePt t="49334" x="4565650" y="2832100"/>
          <p14:tracePt t="49366" x="4565650" y="2825750"/>
          <p14:tracePt t="49407" x="4565650" y="2832100"/>
          <p14:tracePt t="49418" x="4565650" y="2851150"/>
          <p14:tracePt t="49430" x="4559300" y="2895600"/>
          <p14:tracePt t="49443" x="4559300" y="2933700"/>
          <p14:tracePt t="49459" x="4559300" y="3009900"/>
          <p14:tracePt t="49475" x="4559300" y="3187700"/>
          <p14:tracePt t="49493" x="4559300" y="3302000"/>
          <p14:tracePt t="49509" x="4559300" y="3340100"/>
          <p14:tracePt t="49526" x="4572000" y="3422650"/>
          <p14:tracePt t="49542" x="4572000" y="3441700"/>
          <p14:tracePt t="49559" x="4584700" y="3492500"/>
          <p14:tracePt t="49575" x="4591050" y="3517900"/>
          <p14:tracePt t="49591" x="4597400" y="3575050"/>
          <p14:tracePt t="49609" x="4616450" y="3613150"/>
          <p14:tracePt t="49625" x="4622800" y="3638550"/>
          <p14:tracePt t="49641" x="4629150" y="3695700"/>
          <p14:tracePt t="49659" x="4648200" y="3733800"/>
          <p14:tracePt t="49675" x="4660900" y="3810000"/>
          <p14:tracePt t="49692" x="4667250" y="3835400"/>
          <p14:tracePt t="49709" x="4686300" y="3905250"/>
          <p14:tracePt t="49726" x="4699000" y="3975100"/>
          <p14:tracePt t="49742" x="4718050" y="4006850"/>
          <p14:tracePt t="49759" x="4749800" y="4083050"/>
          <p14:tracePt t="49775" x="4756150" y="4114800"/>
          <p14:tracePt t="49791" x="4781550" y="4171950"/>
          <p14:tracePt t="49808" x="4794250" y="4229100"/>
          <p14:tracePt t="49825" x="4813300" y="4273550"/>
        </p14:tracePtLst>
      </p14:laserTraceLst>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p:cNvSpPr>
            <a:spLocks noGrp="1"/>
          </p:cNvSpPr>
          <p:nvPr>
            <p:ph type="title"/>
          </p:nvPr>
        </p:nvSpPr>
        <p:spPr>
          <a:xfrm>
            <a:off x="457200" y="274638"/>
            <a:ext cx="8229600" cy="1143000"/>
          </a:xfrm>
        </p:spPr>
        <p:txBody>
          <a:bodyPr/>
          <a:lstStyle/>
          <a:p>
            <a:r>
              <a:rPr lang="pt-BR" altLang="en-US"/>
              <a:t>Study design</a:t>
            </a:r>
            <a:endParaRPr lang="en-US" altLang="en-US"/>
          </a:p>
        </p:txBody>
      </p:sp>
      <p:sp>
        <p:nvSpPr>
          <p:cNvPr id="21507" name="Espaço Reservado para Conteúdo 2"/>
          <p:cNvSpPr>
            <a:spLocks noGrp="1"/>
          </p:cNvSpPr>
          <p:nvPr>
            <p:ph idx="1"/>
          </p:nvPr>
        </p:nvSpPr>
        <p:spPr>
          <a:xfrm>
            <a:off x="457200" y="1600200"/>
            <a:ext cx="8229600" cy="604838"/>
          </a:xfrm>
        </p:spPr>
        <p:txBody>
          <a:bodyPr/>
          <a:lstStyle/>
          <a:p>
            <a:r>
              <a:rPr lang="pt-BR" altLang="en-US"/>
              <a:t>Diagnosis – Case-control</a:t>
            </a:r>
            <a:endParaRPr lang="en-US" altLang="en-US"/>
          </a:p>
        </p:txBody>
      </p:sp>
      <p:sp>
        <p:nvSpPr>
          <p:cNvPr id="5" name="Espaço Reservado para Rodapé 4"/>
          <p:cNvSpPr>
            <a:spLocks noGrp="1"/>
          </p:cNvSpPr>
          <p:nvPr>
            <p:ph type="ftr" sz="quarter" idx="11"/>
          </p:nvPr>
        </p:nvSpPr>
        <p:spPr>
          <a:xfrm>
            <a:off x="3124200" y="6448425"/>
            <a:ext cx="2895600" cy="365125"/>
          </a:xfrm>
        </p:spPr>
        <p:txBody>
          <a:bodyPr/>
          <a:lstStyle/>
          <a:p>
            <a:pPr>
              <a:defRPr/>
            </a:pPr>
            <a:r>
              <a:rPr lang="pt-BR" dirty="0" err="1"/>
              <a:t>Session</a:t>
            </a:r>
            <a:r>
              <a:rPr lang="pt-BR" dirty="0"/>
              <a:t> 2</a:t>
            </a:r>
          </a:p>
        </p:txBody>
      </p:sp>
      <p:sp>
        <p:nvSpPr>
          <p:cNvPr id="21510" name="Espaço Reservado para Número de Slide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F2BFE28-3298-4BA1-B05B-41D6BB8735A1}" type="slidenum">
              <a:rPr lang="pt-BR" altLang="en-US" sz="1200" smtClean="0">
                <a:solidFill>
                  <a:srgbClr val="898989"/>
                </a:solidFill>
              </a:rPr>
              <a:pPr>
                <a:spcBef>
                  <a:spcPct val="0"/>
                </a:spcBef>
                <a:buFontTx/>
                <a:buNone/>
              </a:pPr>
              <a:t>18</a:t>
            </a:fld>
            <a:endParaRPr lang="pt-BR" altLang="en-US" sz="1200">
              <a:solidFill>
                <a:srgbClr val="898989"/>
              </a:solidFill>
            </a:endParaRPr>
          </a:p>
        </p:txBody>
      </p:sp>
      <p:sp>
        <p:nvSpPr>
          <p:cNvPr id="21511" name="Line 5"/>
          <p:cNvSpPr>
            <a:spLocks noChangeShapeType="1"/>
          </p:cNvSpPr>
          <p:nvPr/>
        </p:nvSpPr>
        <p:spPr bwMode="auto">
          <a:xfrm>
            <a:off x="611188" y="2708275"/>
            <a:ext cx="7489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2" name="Text Box 6"/>
          <p:cNvSpPr txBox="1">
            <a:spLocks noChangeArrowheads="1"/>
          </p:cNvSpPr>
          <p:nvPr/>
        </p:nvSpPr>
        <p:spPr bwMode="auto">
          <a:xfrm>
            <a:off x="1690688" y="2276475"/>
            <a:ext cx="568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800">
                <a:latin typeface="Arial" panose="020B0604020202020204" pitchFamily="34" charset="0"/>
              </a:rPr>
              <a:t>Sequence of diagnosis in time</a:t>
            </a:r>
          </a:p>
        </p:txBody>
      </p:sp>
      <p:sp>
        <p:nvSpPr>
          <p:cNvPr id="21513" name="Oval 7"/>
          <p:cNvSpPr>
            <a:spLocks noChangeArrowheads="1"/>
          </p:cNvSpPr>
          <p:nvPr/>
        </p:nvSpPr>
        <p:spPr bwMode="auto">
          <a:xfrm>
            <a:off x="684213" y="28527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14" name="Oval 8"/>
          <p:cNvSpPr>
            <a:spLocks noChangeArrowheads="1"/>
          </p:cNvSpPr>
          <p:nvPr/>
        </p:nvSpPr>
        <p:spPr bwMode="auto">
          <a:xfrm>
            <a:off x="971550"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15" name="Oval 9"/>
          <p:cNvSpPr>
            <a:spLocks noChangeArrowheads="1"/>
          </p:cNvSpPr>
          <p:nvPr/>
        </p:nvSpPr>
        <p:spPr bwMode="auto">
          <a:xfrm>
            <a:off x="1258888" y="28527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16" name="Oval 10"/>
          <p:cNvSpPr>
            <a:spLocks noChangeArrowheads="1"/>
          </p:cNvSpPr>
          <p:nvPr/>
        </p:nvSpPr>
        <p:spPr bwMode="auto">
          <a:xfrm>
            <a:off x="1835150"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17" name="Oval 11"/>
          <p:cNvSpPr>
            <a:spLocks noChangeArrowheads="1"/>
          </p:cNvSpPr>
          <p:nvPr/>
        </p:nvSpPr>
        <p:spPr bwMode="auto">
          <a:xfrm>
            <a:off x="2124075"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18" name="Oval 12"/>
          <p:cNvSpPr>
            <a:spLocks noChangeArrowheads="1"/>
          </p:cNvSpPr>
          <p:nvPr/>
        </p:nvSpPr>
        <p:spPr bwMode="auto">
          <a:xfrm>
            <a:off x="2411413" y="28527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19" name="Oval 13"/>
          <p:cNvSpPr>
            <a:spLocks noChangeArrowheads="1"/>
          </p:cNvSpPr>
          <p:nvPr/>
        </p:nvSpPr>
        <p:spPr bwMode="auto">
          <a:xfrm>
            <a:off x="2700338" y="28527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0" name="Oval 14"/>
          <p:cNvSpPr>
            <a:spLocks noChangeArrowheads="1"/>
          </p:cNvSpPr>
          <p:nvPr/>
        </p:nvSpPr>
        <p:spPr bwMode="auto">
          <a:xfrm>
            <a:off x="2987675"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1" name="Oval 15"/>
          <p:cNvSpPr>
            <a:spLocks noChangeArrowheads="1"/>
          </p:cNvSpPr>
          <p:nvPr/>
        </p:nvSpPr>
        <p:spPr bwMode="auto">
          <a:xfrm>
            <a:off x="3275013" y="28527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2" name="Oval 16"/>
          <p:cNvSpPr>
            <a:spLocks noChangeArrowheads="1"/>
          </p:cNvSpPr>
          <p:nvPr/>
        </p:nvSpPr>
        <p:spPr bwMode="auto">
          <a:xfrm>
            <a:off x="4140200"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3" name="Oval 18"/>
          <p:cNvSpPr>
            <a:spLocks noChangeArrowheads="1"/>
          </p:cNvSpPr>
          <p:nvPr/>
        </p:nvSpPr>
        <p:spPr bwMode="auto">
          <a:xfrm>
            <a:off x="5003800"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4" name="Oval 19"/>
          <p:cNvSpPr>
            <a:spLocks noChangeArrowheads="1"/>
          </p:cNvSpPr>
          <p:nvPr/>
        </p:nvSpPr>
        <p:spPr bwMode="auto">
          <a:xfrm>
            <a:off x="5292725"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5" name="Oval 20"/>
          <p:cNvSpPr>
            <a:spLocks noChangeArrowheads="1"/>
          </p:cNvSpPr>
          <p:nvPr/>
        </p:nvSpPr>
        <p:spPr bwMode="auto">
          <a:xfrm>
            <a:off x="5867400"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6" name="Oval 21"/>
          <p:cNvSpPr>
            <a:spLocks noChangeArrowheads="1"/>
          </p:cNvSpPr>
          <p:nvPr/>
        </p:nvSpPr>
        <p:spPr bwMode="auto">
          <a:xfrm>
            <a:off x="6156325"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7" name="Oval 23"/>
          <p:cNvSpPr>
            <a:spLocks noChangeArrowheads="1"/>
          </p:cNvSpPr>
          <p:nvPr/>
        </p:nvSpPr>
        <p:spPr bwMode="auto">
          <a:xfrm>
            <a:off x="7307263" y="28527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8" name="Oval 24"/>
          <p:cNvSpPr>
            <a:spLocks noChangeArrowheads="1"/>
          </p:cNvSpPr>
          <p:nvPr/>
        </p:nvSpPr>
        <p:spPr bwMode="auto">
          <a:xfrm>
            <a:off x="7596188" y="28527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29" name="Oval 25"/>
          <p:cNvSpPr>
            <a:spLocks noChangeArrowheads="1"/>
          </p:cNvSpPr>
          <p:nvPr/>
        </p:nvSpPr>
        <p:spPr bwMode="auto">
          <a:xfrm>
            <a:off x="7885113" y="28527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0" name="Oval 26"/>
          <p:cNvSpPr>
            <a:spLocks noChangeArrowheads="1"/>
          </p:cNvSpPr>
          <p:nvPr/>
        </p:nvSpPr>
        <p:spPr bwMode="auto">
          <a:xfrm>
            <a:off x="1547813" y="2852738"/>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1" name="Oval 27"/>
          <p:cNvSpPr>
            <a:spLocks noChangeArrowheads="1"/>
          </p:cNvSpPr>
          <p:nvPr/>
        </p:nvSpPr>
        <p:spPr bwMode="auto">
          <a:xfrm>
            <a:off x="3563938" y="2852738"/>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2" name="Oval 28"/>
          <p:cNvSpPr>
            <a:spLocks noChangeArrowheads="1"/>
          </p:cNvSpPr>
          <p:nvPr/>
        </p:nvSpPr>
        <p:spPr bwMode="auto">
          <a:xfrm>
            <a:off x="3851275" y="2852738"/>
            <a:ext cx="144463"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3" name="Oval 29"/>
          <p:cNvSpPr>
            <a:spLocks noChangeArrowheads="1"/>
          </p:cNvSpPr>
          <p:nvPr/>
        </p:nvSpPr>
        <p:spPr bwMode="auto">
          <a:xfrm>
            <a:off x="4427538" y="2852738"/>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4" name="Oval 30"/>
          <p:cNvSpPr>
            <a:spLocks noChangeArrowheads="1"/>
          </p:cNvSpPr>
          <p:nvPr/>
        </p:nvSpPr>
        <p:spPr bwMode="auto">
          <a:xfrm>
            <a:off x="4714875" y="2852738"/>
            <a:ext cx="144463"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5" name="Oval 31"/>
          <p:cNvSpPr>
            <a:spLocks noChangeArrowheads="1"/>
          </p:cNvSpPr>
          <p:nvPr/>
        </p:nvSpPr>
        <p:spPr bwMode="auto">
          <a:xfrm>
            <a:off x="5580063" y="2852738"/>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6" name="Oval 32"/>
          <p:cNvSpPr>
            <a:spLocks noChangeArrowheads="1"/>
          </p:cNvSpPr>
          <p:nvPr/>
        </p:nvSpPr>
        <p:spPr bwMode="auto">
          <a:xfrm>
            <a:off x="6443663" y="2852738"/>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7" name="Oval 33"/>
          <p:cNvSpPr>
            <a:spLocks noChangeArrowheads="1"/>
          </p:cNvSpPr>
          <p:nvPr/>
        </p:nvSpPr>
        <p:spPr bwMode="auto">
          <a:xfrm>
            <a:off x="6732588" y="2852738"/>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8" name="Oval 34"/>
          <p:cNvSpPr>
            <a:spLocks noChangeArrowheads="1"/>
          </p:cNvSpPr>
          <p:nvPr/>
        </p:nvSpPr>
        <p:spPr bwMode="auto">
          <a:xfrm>
            <a:off x="7019925" y="2852738"/>
            <a:ext cx="144463"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39" name="Text Box 36"/>
          <p:cNvSpPr txBox="1">
            <a:spLocks noChangeArrowheads="1"/>
          </p:cNvSpPr>
          <p:nvPr/>
        </p:nvSpPr>
        <p:spPr bwMode="auto">
          <a:xfrm>
            <a:off x="6156325" y="3587750"/>
            <a:ext cx="2232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800">
                <a:latin typeface="Arial" panose="020B0604020202020204" pitchFamily="34" charset="0"/>
              </a:rPr>
              <a:t>Outcome present</a:t>
            </a:r>
          </a:p>
        </p:txBody>
      </p:sp>
      <p:sp>
        <p:nvSpPr>
          <p:cNvPr id="21540" name="Text Box 37"/>
          <p:cNvSpPr txBox="1">
            <a:spLocks noChangeArrowheads="1"/>
          </p:cNvSpPr>
          <p:nvPr/>
        </p:nvSpPr>
        <p:spPr bwMode="auto">
          <a:xfrm>
            <a:off x="5940425" y="5157788"/>
            <a:ext cx="2592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800">
                <a:latin typeface="Arial" panose="020B0604020202020204" pitchFamily="34" charset="0"/>
              </a:rPr>
              <a:t>Outcome absent</a:t>
            </a:r>
          </a:p>
        </p:txBody>
      </p:sp>
      <p:sp>
        <p:nvSpPr>
          <p:cNvPr id="21541" name="Freeform 39"/>
          <p:cNvSpPr>
            <a:spLocks/>
          </p:cNvSpPr>
          <p:nvPr/>
        </p:nvSpPr>
        <p:spPr bwMode="auto">
          <a:xfrm>
            <a:off x="8099425" y="3140075"/>
            <a:ext cx="433388" cy="1027113"/>
          </a:xfrm>
          <a:custGeom>
            <a:avLst/>
            <a:gdLst>
              <a:gd name="T0" fmla="*/ 0 w 272"/>
              <a:gd name="T1" fmla="*/ 0 h 907"/>
              <a:gd name="T2" fmla="*/ 690533671 w 272"/>
              <a:gd name="T3" fmla="*/ 639744183 h 907"/>
              <a:gd name="T4" fmla="*/ 0 w 272"/>
              <a:gd name="T5" fmla="*/ 1162821013 h 907"/>
              <a:gd name="T6" fmla="*/ 0 60000 65536"/>
              <a:gd name="T7" fmla="*/ 0 60000 65536"/>
              <a:gd name="T8" fmla="*/ 0 60000 65536"/>
            </a:gdLst>
            <a:ahLst/>
            <a:cxnLst>
              <a:cxn ang="T6">
                <a:pos x="T0" y="T1"/>
              </a:cxn>
              <a:cxn ang="T7">
                <a:pos x="T2" y="T3"/>
              </a:cxn>
              <a:cxn ang="T8">
                <a:pos x="T4" y="T5"/>
              </a:cxn>
            </a:cxnLst>
            <a:rect l="0" t="0" r="r" b="b"/>
            <a:pathLst>
              <a:path w="272" h="907">
                <a:moveTo>
                  <a:pt x="0" y="0"/>
                </a:moveTo>
                <a:cubicBezTo>
                  <a:pt x="136" y="174"/>
                  <a:pt x="272" y="348"/>
                  <a:pt x="272" y="499"/>
                </a:cubicBezTo>
                <a:cubicBezTo>
                  <a:pt x="272" y="650"/>
                  <a:pt x="45" y="839"/>
                  <a:pt x="0" y="907"/>
                </a:cubicBezTo>
              </a:path>
            </a:pathLst>
          </a:custGeom>
          <a:noFill/>
          <a:ln w="9525">
            <a:solidFill>
              <a:schemeClr val="tx1"/>
            </a:solidFill>
            <a:round/>
            <a:headEn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2" name="Freeform 40"/>
          <p:cNvSpPr>
            <a:spLocks/>
          </p:cNvSpPr>
          <p:nvPr/>
        </p:nvSpPr>
        <p:spPr bwMode="auto">
          <a:xfrm>
            <a:off x="8099425" y="2924175"/>
            <a:ext cx="720725" cy="2881313"/>
          </a:xfrm>
          <a:custGeom>
            <a:avLst/>
            <a:gdLst>
              <a:gd name="T0" fmla="*/ 0 w 272"/>
              <a:gd name="T1" fmla="*/ 0 h 907"/>
              <a:gd name="T2" fmla="*/ 1909725170 w 272"/>
              <a:gd name="T3" fmla="*/ 2147483646 h 907"/>
              <a:gd name="T4" fmla="*/ 0 w 272"/>
              <a:gd name="T5" fmla="*/ 2147483646 h 907"/>
              <a:gd name="T6" fmla="*/ 0 60000 65536"/>
              <a:gd name="T7" fmla="*/ 0 60000 65536"/>
              <a:gd name="T8" fmla="*/ 0 60000 65536"/>
            </a:gdLst>
            <a:ahLst/>
            <a:cxnLst>
              <a:cxn ang="T6">
                <a:pos x="T0" y="T1"/>
              </a:cxn>
              <a:cxn ang="T7">
                <a:pos x="T2" y="T3"/>
              </a:cxn>
              <a:cxn ang="T8">
                <a:pos x="T4" y="T5"/>
              </a:cxn>
            </a:cxnLst>
            <a:rect l="0" t="0" r="r" b="b"/>
            <a:pathLst>
              <a:path w="272" h="907">
                <a:moveTo>
                  <a:pt x="0" y="0"/>
                </a:moveTo>
                <a:cubicBezTo>
                  <a:pt x="136" y="174"/>
                  <a:pt x="272" y="348"/>
                  <a:pt x="272" y="499"/>
                </a:cubicBezTo>
                <a:cubicBezTo>
                  <a:pt x="272" y="650"/>
                  <a:pt x="45" y="839"/>
                  <a:pt x="0" y="907"/>
                </a:cubicBezTo>
              </a:path>
            </a:pathLst>
          </a:custGeom>
          <a:noFill/>
          <a:ln w="9525">
            <a:solidFill>
              <a:schemeClr val="tx1"/>
            </a:solidFill>
            <a:round/>
            <a:headEn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3" name="Oval 41"/>
          <p:cNvSpPr>
            <a:spLocks noChangeArrowheads="1"/>
          </p:cNvSpPr>
          <p:nvPr/>
        </p:nvSpPr>
        <p:spPr bwMode="auto">
          <a:xfrm>
            <a:off x="7451725" y="5662613"/>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44" name="Oval 42"/>
          <p:cNvSpPr>
            <a:spLocks noChangeArrowheads="1"/>
          </p:cNvSpPr>
          <p:nvPr/>
        </p:nvSpPr>
        <p:spPr bwMode="auto">
          <a:xfrm>
            <a:off x="8172450" y="28527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45" name="Oval 43"/>
          <p:cNvSpPr>
            <a:spLocks noChangeArrowheads="1"/>
          </p:cNvSpPr>
          <p:nvPr/>
        </p:nvSpPr>
        <p:spPr bwMode="auto">
          <a:xfrm>
            <a:off x="7451725" y="5878513"/>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46" name="Oval 44"/>
          <p:cNvSpPr>
            <a:spLocks noChangeArrowheads="1"/>
          </p:cNvSpPr>
          <p:nvPr/>
        </p:nvSpPr>
        <p:spPr bwMode="auto">
          <a:xfrm>
            <a:off x="6948488" y="566102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47" name="Oval 45"/>
          <p:cNvSpPr>
            <a:spLocks noChangeArrowheads="1"/>
          </p:cNvSpPr>
          <p:nvPr/>
        </p:nvSpPr>
        <p:spPr bwMode="auto">
          <a:xfrm>
            <a:off x="7164388" y="566102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48" name="Oval 46"/>
          <p:cNvSpPr>
            <a:spLocks noChangeArrowheads="1"/>
          </p:cNvSpPr>
          <p:nvPr/>
        </p:nvSpPr>
        <p:spPr bwMode="auto">
          <a:xfrm>
            <a:off x="7164388" y="587692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49" name="Oval 49"/>
          <p:cNvSpPr>
            <a:spLocks noChangeArrowheads="1"/>
          </p:cNvSpPr>
          <p:nvPr/>
        </p:nvSpPr>
        <p:spPr bwMode="auto">
          <a:xfrm>
            <a:off x="6875463" y="4005263"/>
            <a:ext cx="146050"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50" name="Oval 50"/>
          <p:cNvSpPr>
            <a:spLocks noChangeArrowheads="1"/>
          </p:cNvSpPr>
          <p:nvPr/>
        </p:nvSpPr>
        <p:spPr bwMode="auto">
          <a:xfrm>
            <a:off x="6875463" y="4221163"/>
            <a:ext cx="146050"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51" name="Oval 51"/>
          <p:cNvSpPr>
            <a:spLocks noChangeArrowheads="1"/>
          </p:cNvSpPr>
          <p:nvPr/>
        </p:nvSpPr>
        <p:spPr bwMode="auto">
          <a:xfrm>
            <a:off x="7164388" y="4206875"/>
            <a:ext cx="144462" cy="144463"/>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52" name="Oval 52"/>
          <p:cNvSpPr>
            <a:spLocks noChangeArrowheads="1"/>
          </p:cNvSpPr>
          <p:nvPr/>
        </p:nvSpPr>
        <p:spPr bwMode="auto">
          <a:xfrm>
            <a:off x="7164388" y="3989388"/>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53" name="Oval 53"/>
          <p:cNvSpPr>
            <a:spLocks noChangeArrowheads="1"/>
          </p:cNvSpPr>
          <p:nvPr/>
        </p:nvSpPr>
        <p:spPr bwMode="auto">
          <a:xfrm>
            <a:off x="7451725" y="3989388"/>
            <a:ext cx="144463"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54" name="Text Box 55"/>
          <p:cNvSpPr txBox="1">
            <a:spLocks noChangeArrowheads="1"/>
          </p:cNvSpPr>
          <p:nvPr/>
        </p:nvSpPr>
        <p:spPr bwMode="auto">
          <a:xfrm>
            <a:off x="5219700" y="3140075"/>
            <a:ext cx="31686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400" b="1">
                <a:latin typeface="Arial" panose="020B0604020202020204" pitchFamily="34" charset="0"/>
              </a:rPr>
              <a:t>Selected by the outcome. </a:t>
            </a:r>
          </a:p>
        </p:txBody>
      </p:sp>
      <p:sp>
        <p:nvSpPr>
          <p:cNvPr id="21555" name="Text Box 56"/>
          <p:cNvSpPr txBox="1">
            <a:spLocks noChangeArrowheads="1"/>
          </p:cNvSpPr>
          <p:nvPr/>
        </p:nvSpPr>
        <p:spPr bwMode="auto">
          <a:xfrm>
            <a:off x="468313" y="3573463"/>
            <a:ext cx="1079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800">
                <a:latin typeface="Arial" panose="020B0604020202020204" pitchFamily="34" charset="0"/>
              </a:rPr>
              <a:t>Present</a:t>
            </a:r>
          </a:p>
        </p:txBody>
      </p:sp>
      <p:sp>
        <p:nvSpPr>
          <p:cNvPr id="21556" name="Text Box 57"/>
          <p:cNvSpPr txBox="1">
            <a:spLocks noChangeArrowheads="1"/>
          </p:cNvSpPr>
          <p:nvPr/>
        </p:nvSpPr>
        <p:spPr bwMode="auto">
          <a:xfrm>
            <a:off x="468313" y="4287838"/>
            <a:ext cx="11509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800">
                <a:latin typeface="Arial" panose="020B0604020202020204" pitchFamily="34" charset="0"/>
              </a:rPr>
              <a:t>Absent</a:t>
            </a:r>
          </a:p>
        </p:txBody>
      </p:sp>
      <p:sp>
        <p:nvSpPr>
          <p:cNvPr id="21557" name="Text Box 58"/>
          <p:cNvSpPr txBox="1">
            <a:spLocks noChangeArrowheads="1"/>
          </p:cNvSpPr>
          <p:nvPr/>
        </p:nvSpPr>
        <p:spPr bwMode="auto">
          <a:xfrm>
            <a:off x="396875" y="5157788"/>
            <a:ext cx="1079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800">
                <a:latin typeface="Arial" panose="020B0604020202020204" pitchFamily="34" charset="0"/>
              </a:rPr>
              <a:t>Present</a:t>
            </a:r>
          </a:p>
        </p:txBody>
      </p:sp>
      <p:sp>
        <p:nvSpPr>
          <p:cNvPr id="21558" name="Text Box 59"/>
          <p:cNvSpPr txBox="1">
            <a:spLocks noChangeArrowheads="1"/>
          </p:cNvSpPr>
          <p:nvPr/>
        </p:nvSpPr>
        <p:spPr bwMode="auto">
          <a:xfrm>
            <a:off x="396875" y="5872163"/>
            <a:ext cx="11509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800">
                <a:latin typeface="Arial" panose="020B0604020202020204" pitchFamily="34" charset="0"/>
              </a:rPr>
              <a:t>Absent</a:t>
            </a:r>
          </a:p>
        </p:txBody>
      </p:sp>
      <p:sp>
        <p:nvSpPr>
          <p:cNvPr id="21559" name="Line 60"/>
          <p:cNvSpPr>
            <a:spLocks noChangeShapeType="1"/>
          </p:cNvSpPr>
          <p:nvPr/>
        </p:nvSpPr>
        <p:spPr bwMode="auto">
          <a:xfrm flipH="1" flipV="1">
            <a:off x="4067175" y="4292600"/>
            <a:ext cx="2016125" cy="15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0" name="Line 61"/>
          <p:cNvSpPr>
            <a:spLocks noChangeShapeType="1"/>
          </p:cNvSpPr>
          <p:nvPr/>
        </p:nvSpPr>
        <p:spPr bwMode="auto">
          <a:xfrm flipH="1" flipV="1">
            <a:off x="3276600" y="3789363"/>
            <a:ext cx="719138"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1" name="Line 62"/>
          <p:cNvSpPr>
            <a:spLocks noChangeShapeType="1"/>
          </p:cNvSpPr>
          <p:nvPr/>
        </p:nvSpPr>
        <p:spPr bwMode="auto">
          <a:xfrm flipH="1">
            <a:off x="3348038" y="4365625"/>
            <a:ext cx="64770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2" name="Line 63"/>
          <p:cNvSpPr>
            <a:spLocks noChangeShapeType="1"/>
          </p:cNvSpPr>
          <p:nvPr/>
        </p:nvSpPr>
        <p:spPr bwMode="auto">
          <a:xfrm flipH="1">
            <a:off x="4067175" y="5799138"/>
            <a:ext cx="2016125" cy="47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3" name="Line 64"/>
          <p:cNvSpPr>
            <a:spLocks noChangeShapeType="1"/>
          </p:cNvSpPr>
          <p:nvPr/>
        </p:nvSpPr>
        <p:spPr bwMode="auto">
          <a:xfrm flipH="1" flipV="1">
            <a:off x="3276600" y="5300663"/>
            <a:ext cx="719138"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4" name="Line 65"/>
          <p:cNvSpPr>
            <a:spLocks noChangeShapeType="1"/>
          </p:cNvSpPr>
          <p:nvPr/>
        </p:nvSpPr>
        <p:spPr bwMode="auto">
          <a:xfrm flipH="1">
            <a:off x="3348038" y="5875338"/>
            <a:ext cx="64770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5" name="Oval 66"/>
          <p:cNvSpPr>
            <a:spLocks noChangeArrowheads="1"/>
          </p:cNvSpPr>
          <p:nvPr/>
        </p:nvSpPr>
        <p:spPr bwMode="auto">
          <a:xfrm>
            <a:off x="1908175" y="6092825"/>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66" name="Text Box 67"/>
          <p:cNvSpPr txBox="1">
            <a:spLocks noChangeArrowheads="1"/>
          </p:cNvSpPr>
          <p:nvPr/>
        </p:nvSpPr>
        <p:spPr bwMode="auto">
          <a:xfrm>
            <a:off x="395288" y="3141663"/>
            <a:ext cx="28082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400" b="1">
                <a:latin typeface="Arial" panose="020B0604020202020204" pitchFamily="34" charset="0"/>
              </a:rPr>
              <a:t>Predictors measument</a:t>
            </a:r>
          </a:p>
        </p:txBody>
      </p:sp>
      <p:sp>
        <p:nvSpPr>
          <p:cNvPr id="21567" name="Oval 68"/>
          <p:cNvSpPr>
            <a:spLocks noChangeArrowheads="1"/>
          </p:cNvSpPr>
          <p:nvPr/>
        </p:nvSpPr>
        <p:spPr bwMode="auto">
          <a:xfrm>
            <a:off x="2124075" y="3573463"/>
            <a:ext cx="144463"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68" name="Oval 69"/>
          <p:cNvSpPr>
            <a:spLocks noChangeArrowheads="1"/>
          </p:cNvSpPr>
          <p:nvPr/>
        </p:nvSpPr>
        <p:spPr bwMode="auto">
          <a:xfrm>
            <a:off x="2051050" y="3789363"/>
            <a:ext cx="144463"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69" name="Oval 70"/>
          <p:cNvSpPr>
            <a:spLocks noChangeArrowheads="1"/>
          </p:cNvSpPr>
          <p:nvPr/>
        </p:nvSpPr>
        <p:spPr bwMode="auto">
          <a:xfrm>
            <a:off x="2266950" y="4005263"/>
            <a:ext cx="144463"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0" name="Oval 71"/>
          <p:cNvSpPr>
            <a:spLocks noChangeArrowheads="1"/>
          </p:cNvSpPr>
          <p:nvPr/>
        </p:nvSpPr>
        <p:spPr bwMode="auto">
          <a:xfrm>
            <a:off x="2339975" y="3717925"/>
            <a:ext cx="144463" cy="144463"/>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1" name="Oval 72"/>
          <p:cNvSpPr>
            <a:spLocks noChangeArrowheads="1"/>
          </p:cNvSpPr>
          <p:nvPr/>
        </p:nvSpPr>
        <p:spPr bwMode="auto">
          <a:xfrm>
            <a:off x="2195513" y="4437063"/>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2" name="Oval 73"/>
          <p:cNvSpPr>
            <a:spLocks noChangeArrowheads="1"/>
          </p:cNvSpPr>
          <p:nvPr/>
        </p:nvSpPr>
        <p:spPr bwMode="auto">
          <a:xfrm>
            <a:off x="1979613" y="4510088"/>
            <a:ext cx="144462"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3" name="Oval 74"/>
          <p:cNvSpPr>
            <a:spLocks noChangeArrowheads="1"/>
          </p:cNvSpPr>
          <p:nvPr/>
        </p:nvSpPr>
        <p:spPr bwMode="auto">
          <a:xfrm>
            <a:off x="1908175" y="580548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4" name="Oval 75"/>
          <p:cNvSpPr>
            <a:spLocks noChangeArrowheads="1"/>
          </p:cNvSpPr>
          <p:nvPr/>
        </p:nvSpPr>
        <p:spPr bwMode="auto">
          <a:xfrm>
            <a:off x="2124075" y="580548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5" name="Oval 76"/>
          <p:cNvSpPr>
            <a:spLocks noChangeArrowheads="1"/>
          </p:cNvSpPr>
          <p:nvPr/>
        </p:nvSpPr>
        <p:spPr bwMode="auto">
          <a:xfrm>
            <a:off x="2124075" y="6092825"/>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6" name="Oval 77"/>
          <p:cNvSpPr>
            <a:spLocks noChangeArrowheads="1"/>
          </p:cNvSpPr>
          <p:nvPr/>
        </p:nvSpPr>
        <p:spPr bwMode="auto">
          <a:xfrm>
            <a:off x="2339975" y="580548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7" name="Oval 78"/>
          <p:cNvSpPr>
            <a:spLocks noChangeArrowheads="1"/>
          </p:cNvSpPr>
          <p:nvPr/>
        </p:nvSpPr>
        <p:spPr bwMode="auto">
          <a:xfrm>
            <a:off x="2339975" y="6092825"/>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8" name="Oval 79"/>
          <p:cNvSpPr>
            <a:spLocks noChangeArrowheads="1"/>
          </p:cNvSpPr>
          <p:nvPr/>
        </p:nvSpPr>
        <p:spPr bwMode="auto">
          <a:xfrm>
            <a:off x="2124075" y="5229225"/>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79" name="Oval 51"/>
          <p:cNvSpPr>
            <a:spLocks noChangeArrowheads="1"/>
          </p:cNvSpPr>
          <p:nvPr/>
        </p:nvSpPr>
        <p:spPr bwMode="auto">
          <a:xfrm>
            <a:off x="7451725" y="4205288"/>
            <a:ext cx="144463"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80" name="Oval 44"/>
          <p:cNvSpPr>
            <a:spLocks noChangeArrowheads="1"/>
          </p:cNvSpPr>
          <p:nvPr/>
        </p:nvSpPr>
        <p:spPr bwMode="auto">
          <a:xfrm>
            <a:off x="6948488" y="587692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7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3569" x="4813300" y="4260850"/>
          <p14:tracePt t="3581" x="4813300" y="4229100"/>
          <p14:tracePt t="3591" x="4813300" y="4178300"/>
          <p14:tracePt t="3602" x="4813300" y="4089400"/>
          <p14:tracePt t="3618" x="4813300" y="4013200"/>
          <p14:tracePt t="3635" x="4813300" y="3835400"/>
          <p14:tracePt t="3651" x="4813300" y="3714750"/>
          <p14:tracePt t="3668" x="4845050" y="3409950"/>
          <p14:tracePt t="3685" x="4857750" y="3282950"/>
          <p14:tracePt t="3702" x="4902200" y="3060700"/>
          <p14:tracePt t="3719" x="4940300" y="2844800"/>
          <p14:tracePt t="3735" x="4959350" y="2762250"/>
          <p14:tracePt t="3751" x="4991100" y="2647950"/>
          <p14:tracePt t="3769" x="5010150" y="2590800"/>
          <p14:tracePt t="3786" x="5035550" y="2495550"/>
          <p14:tracePt t="3801" x="5048250" y="2463800"/>
          <p14:tracePt t="3817" x="5073650" y="2368550"/>
          <p14:tracePt t="3834" x="5092700" y="2305050"/>
          <p14:tracePt t="3851" x="5099050" y="2286000"/>
          <p14:tracePt t="3868" x="5105400" y="2266950"/>
          <p14:tracePt t="3885" x="5111750" y="2260600"/>
          <p14:tracePt t="6764" x="5105400" y="2260600"/>
          <p14:tracePt t="6775" x="5092700" y="2260600"/>
          <p14:tracePt t="6786" x="5060950" y="2260600"/>
          <p14:tracePt t="6801" x="5041900" y="2266950"/>
          <p14:tracePt t="6818" x="4972050" y="2279650"/>
          <p14:tracePt t="6835" x="4933950" y="2286000"/>
          <p14:tracePt t="6851" x="4794250" y="2286000"/>
          <p14:tracePt t="6867" x="4705350" y="2286000"/>
          <p14:tracePt t="6884" x="4540250" y="2286000"/>
          <p14:tracePt t="6900" x="4464050" y="2286000"/>
          <p14:tracePt t="6917" x="4273550" y="2260600"/>
          <p14:tracePt t="6933" x="4076700" y="2197100"/>
          <p14:tracePt t="6950" x="3994150" y="2171700"/>
          <p14:tracePt t="6967" x="3835400" y="2120900"/>
          <p14:tracePt t="6984" x="3746500" y="2089150"/>
          <p14:tracePt t="7000" x="3568700" y="2025650"/>
          <p14:tracePt t="7017" x="3492500" y="2006600"/>
          <p14:tracePt t="7034" x="3371850" y="1981200"/>
          <p14:tracePt t="7052" x="3181350" y="1962150"/>
          <p14:tracePt t="7068" x="3079750" y="1949450"/>
          <p14:tracePt t="7084" x="2901950" y="1949450"/>
          <p14:tracePt t="7102" x="2813050" y="1949450"/>
          <p14:tracePt t="7117" x="2533650" y="1949450"/>
          <p14:tracePt t="7134" x="2432050" y="1955800"/>
          <p14:tracePt t="7151" x="2254250" y="1974850"/>
          <p14:tracePt t="7168" x="2082800" y="2012950"/>
          <p14:tracePt t="7185" x="2000250" y="2044700"/>
          <p14:tracePt t="7202" x="1866900" y="2101850"/>
          <p14:tracePt t="7219" x="1822450" y="2127250"/>
          <p14:tracePt t="7220" x="1778000" y="2152650"/>
          <p14:tracePt t="7234" x="1752600" y="2190750"/>
          <p14:tracePt t="7251" x="1701800" y="2228850"/>
          <p14:tracePt t="7269" x="1689100" y="2241550"/>
          <p14:tracePt t="7707" x="1676400" y="2241550"/>
          <p14:tracePt t="7717" x="1663700" y="2241550"/>
          <p14:tracePt t="7727" x="1651000" y="2241550"/>
          <p14:tracePt t="7738" x="1638300" y="2241550"/>
          <p14:tracePt t="7752" x="1619250" y="2241550"/>
          <p14:tracePt t="7768" x="1600200" y="2241550"/>
          <p14:tracePt t="7785" x="1568450" y="2241550"/>
          <p14:tracePt t="7802" x="1530350" y="2241550"/>
          <p14:tracePt t="7818" x="1517650" y="2241550"/>
          <p14:tracePt t="7834" x="1479550" y="2260600"/>
          <p14:tracePt t="7851" x="1466850" y="2266950"/>
          <p14:tracePt t="7868" x="1441450" y="2286000"/>
          <p14:tracePt t="7885" x="1428750" y="2292350"/>
          <p14:tracePt t="7901" x="1390650" y="2298700"/>
          <p14:tracePt t="7918" x="1365250" y="2311400"/>
          <p14:tracePt t="7935" x="1352550" y="2317750"/>
          <p14:tracePt t="7951" x="1333500" y="2330450"/>
          <p14:tracePt t="7968" x="1320800" y="2336800"/>
          <p14:tracePt t="7984" x="1295400" y="2343150"/>
          <p14:tracePt t="8000" x="1295400" y="2349500"/>
          <p14:tracePt t="8017" x="1270000" y="2362200"/>
          <p14:tracePt t="8034" x="1250950" y="2374900"/>
          <p14:tracePt t="8050" x="1238250" y="2374900"/>
          <p14:tracePt t="8067" x="1212850" y="2387600"/>
          <p14:tracePt t="8084" x="1200150" y="2393950"/>
          <p14:tracePt t="8100" x="1162050" y="2406650"/>
          <p14:tracePt t="8117" x="1149350" y="2413000"/>
          <p14:tracePt t="8134" x="1123950" y="2419350"/>
          <p14:tracePt t="8150" x="1111250" y="2425700"/>
          <p14:tracePt t="8167" x="1098550" y="2432050"/>
          <p14:tracePt t="8183" x="1085850" y="2444750"/>
          <p14:tracePt t="8201" x="1079500" y="2444750"/>
          <p14:tracePt t="8218" x="1066800" y="2457450"/>
          <p14:tracePt t="8268" x="1060450" y="2457450"/>
          <p14:tracePt t="8277" x="1054100" y="2463800"/>
          <p14:tracePt t="8288" x="1054100" y="2470150"/>
          <p14:tracePt t="8301" x="1047750" y="2476500"/>
          <p14:tracePt t="8317" x="1041400" y="2489200"/>
          <p14:tracePt t="8334" x="1022350" y="2508250"/>
          <p14:tracePt t="8352" x="1003300" y="2527300"/>
          <p14:tracePt t="8368" x="996950" y="2540000"/>
          <p14:tracePt t="8385" x="971550" y="2552700"/>
          <p14:tracePt t="8401" x="958850" y="2559050"/>
          <p14:tracePt t="8418" x="939800" y="2571750"/>
          <p14:tracePt t="8435" x="927100" y="2578100"/>
          <p14:tracePt t="8450" x="908050" y="2584450"/>
          <p14:tracePt t="8467" x="895350" y="2590800"/>
          <p14:tracePt t="8483" x="882650" y="2597150"/>
          <p14:tracePt t="8500" x="863600" y="2603500"/>
          <p14:tracePt t="8516" x="850900" y="2603500"/>
          <p14:tracePt t="8533" x="825500" y="2622550"/>
          <p14:tracePt t="8550" x="812800" y="2628900"/>
          <p14:tracePt t="8567" x="787400" y="2641600"/>
          <p14:tracePt t="8583" x="774700" y="2641600"/>
          <p14:tracePt t="8600" x="768350" y="2647950"/>
          <p14:tracePt t="8618" x="749300" y="2660650"/>
          <p14:tracePt t="8635" x="749300" y="2667000"/>
          <p14:tracePt t="8651" x="742950" y="2673350"/>
          <p14:tracePt t="8670" x="736600" y="2686050"/>
          <p14:tracePt t="8684" x="730250" y="2686050"/>
          <p14:tracePt t="8702" x="723900" y="2692400"/>
          <p14:tracePt t="8721" x="717550" y="2698750"/>
          <p14:tracePt t="8764" x="711200" y="2705100"/>
          <p14:tracePt t="8774" x="711200" y="2711450"/>
          <p14:tracePt t="8786" x="704850" y="2711450"/>
          <p14:tracePt t="8801" x="704850" y="2717800"/>
          <p14:tracePt t="8870" x="698500" y="2724150"/>
          <p14:tracePt t="8902" x="698500" y="2730500"/>
          <p14:tracePt t="8965" x="698500" y="2736850"/>
          <p14:tracePt t="9081" x="698500" y="2743200"/>
          <p14:tracePt t="9167" x="704850" y="2743200"/>
          <p14:tracePt t="9176" x="711200" y="2743200"/>
          <p14:tracePt t="9187" x="717550" y="2743200"/>
          <p14:tracePt t="9201" x="723900" y="2743200"/>
          <p14:tracePt t="9217" x="730250" y="2743200"/>
          <p14:tracePt t="9233" x="736600" y="2743200"/>
          <p14:tracePt t="9250" x="755650" y="2743200"/>
          <p14:tracePt t="9267" x="762000" y="2743200"/>
          <p14:tracePt t="9283" x="793750" y="2736850"/>
          <p14:tracePt t="9300" x="812800" y="2724150"/>
          <p14:tracePt t="9317" x="908050" y="2698750"/>
          <p14:tracePt t="9333" x="965200" y="2679700"/>
          <p14:tracePt t="9350" x="1085850" y="2660650"/>
          <p14:tracePt t="9367" x="1263650" y="2641600"/>
          <p14:tracePt t="9383" x="1352550" y="2628900"/>
          <p14:tracePt t="9401" x="1498600" y="2635250"/>
          <p14:tracePt t="9418" x="1562100" y="2660650"/>
          <p14:tracePt t="9435" x="1701800" y="2730500"/>
          <p14:tracePt t="9452" x="1809750" y="2838450"/>
          <p14:tracePt t="9469" x="1854200" y="2895600"/>
          <p14:tracePt t="9484" x="1930400" y="3079750"/>
          <p14:tracePt t="9501" x="1936750" y="3168650"/>
          <p14:tracePt t="9517" x="1936750" y="3289300"/>
          <p14:tracePt t="9534" x="1936750" y="3308350"/>
          <p14:tracePt t="9551" x="1917700" y="3340100"/>
          <p14:tracePt t="9568" x="1879600" y="3346450"/>
          <p14:tracePt t="9584" x="1866900" y="3340100"/>
          <p14:tracePt t="9601" x="1828800" y="3251200"/>
          <p14:tracePt t="9618" x="1809750" y="3213100"/>
          <p14:tracePt t="9634" x="1803400" y="3143250"/>
          <p14:tracePt t="9651" x="1803400" y="3105150"/>
          <p14:tracePt t="9668" x="1847850" y="3003550"/>
          <p14:tracePt t="9686" x="1930400" y="2921000"/>
          <p14:tracePt t="9701" x="1987550" y="2882900"/>
          <p14:tracePt t="9718" x="2108200" y="2838450"/>
          <p14:tracePt t="9734" x="2190750" y="2825750"/>
          <p14:tracePt t="9751" x="2305050" y="2819400"/>
          <p14:tracePt t="9769" x="2419350" y="2876550"/>
          <p14:tracePt t="9785" x="2463800" y="2901950"/>
          <p14:tracePt t="9801" x="2508250" y="2940050"/>
          <p14:tracePt t="9818" x="2520950" y="2971800"/>
          <p14:tracePt t="9835" x="2546350" y="3028950"/>
          <p14:tracePt t="9851" x="2552700" y="3060700"/>
          <p14:tracePt t="9868" x="2559050" y="3105150"/>
          <p14:tracePt t="9885" x="2559050" y="3111500"/>
          <p14:tracePt t="9901" x="2559050" y="3124200"/>
          <p14:tracePt t="10065" x="2565400" y="3117850"/>
          <p14:tracePt t="10077" x="2578100" y="3105150"/>
          <p14:tracePt t="10087" x="2603500" y="3086100"/>
          <p14:tracePt t="10101" x="2635250" y="3067050"/>
          <p14:tracePt t="10118" x="2698750" y="3016250"/>
          <p14:tracePt t="10134" x="2730500" y="3003550"/>
          <p14:tracePt t="10151" x="2781300" y="2997200"/>
          <p14:tracePt t="10168" x="2800350" y="2997200"/>
          <p14:tracePt t="10185" x="2832100" y="2997200"/>
          <p14:tracePt t="10202" x="2844800" y="2997200"/>
          <p14:tracePt t="10204" x="2857500" y="3003550"/>
          <p14:tracePt t="10218" x="2863850" y="3009900"/>
          <p14:tracePt t="10234" x="2889250" y="3048000"/>
          <p14:tracePt t="10251" x="2908300" y="3079750"/>
          <p14:tracePt t="10268" x="2914650" y="3130550"/>
          <p14:tracePt t="10285" x="2921000" y="3143250"/>
          <p14:tracePt t="10301" x="2921000" y="3155950"/>
          <p14:tracePt t="10318" x="2927350" y="3155950"/>
          <p14:tracePt t="10636" x="2927350" y="3124200"/>
          <p14:tracePt t="10647" x="2927350" y="3073400"/>
          <p14:tracePt t="10658" x="2927350" y="3009900"/>
          <p14:tracePt t="10671" x="2927350" y="2959100"/>
          <p14:tracePt t="10685" x="2940050" y="2908300"/>
          <p14:tracePt t="10702" x="2971800" y="2844800"/>
          <p14:tracePt t="10718" x="2997200" y="2806700"/>
          <p14:tracePt t="10734" x="3086100" y="2749550"/>
          <p14:tracePt t="10751" x="3155950" y="2717800"/>
          <p14:tracePt t="10768" x="3257550" y="2711450"/>
          <p14:tracePt t="10785" x="3346450" y="2711450"/>
          <p14:tracePt t="10801" x="3403600" y="2711450"/>
          <p14:tracePt t="10818" x="3492500" y="2755900"/>
          <p14:tracePt t="10834" x="3511550" y="2774950"/>
          <p14:tracePt t="10851" x="3549650" y="2813050"/>
          <p14:tracePt t="10868" x="3562350" y="2863850"/>
          <p14:tracePt t="10870" x="3581400" y="2921000"/>
          <p14:tracePt t="10884" x="3581400" y="2971800"/>
          <p14:tracePt t="10901" x="3581400" y="3035300"/>
          <p14:tracePt t="10918" x="3581400" y="3060700"/>
          <p14:tracePt t="10934" x="3568700" y="3086100"/>
          <p14:tracePt t="10952" x="3549650" y="3098800"/>
          <p14:tracePt t="10968" x="3524250" y="3105150"/>
          <p14:tracePt t="10985" x="3498850" y="3105150"/>
          <p14:tracePt t="11002" x="3492500" y="3086100"/>
          <p14:tracePt t="11018" x="3460750" y="3003550"/>
          <p14:tracePt t="11035" x="3460750" y="2965450"/>
          <p14:tracePt t="11050" x="3460750" y="2889250"/>
          <p14:tracePt t="11067" x="3479800" y="2844800"/>
          <p14:tracePt t="11084" x="3575050" y="2749550"/>
          <p14:tracePt t="11102" x="3714750" y="2635250"/>
          <p14:tracePt t="11117" x="3797300" y="2597150"/>
          <p14:tracePt t="11135" x="3968750" y="2546350"/>
          <p14:tracePt t="11151" x="4044950" y="2546350"/>
          <p14:tracePt t="11167" x="4152900" y="2578100"/>
          <p14:tracePt t="11185" x="4184650" y="2603500"/>
          <p14:tracePt t="11203" x="4235450" y="2667000"/>
          <p14:tracePt t="11218" x="4267200" y="2787650"/>
          <p14:tracePt t="11234" x="4267200" y="2863850"/>
          <p14:tracePt t="11251" x="4260850" y="3009900"/>
          <p14:tracePt t="11268" x="4254500" y="3035300"/>
          <p14:tracePt t="11284" x="4241800" y="3060700"/>
          <p14:tracePt t="11301" x="4241800" y="3067050"/>
          <p14:tracePt t="11937" x="4248150" y="3054350"/>
          <p14:tracePt t="11947" x="4267200" y="3035300"/>
          <p14:tracePt t="11957" x="4286250" y="3016250"/>
          <p14:tracePt t="11968" x="4318000" y="2984500"/>
          <p14:tracePt t="11983" x="4375150" y="2946400"/>
          <p14:tracePt t="12000" x="4521200" y="2876550"/>
          <p14:tracePt t="12016" x="4591050" y="2857500"/>
          <p14:tracePt t="12033" x="4692650" y="2844800"/>
          <p14:tracePt t="12050" x="4743450" y="2844800"/>
          <p14:tracePt t="12066" x="4819650" y="2863850"/>
          <p14:tracePt t="12083" x="4838700" y="2876550"/>
          <p14:tracePt t="12100" x="4870450" y="2901950"/>
          <p14:tracePt t="12117" x="4895850" y="2959100"/>
          <p14:tracePt t="12133" x="4895850" y="2984500"/>
          <p14:tracePt t="12151" x="4895850" y="3041650"/>
          <p14:tracePt t="12168" x="4895850" y="3054350"/>
          <p14:tracePt t="12185" x="4895850" y="3073400"/>
          <p14:tracePt t="12204" x="4883150" y="3079750"/>
          <p14:tracePt t="12223" x="4883150" y="3086100"/>
          <p14:tracePt t="12297" x="4889500" y="3079750"/>
          <p14:tracePt t="12308" x="4908550" y="3067050"/>
          <p14:tracePt t="12319" x="4921250" y="3054350"/>
          <p14:tracePt t="12334" x="4933950" y="3041650"/>
          <p14:tracePt t="12351" x="4978400" y="3022600"/>
          <p14:tracePt t="12367" x="4997450" y="3009900"/>
          <p14:tracePt t="12384" x="5048250" y="2997200"/>
          <p14:tracePt t="12401" x="5080000" y="2990850"/>
          <p14:tracePt t="12417" x="5149850" y="2990850"/>
          <p14:tracePt t="12437" x="5187950" y="2997200"/>
          <p14:tracePt t="12452" x="5207000" y="3003550"/>
          <p14:tracePt t="12468" x="5226050" y="3016250"/>
          <p14:tracePt t="12485" x="5232400" y="3028950"/>
          <p14:tracePt t="12501" x="5245100" y="3048000"/>
          <p14:tracePt t="12517" x="5251450" y="3067050"/>
          <p14:tracePt t="12535" x="5257800" y="3092450"/>
          <p14:tracePt t="12551" x="5264150" y="3111500"/>
          <p14:tracePt t="12921" x="5264150" y="3105150"/>
          <p14:tracePt t="12932" x="5264150" y="3092450"/>
          <p14:tracePt t="12942" x="5264150" y="3073400"/>
          <p14:tracePt t="12953" x="5264150" y="3048000"/>
          <p14:tracePt t="12968" x="5270500" y="3028950"/>
          <p14:tracePt t="12985" x="5295900" y="2971800"/>
          <p14:tracePt t="13001" x="5314950" y="2946400"/>
          <p14:tracePt t="13018" x="5365750" y="2882900"/>
          <p14:tracePt t="13035" x="5397500" y="2857500"/>
          <p14:tracePt t="13051" x="5499100" y="2800350"/>
          <p14:tracePt t="13067" x="5556250" y="2781300"/>
          <p14:tracePt t="13083" x="5626100" y="2749550"/>
          <p14:tracePt t="13101" x="5689600" y="2743200"/>
          <p14:tracePt t="13118" x="5727700" y="2743200"/>
          <p14:tracePt t="13133" x="5772150" y="2743200"/>
          <p14:tracePt t="13151" x="5803900" y="2743200"/>
          <p14:tracePt t="13168" x="5829300" y="2749550"/>
          <p14:tracePt t="13185" x="5842000" y="2762250"/>
          <p14:tracePt t="13187" x="5854700" y="2768600"/>
          <p14:tracePt t="13202" x="5861050" y="2774950"/>
          <p14:tracePt t="13218" x="5880100" y="2787650"/>
          <p14:tracePt t="13234" x="5886450" y="2787650"/>
          <p14:tracePt t="13251" x="5899150" y="2806700"/>
          <p14:tracePt t="13268" x="5905500" y="2813050"/>
          <p14:tracePt t="13285" x="5911850" y="2825750"/>
          <p14:tracePt t="13640" x="5911850" y="2832100"/>
          <p14:tracePt t="13662" x="5911850" y="2838450"/>
          <p14:tracePt t="13673" x="5918200" y="2844800"/>
          <p14:tracePt t="14594" x="5918200" y="2851150"/>
          <p14:tracePt t="14614" x="5924550" y="2857500"/>
          <p14:tracePt t="14635" x="5930900" y="2863850"/>
          <p14:tracePt t="14656" x="5930900" y="2870200"/>
          <p14:tracePt t="14677" x="5930900" y="2876550"/>
          <p14:tracePt t="14688" x="5937250" y="2876550"/>
          <p14:tracePt t="14701" x="5943600" y="2876550"/>
          <p14:tracePt t="14709" x="5943600" y="2882900"/>
          <p14:tracePt t="14720" x="5949950" y="2882900"/>
          <p14:tracePt t="14735" x="5956300" y="2889250"/>
          <p14:tracePt t="14751" x="5969000" y="2901950"/>
          <p14:tracePt t="14767" x="5969000" y="2908300"/>
          <p14:tracePt t="14784" x="5981700" y="2914650"/>
          <p14:tracePt t="14801" x="5994400" y="2921000"/>
          <p14:tracePt t="14817" x="6013450" y="2927350"/>
          <p14:tracePt t="14833" x="6026150" y="2933700"/>
          <p14:tracePt t="14851" x="6051550" y="2946400"/>
          <p14:tracePt t="14868" x="6076950" y="2952750"/>
          <p14:tracePt t="14885" x="6089650" y="2959100"/>
          <p14:tracePt t="14901" x="6115050" y="2965450"/>
          <p14:tracePt t="14917" x="6127750" y="2978150"/>
          <p14:tracePt t="14934" x="6159500" y="2984500"/>
          <p14:tracePt t="14950" x="6172200" y="2990850"/>
          <p14:tracePt t="14968" x="6197600" y="2997200"/>
          <p14:tracePt t="14984" x="6248400" y="3003550"/>
          <p14:tracePt t="15000" x="6280150" y="3009900"/>
          <p14:tracePt t="15016" x="6337300" y="3009900"/>
          <p14:tracePt t="15033" x="6356350" y="3016250"/>
          <p14:tracePt t="15049" x="6388100" y="3016250"/>
          <p14:tracePt t="15066" x="6407150" y="3016250"/>
          <p14:tracePt t="15083" x="6451600" y="3016250"/>
          <p14:tracePt t="15100" x="6496050" y="3016250"/>
          <p14:tracePt t="15116" x="6521450" y="3016250"/>
          <p14:tracePt t="15133" x="6559550" y="3016250"/>
          <p14:tracePt t="15149" x="6572250" y="3016250"/>
          <p14:tracePt t="15167" x="6604000" y="3016250"/>
          <p14:tracePt t="15183" x="6623050" y="3016250"/>
          <p14:tracePt t="15202" x="6642100" y="3016250"/>
          <p14:tracePt t="15218" x="6661150" y="3016250"/>
          <p14:tracePt t="15234" x="6667500" y="3016250"/>
          <p14:tracePt t="15251" x="6718300" y="3022600"/>
          <p14:tracePt t="15268" x="6737350" y="3022600"/>
          <p14:tracePt t="15284" x="6807200" y="3022600"/>
          <p14:tracePt t="15302" x="6858000" y="3022600"/>
          <p14:tracePt t="15318" x="6864350" y="3022600"/>
          <p14:tracePt t="15335" x="6902450" y="3022600"/>
          <p14:tracePt t="15350" x="6915150" y="3022600"/>
          <p14:tracePt t="15367" x="6927850" y="3022600"/>
          <p14:tracePt t="15384" x="6934200" y="3022600"/>
          <p14:tracePt t="15894" x="6908800" y="3035300"/>
          <p14:tracePt t="15904" x="6813550" y="3079750"/>
          <p14:tracePt t="15915" x="6711950" y="3098800"/>
          <p14:tracePt t="15925" x="6597650" y="3111500"/>
          <p14:tracePt t="15937" x="6438900" y="3117850"/>
          <p14:tracePt t="15951" x="6254750" y="3117850"/>
          <p14:tracePt t="15966" x="6057900" y="3098800"/>
          <p14:tracePt t="15983" x="5765800" y="3035300"/>
          <p14:tracePt t="16000" x="5403850" y="2927350"/>
          <p14:tracePt t="16016" x="5283200" y="2895600"/>
          <p14:tracePt t="16033" x="5054600" y="2832100"/>
          <p14:tracePt t="16051" x="4946650" y="2825750"/>
          <p14:tracePt t="16067" x="4794250" y="2806700"/>
          <p14:tracePt t="16085" x="4705350" y="2806700"/>
          <p14:tracePt t="16100" x="4660900" y="2806700"/>
          <p14:tracePt t="16117" x="4597400" y="2806700"/>
          <p14:tracePt t="16133" x="4559300" y="2806700"/>
          <p14:tracePt t="16149" x="4457700" y="2806700"/>
          <p14:tracePt t="16166" x="4413250" y="2806700"/>
          <p14:tracePt t="16183" x="4368800" y="2806700"/>
          <p14:tracePt t="16200" x="4324350" y="2806700"/>
          <p14:tracePt t="16216" x="4311650" y="2806700"/>
          <p14:tracePt t="16233" x="4279900" y="2806700"/>
          <p14:tracePt t="16249" x="4267200" y="2806700"/>
          <p14:tracePt t="16266" x="4235450" y="2800350"/>
          <p14:tracePt t="16283" x="4222750" y="2794000"/>
          <p14:tracePt t="16299" x="4197350" y="2781300"/>
          <p14:tracePt t="16318" x="4171950" y="2755900"/>
          <p14:tracePt t="16334" x="4165600" y="2755900"/>
          <p14:tracePt t="16349" x="4152900" y="2743200"/>
          <p14:tracePt t="16367" x="4146550" y="2736850"/>
          <p14:tracePt t="16384" x="4140200" y="2730500"/>
          <p14:tracePt t="16412" x="4140200" y="2724150"/>
          <p14:tracePt t="16454" x="4140200" y="2717800"/>
          <p14:tracePt t="16476" x="4133850" y="2717800"/>
          <p14:tracePt t="16496" x="4133850" y="2711450"/>
          <p14:tracePt t="16508" x="4127500" y="2698750"/>
          <p14:tracePt t="16518" x="4127500" y="2692400"/>
          <p14:tracePt t="16534" x="4121150" y="2679700"/>
          <p14:tracePt t="16550" x="4121150" y="2660650"/>
          <p14:tracePt t="16570" x="4121150" y="2647950"/>
          <p14:tracePt t="16584" x="4121150" y="2641600"/>
          <p14:tracePt t="16601" x="4121150" y="2635250"/>
          <p14:tracePt t="16616" x="4121150" y="2628900"/>
          <p14:tracePt t="16635" x="4121150" y="2622550"/>
          <p14:tracePt t="16651" x="4127500" y="2622550"/>
          <p14:tracePt t="16667" x="4133850" y="2616200"/>
          <p14:tracePt t="16684" x="4146550" y="2616200"/>
          <p14:tracePt t="16701" x="4159250" y="2616200"/>
          <p14:tracePt t="16718" x="4165600" y="2616200"/>
          <p14:tracePt t="16734" x="4178300" y="2616200"/>
          <p14:tracePt t="16751" x="4191000" y="2616200"/>
          <p14:tracePt t="16767" x="4197350" y="2616200"/>
          <p14:tracePt t="16784" x="4210050" y="2616200"/>
          <p14:tracePt t="16801" x="4216400" y="2616200"/>
          <p14:tracePt t="16817" x="4229100" y="2622550"/>
          <p14:tracePt t="16835" x="4248150" y="2635250"/>
          <p14:tracePt t="16850" x="4254500" y="2641600"/>
          <p14:tracePt t="16868" x="4273550" y="2673350"/>
          <p14:tracePt t="16883" x="4286250" y="2698750"/>
          <p14:tracePt t="16900" x="4318000" y="2755900"/>
          <p14:tracePt t="16916" x="4324350" y="2787650"/>
          <p14:tracePt t="16933" x="4349750" y="2832100"/>
          <p14:tracePt t="16951" x="4356100" y="2876550"/>
          <p14:tracePt t="16967" x="4356100" y="2901950"/>
          <p14:tracePt t="16985" x="4362450" y="2914650"/>
          <p14:tracePt t="17000" x="4368800" y="2921000"/>
          <p14:tracePt t="17017" x="4368800" y="2933700"/>
          <p14:tracePt t="17057" x="4368800" y="2940050"/>
          <p14:tracePt t="17151" x="4375150" y="2940050"/>
          <p14:tracePt t="17163" x="4387850" y="2940050"/>
          <p14:tracePt t="17173" x="4400550" y="2927350"/>
          <p14:tracePt t="17183" x="4425950" y="2914650"/>
          <p14:tracePt t="17201" x="4445000" y="2889250"/>
          <p14:tracePt t="17218" x="4514850" y="2832100"/>
          <p14:tracePt t="17234" x="4546600" y="2794000"/>
          <p14:tracePt t="17250" x="4603750" y="2749550"/>
          <p14:tracePt t="17268" x="4635500" y="2730500"/>
          <p14:tracePt t="17269" x="4660900" y="2724150"/>
          <p14:tracePt t="17284" x="4692650" y="2711450"/>
          <p14:tracePt t="17301" x="4743450" y="2705100"/>
          <p14:tracePt t="17317" x="4775200" y="2698750"/>
          <p14:tracePt t="17333" x="4832350" y="2698750"/>
          <p14:tracePt t="17349" x="4851400" y="2698750"/>
          <p14:tracePt t="17366" x="4889500" y="2698750"/>
          <p14:tracePt t="17383" x="4895850" y="2698750"/>
          <p14:tracePt t="17399" x="4921250" y="2698750"/>
          <p14:tracePt t="17416" x="4940300" y="2698750"/>
          <p14:tracePt t="17433" x="4953000" y="2698750"/>
          <p14:tracePt t="17449" x="4959350" y="2711450"/>
          <p14:tracePt t="17466" x="4959350" y="2717800"/>
          <p14:tracePt t="17483" x="4972050" y="2730500"/>
          <p14:tracePt t="17501" x="4984750" y="2736850"/>
          <p14:tracePt t="17516" x="4984750" y="2743200"/>
          <p14:tracePt t="17533" x="4997450" y="2755900"/>
          <p14:tracePt t="17550" x="5010150" y="2762250"/>
          <p14:tracePt t="17567" x="5022850" y="2787650"/>
          <p14:tracePt t="17584" x="5035550" y="2794000"/>
          <p14:tracePt t="17600" x="5048250" y="2819400"/>
          <p14:tracePt t="17618" x="5060950" y="2838450"/>
          <p14:tracePt t="17633" x="5060950" y="2851150"/>
          <p14:tracePt t="17650" x="5067300" y="2857500"/>
          <p14:tracePt t="18104" x="5073650" y="2857500"/>
          <p14:tracePt t="18115" x="5086350" y="2857500"/>
          <p14:tracePt t="18125" x="5105400" y="2838450"/>
          <p14:tracePt t="18136" x="5124450" y="2825750"/>
          <p14:tracePt t="18150" x="5156200" y="2806700"/>
          <p14:tracePt t="18168" x="5200650" y="2787650"/>
          <p14:tracePt t="18184" x="5219700" y="2781300"/>
          <p14:tracePt t="18202" x="5264150" y="2781300"/>
          <p14:tracePt t="18217" x="5283200" y="2781300"/>
          <p14:tracePt t="18234" x="5308600" y="2781300"/>
          <p14:tracePt t="18252" x="5327650" y="2800350"/>
          <p14:tracePt t="18267" x="5340350" y="2813050"/>
          <p14:tracePt t="18284" x="5353050" y="2838450"/>
          <p14:tracePt t="18300" x="5359400" y="2863850"/>
          <p14:tracePt t="18317" x="5359400" y="2901950"/>
          <p14:tracePt t="18333" x="5365750" y="2921000"/>
          <p14:tracePt t="18349" x="5365750" y="2952750"/>
          <p14:tracePt t="18366" x="5365750" y="2965450"/>
          <p14:tracePt t="18384" x="5365750" y="2978150"/>
          <p14:tracePt t="18401" x="5365750" y="2984500"/>
          <p14:tracePt t="18558" x="5378450" y="2971800"/>
          <p14:tracePt t="18568" x="5391150" y="2952750"/>
          <p14:tracePt t="18579" x="5410200" y="2921000"/>
          <p14:tracePt t="18590" x="5422900" y="2895600"/>
          <p14:tracePt t="18601" x="5435600" y="2876550"/>
          <p14:tracePt t="18616" x="5461000" y="2863850"/>
          <p14:tracePt t="18633" x="5499100" y="2825750"/>
          <p14:tracePt t="18649" x="5530850" y="2813050"/>
          <p14:tracePt t="18667" x="5581650" y="2794000"/>
          <p14:tracePt t="18684" x="5613400" y="2787650"/>
          <p14:tracePt t="18701" x="5657850" y="2787650"/>
          <p14:tracePt t="18719" x="5695950" y="2787650"/>
          <p14:tracePt t="18734" x="5702300" y="2787650"/>
          <p14:tracePt t="18751" x="5740400" y="2806700"/>
          <p14:tracePt t="18767" x="5753100" y="2813050"/>
          <p14:tracePt t="18784" x="5772150" y="2832100"/>
          <p14:tracePt t="18801" x="5778500" y="2838450"/>
          <p14:tracePt t="18817" x="5797550" y="2876550"/>
          <p14:tracePt t="18834" x="5803900" y="2901950"/>
          <p14:tracePt t="18850" x="5810250" y="2921000"/>
          <p14:tracePt t="18868" x="5816600" y="2952750"/>
          <p14:tracePt t="18884" x="5822950" y="2965450"/>
          <p14:tracePt t="18899" x="5829300" y="2997200"/>
          <p14:tracePt t="18918" x="5829300" y="3003550"/>
          <p14:tracePt t="19331" x="5842000" y="2997200"/>
          <p14:tracePt t="19342" x="5848350" y="2984500"/>
          <p14:tracePt t="19353" x="5867400" y="2965450"/>
          <p14:tracePt t="19367" x="5880100" y="2946400"/>
          <p14:tracePt t="19384" x="5918200" y="2901950"/>
          <p14:tracePt t="19400" x="5937250" y="2876550"/>
          <p14:tracePt t="19417" x="6026150" y="2832100"/>
          <p14:tracePt t="19433" x="6070600" y="2819400"/>
          <p14:tracePt t="19451" x="6127750" y="2800350"/>
          <p14:tracePt t="19467" x="6165850" y="2794000"/>
          <p14:tracePt t="19483" x="6216650" y="2794000"/>
          <p14:tracePt t="19500" x="6292850" y="2794000"/>
          <p14:tracePt t="19517" x="6324600" y="2794000"/>
          <p14:tracePt t="19533" x="6362700" y="2794000"/>
          <p14:tracePt t="19550" x="6388100" y="2800350"/>
          <p14:tracePt t="19567" x="6413500" y="2806700"/>
          <p14:tracePt t="19583" x="6419850" y="2819400"/>
          <p14:tracePt t="19601" x="6432550" y="2832100"/>
          <p14:tracePt t="19617" x="6451600" y="2901950"/>
          <p14:tracePt t="19634" x="6451600" y="2952750"/>
          <p14:tracePt t="19649" x="6457950" y="3016250"/>
          <p14:tracePt t="19666" x="6457950" y="3035300"/>
          <p14:tracePt t="19682" x="6457950" y="3048000"/>
          <p14:tracePt t="19699" x="6457950" y="3054350"/>
          <p14:tracePt t="19716" x="6457950" y="3060700"/>
          <p14:tracePt t="20040" x="6464300" y="3060700"/>
          <p14:tracePt t="20051" x="6470650" y="3041650"/>
          <p14:tracePt t="20062" x="6477000" y="3028950"/>
          <p14:tracePt t="20071" x="6483350" y="3016250"/>
          <p14:tracePt t="20084" x="6496050" y="3003550"/>
          <p14:tracePt t="20100" x="6502400" y="2990850"/>
          <p14:tracePt t="20117" x="6527800" y="2959100"/>
          <p14:tracePt t="20132" x="6553200" y="2946400"/>
          <p14:tracePt t="20150" x="6578600" y="2927350"/>
          <p14:tracePt t="20167" x="6604000" y="2914650"/>
          <p14:tracePt t="20184" x="6623050" y="2908300"/>
          <p14:tracePt t="20200" x="6642100" y="2901950"/>
          <p14:tracePt t="20217" x="6654800" y="2901950"/>
          <p14:tracePt t="20234" x="6680200" y="2895600"/>
          <p14:tracePt t="20253" x="6705600" y="2895600"/>
          <p14:tracePt t="20267" x="6724650" y="2895600"/>
          <p14:tracePt t="20285" x="6756400" y="2895600"/>
          <p14:tracePt t="20300" x="6775450" y="2895600"/>
          <p14:tracePt t="20317" x="6819900" y="2895600"/>
          <p14:tracePt t="20333" x="6832600" y="2895600"/>
          <p14:tracePt t="20350" x="6858000" y="2908300"/>
          <p14:tracePt t="20368" x="6877050" y="2933700"/>
          <p14:tracePt t="20384" x="6889750" y="2946400"/>
          <p14:tracePt t="20401" x="6902450" y="2965450"/>
          <p14:tracePt t="20417" x="6908800" y="2978150"/>
          <p14:tracePt t="20433" x="6915150" y="2984500"/>
          <p14:tracePt t="20781" x="6921500" y="2984500"/>
          <p14:tracePt t="20791" x="6940550" y="2984500"/>
          <p14:tracePt t="20802" x="6965950" y="2965450"/>
          <p14:tracePt t="20816" x="7010400" y="2952750"/>
          <p14:tracePt t="20832" x="7086600" y="2927350"/>
          <p14:tracePt t="20849" x="7124700" y="2921000"/>
          <p14:tracePt t="20866" x="7219950" y="2901950"/>
          <p14:tracePt t="20882" x="7270750" y="2901950"/>
          <p14:tracePt t="20899" x="7353300" y="2895600"/>
          <p14:tracePt t="20916" x="7378700" y="2895600"/>
          <p14:tracePt t="20932" x="7429500" y="2895600"/>
          <p14:tracePt t="20949" x="7467600" y="2895600"/>
          <p14:tracePt t="20966" x="7493000" y="2895600"/>
          <p14:tracePt t="20983" x="7562850" y="2921000"/>
          <p14:tracePt t="20999" x="7594600" y="2927350"/>
          <p14:tracePt t="21017" x="7670800" y="2971800"/>
          <p14:tracePt t="21034" x="7747000" y="3009900"/>
          <p14:tracePt t="21050" x="7778750" y="3028950"/>
          <p14:tracePt t="21067" x="7842250" y="3067050"/>
          <p14:tracePt t="21084" x="7874000" y="3086100"/>
          <p14:tracePt t="21100" x="7956550" y="3117850"/>
          <p14:tracePt t="21116" x="7994650" y="3143250"/>
          <p14:tracePt t="21133" x="8045450" y="3175000"/>
          <p14:tracePt t="21151" x="8077200" y="3194050"/>
          <p14:tracePt t="21167" x="8089900" y="3200400"/>
          <p14:tracePt t="21183" x="8108950" y="3225800"/>
          <p14:tracePt t="21201" x="8115300" y="3244850"/>
          <p14:tracePt t="21217" x="8147050" y="3295650"/>
          <p14:tracePt t="21235" x="8159750" y="3359150"/>
          <p14:tracePt t="21249" x="8172450" y="3378200"/>
          <p14:tracePt t="21267" x="8172450" y="3429000"/>
          <p14:tracePt t="21283" x="8172450" y="3441700"/>
          <p14:tracePt t="21299" x="8172450" y="3498850"/>
          <p14:tracePt t="21317" x="8172450" y="3524250"/>
          <p14:tracePt t="21333" x="8166100" y="3606800"/>
          <p14:tracePt t="21350" x="8140700" y="3651250"/>
          <p14:tracePt t="21366" x="8083550" y="3771900"/>
          <p14:tracePt t="21382" x="8001000" y="3879850"/>
          <p14:tracePt t="21399" x="7937500" y="3937000"/>
          <p14:tracePt t="21416" x="7823200" y="4032250"/>
          <p14:tracePt t="21432" x="7727950" y="4095750"/>
          <p14:tracePt t="21450" x="7575550" y="4178300"/>
          <p14:tracePt t="21468" x="7467600" y="4222750"/>
          <p14:tracePt t="21484" x="7435850" y="4241800"/>
          <p14:tracePt t="21501" x="7378700" y="4254500"/>
          <p14:tracePt t="21517" x="7353300" y="4254500"/>
          <p14:tracePt t="21533" x="7315200" y="4254500"/>
          <p14:tracePt t="21549" x="7302500" y="4254500"/>
          <p14:tracePt t="21566" x="7277100" y="4254500"/>
          <p14:tracePt t="21582" x="7270750" y="4254500"/>
          <p14:tracePt t="21934" x="7277100" y="4254500"/>
          <p14:tracePt t="21944" x="7289800" y="4254500"/>
          <p14:tracePt t="21954" x="7302500" y="4254500"/>
          <p14:tracePt t="21967" x="7321550" y="4254500"/>
          <p14:tracePt t="21983" x="7334250" y="4254500"/>
          <p14:tracePt t="21999" x="7366000" y="4254500"/>
          <p14:tracePt t="22015" x="7378700" y="4248150"/>
          <p14:tracePt t="22032" x="7397750" y="4241800"/>
          <p14:tracePt t="22049" x="7410450" y="4235450"/>
          <p14:tracePt t="22066" x="7416800" y="4229100"/>
          <p14:tracePt t="22082" x="7423150" y="4216400"/>
          <p14:tracePt t="22099" x="7435850" y="4197350"/>
          <p14:tracePt t="22116" x="7454900" y="4152900"/>
          <p14:tracePt t="22132" x="7461250" y="4127500"/>
          <p14:tracePt t="22149" x="7467600" y="4089400"/>
          <p14:tracePt t="22168" x="7467600" y="4057650"/>
          <p14:tracePt t="22184" x="7467600" y="4044950"/>
          <p14:tracePt t="22199" x="7467600" y="4025900"/>
          <p14:tracePt t="22217" x="7467600" y="4019550"/>
          <p14:tracePt t="22234" x="7461250" y="4013200"/>
          <p14:tracePt t="22251" x="7404100" y="3987800"/>
          <p14:tracePt t="22267" x="7366000" y="3987800"/>
          <p14:tracePt t="22285" x="7296150" y="3981450"/>
          <p14:tracePt t="22300" x="7277100" y="3981450"/>
          <p14:tracePt t="22317" x="7245350" y="3981450"/>
          <p14:tracePt t="22333" x="7239000" y="3994150"/>
          <p14:tracePt t="22350" x="7213600" y="4044950"/>
          <p14:tracePt t="22367" x="7207250" y="4102100"/>
          <p14:tracePt t="22384" x="7207250" y="4127500"/>
          <p14:tracePt t="22400" x="7207250" y="4159250"/>
          <p14:tracePt t="22417" x="7219950" y="4171950"/>
          <p14:tracePt t="22433" x="7264400" y="4203700"/>
          <p14:tracePt t="22450" x="7302500" y="4216400"/>
          <p14:tracePt t="22467" x="7353300" y="4216400"/>
          <p14:tracePt t="22485" x="7404100" y="4216400"/>
          <p14:tracePt t="22500" x="7416800" y="4210050"/>
          <p14:tracePt t="22517" x="7461250" y="4152900"/>
          <p14:tracePt t="22533" x="7480300" y="4102100"/>
          <p14:tracePt t="22550" x="7493000" y="3994150"/>
          <p14:tracePt t="22568" x="7493000" y="3943350"/>
          <p14:tracePt t="22584" x="7480300" y="3924300"/>
          <p14:tracePt t="22600" x="7454900" y="3911600"/>
          <p14:tracePt t="22617" x="7410450" y="3911600"/>
          <p14:tracePt t="22633" x="7302500" y="3937000"/>
          <p14:tracePt t="22650" x="7258050" y="3981450"/>
          <p14:tracePt t="22667" x="7156450" y="4121150"/>
          <p14:tracePt t="22683" x="7131050" y="4191000"/>
          <p14:tracePt t="22700" x="7099300" y="4286250"/>
          <p14:tracePt t="22716" x="7099300" y="4343400"/>
          <p14:tracePt t="22733" x="7112000" y="4362450"/>
          <p14:tracePt t="22750" x="7175500" y="4413250"/>
          <p14:tracePt t="22766" x="7232650" y="4432300"/>
          <p14:tracePt t="22784" x="7321550" y="4438650"/>
          <p14:tracePt t="22801" x="7385050" y="4432300"/>
          <p14:tracePt t="22817" x="7397750" y="4419600"/>
          <p14:tracePt t="22834" x="7442200" y="4298950"/>
          <p14:tracePt t="22850" x="7448550" y="4229100"/>
          <p14:tracePt t="22867" x="7448550" y="4114800"/>
          <p14:tracePt t="22884" x="7442200" y="4070350"/>
          <p14:tracePt t="22885" x="7423150" y="4038600"/>
          <p14:tracePt t="22900" x="7391400" y="4019550"/>
          <p14:tracePt t="22917" x="7315200" y="3994150"/>
          <p14:tracePt t="22933" x="7289800" y="3994150"/>
          <p14:tracePt t="22950" x="7245350" y="4013200"/>
          <p14:tracePt t="22967" x="7219950" y="4057650"/>
          <p14:tracePt t="22984" x="7181850" y="4165600"/>
          <p14:tracePt t="23002" x="7181850" y="4216400"/>
          <p14:tracePt t="23017" x="7181850" y="4235450"/>
          <p14:tracePt t="23034" x="7181850" y="4254500"/>
          <p14:tracePt t="23055" x="7194550" y="4260850"/>
          <p14:tracePt t="23068" x="7219950" y="4260850"/>
          <p14:tracePt t="23732" x="7232650" y="4254500"/>
          <p14:tracePt t="23742" x="7239000" y="4241800"/>
          <p14:tracePt t="23752" x="7251700" y="4222750"/>
          <p14:tracePt t="23767" x="7258050" y="4210050"/>
          <p14:tracePt t="23785" x="7277100" y="4178300"/>
          <p14:tracePt t="23800" x="7277100" y="4165600"/>
          <p14:tracePt t="23817" x="7283450" y="4140200"/>
          <p14:tracePt t="23832" x="7283450" y="4127500"/>
          <p14:tracePt t="23849" x="7283450" y="4108450"/>
          <p14:tracePt t="23869" x="7283450" y="4095750"/>
          <p14:tracePt t="23884" x="7283450" y="4089400"/>
          <p14:tracePt t="23901" x="7283450" y="4070350"/>
          <p14:tracePt t="23917" x="7283450" y="4057650"/>
          <p14:tracePt t="23933" x="7277100" y="4044950"/>
          <p14:tracePt t="23949" x="7277100" y="4038600"/>
          <p14:tracePt t="23966" x="7270750" y="4013200"/>
          <p14:tracePt t="23984" x="7270750" y="4006850"/>
          <p14:tracePt t="24000" x="7270750" y="3987800"/>
          <p14:tracePt t="24123" x="7270750" y="3981450"/>
          <p14:tracePt t="24133" x="7270750" y="3975100"/>
          <p14:tracePt t="24154" x="7258050" y="3975100"/>
          <p14:tracePt t="24166" x="7251700" y="3975100"/>
          <p14:tracePt t="24176" x="7239000" y="3975100"/>
          <p14:tracePt t="24187" x="7232650" y="3975100"/>
          <p14:tracePt t="24201" x="7226300" y="3975100"/>
          <p14:tracePt t="24216" x="7219950" y="3981450"/>
          <p14:tracePt t="24233" x="7213600" y="4019550"/>
          <p14:tracePt t="24250" x="7213600" y="4070350"/>
          <p14:tracePt t="24266" x="7213600" y="4083050"/>
          <p14:tracePt t="24284" x="7245350" y="4121150"/>
          <p14:tracePt t="24300" x="7277100" y="4133850"/>
          <p14:tracePt t="24316" x="7372350" y="4178300"/>
          <p14:tracePt t="24332" x="7404100" y="4184650"/>
          <p14:tracePt t="24349" x="7454900" y="4191000"/>
          <p14:tracePt t="24365" x="7467600" y="4191000"/>
          <p14:tracePt t="24382" x="7473950" y="4191000"/>
          <p14:tracePt t="24399" x="7486650" y="4178300"/>
          <p14:tracePt t="24415" x="7486650" y="4152900"/>
          <p14:tracePt t="24432" x="7486650" y="4114800"/>
          <p14:tracePt t="24449" x="7486650" y="4095750"/>
          <p14:tracePt t="24466" x="7454900" y="4070350"/>
          <p14:tracePt t="24484" x="7416800" y="4057650"/>
          <p14:tracePt t="24500" x="7404100" y="4057650"/>
          <p14:tracePt t="24517" x="7385050" y="4051300"/>
          <p14:tracePt t="25329" x="7385050" y="4038600"/>
          <p14:tracePt t="25340" x="7385050" y="4025900"/>
          <p14:tracePt t="25350" x="7391400" y="4025900"/>
          <p14:tracePt t="25367" x="7397750" y="4019550"/>
          <p14:tracePt t="25383" x="7416800" y="4000500"/>
          <p14:tracePt t="25400" x="7429500" y="4000500"/>
          <p14:tracePt t="25417" x="7461250" y="3994150"/>
          <p14:tracePt t="25433" x="7499350" y="3994150"/>
          <p14:tracePt t="25450" x="7620000" y="3994150"/>
          <p14:tracePt t="25466" x="7727950" y="4038600"/>
          <p14:tracePt t="25482" x="7785100" y="4070350"/>
          <p14:tracePt t="25499" x="7924800" y="4171950"/>
          <p14:tracePt t="25515" x="7975600" y="4216400"/>
          <p14:tracePt t="25532" x="8089900" y="4311650"/>
          <p14:tracePt t="25549" x="8140700" y="4368800"/>
          <p14:tracePt t="25565" x="8216900" y="4483100"/>
          <p14:tracePt t="25582" x="8274050" y="4597400"/>
          <p14:tracePt t="25599" x="8293100" y="4667250"/>
          <p14:tracePt t="25615" x="8318500" y="4806950"/>
          <p14:tracePt t="25632" x="8331200" y="4876800"/>
          <p14:tracePt t="25650" x="8350250" y="5003800"/>
          <p14:tracePt t="25667" x="8356600" y="5149850"/>
          <p14:tracePt t="25684" x="8356600" y="5213350"/>
          <p14:tracePt t="25702" x="8356600" y="5378450"/>
          <p14:tracePt t="25717" x="8356600" y="5441950"/>
          <p14:tracePt t="25733" x="8356600" y="5556250"/>
          <p14:tracePt t="25749" x="8356600" y="5626100"/>
          <p14:tracePt t="25766" x="8318500" y="5734050"/>
          <p14:tracePt t="25783" x="8261350" y="5835650"/>
          <p14:tracePt t="25799" x="8229600" y="5867400"/>
          <p14:tracePt t="25816" x="8147050" y="5949950"/>
          <p14:tracePt t="25832" x="8089900" y="6000750"/>
          <p14:tracePt t="25850" x="7988300" y="6051550"/>
          <p14:tracePt t="25868" x="7931150" y="6083300"/>
          <p14:tracePt t="25869" x="7854950" y="6102350"/>
          <p14:tracePt t="25883" x="7785100" y="6121400"/>
          <p14:tracePt t="25901" x="7651750" y="6159500"/>
          <p14:tracePt t="25917" x="7607300" y="6178550"/>
          <p14:tracePt t="25933" x="7550150" y="6191250"/>
          <p14:tracePt t="25950" x="7512050" y="6191250"/>
          <p14:tracePt t="25967" x="7442200" y="6197600"/>
          <p14:tracePt t="25984" x="7391400" y="6197600"/>
          <p14:tracePt t="26000" x="7289800" y="6197600"/>
          <p14:tracePt t="26017" x="7219950" y="6197600"/>
          <p14:tracePt t="26033" x="7188200" y="6191250"/>
          <p14:tracePt t="26050" x="7143750" y="6140450"/>
          <p14:tracePt t="26067" x="7112000" y="6108700"/>
          <p14:tracePt t="26084" x="7073900" y="6026150"/>
          <p14:tracePt t="26102" x="7048500" y="5943600"/>
          <p14:tracePt t="26116" x="7048500" y="5886450"/>
          <p14:tracePt t="26133" x="7048500" y="5822950"/>
          <p14:tracePt t="26150" x="7061200" y="5778500"/>
          <p14:tracePt t="26166" x="7124700" y="5689600"/>
          <p14:tracePt t="26183" x="7169150" y="5651500"/>
          <p14:tracePt t="26200" x="7308850" y="5575300"/>
          <p14:tracePt t="26217" x="7429500" y="5537200"/>
          <p14:tracePt t="26233" x="7493000" y="5524500"/>
          <p14:tracePt t="26250" x="7626350" y="5537200"/>
          <p14:tracePt t="26266" x="7670800" y="5556250"/>
          <p14:tracePt t="26283" x="7740650" y="5588000"/>
          <p14:tracePt t="26300" x="7766050" y="5600700"/>
          <p14:tracePt t="26317" x="7791450" y="5645150"/>
          <p14:tracePt t="26334" x="7797800" y="5695950"/>
          <p14:tracePt t="26349" x="7797800" y="5715000"/>
          <p14:tracePt t="26367" x="7785100" y="5778500"/>
          <p14:tracePt t="26383" x="7747000" y="5810250"/>
          <p14:tracePt t="26400" x="7645400" y="5905500"/>
          <p14:tracePt t="26417" x="7588250" y="5943600"/>
          <p14:tracePt t="26433" x="7416800" y="5994400"/>
          <p14:tracePt t="26450" x="7289800" y="5994400"/>
          <p14:tracePt t="26467" x="7232650" y="5975350"/>
          <p14:tracePt t="26484" x="7150100" y="5899150"/>
          <p14:tracePt t="26500" x="7112000" y="5835650"/>
          <p14:tracePt t="26517" x="7023100" y="5588000"/>
          <p14:tracePt t="26532" x="7004050" y="5499100"/>
          <p14:tracePt t="26550" x="6991350" y="5378450"/>
          <p14:tracePt t="26567" x="6991350" y="5321300"/>
          <p14:tracePt t="26583" x="7004050" y="5283200"/>
          <p14:tracePt t="26600" x="7042150" y="5238750"/>
          <p14:tracePt t="26617" x="7073900" y="5213350"/>
          <p14:tracePt t="26632" x="7156450" y="5181600"/>
          <p14:tracePt t="26648" x="7188200" y="5175250"/>
          <p14:tracePt t="26665" x="7226300" y="5175250"/>
          <p14:tracePt t="26682" x="7245350" y="5175250"/>
          <p14:tracePt t="27518" x="7245350" y="5181600"/>
          <p14:tracePt t="27528" x="7245350" y="5194300"/>
          <p14:tracePt t="27539" x="7245350" y="5207000"/>
          <p14:tracePt t="27550" x="7245350" y="5219700"/>
          <p14:tracePt t="27567" x="7245350" y="5232400"/>
          <p14:tracePt t="27583" x="7239000" y="5245100"/>
          <p14:tracePt t="27600" x="7239000" y="5257800"/>
          <p14:tracePt t="27616" x="7232650" y="5270500"/>
          <p14:tracePt t="27632" x="7232650" y="5276850"/>
          <p14:tracePt t="27649" x="7232650" y="5283200"/>
          <p14:tracePt t="27666" x="7232650" y="5289550"/>
          <p14:tracePt t="27751" x="7226300" y="5295900"/>
          <p14:tracePt t="27761" x="7226300" y="5302250"/>
          <p14:tracePt t="27772" x="7226300" y="5308600"/>
          <p14:tracePt t="27783" x="7226300" y="5314950"/>
          <p14:tracePt t="27799" x="7219950" y="5321300"/>
          <p14:tracePt t="27898" x="7219950" y="5327650"/>
          <p14:tracePt t="27918" x="7219950" y="5334000"/>
          <p14:tracePt t="27929" x="7219950" y="5340350"/>
          <p14:tracePt t="27940" x="7213600" y="5346700"/>
          <p14:tracePt t="27951" x="7213600" y="5353050"/>
          <p14:tracePt t="27966" x="7207250" y="5359400"/>
          <p14:tracePt t="27985" x="7200900" y="5372100"/>
          <p14:tracePt t="28000" x="7194550" y="5384800"/>
          <p14:tracePt t="28017" x="7181850" y="5403850"/>
          <p14:tracePt t="28033" x="7181850" y="5410200"/>
          <p14:tracePt t="28049" x="7169150" y="5422900"/>
          <p14:tracePt t="28068" x="7162800" y="5429250"/>
          <p14:tracePt t="28083" x="7156450" y="5435600"/>
          <p14:tracePt t="29115" x="7150100" y="5448300"/>
          <p14:tracePt t="29126" x="7137400" y="5454650"/>
          <p14:tracePt t="29136" x="7124700" y="5467350"/>
          <p14:tracePt t="29149" x="7105650" y="5492750"/>
          <p14:tracePt t="29167" x="7073900" y="5505450"/>
          <p14:tracePt t="29182" x="7010400" y="5530850"/>
          <p14:tracePt t="29200" x="6959600" y="5556250"/>
          <p14:tracePt t="29216" x="6946900" y="5562600"/>
          <p14:tracePt t="29234" x="6902450" y="5581650"/>
          <p14:tracePt t="29250" x="6883400" y="5588000"/>
          <p14:tracePt t="29267" x="6832600" y="5600700"/>
          <p14:tracePt t="29282" x="6794500" y="5607050"/>
          <p14:tracePt t="29299" x="6718300" y="5626100"/>
          <p14:tracePt t="29316" x="6661150" y="5632450"/>
          <p14:tracePt t="29333" x="6642100" y="5632450"/>
          <p14:tracePt t="29349" x="6591300" y="5638800"/>
          <p14:tracePt t="29366" x="6546850" y="5638800"/>
          <p14:tracePt t="29383" x="6426200" y="5645150"/>
          <p14:tracePt t="29401" x="6337300" y="5657850"/>
          <p14:tracePt t="29416" x="6292850" y="5664200"/>
          <p14:tracePt t="29433" x="6191250" y="5676900"/>
          <p14:tracePt t="29449" x="6115050" y="5676900"/>
          <p14:tracePt t="29466" x="5969000" y="5683250"/>
          <p14:tracePt t="29484" x="5892800" y="5683250"/>
          <p14:tracePt t="29500" x="5727700" y="5683250"/>
          <p14:tracePt t="29517" x="5638800" y="5695950"/>
          <p14:tracePt t="29518" x="5575300" y="5695950"/>
          <p14:tracePt t="29534" x="5511800" y="5695950"/>
          <p14:tracePt t="29549" x="5441950" y="5695950"/>
          <p14:tracePt t="29566" x="5416550" y="5695950"/>
          <p14:tracePt t="29582" x="5391150" y="5695950"/>
          <p14:tracePt t="30067" x="5365750" y="5708650"/>
          <p14:tracePt t="30078" x="5245100" y="5727700"/>
          <p14:tracePt t="30088" x="5099050" y="5765800"/>
          <p14:tracePt t="30099" x="4927600" y="5803900"/>
          <p14:tracePt t="30115" x="4660900" y="5816600"/>
          <p14:tracePt t="30132" x="4235450" y="5829300"/>
          <p14:tracePt t="30148" x="4102100" y="5829300"/>
          <p14:tracePt t="30165" x="3841750" y="5791200"/>
          <p14:tracePt t="30182" x="3733800" y="5765800"/>
          <p14:tracePt t="30198" x="3600450" y="5715000"/>
          <p14:tracePt t="30215" x="3492500" y="5657850"/>
          <p14:tracePt t="30231" x="3448050" y="5632450"/>
          <p14:tracePt t="30248" x="3333750" y="5588000"/>
          <p14:tracePt t="30265" x="3276600" y="5556250"/>
          <p14:tracePt t="30283" x="3181350" y="5524500"/>
          <p14:tracePt t="30300" x="3086100" y="5499100"/>
          <p14:tracePt t="30317" x="3028950" y="5480050"/>
          <p14:tracePt t="30333" x="2857500" y="5448300"/>
          <p14:tracePt t="30350" x="2755900" y="5429250"/>
          <p14:tracePt t="30366" x="2578100" y="5397500"/>
          <p14:tracePt t="30383" x="2495550" y="5384800"/>
          <p14:tracePt t="30400" x="2330450" y="5359400"/>
          <p14:tracePt t="30416" x="2197100" y="5327650"/>
          <p14:tracePt t="30433" x="2139950" y="5308600"/>
          <p14:tracePt t="30449" x="2044700" y="5295900"/>
          <p14:tracePt t="30466" x="2012950" y="5276850"/>
          <p14:tracePt t="30482" x="1955800" y="5264150"/>
          <p14:tracePt t="30499" x="1936750" y="5257800"/>
          <p14:tracePt t="30500" x="1924050" y="5257800"/>
          <p14:tracePt t="30516" x="1911350" y="5251450"/>
          <p14:tracePt t="30533" x="1885950" y="5238750"/>
          <p14:tracePt t="30549" x="1879600" y="5232400"/>
          <p14:tracePt t="30566" x="1866900" y="5232400"/>
          <p14:tracePt t="30583" x="1866900" y="5226050"/>
          <p14:tracePt t="30600" x="1854200" y="5226050"/>
          <p14:tracePt t="30617" x="1854200" y="5219700"/>
          <p14:tracePt t="30807" x="1860550" y="5219700"/>
          <p14:tracePt t="30818" x="1873250" y="5232400"/>
          <p14:tracePt t="30829" x="1905000" y="5238750"/>
          <p14:tracePt t="30839" x="1924050" y="5245100"/>
          <p14:tracePt t="30851" x="1962150" y="5264150"/>
          <p14:tracePt t="30866" x="2006600" y="5276850"/>
          <p14:tracePt t="30883" x="2089150" y="5302250"/>
          <p14:tracePt t="30900" x="2120900" y="5308600"/>
          <p14:tracePt t="30917" x="2216150" y="5346700"/>
          <p14:tracePt t="30932" x="2260600" y="5365750"/>
          <p14:tracePt t="30950" x="2387600" y="5422900"/>
          <p14:tracePt t="30967" x="2495550" y="5467350"/>
          <p14:tracePt t="30984" x="2540000" y="5492750"/>
          <p14:tracePt t="31001" x="2597150" y="5530850"/>
          <p14:tracePt t="31017" x="2609850" y="5549900"/>
          <p14:tracePt t="31033" x="2628900" y="5556250"/>
          <p14:tracePt t="31050" x="2635250" y="5556250"/>
          <p14:tracePt t="31066" x="2641600" y="5562600"/>
          <p14:tracePt t="31126" x="2628900" y="5549900"/>
          <p14:tracePt t="31135" x="2578100" y="5518150"/>
          <p14:tracePt t="31146" x="2508250" y="5467350"/>
          <p14:tracePt t="31156" x="2425700" y="5403850"/>
          <p14:tracePt t="31168" x="2368550" y="5353050"/>
          <p14:tracePt t="31183" x="2317750" y="5295900"/>
          <p14:tracePt t="31200" x="2216150" y="5181600"/>
          <p14:tracePt t="31216" x="2165350" y="5118100"/>
          <p14:tracePt t="31233" x="2101850" y="5041900"/>
          <p14:tracePt t="31249" x="2089150" y="5022850"/>
          <p14:tracePt t="31267" x="2070100" y="5003800"/>
          <p14:tracePt t="31282" x="2070100" y="4997450"/>
          <p14:tracePt t="31298" x="2063750" y="4984750"/>
          <p14:tracePt t="31315" x="2063750" y="4978400"/>
          <p14:tracePt t="31527" x="2063750" y="4984750"/>
          <p14:tracePt t="31537" x="2063750" y="4997450"/>
          <p14:tracePt t="31550" x="2063750" y="5016500"/>
          <p14:tracePt t="31566" x="2070100" y="5029200"/>
          <p14:tracePt t="31583" x="2108200" y="5073650"/>
          <p14:tracePt t="31601" x="2190750" y="5143500"/>
          <p14:tracePt t="31616" x="2247900" y="5194300"/>
          <p14:tracePt t="31633" x="2413000" y="5276850"/>
          <p14:tracePt t="31650" x="2489200" y="5327650"/>
          <p14:tracePt t="31666" x="2743200" y="5410200"/>
          <p14:tracePt t="31683" x="2882900" y="5473700"/>
          <p14:tracePt t="31700" x="3092450" y="5530850"/>
          <p14:tracePt t="31718" x="3321050" y="5575300"/>
          <p14:tracePt t="31733" x="3422650" y="5607050"/>
          <p14:tracePt t="31751" x="3568700" y="5645150"/>
          <p14:tracePt t="31766" x="3613150" y="5651500"/>
          <p14:tracePt t="31783" x="3670300" y="5670550"/>
          <p14:tracePt t="31800" x="3683000" y="5676900"/>
          <p14:tracePt t="31816" x="3708400" y="5676900"/>
          <p14:tracePt t="31832" x="3721100" y="5683250"/>
          <p14:tracePt t="31848" x="3727450" y="5683250"/>
          <p14:tracePt t="31875" x="3727450" y="5695950"/>
          <p14:tracePt t="31885" x="3727450" y="5715000"/>
          <p14:tracePt t="31898" x="3727450" y="5740400"/>
          <p14:tracePt t="31915" x="3714750" y="5791200"/>
          <p14:tracePt t="31932" x="3676650" y="5911850"/>
          <p14:tracePt t="31948" x="3638550" y="5981700"/>
          <p14:tracePt t="31965" x="3530600" y="6102350"/>
          <p14:tracePt t="31981" x="3390900" y="6210300"/>
          <p14:tracePt t="31998" x="3308350" y="6261100"/>
          <p14:tracePt t="32015" x="3111500" y="6343650"/>
          <p14:tracePt t="32031" x="2997200" y="6375400"/>
          <p14:tracePt t="32048" x="2819400" y="6388100"/>
          <p14:tracePt t="32065" x="2647950" y="6388100"/>
          <p14:tracePt t="32081" x="2584450" y="6381750"/>
          <p14:tracePt t="32098" x="2482850" y="6375400"/>
          <p14:tracePt t="32115" x="2451100" y="6375400"/>
          <p14:tracePt t="32131" x="2419350" y="6375400"/>
          <p14:tracePt t="32148" x="2406650" y="6375400"/>
          <p14:tracePt t="32165" x="2400300" y="6375400"/>
          <p14:tracePt t="32181" x="2393950" y="6375400"/>
          <p14:tracePt t="32255" x="2400300" y="6375400"/>
          <p14:tracePt t="32266" x="2419350" y="6375400"/>
          <p14:tracePt t="32276" x="2451100" y="6375400"/>
          <p14:tracePt t="32287" x="2520950" y="6375400"/>
          <p14:tracePt t="32298" x="2622550" y="6356350"/>
          <p14:tracePt t="32315" x="2736850" y="6324600"/>
          <p14:tracePt t="32332" x="2940050" y="6229350"/>
          <p14:tracePt t="32348" x="3073400" y="6172200"/>
          <p14:tracePt t="32365" x="3238500" y="6070600"/>
          <p14:tracePt t="32381" x="3295650" y="6038850"/>
          <p14:tracePt t="32398" x="3327400" y="6013450"/>
          <p14:tracePt t="32415" x="3346450" y="6000750"/>
          <p14:tracePt t="32456" x="3308350" y="6013450"/>
          <p14:tracePt t="32467" x="3257550" y="6038850"/>
          <p14:tracePt t="32477" x="3175000" y="6083300"/>
          <p14:tracePt t="32488" x="2978150" y="6184900"/>
          <p14:tracePt t="32499" x="2730500" y="6292850"/>
          <p14:tracePt t="32515" x="2590800" y="6350000"/>
          <p14:tracePt t="32532" x="2324100" y="6489700"/>
          <p14:tracePt t="32548" x="2241550" y="6534150"/>
          <p14:tracePt t="32565" x="2152650" y="6578600"/>
          <p14:tracePt t="32668" x="2362200" y="6483350"/>
          <p14:tracePt t="32678" x="2533650" y="6426200"/>
          <p14:tracePt t="32689" x="2698750" y="6362700"/>
          <p14:tracePt t="32700" x="2825750" y="6292850"/>
          <p14:tracePt t="32715" x="2971800" y="6223000"/>
          <p14:tracePt t="32732" x="3238500" y="6096000"/>
          <p14:tracePt t="32748" x="3308350" y="6051550"/>
          <p14:tracePt t="32765" x="3390900" y="5994400"/>
          <p14:tracePt t="32781" x="3409950" y="5988050"/>
          <p14:tracePt t="32798" x="3422650" y="5975350"/>
          <p14:tracePt t="32828" x="3409950" y="5981700"/>
          <p14:tracePt t="32837" x="3333750" y="6038850"/>
          <p14:tracePt t="32848" x="3225800" y="6102350"/>
          <p14:tracePt t="32866" x="3105150" y="6178550"/>
          <p14:tracePt t="32883" x="2832100" y="6337300"/>
          <p14:tracePt t="32900" x="2749550" y="6375400"/>
          <p14:tracePt t="32916" x="2673350" y="6400800"/>
          <p14:tracePt t="32933" x="2647950" y="6400800"/>
          <p14:tracePt t="32949" x="2641600" y="6400800"/>
          <p14:tracePt t="32965" x="2635250" y="6400800"/>
          <p14:tracePt t="33335" x="2628900" y="6400800"/>
          <p14:tracePt t="33357" x="2616200" y="6400800"/>
          <p14:tracePt t="33367" x="2597150" y="6394450"/>
          <p14:tracePt t="33377" x="2565400" y="6362700"/>
          <p14:tracePt t="33389" x="2495550" y="6330950"/>
          <p14:tracePt t="33400" x="2419350" y="6292850"/>
          <p14:tracePt t="33416" x="2368550" y="6254750"/>
          <p14:tracePt t="33432" x="2279650" y="6191250"/>
          <p14:tracePt t="33449" x="2260600" y="6178550"/>
          <p14:tracePt t="33466" x="2216150" y="6146800"/>
          <p14:tracePt t="33484" x="2197100" y="6134100"/>
          <p14:tracePt t="33500" x="2190750" y="6134100"/>
          <p14:tracePt t="33517" x="2184400" y="6134100"/>
          <p14:tracePt t="33580" x="2184400" y="6140450"/>
          <p14:tracePt t="33588" x="2184400" y="6146800"/>
          <p14:tracePt t="33599" x="2203450" y="6165850"/>
          <p14:tracePt t="33615" x="2247900" y="6191250"/>
          <p14:tracePt t="33631" x="2406650" y="6254750"/>
          <p14:tracePt t="33648" x="2489200" y="6273800"/>
          <p14:tracePt t="33665" x="2889250" y="6311900"/>
          <p14:tracePt t="33681" x="3016250" y="6318250"/>
          <p14:tracePt t="33698" x="3314700" y="6318250"/>
          <p14:tracePt t="33715" x="3619500" y="6292850"/>
          <p14:tracePt t="33731" x="3695700" y="6273800"/>
          <p14:tracePt t="33748" x="3835400" y="6223000"/>
          <p14:tracePt t="33765" x="3873500" y="6210300"/>
          <p14:tracePt t="33781" x="3943350" y="6178550"/>
          <p14:tracePt t="33798" x="3956050" y="6172200"/>
          <p14:tracePt t="33815" x="3975100" y="6134100"/>
          <p14:tracePt t="33832" x="3981450" y="6121400"/>
          <p14:tracePt t="33848" x="3987800" y="6102350"/>
          <p14:tracePt t="33865" x="3987800" y="6083300"/>
          <p14:tracePt t="33883" x="3987800" y="6057900"/>
          <p14:tracePt t="33900" x="3981450" y="6026150"/>
          <p14:tracePt t="33915" x="3962400" y="5994400"/>
          <p14:tracePt t="33933" x="3911600" y="5943600"/>
          <p14:tracePt t="33949" x="3733800" y="5803900"/>
          <p14:tracePt t="33966" x="3594100" y="5721350"/>
          <p14:tracePt t="33982" x="3263900" y="5524500"/>
          <p14:tracePt t="34000" x="3092450" y="5448300"/>
          <p14:tracePt t="34016" x="2806700" y="5346700"/>
          <p14:tracePt t="34035" x="2622550" y="5295900"/>
          <p14:tracePt t="34049" x="2540000" y="5289550"/>
          <p14:tracePt t="34066" x="2419350" y="5251450"/>
          <p14:tracePt t="34083" x="2393950" y="5245100"/>
          <p14:tracePt t="34099" x="2349500" y="5226050"/>
          <p14:tracePt t="34116" x="2330450" y="5226050"/>
          <p14:tracePt t="34133" x="2317750" y="5226050"/>
          <p14:tracePt t="34150" x="2311400" y="5219700"/>
          <p14:tracePt t="34166" x="2305050" y="5219700"/>
          <p14:tracePt t="34204" x="2298700" y="5219700"/>
          <p14:tracePt t="34308" x="2298700" y="5213350"/>
          <p14:tracePt t="34319" x="2298700" y="5194300"/>
          <p14:tracePt t="34329" x="2311400" y="5162550"/>
          <p14:tracePt t="34340" x="2336800" y="5118100"/>
          <p14:tracePt t="34352" x="2374900" y="5048250"/>
          <p14:tracePt t="34366" x="2413000" y="4991100"/>
          <p14:tracePt t="34383" x="2501900" y="4889500"/>
          <p14:tracePt t="34399" x="2584450" y="4826000"/>
          <p14:tracePt t="34416" x="2762250" y="4699000"/>
          <p14:tracePt t="34432" x="2838450" y="4673600"/>
          <p14:tracePt t="34449" x="2940050" y="4635500"/>
          <p14:tracePt t="34467" x="2978150" y="4610100"/>
          <p14:tracePt t="34483" x="2990850" y="4603750"/>
          <p14:tracePt t="34499" x="3003550" y="4597400"/>
          <p14:tracePt t="34516" x="3003550" y="4578350"/>
          <p14:tracePt t="34533" x="3003550" y="4546600"/>
          <p14:tracePt t="34550" x="3003550" y="4514850"/>
          <p14:tracePt t="34566" x="2971800" y="4464050"/>
          <p14:tracePt t="34583" x="2876550" y="4368800"/>
          <p14:tracePt t="34599" x="2819400" y="4318000"/>
          <p14:tracePt t="34616" x="2724150" y="4203700"/>
          <p14:tracePt t="34632" x="2660650" y="4133850"/>
          <p14:tracePt t="34649" x="2578100" y="4025900"/>
          <p14:tracePt t="34666" x="2552700" y="3994150"/>
          <p14:tracePt t="34683" x="2495550" y="3949700"/>
          <p14:tracePt t="34701" x="2470150" y="3917950"/>
          <p14:tracePt t="34715" x="2457450" y="3911600"/>
          <p14:tracePt t="34733" x="2451100" y="3911600"/>
          <p14:tracePt t="34749" x="2451100" y="3905250"/>
          <p14:tracePt t="34766" x="2444750" y="3898900"/>
          <p14:tracePt t="34986" x="2444750" y="3905250"/>
          <p14:tracePt t="34996" x="2457450" y="3917950"/>
          <p14:tracePt t="35006" x="2501900" y="3943350"/>
          <p14:tracePt t="35019" x="2571750" y="3994150"/>
          <p14:tracePt t="35033" x="2667000" y="4044950"/>
          <p14:tracePt t="35049" x="2813050" y="4133850"/>
          <p14:tracePt t="35066" x="2882900" y="4165600"/>
          <p14:tracePt t="35082" x="3067050" y="4235450"/>
          <p14:tracePt t="35099" x="3162300" y="4267200"/>
          <p14:tracePt t="35116" x="3308350" y="4318000"/>
          <p14:tracePt t="35135" x="3390900" y="4343400"/>
          <p14:tracePt t="35149" x="3435350" y="4356100"/>
          <p14:tracePt t="35166" x="3524250" y="4413250"/>
          <p14:tracePt t="35183" x="3568700" y="4438650"/>
          <p14:tracePt t="35199" x="3644900" y="4483100"/>
          <p14:tracePt t="35216" x="3663950" y="4495800"/>
          <p14:tracePt t="35232" x="3702050" y="4514850"/>
          <p14:tracePt t="35251" x="3708400" y="4521200"/>
          <p14:tracePt t="35266" x="3714750" y="4527550"/>
          <p14:tracePt t="36766" x="3727450" y="4527550"/>
          <p14:tracePt t="36776" x="3765550" y="4514850"/>
          <p14:tracePt t="36787" x="3873500" y="4476750"/>
          <p14:tracePt t="36799" x="4006850" y="4432300"/>
          <p14:tracePt t="36816" x="4260850" y="4368800"/>
          <p14:tracePt t="36832" x="4857750" y="4273550"/>
          <p14:tracePt t="36849" x="5226050" y="4260850"/>
          <p14:tracePt t="36866" x="5854700" y="4241800"/>
          <p14:tracePt t="36883" x="6419850" y="4241800"/>
          <p14:tracePt t="36899" x="6604000" y="4241800"/>
          <p14:tracePt t="36915" x="6940550" y="4273550"/>
          <p14:tracePt t="36932" x="7054850" y="4279900"/>
          <p14:tracePt t="36949" x="7175500" y="4311650"/>
          <p14:tracePt t="36967" x="7239000" y="4318000"/>
          <p14:tracePt t="36982" x="7258050" y="4324350"/>
          <p14:tracePt t="36999" x="7283450" y="4330700"/>
          <p14:tracePt t="37016" x="7289800" y="4330700"/>
          <p14:tracePt t="37094" x="7296150" y="4330700"/>
          <p14:tracePt t="37103" x="7302500" y="4337050"/>
          <p14:tracePt t="37114" x="7302500" y="4343400"/>
          <p14:tracePt t="37131" x="7308850" y="4343400"/>
          <p14:tracePt t="37148" x="7315200" y="4343400"/>
          <p14:tracePt t="37751" x="7315200" y="4356100"/>
          <p14:tracePt t="37760" x="7315200" y="4394200"/>
          <p14:tracePt t="37771" x="7308850" y="4413250"/>
          <p14:tracePt t="37783" x="7302500" y="4445000"/>
          <p14:tracePt t="37799" x="7283450" y="4489450"/>
          <p14:tracePt t="37816" x="7277100" y="4559300"/>
          <p14:tracePt t="37832" x="7264400" y="4597400"/>
          <p14:tracePt t="37850" x="7258050" y="4673600"/>
          <p14:tracePt t="37866" x="7258050" y="4832350"/>
          <p14:tracePt t="37882" x="7258050" y="4883150"/>
          <p14:tracePt t="37900" x="7258050" y="4984750"/>
          <p14:tracePt t="37915" x="7258050" y="5022850"/>
          <p14:tracePt t="37932" x="7258050" y="5124450"/>
          <p14:tracePt t="37949" x="7258050" y="5181600"/>
          <p14:tracePt t="37966" x="7258050" y="5295900"/>
          <p14:tracePt t="37983" x="7258050" y="5384800"/>
          <p14:tracePt t="37999" x="7258050" y="5429250"/>
          <p14:tracePt t="38016" x="7270750" y="5530850"/>
          <p14:tracePt t="38032" x="7277100" y="5575300"/>
          <p14:tracePt t="38049" x="7283450" y="5651500"/>
          <p14:tracePt t="38067" x="7302500" y="5721350"/>
          <p14:tracePt t="38083" x="7308850" y="5753100"/>
          <p14:tracePt t="38099" x="7315200" y="5803900"/>
          <p14:tracePt t="38115" x="7321550" y="5816600"/>
          <p14:tracePt t="38132" x="7321550" y="5835650"/>
          <p14:tracePt t="38149" x="7321550" y="5842000"/>
        </p14:tracePtLst>
      </p14:laserTraceLst>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p:cNvSpPr>
            <a:spLocks noGrp="1"/>
          </p:cNvSpPr>
          <p:nvPr>
            <p:ph type="title"/>
          </p:nvPr>
        </p:nvSpPr>
        <p:spPr>
          <a:xfrm>
            <a:off x="457200" y="274638"/>
            <a:ext cx="8229600" cy="1143000"/>
          </a:xfrm>
        </p:spPr>
        <p:txBody>
          <a:bodyPr/>
          <a:lstStyle/>
          <a:p>
            <a:r>
              <a:rPr lang="pt-BR" altLang="en-US"/>
              <a:t>Study design</a:t>
            </a:r>
            <a:endParaRPr lang="en-US" altLang="en-US"/>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20485"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558AE1B-238D-4E64-85EA-E33E60DD2DC9}" type="slidenum">
              <a:rPr lang="pt-BR" altLang="en-US" sz="1200" smtClean="0">
                <a:solidFill>
                  <a:srgbClr val="898989"/>
                </a:solidFill>
              </a:rPr>
              <a:pPr>
                <a:spcBef>
                  <a:spcPct val="0"/>
                </a:spcBef>
                <a:buFontTx/>
                <a:buNone/>
              </a:pPr>
              <a:t>19</a:t>
            </a:fld>
            <a:endParaRPr lang="pt-BR" altLang="en-US" sz="1200">
              <a:solidFill>
                <a:srgbClr val="898989"/>
              </a:solidFill>
            </a:endParaRPr>
          </a:p>
        </p:txBody>
      </p:sp>
      <p:sp>
        <p:nvSpPr>
          <p:cNvPr id="20486" name="Line 4"/>
          <p:cNvSpPr>
            <a:spLocks noChangeShapeType="1"/>
          </p:cNvSpPr>
          <p:nvPr/>
        </p:nvSpPr>
        <p:spPr bwMode="auto">
          <a:xfrm>
            <a:off x="250825" y="4510088"/>
            <a:ext cx="20177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7" name="Text Box 5"/>
          <p:cNvSpPr txBox="1">
            <a:spLocks noChangeArrowheads="1"/>
          </p:cNvSpPr>
          <p:nvPr/>
        </p:nvSpPr>
        <p:spPr bwMode="auto">
          <a:xfrm>
            <a:off x="323850" y="2709863"/>
            <a:ext cx="1944688"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Sequence of patients suspected of the target condition</a:t>
            </a:r>
          </a:p>
        </p:txBody>
      </p:sp>
      <p:sp>
        <p:nvSpPr>
          <p:cNvPr id="20488" name="Text Box 6"/>
          <p:cNvSpPr txBox="1">
            <a:spLocks noChangeArrowheads="1"/>
          </p:cNvSpPr>
          <p:nvPr/>
        </p:nvSpPr>
        <p:spPr bwMode="auto">
          <a:xfrm rot="-5400000">
            <a:off x="1867694" y="4325144"/>
            <a:ext cx="187325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Enrolment</a:t>
            </a:r>
          </a:p>
        </p:txBody>
      </p:sp>
      <p:sp>
        <p:nvSpPr>
          <p:cNvPr id="20489" name="Oval 7"/>
          <p:cNvSpPr>
            <a:spLocks noChangeArrowheads="1"/>
          </p:cNvSpPr>
          <p:nvPr/>
        </p:nvSpPr>
        <p:spPr bwMode="auto">
          <a:xfrm>
            <a:off x="2508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0" name="Oval 8"/>
          <p:cNvSpPr>
            <a:spLocks noChangeArrowheads="1"/>
          </p:cNvSpPr>
          <p:nvPr/>
        </p:nvSpPr>
        <p:spPr bwMode="auto">
          <a:xfrm>
            <a:off x="4667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1" name="Oval 9"/>
          <p:cNvSpPr>
            <a:spLocks noChangeArrowheads="1"/>
          </p:cNvSpPr>
          <p:nvPr/>
        </p:nvSpPr>
        <p:spPr bwMode="auto">
          <a:xfrm>
            <a:off x="6826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2" name="Oval 10"/>
          <p:cNvSpPr>
            <a:spLocks noChangeArrowheads="1"/>
          </p:cNvSpPr>
          <p:nvPr/>
        </p:nvSpPr>
        <p:spPr bwMode="auto">
          <a:xfrm>
            <a:off x="8985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3" name="Oval 11"/>
          <p:cNvSpPr>
            <a:spLocks noChangeArrowheads="1"/>
          </p:cNvSpPr>
          <p:nvPr/>
        </p:nvSpPr>
        <p:spPr bwMode="auto">
          <a:xfrm>
            <a:off x="11144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4" name="Oval 12"/>
          <p:cNvSpPr>
            <a:spLocks noChangeArrowheads="1"/>
          </p:cNvSpPr>
          <p:nvPr/>
        </p:nvSpPr>
        <p:spPr bwMode="auto">
          <a:xfrm>
            <a:off x="13303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5" name="Oval 13"/>
          <p:cNvSpPr>
            <a:spLocks noChangeArrowheads="1"/>
          </p:cNvSpPr>
          <p:nvPr/>
        </p:nvSpPr>
        <p:spPr bwMode="auto">
          <a:xfrm>
            <a:off x="15462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6" name="Oval 14"/>
          <p:cNvSpPr>
            <a:spLocks noChangeArrowheads="1"/>
          </p:cNvSpPr>
          <p:nvPr/>
        </p:nvSpPr>
        <p:spPr bwMode="auto">
          <a:xfrm>
            <a:off x="17621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7" name="Oval 15"/>
          <p:cNvSpPr>
            <a:spLocks noChangeArrowheads="1"/>
          </p:cNvSpPr>
          <p:nvPr/>
        </p:nvSpPr>
        <p:spPr bwMode="auto">
          <a:xfrm>
            <a:off x="1978025" y="4725988"/>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0498" name="Line 16"/>
          <p:cNvSpPr>
            <a:spLocks noChangeShapeType="1"/>
          </p:cNvSpPr>
          <p:nvPr/>
        </p:nvSpPr>
        <p:spPr bwMode="auto">
          <a:xfrm>
            <a:off x="3203575" y="4510088"/>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9" name="Line 18"/>
          <p:cNvSpPr>
            <a:spLocks noChangeShapeType="1"/>
          </p:cNvSpPr>
          <p:nvPr/>
        </p:nvSpPr>
        <p:spPr bwMode="auto">
          <a:xfrm>
            <a:off x="5003800" y="4510088"/>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21" name="Group 67"/>
          <p:cNvGraphicFramePr>
            <a:graphicFrameLocks noGrp="1"/>
          </p:cNvGraphicFramePr>
          <p:nvPr>
            <p:ph idx="1"/>
          </p:nvPr>
        </p:nvGraphicFramePr>
        <p:xfrm>
          <a:off x="5795963" y="3070225"/>
          <a:ext cx="2879725" cy="2663826"/>
        </p:xfrm>
        <a:graphic>
          <a:graphicData uri="http://schemas.openxmlformats.org/drawingml/2006/table">
            <a:tbl>
              <a:tblPr/>
              <a:tblGrid>
                <a:gridCol w="960437">
                  <a:extLst>
                    <a:ext uri="{9D8B030D-6E8A-4147-A177-3AD203B41FA5}">
                      <a16:colId xmlns:a16="http://schemas.microsoft.com/office/drawing/2014/main" val="20000"/>
                    </a:ext>
                  </a:extLst>
                </a:gridCol>
                <a:gridCol w="958850">
                  <a:extLst>
                    <a:ext uri="{9D8B030D-6E8A-4147-A177-3AD203B41FA5}">
                      <a16:colId xmlns:a16="http://schemas.microsoft.com/office/drawing/2014/main" val="20001"/>
                    </a:ext>
                  </a:extLst>
                </a:gridCol>
                <a:gridCol w="960438">
                  <a:extLst>
                    <a:ext uri="{9D8B030D-6E8A-4147-A177-3AD203B41FA5}">
                      <a16:colId xmlns:a16="http://schemas.microsoft.com/office/drawing/2014/main" val="20002"/>
                    </a:ext>
                  </a:extLst>
                </a:gridCol>
              </a:tblGrid>
              <a:tr h="887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en-US" altLang="en-US" sz="2800" b="0" i="0" u="none" strike="noStrike" cap="none" normalizeH="0" baseline="0" dirty="0">
                        <a:ln>
                          <a:noFill/>
                        </a:ln>
                        <a:solidFill>
                          <a:schemeClr val="tx1"/>
                        </a:solidFill>
                        <a:effectLst/>
                        <a:latin typeface="Calibri" panose="020F0502020204030204" pitchFamily="34" charset="0"/>
                      </a:endParaRPr>
                    </a:p>
                  </a:txBody>
                  <a:tcPr anchor="ct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pt-BR" altLang="en-US" sz="2800" b="0" i="0" u="none" strike="noStrike" cap="none" normalizeH="0" baseline="0">
                          <a:ln>
                            <a:noFill/>
                          </a:ln>
                          <a:solidFill>
                            <a:schemeClr val="tx1"/>
                          </a:solidFill>
                          <a:effectLst/>
                          <a:latin typeface="Calibri" panose="020F0502020204030204" pitchFamily="34" charset="0"/>
                        </a:rPr>
                        <a:t>R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pt-BR" altLang="en-US" sz="2800" b="0" i="0" u="none" strike="noStrike" cap="none" normalizeH="0" baseline="0">
                          <a:ln>
                            <a:noFill/>
                          </a:ln>
                          <a:solidFill>
                            <a:schemeClr val="tx1"/>
                          </a:solidFill>
                          <a:effectLst/>
                          <a:latin typeface="Calibri" panose="020F0502020204030204" pitchFamily="34" charset="0"/>
                        </a:rPr>
                        <a:t>R +</a:t>
                      </a: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900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pt-BR" altLang="en-US" sz="2800" b="0" i="0" u="none" strike="noStrike" cap="none" normalizeH="0" baseline="0" dirty="0">
                          <a:ln>
                            <a:noFill/>
                          </a:ln>
                          <a:solidFill>
                            <a:schemeClr val="tx1"/>
                          </a:solidFill>
                          <a:effectLst/>
                          <a:latin typeface="Calibri" panose="020F0502020204030204" pitchFamily="34" charset="0"/>
                        </a:rPr>
                        <a:t>P -</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pt-BR" altLang="en-US" sz="2800" b="0" i="0" u="none" strike="noStrike" cap="none" normalizeH="0" baseline="0">
                          <a:ln>
                            <a:noFill/>
                          </a:ln>
                          <a:solidFill>
                            <a:schemeClr val="tx1"/>
                          </a:solidFill>
                          <a:effectLst/>
                          <a:latin typeface="Calibri" panose="020F0502020204030204" pitchFamily="34" charset="0"/>
                          <a:sym typeface="Wingdings" panose="05000000000000000000" pitchFamily="2" charset="2"/>
                        </a:rPr>
                        <a:t></a:t>
                      </a:r>
                      <a:endParaRPr kumimoji="0" lang="pt-BR" altLang="en-US"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pt-BR" altLang="en-US" sz="2800" b="0" i="0" u="none" strike="noStrike" cap="none" normalizeH="0" baseline="0">
                          <a:ln>
                            <a:noFill/>
                          </a:ln>
                          <a:solidFill>
                            <a:schemeClr val="bg1"/>
                          </a:solidFill>
                          <a:effectLst/>
                          <a:latin typeface="Calibri" panose="020F0502020204030204" pitchFamily="34" charset="0"/>
                          <a:sym typeface="Wingdings" panose="05000000000000000000" pitchFamily="2" charset="2"/>
                        </a:rPr>
                        <a:t></a:t>
                      </a:r>
                      <a:endParaRPr kumimoji="0" lang="pt-BR" altLang="en-US" sz="2800" b="0" i="0" u="none" strike="noStrike" cap="none" normalizeH="0" baseline="0">
                        <a:ln>
                          <a:noFill/>
                        </a:ln>
                        <a:solidFill>
                          <a:schemeClr val="bg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240D"/>
                    </a:solidFill>
                  </a:tcPr>
                </a:tc>
                <a:extLst>
                  <a:ext uri="{0D108BD9-81ED-4DB2-BD59-A6C34878D82A}">
                    <a16:rowId xmlns:a16="http://schemas.microsoft.com/office/drawing/2014/main" val="10001"/>
                  </a:ext>
                </a:extLst>
              </a:tr>
              <a:tr h="887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pt-BR" altLang="en-US" sz="2800" b="0" i="0" u="none" strike="noStrike" cap="none" normalizeH="0" baseline="0" dirty="0">
                          <a:ln>
                            <a:noFill/>
                          </a:ln>
                          <a:solidFill>
                            <a:schemeClr val="tx1"/>
                          </a:solidFill>
                          <a:effectLst/>
                          <a:latin typeface="Calibri" panose="020F0502020204030204" pitchFamily="34" charset="0"/>
                        </a:rPr>
                        <a:t>P +</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pt-BR" altLang="en-US" sz="2800" b="0" i="0" u="none" strike="noStrike" cap="none" normalizeH="0" baseline="0">
                          <a:ln>
                            <a:noFill/>
                          </a:ln>
                          <a:solidFill>
                            <a:schemeClr val="bg1"/>
                          </a:solidFill>
                          <a:effectLst/>
                          <a:latin typeface="Calibri" panose="020F0502020204030204" pitchFamily="34" charset="0"/>
                          <a:sym typeface="Wingdings" panose="05000000000000000000" pitchFamily="2" charset="2"/>
                        </a:rPr>
                        <a:t></a:t>
                      </a:r>
                      <a:endParaRPr kumimoji="0" lang="pt-BR" altLang="en-US" sz="2800" b="0" i="0" u="none" strike="noStrike" cap="none" normalizeH="0" baseline="0">
                        <a:ln>
                          <a:noFill/>
                        </a:ln>
                        <a:solidFill>
                          <a:schemeClr val="bg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solidFill>
                      <a:srgbClr val="12027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a:spcBef>
                          <a:spcPct val="20000"/>
                        </a:spcBef>
                        <a:buFont typeface="Arial" panose="020B0604020202020204" pitchFamily="34" charset="0"/>
                        <a:defRPr sz="2000">
                          <a:solidFill>
                            <a:schemeClr val="tx1"/>
                          </a:solidFill>
                          <a:latin typeface="Calibri" panose="020F0502020204030204" pitchFamily="34" charset="0"/>
                        </a:defRPr>
                      </a:lvl3pPr>
                      <a:lvl4pPr>
                        <a:spcBef>
                          <a:spcPct val="20000"/>
                        </a:spcBef>
                        <a:buFont typeface="Arial" panose="020B0604020202020204" pitchFamily="34" charset="0"/>
                        <a:defRPr>
                          <a:solidFill>
                            <a:schemeClr val="tx1"/>
                          </a:solidFill>
                          <a:latin typeface="Calibri" panose="020F0502020204030204" pitchFamily="34" charset="0"/>
                        </a:defRPr>
                      </a:lvl4pPr>
                      <a:lvl5pPr>
                        <a:spcBef>
                          <a:spcPct val="20000"/>
                        </a:spcBef>
                        <a:buFont typeface="Arial" panose="020B0604020202020204" pitchFamily="34" charset="0"/>
                        <a:defRPr>
                          <a:solidFill>
                            <a:schemeClr val="tx1"/>
                          </a:solidFill>
                          <a:latin typeface="Calibri" panose="020F0502020204030204" pitchFamily="34" charset="0"/>
                        </a:defRPr>
                      </a:lvl5pPr>
                      <a:lvl6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pt-BR" altLang="en-US" sz="2800" b="0" i="0" u="none" strike="noStrike" cap="none" normalizeH="0" baseline="0">
                          <a:ln>
                            <a:noFill/>
                          </a:ln>
                          <a:solidFill>
                            <a:schemeClr val="tx1"/>
                          </a:solidFill>
                          <a:effectLst/>
                          <a:latin typeface="Calibri" panose="020F0502020204030204" pitchFamily="34" charset="0"/>
                          <a:sym typeface="Wingdings" panose="05000000000000000000" pitchFamily="2" charset="2"/>
                        </a:rPr>
                        <a:t></a:t>
                      </a:r>
                      <a:endParaRPr kumimoji="0" lang="pt-BR" altLang="en-US" sz="2800" b="0" i="0" u="none" strike="noStrike" cap="none" normalizeH="0" baseline="0">
                        <a:ln>
                          <a:noFill/>
                        </a:ln>
                        <a:solidFill>
                          <a:schemeClr val="tx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solidFill>
                      <a:schemeClr val="accent2"/>
                    </a:solidFill>
                  </a:tcPr>
                </a:tc>
                <a:extLst>
                  <a:ext uri="{0D108BD9-81ED-4DB2-BD59-A6C34878D82A}">
                    <a16:rowId xmlns:a16="http://schemas.microsoft.com/office/drawing/2014/main" val="10002"/>
                  </a:ext>
                </a:extLst>
              </a:tr>
            </a:tbl>
          </a:graphicData>
        </a:graphic>
      </p:graphicFrame>
      <p:sp>
        <p:nvSpPr>
          <p:cNvPr id="20514" name="Text Box 17"/>
          <p:cNvSpPr txBox="1">
            <a:spLocks noChangeArrowheads="1"/>
          </p:cNvSpPr>
          <p:nvPr/>
        </p:nvSpPr>
        <p:spPr bwMode="auto">
          <a:xfrm rot="-5400000">
            <a:off x="2136775" y="4046538"/>
            <a:ext cx="43211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Predictors and outcome measured simultaneously, in a blinded and independent fashion.</a:t>
            </a:r>
          </a:p>
        </p:txBody>
      </p:sp>
      <p:sp>
        <p:nvSpPr>
          <p:cNvPr id="20515" name="CaixaDeTexto 22"/>
          <p:cNvSpPr txBox="1">
            <a:spLocks noChangeArrowheads="1"/>
          </p:cNvSpPr>
          <p:nvPr/>
        </p:nvSpPr>
        <p:spPr bwMode="auto">
          <a:xfrm>
            <a:off x="323850" y="1628775"/>
            <a:ext cx="4968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pt-BR" altLang="en-US" sz="1800">
                <a:latin typeface="Arial" panose="020B0604020202020204" pitchFamily="34" charset="0"/>
              </a:rPr>
              <a:t>Diagnosis – Cross-sectional</a:t>
            </a:r>
            <a:endParaRPr lang="en-US" altLang="en-US" sz="1800">
              <a:latin typeface="Arial" panose="020B0604020202020204" pitchFamily="34" charset="0"/>
            </a:endParaRPr>
          </a:p>
        </p:txBody>
      </p:sp>
      <p:sp>
        <p:nvSpPr>
          <p:cNvPr id="23"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864" x="7321550" y="5848350"/>
          <p14:tracePt t="875" x="7315200" y="5854700"/>
          <p14:tracePt t="887" x="7296150" y="5861050"/>
          <p14:tracePt t="896" x="7277100" y="5867400"/>
          <p14:tracePt t="908" x="7245350" y="5867400"/>
          <p14:tracePt t="926" x="7226300" y="5867400"/>
          <p14:tracePt t="941" x="7137400" y="5861050"/>
          <p14:tracePt t="958" x="7042150" y="5810250"/>
          <p14:tracePt t="975" x="6800850" y="5537200"/>
          <p14:tracePt t="992" x="6432550" y="5124450"/>
          <p14:tracePt t="1008" x="6197600" y="4857750"/>
          <p14:tracePt t="1025" x="5854700" y="4318000"/>
          <p14:tracePt t="1041" x="5746750" y="4159250"/>
          <p14:tracePt t="1057" x="5556250" y="3854450"/>
          <p14:tracePt t="1074" x="5467350" y="3676650"/>
          <p14:tracePt t="1090" x="5378450" y="3479800"/>
          <p14:tracePt t="1108" x="5340350" y="3282950"/>
          <p14:tracePt t="1124" x="5327650" y="3194050"/>
          <p14:tracePt t="1141" x="5327650" y="3016250"/>
          <p14:tracePt t="1159" x="5327650" y="2978150"/>
          <p14:tracePt t="1922" x="5314950" y="2978150"/>
          <p14:tracePt t="1933" x="5289550" y="2978150"/>
          <p14:tracePt t="1944" x="5219700" y="2978150"/>
          <p14:tracePt t="1958" x="5080000" y="2978150"/>
          <p14:tracePt t="1976" x="4832350" y="2978150"/>
          <p14:tracePt t="1991" x="4552950" y="2940050"/>
          <p14:tracePt t="2008" x="4159250" y="2800350"/>
          <p14:tracePt t="2024" x="3879850" y="2654300"/>
          <p14:tracePt t="2041" x="3505200" y="2463800"/>
          <p14:tracePt t="2057" x="3429000" y="2413000"/>
          <p14:tracePt t="2075" x="3276600" y="2317750"/>
          <p14:tracePt t="2092" x="3194050" y="2260600"/>
          <p14:tracePt t="2107" x="3162300" y="2241550"/>
          <p14:tracePt t="2125" x="3136900" y="2216150"/>
          <p14:tracePt t="4014" x="3124200" y="2216150"/>
          <p14:tracePt t="4025" x="3111500" y="2216150"/>
          <p14:tracePt t="4035" x="3092450" y="2216150"/>
          <p14:tracePt t="4046" x="3073400" y="2216150"/>
          <p14:tracePt t="4058" x="3054350" y="2216150"/>
          <p14:tracePt t="4074" x="3022600" y="2222500"/>
          <p14:tracePt t="4091" x="2901950" y="2273300"/>
          <p14:tracePt t="4108" x="2819400" y="2298700"/>
          <p14:tracePt t="4124" x="2698750" y="2349500"/>
          <p14:tracePt t="4141" x="2571750" y="2387600"/>
          <p14:tracePt t="4157" x="2482850" y="2413000"/>
          <p14:tracePt t="4175" x="2311400" y="2463800"/>
          <p14:tracePt t="4191" x="2247900" y="2476500"/>
          <p14:tracePt t="4208" x="2139950" y="2501900"/>
          <p14:tracePt t="4224" x="2095500" y="2520950"/>
          <p14:tracePt t="4240" x="1974850" y="2559050"/>
          <p14:tracePt t="4258" x="1854200" y="2597150"/>
          <p14:tracePt t="4274" x="1797050" y="2622550"/>
          <p14:tracePt t="4292" x="1695450" y="2660650"/>
          <p14:tracePt t="4307" x="1651000" y="2705100"/>
          <p14:tracePt t="4324" x="1549400" y="2794000"/>
          <p14:tracePt t="4343" x="1441450" y="2876550"/>
          <p14:tracePt t="4357" x="1371600" y="2927350"/>
          <p14:tracePt t="4374" x="1270000" y="3009900"/>
          <p14:tracePt t="4391" x="1212850" y="3048000"/>
          <p14:tracePt t="4407" x="1117600" y="3130550"/>
          <p14:tracePt t="4424" x="1066800" y="3194050"/>
          <p14:tracePt t="4440" x="958850" y="3346450"/>
          <p14:tracePt t="4458" x="895350" y="3429000"/>
          <p14:tracePt t="4459" x="844550" y="3486150"/>
          <p14:tracePt t="4474" x="787400" y="3556000"/>
          <p14:tracePt t="4493" x="704850" y="3651250"/>
          <p14:tracePt t="4507" x="666750" y="3695700"/>
          <p14:tracePt t="4524" x="628650" y="3746500"/>
          <p14:tracePt t="4540" x="603250" y="3778250"/>
          <p14:tracePt t="4556" x="584200" y="3822700"/>
          <p14:tracePt t="4575" x="552450" y="3873500"/>
          <p14:tracePt t="4591" x="539750" y="3892550"/>
          <p14:tracePt t="4608" x="520700" y="3924300"/>
          <p14:tracePt t="4624" x="514350" y="3943350"/>
          <p14:tracePt t="4641" x="495300" y="3968750"/>
          <p14:tracePt t="4657" x="488950" y="3975100"/>
          <p14:tracePt t="4674" x="476250" y="3987800"/>
          <p14:tracePt t="4691" x="469900" y="4000500"/>
          <p14:tracePt t="4708" x="463550" y="4006850"/>
          <p14:tracePt t="4725" x="457200" y="4025900"/>
          <p14:tracePt t="4741" x="450850" y="4025900"/>
          <p14:tracePt t="4758" x="438150" y="4038600"/>
          <p14:tracePt t="4775" x="431800" y="4051300"/>
          <p14:tracePt t="4776" x="425450" y="4064000"/>
          <p14:tracePt t="4791" x="419100" y="4070350"/>
          <p14:tracePt t="4808" x="400050" y="4102100"/>
          <p14:tracePt t="4824" x="393700" y="4114800"/>
          <p14:tracePt t="4840" x="374650" y="4159250"/>
          <p14:tracePt t="4856" x="361950" y="4178300"/>
          <p14:tracePt t="4873" x="342900" y="4229100"/>
          <p14:tracePt t="4889" x="336550" y="4248150"/>
          <p14:tracePt t="4906" x="330200" y="4279900"/>
          <p14:tracePt t="4923" x="323850" y="4318000"/>
          <p14:tracePt t="4940" x="323850" y="4324350"/>
          <p14:tracePt t="4956" x="317500" y="4343400"/>
          <p14:tracePt t="4973" x="317500" y="4356100"/>
          <p14:tracePt t="4989" x="311150" y="4400550"/>
          <p14:tracePt t="5006" x="311150" y="4419600"/>
          <p14:tracePt t="5023" x="304800" y="4470400"/>
          <p14:tracePt t="5041" x="304800" y="4508500"/>
          <p14:tracePt t="5057" x="304800" y="4521200"/>
          <p14:tracePt t="5074" x="298450" y="4540250"/>
          <p14:tracePt t="5090" x="298450" y="4546600"/>
          <p14:tracePt t="5107" x="298450" y="4559300"/>
          <p14:tracePt t="6880" x="304800" y="4559300"/>
          <p14:tracePt t="6891" x="317500" y="4559300"/>
          <p14:tracePt t="6902" x="349250" y="4559300"/>
          <p14:tracePt t="6912" x="381000" y="4552950"/>
          <p14:tracePt t="6924" x="406400" y="4546600"/>
          <p14:tracePt t="6940" x="438150" y="4546600"/>
          <p14:tracePt t="6957" x="476250" y="4533900"/>
          <p14:tracePt t="6974" x="508000" y="4527550"/>
          <p14:tracePt t="6990" x="584200" y="4514850"/>
          <p14:tracePt t="7008" x="660400" y="4514850"/>
          <p14:tracePt t="7024" x="704850" y="4514850"/>
          <p14:tracePt t="7041" x="755650" y="4514850"/>
          <p14:tracePt t="7057" x="787400" y="4514850"/>
          <p14:tracePt t="7074" x="857250" y="4514850"/>
          <p14:tracePt t="7091" x="895350" y="4521200"/>
          <p14:tracePt t="7092" x="952500" y="4527550"/>
          <p14:tracePt t="7107" x="1003300" y="4527550"/>
          <p14:tracePt t="7124" x="1066800" y="4527550"/>
          <p14:tracePt t="7140" x="1098550" y="4533900"/>
          <p14:tracePt t="7156" x="1168400" y="4533900"/>
          <p14:tracePt t="7172" x="1193800" y="4533900"/>
          <p14:tracePt t="7189" x="1276350" y="4540250"/>
          <p14:tracePt t="7206" x="1301750" y="4540250"/>
          <p14:tracePt t="7223" x="1358900" y="4540250"/>
          <p14:tracePt t="7240" x="1390650" y="4552950"/>
          <p14:tracePt t="7256" x="1416050" y="4559300"/>
          <p14:tracePt t="7273" x="1454150" y="4559300"/>
          <p14:tracePt t="7289" x="1492250" y="4559300"/>
          <p14:tracePt t="7306" x="1562100" y="4565650"/>
          <p14:tracePt t="7323" x="1593850" y="4572000"/>
          <p14:tracePt t="7339" x="1657350" y="4578350"/>
          <p14:tracePt t="7356" x="1701800" y="4584700"/>
          <p14:tracePt t="7373" x="1720850" y="4591050"/>
          <p14:tracePt t="7391" x="1752600" y="4603750"/>
          <p14:tracePt t="7407" x="1765300" y="4603750"/>
          <p14:tracePt t="7424" x="1778000" y="4603750"/>
          <p14:tracePt t="7441" x="1784350" y="4603750"/>
          <p14:tracePt t="7811" x="1797050" y="4603750"/>
          <p14:tracePt t="7824" x="1809750" y="4603750"/>
          <p14:tracePt t="7833" x="1847850" y="4603750"/>
          <p14:tracePt t="7843" x="1885950" y="4603750"/>
          <p14:tracePt t="7856" x="1936750" y="4603750"/>
          <p14:tracePt t="7873" x="1993900" y="4597400"/>
          <p14:tracePt t="7889" x="2063750" y="4584700"/>
          <p14:tracePt t="7906" x="2146300" y="4572000"/>
          <p14:tracePt t="7923" x="2184400" y="4572000"/>
          <p14:tracePt t="7940" x="2241550" y="4572000"/>
          <p14:tracePt t="7957" x="2260600" y="4572000"/>
          <p14:tracePt t="7975" x="2279650" y="4572000"/>
          <p14:tracePt t="7992" x="2292350" y="4572000"/>
          <p14:tracePt t="8012" x="2298700" y="4572000"/>
          <p14:tracePt t="8044" x="2305050" y="4572000"/>
          <p14:tracePt t="8087" x="2311400" y="4572000"/>
          <p14:tracePt t="8213" x="2305050" y="4578350"/>
          <p14:tracePt t="8224" x="2286000" y="4578350"/>
          <p14:tracePt t="8235" x="2254250" y="4584700"/>
          <p14:tracePt t="8246" x="2228850" y="4584700"/>
          <p14:tracePt t="8258" x="2178050" y="4591050"/>
          <p14:tracePt t="8274" x="2089150" y="4603750"/>
          <p14:tracePt t="8291" x="1879600" y="4635500"/>
          <p14:tracePt t="8307" x="1778000" y="4654550"/>
          <p14:tracePt t="8323" x="1460500" y="4711700"/>
          <p14:tracePt t="8340" x="1282700" y="4749800"/>
          <p14:tracePt t="8356" x="1212850" y="4762500"/>
          <p14:tracePt t="8372" x="1111250" y="4768850"/>
          <p14:tracePt t="8389" x="1066800" y="4768850"/>
          <p14:tracePt t="8406" x="1003300" y="4768850"/>
          <p14:tracePt t="8422" x="971550" y="4768850"/>
          <p14:tracePt t="8439" x="920750" y="4762500"/>
          <p14:tracePt t="8456" x="882650" y="4749800"/>
          <p14:tracePt t="8472" x="869950" y="4749800"/>
          <p14:tracePt t="8489" x="838200" y="4743450"/>
          <p14:tracePt t="8506" x="812800" y="4737100"/>
          <p14:tracePt t="8523" x="774700" y="4724400"/>
          <p14:tracePt t="8540" x="755650" y="4718050"/>
          <p14:tracePt t="8557" x="711200" y="4705350"/>
          <p14:tracePt t="8574" x="666750" y="4692650"/>
          <p14:tracePt t="8591" x="647700" y="4679950"/>
          <p14:tracePt t="8607" x="603250" y="4648200"/>
          <p14:tracePt t="8624" x="590550" y="4641850"/>
          <p14:tracePt t="8640" x="571500" y="4622800"/>
          <p14:tracePt t="8658" x="565150" y="4616450"/>
          <p14:tracePt t="8674" x="558800" y="4610100"/>
          <p14:tracePt t="9261" x="552450" y="4610100"/>
          <p14:tracePt t="9273" x="546100" y="4603750"/>
          <p14:tracePt t="9282" x="533400" y="4591050"/>
          <p14:tracePt t="9293" x="527050" y="4584700"/>
          <p14:tracePt t="9307" x="520700" y="4578350"/>
          <p14:tracePt t="9325" x="520700" y="4565650"/>
          <p14:tracePt t="9340" x="514350" y="4565650"/>
          <p14:tracePt t="9357" x="508000" y="4559300"/>
          <p14:tracePt t="9374" x="508000" y="4552950"/>
          <p14:tracePt t="9391" x="501650" y="4552950"/>
          <p14:tracePt t="9407" x="501650" y="4546600"/>
          <p14:tracePt t="9423" x="495300" y="4540250"/>
          <p14:tracePt t="9441" x="488950" y="4533900"/>
          <p14:tracePt t="9461" x="482600" y="4533900"/>
          <p14:tracePt t="9474" x="482600" y="4527550"/>
          <p14:tracePt t="9503" x="476250" y="4527550"/>
          <p14:tracePt t="9630" x="488950" y="4527550"/>
          <p14:tracePt t="9640" x="508000" y="4527550"/>
          <p14:tracePt t="9651" x="552450" y="4527550"/>
          <p14:tracePt t="9661" x="609600" y="4527550"/>
          <p14:tracePt t="9672" x="660400" y="4527550"/>
          <p14:tracePt t="9689" x="736600" y="4527550"/>
          <p14:tracePt t="9706" x="939800" y="4527550"/>
          <p14:tracePt t="9722" x="1016000" y="4527550"/>
          <p14:tracePt t="9739" x="1181100" y="4527550"/>
          <p14:tracePt t="9756" x="1282700" y="4527550"/>
          <p14:tracePt t="9773" x="1447800" y="4527550"/>
          <p14:tracePt t="9791" x="1549400" y="4527550"/>
          <p14:tracePt t="9807" x="1587500" y="4527550"/>
          <p14:tracePt t="9823" x="1701800" y="4527550"/>
          <p14:tracePt t="9839" x="1765300" y="4527550"/>
          <p14:tracePt t="9856" x="1847850" y="4533900"/>
          <p14:tracePt t="9874" x="1917700" y="4540250"/>
          <p14:tracePt t="9891" x="1949450" y="4540250"/>
          <p14:tracePt t="9908" x="1987550" y="4540250"/>
          <p14:tracePt t="9923" x="2006600" y="4540250"/>
          <p14:tracePt t="9939" x="2057400" y="4540250"/>
          <p14:tracePt t="9956" x="2076450" y="4540250"/>
          <p14:tracePt t="9972" x="2108200" y="4540250"/>
          <p14:tracePt t="9990" x="2133600" y="4540250"/>
          <p14:tracePt t="10006" x="2139950" y="4540250"/>
          <p14:tracePt t="10023" x="2146300" y="4540250"/>
          <p14:tracePt t="10149" x="2152650" y="4540250"/>
          <p14:tracePt t="13446" x="2152650" y="4546600"/>
          <p14:tracePt t="13456" x="2152650" y="4552950"/>
          <p14:tracePt t="13467" x="2139950" y="4559300"/>
          <p14:tracePt t="13477" x="2133600" y="4559300"/>
          <p14:tracePt t="13489" x="2127250" y="4565650"/>
          <p14:tracePt t="13506" x="2114550" y="4565650"/>
          <p14:tracePt t="13523" x="2095500" y="4572000"/>
          <p14:tracePt t="13541" x="2032000" y="4597400"/>
          <p14:tracePt t="13556" x="1949450" y="4629150"/>
          <p14:tracePt t="13575" x="1733550" y="4692650"/>
          <p14:tracePt t="13589" x="1612900" y="4730750"/>
          <p14:tracePt t="13607" x="1346200" y="4775200"/>
          <p14:tracePt t="13623" x="1193800" y="4813300"/>
          <p14:tracePt t="13640" x="971550" y="4851400"/>
          <p14:tracePt t="13658" x="781050" y="4876800"/>
          <p14:tracePt t="13673" x="692150" y="4876800"/>
          <p14:tracePt t="13692" x="565150" y="4876800"/>
          <p14:tracePt t="13707" x="527050" y="4876800"/>
          <p14:tracePt t="13724" x="463550" y="4851400"/>
          <p14:tracePt t="13741" x="425450" y="4826000"/>
          <p14:tracePt t="13757" x="311150" y="4724400"/>
          <p14:tracePt t="13774" x="133350" y="4610100"/>
          <p14:tracePt t="13790" x="57150" y="4584700"/>
          <p14:tracePt t="14174" x="0" y="4489450"/>
          <p14:tracePt t="14185" x="31750" y="4489450"/>
          <p14:tracePt t="14195" x="57150" y="4489450"/>
          <p14:tracePt t="14207" x="88900" y="4489450"/>
          <p14:tracePt t="14222" x="114300" y="4489450"/>
          <p14:tracePt t="14239" x="152400" y="4489450"/>
          <p14:tracePt t="14255" x="177800" y="4489450"/>
          <p14:tracePt t="14273" x="254000" y="4489450"/>
          <p14:tracePt t="14290" x="304800" y="4489450"/>
          <p14:tracePt t="14307" x="419100" y="4489450"/>
          <p14:tracePt t="14324" x="520700" y="4489450"/>
          <p14:tracePt t="14340" x="609600" y="4489450"/>
          <p14:tracePt t="14357" x="793750" y="4476750"/>
          <p14:tracePt t="14373" x="882650" y="4476750"/>
          <p14:tracePt t="14390" x="1022350" y="4476750"/>
          <p14:tracePt t="14407" x="1111250" y="4476750"/>
          <p14:tracePt t="14423" x="1276350" y="4502150"/>
          <p14:tracePt t="14441" x="1397000" y="4521200"/>
          <p14:tracePt t="14458" x="1441450" y="4527550"/>
          <p14:tracePt t="14474" x="1555750" y="4552950"/>
          <p14:tracePt t="14490" x="1625600" y="4572000"/>
          <p14:tracePt t="14507" x="1758950" y="4610100"/>
          <p14:tracePt t="14524" x="1809750" y="4622800"/>
          <p14:tracePt t="14525" x="1866900" y="4629150"/>
          <p14:tracePt t="14539" x="1892300" y="4629150"/>
          <p14:tracePt t="14556" x="1968500" y="4648200"/>
          <p14:tracePt t="14573" x="1993900" y="4654550"/>
          <p14:tracePt t="14590" x="2051050" y="4660900"/>
          <p14:tracePt t="14607" x="2070100" y="4660900"/>
          <p14:tracePt t="14623" x="2108200" y="4660900"/>
          <p14:tracePt t="14640" x="2127250" y="4660900"/>
          <p14:tracePt t="14656" x="2159000" y="4667250"/>
          <p14:tracePt t="14673" x="2197100" y="4667250"/>
          <p14:tracePt t="14690" x="2209800" y="4667250"/>
          <p14:tracePt t="14708" x="2235200" y="4667250"/>
          <p14:tracePt t="14724" x="2247900" y="4667250"/>
          <p14:tracePt t="14741" x="2279650" y="4673600"/>
          <p14:tracePt t="14758" x="2305050" y="4673600"/>
          <p14:tracePt t="14773" x="2317750" y="4673600"/>
          <p14:tracePt t="14791" x="2330450" y="4673600"/>
          <p14:tracePt t="14811" x="2336800" y="4673600"/>
          <p14:tracePt t="14842" x="2343150" y="4673600"/>
          <p14:tracePt t="17037" x="2349500" y="4673600"/>
          <p14:tracePt t="17047" x="2362200" y="4673600"/>
          <p14:tracePt t="17058" x="2368550" y="4673600"/>
          <p14:tracePt t="17073" x="2374900" y="4673600"/>
          <p14:tracePt t="17090" x="2387600" y="4673600"/>
          <p14:tracePt t="17107" x="2400300" y="4673600"/>
          <p14:tracePt t="17123" x="2419350" y="4679950"/>
          <p14:tracePt t="17140" x="2432050" y="4679950"/>
          <p14:tracePt t="17156" x="2457450" y="4686300"/>
          <p14:tracePt t="17175" x="2495550" y="4692650"/>
          <p14:tracePt t="17190" x="2527300" y="4699000"/>
          <p14:tracePt t="17206" x="2578100" y="4705350"/>
          <p14:tracePt t="17222" x="2597150" y="4705350"/>
          <p14:tracePt t="17239" x="2622550" y="4705350"/>
          <p14:tracePt t="17257" x="2635250" y="4705350"/>
          <p14:tracePt t="17273" x="2641600" y="4711700"/>
          <p14:tracePt t="17291" x="2654300" y="4711700"/>
          <p14:tracePt t="17306" x="2660650" y="4711700"/>
          <p14:tracePt t="17323" x="2667000" y="4711700"/>
          <p14:tracePt t="17354" x="2673350" y="4711700"/>
          <p14:tracePt t="17680" x="2667000" y="4711700"/>
          <p14:tracePt t="17691" x="2660650" y="4692650"/>
          <p14:tracePt t="17702" x="2660650" y="4673600"/>
          <p14:tracePt t="17712" x="2654300" y="4654550"/>
          <p14:tracePt t="17724" x="2654300" y="4622800"/>
          <p14:tracePt t="17739" x="2654300" y="4597400"/>
          <p14:tracePt t="17757" x="2654300" y="4540250"/>
          <p14:tracePt t="17773" x="2654300" y="4521200"/>
          <p14:tracePt t="17791" x="2692400" y="4464050"/>
          <p14:tracePt t="17807" x="2711450" y="4445000"/>
          <p14:tracePt t="17823" x="2787650" y="4400550"/>
          <p14:tracePt t="17840" x="2876550" y="4375150"/>
          <p14:tracePt t="17856" x="2927350" y="4368800"/>
          <p14:tracePt t="17874" x="3022600" y="4362450"/>
          <p14:tracePt t="17890" x="3048000" y="4362450"/>
          <p14:tracePt t="17906" x="3111500" y="4375150"/>
          <p14:tracePt t="17923" x="3124200" y="4387850"/>
          <p14:tracePt t="17939" x="3149600" y="4425950"/>
          <p14:tracePt t="17957" x="3162300" y="4464050"/>
          <p14:tracePt t="17974" x="3162300" y="4502150"/>
          <p14:tracePt t="17990" x="3162300" y="4565650"/>
          <p14:tracePt t="18007" x="3155950" y="4591050"/>
          <p14:tracePt t="18023" x="3111500" y="4660900"/>
          <p14:tracePt t="18041" x="3048000" y="4718050"/>
          <p14:tracePt t="18056" x="3022600" y="4730750"/>
          <p14:tracePt t="18073" x="2984500" y="4756150"/>
          <p14:tracePt t="18090" x="2971800" y="4762500"/>
          <p14:tracePt t="18106" x="2946400" y="4762500"/>
          <p14:tracePt t="18123" x="2933700" y="4762500"/>
          <p14:tracePt t="18139" x="2908300" y="4743450"/>
          <p14:tracePt t="18156" x="2901950" y="4718050"/>
          <p14:tracePt t="18173" x="2889250" y="4622800"/>
          <p14:tracePt t="18190" x="2889250" y="4521200"/>
          <p14:tracePt t="18208" x="2901950" y="4476750"/>
          <p14:tracePt t="18223" x="2914650" y="4394200"/>
          <p14:tracePt t="18240" x="2921000" y="4375150"/>
          <p14:tracePt t="18257" x="2940050" y="4349750"/>
          <p14:tracePt t="18275" x="2940050" y="4343400"/>
          <p14:tracePt t="18290" x="2946400" y="4343400"/>
          <p14:tracePt t="18307" x="2959100" y="4343400"/>
          <p14:tracePt t="18323" x="2965450" y="4343400"/>
          <p14:tracePt t="18339" x="2978150" y="4343400"/>
          <p14:tracePt t="18369" x="2984500" y="4343400"/>
          <p14:tracePt t="18413" x="2990850" y="4349750"/>
          <p14:tracePt t="18876" x="2990850" y="4356100"/>
          <p14:tracePt t="18889" x="2990850" y="4368800"/>
          <p14:tracePt t="18898" x="2978150" y="4381500"/>
          <p14:tracePt t="18908" x="2965450" y="4394200"/>
          <p14:tracePt t="18923" x="2952750" y="4406900"/>
          <p14:tracePt t="18940" x="2927350" y="4432300"/>
          <p14:tracePt t="18956" x="2921000" y="4432300"/>
          <p14:tracePt t="18972" x="2908300" y="4445000"/>
          <p14:tracePt t="18993" x="2901950" y="4445000"/>
          <p14:tracePt t="19057" x="2908300" y="4445000"/>
          <p14:tracePt t="19067" x="2927350" y="4445000"/>
          <p14:tracePt t="19077" x="2971800" y="4425950"/>
          <p14:tracePt t="19089" x="3035300" y="4400550"/>
          <p14:tracePt t="19106" x="3092450" y="4381500"/>
          <p14:tracePt t="19123" x="3244850" y="4368800"/>
          <p14:tracePt t="19139" x="3333750" y="4368800"/>
          <p14:tracePt t="19156" x="3460750" y="4368800"/>
          <p14:tracePt t="19173" x="3562350" y="4394200"/>
          <p14:tracePt t="19190" x="3600450" y="4400550"/>
          <p14:tracePt t="19207" x="3695700" y="4419600"/>
          <p14:tracePt t="19224" x="3740150" y="4432300"/>
          <p14:tracePt t="19240" x="3848100" y="4464050"/>
          <p14:tracePt t="19258" x="3924300" y="4495800"/>
          <p14:tracePt t="19273" x="3956050" y="4521200"/>
          <p14:tracePt t="19290" x="4006850" y="4546600"/>
          <p14:tracePt t="19306" x="4025900" y="4565650"/>
          <p14:tracePt t="19323" x="4070350" y="4597400"/>
          <p14:tracePt t="19340" x="4089400" y="4616450"/>
          <p14:tracePt t="19356" x="4121150" y="4635500"/>
          <p14:tracePt t="19374" x="4146550" y="4667250"/>
          <p14:tracePt t="19390" x="4159250" y="4692650"/>
          <p14:tracePt t="19406" x="4191000" y="4724400"/>
          <p14:tracePt t="19423" x="4203700" y="4737100"/>
          <p14:tracePt t="19439" x="4222750" y="4756150"/>
          <p14:tracePt t="19456" x="4235450" y="4768850"/>
          <p14:tracePt t="19474" x="4241800" y="4775200"/>
          <p14:tracePt t="19490" x="4248150" y="4781550"/>
          <p14:tracePt t="19522" x="4254500" y="4781550"/>
          <p14:tracePt t="22720" x="4254500" y="4775200"/>
          <p14:tracePt t="22730" x="4254500" y="4762500"/>
          <p14:tracePt t="22741" x="4254500" y="4749800"/>
          <p14:tracePt t="22756" x="4254500" y="4737100"/>
          <p14:tracePt t="22773" x="4254500" y="4724400"/>
          <p14:tracePt t="22788" x="4254500" y="4711700"/>
          <p14:tracePt t="22806" x="4260850" y="4679950"/>
          <p14:tracePt t="22822" x="4260850" y="4667250"/>
          <p14:tracePt t="22838" x="4260850" y="4622800"/>
          <p14:tracePt t="22856" x="4260850" y="4616450"/>
          <p14:tracePt t="22873" x="4260850" y="4597400"/>
          <p14:tracePt t="22890" x="4260850" y="4578350"/>
          <p14:tracePt t="22906" x="4260850" y="4572000"/>
          <p14:tracePt t="22922" x="4260850" y="4559300"/>
          <p14:tracePt t="22939" x="4254500" y="4552950"/>
          <p14:tracePt t="22956" x="4254500" y="4540250"/>
          <p14:tracePt t="22974" x="4248150" y="4533900"/>
          <p14:tracePt t="22995" x="4241800" y="4527550"/>
          <p14:tracePt t="23015" x="4235450" y="4521200"/>
          <p14:tracePt t="23038" x="4229100" y="4521200"/>
          <p14:tracePt t="23048" x="4222750" y="4514850"/>
          <p14:tracePt t="23058" x="4216400" y="4514850"/>
          <p14:tracePt t="23080" x="4210050" y="4508500"/>
          <p14:tracePt t="23091" x="4203700" y="4508500"/>
          <p14:tracePt t="23106" x="4203700" y="4502150"/>
          <p14:tracePt t="23124" x="4191000" y="4502150"/>
          <p14:tracePt t="23143" x="4184650" y="4495800"/>
          <p14:tracePt t="23164" x="4178300" y="4489450"/>
          <p14:tracePt t="23175" x="4178300" y="4483100"/>
          <p14:tracePt t="23196" x="4171950" y="4476750"/>
          <p14:tracePt t="23210" x="4165600" y="4464050"/>
          <p14:tracePt t="23224" x="4165600" y="4451350"/>
          <p14:tracePt t="23240" x="4159250" y="4432300"/>
          <p14:tracePt t="23256" x="4152900" y="4419600"/>
          <p14:tracePt t="23273" x="4146550" y="4400550"/>
          <p14:tracePt t="23291" x="4146550" y="4394200"/>
          <p14:tracePt t="23306" x="4140200" y="4381500"/>
          <p14:tracePt t="23322" x="4140200" y="4368800"/>
          <p14:tracePt t="23338" x="4140200" y="4356100"/>
          <p14:tracePt t="23355" x="4133850" y="4343400"/>
          <p14:tracePt t="23371" x="4133850" y="4330700"/>
          <p14:tracePt t="23388" x="4127500" y="4286250"/>
          <p14:tracePt t="23405" x="4127500" y="4267200"/>
          <p14:tracePt t="23421" x="4127500" y="4210050"/>
          <p14:tracePt t="23438" x="4121150" y="4159250"/>
          <p14:tracePt t="23455" x="4121150" y="4146550"/>
          <p14:tracePt t="23471" x="4114800" y="4114800"/>
          <p14:tracePt t="23488" x="4114800" y="4108450"/>
          <p14:tracePt t="23505" x="4114800" y="4102100"/>
          <p14:tracePt t="23588" x="4108450" y="4114800"/>
          <p14:tracePt t="23598" x="4102100" y="4159250"/>
          <p14:tracePt t="23609" x="4102100" y="4222750"/>
          <p14:tracePt t="23623" x="4089400" y="4279900"/>
          <p14:tracePt t="23640" x="4089400" y="4406900"/>
          <p14:tracePt t="23656" x="4083050" y="4495800"/>
          <p14:tracePt t="23673" x="4070350" y="4641850"/>
          <p14:tracePt t="23689" x="4070350" y="4679950"/>
          <p14:tracePt t="23706" x="4070350" y="4705350"/>
          <p14:tracePt t="23723" x="4070350" y="4718050"/>
          <p14:tracePt t="23757" x="4070350" y="4724400"/>
          <p14:tracePt t="23851" x="4070350" y="4718050"/>
          <p14:tracePt t="23863" x="4070350" y="4711700"/>
          <p14:tracePt t="23873" x="4070350" y="4686300"/>
          <p14:tracePt t="23883" x="4070350" y="4667250"/>
          <p14:tracePt t="23894" x="4070350" y="4654550"/>
          <p14:tracePt t="23907" x="4070350" y="4635500"/>
          <p14:tracePt t="23922" x="4070350" y="4622800"/>
          <p14:tracePt t="23939" x="4070350" y="4572000"/>
          <p14:tracePt t="23956" x="4070350" y="4533900"/>
          <p14:tracePt t="23972" x="4070350" y="4445000"/>
          <p14:tracePt t="23990" x="4070350" y="4375150"/>
          <p14:tracePt t="24006" x="4070350" y="4349750"/>
          <p14:tracePt t="24023" x="4070350" y="4298950"/>
          <p14:tracePt t="24038" x="4070350" y="4254500"/>
          <p14:tracePt t="24056" x="4083050" y="4146550"/>
          <p14:tracePt t="24074" x="4083050" y="4032250"/>
          <p14:tracePt t="24089" x="4083050" y="3994150"/>
          <p14:tracePt t="24106" x="4083050" y="3924300"/>
          <p14:tracePt t="24123" x="4089400" y="3886200"/>
          <p14:tracePt t="24139" x="4102100" y="3778250"/>
          <p14:tracePt t="24156" x="4108450" y="3740150"/>
          <p14:tracePt t="24172" x="4114800" y="3670300"/>
          <p14:tracePt t="24190" x="4121150" y="3632200"/>
          <p14:tracePt t="24206" x="4121150" y="3625850"/>
          <p14:tracePt t="24225" x="4121150" y="3613150"/>
          <p14:tracePt t="24239" x="4121150" y="3606800"/>
          <p14:tracePt t="24306" x="4127500" y="3619500"/>
          <p14:tracePt t="24317" x="4127500" y="3657600"/>
          <p14:tracePt t="24328" x="4133850" y="3695700"/>
          <p14:tracePt t="24339" x="4133850" y="3759200"/>
          <p14:tracePt t="24356" x="4146550" y="3829050"/>
          <p14:tracePt t="24373" x="4165600" y="4019550"/>
          <p14:tracePt t="24389" x="4184650" y="4089400"/>
          <p14:tracePt t="24406" x="4203700" y="4229100"/>
          <p14:tracePt t="24423" x="4222750" y="4311650"/>
          <p14:tracePt t="24439" x="4254500" y="4514850"/>
          <p14:tracePt t="24456" x="4292600" y="4711700"/>
          <p14:tracePt t="24472" x="4305300" y="4775200"/>
          <p14:tracePt t="24488" x="4337050" y="4940300"/>
          <p14:tracePt t="24504" x="4343400" y="5022850"/>
          <p14:tracePt t="24521" x="4375150" y="5226050"/>
          <p14:tracePt t="24538" x="4381500" y="5359400"/>
          <p14:tracePt t="24554" x="4394200" y="5435600"/>
          <p14:tracePt t="24571" x="4413250" y="5575300"/>
          <p14:tracePt t="24588" x="4432300" y="5657850"/>
          <p14:tracePt t="24604" x="4451350" y="5848350"/>
          <p14:tracePt t="24621" x="4464050" y="5911850"/>
          <p14:tracePt t="24638" x="4470400" y="6032500"/>
          <p14:tracePt t="24656" x="4489450" y="6127750"/>
          <p14:tracePt t="24671" x="4495800" y="6178550"/>
          <p14:tracePt t="24689" x="4514850" y="6248400"/>
          <p14:tracePt t="24705" x="4514850" y="6273800"/>
          <p14:tracePt t="24721" x="4521200" y="6299200"/>
          <p14:tracePt t="24738" x="4521200" y="6305550"/>
          <p14:tracePt t="24756" x="4521200" y="6318250"/>
          <p14:tracePt t="24825" x="4521200" y="6311900"/>
          <p14:tracePt t="24835" x="4521200" y="6286500"/>
          <p14:tracePt t="24846" x="4521200" y="6254750"/>
          <p14:tracePt t="24857" x="4527550" y="6165850"/>
          <p14:tracePt t="24873" x="4527550" y="6064250"/>
          <p14:tracePt t="24889" x="4527550" y="5911850"/>
          <p14:tracePt t="24906" x="4527550" y="5848350"/>
          <p14:tracePt t="24922" x="4527550" y="5683250"/>
          <p14:tracePt t="24939" x="4527550" y="5607050"/>
          <p14:tracePt t="24956" x="4527550" y="5480050"/>
          <p14:tracePt t="24974" x="4527550" y="5378450"/>
          <p14:tracePt t="24990" x="4527550" y="5308600"/>
          <p14:tracePt t="25007" x="4527550" y="5156200"/>
          <p14:tracePt t="25023" x="4527550" y="5092700"/>
          <p14:tracePt t="25039" x="4527550" y="4965700"/>
          <p14:tracePt t="25056" x="4527550" y="4914900"/>
          <p14:tracePt t="25073" x="4527550" y="4826000"/>
          <p14:tracePt t="25090" x="4546600" y="4718050"/>
          <p14:tracePt t="25106" x="4546600" y="4686300"/>
          <p14:tracePt t="25123" x="4552950" y="4629150"/>
          <p14:tracePt t="25139" x="4559300" y="4616450"/>
          <p14:tracePt t="25156" x="4559300" y="4597400"/>
          <p14:tracePt t="25185" x="4559300" y="4591050"/>
          <p14:tracePt t="25227" x="4559300" y="4584700"/>
          <p14:tracePt t="25248" x="4572000" y="4584700"/>
          <p14:tracePt t="25259" x="4578350" y="4584700"/>
          <p14:tracePt t="25269" x="4584700" y="4584700"/>
          <p14:tracePt t="25280" x="4597400" y="4584700"/>
          <p14:tracePt t="25291" x="4622800" y="4584700"/>
          <p14:tracePt t="25306" x="4648200" y="4584700"/>
          <p14:tracePt t="25323" x="4724400" y="4610100"/>
          <p14:tracePt t="25339" x="4800600" y="4616450"/>
          <p14:tracePt t="25355" x="4984750" y="4660900"/>
          <p14:tracePt t="25373" x="5048250" y="4667250"/>
          <p14:tracePt t="25389" x="5226050" y="4711700"/>
          <p14:tracePt t="25407" x="5448300" y="4762500"/>
          <p14:tracePt t="25422" x="5530850" y="4794250"/>
          <p14:tracePt t="25439" x="5632450" y="4845050"/>
          <p14:tracePt t="25455" x="5676900" y="4870450"/>
          <p14:tracePt t="25473" x="5708650" y="4908550"/>
          <p14:tracePt t="25490" x="5721350" y="4921250"/>
          <p14:tracePt t="25491" x="5727700" y="4933950"/>
          <p14:tracePt t="26052" x="5727700" y="4927600"/>
          <p14:tracePt t="26073" x="5727700" y="4921250"/>
          <p14:tracePt t="26085" x="5721350" y="4914900"/>
          <p14:tracePt t="26094" x="5721350" y="4908550"/>
          <p14:tracePt t="26106" x="5721350" y="4902200"/>
          <p14:tracePt t="26122" x="5721350" y="4895850"/>
          <p14:tracePt t="26138" x="5721350" y="4876800"/>
          <p14:tracePt t="26155" x="5721350" y="4864100"/>
          <p14:tracePt t="26171" x="5721350" y="4832350"/>
          <p14:tracePt t="26189" x="5721350" y="4794250"/>
          <p14:tracePt t="26205" x="5734050" y="4775200"/>
          <p14:tracePt t="26222" x="5753100" y="4743450"/>
          <p14:tracePt t="26240" x="5772150" y="4718050"/>
          <p14:tracePt t="26255" x="5797550" y="4692650"/>
          <p14:tracePt t="26273" x="5810250" y="4673600"/>
          <p14:tracePt t="26289" x="5854700" y="4641850"/>
          <p14:tracePt t="26306" x="5937250" y="4597400"/>
          <p14:tracePt t="26322" x="6007100" y="4578350"/>
          <p14:tracePt t="26339" x="6134100" y="4572000"/>
          <p14:tracePt t="26356" x="6191250" y="4572000"/>
          <p14:tracePt t="26373" x="6305550" y="4572000"/>
          <p14:tracePt t="26389" x="6381750" y="4572000"/>
          <p14:tracePt t="26406" x="6502400" y="4584700"/>
          <p14:tracePt t="26422" x="6559550" y="4597400"/>
          <p14:tracePt t="26439" x="6584950" y="4603750"/>
          <p14:tracePt t="26456" x="6597650" y="4610100"/>
          <p14:tracePt t="26472" x="6604000" y="4610100"/>
          <p14:tracePt t="26490" x="6610350" y="4610100"/>
          <p14:tracePt t="26508" x="6616700" y="4610100"/>
          <p14:tracePt t="26559" x="6616700" y="4616450"/>
          <p14:tracePt t="28389" x="6616700" y="4622800"/>
          <p14:tracePt t="28398" x="6610350" y="4635500"/>
          <p14:tracePt t="28409" x="6597650" y="4648200"/>
          <p14:tracePt t="28422" x="6572250" y="4667250"/>
          <p14:tracePt t="28438" x="6527800" y="4699000"/>
          <p14:tracePt t="28456" x="6394450" y="4775200"/>
          <p14:tracePt t="28474" x="6254750" y="4857750"/>
          <p14:tracePt t="28489" x="6146800" y="4908550"/>
          <p14:tracePt t="28506" x="5924550" y="5003800"/>
          <p14:tracePt t="28523" x="5822950" y="5035550"/>
          <p14:tracePt t="28541" x="5626100" y="5118100"/>
          <p14:tracePt t="28555" x="5518150" y="5149850"/>
          <p14:tracePt t="28572" x="5327650" y="5200650"/>
          <p14:tracePt t="28589" x="5175250" y="5251450"/>
          <p14:tracePt t="28606" x="5137150" y="5257800"/>
          <p14:tracePt t="28622" x="5073650" y="5264150"/>
          <p14:tracePt t="28639" x="5048250" y="5270500"/>
          <p14:tracePt t="28655" x="5003800" y="5270500"/>
          <p14:tracePt t="28673" x="4978400" y="5270500"/>
          <p14:tracePt t="28689" x="4965700" y="5270500"/>
          <p14:tracePt t="28706" x="4959350" y="5270500"/>
          <p14:tracePt t="28722" x="4946650" y="5270500"/>
          <p14:tracePt t="28738" x="4921250" y="5270500"/>
          <p14:tracePt t="28755" x="4908550" y="5270500"/>
          <p14:tracePt t="28772" x="4870450" y="5270500"/>
          <p14:tracePt t="28790" x="4838700" y="5270500"/>
          <p14:tracePt t="28806" x="4826000" y="5270500"/>
          <p14:tracePt t="28823" x="4800600" y="5270500"/>
          <p14:tracePt t="28839" x="4781550" y="5270500"/>
          <p14:tracePt t="28855" x="4756150" y="5264150"/>
          <p14:tracePt t="28873" x="4737100" y="5257800"/>
          <p14:tracePt t="28889" x="4730750" y="5251450"/>
          <p14:tracePt t="28906" x="4718050" y="5238750"/>
          <p14:tracePt t="28921" x="4711700" y="5232400"/>
          <p14:tracePt t="29319" x="4711700" y="5226050"/>
          <p14:tracePt t="29329" x="4711700" y="5213350"/>
          <p14:tracePt t="29340" x="4705350" y="5194300"/>
          <p14:tracePt t="29355" x="4705350" y="5162550"/>
          <p14:tracePt t="29372" x="4705350" y="5086350"/>
          <p14:tracePt t="29389" x="4705350" y="5035550"/>
          <p14:tracePt t="29405" x="4699000" y="4953000"/>
          <p14:tracePt t="29422" x="4686300" y="4914900"/>
          <p14:tracePt t="29438" x="4686300" y="4883150"/>
          <p14:tracePt t="29456" x="4679950" y="4870450"/>
          <p14:tracePt t="29472" x="4679950" y="4864100"/>
          <p14:tracePt t="29498" x="4673600" y="4870450"/>
          <p14:tracePt t="29509" x="4673600" y="4902200"/>
          <p14:tracePt t="29523" x="4667250" y="4946650"/>
          <p14:tracePt t="29539" x="4654550" y="5035550"/>
          <p14:tracePt t="29555" x="4654550" y="5289550"/>
          <p14:tracePt t="29573" x="4654550" y="5518150"/>
          <p14:tracePt t="29589" x="4654550" y="5581650"/>
          <p14:tracePt t="29605" x="4654550" y="5632450"/>
          <p14:tracePt t="29622" x="4654550" y="5645150"/>
          <p14:tracePt t="29638" x="4654550" y="5657850"/>
          <p14:tracePt t="29710" x="4654550" y="5626100"/>
          <p14:tracePt t="29722" x="4654550" y="5600700"/>
          <p14:tracePt t="29731" x="4654550" y="5588000"/>
          <p14:tracePt t="29741" x="4654550" y="5575300"/>
          <p14:tracePt t="29754" x="4654550" y="5568950"/>
          <p14:tracePt t="29771" x="4654550" y="5562600"/>
          <p14:tracePt t="29789" x="4654550" y="5556250"/>
          <p14:tracePt t="29805" x="4654550" y="5549900"/>
          <p14:tracePt t="29847" x="4654550" y="5543550"/>
          <p14:tracePt t="30290" x="4654550" y="5537200"/>
          <p14:tracePt t="30301" x="4648200" y="5511800"/>
          <p14:tracePt t="30311" x="4648200" y="5492750"/>
          <p14:tracePt t="30323" x="4641850" y="5473700"/>
          <p14:tracePt t="30337" x="4635500" y="5441950"/>
          <p14:tracePt t="30354" x="4616450" y="5346700"/>
          <p14:tracePt t="30371" x="4610100" y="5308600"/>
          <p14:tracePt t="30387" x="4591050" y="5213350"/>
          <p14:tracePt t="30404" x="4584700" y="5149850"/>
          <p14:tracePt t="30421" x="4572000" y="4991100"/>
          <p14:tracePt t="30439" x="4565650" y="4724400"/>
          <p14:tracePt t="30455" x="4552950" y="4616450"/>
          <p14:tracePt t="30472" x="4540250" y="4425950"/>
          <p14:tracePt t="30491" x="4540250" y="4349750"/>
          <p14:tracePt t="30507" x="4533900" y="4159250"/>
          <p14:tracePt t="30523" x="4521200" y="4095750"/>
          <p14:tracePt t="30539" x="4521200" y="4006850"/>
          <p14:tracePt t="30556" x="4521200" y="3911600"/>
          <p14:tracePt t="30572" x="4521200" y="3873500"/>
          <p14:tracePt t="30589" x="4521200" y="3816350"/>
          <p14:tracePt t="30606" x="4521200" y="3790950"/>
          <p14:tracePt t="30622" x="4521200" y="3740150"/>
          <p14:tracePt t="30639" x="4521200" y="3708400"/>
          <p14:tracePt t="30655" x="4521200" y="3689350"/>
          <p14:tracePt t="30672" x="4521200" y="3676650"/>
          <p14:tracePt t="30689" x="4521200" y="3670300"/>
          <p14:tracePt t="30705" x="4521200" y="3663950"/>
          <p14:tracePt t="30722" x="4521200" y="3657600"/>
          <p14:tracePt t="30757" x="4521200" y="3651250"/>
          <p14:tracePt t="30873" x="4521200" y="3657600"/>
          <p14:tracePt t="30884" x="4521200" y="3670300"/>
          <p14:tracePt t="30894" x="4521200" y="3683000"/>
          <p14:tracePt t="30906" x="4521200" y="3702050"/>
          <p14:tracePt t="30922" x="4540250" y="3733800"/>
          <p14:tracePt t="30938" x="4610100" y="3822700"/>
          <p14:tracePt t="30955" x="4660900" y="3892550"/>
          <p14:tracePt t="30972" x="4768850" y="4013200"/>
          <p14:tracePt t="30991" x="4927600" y="4146550"/>
          <p14:tracePt t="31006" x="5022850" y="4210050"/>
          <p14:tracePt t="31023" x="5207000" y="4330700"/>
          <p14:tracePt t="31039" x="5289550" y="4394200"/>
          <p14:tracePt t="31055" x="5448300" y="4527550"/>
          <p14:tracePt t="31072" x="5518150" y="4603750"/>
          <p14:tracePt t="31089" x="5657850" y="4724400"/>
          <p14:tracePt t="31106" x="5759450" y="4794250"/>
          <p14:tracePt t="31122" x="5784850" y="4819650"/>
          <p14:tracePt t="31138" x="5816600" y="4845050"/>
          <p14:tracePt t="31155" x="5822950" y="4851400"/>
          <p14:tracePt t="31172" x="5829300" y="4851400"/>
          <p14:tracePt t="31605" x="5842000" y="4851400"/>
          <p14:tracePt t="31613" x="5861050" y="4851400"/>
          <p14:tracePt t="31625" x="5892800" y="4851400"/>
          <p14:tracePt t="31638" x="5930900" y="4851400"/>
          <p14:tracePt t="31657" x="5994400" y="4851400"/>
          <p14:tracePt t="31672" x="6038850" y="4851400"/>
          <p14:tracePt t="31689" x="6115050" y="4845050"/>
          <p14:tracePt t="31705" x="6172200" y="4845050"/>
          <p14:tracePt t="31722" x="6261100" y="4845050"/>
          <p14:tracePt t="31738" x="6286500" y="4845050"/>
          <p14:tracePt t="31755" x="6337300" y="4845050"/>
          <p14:tracePt t="31772" x="6369050" y="4851400"/>
          <p14:tracePt t="31789" x="6394450" y="4857750"/>
          <p14:tracePt t="31806" x="6419850" y="4864100"/>
          <p14:tracePt t="31822" x="6438900" y="4870450"/>
          <p14:tracePt t="31837" x="6470650" y="4883150"/>
          <p14:tracePt t="31855" x="6489700" y="4883150"/>
          <p14:tracePt t="31872" x="6515100" y="4889500"/>
          <p14:tracePt t="31889" x="6540500" y="4889500"/>
          <p14:tracePt t="31905" x="6546850" y="4889500"/>
          <p14:tracePt t="31922" x="6565900" y="4889500"/>
          <p14:tracePt t="31938" x="6572250" y="4889500"/>
          <p14:tracePt t="31955" x="6584950" y="4883150"/>
          <p14:tracePt t="31972" x="6591300" y="4876800"/>
          <p14:tracePt t="31989" x="6604000" y="4870450"/>
          <p14:tracePt t="32005" x="6623050" y="4857750"/>
          <p14:tracePt t="32022" x="6629400" y="4851400"/>
          <p14:tracePt t="32040" x="6629400" y="4845050"/>
          <p14:tracePt t="32055" x="6635750" y="4845050"/>
          <p14:tracePt t="32072" x="6648450" y="4845050"/>
          <p14:tracePt t="32090" x="6661150" y="4845050"/>
          <p14:tracePt t="32106" x="6667500" y="4845050"/>
          <p14:tracePt t="32122" x="6680200" y="4838700"/>
          <p14:tracePt t="32139" x="6686550" y="4838700"/>
          <p14:tracePt t="32155" x="6699250" y="4838700"/>
          <p14:tracePt t="32171" x="6705600" y="4838700"/>
          <p14:tracePt t="32194" x="6711950" y="4838700"/>
          <p14:tracePt t="32216" x="6718300" y="4838700"/>
          <p14:tracePt t="32259" x="6718300" y="4857750"/>
          <p14:tracePt t="32269" x="6711950" y="4876800"/>
          <p14:tracePt t="32280" x="6699250" y="4895850"/>
          <p14:tracePt t="32290" x="6680200" y="4927600"/>
          <p14:tracePt t="32306" x="6667500" y="4946650"/>
          <p14:tracePt t="32323" x="6623050" y="4991100"/>
          <p14:tracePt t="32339" x="6591300" y="5016500"/>
          <p14:tracePt t="32356" x="6502400" y="5060950"/>
          <p14:tracePt t="32372" x="6464300" y="5067300"/>
          <p14:tracePt t="32389" x="6400800" y="5086350"/>
          <p14:tracePt t="32405" x="6381750" y="5092700"/>
          <p14:tracePt t="32422" x="6350000" y="5092700"/>
          <p14:tracePt t="32439" x="6330950" y="5092700"/>
          <p14:tracePt t="32460" x="6324600" y="5092700"/>
          <p14:tracePt t="32473" x="6318250" y="5092700"/>
          <p14:tracePt t="32489" x="6318250" y="5086350"/>
          <p14:tracePt t="32506" x="6311900" y="5067300"/>
          <p14:tracePt t="32524" x="6299200" y="5029200"/>
          <p14:tracePt t="32537" x="6299200" y="5010150"/>
          <p14:tracePt t="32554" x="6299200" y="4984750"/>
          <p14:tracePt t="32571" x="6292850" y="4972050"/>
          <p14:tracePt t="32587" x="6292850" y="4953000"/>
          <p14:tracePt t="32604" x="6292850" y="4946650"/>
          <p14:tracePt t="32621" x="6286500" y="4921250"/>
          <p14:tracePt t="32637" x="6286500" y="4895850"/>
          <p14:tracePt t="32654" x="6280150" y="4838700"/>
          <p14:tracePt t="32671" x="6280150" y="4800600"/>
          <p14:tracePt t="32687" x="6280150" y="4775200"/>
          <p14:tracePt t="32704" x="6273800" y="4743450"/>
          <p14:tracePt t="32721" x="6273800" y="4724400"/>
          <p14:tracePt t="32737" x="6273800" y="4692650"/>
          <p14:tracePt t="32757" x="6273800" y="4641850"/>
          <p14:tracePt t="32771" x="6273800" y="4603750"/>
          <p14:tracePt t="32788" x="6280150" y="4533900"/>
          <p14:tracePt t="32805" x="6286500" y="4502150"/>
          <p14:tracePt t="32822" x="6311900" y="4445000"/>
          <p14:tracePt t="32838" x="6324600" y="4419600"/>
          <p14:tracePt t="32855" x="6375400" y="4356100"/>
          <p14:tracePt t="32874" x="6407150" y="4324350"/>
          <p14:tracePt t="32889" x="6438900" y="4305300"/>
          <p14:tracePt t="32906" x="6483350" y="4279900"/>
          <p14:tracePt t="32922" x="6515100" y="4260850"/>
          <p14:tracePt t="32938" x="6584950" y="4248150"/>
          <p14:tracePt t="32955" x="6623050" y="4248150"/>
          <p14:tracePt t="32972" x="6731000" y="4241800"/>
          <p14:tracePt t="32990" x="6832600" y="4241800"/>
          <p14:tracePt t="33006" x="6877050" y="4241800"/>
          <p14:tracePt t="33023" x="6934200" y="4241800"/>
          <p14:tracePt t="33038" x="6972300" y="4241800"/>
          <p14:tracePt t="33054" x="7048500" y="4241800"/>
          <p14:tracePt t="33071" x="7073900" y="4241800"/>
          <p14:tracePt t="33089" x="7124700" y="4241800"/>
          <p14:tracePt t="33106" x="7162800" y="4197350"/>
          <p14:tracePt t="33122" x="7188200" y="4165600"/>
          <p14:tracePt t="33138" x="7232650" y="4051300"/>
          <p14:tracePt t="33155" x="7251700" y="4000500"/>
          <p14:tracePt t="33172" x="7258050" y="3930650"/>
          <p14:tracePt t="33190" x="7258050" y="3879850"/>
          <p14:tracePt t="33205" x="7258050" y="3867150"/>
          <p14:tracePt t="33221" x="7258050" y="3848100"/>
          <p14:tracePt t="33238" x="7245350" y="3841750"/>
          <p14:tracePt t="33255" x="7181850" y="3841750"/>
          <p14:tracePt t="33272" x="7143750" y="3841750"/>
          <p14:tracePt t="33288" x="7086600" y="3873500"/>
          <p14:tracePt t="33306" x="7035800" y="3943350"/>
          <p14:tracePt t="33322" x="6997700" y="4025900"/>
          <p14:tracePt t="33339" x="6965950" y="4178300"/>
          <p14:tracePt t="33355" x="6965950" y="4241800"/>
          <p14:tracePt t="33372" x="6978650" y="4375150"/>
          <p14:tracePt t="33389" x="7010400" y="4445000"/>
          <p14:tracePt t="33405" x="7099300" y="4584700"/>
          <p14:tracePt t="33422" x="7175500" y="4686300"/>
          <p14:tracePt t="33438" x="7219950" y="4724400"/>
          <p14:tracePt t="33456" x="7289800" y="4768850"/>
          <p14:tracePt t="33472" x="7308850" y="4775200"/>
          <p14:tracePt t="33489" x="7340600" y="4787900"/>
          <p14:tracePt t="33505" x="7353300" y="4787900"/>
          <p14:tracePt t="33522" x="7372350" y="4781550"/>
          <p14:tracePt t="33539" x="7416800" y="4711700"/>
          <p14:tracePt t="33555" x="7423150" y="4667250"/>
          <p14:tracePt t="33572" x="7435850" y="4584700"/>
          <p14:tracePt t="33589" x="7435850" y="4565650"/>
          <p14:tracePt t="33605" x="7435850" y="4527550"/>
          <p14:tracePt t="33622" x="7435850" y="4502150"/>
          <p14:tracePt t="33638" x="7435850" y="4489450"/>
          <p14:tracePt t="33655" x="7378700" y="4457700"/>
          <p14:tracePt t="33672" x="7353300" y="4457700"/>
          <p14:tracePt t="33689" x="7296150" y="4457700"/>
          <p14:tracePt t="33705" x="7277100" y="4457700"/>
          <p14:tracePt t="33721" x="7251700" y="4476750"/>
          <p14:tracePt t="33737" x="7239000" y="4508500"/>
          <p14:tracePt t="33754" x="7232650" y="4578350"/>
          <p14:tracePt t="33771" x="7245350" y="4673600"/>
          <p14:tracePt t="33787" x="7270750" y="4718050"/>
          <p14:tracePt t="33804" x="7327900" y="4781550"/>
          <p14:tracePt t="33820" x="7353300" y="4806950"/>
          <p14:tracePt t="33837" x="7385050" y="4832350"/>
          <p14:tracePt t="33854" x="7410450" y="4838700"/>
          <p14:tracePt t="33871" x="7435850" y="4851400"/>
          <p14:tracePt t="33887" x="7448550" y="4851400"/>
          <p14:tracePt t="33905" x="7461250" y="4838700"/>
          <p14:tracePt t="33921" x="7493000" y="4756150"/>
          <p14:tracePt t="33938" x="7493000" y="4679950"/>
          <p14:tracePt t="33955" x="7493000" y="4546600"/>
          <p14:tracePt t="33973" x="7493000" y="4483100"/>
          <p14:tracePt t="33989" x="7473950" y="4451350"/>
          <p14:tracePt t="34006" x="7448550" y="4413250"/>
          <p14:tracePt t="34022" x="7416800" y="4400550"/>
          <p14:tracePt t="34039" x="7321550" y="4387850"/>
          <p14:tracePt t="34055" x="7283450" y="4387850"/>
          <p14:tracePt t="34072" x="7232650" y="4400550"/>
          <p14:tracePt t="34089" x="7207250" y="4406900"/>
          <p14:tracePt t="34105" x="7200900" y="4413250"/>
          <p14:tracePt t="34122" x="7194550" y="4425950"/>
          <p14:tracePt t="34138" x="7188200" y="4438650"/>
          <p14:tracePt t="34155" x="7188200" y="4470400"/>
          <p14:tracePt t="34172" x="7188200" y="4495800"/>
          <p14:tracePt t="35679" x="7194550" y="4495800"/>
          <p14:tracePt t="35690" x="7200900" y="4495800"/>
          <p14:tracePt t="35700" x="7207250" y="4483100"/>
          <p14:tracePt t="35710" x="7213600" y="4470400"/>
          <p14:tracePt t="35722" x="7219950" y="4445000"/>
          <p14:tracePt t="35738" x="7226300" y="4432300"/>
          <p14:tracePt t="35754" x="7232650" y="4387850"/>
          <p14:tracePt t="35771" x="7232650" y="4375150"/>
          <p14:tracePt t="35789" x="7232650" y="4349750"/>
          <p14:tracePt t="35806" x="7226300" y="4330700"/>
          <p14:tracePt t="35821" x="7213600" y="4324350"/>
          <p14:tracePt t="35838" x="7188200" y="4311650"/>
          <p14:tracePt t="35854" x="7175500" y="4311650"/>
          <p14:tracePt t="35871" x="7150100" y="4318000"/>
          <p14:tracePt t="35888" x="7137400" y="4330700"/>
          <p14:tracePt t="35905" x="7105650" y="4419600"/>
          <p14:tracePt t="35923" x="7099300" y="4533900"/>
          <p14:tracePt t="35938" x="7099300" y="4565650"/>
          <p14:tracePt t="35955" x="7112000" y="4610100"/>
          <p14:tracePt t="35971" x="7131050" y="4629150"/>
          <p14:tracePt t="35988" x="7207250" y="4667250"/>
          <p14:tracePt t="36005" x="7245350" y="4667250"/>
          <p14:tracePt t="36022" x="7296150" y="4667250"/>
          <p14:tracePt t="36037" x="7321550" y="4660900"/>
          <p14:tracePt t="36054" x="7340600" y="4622800"/>
          <p14:tracePt t="36070" x="7346950" y="4514850"/>
          <p14:tracePt t="36087" x="7346950" y="4476750"/>
          <p14:tracePt t="36104" x="7321550" y="4387850"/>
          <p14:tracePt t="36120" x="7296150" y="4356100"/>
          <p14:tracePt t="36137" x="7239000" y="4318000"/>
          <p14:tracePt t="36154" x="7188200" y="4292600"/>
          <p14:tracePt t="36170" x="7169150" y="4292600"/>
          <p14:tracePt t="36187" x="7131050" y="4292600"/>
          <p14:tracePt t="36204" x="7105650" y="4292600"/>
          <p14:tracePt t="36220" x="7073900" y="4356100"/>
          <p14:tracePt t="36237" x="7067550" y="4406900"/>
          <p14:tracePt t="36255" x="7067550" y="4508500"/>
          <p14:tracePt t="36272" x="7086600" y="4572000"/>
          <p14:tracePt t="36289" x="7099300" y="4591050"/>
          <p14:tracePt t="36305" x="7143750" y="4622800"/>
          <p14:tracePt t="36322" x="7169150" y="4635500"/>
          <p14:tracePt t="36337" x="7226300" y="4641850"/>
          <p14:tracePt t="36354" x="7239000" y="4641850"/>
          <p14:tracePt t="36371" x="7258050" y="4641850"/>
          <p14:tracePt t="36389" x="7264400" y="4641850"/>
          <p14:tracePt t="36472" x="7264400" y="4635500"/>
          <p14:tracePt t="36980" x="7270750" y="4629150"/>
          <p14:tracePt t="36991" x="7270750" y="4622800"/>
          <p14:tracePt t="37002" x="7277100" y="4610100"/>
          <p14:tracePt t="37011" x="7283450" y="4597400"/>
          <p14:tracePt t="37023" x="7289800" y="4584700"/>
          <p14:tracePt t="37038" x="7296150" y="4572000"/>
          <p14:tracePt t="37055" x="7302500" y="4552950"/>
          <p14:tracePt t="37072" x="7308850" y="4546600"/>
          <p14:tracePt t="37089" x="7308850" y="4540250"/>
          <p14:tracePt t="37107" x="7308850" y="4533900"/>
          <p14:tracePt t="37138" x="7308850" y="4527550"/>
          <p14:tracePt t="37190" x="7308850" y="4521200"/>
          <p14:tracePt t="37456" x="7308850" y="4514850"/>
          <p14:tracePt t="37498" x="7308850" y="4508500"/>
          <p14:tracePt t="37551" x="7302500" y="4502150"/>
          <p14:tracePt t="37605" x="7296150" y="4502150"/>
          <p14:tracePt t="37721" x="7302500" y="4502150"/>
          <p14:tracePt t="37741" x="7308850" y="4502150"/>
          <p14:tracePt t="37762" x="7315200" y="4502150"/>
          <p14:tracePt t="37931" x="7315200" y="4495800"/>
          <p14:tracePt t="37963" x="7308850" y="4489450"/>
          <p14:tracePt t="37984" x="7302500" y="4489450"/>
          <p14:tracePt t="38006" x="7296150" y="4489450"/>
          <p14:tracePt t="38027" x="7289800" y="4489450"/>
          <p14:tracePt t="38080" x="7283450" y="4489450"/>
          <p14:tracePt t="38101" x="7277100" y="4495800"/>
          <p14:tracePt t="38111" x="7277100" y="4514850"/>
          <p14:tracePt t="38123" x="7277100" y="4533900"/>
          <p14:tracePt t="38138" x="7277100" y="4559300"/>
          <p14:tracePt t="38155" x="7302500" y="4635500"/>
          <p14:tracePt t="38171" x="7321550" y="4654550"/>
          <p14:tracePt t="38188" x="7378700" y="4699000"/>
          <p14:tracePt t="38205" x="7410450" y="4711700"/>
          <p14:tracePt t="38222" x="7435850" y="4718050"/>
          <p14:tracePt t="38240" x="7448550" y="4718050"/>
          <p14:tracePt t="38255" x="7454900" y="4699000"/>
          <p14:tracePt t="38272" x="7473950" y="4648200"/>
          <p14:tracePt t="38288" x="7473950" y="4622800"/>
          <p14:tracePt t="38305" x="7473950" y="4597400"/>
          <p14:tracePt t="38321" x="7473950" y="4591050"/>
          <p14:tracePt t="38338" x="7473950" y="4584700"/>
          <p14:tracePt t="38385" x="7473950" y="4603750"/>
          <p14:tracePt t="38396" x="7480300" y="4641850"/>
          <p14:tracePt t="38406" x="7499350" y="4679950"/>
          <p14:tracePt t="38420" x="7524750" y="4724400"/>
          <p14:tracePt t="38437" x="7562850" y="4794250"/>
          <p14:tracePt t="38453" x="7664450" y="4933950"/>
          <p14:tracePt t="38470" x="7797800" y="5137150"/>
          <p14:tracePt t="38487" x="7848600" y="5207000"/>
          <p14:tracePt t="38505" x="7912100" y="5295900"/>
          <p14:tracePt t="38522" x="7950200" y="5334000"/>
          <p14:tracePt t="38538" x="8013700" y="5403850"/>
          <p14:tracePt t="38554" x="8077200" y="5461000"/>
          <p14:tracePt t="38570" x="8204200" y="5537200"/>
          <p14:tracePt t="38588" x="8299450" y="5581650"/>
          <p14:tracePt t="38605" x="8343900" y="5600700"/>
          <p14:tracePt t="38622" x="8407400" y="5632450"/>
          <p14:tracePt t="38638" x="8439150" y="5651500"/>
          <p14:tracePt t="38654" x="8489950" y="5670550"/>
          <p14:tracePt t="38672" x="8540750" y="5683250"/>
          <p14:tracePt t="38688" x="8559800" y="5689600"/>
          <p14:tracePt t="38705" x="8604250" y="5689600"/>
          <p14:tracePt t="38721" x="8616950" y="5689600"/>
          <p14:tracePt t="38738" x="8642350" y="5689600"/>
          <p14:tracePt t="38755" x="8648700" y="5689600"/>
          <p14:tracePt t="38772" x="8655050" y="5689600"/>
          <p14:tracePt t="38799" x="8655050" y="5670550"/>
          <p14:tracePt t="38810" x="8655050" y="5645150"/>
          <p14:tracePt t="38822" x="8648700" y="5607050"/>
          <p14:tracePt t="38838" x="8629650" y="5549900"/>
          <p14:tracePt t="38854" x="8578850" y="5461000"/>
          <p14:tracePt t="38871" x="8553450" y="5441950"/>
          <p14:tracePt t="38888" x="8464550" y="5378450"/>
          <p14:tracePt t="38905" x="8356600" y="5346700"/>
          <p14:tracePt t="38921" x="8312150" y="5340350"/>
          <p14:tracePt t="38938" x="8267700" y="5340350"/>
          <p14:tracePt t="38955" x="8255000" y="5340350"/>
          <p14:tracePt t="38971" x="8242300" y="5353050"/>
          <p14:tracePt t="38990" x="8216900" y="5410200"/>
          <p14:tracePt t="39005" x="8216900" y="5461000"/>
          <p14:tracePt t="39021" x="8216900" y="5549900"/>
          <p14:tracePt t="39037" x="8223250" y="5581650"/>
          <p14:tracePt t="39054" x="8255000" y="5632450"/>
          <p14:tracePt t="39072" x="8267700" y="5651500"/>
          <p14:tracePt t="39088" x="8293100" y="5670550"/>
          <p14:tracePt t="39105" x="8312150" y="5676900"/>
          <p14:tracePt t="39122" x="8324850" y="5676900"/>
          <p14:tracePt t="39138" x="8331200" y="5676900"/>
          <p14:tracePt t="39155" x="8337550" y="5670550"/>
          <p14:tracePt t="39171" x="8356600" y="5619750"/>
          <p14:tracePt t="39188" x="8356600" y="5581650"/>
          <p14:tracePt t="39205" x="8356600" y="5486400"/>
          <p14:tracePt t="39222" x="8356600" y="5441950"/>
          <p14:tracePt t="39238" x="8350250" y="5416550"/>
          <p14:tracePt t="39255" x="8337550" y="5391150"/>
          <p14:tracePt t="39272" x="8318500" y="5378450"/>
          <p14:tracePt t="39289" x="8286750" y="5365750"/>
          <p14:tracePt t="39305" x="8267700" y="5365750"/>
          <p14:tracePt t="39322" x="8242300" y="5365750"/>
          <p14:tracePt t="39339" x="8229600" y="5365750"/>
          <p14:tracePt t="39355" x="8223250" y="5365750"/>
          <p14:tracePt t="39371" x="8216900" y="5391150"/>
          <p14:tracePt t="39388" x="8216900" y="5416550"/>
          <p14:tracePt t="39405" x="8216900" y="5454650"/>
          <p14:tracePt t="39421" x="8216900" y="5467350"/>
          <p14:tracePt t="39438" x="8229600" y="5480050"/>
          <p14:tracePt t="39455" x="8235950" y="5486400"/>
          <p14:tracePt t="39486" x="8242300" y="5486400"/>
          <p14:tracePt t="39496" x="8242300" y="5492750"/>
          <p14:tracePt t="40354" x="8248650" y="5492750"/>
          <p14:tracePt t="40365" x="8248650" y="5486400"/>
          <p14:tracePt t="40375" x="8248650" y="5480050"/>
          <p14:tracePt t="40388" x="8255000" y="5454650"/>
          <p14:tracePt t="40404" x="8255000" y="5441950"/>
          <p14:tracePt t="40421" x="8274050" y="5384800"/>
          <p14:tracePt t="40439" x="8293100" y="5302250"/>
          <p14:tracePt t="40455" x="8299450" y="5245100"/>
          <p14:tracePt t="40471" x="8318500" y="5149850"/>
          <p14:tracePt t="40488" x="8324850" y="5099050"/>
          <p14:tracePt t="40505" x="8324850" y="5016500"/>
          <p14:tracePt t="40520" x="8324850" y="4972050"/>
          <p14:tracePt t="40537" x="8324850" y="4857750"/>
          <p14:tracePt t="40555" x="8324850" y="4737100"/>
          <p14:tracePt t="40571" x="8318500" y="4686300"/>
          <p14:tracePt t="40588" x="8299450" y="4552950"/>
          <p14:tracePt t="40605" x="8286750" y="4489450"/>
          <p14:tracePt t="40621" x="8280400" y="4343400"/>
          <p14:tracePt t="40639" x="8261350" y="4241800"/>
          <p14:tracePt t="40653" x="8261350" y="4184650"/>
          <p14:tracePt t="40670" x="8261350" y="4095750"/>
          <p14:tracePt t="40687" x="8261350" y="4044950"/>
          <p14:tracePt t="40704" x="8261350" y="3917950"/>
          <p14:tracePt t="40720" x="8261350" y="3879850"/>
          <p14:tracePt t="40737" x="8261350" y="3784600"/>
          <p14:tracePt t="40753" x="8274050" y="3746500"/>
          <p14:tracePt t="40770" x="8274050" y="3689350"/>
          <p14:tracePt t="40787" x="8280400" y="3625850"/>
          <p14:tracePt t="40804" x="8280400" y="3600450"/>
          <p14:tracePt t="40820" x="8280400" y="3543300"/>
          <p14:tracePt t="40838" x="8280400" y="3517900"/>
          <p14:tracePt t="40854" x="8280400" y="3467100"/>
          <p14:tracePt t="40872" x="8280400" y="3435350"/>
          <p14:tracePt t="40888" x="8274050" y="3422650"/>
          <p14:tracePt t="40905" x="8267700" y="3409950"/>
          <p14:tracePt t="40921" x="8261350" y="3397250"/>
          <p14:tracePt t="40938" x="8248650" y="3378200"/>
          <p14:tracePt t="40954" x="8242300" y="3371850"/>
          <p14:tracePt t="40971" x="8235950" y="3371850"/>
          <p14:tracePt t="41750" x="8229600" y="3371850"/>
          <p14:tracePt t="41761" x="8223250" y="3371850"/>
          <p14:tracePt t="41773" x="8223250" y="3378200"/>
          <p14:tracePt t="41788" x="8216900" y="3384550"/>
          <p14:tracePt t="41805" x="8204200" y="3390900"/>
          <p14:tracePt t="41820" x="8197850" y="3390900"/>
          <p14:tracePt t="41837" x="8191500" y="3403600"/>
          <p14:tracePt t="41853" x="8178800" y="3409950"/>
          <p14:tracePt t="41870" x="8140700" y="3429000"/>
          <p14:tracePt t="41887" x="8108950" y="3454400"/>
          <p14:tracePt t="41903" x="8083550" y="3467100"/>
          <p14:tracePt t="41920" x="8051800" y="3479800"/>
          <p14:tracePt t="41936" x="8020050" y="3492500"/>
          <p14:tracePt t="41953" x="7962900" y="3517900"/>
          <p14:tracePt t="41970" x="7918450" y="3524250"/>
          <p14:tracePt t="41987" x="7861300" y="3549650"/>
          <p14:tracePt t="42004" x="7797800" y="3581400"/>
          <p14:tracePt t="42022" x="7766050" y="3587750"/>
          <p14:tracePt t="42038" x="7632700" y="3644900"/>
          <p14:tracePt t="42054" x="7550150" y="3689350"/>
          <p14:tracePt t="42070" x="7423150" y="3752850"/>
          <p14:tracePt t="42089" x="7308850" y="3822700"/>
          <p14:tracePt t="42104" x="7251700" y="3860800"/>
          <p14:tracePt t="42122" x="7143750" y="3917950"/>
          <p14:tracePt t="42138" x="7099300" y="3930650"/>
          <p14:tracePt t="42155" x="7010400" y="3968750"/>
          <p14:tracePt t="42171" x="6978650" y="3981450"/>
          <p14:tracePt t="42188" x="6908800" y="4006850"/>
          <p14:tracePt t="42205" x="6864350" y="4013200"/>
          <p14:tracePt t="42221" x="6845300" y="4019550"/>
          <p14:tracePt t="42238" x="6819900" y="4025900"/>
          <p14:tracePt t="42254" x="6800850" y="4025900"/>
          <p14:tracePt t="42272" x="6750050" y="4038600"/>
          <p14:tracePt t="42289" x="6718300" y="4057650"/>
          <p14:tracePt t="42290" x="6686550" y="4064000"/>
          <p14:tracePt t="42304" x="6661150" y="4070350"/>
          <p14:tracePt t="42320" x="6616700" y="4095750"/>
          <p14:tracePt t="42337" x="6584950" y="4121150"/>
          <p14:tracePt t="42354" x="6527800" y="4178300"/>
          <p14:tracePt t="42371" x="6502400" y="4210050"/>
          <p14:tracePt t="42388" x="6457950" y="4279900"/>
          <p14:tracePt t="42405" x="6426200" y="4311650"/>
          <p14:tracePt t="42421" x="6419850" y="4318000"/>
          <p14:tracePt t="42437" x="6407150" y="4330700"/>
          <p14:tracePt t="42455" x="6407150" y="4337050"/>
          <p14:tracePt t="42480" x="6407150" y="4343400"/>
          <p14:tracePt t="42753" x="6400800" y="4343400"/>
          <p14:tracePt t="42775" x="6400800" y="4349750"/>
          <p14:tracePt t="42796" x="6400800" y="4356100"/>
          <p14:tracePt t="42806" x="6400800" y="4362450"/>
          <p14:tracePt t="42817" x="6400800" y="4368800"/>
          <p14:tracePt t="42827" x="6400800" y="4375150"/>
          <p14:tracePt t="42838" x="6400800" y="4381500"/>
          <p14:tracePt t="42853" x="6400800" y="4406900"/>
          <p14:tracePt t="42870" x="6400800" y="4451350"/>
          <p14:tracePt t="42888" x="6407150" y="4508500"/>
          <p14:tracePt t="42905" x="6426200" y="4559300"/>
          <p14:tracePt t="42921" x="6432550" y="4584700"/>
          <p14:tracePt t="42938" x="6445250" y="4635500"/>
          <p14:tracePt t="42956" x="6470650" y="4699000"/>
          <p14:tracePt t="42971" x="6477000" y="4737100"/>
          <p14:tracePt t="42988" x="6521450" y="4864100"/>
          <p14:tracePt t="43005" x="6553200" y="4927600"/>
          <p14:tracePt t="43022" x="6623050" y="5067300"/>
          <p14:tracePt t="43038" x="6661150" y="5149850"/>
          <p14:tracePt t="43054" x="6769100" y="5365750"/>
          <p14:tracePt t="43072" x="6864350" y="5549900"/>
          <p14:tracePt t="43088" x="6889750" y="5607050"/>
          <p14:tracePt t="43105" x="6953250" y="5708650"/>
          <p14:tracePt t="43121" x="6991350" y="5765800"/>
          <p14:tracePt t="43137" x="7054850" y="5822950"/>
          <p14:tracePt t="43155" x="7099300" y="5861050"/>
          <p14:tracePt t="43171" x="7137400" y="5886450"/>
          <p14:tracePt t="43188" x="7188200" y="5899150"/>
          <p14:tracePt t="43205" x="7213600" y="5899150"/>
          <p14:tracePt t="43222" x="7245350" y="5899150"/>
          <p14:tracePt t="43238" x="7264400" y="5899150"/>
          <p14:tracePt t="43254" x="7296150" y="5892800"/>
          <p14:tracePt t="43271" x="7308850" y="5886450"/>
          <p14:tracePt t="43288" x="7334250" y="5861050"/>
          <p14:tracePt t="43305" x="7366000" y="5822950"/>
          <p14:tracePt t="43322" x="7385050" y="5740400"/>
          <p14:tracePt t="43338" x="7385050" y="5588000"/>
          <p14:tracePt t="43354" x="7372350" y="5511800"/>
          <p14:tracePt t="43371" x="7327900" y="5410200"/>
          <p14:tracePt t="43387" x="7289800" y="5378450"/>
          <p14:tracePt t="43403" x="7188200" y="5289550"/>
          <p14:tracePt t="43420" x="7092950" y="5257800"/>
          <p14:tracePt t="43436" x="7048500" y="5257800"/>
          <p14:tracePt t="43453" x="6991350" y="5257800"/>
          <p14:tracePt t="43470" x="6978650" y="5257800"/>
          <p14:tracePt t="43486" x="6959600" y="5289550"/>
          <p14:tracePt t="43503" x="6953250" y="5321300"/>
          <p14:tracePt t="43520" x="6953250" y="5378450"/>
          <p14:tracePt t="43537" x="6991350" y="5441950"/>
          <p14:tracePt t="43553" x="7042150" y="5480050"/>
          <p14:tracePt t="43570" x="7131050" y="5530850"/>
          <p14:tracePt t="43586" x="7169150" y="5530850"/>
          <p14:tracePt t="43603" x="7226300" y="5530850"/>
          <p14:tracePt t="43620" x="7245350" y="5518150"/>
          <p14:tracePt t="43637" x="7289800" y="5416550"/>
          <p14:tracePt t="43654" x="7315200" y="5181600"/>
          <p14:tracePt t="43671" x="7315200" y="5067300"/>
          <p14:tracePt t="43688" x="7270750" y="4921250"/>
          <p14:tracePt t="43706" x="7251700" y="4889500"/>
          <p14:tracePt t="43721" x="7213600" y="4851400"/>
          <p14:tracePt t="43739" x="7162800" y="4838700"/>
          <p14:tracePt t="43755" x="7137400" y="4838700"/>
          <p14:tracePt t="43772" x="7124700" y="4838700"/>
          <p14:tracePt t="43789" x="7118350" y="4838700"/>
          <p14:tracePt t="43805" x="7118350" y="4845050"/>
          <p14:tracePt t="43822" x="7118350" y="4851400"/>
          <p14:tracePt t="43838" x="7118350" y="4857750"/>
          <p14:tracePt t="43855" x="7118350" y="4864100"/>
          <p14:tracePt t="43887" x="7118350" y="4870450"/>
          <p14:tracePt t="44193" x="7118350" y="4889500"/>
          <p14:tracePt t="44204" x="7124700" y="4908550"/>
          <p14:tracePt t="44214" x="7137400" y="4927600"/>
          <p14:tracePt t="44225" x="7150100" y="4953000"/>
          <p14:tracePt t="44237" x="7175500" y="4972050"/>
          <p14:tracePt t="44254" x="7207250" y="4997450"/>
          <p14:tracePt t="44270" x="7296150" y="5041900"/>
          <p14:tracePt t="44288" x="7435850" y="5060950"/>
          <p14:tracePt t="44304" x="7505700" y="5060950"/>
          <p14:tracePt t="44320" x="7607300" y="5048250"/>
          <p14:tracePt t="44338" x="7639050" y="5035550"/>
          <p14:tracePt t="44354" x="7702550" y="5003800"/>
          <p14:tracePt t="44371" x="7727950" y="4978400"/>
          <p14:tracePt t="44388" x="7791450" y="4921250"/>
          <p14:tracePt t="44405" x="7842250" y="4864100"/>
          <p14:tracePt t="44421" x="7874000" y="4819650"/>
          <p14:tracePt t="44437" x="7937500" y="4730750"/>
          <p14:tracePt t="44454" x="7962900" y="4699000"/>
          <p14:tracePt t="44471" x="8007350" y="4629150"/>
          <p14:tracePt t="44488" x="8020050" y="4610100"/>
          <p14:tracePt t="44505" x="8045450" y="4565650"/>
          <p14:tracePt t="44521" x="8070850" y="4540250"/>
          <p14:tracePt t="44538" x="8077200" y="4527550"/>
          <p14:tracePt t="44554" x="8083550" y="4502150"/>
          <p14:tracePt t="44572" x="8089900" y="4489450"/>
          <p14:tracePt t="44587" x="8089900" y="4457700"/>
          <p14:tracePt t="44604" x="8089900" y="4438650"/>
          <p14:tracePt t="44620" x="8089900" y="4413250"/>
          <p14:tracePt t="44636" x="8089900" y="4394200"/>
          <p14:tracePt t="44653" x="8089900" y="4387850"/>
          <p14:tracePt t="44670" x="8089900" y="4381500"/>
          <p14:tracePt t="44689" x="8089900" y="4375150"/>
          <p14:tracePt t="44752" x="8089900" y="4381500"/>
          <p14:tracePt t="44763" x="8089900" y="4394200"/>
          <p14:tracePt t="44774" x="8102600" y="4406900"/>
          <p14:tracePt t="44786" x="8108950" y="4413250"/>
          <p14:tracePt t="44805" x="8128000" y="4425950"/>
          <p14:tracePt t="44821" x="8166100" y="4438650"/>
          <p14:tracePt t="44839" x="8197850" y="4438650"/>
          <p14:tracePt t="44854" x="8204200" y="4438650"/>
          <p14:tracePt t="44872" x="8223250" y="4438650"/>
          <p14:tracePt t="44888" x="8229600" y="4432300"/>
          <p14:tracePt t="44904" x="8242300" y="4413250"/>
          <p14:tracePt t="44923" x="8242300" y="4406900"/>
          <p14:tracePt t="44938" x="8242300" y="4400550"/>
          <p14:tracePt t="44954" x="8242300" y="4394200"/>
          <p14:tracePt t="44978" x="8242300" y="4387850"/>
          <p14:tracePt t="46674" x="8242300" y="4381500"/>
          <p14:tracePt t="46684" x="8242300" y="4368800"/>
          <p14:tracePt t="46695" x="8242300" y="4349750"/>
          <p14:tracePt t="46706" x="8255000" y="4330700"/>
          <p14:tracePt t="46721" x="8255000" y="4305300"/>
          <p14:tracePt t="46738" x="8261350" y="4241800"/>
          <p14:tracePt t="46754" x="8267700" y="4216400"/>
          <p14:tracePt t="46771" x="8274050" y="4121150"/>
          <p14:tracePt t="46787" x="8274050" y="4083050"/>
          <p14:tracePt t="46805" x="8274050" y="4032250"/>
          <p14:tracePt t="46822" x="8274050" y="4000500"/>
          <p14:tracePt t="46837" x="8274050" y="3987800"/>
          <p14:tracePt t="46854" x="8274050" y="3962400"/>
          <p14:tracePt t="46870" x="8274050" y="3956050"/>
          <p14:tracePt t="46888" x="8274050" y="3917950"/>
          <p14:tracePt t="46904" x="8280400" y="3905250"/>
          <p14:tracePt t="46921" x="8286750" y="3867150"/>
          <p14:tracePt t="46937" x="8299450" y="3835400"/>
          <p14:tracePt t="46953" x="8305800" y="3803650"/>
          <p14:tracePt t="46970" x="8312150" y="3771900"/>
          <p14:tracePt t="46986" x="8312150" y="3752850"/>
          <p14:tracePt t="47003" x="8318500" y="3727450"/>
          <p14:tracePt t="47020" x="8318500" y="3702050"/>
          <p14:tracePt t="47036" x="8324850" y="3670300"/>
          <p14:tracePt t="47054" x="8331200" y="3644900"/>
          <p14:tracePt t="47069" x="8331200" y="3632200"/>
          <p14:tracePt t="47086" x="8337550" y="3625850"/>
          <p14:tracePt t="47103" x="8337550" y="3619500"/>
          <p14:tracePt t="47121" x="8337550" y="3606800"/>
          <p14:tracePt t="47139" x="8337550" y="3600450"/>
          <p14:tracePt t="47181" x="8337550" y="3594100"/>
          <p14:tracePt t="48238" x="8337550" y="3581400"/>
          <p14:tracePt t="48250" x="8331200" y="3581400"/>
          <p14:tracePt t="48259" x="8331200" y="3575050"/>
          <p14:tracePt t="48270" x="8324850" y="3568700"/>
          <p14:tracePt t="48287" x="8318500" y="3562350"/>
          <p14:tracePt t="48305" x="8312150" y="3549650"/>
          <p14:tracePt t="48376" x="8312150" y="3543300"/>
        </p14:tracePtLst>
      </p14:laserTrace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title"/>
          </p:nvPr>
        </p:nvSpPr>
        <p:spPr>
          <a:xfrm>
            <a:off x="457200" y="274638"/>
            <a:ext cx="8229600" cy="1143000"/>
          </a:xfrm>
        </p:spPr>
        <p:txBody>
          <a:bodyPr/>
          <a:lstStyle/>
          <a:p>
            <a:r>
              <a:rPr lang="en-US" altLang="en-US" dirty="0"/>
              <a:t>Objectives</a:t>
            </a:r>
          </a:p>
        </p:txBody>
      </p:sp>
      <p:sp>
        <p:nvSpPr>
          <p:cNvPr id="4099" name="Espaço Reservado para Conteúdo 2"/>
          <p:cNvSpPr>
            <a:spLocks noGrp="1"/>
          </p:cNvSpPr>
          <p:nvPr>
            <p:ph idx="1"/>
          </p:nvPr>
        </p:nvSpPr>
        <p:spPr/>
        <p:txBody>
          <a:bodyPr/>
          <a:lstStyle/>
          <a:p>
            <a:r>
              <a:rPr lang="en-US" altLang="en-US" sz="2800" dirty="0"/>
              <a:t>Clinical prediction models have some unique characteristics which make them different from other observational studies.</a:t>
            </a:r>
          </a:p>
          <a:p>
            <a:r>
              <a:rPr lang="en-US" altLang="en-US" sz="2800" dirty="0"/>
              <a:t>In this session, usual steps in planning and conducting CPM research will be introduced and commented.</a:t>
            </a:r>
          </a:p>
          <a:p>
            <a:r>
              <a:rPr lang="en-US" altLang="en-US" sz="2800" dirty="0"/>
              <a:t>One must be well aware of which state of development the research line is, to know what additional evidence is necessary to have a prediction model available. </a:t>
            </a:r>
          </a:p>
          <a:p>
            <a:endParaRPr lang="en-US" altLang="en-US" dirty="0"/>
          </a:p>
        </p:txBody>
      </p:sp>
      <p:sp>
        <p:nvSpPr>
          <p:cNvPr id="4"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dirty="0" err="1"/>
              <a:t>Session</a:t>
            </a:r>
            <a:r>
              <a:rPr lang="pt-BR" dirty="0"/>
              <a:t> 2</a:t>
            </a:r>
          </a:p>
        </p:txBody>
      </p:sp>
      <p:sp>
        <p:nvSpPr>
          <p:cNvPr id="4102"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265A58C-3010-4355-A0C5-A517542A46C8}" type="slidenum">
              <a:rPr lang="pt-BR" altLang="en-US" sz="1200" smtClean="0">
                <a:solidFill>
                  <a:srgbClr val="898989"/>
                </a:solidFill>
              </a:rPr>
              <a:pPr>
                <a:spcBef>
                  <a:spcPct val="0"/>
                </a:spcBef>
                <a:buFontTx/>
                <a:buNone/>
              </a:pPr>
              <a:t>2</a:t>
            </a:fld>
            <a:endParaRPr lang="pt-BR" altLang="en-US" sz="120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a:xfrm>
            <a:off x="457200" y="274638"/>
            <a:ext cx="8229600" cy="1143000"/>
          </a:xfrm>
        </p:spPr>
        <p:txBody>
          <a:bodyPr/>
          <a:lstStyle/>
          <a:p>
            <a:r>
              <a:rPr lang="en-US" altLang="en-US"/>
              <a:t>Study design</a:t>
            </a:r>
          </a:p>
        </p:txBody>
      </p:sp>
      <p:sp>
        <p:nvSpPr>
          <p:cNvPr id="22531" name="Espaço Reservado para Conteúdo 2"/>
          <p:cNvSpPr>
            <a:spLocks noGrp="1"/>
          </p:cNvSpPr>
          <p:nvPr>
            <p:ph idx="1"/>
          </p:nvPr>
        </p:nvSpPr>
        <p:spPr>
          <a:xfrm>
            <a:off x="457200" y="1600200"/>
            <a:ext cx="8229600" cy="604838"/>
          </a:xfrm>
        </p:spPr>
        <p:txBody>
          <a:bodyPr/>
          <a:lstStyle/>
          <a:p>
            <a:r>
              <a:rPr lang="en-US" altLang="en-US"/>
              <a:t>Follow-up studies (cohort).</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22534"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68D138D-B213-4594-9813-266EA1D3E9F5}" type="slidenum">
              <a:rPr lang="pt-BR" altLang="en-US" sz="1200" smtClean="0">
                <a:solidFill>
                  <a:srgbClr val="898989"/>
                </a:solidFill>
              </a:rPr>
              <a:pPr>
                <a:spcBef>
                  <a:spcPct val="0"/>
                </a:spcBef>
                <a:buFontTx/>
                <a:buNone/>
              </a:pPr>
              <a:t>20</a:t>
            </a:fld>
            <a:endParaRPr lang="pt-BR" altLang="en-US" sz="1200">
              <a:solidFill>
                <a:srgbClr val="898989"/>
              </a:solidFill>
            </a:endParaRPr>
          </a:p>
        </p:txBody>
      </p:sp>
      <p:grpSp>
        <p:nvGrpSpPr>
          <p:cNvPr id="22535" name="Grupo 117"/>
          <p:cNvGrpSpPr>
            <a:grpSpLocks/>
          </p:cNvGrpSpPr>
          <p:nvPr/>
        </p:nvGrpSpPr>
        <p:grpSpPr bwMode="auto">
          <a:xfrm>
            <a:off x="620713" y="2133600"/>
            <a:ext cx="7904162" cy="4191000"/>
            <a:chOff x="620759" y="2133600"/>
            <a:chExt cx="7904119" cy="4191000"/>
          </a:xfrm>
        </p:grpSpPr>
        <p:sp>
          <p:nvSpPr>
            <p:cNvPr id="22536" name="Text Box 5"/>
            <p:cNvSpPr txBox="1">
              <a:spLocks noChangeArrowheads="1"/>
            </p:cNvSpPr>
            <p:nvPr/>
          </p:nvSpPr>
          <p:spPr bwMode="auto">
            <a:xfrm rot="-5400000">
              <a:off x="278090" y="2882799"/>
              <a:ext cx="9623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200">
                  <a:latin typeface="Arial" panose="020B0604020202020204" pitchFamily="34" charset="0"/>
                </a:rPr>
                <a:t>Descriptive</a:t>
              </a:r>
            </a:p>
          </p:txBody>
        </p:sp>
        <p:sp>
          <p:nvSpPr>
            <p:cNvPr id="22537" name="Text Box 6"/>
            <p:cNvSpPr txBox="1">
              <a:spLocks noChangeArrowheads="1"/>
            </p:cNvSpPr>
            <p:nvPr/>
          </p:nvSpPr>
          <p:spPr bwMode="auto">
            <a:xfrm rot="-5400000">
              <a:off x="355877" y="5619651"/>
              <a:ext cx="9623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200">
                  <a:latin typeface="Arial" panose="020B0604020202020204" pitchFamily="34" charset="0"/>
                </a:rPr>
                <a:t>Analytical</a:t>
              </a:r>
            </a:p>
          </p:txBody>
        </p:sp>
        <p:grpSp>
          <p:nvGrpSpPr>
            <p:cNvPr id="22538" name="Group 4"/>
            <p:cNvGrpSpPr>
              <a:grpSpLocks noChangeAspect="1"/>
            </p:cNvGrpSpPr>
            <p:nvPr/>
          </p:nvGrpSpPr>
          <p:grpSpPr bwMode="auto">
            <a:xfrm>
              <a:off x="1377950" y="2133600"/>
              <a:ext cx="7146928" cy="4191000"/>
              <a:chOff x="868" y="1344"/>
              <a:chExt cx="4502" cy="2640"/>
            </a:xfrm>
          </p:grpSpPr>
          <p:sp>
            <p:nvSpPr>
              <p:cNvPr id="22539" name="AutoShape 3"/>
              <p:cNvSpPr>
                <a:spLocks noChangeAspect="1" noChangeArrowheads="1" noTextEdit="1"/>
              </p:cNvSpPr>
              <p:nvPr/>
            </p:nvSpPr>
            <p:spPr bwMode="auto">
              <a:xfrm>
                <a:off x="868" y="1344"/>
                <a:ext cx="4325" cy="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540" name="Freeform 5"/>
              <p:cNvSpPr>
                <a:spLocks noEditPoints="1"/>
              </p:cNvSpPr>
              <p:nvPr/>
            </p:nvSpPr>
            <p:spPr bwMode="auto">
              <a:xfrm>
                <a:off x="904" y="3242"/>
                <a:ext cx="680" cy="533"/>
              </a:xfrm>
              <a:custGeom>
                <a:avLst/>
                <a:gdLst>
                  <a:gd name="T0" fmla="*/ 377 w 680"/>
                  <a:gd name="T1" fmla="*/ 0 h 533"/>
                  <a:gd name="T2" fmla="*/ 426 w 680"/>
                  <a:gd name="T3" fmla="*/ 9 h 533"/>
                  <a:gd name="T4" fmla="*/ 475 w 680"/>
                  <a:gd name="T5" fmla="*/ 22 h 533"/>
                  <a:gd name="T6" fmla="*/ 520 w 680"/>
                  <a:gd name="T7" fmla="*/ 40 h 533"/>
                  <a:gd name="T8" fmla="*/ 560 w 680"/>
                  <a:gd name="T9" fmla="*/ 62 h 533"/>
                  <a:gd name="T10" fmla="*/ 595 w 680"/>
                  <a:gd name="T11" fmla="*/ 84 h 533"/>
                  <a:gd name="T12" fmla="*/ 622 w 680"/>
                  <a:gd name="T13" fmla="*/ 115 h 533"/>
                  <a:gd name="T14" fmla="*/ 649 w 680"/>
                  <a:gd name="T15" fmla="*/ 151 h 533"/>
                  <a:gd name="T16" fmla="*/ 666 w 680"/>
                  <a:gd name="T17" fmla="*/ 186 h 533"/>
                  <a:gd name="T18" fmla="*/ 675 w 680"/>
                  <a:gd name="T19" fmla="*/ 226 h 533"/>
                  <a:gd name="T20" fmla="*/ 680 w 680"/>
                  <a:gd name="T21" fmla="*/ 266 h 533"/>
                  <a:gd name="T22" fmla="*/ 675 w 680"/>
                  <a:gd name="T23" fmla="*/ 306 h 533"/>
                  <a:gd name="T24" fmla="*/ 666 w 680"/>
                  <a:gd name="T25" fmla="*/ 346 h 533"/>
                  <a:gd name="T26" fmla="*/ 649 w 680"/>
                  <a:gd name="T27" fmla="*/ 382 h 533"/>
                  <a:gd name="T28" fmla="*/ 622 w 680"/>
                  <a:gd name="T29" fmla="*/ 418 h 533"/>
                  <a:gd name="T30" fmla="*/ 595 w 680"/>
                  <a:gd name="T31" fmla="*/ 449 h 533"/>
                  <a:gd name="T32" fmla="*/ 560 w 680"/>
                  <a:gd name="T33" fmla="*/ 471 h 533"/>
                  <a:gd name="T34" fmla="*/ 520 w 680"/>
                  <a:gd name="T35" fmla="*/ 493 h 533"/>
                  <a:gd name="T36" fmla="*/ 475 w 680"/>
                  <a:gd name="T37" fmla="*/ 511 h 533"/>
                  <a:gd name="T38" fmla="*/ 426 w 680"/>
                  <a:gd name="T39" fmla="*/ 524 h 533"/>
                  <a:gd name="T40" fmla="*/ 377 w 680"/>
                  <a:gd name="T41" fmla="*/ 533 h 533"/>
                  <a:gd name="T42" fmla="*/ 320 w 680"/>
                  <a:gd name="T43" fmla="*/ 533 h 533"/>
                  <a:gd name="T44" fmla="*/ 271 w 680"/>
                  <a:gd name="T45" fmla="*/ 529 h 533"/>
                  <a:gd name="T46" fmla="*/ 222 w 680"/>
                  <a:gd name="T47" fmla="*/ 515 h 533"/>
                  <a:gd name="T48" fmla="*/ 173 w 680"/>
                  <a:gd name="T49" fmla="*/ 502 h 533"/>
                  <a:gd name="T50" fmla="*/ 133 w 680"/>
                  <a:gd name="T51" fmla="*/ 480 h 533"/>
                  <a:gd name="T52" fmla="*/ 97 w 680"/>
                  <a:gd name="T53" fmla="*/ 458 h 533"/>
                  <a:gd name="T54" fmla="*/ 66 w 680"/>
                  <a:gd name="T55" fmla="*/ 426 h 533"/>
                  <a:gd name="T56" fmla="*/ 40 w 680"/>
                  <a:gd name="T57" fmla="*/ 395 h 533"/>
                  <a:gd name="T58" fmla="*/ 17 w 680"/>
                  <a:gd name="T59" fmla="*/ 360 h 533"/>
                  <a:gd name="T60" fmla="*/ 4 w 680"/>
                  <a:gd name="T61" fmla="*/ 320 h 533"/>
                  <a:gd name="T62" fmla="*/ 0 w 680"/>
                  <a:gd name="T63" fmla="*/ 280 h 533"/>
                  <a:gd name="T64" fmla="*/ 0 w 680"/>
                  <a:gd name="T65" fmla="*/ 240 h 533"/>
                  <a:gd name="T66" fmla="*/ 8 w 680"/>
                  <a:gd name="T67" fmla="*/ 200 h 533"/>
                  <a:gd name="T68" fmla="*/ 22 w 680"/>
                  <a:gd name="T69" fmla="*/ 160 h 533"/>
                  <a:gd name="T70" fmla="*/ 44 w 680"/>
                  <a:gd name="T71" fmla="*/ 129 h 533"/>
                  <a:gd name="T72" fmla="*/ 75 w 680"/>
                  <a:gd name="T73" fmla="*/ 98 h 533"/>
                  <a:gd name="T74" fmla="*/ 106 w 680"/>
                  <a:gd name="T75" fmla="*/ 66 h 533"/>
                  <a:gd name="T76" fmla="*/ 146 w 680"/>
                  <a:gd name="T77" fmla="*/ 44 h 533"/>
                  <a:gd name="T78" fmla="*/ 191 w 680"/>
                  <a:gd name="T79" fmla="*/ 26 h 533"/>
                  <a:gd name="T80" fmla="*/ 235 w 680"/>
                  <a:gd name="T81" fmla="*/ 13 h 533"/>
                  <a:gd name="T82" fmla="*/ 284 w 680"/>
                  <a:gd name="T83" fmla="*/ 4 h 533"/>
                  <a:gd name="T84" fmla="*/ 337 w 680"/>
                  <a:gd name="T85" fmla="*/ 0 h 533"/>
                  <a:gd name="T86" fmla="*/ 680 w 680"/>
                  <a:gd name="T87" fmla="*/ 533 h 5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680" h="533">
                    <a:moveTo>
                      <a:pt x="337" y="0"/>
                    </a:moveTo>
                    <a:lnTo>
                      <a:pt x="360" y="0"/>
                    </a:lnTo>
                    <a:lnTo>
                      <a:pt x="377" y="0"/>
                    </a:lnTo>
                    <a:lnTo>
                      <a:pt x="391" y="4"/>
                    </a:lnTo>
                    <a:lnTo>
                      <a:pt x="409" y="4"/>
                    </a:lnTo>
                    <a:lnTo>
                      <a:pt x="426" y="9"/>
                    </a:lnTo>
                    <a:lnTo>
                      <a:pt x="444" y="13"/>
                    </a:lnTo>
                    <a:lnTo>
                      <a:pt x="457" y="18"/>
                    </a:lnTo>
                    <a:lnTo>
                      <a:pt x="475" y="22"/>
                    </a:lnTo>
                    <a:lnTo>
                      <a:pt x="489" y="26"/>
                    </a:lnTo>
                    <a:lnTo>
                      <a:pt x="506" y="31"/>
                    </a:lnTo>
                    <a:lnTo>
                      <a:pt x="520" y="40"/>
                    </a:lnTo>
                    <a:lnTo>
                      <a:pt x="533" y="44"/>
                    </a:lnTo>
                    <a:lnTo>
                      <a:pt x="546" y="53"/>
                    </a:lnTo>
                    <a:lnTo>
                      <a:pt x="560" y="62"/>
                    </a:lnTo>
                    <a:lnTo>
                      <a:pt x="573" y="66"/>
                    </a:lnTo>
                    <a:lnTo>
                      <a:pt x="582" y="75"/>
                    </a:lnTo>
                    <a:lnTo>
                      <a:pt x="595" y="84"/>
                    </a:lnTo>
                    <a:lnTo>
                      <a:pt x="604" y="98"/>
                    </a:lnTo>
                    <a:lnTo>
                      <a:pt x="613" y="106"/>
                    </a:lnTo>
                    <a:lnTo>
                      <a:pt x="622" y="115"/>
                    </a:lnTo>
                    <a:lnTo>
                      <a:pt x="631" y="129"/>
                    </a:lnTo>
                    <a:lnTo>
                      <a:pt x="640" y="138"/>
                    </a:lnTo>
                    <a:lnTo>
                      <a:pt x="649" y="151"/>
                    </a:lnTo>
                    <a:lnTo>
                      <a:pt x="653" y="160"/>
                    </a:lnTo>
                    <a:lnTo>
                      <a:pt x="662" y="173"/>
                    </a:lnTo>
                    <a:lnTo>
                      <a:pt x="666" y="186"/>
                    </a:lnTo>
                    <a:lnTo>
                      <a:pt x="671" y="200"/>
                    </a:lnTo>
                    <a:lnTo>
                      <a:pt x="675" y="213"/>
                    </a:lnTo>
                    <a:lnTo>
                      <a:pt x="675" y="226"/>
                    </a:lnTo>
                    <a:lnTo>
                      <a:pt x="680" y="240"/>
                    </a:lnTo>
                    <a:lnTo>
                      <a:pt x="680" y="253"/>
                    </a:lnTo>
                    <a:lnTo>
                      <a:pt x="680" y="266"/>
                    </a:lnTo>
                    <a:lnTo>
                      <a:pt x="680" y="280"/>
                    </a:lnTo>
                    <a:lnTo>
                      <a:pt x="680" y="293"/>
                    </a:lnTo>
                    <a:lnTo>
                      <a:pt x="675" y="306"/>
                    </a:lnTo>
                    <a:lnTo>
                      <a:pt x="675" y="320"/>
                    </a:lnTo>
                    <a:lnTo>
                      <a:pt x="671" y="333"/>
                    </a:lnTo>
                    <a:lnTo>
                      <a:pt x="666" y="346"/>
                    </a:lnTo>
                    <a:lnTo>
                      <a:pt x="662" y="360"/>
                    </a:lnTo>
                    <a:lnTo>
                      <a:pt x="653" y="373"/>
                    </a:lnTo>
                    <a:lnTo>
                      <a:pt x="649" y="382"/>
                    </a:lnTo>
                    <a:lnTo>
                      <a:pt x="640" y="395"/>
                    </a:lnTo>
                    <a:lnTo>
                      <a:pt x="631" y="404"/>
                    </a:lnTo>
                    <a:lnTo>
                      <a:pt x="622" y="418"/>
                    </a:lnTo>
                    <a:lnTo>
                      <a:pt x="613" y="426"/>
                    </a:lnTo>
                    <a:lnTo>
                      <a:pt x="604" y="435"/>
                    </a:lnTo>
                    <a:lnTo>
                      <a:pt x="595" y="449"/>
                    </a:lnTo>
                    <a:lnTo>
                      <a:pt x="582" y="458"/>
                    </a:lnTo>
                    <a:lnTo>
                      <a:pt x="573" y="466"/>
                    </a:lnTo>
                    <a:lnTo>
                      <a:pt x="560" y="471"/>
                    </a:lnTo>
                    <a:lnTo>
                      <a:pt x="546" y="480"/>
                    </a:lnTo>
                    <a:lnTo>
                      <a:pt x="533" y="489"/>
                    </a:lnTo>
                    <a:lnTo>
                      <a:pt x="520" y="493"/>
                    </a:lnTo>
                    <a:lnTo>
                      <a:pt x="506" y="502"/>
                    </a:lnTo>
                    <a:lnTo>
                      <a:pt x="489" y="506"/>
                    </a:lnTo>
                    <a:lnTo>
                      <a:pt x="475" y="511"/>
                    </a:lnTo>
                    <a:lnTo>
                      <a:pt x="457" y="515"/>
                    </a:lnTo>
                    <a:lnTo>
                      <a:pt x="444" y="520"/>
                    </a:lnTo>
                    <a:lnTo>
                      <a:pt x="426" y="524"/>
                    </a:lnTo>
                    <a:lnTo>
                      <a:pt x="409" y="529"/>
                    </a:lnTo>
                    <a:lnTo>
                      <a:pt x="391" y="529"/>
                    </a:lnTo>
                    <a:lnTo>
                      <a:pt x="377" y="533"/>
                    </a:lnTo>
                    <a:lnTo>
                      <a:pt x="360" y="533"/>
                    </a:lnTo>
                    <a:lnTo>
                      <a:pt x="337" y="533"/>
                    </a:lnTo>
                    <a:lnTo>
                      <a:pt x="320" y="533"/>
                    </a:lnTo>
                    <a:lnTo>
                      <a:pt x="302" y="533"/>
                    </a:lnTo>
                    <a:lnTo>
                      <a:pt x="284" y="529"/>
                    </a:lnTo>
                    <a:lnTo>
                      <a:pt x="271" y="529"/>
                    </a:lnTo>
                    <a:lnTo>
                      <a:pt x="253" y="524"/>
                    </a:lnTo>
                    <a:lnTo>
                      <a:pt x="235" y="520"/>
                    </a:lnTo>
                    <a:lnTo>
                      <a:pt x="222" y="515"/>
                    </a:lnTo>
                    <a:lnTo>
                      <a:pt x="204" y="511"/>
                    </a:lnTo>
                    <a:lnTo>
                      <a:pt x="191" y="506"/>
                    </a:lnTo>
                    <a:lnTo>
                      <a:pt x="173" y="502"/>
                    </a:lnTo>
                    <a:lnTo>
                      <a:pt x="160" y="493"/>
                    </a:lnTo>
                    <a:lnTo>
                      <a:pt x="146" y="489"/>
                    </a:lnTo>
                    <a:lnTo>
                      <a:pt x="133" y="480"/>
                    </a:lnTo>
                    <a:lnTo>
                      <a:pt x="120" y="471"/>
                    </a:lnTo>
                    <a:lnTo>
                      <a:pt x="106" y="466"/>
                    </a:lnTo>
                    <a:lnTo>
                      <a:pt x="97" y="458"/>
                    </a:lnTo>
                    <a:lnTo>
                      <a:pt x="84" y="449"/>
                    </a:lnTo>
                    <a:lnTo>
                      <a:pt x="75" y="435"/>
                    </a:lnTo>
                    <a:lnTo>
                      <a:pt x="66" y="426"/>
                    </a:lnTo>
                    <a:lnTo>
                      <a:pt x="53" y="418"/>
                    </a:lnTo>
                    <a:lnTo>
                      <a:pt x="44" y="404"/>
                    </a:lnTo>
                    <a:lnTo>
                      <a:pt x="40" y="395"/>
                    </a:lnTo>
                    <a:lnTo>
                      <a:pt x="31" y="382"/>
                    </a:lnTo>
                    <a:lnTo>
                      <a:pt x="22" y="373"/>
                    </a:lnTo>
                    <a:lnTo>
                      <a:pt x="17" y="360"/>
                    </a:lnTo>
                    <a:lnTo>
                      <a:pt x="13" y="346"/>
                    </a:lnTo>
                    <a:lnTo>
                      <a:pt x="8" y="333"/>
                    </a:lnTo>
                    <a:lnTo>
                      <a:pt x="4" y="320"/>
                    </a:lnTo>
                    <a:lnTo>
                      <a:pt x="0" y="306"/>
                    </a:lnTo>
                    <a:lnTo>
                      <a:pt x="0" y="293"/>
                    </a:lnTo>
                    <a:lnTo>
                      <a:pt x="0" y="280"/>
                    </a:lnTo>
                    <a:lnTo>
                      <a:pt x="0" y="266"/>
                    </a:lnTo>
                    <a:lnTo>
                      <a:pt x="0" y="253"/>
                    </a:lnTo>
                    <a:lnTo>
                      <a:pt x="0" y="240"/>
                    </a:lnTo>
                    <a:lnTo>
                      <a:pt x="0" y="226"/>
                    </a:lnTo>
                    <a:lnTo>
                      <a:pt x="4" y="213"/>
                    </a:lnTo>
                    <a:lnTo>
                      <a:pt x="8" y="200"/>
                    </a:lnTo>
                    <a:lnTo>
                      <a:pt x="13" y="186"/>
                    </a:lnTo>
                    <a:lnTo>
                      <a:pt x="17" y="173"/>
                    </a:lnTo>
                    <a:lnTo>
                      <a:pt x="22" y="160"/>
                    </a:lnTo>
                    <a:lnTo>
                      <a:pt x="31" y="151"/>
                    </a:lnTo>
                    <a:lnTo>
                      <a:pt x="40" y="138"/>
                    </a:lnTo>
                    <a:lnTo>
                      <a:pt x="44" y="129"/>
                    </a:lnTo>
                    <a:lnTo>
                      <a:pt x="53" y="115"/>
                    </a:lnTo>
                    <a:lnTo>
                      <a:pt x="66" y="106"/>
                    </a:lnTo>
                    <a:lnTo>
                      <a:pt x="75" y="98"/>
                    </a:lnTo>
                    <a:lnTo>
                      <a:pt x="84" y="84"/>
                    </a:lnTo>
                    <a:lnTo>
                      <a:pt x="97" y="75"/>
                    </a:lnTo>
                    <a:lnTo>
                      <a:pt x="106" y="66"/>
                    </a:lnTo>
                    <a:lnTo>
                      <a:pt x="120" y="62"/>
                    </a:lnTo>
                    <a:lnTo>
                      <a:pt x="133" y="53"/>
                    </a:lnTo>
                    <a:lnTo>
                      <a:pt x="146" y="44"/>
                    </a:lnTo>
                    <a:lnTo>
                      <a:pt x="160" y="40"/>
                    </a:lnTo>
                    <a:lnTo>
                      <a:pt x="173" y="31"/>
                    </a:lnTo>
                    <a:lnTo>
                      <a:pt x="191" y="26"/>
                    </a:lnTo>
                    <a:lnTo>
                      <a:pt x="204" y="22"/>
                    </a:lnTo>
                    <a:lnTo>
                      <a:pt x="222" y="18"/>
                    </a:lnTo>
                    <a:lnTo>
                      <a:pt x="235" y="13"/>
                    </a:lnTo>
                    <a:lnTo>
                      <a:pt x="253" y="9"/>
                    </a:lnTo>
                    <a:lnTo>
                      <a:pt x="271" y="4"/>
                    </a:lnTo>
                    <a:lnTo>
                      <a:pt x="284" y="4"/>
                    </a:lnTo>
                    <a:lnTo>
                      <a:pt x="302" y="0"/>
                    </a:lnTo>
                    <a:lnTo>
                      <a:pt x="320" y="0"/>
                    </a:lnTo>
                    <a:lnTo>
                      <a:pt x="337" y="0"/>
                    </a:lnTo>
                    <a:close/>
                    <a:moveTo>
                      <a:pt x="0" y="0"/>
                    </a:moveTo>
                    <a:lnTo>
                      <a:pt x="0" y="0"/>
                    </a:lnTo>
                    <a:close/>
                    <a:moveTo>
                      <a:pt x="680" y="533"/>
                    </a:moveTo>
                    <a:lnTo>
                      <a:pt x="680" y="533"/>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1" name="Freeform 6"/>
              <p:cNvSpPr>
                <a:spLocks/>
              </p:cNvSpPr>
              <p:nvPr/>
            </p:nvSpPr>
            <p:spPr bwMode="auto">
              <a:xfrm>
                <a:off x="904" y="3242"/>
                <a:ext cx="680" cy="533"/>
              </a:xfrm>
              <a:custGeom>
                <a:avLst/>
                <a:gdLst>
                  <a:gd name="T0" fmla="*/ 377 w 680"/>
                  <a:gd name="T1" fmla="*/ 0 h 533"/>
                  <a:gd name="T2" fmla="*/ 426 w 680"/>
                  <a:gd name="T3" fmla="*/ 9 h 533"/>
                  <a:gd name="T4" fmla="*/ 475 w 680"/>
                  <a:gd name="T5" fmla="*/ 22 h 533"/>
                  <a:gd name="T6" fmla="*/ 520 w 680"/>
                  <a:gd name="T7" fmla="*/ 40 h 533"/>
                  <a:gd name="T8" fmla="*/ 560 w 680"/>
                  <a:gd name="T9" fmla="*/ 62 h 533"/>
                  <a:gd name="T10" fmla="*/ 595 w 680"/>
                  <a:gd name="T11" fmla="*/ 84 h 533"/>
                  <a:gd name="T12" fmla="*/ 622 w 680"/>
                  <a:gd name="T13" fmla="*/ 115 h 533"/>
                  <a:gd name="T14" fmla="*/ 649 w 680"/>
                  <a:gd name="T15" fmla="*/ 151 h 533"/>
                  <a:gd name="T16" fmla="*/ 666 w 680"/>
                  <a:gd name="T17" fmla="*/ 186 h 533"/>
                  <a:gd name="T18" fmla="*/ 675 w 680"/>
                  <a:gd name="T19" fmla="*/ 226 h 533"/>
                  <a:gd name="T20" fmla="*/ 680 w 680"/>
                  <a:gd name="T21" fmla="*/ 266 h 533"/>
                  <a:gd name="T22" fmla="*/ 675 w 680"/>
                  <a:gd name="T23" fmla="*/ 306 h 533"/>
                  <a:gd name="T24" fmla="*/ 666 w 680"/>
                  <a:gd name="T25" fmla="*/ 346 h 533"/>
                  <a:gd name="T26" fmla="*/ 649 w 680"/>
                  <a:gd name="T27" fmla="*/ 382 h 533"/>
                  <a:gd name="T28" fmla="*/ 622 w 680"/>
                  <a:gd name="T29" fmla="*/ 418 h 533"/>
                  <a:gd name="T30" fmla="*/ 595 w 680"/>
                  <a:gd name="T31" fmla="*/ 449 h 533"/>
                  <a:gd name="T32" fmla="*/ 560 w 680"/>
                  <a:gd name="T33" fmla="*/ 471 h 533"/>
                  <a:gd name="T34" fmla="*/ 520 w 680"/>
                  <a:gd name="T35" fmla="*/ 493 h 533"/>
                  <a:gd name="T36" fmla="*/ 475 w 680"/>
                  <a:gd name="T37" fmla="*/ 511 h 533"/>
                  <a:gd name="T38" fmla="*/ 426 w 680"/>
                  <a:gd name="T39" fmla="*/ 524 h 533"/>
                  <a:gd name="T40" fmla="*/ 377 w 680"/>
                  <a:gd name="T41" fmla="*/ 533 h 533"/>
                  <a:gd name="T42" fmla="*/ 320 w 680"/>
                  <a:gd name="T43" fmla="*/ 533 h 533"/>
                  <a:gd name="T44" fmla="*/ 271 w 680"/>
                  <a:gd name="T45" fmla="*/ 529 h 533"/>
                  <a:gd name="T46" fmla="*/ 222 w 680"/>
                  <a:gd name="T47" fmla="*/ 515 h 533"/>
                  <a:gd name="T48" fmla="*/ 173 w 680"/>
                  <a:gd name="T49" fmla="*/ 502 h 533"/>
                  <a:gd name="T50" fmla="*/ 133 w 680"/>
                  <a:gd name="T51" fmla="*/ 480 h 533"/>
                  <a:gd name="T52" fmla="*/ 97 w 680"/>
                  <a:gd name="T53" fmla="*/ 458 h 533"/>
                  <a:gd name="T54" fmla="*/ 66 w 680"/>
                  <a:gd name="T55" fmla="*/ 426 h 533"/>
                  <a:gd name="T56" fmla="*/ 40 w 680"/>
                  <a:gd name="T57" fmla="*/ 395 h 533"/>
                  <a:gd name="T58" fmla="*/ 17 w 680"/>
                  <a:gd name="T59" fmla="*/ 360 h 533"/>
                  <a:gd name="T60" fmla="*/ 4 w 680"/>
                  <a:gd name="T61" fmla="*/ 320 h 533"/>
                  <a:gd name="T62" fmla="*/ 0 w 680"/>
                  <a:gd name="T63" fmla="*/ 280 h 533"/>
                  <a:gd name="T64" fmla="*/ 0 w 680"/>
                  <a:gd name="T65" fmla="*/ 240 h 533"/>
                  <a:gd name="T66" fmla="*/ 8 w 680"/>
                  <a:gd name="T67" fmla="*/ 200 h 533"/>
                  <a:gd name="T68" fmla="*/ 22 w 680"/>
                  <a:gd name="T69" fmla="*/ 160 h 533"/>
                  <a:gd name="T70" fmla="*/ 44 w 680"/>
                  <a:gd name="T71" fmla="*/ 129 h 533"/>
                  <a:gd name="T72" fmla="*/ 75 w 680"/>
                  <a:gd name="T73" fmla="*/ 98 h 533"/>
                  <a:gd name="T74" fmla="*/ 106 w 680"/>
                  <a:gd name="T75" fmla="*/ 66 h 533"/>
                  <a:gd name="T76" fmla="*/ 146 w 680"/>
                  <a:gd name="T77" fmla="*/ 44 h 533"/>
                  <a:gd name="T78" fmla="*/ 191 w 680"/>
                  <a:gd name="T79" fmla="*/ 26 h 533"/>
                  <a:gd name="T80" fmla="*/ 235 w 680"/>
                  <a:gd name="T81" fmla="*/ 13 h 533"/>
                  <a:gd name="T82" fmla="*/ 284 w 680"/>
                  <a:gd name="T83" fmla="*/ 4 h 533"/>
                  <a:gd name="T84" fmla="*/ 337 w 680"/>
                  <a:gd name="T85" fmla="*/ 0 h 53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80" h="533">
                    <a:moveTo>
                      <a:pt x="337" y="0"/>
                    </a:moveTo>
                    <a:lnTo>
                      <a:pt x="360" y="0"/>
                    </a:lnTo>
                    <a:lnTo>
                      <a:pt x="377" y="0"/>
                    </a:lnTo>
                    <a:lnTo>
                      <a:pt x="391" y="4"/>
                    </a:lnTo>
                    <a:lnTo>
                      <a:pt x="409" y="4"/>
                    </a:lnTo>
                    <a:lnTo>
                      <a:pt x="426" y="9"/>
                    </a:lnTo>
                    <a:lnTo>
                      <a:pt x="444" y="13"/>
                    </a:lnTo>
                    <a:lnTo>
                      <a:pt x="457" y="18"/>
                    </a:lnTo>
                    <a:lnTo>
                      <a:pt x="475" y="22"/>
                    </a:lnTo>
                    <a:lnTo>
                      <a:pt x="489" y="26"/>
                    </a:lnTo>
                    <a:lnTo>
                      <a:pt x="506" y="31"/>
                    </a:lnTo>
                    <a:lnTo>
                      <a:pt x="520" y="40"/>
                    </a:lnTo>
                    <a:lnTo>
                      <a:pt x="533" y="44"/>
                    </a:lnTo>
                    <a:lnTo>
                      <a:pt x="546" y="53"/>
                    </a:lnTo>
                    <a:lnTo>
                      <a:pt x="560" y="62"/>
                    </a:lnTo>
                    <a:lnTo>
                      <a:pt x="573" y="66"/>
                    </a:lnTo>
                    <a:lnTo>
                      <a:pt x="582" y="75"/>
                    </a:lnTo>
                    <a:lnTo>
                      <a:pt x="595" y="84"/>
                    </a:lnTo>
                    <a:lnTo>
                      <a:pt x="604" y="98"/>
                    </a:lnTo>
                    <a:lnTo>
                      <a:pt x="613" y="106"/>
                    </a:lnTo>
                    <a:lnTo>
                      <a:pt x="622" y="115"/>
                    </a:lnTo>
                    <a:lnTo>
                      <a:pt x="631" y="129"/>
                    </a:lnTo>
                    <a:lnTo>
                      <a:pt x="640" y="138"/>
                    </a:lnTo>
                    <a:lnTo>
                      <a:pt x="649" y="151"/>
                    </a:lnTo>
                    <a:lnTo>
                      <a:pt x="653" y="160"/>
                    </a:lnTo>
                    <a:lnTo>
                      <a:pt x="662" y="173"/>
                    </a:lnTo>
                    <a:lnTo>
                      <a:pt x="666" y="186"/>
                    </a:lnTo>
                    <a:lnTo>
                      <a:pt x="671" y="200"/>
                    </a:lnTo>
                    <a:lnTo>
                      <a:pt x="675" y="213"/>
                    </a:lnTo>
                    <a:lnTo>
                      <a:pt x="675" y="226"/>
                    </a:lnTo>
                    <a:lnTo>
                      <a:pt x="680" y="240"/>
                    </a:lnTo>
                    <a:lnTo>
                      <a:pt x="680" y="253"/>
                    </a:lnTo>
                    <a:lnTo>
                      <a:pt x="680" y="266"/>
                    </a:lnTo>
                    <a:lnTo>
                      <a:pt x="680" y="280"/>
                    </a:lnTo>
                    <a:lnTo>
                      <a:pt x="680" y="293"/>
                    </a:lnTo>
                    <a:lnTo>
                      <a:pt x="675" y="306"/>
                    </a:lnTo>
                    <a:lnTo>
                      <a:pt x="675" y="320"/>
                    </a:lnTo>
                    <a:lnTo>
                      <a:pt x="671" y="333"/>
                    </a:lnTo>
                    <a:lnTo>
                      <a:pt x="666" y="346"/>
                    </a:lnTo>
                    <a:lnTo>
                      <a:pt x="662" y="360"/>
                    </a:lnTo>
                    <a:lnTo>
                      <a:pt x="653" y="373"/>
                    </a:lnTo>
                    <a:lnTo>
                      <a:pt x="649" y="382"/>
                    </a:lnTo>
                    <a:lnTo>
                      <a:pt x="640" y="395"/>
                    </a:lnTo>
                    <a:lnTo>
                      <a:pt x="631" y="404"/>
                    </a:lnTo>
                    <a:lnTo>
                      <a:pt x="622" y="418"/>
                    </a:lnTo>
                    <a:lnTo>
                      <a:pt x="613" y="426"/>
                    </a:lnTo>
                    <a:lnTo>
                      <a:pt x="604" y="435"/>
                    </a:lnTo>
                    <a:lnTo>
                      <a:pt x="595" y="449"/>
                    </a:lnTo>
                    <a:lnTo>
                      <a:pt x="582" y="458"/>
                    </a:lnTo>
                    <a:lnTo>
                      <a:pt x="573" y="466"/>
                    </a:lnTo>
                    <a:lnTo>
                      <a:pt x="560" y="471"/>
                    </a:lnTo>
                    <a:lnTo>
                      <a:pt x="546" y="480"/>
                    </a:lnTo>
                    <a:lnTo>
                      <a:pt x="533" y="489"/>
                    </a:lnTo>
                    <a:lnTo>
                      <a:pt x="520" y="493"/>
                    </a:lnTo>
                    <a:lnTo>
                      <a:pt x="506" y="502"/>
                    </a:lnTo>
                    <a:lnTo>
                      <a:pt x="489" y="506"/>
                    </a:lnTo>
                    <a:lnTo>
                      <a:pt x="475" y="511"/>
                    </a:lnTo>
                    <a:lnTo>
                      <a:pt x="457" y="515"/>
                    </a:lnTo>
                    <a:lnTo>
                      <a:pt x="444" y="520"/>
                    </a:lnTo>
                    <a:lnTo>
                      <a:pt x="426" y="524"/>
                    </a:lnTo>
                    <a:lnTo>
                      <a:pt x="409" y="529"/>
                    </a:lnTo>
                    <a:lnTo>
                      <a:pt x="391" y="529"/>
                    </a:lnTo>
                    <a:lnTo>
                      <a:pt x="377" y="533"/>
                    </a:lnTo>
                    <a:lnTo>
                      <a:pt x="360" y="533"/>
                    </a:lnTo>
                    <a:lnTo>
                      <a:pt x="337" y="533"/>
                    </a:lnTo>
                    <a:lnTo>
                      <a:pt x="320" y="533"/>
                    </a:lnTo>
                    <a:lnTo>
                      <a:pt x="302" y="533"/>
                    </a:lnTo>
                    <a:lnTo>
                      <a:pt x="284" y="529"/>
                    </a:lnTo>
                    <a:lnTo>
                      <a:pt x="271" y="529"/>
                    </a:lnTo>
                    <a:lnTo>
                      <a:pt x="253" y="524"/>
                    </a:lnTo>
                    <a:lnTo>
                      <a:pt x="235" y="520"/>
                    </a:lnTo>
                    <a:lnTo>
                      <a:pt x="222" y="515"/>
                    </a:lnTo>
                    <a:lnTo>
                      <a:pt x="204" y="511"/>
                    </a:lnTo>
                    <a:lnTo>
                      <a:pt x="191" y="506"/>
                    </a:lnTo>
                    <a:lnTo>
                      <a:pt x="173" y="502"/>
                    </a:lnTo>
                    <a:lnTo>
                      <a:pt x="160" y="493"/>
                    </a:lnTo>
                    <a:lnTo>
                      <a:pt x="146" y="489"/>
                    </a:lnTo>
                    <a:lnTo>
                      <a:pt x="133" y="480"/>
                    </a:lnTo>
                    <a:lnTo>
                      <a:pt x="120" y="471"/>
                    </a:lnTo>
                    <a:lnTo>
                      <a:pt x="106" y="466"/>
                    </a:lnTo>
                    <a:lnTo>
                      <a:pt x="97" y="458"/>
                    </a:lnTo>
                    <a:lnTo>
                      <a:pt x="84" y="449"/>
                    </a:lnTo>
                    <a:lnTo>
                      <a:pt x="75" y="435"/>
                    </a:lnTo>
                    <a:lnTo>
                      <a:pt x="66" y="426"/>
                    </a:lnTo>
                    <a:lnTo>
                      <a:pt x="53" y="418"/>
                    </a:lnTo>
                    <a:lnTo>
                      <a:pt x="44" y="404"/>
                    </a:lnTo>
                    <a:lnTo>
                      <a:pt x="40" y="395"/>
                    </a:lnTo>
                    <a:lnTo>
                      <a:pt x="31" y="382"/>
                    </a:lnTo>
                    <a:lnTo>
                      <a:pt x="22" y="373"/>
                    </a:lnTo>
                    <a:lnTo>
                      <a:pt x="17" y="360"/>
                    </a:lnTo>
                    <a:lnTo>
                      <a:pt x="13" y="346"/>
                    </a:lnTo>
                    <a:lnTo>
                      <a:pt x="8" y="333"/>
                    </a:lnTo>
                    <a:lnTo>
                      <a:pt x="4" y="320"/>
                    </a:lnTo>
                    <a:lnTo>
                      <a:pt x="0" y="306"/>
                    </a:lnTo>
                    <a:lnTo>
                      <a:pt x="0" y="293"/>
                    </a:lnTo>
                    <a:lnTo>
                      <a:pt x="0" y="280"/>
                    </a:lnTo>
                    <a:lnTo>
                      <a:pt x="0" y="266"/>
                    </a:lnTo>
                    <a:lnTo>
                      <a:pt x="0" y="253"/>
                    </a:lnTo>
                    <a:lnTo>
                      <a:pt x="0" y="240"/>
                    </a:lnTo>
                    <a:lnTo>
                      <a:pt x="0" y="226"/>
                    </a:lnTo>
                    <a:lnTo>
                      <a:pt x="4" y="213"/>
                    </a:lnTo>
                    <a:lnTo>
                      <a:pt x="8" y="200"/>
                    </a:lnTo>
                    <a:lnTo>
                      <a:pt x="13" y="186"/>
                    </a:lnTo>
                    <a:lnTo>
                      <a:pt x="17" y="173"/>
                    </a:lnTo>
                    <a:lnTo>
                      <a:pt x="22" y="160"/>
                    </a:lnTo>
                    <a:lnTo>
                      <a:pt x="31" y="151"/>
                    </a:lnTo>
                    <a:lnTo>
                      <a:pt x="40" y="138"/>
                    </a:lnTo>
                    <a:lnTo>
                      <a:pt x="44" y="129"/>
                    </a:lnTo>
                    <a:lnTo>
                      <a:pt x="53" y="115"/>
                    </a:lnTo>
                    <a:lnTo>
                      <a:pt x="66" y="106"/>
                    </a:lnTo>
                    <a:lnTo>
                      <a:pt x="75" y="98"/>
                    </a:lnTo>
                    <a:lnTo>
                      <a:pt x="84" y="84"/>
                    </a:lnTo>
                    <a:lnTo>
                      <a:pt x="97" y="75"/>
                    </a:lnTo>
                    <a:lnTo>
                      <a:pt x="106" y="66"/>
                    </a:lnTo>
                    <a:lnTo>
                      <a:pt x="120" y="62"/>
                    </a:lnTo>
                    <a:lnTo>
                      <a:pt x="133" y="53"/>
                    </a:lnTo>
                    <a:lnTo>
                      <a:pt x="146" y="44"/>
                    </a:lnTo>
                    <a:lnTo>
                      <a:pt x="160" y="40"/>
                    </a:lnTo>
                    <a:lnTo>
                      <a:pt x="173" y="31"/>
                    </a:lnTo>
                    <a:lnTo>
                      <a:pt x="191" y="26"/>
                    </a:lnTo>
                    <a:lnTo>
                      <a:pt x="204" y="22"/>
                    </a:lnTo>
                    <a:lnTo>
                      <a:pt x="222" y="18"/>
                    </a:lnTo>
                    <a:lnTo>
                      <a:pt x="235" y="13"/>
                    </a:lnTo>
                    <a:lnTo>
                      <a:pt x="253" y="9"/>
                    </a:lnTo>
                    <a:lnTo>
                      <a:pt x="271" y="4"/>
                    </a:lnTo>
                    <a:lnTo>
                      <a:pt x="284" y="4"/>
                    </a:lnTo>
                    <a:lnTo>
                      <a:pt x="302" y="0"/>
                    </a:lnTo>
                    <a:lnTo>
                      <a:pt x="320" y="0"/>
                    </a:lnTo>
                    <a:lnTo>
                      <a:pt x="337"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42" name="Line 7"/>
              <p:cNvSpPr>
                <a:spLocks noChangeShapeType="1"/>
              </p:cNvSpPr>
              <p:nvPr/>
            </p:nvSpPr>
            <p:spPr bwMode="auto">
              <a:xfrm>
                <a:off x="904" y="3242"/>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8"/>
              <p:cNvSpPr>
                <a:spLocks noChangeShapeType="1"/>
              </p:cNvSpPr>
              <p:nvPr/>
            </p:nvSpPr>
            <p:spPr bwMode="auto">
              <a:xfrm>
                <a:off x="1584" y="3775"/>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Rectangle 9"/>
              <p:cNvSpPr>
                <a:spLocks noChangeArrowheads="1"/>
              </p:cNvSpPr>
              <p:nvPr/>
            </p:nvSpPr>
            <p:spPr bwMode="auto">
              <a:xfrm>
                <a:off x="1046" y="3344"/>
                <a:ext cx="35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Sample</a:t>
                </a:r>
                <a:endParaRPr lang="en-US" altLang="en-US" sz="1800">
                  <a:latin typeface="Arial" panose="020B0604020202020204" pitchFamily="34" charset="0"/>
                </a:endParaRPr>
              </a:p>
            </p:txBody>
          </p:sp>
          <p:sp>
            <p:nvSpPr>
              <p:cNvPr id="22545" name="Rectangle 10"/>
              <p:cNvSpPr>
                <a:spLocks noChangeArrowheads="1"/>
              </p:cNvSpPr>
              <p:nvPr/>
            </p:nvSpPr>
            <p:spPr bwMode="auto">
              <a:xfrm>
                <a:off x="904" y="3242"/>
                <a:ext cx="680" cy="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46" name="Freeform 11"/>
              <p:cNvSpPr>
                <a:spLocks noEditPoints="1"/>
              </p:cNvSpPr>
              <p:nvPr/>
            </p:nvSpPr>
            <p:spPr bwMode="auto">
              <a:xfrm>
                <a:off x="2304" y="3731"/>
                <a:ext cx="1378" cy="169"/>
              </a:xfrm>
              <a:custGeom>
                <a:avLst/>
                <a:gdLst>
                  <a:gd name="T0" fmla="*/ 0 w 1378"/>
                  <a:gd name="T1" fmla="*/ 40 h 169"/>
                  <a:gd name="T2" fmla="*/ 1035 w 1378"/>
                  <a:gd name="T3" fmla="*/ 40 h 169"/>
                  <a:gd name="T4" fmla="*/ 1035 w 1378"/>
                  <a:gd name="T5" fmla="*/ 0 h 169"/>
                  <a:gd name="T6" fmla="*/ 1378 w 1378"/>
                  <a:gd name="T7" fmla="*/ 84 h 169"/>
                  <a:gd name="T8" fmla="*/ 1035 w 1378"/>
                  <a:gd name="T9" fmla="*/ 169 h 169"/>
                  <a:gd name="T10" fmla="*/ 1035 w 1378"/>
                  <a:gd name="T11" fmla="*/ 124 h 169"/>
                  <a:gd name="T12" fmla="*/ 0 w 1378"/>
                  <a:gd name="T13" fmla="*/ 124 h 169"/>
                  <a:gd name="T14" fmla="*/ 0 w 1378"/>
                  <a:gd name="T15" fmla="*/ 40 h 169"/>
                  <a:gd name="T16" fmla="*/ 0 w 1378"/>
                  <a:gd name="T17" fmla="*/ 0 h 169"/>
                  <a:gd name="T18" fmla="*/ 0 w 1378"/>
                  <a:gd name="T19" fmla="*/ 0 h 169"/>
                  <a:gd name="T20" fmla="*/ 1378 w 1378"/>
                  <a:gd name="T21" fmla="*/ 169 h 169"/>
                  <a:gd name="T22" fmla="*/ 1378 w 1378"/>
                  <a:gd name="T23" fmla="*/ 169 h 1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78" h="169">
                    <a:moveTo>
                      <a:pt x="0" y="40"/>
                    </a:moveTo>
                    <a:lnTo>
                      <a:pt x="1035" y="40"/>
                    </a:lnTo>
                    <a:lnTo>
                      <a:pt x="1035" y="0"/>
                    </a:lnTo>
                    <a:lnTo>
                      <a:pt x="1378" y="84"/>
                    </a:lnTo>
                    <a:lnTo>
                      <a:pt x="1035" y="169"/>
                    </a:lnTo>
                    <a:lnTo>
                      <a:pt x="1035" y="124"/>
                    </a:lnTo>
                    <a:lnTo>
                      <a:pt x="0" y="124"/>
                    </a:lnTo>
                    <a:lnTo>
                      <a:pt x="0" y="40"/>
                    </a:lnTo>
                    <a:close/>
                    <a:moveTo>
                      <a:pt x="0" y="0"/>
                    </a:moveTo>
                    <a:lnTo>
                      <a:pt x="0" y="0"/>
                    </a:lnTo>
                    <a:close/>
                    <a:moveTo>
                      <a:pt x="1378" y="169"/>
                    </a:moveTo>
                    <a:lnTo>
                      <a:pt x="1378" y="169"/>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47" name="Freeform 12"/>
              <p:cNvSpPr>
                <a:spLocks/>
              </p:cNvSpPr>
              <p:nvPr/>
            </p:nvSpPr>
            <p:spPr bwMode="auto">
              <a:xfrm>
                <a:off x="2304" y="3731"/>
                <a:ext cx="1378" cy="169"/>
              </a:xfrm>
              <a:custGeom>
                <a:avLst/>
                <a:gdLst>
                  <a:gd name="T0" fmla="*/ 0 w 1378"/>
                  <a:gd name="T1" fmla="*/ 40 h 169"/>
                  <a:gd name="T2" fmla="*/ 1035 w 1378"/>
                  <a:gd name="T3" fmla="*/ 40 h 169"/>
                  <a:gd name="T4" fmla="*/ 1035 w 1378"/>
                  <a:gd name="T5" fmla="*/ 0 h 169"/>
                  <a:gd name="T6" fmla="*/ 1378 w 1378"/>
                  <a:gd name="T7" fmla="*/ 84 h 169"/>
                  <a:gd name="T8" fmla="*/ 1035 w 1378"/>
                  <a:gd name="T9" fmla="*/ 169 h 169"/>
                  <a:gd name="T10" fmla="*/ 1035 w 1378"/>
                  <a:gd name="T11" fmla="*/ 124 h 169"/>
                  <a:gd name="T12" fmla="*/ 0 w 1378"/>
                  <a:gd name="T13" fmla="*/ 124 h 169"/>
                  <a:gd name="T14" fmla="*/ 0 w 1378"/>
                  <a:gd name="T15" fmla="*/ 40 h 16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8" h="169">
                    <a:moveTo>
                      <a:pt x="0" y="40"/>
                    </a:moveTo>
                    <a:lnTo>
                      <a:pt x="1035" y="40"/>
                    </a:lnTo>
                    <a:lnTo>
                      <a:pt x="1035" y="0"/>
                    </a:lnTo>
                    <a:lnTo>
                      <a:pt x="1378" y="84"/>
                    </a:lnTo>
                    <a:lnTo>
                      <a:pt x="1035" y="169"/>
                    </a:lnTo>
                    <a:lnTo>
                      <a:pt x="1035" y="124"/>
                    </a:lnTo>
                    <a:lnTo>
                      <a:pt x="0" y="124"/>
                    </a:lnTo>
                    <a:lnTo>
                      <a:pt x="0" y="4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48" name="Line 13"/>
              <p:cNvSpPr>
                <a:spLocks noChangeShapeType="1"/>
              </p:cNvSpPr>
              <p:nvPr/>
            </p:nvSpPr>
            <p:spPr bwMode="auto">
              <a:xfrm>
                <a:off x="2304" y="3731"/>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9" name="Line 14"/>
              <p:cNvSpPr>
                <a:spLocks noChangeShapeType="1"/>
              </p:cNvSpPr>
              <p:nvPr/>
            </p:nvSpPr>
            <p:spPr bwMode="auto">
              <a:xfrm>
                <a:off x="3682" y="3900"/>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Rectangle 15"/>
              <p:cNvSpPr>
                <a:spLocks noChangeArrowheads="1"/>
              </p:cNvSpPr>
              <p:nvPr/>
            </p:nvSpPr>
            <p:spPr bwMode="auto">
              <a:xfrm>
                <a:off x="2304" y="3731"/>
                <a:ext cx="1378"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51" name="Freeform 16"/>
              <p:cNvSpPr>
                <a:spLocks noEditPoints="1"/>
              </p:cNvSpPr>
              <p:nvPr/>
            </p:nvSpPr>
            <p:spPr bwMode="auto">
              <a:xfrm>
                <a:off x="2273" y="3175"/>
                <a:ext cx="1409" cy="169"/>
              </a:xfrm>
              <a:custGeom>
                <a:avLst/>
                <a:gdLst>
                  <a:gd name="T0" fmla="*/ 0 w 1409"/>
                  <a:gd name="T1" fmla="*/ 40 h 169"/>
                  <a:gd name="T2" fmla="*/ 1058 w 1409"/>
                  <a:gd name="T3" fmla="*/ 40 h 169"/>
                  <a:gd name="T4" fmla="*/ 1058 w 1409"/>
                  <a:gd name="T5" fmla="*/ 0 h 169"/>
                  <a:gd name="T6" fmla="*/ 1409 w 1409"/>
                  <a:gd name="T7" fmla="*/ 85 h 169"/>
                  <a:gd name="T8" fmla="*/ 1058 w 1409"/>
                  <a:gd name="T9" fmla="*/ 169 h 169"/>
                  <a:gd name="T10" fmla="*/ 1058 w 1409"/>
                  <a:gd name="T11" fmla="*/ 125 h 169"/>
                  <a:gd name="T12" fmla="*/ 0 w 1409"/>
                  <a:gd name="T13" fmla="*/ 125 h 169"/>
                  <a:gd name="T14" fmla="*/ 0 w 1409"/>
                  <a:gd name="T15" fmla="*/ 40 h 169"/>
                  <a:gd name="T16" fmla="*/ 0 w 1409"/>
                  <a:gd name="T17" fmla="*/ 0 h 169"/>
                  <a:gd name="T18" fmla="*/ 0 w 1409"/>
                  <a:gd name="T19" fmla="*/ 0 h 169"/>
                  <a:gd name="T20" fmla="*/ 1409 w 1409"/>
                  <a:gd name="T21" fmla="*/ 169 h 169"/>
                  <a:gd name="T22" fmla="*/ 1409 w 1409"/>
                  <a:gd name="T23" fmla="*/ 169 h 1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09" h="169">
                    <a:moveTo>
                      <a:pt x="0" y="40"/>
                    </a:moveTo>
                    <a:lnTo>
                      <a:pt x="1058" y="40"/>
                    </a:lnTo>
                    <a:lnTo>
                      <a:pt x="1058" y="0"/>
                    </a:lnTo>
                    <a:lnTo>
                      <a:pt x="1409" y="85"/>
                    </a:lnTo>
                    <a:lnTo>
                      <a:pt x="1058" y="169"/>
                    </a:lnTo>
                    <a:lnTo>
                      <a:pt x="1058" y="125"/>
                    </a:lnTo>
                    <a:lnTo>
                      <a:pt x="0" y="125"/>
                    </a:lnTo>
                    <a:lnTo>
                      <a:pt x="0" y="40"/>
                    </a:lnTo>
                    <a:close/>
                    <a:moveTo>
                      <a:pt x="0" y="0"/>
                    </a:moveTo>
                    <a:lnTo>
                      <a:pt x="0" y="0"/>
                    </a:lnTo>
                    <a:close/>
                    <a:moveTo>
                      <a:pt x="1409" y="169"/>
                    </a:moveTo>
                    <a:lnTo>
                      <a:pt x="1409" y="169"/>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2" name="Freeform 17"/>
              <p:cNvSpPr>
                <a:spLocks/>
              </p:cNvSpPr>
              <p:nvPr/>
            </p:nvSpPr>
            <p:spPr bwMode="auto">
              <a:xfrm>
                <a:off x="2273" y="3175"/>
                <a:ext cx="1409" cy="169"/>
              </a:xfrm>
              <a:custGeom>
                <a:avLst/>
                <a:gdLst>
                  <a:gd name="T0" fmla="*/ 0 w 1409"/>
                  <a:gd name="T1" fmla="*/ 40 h 169"/>
                  <a:gd name="T2" fmla="*/ 1058 w 1409"/>
                  <a:gd name="T3" fmla="*/ 40 h 169"/>
                  <a:gd name="T4" fmla="*/ 1058 w 1409"/>
                  <a:gd name="T5" fmla="*/ 0 h 169"/>
                  <a:gd name="T6" fmla="*/ 1409 w 1409"/>
                  <a:gd name="T7" fmla="*/ 85 h 169"/>
                  <a:gd name="T8" fmla="*/ 1058 w 1409"/>
                  <a:gd name="T9" fmla="*/ 169 h 169"/>
                  <a:gd name="T10" fmla="*/ 1058 w 1409"/>
                  <a:gd name="T11" fmla="*/ 125 h 169"/>
                  <a:gd name="T12" fmla="*/ 0 w 1409"/>
                  <a:gd name="T13" fmla="*/ 125 h 169"/>
                  <a:gd name="T14" fmla="*/ 0 w 1409"/>
                  <a:gd name="T15" fmla="*/ 40 h 16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09" h="169">
                    <a:moveTo>
                      <a:pt x="0" y="40"/>
                    </a:moveTo>
                    <a:lnTo>
                      <a:pt x="1058" y="40"/>
                    </a:lnTo>
                    <a:lnTo>
                      <a:pt x="1058" y="0"/>
                    </a:lnTo>
                    <a:lnTo>
                      <a:pt x="1409" y="85"/>
                    </a:lnTo>
                    <a:lnTo>
                      <a:pt x="1058" y="169"/>
                    </a:lnTo>
                    <a:lnTo>
                      <a:pt x="1058" y="125"/>
                    </a:lnTo>
                    <a:lnTo>
                      <a:pt x="0" y="125"/>
                    </a:lnTo>
                    <a:lnTo>
                      <a:pt x="0" y="4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53" name="Line 18"/>
              <p:cNvSpPr>
                <a:spLocks noChangeShapeType="1"/>
              </p:cNvSpPr>
              <p:nvPr/>
            </p:nvSpPr>
            <p:spPr bwMode="auto">
              <a:xfrm>
                <a:off x="2273" y="3175"/>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4" name="Line 19"/>
              <p:cNvSpPr>
                <a:spLocks noChangeShapeType="1"/>
              </p:cNvSpPr>
              <p:nvPr/>
            </p:nvSpPr>
            <p:spPr bwMode="auto">
              <a:xfrm>
                <a:off x="3682" y="3344"/>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5" name="Rectangle 20"/>
              <p:cNvSpPr>
                <a:spLocks noChangeArrowheads="1"/>
              </p:cNvSpPr>
              <p:nvPr/>
            </p:nvSpPr>
            <p:spPr bwMode="auto">
              <a:xfrm>
                <a:off x="2273" y="3175"/>
                <a:ext cx="140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56" name="Freeform 21"/>
              <p:cNvSpPr>
                <a:spLocks/>
              </p:cNvSpPr>
              <p:nvPr/>
            </p:nvSpPr>
            <p:spPr bwMode="auto">
              <a:xfrm>
                <a:off x="2575" y="3477"/>
                <a:ext cx="520" cy="169"/>
              </a:xfrm>
              <a:custGeom>
                <a:avLst/>
                <a:gdLst>
                  <a:gd name="T0" fmla="*/ 258 w 520"/>
                  <a:gd name="T1" fmla="*/ 169 h 169"/>
                  <a:gd name="T2" fmla="*/ 0 w 520"/>
                  <a:gd name="T3" fmla="*/ 169 h 169"/>
                  <a:gd name="T4" fmla="*/ 0 w 520"/>
                  <a:gd name="T5" fmla="*/ 0 h 169"/>
                  <a:gd name="T6" fmla="*/ 520 w 520"/>
                  <a:gd name="T7" fmla="*/ 0 h 169"/>
                  <a:gd name="T8" fmla="*/ 520 w 520"/>
                  <a:gd name="T9" fmla="*/ 169 h 169"/>
                  <a:gd name="T10" fmla="*/ 258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58" y="169"/>
                    </a:moveTo>
                    <a:lnTo>
                      <a:pt x="0" y="169"/>
                    </a:lnTo>
                    <a:lnTo>
                      <a:pt x="0" y="0"/>
                    </a:lnTo>
                    <a:lnTo>
                      <a:pt x="520" y="0"/>
                    </a:lnTo>
                    <a:lnTo>
                      <a:pt x="520" y="169"/>
                    </a:lnTo>
                    <a:lnTo>
                      <a:pt x="258" y="169"/>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7" name="Freeform 22"/>
              <p:cNvSpPr>
                <a:spLocks/>
              </p:cNvSpPr>
              <p:nvPr/>
            </p:nvSpPr>
            <p:spPr bwMode="auto">
              <a:xfrm>
                <a:off x="2575" y="3477"/>
                <a:ext cx="520" cy="169"/>
              </a:xfrm>
              <a:custGeom>
                <a:avLst/>
                <a:gdLst>
                  <a:gd name="T0" fmla="*/ 258 w 520"/>
                  <a:gd name="T1" fmla="*/ 169 h 169"/>
                  <a:gd name="T2" fmla="*/ 0 w 520"/>
                  <a:gd name="T3" fmla="*/ 169 h 169"/>
                  <a:gd name="T4" fmla="*/ 0 w 520"/>
                  <a:gd name="T5" fmla="*/ 0 h 169"/>
                  <a:gd name="T6" fmla="*/ 520 w 520"/>
                  <a:gd name="T7" fmla="*/ 0 h 169"/>
                  <a:gd name="T8" fmla="*/ 520 w 520"/>
                  <a:gd name="T9" fmla="*/ 169 h 169"/>
                  <a:gd name="T10" fmla="*/ 258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58" y="169"/>
                    </a:moveTo>
                    <a:lnTo>
                      <a:pt x="0" y="169"/>
                    </a:lnTo>
                    <a:lnTo>
                      <a:pt x="0" y="0"/>
                    </a:lnTo>
                    <a:lnTo>
                      <a:pt x="520" y="0"/>
                    </a:lnTo>
                    <a:lnTo>
                      <a:pt x="520" y="169"/>
                    </a:lnTo>
                    <a:lnTo>
                      <a:pt x="258" y="16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58" name="Rectangle 23"/>
              <p:cNvSpPr>
                <a:spLocks noChangeArrowheads="1"/>
              </p:cNvSpPr>
              <p:nvPr/>
            </p:nvSpPr>
            <p:spPr bwMode="auto">
              <a:xfrm>
                <a:off x="2673" y="3504"/>
                <a:ext cx="23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Time</a:t>
                </a:r>
                <a:endParaRPr lang="en-US" altLang="en-US" sz="1800">
                  <a:latin typeface="Arial" panose="020B0604020202020204" pitchFamily="34" charset="0"/>
                </a:endParaRPr>
              </a:p>
            </p:txBody>
          </p:sp>
          <p:sp>
            <p:nvSpPr>
              <p:cNvPr id="22559" name="Rectangle 24"/>
              <p:cNvSpPr>
                <a:spLocks noChangeArrowheads="1"/>
              </p:cNvSpPr>
              <p:nvPr/>
            </p:nvSpPr>
            <p:spPr bwMode="auto">
              <a:xfrm>
                <a:off x="2575" y="3477"/>
                <a:ext cx="520"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60" name="Freeform 25"/>
              <p:cNvSpPr>
                <a:spLocks/>
              </p:cNvSpPr>
              <p:nvPr/>
            </p:nvSpPr>
            <p:spPr bwMode="auto">
              <a:xfrm>
                <a:off x="3784" y="3073"/>
                <a:ext cx="418" cy="338"/>
              </a:xfrm>
              <a:custGeom>
                <a:avLst/>
                <a:gdLst>
                  <a:gd name="T0" fmla="*/ 209 w 418"/>
                  <a:gd name="T1" fmla="*/ 338 h 338"/>
                  <a:gd name="T2" fmla="*/ 0 w 418"/>
                  <a:gd name="T3" fmla="*/ 338 h 338"/>
                  <a:gd name="T4" fmla="*/ 0 w 418"/>
                  <a:gd name="T5" fmla="*/ 0 h 338"/>
                  <a:gd name="T6" fmla="*/ 418 w 418"/>
                  <a:gd name="T7" fmla="*/ 0 h 338"/>
                  <a:gd name="T8" fmla="*/ 418 w 418"/>
                  <a:gd name="T9" fmla="*/ 338 h 338"/>
                  <a:gd name="T10" fmla="*/ 209 w 418"/>
                  <a:gd name="T11" fmla="*/ 338 h 3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18" h="338">
                    <a:moveTo>
                      <a:pt x="209" y="338"/>
                    </a:moveTo>
                    <a:lnTo>
                      <a:pt x="0" y="338"/>
                    </a:lnTo>
                    <a:lnTo>
                      <a:pt x="0" y="0"/>
                    </a:lnTo>
                    <a:lnTo>
                      <a:pt x="418" y="0"/>
                    </a:lnTo>
                    <a:lnTo>
                      <a:pt x="418" y="338"/>
                    </a:lnTo>
                    <a:lnTo>
                      <a:pt x="209" y="338"/>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61" name="Freeform 26"/>
              <p:cNvSpPr>
                <a:spLocks/>
              </p:cNvSpPr>
              <p:nvPr/>
            </p:nvSpPr>
            <p:spPr bwMode="auto">
              <a:xfrm>
                <a:off x="3784" y="3073"/>
                <a:ext cx="418" cy="338"/>
              </a:xfrm>
              <a:custGeom>
                <a:avLst/>
                <a:gdLst>
                  <a:gd name="T0" fmla="*/ 209 w 418"/>
                  <a:gd name="T1" fmla="*/ 338 h 338"/>
                  <a:gd name="T2" fmla="*/ 0 w 418"/>
                  <a:gd name="T3" fmla="*/ 338 h 338"/>
                  <a:gd name="T4" fmla="*/ 0 w 418"/>
                  <a:gd name="T5" fmla="*/ 0 h 338"/>
                  <a:gd name="T6" fmla="*/ 418 w 418"/>
                  <a:gd name="T7" fmla="*/ 0 h 338"/>
                  <a:gd name="T8" fmla="*/ 418 w 418"/>
                  <a:gd name="T9" fmla="*/ 338 h 338"/>
                  <a:gd name="T10" fmla="*/ 209 w 418"/>
                  <a:gd name="T11" fmla="*/ 338 h 3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18" h="338">
                    <a:moveTo>
                      <a:pt x="209" y="338"/>
                    </a:moveTo>
                    <a:lnTo>
                      <a:pt x="0" y="338"/>
                    </a:lnTo>
                    <a:lnTo>
                      <a:pt x="0" y="0"/>
                    </a:lnTo>
                    <a:lnTo>
                      <a:pt x="418" y="0"/>
                    </a:lnTo>
                    <a:lnTo>
                      <a:pt x="418" y="338"/>
                    </a:lnTo>
                    <a:lnTo>
                      <a:pt x="209" y="33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62" name="Rectangle 27"/>
              <p:cNvSpPr>
                <a:spLocks noChangeArrowheads="1"/>
              </p:cNvSpPr>
              <p:nvPr/>
            </p:nvSpPr>
            <p:spPr bwMode="auto">
              <a:xfrm>
                <a:off x="3873" y="3127"/>
                <a:ext cx="30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40% </a:t>
                </a:r>
                <a:endParaRPr lang="en-US" altLang="en-US" sz="1800">
                  <a:latin typeface="Arial" panose="020B0604020202020204" pitchFamily="34" charset="0"/>
                </a:endParaRPr>
              </a:p>
            </p:txBody>
          </p:sp>
          <p:sp>
            <p:nvSpPr>
              <p:cNvPr id="22563" name="Rectangle 28"/>
              <p:cNvSpPr>
                <a:spLocks noChangeArrowheads="1"/>
              </p:cNvSpPr>
              <p:nvPr/>
            </p:nvSpPr>
            <p:spPr bwMode="auto">
              <a:xfrm>
                <a:off x="3855" y="3247"/>
                <a:ext cx="19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dies</a:t>
                </a:r>
                <a:endParaRPr lang="en-US" altLang="en-US" sz="1800">
                  <a:latin typeface="Arial" panose="020B0604020202020204" pitchFamily="34" charset="0"/>
                </a:endParaRPr>
              </a:p>
            </p:txBody>
          </p:sp>
          <p:sp>
            <p:nvSpPr>
              <p:cNvPr id="22564" name="Rectangle 29"/>
              <p:cNvSpPr>
                <a:spLocks noChangeArrowheads="1"/>
              </p:cNvSpPr>
              <p:nvPr/>
            </p:nvSpPr>
            <p:spPr bwMode="auto">
              <a:xfrm>
                <a:off x="3784" y="3073"/>
                <a:ext cx="418"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65" name="Freeform 30"/>
              <p:cNvSpPr>
                <a:spLocks/>
              </p:cNvSpPr>
              <p:nvPr/>
            </p:nvSpPr>
            <p:spPr bwMode="auto">
              <a:xfrm>
                <a:off x="3784" y="3646"/>
                <a:ext cx="418" cy="334"/>
              </a:xfrm>
              <a:custGeom>
                <a:avLst/>
                <a:gdLst>
                  <a:gd name="T0" fmla="*/ 209 w 418"/>
                  <a:gd name="T1" fmla="*/ 334 h 334"/>
                  <a:gd name="T2" fmla="*/ 0 w 418"/>
                  <a:gd name="T3" fmla="*/ 334 h 334"/>
                  <a:gd name="T4" fmla="*/ 0 w 418"/>
                  <a:gd name="T5" fmla="*/ 0 h 334"/>
                  <a:gd name="T6" fmla="*/ 418 w 418"/>
                  <a:gd name="T7" fmla="*/ 0 h 334"/>
                  <a:gd name="T8" fmla="*/ 418 w 418"/>
                  <a:gd name="T9" fmla="*/ 334 h 334"/>
                  <a:gd name="T10" fmla="*/ 209 w 418"/>
                  <a:gd name="T11" fmla="*/ 334 h 33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18" h="334">
                    <a:moveTo>
                      <a:pt x="209" y="334"/>
                    </a:moveTo>
                    <a:lnTo>
                      <a:pt x="0" y="334"/>
                    </a:lnTo>
                    <a:lnTo>
                      <a:pt x="0" y="0"/>
                    </a:lnTo>
                    <a:lnTo>
                      <a:pt x="418" y="0"/>
                    </a:lnTo>
                    <a:lnTo>
                      <a:pt x="418" y="334"/>
                    </a:lnTo>
                    <a:lnTo>
                      <a:pt x="209" y="334"/>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66" name="Freeform 31"/>
              <p:cNvSpPr>
                <a:spLocks/>
              </p:cNvSpPr>
              <p:nvPr/>
            </p:nvSpPr>
            <p:spPr bwMode="auto">
              <a:xfrm>
                <a:off x="3784" y="3646"/>
                <a:ext cx="418" cy="334"/>
              </a:xfrm>
              <a:custGeom>
                <a:avLst/>
                <a:gdLst>
                  <a:gd name="T0" fmla="*/ 209 w 418"/>
                  <a:gd name="T1" fmla="*/ 334 h 334"/>
                  <a:gd name="T2" fmla="*/ 0 w 418"/>
                  <a:gd name="T3" fmla="*/ 334 h 334"/>
                  <a:gd name="T4" fmla="*/ 0 w 418"/>
                  <a:gd name="T5" fmla="*/ 0 h 334"/>
                  <a:gd name="T6" fmla="*/ 418 w 418"/>
                  <a:gd name="T7" fmla="*/ 0 h 334"/>
                  <a:gd name="T8" fmla="*/ 418 w 418"/>
                  <a:gd name="T9" fmla="*/ 334 h 334"/>
                  <a:gd name="T10" fmla="*/ 209 w 418"/>
                  <a:gd name="T11" fmla="*/ 334 h 33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18" h="334">
                    <a:moveTo>
                      <a:pt x="209" y="334"/>
                    </a:moveTo>
                    <a:lnTo>
                      <a:pt x="0" y="334"/>
                    </a:lnTo>
                    <a:lnTo>
                      <a:pt x="0" y="0"/>
                    </a:lnTo>
                    <a:lnTo>
                      <a:pt x="418" y="0"/>
                    </a:lnTo>
                    <a:lnTo>
                      <a:pt x="418" y="334"/>
                    </a:lnTo>
                    <a:lnTo>
                      <a:pt x="209" y="334"/>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67" name="Rectangle 32"/>
              <p:cNvSpPr>
                <a:spLocks noChangeArrowheads="1"/>
              </p:cNvSpPr>
              <p:nvPr/>
            </p:nvSpPr>
            <p:spPr bwMode="auto">
              <a:xfrm>
                <a:off x="3873" y="3695"/>
                <a:ext cx="30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60% </a:t>
                </a:r>
                <a:endParaRPr lang="en-US" altLang="en-US" sz="1800">
                  <a:latin typeface="Arial" panose="020B0604020202020204" pitchFamily="34" charset="0"/>
                </a:endParaRPr>
              </a:p>
            </p:txBody>
          </p:sp>
          <p:sp>
            <p:nvSpPr>
              <p:cNvPr id="22568" name="Rectangle 33"/>
              <p:cNvSpPr>
                <a:spLocks noChangeArrowheads="1"/>
              </p:cNvSpPr>
              <p:nvPr/>
            </p:nvSpPr>
            <p:spPr bwMode="auto">
              <a:xfrm>
                <a:off x="3855" y="3815"/>
                <a:ext cx="19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dies</a:t>
                </a:r>
                <a:endParaRPr lang="en-US" altLang="en-US" sz="1800">
                  <a:latin typeface="Arial" panose="020B0604020202020204" pitchFamily="34" charset="0"/>
                </a:endParaRPr>
              </a:p>
            </p:txBody>
          </p:sp>
          <p:sp>
            <p:nvSpPr>
              <p:cNvPr id="22569" name="Rectangle 34"/>
              <p:cNvSpPr>
                <a:spLocks noChangeArrowheads="1"/>
              </p:cNvSpPr>
              <p:nvPr/>
            </p:nvSpPr>
            <p:spPr bwMode="auto">
              <a:xfrm>
                <a:off x="3784" y="3646"/>
                <a:ext cx="418"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70" name="Freeform 35"/>
              <p:cNvSpPr>
                <a:spLocks/>
              </p:cNvSpPr>
              <p:nvPr/>
            </p:nvSpPr>
            <p:spPr bwMode="auto">
              <a:xfrm>
                <a:off x="1650" y="3175"/>
                <a:ext cx="520" cy="169"/>
              </a:xfrm>
              <a:custGeom>
                <a:avLst/>
                <a:gdLst>
                  <a:gd name="T0" fmla="*/ 258 w 520"/>
                  <a:gd name="T1" fmla="*/ 169 h 169"/>
                  <a:gd name="T2" fmla="*/ 0 w 520"/>
                  <a:gd name="T3" fmla="*/ 169 h 169"/>
                  <a:gd name="T4" fmla="*/ 0 w 520"/>
                  <a:gd name="T5" fmla="*/ 0 h 169"/>
                  <a:gd name="T6" fmla="*/ 520 w 520"/>
                  <a:gd name="T7" fmla="*/ 0 h 169"/>
                  <a:gd name="T8" fmla="*/ 520 w 520"/>
                  <a:gd name="T9" fmla="*/ 169 h 169"/>
                  <a:gd name="T10" fmla="*/ 258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58" y="169"/>
                    </a:moveTo>
                    <a:lnTo>
                      <a:pt x="0" y="169"/>
                    </a:lnTo>
                    <a:lnTo>
                      <a:pt x="0" y="0"/>
                    </a:lnTo>
                    <a:lnTo>
                      <a:pt x="520" y="0"/>
                    </a:lnTo>
                    <a:lnTo>
                      <a:pt x="520" y="169"/>
                    </a:lnTo>
                    <a:lnTo>
                      <a:pt x="258" y="169"/>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71" name="Freeform 36"/>
              <p:cNvSpPr>
                <a:spLocks/>
              </p:cNvSpPr>
              <p:nvPr/>
            </p:nvSpPr>
            <p:spPr bwMode="auto">
              <a:xfrm>
                <a:off x="1650" y="3175"/>
                <a:ext cx="520" cy="169"/>
              </a:xfrm>
              <a:custGeom>
                <a:avLst/>
                <a:gdLst>
                  <a:gd name="T0" fmla="*/ 258 w 520"/>
                  <a:gd name="T1" fmla="*/ 169 h 169"/>
                  <a:gd name="T2" fmla="*/ 0 w 520"/>
                  <a:gd name="T3" fmla="*/ 169 h 169"/>
                  <a:gd name="T4" fmla="*/ 0 w 520"/>
                  <a:gd name="T5" fmla="*/ 0 h 169"/>
                  <a:gd name="T6" fmla="*/ 520 w 520"/>
                  <a:gd name="T7" fmla="*/ 0 h 169"/>
                  <a:gd name="T8" fmla="*/ 520 w 520"/>
                  <a:gd name="T9" fmla="*/ 169 h 169"/>
                  <a:gd name="T10" fmla="*/ 258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58" y="169"/>
                    </a:moveTo>
                    <a:lnTo>
                      <a:pt x="0" y="169"/>
                    </a:lnTo>
                    <a:lnTo>
                      <a:pt x="0" y="0"/>
                    </a:lnTo>
                    <a:lnTo>
                      <a:pt x="520" y="0"/>
                    </a:lnTo>
                    <a:lnTo>
                      <a:pt x="520" y="169"/>
                    </a:lnTo>
                    <a:lnTo>
                      <a:pt x="258" y="16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72" name="Rectangle 37"/>
              <p:cNvSpPr>
                <a:spLocks noChangeArrowheads="1"/>
              </p:cNvSpPr>
              <p:nvPr/>
            </p:nvSpPr>
            <p:spPr bwMode="auto">
              <a:xfrm>
                <a:off x="1713" y="3202"/>
                <a:ext cx="38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Group A</a:t>
                </a:r>
                <a:endParaRPr lang="en-US" altLang="en-US" sz="1800">
                  <a:latin typeface="Arial" panose="020B0604020202020204" pitchFamily="34" charset="0"/>
                </a:endParaRPr>
              </a:p>
            </p:txBody>
          </p:sp>
          <p:sp>
            <p:nvSpPr>
              <p:cNvPr id="22573" name="Rectangle 38"/>
              <p:cNvSpPr>
                <a:spLocks noChangeArrowheads="1"/>
              </p:cNvSpPr>
              <p:nvPr/>
            </p:nvSpPr>
            <p:spPr bwMode="auto">
              <a:xfrm>
                <a:off x="1650" y="3175"/>
                <a:ext cx="520"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74" name="Freeform 39"/>
              <p:cNvSpPr>
                <a:spLocks/>
              </p:cNvSpPr>
              <p:nvPr/>
            </p:nvSpPr>
            <p:spPr bwMode="auto">
              <a:xfrm>
                <a:off x="1650" y="3731"/>
                <a:ext cx="520" cy="169"/>
              </a:xfrm>
              <a:custGeom>
                <a:avLst/>
                <a:gdLst>
                  <a:gd name="T0" fmla="*/ 258 w 520"/>
                  <a:gd name="T1" fmla="*/ 169 h 169"/>
                  <a:gd name="T2" fmla="*/ 0 w 520"/>
                  <a:gd name="T3" fmla="*/ 169 h 169"/>
                  <a:gd name="T4" fmla="*/ 0 w 520"/>
                  <a:gd name="T5" fmla="*/ 0 h 169"/>
                  <a:gd name="T6" fmla="*/ 520 w 520"/>
                  <a:gd name="T7" fmla="*/ 0 h 169"/>
                  <a:gd name="T8" fmla="*/ 520 w 520"/>
                  <a:gd name="T9" fmla="*/ 169 h 169"/>
                  <a:gd name="T10" fmla="*/ 258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58" y="169"/>
                    </a:moveTo>
                    <a:lnTo>
                      <a:pt x="0" y="169"/>
                    </a:lnTo>
                    <a:lnTo>
                      <a:pt x="0" y="0"/>
                    </a:lnTo>
                    <a:lnTo>
                      <a:pt x="520" y="0"/>
                    </a:lnTo>
                    <a:lnTo>
                      <a:pt x="520" y="169"/>
                    </a:lnTo>
                    <a:lnTo>
                      <a:pt x="258" y="169"/>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75" name="Freeform 40"/>
              <p:cNvSpPr>
                <a:spLocks/>
              </p:cNvSpPr>
              <p:nvPr/>
            </p:nvSpPr>
            <p:spPr bwMode="auto">
              <a:xfrm>
                <a:off x="1650" y="3731"/>
                <a:ext cx="520" cy="169"/>
              </a:xfrm>
              <a:custGeom>
                <a:avLst/>
                <a:gdLst>
                  <a:gd name="T0" fmla="*/ 258 w 520"/>
                  <a:gd name="T1" fmla="*/ 169 h 169"/>
                  <a:gd name="T2" fmla="*/ 0 w 520"/>
                  <a:gd name="T3" fmla="*/ 169 h 169"/>
                  <a:gd name="T4" fmla="*/ 0 w 520"/>
                  <a:gd name="T5" fmla="*/ 0 h 169"/>
                  <a:gd name="T6" fmla="*/ 520 w 520"/>
                  <a:gd name="T7" fmla="*/ 0 h 169"/>
                  <a:gd name="T8" fmla="*/ 520 w 520"/>
                  <a:gd name="T9" fmla="*/ 169 h 169"/>
                  <a:gd name="T10" fmla="*/ 258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58" y="169"/>
                    </a:moveTo>
                    <a:lnTo>
                      <a:pt x="0" y="169"/>
                    </a:lnTo>
                    <a:lnTo>
                      <a:pt x="0" y="0"/>
                    </a:lnTo>
                    <a:lnTo>
                      <a:pt x="520" y="0"/>
                    </a:lnTo>
                    <a:lnTo>
                      <a:pt x="520" y="169"/>
                    </a:lnTo>
                    <a:lnTo>
                      <a:pt x="258" y="16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76" name="Rectangle 41"/>
              <p:cNvSpPr>
                <a:spLocks noChangeArrowheads="1"/>
              </p:cNvSpPr>
              <p:nvPr/>
            </p:nvSpPr>
            <p:spPr bwMode="auto">
              <a:xfrm>
                <a:off x="1713" y="3758"/>
                <a:ext cx="39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Group B</a:t>
                </a:r>
                <a:endParaRPr lang="en-US" altLang="en-US" sz="1800">
                  <a:latin typeface="Arial" panose="020B0604020202020204" pitchFamily="34" charset="0"/>
                </a:endParaRPr>
              </a:p>
            </p:txBody>
          </p:sp>
          <p:sp>
            <p:nvSpPr>
              <p:cNvPr id="22577" name="Rectangle 42"/>
              <p:cNvSpPr>
                <a:spLocks noChangeArrowheads="1"/>
              </p:cNvSpPr>
              <p:nvPr/>
            </p:nvSpPr>
            <p:spPr bwMode="auto">
              <a:xfrm>
                <a:off x="1650" y="3731"/>
                <a:ext cx="520"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78" name="Freeform 43"/>
              <p:cNvSpPr>
                <a:spLocks noEditPoints="1"/>
              </p:cNvSpPr>
              <p:nvPr/>
            </p:nvSpPr>
            <p:spPr bwMode="auto">
              <a:xfrm>
                <a:off x="868" y="1344"/>
                <a:ext cx="685" cy="533"/>
              </a:xfrm>
              <a:custGeom>
                <a:avLst/>
                <a:gdLst>
                  <a:gd name="T0" fmla="*/ 378 w 685"/>
                  <a:gd name="T1" fmla="*/ 0 h 533"/>
                  <a:gd name="T2" fmla="*/ 427 w 685"/>
                  <a:gd name="T3" fmla="*/ 9 h 533"/>
                  <a:gd name="T4" fmla="*/ 476 w 685"/>
                  <a:gd name="T5" fmla="*/ 22 h 533"/>
                  <a:gd name="T6" fmla="*/ 520 w 685"/>
                  <a:gd name="T7" fmla="*/ 40 h 533"/>
                  <a:gd name="T8" fmla="*/ 560 w 685"/>
                  <a:gd name="T9" fmla="*/ 58 h 533"/>
                  <a:gd name="T10" fmla="*/ 596 w 685"/>
                  <a:gd name="T11" fmla="*/ 84 h 533"/>
                  <a:gd name="T12" fmla="*/ 627 w 685"/>
                  <a:gd name="T13" fmla="*/ 116 h 533"/>
                  <a:gd name="T14" fmla="*/ 649 w 685"/>
                  <a:gd name="T15" fmla="*/ 151 h 533"/>
                  <a:gd name="T16" fmla="*/ 667 w 685"/>
                  <a:gd name="T17" fmla="*/ 187 h 533"/>
                  <a:gd name="T18" fmla="*/ 680 w 685"/>
                  <a:gd name="T19" fmla="*/ 227 h 533"/>
                  <a:gd name="T20" fmla="*/ 685 w 685"/>
                  <a:gd name="T21" fmla="*/ 267 h 533"/>
                  <a:gd name="T22" fmla="*/ 680 w 685"/>
                  <a:gd name="T23" fmla="*/ 307 h 533"/>
                  <a:gd name="T24" fmla="*/ 667 w 685"/>
                  <a:gd name="T25" fmla="*/ 347 h 533"/>
                  <a:gd name="T26" fmla="*/ 649 w 685"/>
                  <a:gd name="T27" fmla="*/ 382 h 533"/>
                  <a:gd name="T28" fmla="*/ 627 w 685"/>
                  <a:gd name="T29" fmla="*/ 418 h 533"/>
                  <a:gd name="T30" fmla="*/ 596 w 685"/>
                  <a:gd name="T31" fmla="*/ 444 h 533"/>
                  <a:gd name="T32" fmla="*/ 560 w 685"/>
                  <a:gd name="T33" fmla="*/ 471 h 533"/>
                  <a:gd name="T34" fmla="*/ 520 w 685"/>
                  <a:gd name="T35" fmla="*/ 493 h 533"/>
                  <a:gd name="T36" fmla="*/ 476 w 685"/>
                  <a:gd name="T37" fmla="*/ 511 h 533"/>
                  <a:gd name="T38" fmla="*/ 427 w 685"/>
                  <a:gd name="T39" fmla="*/ 524 h 533"/>
                  <a:gd name="T40" fmla="*/ 378 w 685"/>
                  <a:gd name="T41" fmla="*/ 529 h 533"/>
                  <a:gd name="T42" fmla="*/ 324 w 685"/>
                  <a:gd name="T43" fmla="*/ 533 h 533"/>
                  <a:gd name="T44" fmla="*/ 271 w 685"/>
                  <a:gd name="T45" fmla="*/ 529 h 533"/>
                  <a:gd name="T46" fmla="*/ 222 w 685"/>
                  <a:gd name="T47" fmla="*/ 516 h 533"/>
                  <a:gd name="T48" fmla="*/ 178 w 685"/>
                  <a:gd name="T49" fmla="*/ 502 h 533"/>
                  <a:gd name="T50" fmla="*/ 133 w 685"/>
                  <a:gd name="T51" fmla="*/ 480 h 533"/>
                  <a:gd name="T52" fmla="*/ 98 w 685"/>
                  <a:gd name="T53" fmla="*/ 458 h 533"/>
                  <a:gd name="T54" fmla="*/ 67 w 685"/>
                  <a:gd name="T55" fmla="*/ 427 h 533"/>
                  <a:gd name="T56" fmla="*/ 40 w 685"/>
                  <a:gd name="T57" fmla="*/ 396 h 533"/>
                  <a:gd name="T58" fmla="*/ 22 w 685"/>
                  <a:gd name="T59" fmla="*/ 360 h 533"/>
                  <a:gd name="T60" fmla="*/ 9 w 685"/>
                  <a:gd name="T61" fmla="*/ 320 h 533"/>
                  <a:gd name="T62" fmla="*/ 0 w 685"/>
                  <a:gd name="T63" fmla="*/ 280 h 533"/>
                  <a:gd name="T64" fmla="*/ 0 w 685"/>
                  <a:gd name="T65" fmla="*/ 240 h 533"/>
                  <a:gd name="T66" fmla="*/ 9 w 685"/>
                  <a:gd name="T67" fmla="*/ 200 h 533"/>
                  <a:gd name="T68" fmla="*/ 27 w 685"/>
                  <a:gd name="T69" fmla="*/ 160 h 533"/>
                  <a:gd name="T70" fmla="*/ 49 w 685"/>
                  <a:gd name="T71" fmla="*/ 124 h 533"/>
                  <a:gd name="T72" fmla="*/ 76 w 685"/>
                  <a:gd name="T73" fmla="*/ 93 h 533"/>
                  <a:gd name="T74" fmla="*/ 111 w 685"/>
                  <a:gd name="T75" fmla="*/ 67 h 533"/>
                  <a:gd name="T76" fmla="*/ 147 w 685"/>
                  <a:gd name="T77" fmla="*/ 44 h 533"/>
                  <a:gd name="T78" fmla="*/ 191 w 685"/>
                  <a:gd name="T79" fmla="*/ 27 h 533"/>
                  <a:gd name="T80" fmla="*/ 240 w 685"/>
                  <a:gd name="T81" fmla="*/ 13 h 533"/>
                  <a:gd name="T82" fmla="*/ 289 w 685"/>
                  <a:gd name="T83" fmla="*/ 4 h 533"/>
                  <a:gd name="T84" fmla="*/ 342 w 685"/>
                  <a:gd name="T85" fmla="*/ 0 h 533"/>
                  <a:gd name="T86" fmla="*/ 685 w 685"/>
                  <a:gd name="T87" fmla="*/ 533 h 5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685" h="533">
                    <a:moveTo>
                      <a:pt x="342" y="0"/>
                    </a:moveTo>
                    <a:lnTo>
                      <a:pt x="360" y="0"/>
                    </a:lnTo>
                    <a:lnTo>
                      <a:pt x="378" y="0"/>
                    </a:lnTo>
                    <a:lnTo>
                      <a:pt x="396" y="4"/>
                    </a:lnTo>
                    <a:lnTo>
                      <a:pt x="413" y="4"/>
                    </a:lnTo>
                    <a:lnTo>
                      <a:pt x="427" y="9"/>
                    </a:lnTo>
                    <a:lnTo>
                      <a:pt x="445" y="13"/>
                    </a:lnTo>
                    <a:lnTo>
                      <a:pt x="462" y="18"/>
                    </a:lnTo>
                    <a:lnTo>
                      <a:pt x="476" y="22"/>
                    </a:lnTo>
                    <a:lnTo>
                      <a:pt x="493" y="27"/>
                    </a:lnTo>
                    <a:lnTo>
                      <a:pt x="507" y="31"/>
                    </a:lnTo>
                    <a:lnTo>
                      <a:pt x="520" y="40"/>
                    </a:lnTo>
                    <a:lnTo>
                      <a:pt x="533" y="44"/>
                    </a:lnTo>
                    <a:lnTo>
                      <a:pt x="547" y="53"/>
                    </a:lnTo>
                    <a:lnTo>
                      <a:pt x="560" y="58"/>
                    </a:lnTo>
                    <a:lnTo>
                      <a:pt x="573" y="67"/>
                    </a:lnTo>
                    <a:lnTo>
                      <a:pt x="587" y="76"/>
                    </a:lnTo>
                    <a:lnTo>
                      <a:pt x="596" y="84"/>
                    </a:lnTo>
                    <a:lnTo>
                      <a:pt x="609" y="93"/>
                    </a:lnTo>
                    <a:lnTo>
                      <a:pt x="618" y="107"/>
                    </a:lnTo>
                    <a:lnTo>
                      <a:pt x="627" y="116"/>
                    </a:lnTo>
                    <a:lnTo>
                      <a:pt x="636" y="124"/>
                    </a:lnTo>
                    <a:lnTo>
                      <a:pt x="645" y="138"/>
                    </a:lnTo>
                    <a:lnTo>
                      <a:pt x="649" y="151"/>
                    </a:lnTo>
                    <a:lnTo>
                      <a:pt x="658" y="160"/>
                    </a:lnTo>
                    <a:lnTo>
                      <a:pt x="662" y="173"/>
                    </a:lnTo>
                    <a:lnTo>
                      <a:pt x="667" y="187"/>
                    </a:lnTo>
                    <a:lnTo>
                      <a:pt x="671" y="200"/>
                    </a:lnTo>
                    <a:lnTo>
                      <a:pt x="676" y="213"/>
                    </a:lnTo>
                    <a:lnTo>
                      <a:pt x="680" y="227"/>
                    </a:lnTo>
                    <a:lnTo>
                      <a:pt x="680" y="240"/>
                    </a:lnTo>
                    <a:lnTo>
                      <a:pt x="685" y="253"/>
                    </a:lnTo>
                    <a:lnTo>
                      <a:pt x="685" y="267"/>
                    </a:lnTo>
                    <a:lnTo>
                      <a:pt x="685" y="280"/>
                    </a:lnTo>
                    <a:lnTo>
                      <a:pt x="680" y="293"/>
                    </a:lnTo>
                    <a:lnTo>
                      <a:pt x="680" y="307"/>
                    </a:lnTo>
                    <a:lnTo>
                      <a:pt x="676" y="320"/>
                    </a:lnTo>
                    <a:lnTo>
                      <a:pt x="671" y="333"/>
                    </a:lnTo>
                    <a:lnTo>
                      <a:pt x="667" y="347"/>
                    </a:lnTo>
                    <a:lnTo>
                      <a:pt x="662" y="360"/>
                    </a:lnTo>
                    <a:lnTo>
                      <a:pt x="658" y="373"/>
                    </a:lnTo>
                    <a:lnTo>
                      <a:pt x="649" y="382"/>
                    </a:lnTo>
                    <a:lnTo>
                      <a:pt x="645" y="396"/>
                    </a:lnTo>
                    <a:lnTo>
                      <a:pt x="636" y="404"/>
                    </a:lnTo>
                    <a:lnTo>
                      <a:pt x="627" y="418"/>
                    </a:lnTo>
                    <a:lnTo>
                      <a:pt x="618" y="427"/>
                    </a:lnTo>
                    <a:lnTo>
                      <a:pt x="609" y="436"/>
                    </a:lnTo>
                    <a:lnTo>
                      <a:pt x="596" y="444"/>
                    </a:lnTo>
                    <a:lnTo>
                      <a:pt x="587" y="458"/>
                    </a:lnTo>
                    <a:lnTo>
                      <a:pt x="573" y="467"/>
                    </a:lnTo>
                    <a:lnTo>
                      <a:pt x="560" y="471"/>
                    </a:lnTo>
                    <a:lnTo>
                      <a:pt x="547" y="480"/>
                    </a:lnTo>
                    <a:lnTo>
                      <a:pt x="533" y="489"/>
                    </a:lnTo>
                    <a:lnTo>
                      <a:pt x="520" y="493"/>
                    </a:lnTo>
                    <a:lnTo>
                      <a:pt x="507" y="502"/>
                    </a:lnTo>
                    <a:lnTo>
                      <a:pt x="493" y="507"/>
                    </a:lnTo>
                    <a:lnTo>
                      <a:pt x="476" y="511"/>
                    </a:lnTo>
                    <a:lnTo>
                      <a:pt x="462" y="516"/>
                    </a:lnTo>
                    <a:lnTo>
                      <a:pt x="445" y="520"/>
                    </a:lnTo>
                    <a:lnTo>
                      <a:pt x="427" y="524"/>
                    </a:lnTo>
                    <a:lnTo>
                      <a:pt x="413" y="529"/>
                    </a:lnTo>
                    <a:lnTo>
                      <a:pt x="396" y="529"/>
                    </a:lnTo>
                    <a:lnTo>
                      <a:pt x="378" y="529"/>
                    </a:lnTo>
                    <a:lnTo>
                      <a:pt x="360" y="533"/>
                    </a:lnTo>
                    <a:lnTo>
                      <a:pt x="342" y="533"/>
                    </a:lnTo>
                    <a:lnTo>
                      <a:pt x="324" y="533"/>
                    </a:lnTo>
                    <a:lnTo>
                      <a:pt x="307" y="529"/>
                    </a:lnTo>
                    <a:lnTo>
                      <a:pt x="289" y="529"/>
                    </a:lnTo>
                    <a:lnTo>
                      <a:pt x="271" y="529"/>
                    </a:lnTo>
                    <a:lnTo>
                      <a:pt x="253" y="524"/>
                    </a:lnTo>
                    <a:lnTo>
                      <a:pt x="240" y="520"/>
                    </a:lnTo>
                    <a:lnTo>
                      <a:pt x="222" y="516"/>
                    </a:lnTo>
                    <a:lnTo>
                      <a:pt x="209" y="511"/>
                    </a:lnTo>
                    <a:lnTo>
                      <a:pt x="191" y="507"/>
                    </a:lnTo>
                    <a:lnTo>
                      <a:pt x="178" y="502"/>
                    </a:lnTo>
                    <a:lnTo>
                      <a:pt x="164" y="493"/>
                    </a:lnTo>
                    <a:lnTo>
                      <a:pt x="147" y="489"/>
                    </a:lnTo>
                    <a:lnTo>
                      <a:pt x="133" y="480"/>
                    </a:lnTo>
                    <a:lnTo>
                      <a:pt x="124" y="471"/>
                    </a:lnTo>
                    <a:lnTo>
                      <a:pt x="111" y="467"/>
                    </a:lnTo>
                    <a:lnTo>
                      <a:pt x="98" y="458"/>
                    </a:lnTo>
                    <a:lnTo>
                      <a:pt x="89" y="444"/>
                    </a:lnTo>
                    <a:lnTo>
                      <a:pt x="76" y="436"/>
                    </a:lnTo>
                    <a:lnTo>
                      <a:pt x="67" y="427"/>
                    </a:lnTo>
                    <a:lnTo>
                      <a:pt x="58" y="418"/>
                    </a:lnTo>
                    <a:lnTo>
                      <a:pt x="49" y="404"/>
                    </a:lnTo>
                    <a:lnTo>
                      <a:pt x="40" y="396"/>
                    </a:lnTo>
                    <a:lnTo>
                      <a:pt x="31" y="382"/>
                    </a:lnTo>
                    <a:lnTo>
                      <a:pt x="27" y="373"/>
                    </a:lnTo>
                    <a:lnTo>
                      <a:pt x="22" y="360"/>
                    </a:lnTo>
                    <a:lnTo>
                      <a:pt x="13" y="347"/>
                    </a:lnTo>
                    <a:lnTo>
                      <a:pt x="9" y="333"/>
                    </a:lnTo>
                    <a:lnTo>
                      <a:pt x="9" y="320"/>
                    </a:lnTo>
                    <a:lnTo>
                      <a:pt x="4" y="307"/>
                    </a:lnTo>
                    <a:lnTo>
                      <a:pt x="0" y="293"/>
                    </a:lnTo>
                    <a:lnTo>
                      <a:pt x="0" y="280"/>
                    </a:lnTo>
                    <a:lnTo>
                      <a:pt x="0" y="267"/>
                    </a:lnTo>
                    <a:lnTo>
                      <a:pt x="0" y="253"/>
                    </a:lnTo>
                    <a:lnTo>
                      <a:pt x="0" y="240"/>
                    </a:lnTo>
                    <a:lnTo>
                      <a:pt x="4" y="227"/>
                    </a:lnTo>
                    <a:lnTo>
                      <a:pt x="9" y="213"/>
                    </a:lnTo>
                    <a:lnTo>
                      <a:pt x="9" y="200"/>
                    </a:lnTo>
                    <a:lnTo>
                      <a:pt x="13" y="187"/>
                    </a:lnTo>
                    <a:lnTo>
                      <a:pt x="22" y="173"/>
                    </a:lnTo>
                    <a:lnTo>
                      <a:pt x="27" y="160"/>
                    </a:lnTo>
                    <a:lnTo>
                      <a:pt x="31" y="151"/>
                    </a:lnTo>
                    <a:lnTo>
                      <a:pt x="40" y="138"/>
                    </a:lnTo>
                    <a:lnTo>
                      <a:pt x="49" y="124"/>
                    </a:lnTo>
                    <a:lnTo>
                      <a:pt x="58" y="116"/>
                    </a:lnTo>
                    <a:lnTo>
                      <a:pt x="67" y="107"/>
                    </a:lnTo>
                    <a:lnTo>
                      <a:pt x="76" y="93"/>
                    </a:lnTo>
                    <a:lnTo>
                      <a:pt x="89" y="84"/>
                    </a:lnTo>
                    <a:lnTo>
                      <a:pt x="98" y="76"/>
                    </a:lnTo>
                    <a:lnTo>
                      <a:pt x="111" y="67"/>
                    </a:lnTo>
                    <a:lnTo>
                      <a:pt x="124" y="58"/>
                    </a:lnTo>
                    <a:lnTo>
                      <a:pt x="133" y="53"/>
                    </a:lnTo>
                    <a:lnTo>
                      <a:pt x="147" y="44"/>
                    </a:lnTo>
                    <a:lnTo>
                      <a:pt x="164" y="40"/>
                    </a:lnTo>
                    <a:lnTo>
                      <a:pt x="178" y="31"/>
                    </a:lnTo>
                    <a:lnTo>
                      <a:pt x="191" y="27"/>
                    </a:lnTo>
                    <a:lnTo>
                      <a:pt x="209" y="22"/>
                    </a:lnTo>
                    <a:lnTo>
                      <a:pt x="222" y="18"/>
                    </a:lnTo>
                    <a:lnTo>
                      <a:pt x="240" y="13"/>
                    </a:lnTo>
                    <a:lnTo>
                      <a:pt x="253" y="9"/>
                    </a:lnTo>
                    <a:lnTo>
                      <a:pt x="271" y="4"/>
                    </a:lnTo>
                    <a:lnTo>
                      <a:pt x="289" y="4"/>
                    </a:lnTo>
                    <a:lnTo>
                      <a:pt x="307" y="0"/>
                    </a:lnTo>
                    <a:lnTo>
                      <a:pt x="324" y="0"/>
                    </a:lnTo>
                    <a:lnTo>
                      <a:pt x="342" y="0"/>
                    </a:lnTo>
                    <a:close/>
                    <a:moveTo>
                      <a:pt x="0" y="0"/>
                    </a:moveTo>
                    <a:lnTo>
                      <a:pt x="0" y="0"/>
                    </a:lnTo>
                    <a:close/>
                    <a:moveTo>
                      <a:pt x="685" y="533"/>
                    </a:moveTo>
                    <a:lnTo>
                      <a:pt x="685" y="533"/>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79" name="Freeform 44"/>
              <p:cNvSpPr>
                <a:spLocks/>
              </p:cNvSpPr>
              <p:nvPr/>
            </p:nvSpPr>
            <p:spPr bwMode="auto">
              <a:xfrm>
                <a:off x="868" y="1344"/>
                <a:ext cx="685" cy="533"/>
              </a:xfrm>
              <a:custGeom>
                <a:avLst/>
                <a:gdLst>
                  <a:gd name="T0" fmla="*/ 378 w 685"/>
                  <a:gd name="T1" fmla="*/ 0 h 533"/>
                  <a:gd name="T2" fmla="*/ 427 w 685"/>
                  <a:gd name="T3" fmla="*/ 9 h 533"/>
                  <a:gd name="T4" fmla="*/ 476 w 685"/>
                  <a:gd name="T5" fmla="*/ 22 h 533"/>
                  <a:gd name="T6" fmla="*/ 520 w 685"/>
                  <a:gd name="T7" fmla="*/ 40 h 533"/>
                  <a:gd name="T8" fmla="*/ 560 w 685"/>
                  <a:gd name="T9" fmla="*/ 58 h 533"/>
                  <a:gd name="T10" fmla="*/ 596 w 685"/>
                  <a:gd name="T11" fmla="*/ 84 h 533"/>
                  <a:gd name="T12" fmla="*/ 627 w 685"/>
                  <a:gd name="T13" fmla="*/ 116 h 533"/>
                  <a:gd name="T14" fmla="*/ 649 w 685"/>
                  <a:gd name="T15" fmla="*/ 151 h 533"/>
                  <a:gd name="T16" fmla="*/ 667 w 685"/>
                  <a:gd name="T17" fmla="*/ 187 h 533"/>
                  <a:gd name="T18" fmla="*/ 680 w 685"/>
                  <a:gd name="T19" fmla="*/ 227 h 533"/>
                  <a:gd name="T20" fmla="*/ 685 w 685"/>
                  <a:gd name="T21" fmla="*/ 267 h 533"/>
                  <a:gd name="T22" fmla="*/ 680 w 685"/>
                  <a:gd name="T23" fmla="*/ 307 h 533"/>
                  <a:gd name="T24" fmla="*/ 667 w 685"/>
                  <a:gd name="T25" fmla="*/ 347 h 533"/>
                  <a:gd name="T26" fmla="*/ 649 w 685"/>
                  <a:gd name="T27" fmla="*/ 382 h 533"/>
                  <a:gd name="T28" fmla="*/ 627 w 685"/>
                  <a:gd name="T29" fmla="*/ 418 h 533"/>
                  <a:gd name="T30" fmla="*/ 596 w 685"/>
                  <a:gd name="T31" fmla="*/ 444 h 533"/>
                  <a:gd name="T32" fmla="*/ 560 w 685"/>
                  <a:gd name="T33" fmla="*/ 471 h 533"/>
                  <a:gd name="T34" fmla="*/ 520 w 685"/>
                  <a:gd name="T35" fmla="*/ 493 h 533"/>
                  <a:gd name="T36" fmla="*/ 476 w 685"/>
                  <a:gd name="T37" fmla="*/ 511 h 533"/>
                  <a:gd name="T38" fmla="*/ 427 w 685"/>
                  <a:gd name="T39" fmla="*/ 524 h 533"/>
                  <a:gd name="T40" fmla="*/ 378 w 685"/>
                  <a:gd name="T41" fmla="*/ 529 h 533"/>
                  <a:gd name="T42" fmla="*/ 324 w 685"/>
                  <a:gd name="T43" fmla="*/ 533 h 533"/>
                  <a:gd name="T44" fmla="*/ 271 w 685"/>
                  <a:gd name="T45" fmla="*/ 529 h 533"/>
                  <a:gd name="T46" fmla="*/ 222 w 685"/>
                  <a:gd name="T47" fmla="*/ 516 h 533"/>
                  <a:gd name="T48" fmla="*/ 178 w 685"/>
                  <a:gd name="T49" fmla="*/ 502 h 533"/>
                  <a:gd name="T50" fmla="*/ 133 w 685"/>
                  <a:gd name="T51" fmla="*/ 480 h 533"/>
                  <a:gd name="T52" fmla="*/ 98 w 685"/>
                  <a:gd name="T53" fmla="*/ 458 h 533"/>
                  <a:gd name="T54" fmla="*/ 67 w 685"/>
                  <a:gd name="T55" fmla="*/ 427 h 533"/>
                  <a:gd name="T56" fmla="*/ 40 w 685"/>
                  <a:gd name="T57" fmla="*/ 396 h 533"/>
                  <a:gd name="T58" fmla="*/ 22 w 685"/>
                  <a:gd name="T59" fmla="*/ 360 h 533"/>
                  <a:gd name="T60" fmla="*/ 9 w 685"/>
                  <a:gd name="T61" fmla="*/ 320 h 533"/>
                  <a:gd name="T62" fmla="*/ 0 w 685"/>
                  <a:gd name="T63" fmla="*/ 280 h 533"/>
                  <a:gd name="T64" fmla="*/ 0 w 685"/>
                  <a:gd name="T65" fmla="*/ 240 h 533"/>
                  <a:gd name="T66" fmla="*/ 9 w 685"/>
                  <a:gd name="T67" fmla="*/ 200 h 533"/>
                  <a:gd name="T68" fmla="*/ 27 w 685"/>
                  <a:gd name="T69" fmla="*/ 160 h 533"/>
                  <a:gd name="T70" fmla="*/ 49 w 685"/>
                  <a:gd name="T71" fmla="*/ 124 h 533"/>
                  <a:gd name="T72" fmla="*/ 76 w 685"/>
                  <a:gd name="T73" fmla="*/ 93 h 533"/>
                  <a:gd name="T74" fmla="*/ 111 w 685"/>
                  <a:gd name="T75" fmla="*/ 67 h 533"/>
                  <a:gd name="T76" fmla="*/ 147 w 685"/>
                  <a:gd name="T77" fmla="*/ 44 h 533"/>
                  <a:gd name="T78" fmla="*/ 191 w 685"/>
                  <a:gd name="T79" fmla="*/ 27 h 533"/>
                  <a:gd name="T80" fmla="*/ 240 w 685"/>
                  <a:gd name="T81" fmla="*/ 13 h 533"/>
                  <a:gd name="T82" fmla="*/ 289 w 685"/>
                  <a:gd name="T83" fmla="*/ 4 h 533"/>
                  <a:gd name="T84" fmla="*/ 342 w 685"/>
                  <a:gd name="T85" fmla="*/ 0 h 53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85" h="533">
                    <a:moveTo>
                      <a:pt x="342" y="0"/>
                    </a:moveTo>
                    <a:lnTo>
                      <a:pt x="360" y="0"/>
                    </a:lnTo>
                    <a:lnTo>
                      <a:pt x="378" y="0"/>
                    </a:lnTo>
                    <a:lnTo>
                      <a:pt x="396" y="4"/>
                    </a:lnTo>
                    <a:lnTo>
                      <a:pt x="413" y="4"/>
                    </a:lnTo>
                    <a:lnTo>
                      <a:pt x="427" y="9"/>
                    </a:lnTo>
                    <a:lnTo>
                      <a:pt x="445" y="13"/>
                    </a:lnTo>
                    <a:lnTo>
                      <a:pt x="462" y="18"/>
                    </a:lnTo>
                    <a:lnTo>
                      <a:pt x="476" y="22"/>
                    </a:lnTo>
                    <a:lnTo>
                      <a:pt x="493" y="27"/>
                    </a:lnTo>
                    <a:lnTo>
                      <a:pt x="507" y="31"/>
                    </a:lnTo>
                    <a:lnTo>
                      <a:pt x="520" y="40"/>
                    </a:lnTo>
                    <a:lnTo>
                      <a:pt x="533" y="44"/>
                    </a:lnTo>
                    <a:lnTo>
                      <a:pt x="547" y="53"/>
                    </a:lnTo>
                    <a:lnTo>
                      <a:pt x="560" y="58"/>
                    </a:lnTo>
                    <a:lnTo>
                      <a:pt x="573" y="67"/>
                    </a:lnTo>
                    <a:lnTo>
                      <a:pt x="587" y="76"/>
                    </a:lnTo>
                    <a:lnTo>
                      <a:pt x="596" y="84"/>
                    </a:lnTo>
                    <a:lnTo>
                      <a:pt x="609" y="93"/>
                    </a:lnTo>
                    <a:lnTo>
                      <a:pt x="618" y="107"/>
                    </a:lnTo>
                    <a:lnTo>
                      <a:pt x="627" y="116"/>
                    </a:lnTo>
                    <a:lnTo>
                      <a:pt x="636" y="124"/>
                    </a:lnTo>
                    <a:lnTo>
                      <a:pt x="645" y="138"/>
                    </a:lnTo>
                    <a:lnTo>
                      <a:pt x="649" y="151"/>
                    </a:lnTo>
                    <a:lnTo>
                      <a:pt x="658" y="160"/>
                    </a:lnTo>
                    <a:lnTo>
                      <a:pt x="662" y="173"/>
                    </a:lnTo>
                    <a:lnTo>
                      <a:pt x="667" y="187"/>
                    </a:lnTo>
                    <a:lnTo>
                      <a:pt x="671" y="200"/>
                    </a:lnTo>
                    <a:lnTo>
                      <a:pt x="676" y="213"/>
                    </a:lnTo>
                    <a:lnTo>
                      <a:pt x="680" y="227"/>
                    </a:lnTo>
                    <a:lnTo>
                      <a:pt x="680" y="240"/>
                    </a:lnTo>
                    <a:lnTo>
                      <a:pt x="685" y="253"/>
                    </a:lnTo>
                    <a:lnTo>
                      <a:pt x="685" y="267"/>
                    </a:lnTo>
                    <a:lnTo>
                      <a:pt x="685" y="280"/>
                    </a:lnTo>
                    <a:lnTo>
                      <a:pt x="680" y="293"/>
                    </a:lnTo>
                    <a:lnTo>
                      <a:pt x="680" y="307"/>
                    </a:lnTo>
                    <a:lnTo>
                      <a:pt x="676" y="320"/>
                    </a:lnTo>
                    <a:lnTo>
                      <a:pt x="671" y="333"/>
                    </a:lnTo>
                    <a:lnTo>
                      <a:pt x="667" y="347"/>
                    </a:lnTo>
                    <a:lnTo>
                      <a:pt x="662" y="360"/>
                    </a:lnTo>
                    <a:lnTo>
                      <a:pt x="658" y="373"/>
                    </a:lnTo>
                    <a:lnTo>
                      <a:pt x="649" y="382"/>
                    </a:lnTo>
                    <a:lnTo>
                      <a:pt x="645" y="396"/>
                    </a:lnTo>
                    <a:lnTo>
                      <a:pt x="636" y="404"/>
                    </a:lnTo>
                    <a:lnTo>
                      <a:pt x="627" y="418"/>
                    </a:lnTo>
                    <a:lnTo>
                      <a:pt x="618" y="427"/>
                    </a:lnTo>
                    <a:lnTo>
                      <a:pt x="609" y="436"/>
                    </a:lnTo>
                    <a:lnTo>
                      <a:pt x="596" y="444"/>
                    </a:lnTo>
                    <a:lnTo>
                      <a:pt x="587" y="458"/>
                    </a:lnTo>
                    <a:lnTo>
                      <a:pt x="573" y="467"/>
                    </a:lnTo>
                    <a:lnTo>
                      <a:pt x="560" y="471"/>
                    </a:lnTo>
                    <a:lnTo>
                      <a:pt x="547" y="480"/>
                    </a:lnTo>
                    <a:lnTo>
                      <a:pt x="533" y="489"/>
                    </a:lnTo>
                    <a:lnTo>
                      <a:pt x="520" y="493"/>
                    </a:lnTo>
                    <a:lnTo>
                      <a:pt x="507" y="502"/>
                    </a:lnTo>
                    <a:lnTo>
                      <a:pt x="493" y="507"/>
                    </a:lnTo>
                    <a:lnTo>
                      <a:pt x="476" y="511"/>
                    </a:lnTo>
                    <a:lnTo>
                      <a:pt x="462" y="516"/>
                    </a:lnTo>
                    <a:lnTo>
                      <a:pt x="445" y="520"/>
                    </a:lnTo>
                    <a:lnTo>
                      <a:pt x="427" y="524"/>
                    </a:lnTo>
                    <a:lnTo>
                      <a:pt x="413" y="529"/>
                    </a:lnTo>
                    <a:lnTo>
                      <a:pt x="396" y="529"/>
                    </a:lnTo>
                    <a:lnTo>
                      <a:pt x="378" y="529"/>
                    </a:lnTo>
                    <a:lnTo>
                      <a:pt x="360" y="533"/>
                    </a:lnTo>
                    <a:lnTo>
                      <a:pt x="342" y="533"/>
                    </a:lnTo>
                    <a:lnTo>
                      <a:pt x="324" y="533"/>
                    </a:lnTo>
                    <a:lnTo>
                      <a:pt x="307" y="529"/>
                    </a:lnTo>
                    <a:lnTo>
                      <a:pt x="289" y="529"/>
                    </a:lnTo>
                    <a:lnTo>
                      <a:pt x="271" y="529"/>
                    </a:lnTo>
                    <a:lnTo>
                      <a:pt x="253" y="524"/>
                    </a:lnTo>
                    <a:lnTo>
                      <a:pt x="240" y="520"/>
                    </a:lnTo>
                    <a:lnTo>
                      <a:pt x="222" y="516"/>
                    </a:lnTo>
                    <a:lnTo>
                      <a:pt x="209" y="511"/>
                    </a:lnTo>
                    <a:lnTo>
                      <a:pt x="191" y="507"/>
                    </a:lnTo>
                    <a:lnTo>
                      <a:pt x="178" y="502"/>
                    </a:lnTo>
                    <a:lnTo>
                      <a:pt x="164" y="493"/>
                    </a:lnTo>
                    <a:lnTo>
                      <a:pt x="147" y="489"/>
                    </a:lnTo>
                    <a:lnTo>
                      <a:pt x="133" y="480"/>
                    </a:lnTo>
                    <a:lnTo>
                      <a:pt x="124" y="471"/>
                    </a:lnTo>
                    <a:lnTo>
                      <a:pt x="111" y="467"/>
                    </a:lnTo>
                    <a:lnTo>
                      <a:pt x="98" y="458"/>
                    </a:lnTo>
                    <a:lnTo>
                      <a:pt x="89" y="444"/>
                    </a:lnTo>
                    <a:lnTo>
                      <a:pt x="76" y="436"/>
                    </a:lnTo>
                    <a:lnTo>
                      <a:pt x="67" y="427"/>
                    </a:lnTo>
                    <a:lnTo>
                      <a:pt x="58" y="418"/>
                    </a:lnTo>
                    <a:lnTo>
                      <a:pt x="49" y="404"/>
                    </a:lnTo>
                    <a:lnTo>
                      <a:pt x="40" y="396"/>
                    </a:lnTo>
                    <a:lnTo>
                      <a:pt x="31" y="382"/>
                    </a:lnTo>
                    <a:lnTo>
                      <a:pt x="27" y="373"/>
                    </a:lnTo>
                    <a:lnTo>
                      <a:pt x="22" y="360"/>
                    </a:lnTo>
                    <a:lnTo>
                      <a:pt x="13" y="347"/>
                    </a:lnTo>
                    <a:lnTo>
                      <a:pt x="9" y="333"/>
                    </a:lnTo>
                    <a:lnTo>
                      <a:pt x="9" y="320"/>
                    </a:lnTo>
                    <a:lnTo>
                      <a:pt x="4" y="307"/>
                    </a:lnTo>
                    <a:lnTo>
                      <a:pt x="0" y="293"/>
                    </a:lnTo>
                    <a:lnTo>
                      <a:pt x="0" y="280"/>
                    </a:lnTo>
                    <a:lnTo>
                      <a:pt x="0" y="267"/>
                    </a:lnTo>
                    <a:lnTo>
                      <a:pt x="0" y="253"/>
                    </a:lnTo>
                    <a:lnTo>
                      <a:pt x="0" y="240"/>
                    </a:lnTo>
                    <a:lnTo>
                      <a:pt x="4" y="227"/>
                    </a:lnTo>
                    <a:lnTo>
                      <a:pt x="9" y="213"/>
                    </a:lnTo>
                    <a:lnTo>
                      <a:pt x="9" y="200"/>
                    </a:lnTo>
                    <a:lnTo>
                      <a:pt x="13" y="187"/>
                    </a:lnTo>
                    <a:lnTo>
                      <a:pt x="22" y="173"/>
                    </a:lnTo>
                    <a:lnTo>
                      <a:pt x="27" y="160"/>
                    </a:lnTo>
                    <a:lnTo>
                      <a:pt x="31" y="151"/>
                    </a:lnTo>
                    <a:lnTo>
                      <a:pt x="40" y="138"/>
                    </a:lnTo>
                    <a:lnTo>
                      <a:pt x="49" y="124"/>
                    </a:lnTo>
                    <a:lnTo>
                      <a:pt x="58" y="116"/>
                    </a:lnTo>
                    <a:lnTo>
                      <a:pt x="67" y="107"/>
                    </a:lnTo>
                    <a:lnTo>
                      <a:pt x="76" y="93"/>
                    </a:lnTo>
                    <a:lnTo>
                      <a:pt x="89" y="84"/>
                    </a:lnTo>
                    <a:lnTo>
                      <a:pt x="98" y="76"/>
                    </a:lnTo>
                    <a:lnTo>
                      <a:pt x="111" y="67"/>
                    </a:lnTo>
                    <a:lnTo>
                      <a:pt x="124" y="58"/>
                    </a:lnTo>
                    <a:lnTo>
                      <a:pt x="133" y="53"/>
                    </a:lnTo>
                    <a:lnTo>
                      <a:pt x="147" y="44"/>
                    </a:lnTo>
                    <a:lnTo>
                      <a:pt x="164" y="40"/>
                    </a:lnTo>
                    <a:lnTo>
                      <a:pt x="178" y="31"/>
                    </a:lnTo>
                    <a:lnTo>
                      <a:pt x="191" y="27"/>
                    </a:lnTo>
                    <a:lnTo>
                      <a:pt x="209" y="22"/>
                    </a:lnTo>
                    <a:lnTo>
                      <a:pt x="222" y="18"/>
                    </a:lnTo>
                    <a:lnTo>
                      <a:pt x="240" y="13"/>
                    </a:lnTo>
                    <a:lnTo>
                      <a:pt x="253" y="9"/>
                    </a:lnTo>
                    <a:lnTo>
                      <a:pt x="271" y="4"/>
                    </a:lnTo>
                    <a:lnTo>
                      <a:pt x="289" y="4"/>
                    </a:lnTo>
                    <a:lnTo>
                      <a:pt x="307" y="0"/>
                    </a:lnTo>
                    <a:lnTo>
                      <a:pt x="324" y="0"/>
                    </a:lnTo>
                    <a:lnTo>
                      <a:pt x="34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80" name="Line 45"/>
              <p:cNvSpPr>
                <a:spLocks noChangeShapeType="1"/>
              </p:cNvSpPr>
              <p:nvPr/>
            </p:nvSpPr>
            <p:spPr bwMode="auto">
              <a:xfrm>
                <a:off x="868" y="1344"/>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81" name="Line 46"/>
              <p:cNvSpPr>
                <a:spLocks noChangeShapeType="1"/>
              </p:cNvSpPr>
              <p:nvPr/>
            </p:nvSpPr>
            <p:spPr bwMode="auto">
              <a:xfrm>
                <a:off x="1553" y="1877"/>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82" name="Rectangle 47"/>
              <p:cNvSpPr>
                <a:spLocks noChangeArrowheads="1"/>
              </p:cNvSpPr>
              <p:nvPr/>
            </p:nvSpPr>
            <p:spPr bwMode="auto">
              <a:xfrm>
                <a:off x="1010" y="1447"/>
                <a:ext cx="35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Sample</a:t>
                </a:r>
                <a:endParaRPr lang="en-US" altLang="en-US" sz="1800">
                  <a:latin typeface="Arial" panose="020B0604020202020204" pitchFamily="34" charset="0"/>
                </a:endParaRPr>
              </a:p>
            </p:txBody>
          </p:sp>
          <p:sp>
            <p:nvSpPr>
              <p:cNvPr id="22583" name="Rectangle 48"/>
              <p:cNvSpPr>
                <a:spLocks noChangeArrowheads="1"/>
              </p:cNvSpPr>
              <p:nvPr/>
            </p:nvSpPr>
            <p:spPr bwMode="auto">
              <a:xfrm>
                <a:off x="868" y="1344"/>
                <a:ext cx="685" cy="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84" name="Freeform 49"/>
              <p:cNvSpPr>
                <a:spLocks noEditPoints="1"/>
              </p:cNvSpPr>
              <p:nvPr/>
            </p:nvSpPr>
            <p:spPr bwMode="auto">
              <a:xfrm>
                <a:off x="1748" y="1495"/>
                <a:ext cx="1849" cy="169"/>
              </a:xfrm>
              <a:custGeom>
                <a:avLst/>
                <a:gdLst>
                  <a:gd name="T0" fmla="*/ 0 w 1849"/>
                  <a:gd name="T1" fmla="*/ 45 h 169"/>
                  <a:gd name="T2" fmla="*/ 1387 w 1849"/>
                  <a:gd name="T3" fmla="*/ 45 h 169"/>
                  <a:gd name="T4" fmla="*/ 1387 w 1849"/>
                  <a:gd name="T5" fmla="*/ 0 h 169"/>
                  <a:gd name="T6" fmla="*/ 1849 w 1849"/>
                  <a:gd name="T7" fmla="*/ 85 h 169"/>
                  <a:gd name="T8" fmla="*/ 1387 w 1849"/>
                  <a:gd name="T9" fmla="*/ 169 h 169"/>
                  <a:gd name="T10" fmla="*/ 1387 w 1849"/>
                  <a:gd name="T11" fmla="*/ 125 h 169"/>
                  <a:gd name="T12" fmla="*/ 0 w 1849"/>
                  <a:gd name="T13" fmla="*/ 125 h 169"/>
                  <a:gd name="T14" fmla="*/ 0 w 1849"/>
                  <a:gd name="T15" fmla="*/ 45 h 169"/>
                  <a:gd name="T16" fmla="*/ 0 w 1849"/>
                  <a:gd name="T17" fmla="*/ 0 h 169"/>
                  <a:gd name="T18" fmla="*/ 0 w 1849"/>
                  <a:gd name="T19" fmla="*/ 0 h 169"/>
                  <a:gd name="T20" fmla="*/ 1849 w 1849"/>
                  <a:gd name="T21" fmla="*/ 169 h 169"/>
                  <a:gd name="T22" fmla="*/ 1849 w 1849"/>
                  <a:gd name="T23" fmla="*/ 169 h 1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49" h="169">
                    <a:moveTo>
                      <a:pt x="0" y="45"/>
                    </a:moveTo>
                    <a:lnTo>
                      <a:pt x="1387" y="45"/>
                    </a:lnTo>
                    <a:lnTo>
                      <a:pt x="1387" y="0"/>
                    </a:lnTo>
                    <a:lnTo>
                      <a:pt x="1849" y="85"/>
                    </a:lnTo>
                    <a:lnTo>
                      <a:pt x="1387" y="169"/>
                    </a:lnTo>
                    <a:lnTo>
                      <a:pt x="1387" y="125"/>
                    </a:lnTo>
                    <a:lnTo>
                      <a:pt x="0" y="125"/>
                    </a:lnTo>
                    <a:lnTo>
                      <a:pt x="0" y="45"/>
                    </a:lnTo>
                    <a:close/>
                    <a:moveTo>
                      <a:pt x="0" y="0"/>
                    </a:moveTo>
                    <a:lnTo>
                      <a:pt x="0" y="0"/>
                    </a:lnTo>
                    <a:close/>
                    <a:moveTo>
                      <a:pt x="1849" y="169"/>
                    </a:moveTo>
                    <a:lnTo>
                      <a:pt x="1849" y="169"/>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85" name="Freeform 50"/>
              <p:cNvSpPr>
                <a:spLocks/>
              </p:cNvSpPr>
              <p:nvPr/>
            </p:nvSpPr>
            <p:spPr bwMode="auto">
              <a:xfrm>
                <a:off x="1748" y="1495"/>
                <a:ext cx="1849" cy="169"/>
              </a:xfrm>
              <a:custGeom>
                <a:avLst/>
                <a:gdLst>
                  <a:gd name="T0" fmla="*/ 0 w 1849"/>
                  <a:gd name="T1" fmla="*/ 45 h 169"/>
                  <a:gd name="T2" fmla="*/ 1387 w 1849"/>
                  <a:gd name="T3" fmla="*/ 45 h 169"/>
                  <a:gd name="T4" fmla="*/ 1387 w 1849"/>
                  <a:gd name="T5" fmla="*/ 0 h 169"/>
                  <a:gd name="T6" fmla="*/ 1849 w 1849"/>
                  <a:gd name="T7" fmla="*/ 85 h 169"/>
                  <a:gd name="T8" fmla="*/ 1387 w 1849"/>
                  <a:gd name="T9" fmla="*/ 169 h 169"/>
                  <a:gd name="T10" fmla="*/ 1387 w 1849"/>
                  <a:gd name="T11" fmla="*/ 125 h 169"/>
                  <a:gd name="T12" fmla="*/ 0 w 1849"/>
                  <a:gd name="T13" fmla="*/ 125 h 169"/>
                  <a:gd name="T14" fmla="*/ 0 w 1849"/>
                  <a:gd name="T15" fmla="*/ 45 h 16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49" h="169">
                    <a:moveTo>
                      <a:pt x="0" y="45"/>
                    </a:moveTo>
                    <a:lnTo>
                      <a:pt x="1387" y="45"/>
                    </a:lnTo>
                    <a:lnTo>
                      <a:pt x="1387" y="0"/>
                    </a:lnTo>
                    <a:lnTo>
                      <a:pt x="1849" y="85"/>
                    </a:lnTo>
                    <a:lnTo>
                      <a:pt x="1387" y="169"/>
                    </a:lnTo>
                    <a:lnTo>
                      <a:pt x="1387" y="125"/>
                    </a:lnTo>
                    <a:lnTo>
                      <a:pt x="0" y="125"/>
                    </a:lnTo>
                    <a:lnTo>
                      <a:pt x="0" y="45"/>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86" name="Line 51"/>
              <p:cNvSpPr>
                <a:spLocks noChangeShapeType="1"/>
              </p:cNvSpPr>
              <p:nvPr/>
            </p:nvSpPr>
            <p:spPr bwMode="auto">
              <a:xfrm>
                <a:off x="1748" y="1495"/>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87" name="Line 52"/>
              <p:cNvSpPr>
                <a:spLocks noChangeShapeType="1"/>
              </p:cNvSpPr>
              <p:nvPr/>
            </p:nvSpPr>
            <p:spPr bwMode="auto">
              <a:xfrm>
                <a:off x="3597" y="1664"/>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88" name="Rectangle 53"/>
              <p:cNvSpPr>
                <a:spLocks noChangeArrowheads="1"/>
              </p:cNvSpPr>
              <p:nvPr/>
            </p:nvSpPr>
            <p:spPr bwMode="auto">
              <a:xfrm>
                <a:off x="1748" y="1495"/>
                <a:ext cx="184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89" name="Freeform 54"/>
              <p:cNvSpPr>
                <a:spLocks/>
              </p:cNvSpPr>
              <p:nvPr/>
            </p:nvSpPr>
            <p:spPr bwMode="auto">
              <a:xfrm>
                <a:off x="2455" y="1780"/>
                <a:ext cx="520" cy="168"/>
              </a:xfrm>
              <a:custGeom>
                <a:avLst/>
                <a:gdLst>
                  <a:gd name="T0" fmla="*/ 262 w 520"/>
                  <a:gd name="T1" fmla="*/ 168 h 168"/>
                  <a:gd name="T2" fmla="*/ 0 w 520"/>
                  <a:gd name="T3" fmla="*/ 168 h 168"/>
                  <a:gd name="T4" fmla="*/ 0 w 520"/>
                  <a:gd name="T5" fmla="*/ 0 h 168"/>
                  <a:gd name="T6" fmla="*/ 520 w 520"/>
                  <a:gd name="T7" fmla="*/ 0 h 168"/>
                  <a:gd name="T8" fmla="*/ 520 w 520"/>
                  <a:gd name="T9" fmla="*/ 168 h 168"/>
                  <a:gd name="T10" fmla="*/ 262 w 520"/>
                  <a:gd name="T11" fmla="*/ 168 h 1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8">
                    <a:moveTo>
                      <a:pt x="262" y="168"/>
                    </a:moveTo>
                    <a:lnTo>
                      <a:pt x="0" y="168"/>
                    </a:lnTo>
                    <a:lnTo>
                      <a:pt x="0" y="0"/>
                    </a:lnTo>
                    <a:lnTo>
                      <a:pt x="520" y="0"/>
                    </a:lnTo>
                    <a:lnTo>
                      <a:pt x="520" y="168"/>
                    </a:lnTo>
                    <a:lnTo>
                      <a:pt x="262" y="168"/>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90" name="Freeform 55"/>
              <p:cNvSpPr>
                <a:spLocks/>
              </p:cNvSpPr>
              <p:nvPr/>
            </p:nvSpPr>
            <p:spPr bwMode="auto">
              <a:xfrm>
                <a:off x="2455" y="1780"/>
                <a:ext cx="520" cy="168"/>
              </a:xfrm>
              <a:custGeom>
                <a:avLst/>
                <a:gdLst>
                  <a:gd name="T0" fmla="*/ 262 w 520"/>
                  <a:gd name="T1" fmla="*/ 168 h 168"/>
                  <a:gd name="T2" fmla="*/ 0 w 520"/>
                  <a:gd name="T3" fmla="*/ 168 h 168"/>
                  <a:gd name="T4" fmla="*/ 0 w 520"/>
                  <a:gd name="T5" fmla="*/ 0 h 168"/>
                  <a:gd name="T6" fmla="*/ 520 w 520"/>
                  <a:gd name="T7" fmla="*/ 0 h 168"/>
                  <a:gd name="T8" fmla="*/ 520 w 520"/>
                  <a:gd name="T9" fmla="*/ 168 h 168"/>
                  <a:gd name="T10" fmla="*/ 262 w 520"/>
                  <a:gd name="T11" fmla="*/ 168 h 1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8">
                    <a:moveTo>
                      <a:pt x="262" y="168"/>
                    </a:moveTo>
                    <a:lnTo>
                      <a:pt x="0" y="168"/>
                    </a:lnTo>
                    <a:lnTo>
                      <a:pt x="0" y="0"/>
                    </a:lnTo>
                    <a:lnTo>
                      <a:pt x="520" y="0"/>
                    </a:lnTo>
                    <a:lnTo>
                      <a:pt x="520" y="168"/>
                    </a:lnTo>
                    <a:lnTo>
                      <a:pt x="262" y="16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91" name="Rectangle 56"/>
              <p:cNvSpPr>
                <a:spLocks noChangeArrowheads="1"/>
              </p:cNvSpPr>
              <p:nvPr/>
            </p:nvSpPr>
            <p:spPr bwMode="auto">
              <a:xfrm>
                <a:off x="2557" y="1807"/>
                <a:ext cx="199"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time</a:t>
                </a:r>
                <a:endParaRPr lang="en-US" altLang="en-US" sz="1800">
                  <a:latin typeface="Arial" panose="020B0604020202020204" pitchFamily="34" charset="0"/>
                </a:endParaRPr>
              </a:p>
            </p:txBody>
          </p:sp>
          <p:sp>
            <p:nvSpPr>
              <p:cNvPr id="22592" name="Rectangle 57"/>
              <p:cNvSpPr>
                <a:spLocks noChangeArrowheads="1"/>
              </p:cNvSpPr>
              <p:nvPr/>
            </p:nvSpPr>
            <p:spPr bwMode="auto">
              <a:xfrm>
                <a:off x="2455" y="1780"/>
                <a:ext cx="520"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93" name="Freeform 58"/>
              <p:cNvSpPr>
                <a:spLocks/>
              </p:cNvSpPr>
              <p:nvPr/>
            </p:nvSpPr>
            <p:spPr bwMode="auto">
              <a:xfrm>
                <a:off x="3731" y="1393"/>
                <a:ext cx="422" cy="338"/>
              </a:xfrm>
              <a:custGeom>
                <a:avLst/>
                <a:gdLst>
                  <a:gd name="T0" fmla="*/ 213 w 422"/>
                  <a:gd name="T1" fmla="*/ 338 h 338"/>
                  <a:gd name="T2" fmla="*/ 0 w 422"/>
                  <a:gd name="T3" fmla="*/ 338 h 338"/>
                  <a:gd name="T4" fmla="*/ 0 w 422"/>
                  <a:gd name="T5" fmla="*/ 0 h 338"/>
                  <a:gd name="T6" fmla="*/ 422 w 422"/>
                  <a:gd name="T7" fmla="*/ 0 h 338"/>
                  <a:gd name="T8" fmla="*/ 422 w 422"/>
                  <a:gd name="T9" fmla="*/ 338 h 338"/>
                  <a:gd name="T10" fmla="*/ 213 w 422"/>
                  <a:gd name="T11" fmla="*/ 338 h 3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2" h="338">
                    <a:moveTo>
                      <a:pt x="213" y="338"/>
                    </a:moveTo>
                    <a:lnTo>
                      <a:pt x="0" y="338"/>
                    </a:lnTo>
                    <a:lnTo>
                      <a:pt x="0" y="0"/>
                    </a:lnTo>
                    <a:lnTo>
                      <a:pt x="422" y="0"/>
                    </a:lnTo>
                    <a:lnTo>
                      <a:pt x="422" y="338"/>
                    </a:lnTo>
                    <a:lnTo>
                      <a:pt x="213" y="338"/>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94" name="Freeform 59"/>
              <p:cNvSpPr>
                <a:spLocks/>
              </p:cNvSpPr>
              <p:nvPr/>
            </p:nvSpPr>
            <p:spPr bwMode="auto">
              <a:xfrm>
                <a:off x="3731" y="1393"/>
                <a:ext cx="422" cy="338"/>
              </a:xfrm>
              <a:custGeom>
                <a:avLst/>
                <a:gdLst>
                  <a:gd name="T0" fmla="*/ 213 w 422"/>
                  <a:gd name="T1" fmla="*/ 338 h 338"/>
                  <a:gd name="T2" fmla="*/ 0 w 422"/>
                  <a:gd name="T3" fmla="*/ 338 h 338"/>
                  <a:gd name="T4" fmla="*/ 0 w 422"/>
                  <a:gd name="T5" fmla="*/ 0 h 338"/>
                  <a:gd name="T6" fmla="*/ 422 w 422"/>
                  <a:gd name="T7" fmla="*/ 0 h 338"/>
                  <a:gd name="T8" fmla="*/ 422 w 422"/>
                  <a:gd name="T9" fmla="*/ 338 h 338"/>
                  <a:gd name="T10" fmla="*/ 213 w 422"/>
                  <a:gd name="T11" fmla="*/ 338 h 3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2" h="338">
                    <a:moveTo>
                      <a:pt x="213" y="338"/>
                    </a:moveTo>
                    <a:lnTo>
                      <a:pt x="0" y="338"/>
                    </a:lnTo>
                    <a:lnTo>
                      <a:pt x="0" y="0"/>
                    </a:lnTo>
                    <a:lnTo>
                      <a:pt x="422" y="0"/>
                    </a:lnTo>
                    <a:lnTo>
                      <a:pt x="422" y="338"/>
                    </a:lnTo>
                    <a:lnTo>
                      <a:pt x="213" y="33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95" name="Rectangle 60"/>
              <p:cNvSpPr>
                <a:spLocks noChangeArrowheads="1"/>
              </p:cNvSpPr>
              <p:nvPr/>
            </p:nvSpPr>
            <p:spPr bwMode="auto">
              <a:xfrm>
                <a:off x="3819" y="1447"/>
                <a:ext cx="30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40% </a:t>
                </a:r>
                <a:endParaRPr lang="en-US" altLang="en-US" sz="1800">
                  <a:latin typeface="Arial" panose="020B0604020202020204" pitchFamily="34" charset="0"/>
                </a:endParaRPr>
              </a:p>
            </p:txBody>
          </p:sp>
          <p:sp>
            <p:nvSpPr>
              <p:cNvPr id="22596" name="Rectangle 61"/>
              <p:cNvSpPr>
                <a:spLocks noChangeArrowheads="1"/>
              </p:cNvSpPr>
              <p:nvPr/>
            </p:nvSpPr>
            <p:spPr bwMode="auto">
              <a:xfrm>
                <a:off x="3802" y="1567"/>
                <a:ext cx="19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dies</a:t>
                </a:r>
                <a:endParaRPr lang="en-US" altLang="en-US" sz="1800">
                  <a:latin typeface="Arial" panose="020B0604020202020204" pitchFamily="34" charset="0"/>
                </a:endParaRPr>
              </a:p>
            </p:txBody>
          </p:sp>
          <p:sp>
            <p:nvSpPr>
              <p:cNvPr id="22597" name="Rectangle 62"/>
              <p:cNvSpPr>
                <a:spLocks noChangeArrowheads="1"/>
              </p:cNvSpPr>
              <p:nvPr/>
            </p:nvSpPr>
            <p:spPr bwMode="auto">
              <a:xfrm>
                <a:off x="3731" y="1393"/>
                <a:ext cx="422"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598" name="Freeform 63"/>
              <p:cNvSpPr>
                <a:spLocks noEditPoints="1"/>
              </p:cNvSpPr>
              <p:nvPr/>
            </p:nvSpPr>
            <p:spPr bwMode="auto">
              <a:xfrm>
                <a:off x="886" y="2220"/>
                <a:ext cx="684" cy="528"/>
              </a:xfrm>
              <a:custGeom>
                <a:avLst/>
                <a:gdLst>
                  <a:gd name="T0" fmla="*/ 378 w 684"/>
                  <a:gd name="T1" fmla="*/ 0 h 528"/>
                  <a:gd name="T2" fmla="*/ 427 w 684"/>
                  <a:gd name="T3" fmla="*/ 4 h 528"/>
                  <a:gd name="T4" fmla="*/ 475 w 684"/>
                  <a:gd name="T5" fmla="*/ 17 h 528"/>
                  <a:gd name="T6" fmla="*/ 520 w 684"/>
                  <a:gd name="T7" fmla="*/ 35 h 528"/>
                  <a:gd name="T8" fmla="*/ 560 w 684"/>
                  <a:gd name="T9" fmla="*/ 57 h 528"/>
                  <a:gd name="T10" fmla="*/ 595 w 684"/>
                  <a:gd name="T11" fmla="*/ 84 h 528"/>
                  <a:gd name="T12" fmla="*/ 627 w 684"/>
                  <a:gd name="T13" fmla="*/ 115 h 528"/>
                  <a:gd name="T14" fmla="*/ 649 w 684"/>
                  <a:gd name="T15" fmla="*/ 146 h 528"/>
                  <a:gd name="T16" fmla="*/ 667 w 684"/>
                  <a:gd name="T17" fmla="*/ 182 h 528"/>
                  <a:gd name="T18" fmla="*/ 680 w 684"/>
                  <a:gd name="T19" fmla="*/ 222 h 528"/>
                  <a:gd name="T20" fmla="*/ 684 w 684"/>
                  <a:gd name="T21" fmla="*/ 262 h 528"/>
                  <a:gd name="T22" fmla="*/ 680 w 684"/>
                  <a:gd name="T23" fmla="*/ 306 h 528"/>
                  <a:gd name="T24" fmla="*/ 667 w 684"/>
                  <a:gd name="T25" fmla="*/ 346 h 528"/>
                  <a:gd name="T26" fmla="*/ 649 w 684"/>
                  <a:gd name="T27" fmla="*/ 382 h 528"/>
                  <a:gd name="T28" fmla="*/ 627 w 684"/>
                  <a:gd name="T29" fmla="*/ 413 h 528"/>
                  <a:gd name="T30" fmla="*/ 595 w 684"/>
                  <a:gd name="T31" fmla="*/ 444 h 528"/>
                  <a:gd name="T32" fmla="*/ 560 w 684"/>
                  <a:gd name="T33" fmla="*/ 471 h 528"/>
                  <a:gd name="T34" fmla="*/ 520 w 684"/>
                  <a:gd name="T35" fmla="*/ 493 h 528"/>
                  <a:gd name="T36" fmla="*/ 475 w 684"/>
                  <a:gd name="T37" fmla="*/ 511 h 528"/>
                  <a:gd name="T38" fmla="*/ 427 w 684"/>
                  <a:gd name="T39" fmla="*/ 520 h 528"/>
                  <a:gd name="T40" fmla="*/ 378 w 684"/>
                  <a:gd name="T41" fmla="*/ 528 h 528"/>
                  <a:gd name="T42" fmla="*/ 324 w 684"/>
                  <a:gd name="T43" fmla="*/ 528 h 528"/>
                  <a:gd name="T44" fmla="*/ 271 w 684"/>
                  <a:gd name="T45" fmla="*/ 524 h 528"/>
                  <a:gd name="T46" fmla="*/ 222 w 684"/>
                  <a:gd name="T47" fmla="*/ 515 h 528"/>
                  <a:gd name="T48" fmla="*/ 178 w 684"/>
                  <a:gd name="T49" fmla="*/ 497 h 528"/>
                  <a:gd name="T50" fmla="*/ 133 w 684"/>
                  <a:gd name="T51" fmla="*/ 480 h 528"/>
                  <a:gd name="T52" fmla="*/ 98 w 684"/>
                  <a:gd name="T53" fmla="*/ 453 h 528"/>
                  <a:gd name="T54" fmla="*/ 66 w 684"/>
                  <a:gd name="T55" fmla="*/ 426 h 528"/>
                  <a:gd name="T56" fmla="*/ 40 w 684"/>
                  <a:gd name="T57" fmla="*/ 391 h 528"/>
                  <a:gd name="T58" fmla="*/ 18 w 684"/>
                  <a:gd name="T59" fmla="*/ 355 h 528"/>
                  <a:gd name="T60" fmla="*/ 4 w 684"/>
                  <a:gd name="T61" fmla="*/ 320 h 528"/>
                  <a:gd name="T62" fmla="*/ 0 w 684"/>
                  <a:gd name="T63" fmla="*/ 280 h 528"/>
                  <a:gd name="T64" fmla="*/ 0 w 684"/>
                  <a:gd name="T65" fmla="*/ 235 h 528"/>
                  <a:gd name="T66" fmla="*/ 9 w 684"/>
                  <a:gd name="T67" fmla="*/ 195 h 528"/>
                  <a:gd name="T68" fmla="*/ 26 w 684"/>
                  <a:gd name="T69" fmla="*/ 160 h 528"/>
                  <a:gd name="T70" fmla="*/ 49 w 684"/>
                  <a:gd name="T71" fmla="*/ 124 h 528"/>
                  <a:gd name="T72" fmla="*/ 75 w 684"/>
                  <a:gd name="T73" fmla="*/ 93 h 528"/>
                  <a:gd name="T74" fmla="*/ 111 w 684"/>
                  <a:gd name="T75" fmla="*/ 66 h 528"/>
                  <a:gd name="T76" fmla="*/ 146 w 684"/>
                  <a:gd name="T77" fmla="*/ 44 h 528"/>
                  <a:gd name="T78" fmla="*/ 191 w 684"/>
                  <a:gd name="T79" fmla="*/ 22 h 528"/>
                  <a:gd name="T80" fmla="*/ 235 w 684"/>
                  <a:gd name="T81" fmla="*/ 8 h 528"/>
                  <a:gd name="T82" fmla="*/ 289 w 684"/>
                  <a:gd name="T83" fmla="*/ 0 h 528"/>
                  <a:gd name="T84" fmla="*/ 342 w 684"/>
                  <a:gd name="T85" fmla="*/ 0 h 528"/>
                  <a:gd name="T86" fmla="*/ 684 w 684"/>
                  <a:gd name="T87" fmla="*/ 528 h 5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684" h="528">
                    <a:moveTo>
                      <a:pt x="342" y="0"/>
                    </a:moveTo>
                    <a:lnTo>
                      <a:pt x="360" y="0"/>
                    </a:lnTo>
                    <a:lnTo>
                      <a:pt x="378" y="0"/>
                    </a:lnTo>
                    <a:lnTo>
                      <a:pt x="395" y="0"/>
                    </a:lnTo>
                    <a:lnTo>
                      <a:pt x="409" y="4"/>
                    </a:lnTo>
                    <a:lnTo>
                      <a:pt x="427" y="4"/>
                    </a:lnTo>
                    <a:lnTo>
                      <a:pt x="444" y="8"/>
                    </a:lnTo>
                    <a:lnTo>
                      <a:pt x="462" y="13"/>
                    </a:lnTo>
                    <a:lnTo>
                      <a:pt x="475" y="17"/>
                    </a:lnTo>
                    <a:lnTo>
                      <a:pt x="493" y="22"/>
                    </a:lnTo>
                    <a:lnTo>
                      <a:pt x="507" y="31"/>
                    </a:lnTo>
                    <a:lnTo>
                      <a:pt x="520" y="35"/>
                    </a:lnTo>
                    <a:lnTo>
                      <a:pt x="533" y="44"/>
                    </a:lnTo>
                    <a:lnTo>
                      <a:pt x="547" y="48"/>
                    </a:lnTo>
                    <a:lnTo>
                      <a:pt x="560" y="57"/>
                    </a:lnTo>
                    <a:lnTo>
                      <a:pt x="573" y="66"/>
                    </a:lnTo>
                    <a:lnTo>
                      <a:pt x="582" y="75"/>
                    </a:lnTo>
                    <a:lnTo>
                      <a:pt x="595" y="84"/>
                    </a:lnTo>
                    <a:lnTo>
                      <a:pt x="604" y="93"/>
                    </a:lnTo>
                    <a:lnTo>
                      <a:pt x="618" y="102"/>
                    </a:lnTo>
                    <a:lnTo>
                      <a:pt x="627" y="115"/>
                    </a:lnTo>
                    <a:lnTo>
                      <a:pt x="635" y="124"/>
                    </a:lnTo>
                    <a:lnTo>
                      <a:pt x="640" y="133"/>
                    </a:lnTo>
                    <a:lnTo>
                      <a:pt x="649" y="146"/>
                    </a:lnTo>
                    <a:lnTo>
                      <a:pt x="658" y="160"/>
                    </a:lnTo>
                    <a:lnTo>
                      <a:pt x="662" y="168"/>
                    </a:lnTo>
                    <a:lnTo>
                      <a:pt x="667" y="182"/>
                    </a:lnTo>
                    <a:lnTo>
                      <a:pt x="671" y="195"/>
                    </a:lnTo>
                    <a:lnTo>
                      <a:pt x="675" y="208"/>
                    </a:lnTo>
                    <a:lnTo>
                      <a:pt x="680" y="222"/>
                    </a:lnTo>
                    <a:lnTo>
                      <a:pt x="680" y="235"/>
                    </a:lnTo>
                    <a:lnTo>
                      <a:pt x="680" y="248"/>
                    </a:lnTo>
                    <a:lnTo>
                      <a:pt x="684" y="262"/>
                    </a:lnTo>
                    <a:lnTo>
                      <a:pt x="680" y="280"/>
                    </a:lnTo>
                    <a:lnTo>
                      <a:pt x="680" y="293"/>
                    </a:lnTo>
                    <a:lnTo>
                      <a:pt x="680" y="306"/>
                    </a:lnTo>
                    <a:lnTo>
                      <a:pt x="675" y="320"/>
                    </a:lnTo>
                    <a:lnTo>
                      <a:pt x="671" y="333"/>
                    </a:lnTo>
                    <a:lnTo>
                      <a:pt x="667" y="346"/>
                    </a:lnTo>
                    <a:lnTo>
                      <a:pt x="662" y="355"/>
                    </a:lnTo>
                    <a:lnTo>
                      <a:pt x="658" y="368"/>
                    </a:lnTo>
                    <a:lnTo>
                      <a:pt x="649" y="382"/>
                    </a:lnTo>
                    <a:lnTo>
                      <a:pt x="640" y="391"/>
                    </a:lnTo>
                    <a:lnTo>
                      <a:pt x="635" y="404"/>
                    </a:lnTo>
                    <a:lnTo>
                      <a:pt x="627" y="413"/>
                    </a:lnTo>
                    <a:lnTo>
                      <a:pt x="618" y="426"/>
                    </a:lnTo>
                    <a:lnTo>
                      <a:pt x="604" y="435"/>
                    </a:lnTo>
                    <a:lnTo>
                      <a:pt x="595" y="444"/>
                    </a:lnTo>
                    <a:lnTo>
                      <a:pt x="582" y="453"/>
                    </a:lnTo>
                    <a:lnTo>
                      <a:pt x="573" y="462"/>
                    </a:lnTo>
                    <a:lnTo>
                      <a:pt x="560" y="471"/>
                    </a:lnTo>
                    <a:lnTo>
                      <a:pt x="547" y="480"/>
                    </a:lnTo>
                    <a:lnTo>
                      <a:pt x="533" y="484"/>
                    </a:lnTo>
                    <a:lnTo>
                      <a:pt x="520" y="493"/>
                    </a:lnTo>
                    <a:lnTo>
                      <a:pt x="507" y="497"/>
                    </a:lnTo>
                    <a:lnTo>
                      <a:pt x="493" y="506"/>
                    </a:lnTo>
                    <a:lnTo>
                      <a:pt x="475" y="511"/>
                    </a:lnTo>
                    <a:lnTo>
                      <a:pt x="462" y="515"/>
                    </a:lnTo>
                    <a:lnTo>
                      <a:pt x="444" y="520"/>
                    </a:lnTo>
                    <a:lnTo>
                      <a:pt x="427" y="520"/>
                    </a:lnTo>
                    <a:lnTo>
                      <a:pt x="409" y="524"/>
                    </a:lnTo>
                    <a:lnTo>
                      <a:pt x="395" y="528"/>
                    </a:lnTo>
                    <a:lnTo>
                      <a:pt x="378" y="528"/>
                    </a:lnTo>
                    <a:lnTo>
                      <a:pt x="360" y="528"/>
                    </a:lnTo>
                    <a:lnTo>
                      <a:pt x="342" y="528"/>
                    </a:lnTo>
                    <a:lnTo>
                      <a:pt x="324" y="528"/>
                    </a:lnTo>
                    <a:lnTo>
                      <a:pt x="306" y="528"/>
                    </a:lnTo>
                    <a:lnTo>
                      <a:pt x="289" y="528"/>
                    </a:lnTo>
                    <a:lnTo>
                      <a:pt x="271" y="524"/>
                    </a:lnTo>
                    <a:lnTo>
                      <a:pt x="253" y="520"/>
                    </a:lnTo>
                    <a:lnTo>
                      <a:pt x="235" y="520"/>
                    </a:lnTo>
                    <a:lnTo>
                      <a:pt x="222" y="515"/>
                    </a:lnTo>
                    <a:lnTo>
                      <a:pt x="204" y="511"/>
                    </a:lnTo>
                    <a:lnTo>
                      <a:pt x="191" y="506"/>
                    </a:lnTo>
                    <a:lnTo>
                      <a:pt x="178" y="497"/>
                    </a:lnTo>
                    <a:lnTo>
                      <a:pt x="160" y="493"/>
                    </a:lnTo>
                    <a:lnTo>
                      <a:pt x="146" y="484"/>
                    </a:lnTo>
                    <a:lnTo>
                      <a:pt x="133" y="480"/>
                    </a:lnTo>
                    <a:lnTo>
                      <a:pt x="120" y="471"/>
                    </a:lnTo>
                    <a:lnTo>
                      <a:pt x="111" y="462"/>
                    </a:lnTo>
                    <a:lnTo>
                      <a:pt x="98" y="453"/>
                    </a:lnTo>
                    <a:lnTo>
                      <a:pt x="84" y="444"/>
                    </a:lnTo>
                    <a:lnTo>
                      <a:pt x="75" y="435"/>
                    </a:lnTo>
                    <a:lnTo>
                      <a:pt x="66" y="426"/>
                    </a:lnTo>
                    <a:lnTo>
                      <a:pt x="58" y="413"/>
                    </a:lnTo>
                    <a:lnTo>
                      <a:pt x="49" y="404"/>
                    </a:lnTo>
                    <a:lnTo>
                      <a:pt x="40" y="391"/>
                    </a:lnTo>
                    <a:lnTo>
                      <a:pt x="31" y="382"/>
                    </a:lnTo>
                    <a:lnTo>
                      <a:pt x="26" y="368"/>
                    </a:lnTo>
                    <a:lnTo>
                      <a:pt x="18" y="355"/>
                    </a:lnTo>
                    <a:lnTo>
                      <a:pt x="13" y="346"/>
                    </a:lnTo>
                    <a:lnTo>
                      <a:pt x="9" y="333"/>
                    </a:lnTo>
                    <a:lnTo>
                      <a:pt x="4" y="320"/>
                    </a:lnTo>
                    <a:lnTo>
                      <a:pt x="4" y="306"/>
                    </a:lnTo>
                    <a:lnTo>
                      <a:pt x="0" y="293"/>
                    </a:lnTo>
                    <a:lnTo>
                      <a:pt x="0" y="280"/>
                    </a:lnTo>
                    <a:lnTo>
                      <a:pt x="0" y="262"/>
                    </a:lnTo>
                    <a:lnTo>
                      <a:pt x="0" y="248"/>
                    </a:lnTo>
                    <a:lnTo>
                      <a:pt x="0" y="235"/>
                    </a:lnTo>
                    <a:lnTo>
                      <a:pt x="4" y="222"/>
                    </a:lnTo>
                    <a:lnTo>
                      <a:pt x="4" y="208"/>
                    </a:lnTo>
                    <a:lnTo>
                      <a:pt x="9" y="195"/>
                    </a:lnTo>
                    <a:lnTo>
                      <a:pt x="13" y="182"/>
                    </a:lnTo>
                    <a:lnTo>
                      <a:pt x="18" y="168"/>
                    </a:lnTo>
                    <a:lnTo>
                      <a:pt x="26" y="160"/>
                    </a:lnTo>
                    <a:lnTo>
                      <a:pt x="31" y="146"/>
                    </a:lnTo>
                    <a:lnTo>
                      <a:pt x="40" y="133"/>
                    </a:lnTo>
                    <a:lnTo>
                      <a:pt x="49" y="124"/>
                    </a:lnTo>
                    <a:lnTo>
                      <a:pt x="58" y="115"/>
                    </a:lnTo>
                    <a:lnTo>
                      <a:pt x="66" y="102"/>
                    </a:lnTo>
                    <a:lnTo>
                      <a:pt x="75" y="93"/>
                    </a:lnTo>
                    <a:lnTo>
                      <a:pt x="84" y="84"/>
                    </a:lnTo>
                    <a:lnTo>
                      <a:pt x="98" y="75"/>
                    </a:lnTo>
                    <a:lnTo>
                      <a:pt x="111" y="66"/>
                    </a:lnTo>
                    <a:lnTo>
                      <a:pt x="120" y="57"/>
                    </a:lnTo>
                    <a:lnTo>
                      <a:pt x="133" y="48"/>
                    </a:lnTo>
                    <a:lnTo>
                      <a:pt x="146" y="44"/>
                    </a:lnTo>
                    <a:lnTo>
                      <a:pt x="160" y="35"/>
                    </a:lnTo>
                    <a:lnTo>
                      <a:pt x="178" y="31"/>
                    </a:lnTo>
                    <a:lnTo>
                      <a:pt x="191" y="22"/>
                    </a:lnTo>
                    <a:lnTo>
                      <a:pt x="204" y="17"/>
                    </a:lnTo>
                    <a:lnTo>
                      <a:pt x="222" y="13"/>
                    </a:lnTo>
                    <a:lnTo>
                      <a:pt x="235" y="8"/>
                    </a:lnTo>
                    <a:lnTo>
                      <a:pt x="253" y="4"/>
                    </a:lnTo>
                    <a:lnTo>
                      <a:pt x="271" y="4"/>
                    </a:lnTo>
                    <a:lnTo>
                      <a:pt x="289" y="0"/>
                    </a:lnTo>
                    <a:lnTo>
                      <a:pt x="306" y="0"/>
                    </a:lnTo>
                    <a:lnTo>
                      <a:pt x="324" y="0"/>
                    </a:lnTo>
                    <a:lnTo>
                      <a:pt x="342" y="0"/>
                    </a:lnTo>
                    <a:close/>
                    <a:moveTo>
                      <a:pt x="0" y="0"/>
                    </a:moveTo>
                    <a:lnTo>
                      <a:pt x="0" y="0"/>
                    </a:lnTo>
                    <a:close/>
                    <a:moveTo>
                      <a:pt x="684" y="528"/>
                    </a:moveTo>
                    <a:lnTo>
                      <a:pt x="684" y="528"/>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99" name="Freeform 64"/>
              <p:cNvSpPr>
                <a:spLocks/>
              </p:cNvSpPr>
              <p:nvPr/>
            </p:nvSpPr>
            <p:spPr bwMode="auto">
              <a:xfrm>
                <a:off x="886" y="2220"/>
                <a:ext cx="684" cy="528"/>
              </a:xfrm>
              <a:custGeom>
                <a:avLst/>
                <a:gdLst>
                  <a:gd name="T0" fmla="*/ 378 w 684"/>
                  <a:gd name="T1" fmla="*/ 0 h 528"/>
                  <a:gd name="T2" fmla="*/ 427 w 684"/>
                  <a:gd name="T3" fmla="*/ 4 h 528"/>
                  <a:gd name="T4" fmla="*/ 475 w 684"/>
                  <a:gd name="T5" fmla="*/ 17 h 528"/>
                  <a:gd name="T6" fmla="*/ 520 w 684"/>
                  <a:gd name="T7" fmla="*/ 35 h 528"/>
                  <a:gd name="T8" fmla="*/ 560 w 684"/>
                  <a:gd name="T9" fmla="*/ 57 h 528"/>
                  <a:gd name="T10" fmla="*/ 595 w 684"/>
                  <a:gd name="T11" fmla="*/ 84 h 528"/>
                  <a:gd name="T12" fmla="*/ 627 w 684"/>
                  <a:gd name="T13" fmla="*/ 115 h 528"/>
                  <a:gd name="T14" fmla="*/ 649 w 684"/>
                  <a:gd name="T15" fmla="*/ 146 h 528"/>
                  <a:gd name="T16" fmla="*/ 667 w 684"/>
                  <a:gd name="T17" fmla="*/ 182 h 528"/>
                  <a:gd name="T18" fmla="*/ 680 w 684"/>
                  <a:gd name="T19" fmla="*/ 222 h 528"/>
                  <a:gd name="T20" fmla="*/ 684 w 684"/>
                  <a:gd name="T21" fmla="*/ 262 h 528"/>
                  <a:gd name="T22" fmla="*/ 680 w 684"/>
                  <a:gd name="T23" fmla="*/ 306 h 528"/>
                  <a:gd name="T24" fmla="*/ 667 w 684"/>
                  <a:gd name="T25" fmla="*/ 346 h 528"/>
                  <a:gd name="T26" fmla="*/ 649 w 684"/>
                  <a:gd name="T27" fmla="*/ 382 h 528"/>
                  <a:gd name="T28" fmla="*/ 627 w 684"/>
                  <a:gd name="T29" fmla="*/ 413 h 528"/>
                  <a:gd name="T30" fmla="*/ 595 w 684"/>
                  <a:gd name="T31" fmla="*/ 444 h 528"/>
                  <a:gd name="T32" fmla="*/ 560 w 684"/>
                  <a:gd name="T33" fmla="*/ 471 h 528"/>
                  <a:gd name="T34" fmla="*/ 520 w 684"/>
                  <a:gd name="T35" fmla="*/ 493 h 528"/>
                  <a:gd name="T36" fmla="*/ 475 w 684"/>
                  <a:gd name="T37" fmla="*/ 511 h 528"/>
                  <a:gd name="T38" fmla="*/ 427 w 684"/>
                  <a:gd name="T39" fmla="*/ 520 h 528"/>
                  <a:gd name="T40" fmla="*/ 378 w 684"/>
                  <a:gd name="T41" fmla="*/ 528 h 528"/>
                  <a:gd name="T42" fmla="*/ 324 w 684"/>
                  <a:gd name="T43" fmla="*/ 528 h 528"/>
                  <a:gd name="T44" fmla="*/ 271 w 684"/>
                  <a:gd name="T45" fmla="*/ 524 h 528"/>
                  <a:gd name="T46" fmla="*/ 222 w 684"/>
                  <a:gd name="T47" fmla="*/ 515 h 528"/>
                  <a:gd name="T48" fmla="*/ 178 w 684"/>
                  <a:gd name="T49" fmla="*/ 497 h 528"/>
                  <a:gd name="T50" fmla="*/ 133 w 684"/>
                  <a:gd name="T51" fmla="*/ 480 h 528"/>
                  <a:gd name="T52" fmla="*/ 98 w 684"/>
                  <a:gd name="T53" fmla="*/ 453 h 528"/>
                  <a:gd name="T54" fmla="*/ 66 w 684"/>
                  <a:gd name="T55" fmla="*/ 426 h 528"/>
                  <a:gd name="T56" fmla="*/ 40 w 684"/>
                  <a:gd name="T57" fmla="*/ 391 h 528"/>
                  <a:gd name="T58" fmla="*/ 18 w 684"/>
                  <a:gd name="T59" fmla="*/ 355 h 528"/>
                  <a:gd name="T60" fmla="*/ 4 w 684"/>
                  <a:gd name="T61" fmla="*/ 320 h 528"/>
                  <a:gd name="T62" fmla="*/ 0 w 684"/>
                  <a:gd name="T63" fmla="*/ 280 h 528"/>
                  <a:gd name="T64" fmla="*/ 0 w 684"/>
                  <a:gd name="T65" fmla="*/ 235 h 528"/>
                  <a:gd name="T66" fmla="*/ 9 w 684"/>
                  <a:gd name="T67" fmla="*/ 195 h 528"/>
                  <a:gd name="T68" fmla="*/ 26 w 684"/>
                  <a:gd name="T69" fmla="*/ 160 h 528"/>
                  <a:gd name="T70" fmla="*/ 49 w 684"/>
                  <a:gd name="T71" fmla="*/ 124 h 528"/>
                  <a:gd name="T72" fmla="*/ 75 w 684"/>
                  <a:gd name="T73" fmla="*/ 93 h 528"/>
                  <a:gd name="T74" fmla="*/ 111 w 684"/>
                  <a:gd name="T75" fmla="*/ 66 h 528"/>
                  <a:gd name="T76" fmla="*/ 146 w 684"/>
                  <a:gd name="T77" fmla="*/ 44 h 528"/>
                  <a:gd name="T78" fmla="*/ 191 w 684"/>
                  <a:gd name="T79" fmla="*/ 22 h 528"/>
                  <a:gd name="T80" fmla="*/ 235 w 684"/>
                  <a:gd name="T81" fmla="*/ 8 h 528"/>
                  <a:gd name="T82" fmla="*/ 289 w 684"/>
                  <a:gd name="T83" fmla="*/ 0 h 528"/>
                  <a:gd name="T84" fmla="*/ 342 w 684"/>
                  <a:gd name="T85" fmla="*/ 0 h 5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84" h="528">
                    <a:moveTo>
                      <a:pt x="342" y="0"/>
                    </a:moveTo>
                    <a:lnTo>
                      <a:pt x="360" y="0"/>
                    </a:lnTo>
                    <a:lnTo>
                      <a:pt x="378" y="0"/>
                    </a:lnTo>
                    <a:lnTo>
                      <a:pt x="395" y="0"/>
                    </a:lnTo>
                    <a:lnTo>
                      <a:pt x="409" y="4"/>
                    </a:lnTo>
                    <a:lnTo>
                      <a:pt x="427" y="4"/>
                    </a:lnTo>
                    <a:lnTo>
                      <a:pt x="444" y="8"/>
                    </a:lnTo>
                    <a:lnTo>
                      <a:pt x="462" y="13"/>
                    </a:lnTo>
                    <a:lnTo>
                      <a:pt x="475" y="17"/>
                    </a:lnTo>
                    <a:lnTo>
                      <a:pt x="493" y="22"/>
                    </a:lnTo>
                    <a:lnTo>
                      <a:pt x="507" y="31"/>
                    </a:lnTo>
                    <a:lnTo>
                      <a:pt x="520" y="35"/>
                    </a:lnTo>
                    <a:lnTo>
                      <a:pt x="533" y="44"/>
                    </a:lnTo>
                    <a:lnTo>
                      <a:pt x="547" y="48"/>
                    </a:lnTo>
                    <a:lnTo>
                      <a:pt x="560" y="57"/>
                    </a:lnTo>
                    <a:lnTo>
                      <a:pt x="573" y="66"/>
                    </a:lnTo>
                    <a:lnTo>
                      <a:pt x="582" y="75"/>
                    </a:lnTo>
                    <a:lnTo>
                      <a:pt x="595" y="84"/>
                    </a:lnTo>
                    <a:lnTo>
                      <a:pt x="604" y="93"/>
                    </a:lnTo>
                    <a:lnTo>
                      <a:pt x="618" y="102"/>
                    </a:lnTo>
                    <a:lnTo>
                      <a:pt x="627" y="115"/>
                    </a:lnTo>
                    <a:lnTo>
                      <a:pt x="635" y="124"/>
                    </a:lnTo>
                    <a:lnTo>
                      <a:pt x="640" y="133"/>
                    </a:lnTo>
                    <a:lnTo>
                      <a:pt x="649" y="146"/>
                    </a:lnTo>
                    <a:lnTo>
                      <a:pt x="658" y="160"/>
                    </a:lnTo>
                    <a:lnTo>
                      <a:pt x="662" y="168"/>
                    </a:lnTo>
                    <a:lnTo>
                      <a:pt x="667" y="182"/>
                    </a:lnTo>
                    <a:lnTo>
                      <a:pt x="671" y="195"/>
                    </a:lnTo>
                    <a:lnTo>
                      <a:pt x="675" y="208"/>
                    </a:lnTo>
                    <a:lnTo>
                      <a:pt x="680" y="222"/>
                    </a:lnTo>
                    <a:lnTo>
                      <a:pt x="680" y="235"/>
                    </a:lnTo>
                    <a:lnTo>
                      <a:pt x="680" y="248"/>
                    </a:lnTo>
                    <a:lnTo>
                      <a:pt x="684" y="262"/>
                    </a:lnTo>
                    <a:lnTo>
                      <a:pt x="680" y="280"/>
                    </a:lnTo>
                    <a:lnTo>
                      <a:pt x="680" y="293"/>
                    </a:lnTo>
                    <a:lnTo>
                      <a:pt x="680" y="306"/>
                    </a:lnTo>
                    <a:lnTo>
                      <a:pt x="675" y="320"/>
                    </a:lnTo>
                    <a:lnTo>
                      <a:pt x="671" y="333"/>
                    </a:lnTo>
                    <a:lnTo>
                      <a:pt x="667" y="346"/>
                    </a:lnTo>
                    <a:lnTo>
                      <a:pt x="662" y="355"/>
                    </a:lnTo>
                    <a:lnTo>
                      <a:pt x="658" y="368"/>
                    </a:lnTo>
                    <a:lnTo>
                      <a:pt x="649" y="382"/>
                    </a:lnTo>
                    <a:lnTo>
                      <a:pt x="640" y="391"/>
                    </a:lnTo>
                    <a:lnTo>
                      <a:pt x="635" y="404"/>
                    </a:lnTo>
                    <a:lnTo>
                      <a:pt x="627" y="413"/>
                    </a:lnTo>
                    <a:lnTo>
                      <a:pt x="618" y="426"/>
                    </a:lnTo>
                    <a:lnTo>
                      <a:pt x="604" y="435"/>
                    </a:lnTo>
                    <a:lnTo>
                      <a:pt x="595" y="444"/>
                    </a:lnTo>
                    <a:lnTo>
                      <a:pt x="582" y="453"/>
                    </a:lnTo>
                    <a:lnTo>
                      <a:pt x="573" y="462"/>
                    </a:lnTo>
                    <a:lnTo>
                      <a:pt x="560" y="471"/>
                    </a:lnTo>
                    <a:lnTo>
                      <a:pt x="547" y="480"/>
                    </a:lnTo>
                    <a:lnTo>
                      <a:pt x="533" y="484"/>
                    </a:lnTo>
                    <a:lnTo>
                      <a:pt x="520" y="493"/>
                    </a:lnTo>
                    <a:lnTo>
                      <a:pt x="507" y="497"/>
                    </a:lnTo>
                    <a:lnTo>
                      <a:pt x="493" y="506"/>
                    </a:lnTo>
                    <a:lnTo>
                      <a:pt x="475" y="511"/>
                    </a:lnTo>
                    <a:lnTo>
                      <a:pt x="462" y="515"/>
                    </a:lnTo>
                    <a:lnTo>
                      <a:pt x="444" y="520"/>
                    </a:lnTo>
                    <a:lnTo>
                      <a:pt x="427" y="520"/>
                    </a:lnTo>
                    <a:lnTo>
                      <a:pt x="409" y="524"/>
                    </a:lnTo>
                    <a:lnTo>
                      <a:pt x="395" y="528"/>
                    </a:lnTo>
                    <a:lnTo>
                      <a:pt x="378" y="528"/>
                    </a:lnTo>
                    <a:lnTo>
                      <a:pt x="360" y="528"/>
                    </a:lnTo>
                    <a:lnTo>
                      <a:pt x="342" y="528"/>
                    </a:lnTo>
                    <a:lnTo>
                      <a:pt x="324" y="528"/>
                    </a:lnTo>
                    <a:lnTo>
                      <a:pt x="306" y="528"/>
                    </a:lnTo>
                    <a:lnTo>
                      <a:pt x="289" y="528"/>
                    </a:lnTo>
                    <a:lnTo>
                      <a:pt x="271" y="524"/>
                    </a:lnTo>
                    <a:lnTo>
                      <a:pt x="253" y="520"/>
                    </a:lnTo>
                    <a:lnTo>
                      <a:pt x="235" y="520"/>
                    </a:lnTo>
                    <a:lnTo>
                      <a:pt x="222" y="515"/>
                    </a:lnTo>
                    <a:lnTo>
                      <a:pt x="204" y="511"/>
                    </a:lnTo>
                    <a:lnTo>
                      <a:pt x="191" y="506"/>
                    </a:lnTo>
                    <a:lnTo>
                      <a:pt x="178" y="497"/>
                    </a:lnTo>
                    <a:lnTo>
                      <a:pt x="160" y="493"/>
                    </a:lnTo>
                    <a:lnTo>
                      <a:pt x="146" y="484"/>
                    </a:lnTo>
                    <a:lnTo>
                      <a:pt x="133" y="480"/>
                    </a:lnTo>
                    <a:lnTo>
                      <a:pt x="120" y="471"/>
                    </a:lnTo>
                    <a:lnTo>
                      <a:pt x="111" y="462"/>
                    </a:lnTo>
                    <a:lnTo>
                      <a:pt x="98" y="453"/>
                    </a:lnTo>
                    <a:lnTo>
                      <a:pt x="84" y="444"/>
                    </a:lnTo>
                    <a:lnTo>
                      <a:pt x="75" y="435"/>
                    </a:lnTo>
                    <a:lnTo>
                      <a:pt x="66" y="426"/>
                    </a:lnTo>
                    <a:lnTo>
                      <a:pt x="58" y="413"/>
                    </a:lnTo>
                    <a:lnTo>
                      <a:pt x="49" y="404"/>
                    </a:lnTo>
                    <a:lnTo>
                      <a:pt x="40" y="391"/>
                    </a:lnTo>
                    <a:lnTo>
                      <a:pt x="31" y="382"/>
                    </a:lnTo>
                    <a:lnTo>
                      <a:pt x="26" y="368"/>
                    </a:lnTo>
                    <a:lnTo>
                      <a:pt x="18" y="355"/>
                    </a:lnTo>
                    <a:lnTo>
                      <a:pt x="13" y="346"/>
                    </a:lnTo>
                    <a:lnTo>
                      <a:pt x="9" y="333"/>
                    </a:lnTo>
                    <a:lnTo>
                      <a:pt x="4" y="320"/>
                    </a:lnTo>
                    <a:lnTo>
                      <a:pt x="4" y="306"/>
                    </a:lnTo>
                    <a:lnTo>
                      <a:pt x="0" y="293"/>
                    </a:lnTo>
                    <a:lnTo>
                      <a:pt x="0" y="280"/>
                    </a:lnTo>
                    <a:lnTo>
                      <a:pt x="0" y="262"/>
                    </a:lnTo>
                    <a:lnTo>
                      <a:pt x="0" y="248"/>
                    </a:lnTo>
                    <a:lnTo>
                      <a:pt x="0" y="235"/>
                    </a:lnTo>
                    <a:lnTo>
                      <a:pt x="4" y="222"/>
                    </a:lnTo>
                    <a:lnTo>
                      <a:pt x="4" y="208"/>
                    </a:lnTo>
                    <a:lnTo>
                      <a:pt x="9" y="195"/>
                    </a:lnTo>
                    <a:lnTo>
                      <a:pt x="13" y="182"/>
                    </a:lnTo>
                    <a:lnTo>
                      <a:pt x="18" y="168"/>
                    </a:lnTo>
                    <a:lnTo>
                      <a:pt x="26" y="160"/>
                    </a:lnTo>
                    <a:lnTo>
                      <a:pt x="31" y="146"/>
                    </a:lnTo>
                    <a:lnTo>
                      <a:pt x="40" y="133"/>
                    </a:lnTo>
                    <a:lnTo>
                      <a:pt x="49" y="124"/>
                    </a:lnTo>
                    <a:lnTo>
                      <a:pt x="58" y="115"/>
                    </a:lnTo>
                    <a:lnTo>
                      <a:pt x="66" y="102"/>
                    </a:lnTo>
                    <a:lnTo>
                      <a:pt x="75" y="93"/>
                    </a:lnTo>
                    <a:lnTo>
                      <a:pt x="84" y="84"/>
                    </a:lnTo>
                    <a:lnTo>
                      <a:pt x="98" y="75"/>
                    </a:lnTo>
                    <a:lnTo>
                      <a:pt x="111" y="66"/>
                    </a:lnTo>
                    <a:lnTo>
                      <a:pt x="120" y="57"/>
                    </a:lnTo>
                    <a:lnTo>
                      <a:pt x="133" y="48"/>
                    </a:lnTo>
                    <a:lnTo>
                      <a:pt x="146" y="44"/>
                    </a:lnTo>
                    <a:lnTo>
                      <a:pt x="160" y="35"/>
                    </a:lnTo>
                    <a:lnTo>
                      <a:pt x="178" y="31"/>
                    </a:lnTo>
                    <a:lnTo>
                      <a:pt x="191" y="22"/>
                    </a:lnTo>
                    <a:lnTo>
                      <a:pt x="204" y="17"/>
                    </a:lnTo>
                    <a:lnTo>
                      <a:pt x="222" y="13"/>
                    </a:lnTo>
                    <a:lnTo>
                      <a:pt x="235" y="8"/>
                    </a:lnTo>
                    <a:lnTo>
                      <a:pt x="253" y="4"/>
                    </a:lnTo>
                    <a:lnTo>
                      <a:pt x="271" y="4"/>
                    </a:lnTo>
                    <a:lnTo>
                      <a:pt x="289" y="0"/>
                    </a:lnTo>
                    <a:lnTo>
                      <a:pt x="306" y="0"/>
                    </a:lnTo>
                    <a:lnTo>
                      <a:pt x="324" y="0"/>
                    </a:lnTo>
                    <a:lnTo>
                      <a:pt x="34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00" name="Line 65"/>
              <p:cNvSpPr>
                <a:spLocks noChangeShapeType="1"/>
              </p:cNvSpPr>
              <p:nvPr/>
            </p:nvSpPr>
            <p:spPr bwMode="auto">
              <a:xfrm>
                <a:off x="886" y="2220"/>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1" name="Line 66"/>
              <p:cNvSpPr>
                <a:spLocks noChangeShapeType="1"/>
              </p:cNvSpPr>
              <p:nvPr/>
            </p:nvSpPr>
            <p:spPr bwMode="auto">
              <a:xfrm>
                <a:off x="1570" y="2748"/>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2" name="Rectangle 67"/>
              <p:cNvSpPr>
                <a:spLocks noChangeArrowheads="1"/>
              </p:cNvSpPr>
              <p:nvPr/>
            </p:nvSpPr>
            <p:spPr bwMode="auto">
              <a:xfrm>
                <a:off x="1028" y="2322"/>
                <a:ext cx="35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Sample</a:t>
                </a:r>
                <a:endParaRPr lang="en-US" altLang="en-US" sz="1800">
                  <a:latin typeface="Arial" panose="020B0604020202020204" pitchFamily="34" charset="0"/>
                </a:endParaRPr>
              </a:p>
            </p:txBody>
          </p:sp>
          <p:sp>
            <p:nvSpPr>
              <p:cNvPr id="22603" name="Rectangle 68"/>
              <p:cNvSpPr>
                <a:spLocks noChangeArrowheads="1"/>
              </p:cNvSpPr>
              <p:nvPr/>
            </p:nvSpPr>
            <p:spPr bwMode="auto">
              <a:xfrm>
                <a:off x="886" y="2220"/>
                <a:ext cx="684"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04" name="Freeform 69"/>
              <p:cNvSpPr>
                <a:spLocks noEditPoints="1"/>
              </p:cNvSpPr>
              <p:nvPr/>
            </p:nvSpPr>
            <p:spPr bwMode="auto">
              <a:xfrm>
                <a:off x="1766" y="2371"/>
                <a:ext cx="604" cy="164"/>
              </a:xfrm>
              <a:custGeom>
                <a:avLst/>
                <a:gdLst>
                  <a:gd name="T0" fmla="*/ 0 w 604"/>
                  <a:gd name="T1" fmla="*/ 40 h 164"/>
                  <a:gd name="T2" fmla="*/ 453 w 604"/>
                  <a:gd name="T3" fmla="*/ 40 h 164"/>
                  <a:gd name="T4" fmla="*/ 453 w 604"/>
                  <a:gd name="T5" fmla="*/ 0 h 164"/>
                  <a:gd name="T6" fmla="*/ 604 w 604"/>
                  <a:gd name="T7" fmla="*/ 84 h 164"/>
                  <a:gd name="T8" fmla="*/ 453 w 604"/>
                  <a:gd name="T9" fmla="*/ 164 h 164"/>
                  <a:gd name="T10" fmla="*/ 453 w 604"/>
                  <a:gd name="T11" fmla="*/ 124 h 164"/>
                  <a:gd name="T12" fmla="*/ 0 w 604"/>
                  <a:gd name="T13" fmla="*/ 124 h 164"/>
                  <a:gd name="T14" fmla="*/ 0 w 604"/>
                  <a:gd name="T15" fmla="*/ 40 h 164"/>
                  <a:gd name="T16" fmla="*/ 0 w 604"/>
                  <a:gd name="T17" fmla="*/ 0 h 164"/>
                  <a:gd name="T18" fmla="*/ 0 w 604"/>
                  <a:gd name="T19" fmla="*/ 0 h 164"/>
                  <a:gd name="T20" fmla="*/ 604 w 604"/>
                  <a:gd name="T21" fmla="*/ 164 h 164"/>
                  <a:gd name="T22" fmla="*/ 604 w 604"/>
                  <a:gd name="T23" fmla="*/ 164 h 1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4" h="164">
                    <a:moveTo>
                      <a:pt x="0" y="40"/>
                    </a:moveTo>
                    <a:lnTo>
                      <a:pt x="453" y="40"/>
                    </a:lnTo>
                    <a:lnTo>
                      <a:pt x="453" y="0"/>
                    </a:lnTo>
                    <a:lnTo>
                      <a:pt x="604" y="84"/>
                    </a:lnTo>
                    <a:lnTo>
                      <a:pt x="453" y="164"/>
                    </a:lnTo>
                    <a:lnTo>
                      <a:pt x="453" y="124"/>
                    </a:lnTo>
                    <a:lnTo>
                      <a:pt x="0" y="124"/>
                    </a:lnTo>
                    <a:lnTo>
                      <a:pt x="0" y="40"/>
                    </a:lnTo>
                    <a:close/>
                    <a:moveTo>
                      <a:pt x="0" y="0"/>
                    </a:moveTo>
                    <a:lnTo>
                      <a:pt x="0" y="0"/>
                    </a:lnTo>
                    <a:close/>
                    <a:moveTo>
                      <a:pt x="604" y="164"/>
                    </a:moveTo>
                    <a:lnTo>
                      <a:pt x="604" y="164"/>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05" name="Freeform 70"/>
              <p:cNvSpPr>
                <a:spLocks/>
              </p:cNvSpPr>
              <p:nvPr/>
            </p:nvSpPr>
            <p:spPr bwMode="auto">
              <a:xfrm>
                <a:off x="1766" y="2371"/>
                <a:ext cx="604" cy="164"/>
              </a:xfrm>
              <a:custGeom>
                <a:avLst/>
                <a:gdLst>
                  <a:gd name="T0" fmla="*/ 0 w 604"/>
                  <a:gd name="T1" fmla="*/ 40 h 164"/>
                  <a:gd name="T2" fmla="*/ 453 w 604"/>
                  <a:gd name="T3" fmla="*/ 40 h 164"/>
                  <a:gd name="T4" fmla="*/ 453 w 604"/>
                  <a:gd name="T5" fmla="*/ 0 h 164"/>
                  <a:gd name="T6" fmla="*/ 604 w 604"/>
                  <a:gd name="T7" fmla="*/ 84 h 164"/>
                  <a:gd name="T8" fmla="*/ 453 w 604"/>
                  <a:gd name="T9" fmla="*/ 164 h 164"/>
                  <a:gd name="T10" fmla="*/ 453 w 604"/>
                  <a:gd name="T11" fmla="*/ 124 h 164"/>
                  <a:gd name="T12" fmla="*/ 0 w 604"/>
                  <a:gd name="T13" fmla="*/ 124 h 164"/>
                  <a:gd name="T14" fmla="*/ 0 w 604"/>
                  <a:gd name="T15" fmla="*/ 40 h 1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04" h="164">
                    <a:moveTo>
                      <a:pt x="0" y="40"/>
                    </a:moveTo>
                    <a:lnTo>
                      <a:pt x="453" y="40"/>
                    </a:lnTo>
                    <a:lnTo>
                      <a:pt x="453" y="0"/>
                    </a:lnTo>
                    <a:lnTo>
                      <a:pt x="604" y="84"/>
                    </a:lnTo>
                    <a:lnTo>
                      <a:pt x="453" y="164"/>
                    </a:lnTo>
                    <a:lnTo>
                      <a:pt x="453" y="124"/>
                    </a:lnTo>
                    <a:lnTo>
                      <a:pt x="0" y="124"/>
                    </a:lnTo>
                    <a:lnTo>
                      <a:pt x="0" y="4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06" name="Line 71"/>
              <p:cNvSpPr>
                <a:spLocks noChangeShapeType="1"/>
              </p:cNvSpPr>
              <p:nvPr/>
            </p:nvSpPr>
            <p:spPr bwMode="auto">
              <a:xfrm>
                <a:off x="1766" y="2371"/>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7" name="Line 72"/>
              <p:cNvSpPr>
                <a:spLocks noChangeShapeType="1"/>
              </p:cNvSpPr>
              <p:nvPr/>
            </p:nvSpPr>
            <p:spPr bwMode="auto">
              <a:xfrm>
                <a:off x="2370" y="2535"/>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8" name="Rectangle 73"/>
              <p:cNvSpPr>
                <a:spLocks noChangeArrowheads="1"/>
              </p:cNvSpPr>
              <p:nvPr/>
            </p:nvSpPr>
            <p:spPr bwMode="auto">
              <a:xfrm>
                <a:off x="1766" y="2371"/>
                <a:ext cx="604"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09" name="Freeform 74"/>
              <p:cNvSpPr>
                <a:spLocks/>
              </p:cNvSpPr>
              <p:nvPr/>
            </p:nvSpPr>
            <p:spPr bwMode="auto">
              <a:xfrm>
                <a:off x="1784" y="2655"/>
                <a:ext cx="520" cy="169"/>
              </a:xfrm>
              <a:custGeom>
                <a:avLst/>
                <a:gdLst>
                  <a:gd name="T0" fmla="*/ 262 w 520"/>
                  <a:gd name="T1" fmla="*/ 169 h 169"/>
                  <a:gd name="T2" fmla="*/ 0 w 520"/>
                  <a:gd name="T3" fmla="*/ 169 h 169"/>
                  <a:gd name="T4" fmla="*/ 0 w 520"/>
                  <a:gd name="T5" fmla="*/ 0 h 169"/>
                  <a:gd name="T6" fmla="*/ 520 w 520"/>
                  <a:gd name="T7" fmla="*/ 0 h 169"/>
                  <a:gd name="T8" fmla="*/ 520 w 520"/>
                  <a:gd name="T9" fmla="*/ 169 h 169"/>
                  <a:gd name="T10" fmla="*/ 262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62" y="169"/>
                    </a:moveTo>
                    <a:lnTo>
                      <a:pt x="0" y="169"/>
                    </a:lnTo>
                    <a:lnTo>
                      <a:pt x="0" y="0"/>
                    </a:lnTo>
                    <a:lnTo>
                      <a:pt x="520" y="0"/>
                    </a:lnTo>
                    <a:lnTo>
                      <a:pt x="520" y="169"/>
                    </a:lnTo>
                    <a:lnTo>
                      <a:pt x="262" y="169"/>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10" name="Freeform 75"/>
              <p:cNvSpPr>
                <a:spLocks/>
              </p:cNvSpPr>
              <p:nvPr/>
            </p:nvSpPr>
            <p:spPr bwMode="auto">
              <a:xfrm>
                <a:off x="1784" y="2655"/>
                <a:ext cx="520" cy="169"/>
              </a:xfrm>
              <a:custGeom>
                <a:avLst/>
                <a:gdLst>
                  <a:gd name="T0" fmla="*/ 262 w 520"/>
                  <a:gd name="T1" fmla="*/ 169 h 169"/>
                  <a:gd name="T2" fmla="*/ 0 w 520"/>
                  <a:gd name="T3" fmla="*/ 169 h 169"/>
                  <a:gd name="T4" fmla="*/ 0 w 520"/>
                  <a:gd name="T5" fmla="*/ 0 h 169"/>
                  <a:gd name="T6" fmla="*/ 520 w 520"/>
                  <a:gd name="T7" fmla="*/ 0 h 169"/>
                  <a:gd name="T8" fmla="*/ 520 w 520"/>
                  <a:gd name="T9" fmla="*/ 169 h 169"/>
                  <a:gd name="T10" fmla="*/ 262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62" y="169"/>
                    </a:moveTo>
                    <a:lnTo>
                      <a:pt x="0" y="169"/>
                    </a:lnTo>
                    <a:lnTo>
                      <a:pt x="0" y="0"/>
                    </a:lnTo>
                    <a:lnTo>
                      <a:pt x="520" y="0"/>
                    </a:lnTo>
                    <a:lnTo>
                      <a:pt x="520" y="169"/>
                    </a:lnTo>
                    <a:lnTo>
                      <a:pt x="262" y="16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11" name="Rectangle 76"/>
              <p:cNvSpPr>
                <a:spLocks noChangeArrowheads="1"/>
              </p:cNvSpPr>
              <p:nvPr/>
            </p:nvSpPr>
            <p:spPr bwMode="auto">
              <a:xfrm>
                <a:off x="1841" y="2682"/>
                <a:ext cx="31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Time 1</a:t>
                </a:r>
                <a:endParaRPr lang="en-US" altLang="en-US" sz="1800">
                  <a:latin typeface="Arial" panose="020B0604020202020204" pitchFamily="34" charset="0"/>
                </a:endParaRPr>
              </a:p>
            </p:txBody>
          </p:sp>
          <p:sp>
            <p:nvSpPr>
              <p:cNvPr id="22612" name="Rectangle 77"/>
              <p:cNvSpPr>
                <a:spLocks noChangeArrowheads="1"/>
              </p:cNvSpPr>
              <p:nvPr/>
            </p:nvSpPr>
            <p:spPr bwMode="auto">
              <a:xfrm>
                <a:off x="1784" y="2655"/>
                <a:ext cx="520"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13" name="Freeform 78"/>
              <p:cNvSpPr>
                <a:spLocks/>
              </p:cNvSpPr>
              <p:nvPr/>
            </p:nvSpPr>
            <p:spPr bwMode="auto">
              <a:xfrm>
                <a:off x="2455" y="2268"/>
                <a:ext cx="422" cy="338"/>
              </a:xfrm>
              <a:custGeom>
                <a:avLst/>
                <a:gdLst>
                  <a:gd name="T0" fmla="*/ 209 w 422"/>
                  <a:gd name="T1" fmla="*/ 338 h 338"/>
                  <a:gd name="T2" fmla="*/ 0 w 422"/>
                  <a:gd name="T3" fmla="*/ 338 h 338"/>
                  <a:gd name="T4" fmla="*/ 0 w 422"/>
                  <a:gd name="T5" fmla="*/ 0 h 338"/>
                  <a:gd name="T6" fmla="*/ 422 w 422"/>
                  <a:gd name="T7" fmla="*/ 0 h 338"/>
                  <a:gd name="T8" fmla="*/ 422 w 422"/>
                  <a:gd name="T9" fmla="*/ 338 h 338"/>
                  <a:gd name="T10" fmla="*/ 209 w 422"/>
                  <a:gd name="T11" fmla="*/ 338 h 3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2" h="338">
                    <a:moveTo>
                      <a:pt x="209" y="338"/>
                    </a:moveTo>
                    <a:lnTo>
                      <a:pt x="0" y="338"/>
                    </a:lnTo>
                    <a:lnTo>
                      <a:pt x="0" y="0"/>
                    </a:lnTo>
                    <a:lnTo>
                      <a:pt x="422" y="0"/>
                    </a:lnTo>
                    <a:lnTo>
                      <a:pt x="422" y="338"/>
                    </a:lnTo>
                    <a:lnTo>
                      <a:pt x="209" y="338"/>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14" name="Freeform 79"/>
              <p:cNvSpPr>
                <a:spLocks/>
              </p:cNvSpPr>
              <p:nvPr/>
            </p:nvSpPr>
            <p:spPr bwMode="auto">
              <a:xfrm>
                <a:off x="2455" y="2268"/>
                <a:ext cx="422" cy="338"/>
              </a:xfrm>
              <a:custGeom>
                <a:avLst/>
                <a:gdLst>
                  <a:gd name="T0" fmla="*/ 209 w 422"/>
                  <a:gd name="T1" fmla="*/ 338 h 338"/>
                  <a:gd name="T2" fmla="*/ 0 w 422"/>
                  <a:gd name="T3" fmla="*/ 338 h 338"/>
                  <a:gd name="T4" fmla="*/ 0 w 422"/>
                  <a:gd name="T5" fmla="*/ 0 h 338"/>
                  <a:gd name="T6" fmla="*/ 422 w 422"/>
                  <a:gd name="T7" fmla="*/ 0 h 338"/>
                  <a:gd name="T8" fmla="*/ 422 w 422"/>
                  <a:gd name="T9" fmla="*/ 338 h 338"/>
                  <a:gd name="T10" fmla="*/ 209 w 422"/>
                  <a:gd name="T11" fmla="*/ 338 h 3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2" h="338">
                    <a:moveTo>
                      <a:pt x="209" y="338"/>
                    </a:moveTo>
                    <a:lnTo>
                      <a:pt x="0" y="338"/>
                    </a:lnTo>
                    <a:lnTo>
                      <a:pt x="0" y="0"/>
                    </a:lnTo>
                    <a:lnTo>
                      <a:pt x="422" y="0"/>
                    </a:lnTo>
                    <a:lnTo>
                      <a:pt x="422" y="338"/>
                    </a:lnTo>
                    <a:lnTo>
                      <a:pt x="209" y="33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15" name="Rectangle 80"/>
              <p:cNvSpPr>
                <a:spLocks noChangeArrowheads="1"/>
              </p:cNvSpPr>
              <p:nvPr/>
            </p:nvSpPr>
            <p:spPr bwMode="auto">
              <a:xfrm>
                <a:off x="2544" y="2318"/>
                <a:ext cx="30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30% </a:t>
                </a:r>
                <a:endParaRPr lang="en-US" altLang="en-US" sz="1800">
                  <a:latin typeface="Arial" panose="020B0604020202020204" pitchFamily="34" charset="0"/>
                </a:endParaRPr>
              </a:p>
            </p:txBody>
          </p:sp>
          <p:sp>
            <p:nvSpPr>
              <p:cNvPr id="22616" name="Rectangle 81"/>
              <p:cNvSpPr>
                <a:spLocks noChangeArrowheads="1"/>
              </p:cNvSpPr>
              <p:nvPr/>
            </p:nvSpPr>
            <p:spPr bwMode="auto">
              <a:xfrm>
                <a:off x="2526" y="2438"/>
                <a:ext cx="19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dirty="0">
                    <a:solidFill>
                      <a:srgbClr val="000000"/>
                    </a:solidFill>
                    <a:latin typeface="Arial" panose="020B0604020202020204" pitchFamily="34" charset="0"/>
                  </a:rPr>
                  <a:t>dies</a:t>
                </a:r>
                <a:endParaRPr lang="en-US" altLang="en-US" sz="1800" dirty="0">
                  <a:latin typeface="Arial" panose="020B0604020202020204" pitchFamily="34" charset="0"/>
                </a:endParaRPr>
              </a:p>
            </p:txBody>
          </p:sp>
          <p:sp>
            <p:nvSpPr>
              <p:cNvPr id="22617" name="Rectangle 82"/>
              <p:cNvSpPr>
                <a:spLocks noChangeArrowheads="1"/>
              </p:cNvSpPr>
              <p:nvPr/>
            </p:nvSpPr>
            <p:spPr bwMode="auto">
              <a:xfrm>
                <a:off x="2455" y="2268"/>
                <a:ext cx="422"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18" name="Freeform 83"/>
              <p:cNvSpPr>
                <a:spLocks noEditPoints="1"/>
              </p:cNvSpPr>
              <p:nvPr/>
            </p:nvSpPr>
            <p:spPr bwMode="auto">
              <a:xfrm>
                <a:off x="3010" y="2371"/>
                <a:ext cx="605" cy="164"/>
              </a:xfrm>
              <a:custGeom>
                <a:avLst/>
                <a:gdLst>
                  <a:gd name="T0" fmla="*/ 0 w 605"/>
                  <a:gd name="T1" fmla="*/ 40 h 164"/>
                  <a:gd name="T2" fmla="*/ 454 w 605"/>
                  <a:gd name="T3" fmla="*/ 40 h 164"/>
                  <a:gd name="T4" fmla="*/ 454 w 605"/>
                  <a:gd name="T5" fmla="*/ 0 h 164"/>
                  <a:gd name="T6" fmla="*/ 605 w 605"/>
                  <a:gd name="T7" fmla="*/ 84 h 164"/>
                  <a:gd name="T8" fmla="*/ 454 w 605"/>
                  <a:gd name="T9" fmla="*/ 164 h 164"/>
                  <a:gd name="T10" fmla="*/ 454 w 605"/>
                  <a:gd name="T11" fmla="*/ 124 h 164"/>
                  <a:gd name="T12" fmla="*/ 0 w 605"/>
                  <a:gd name="T13" fmla="*/ 124 h 164"/>
                  <a:gd name="T14" fmla="*/ 0 w 605"/>
                  <a:gd name="T15" fmla="*/ 40 h 164"/>
                  <a:gd name="T16" fmla="*/ 0 w 605"/>
                  <a:gd name="T17" fmla="*/ 0 h 164"/>
                  <a:gd name="T18" fmla="*/ 0 w 605"/>
                  <a:gd name="T19" fmla="*/ 0 h 164"/>
                  <a:gd name="T20" fmla="*/ 605 w 605"/>
                  <a:gd name="T21" fmla="*/ 164 h 164"/>
                  <a:gd name="T22" fmla="*/ 605 w 605"/>
                  <a:gd name="T23" fmla="*/ 164 h 1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5" h="164">
                    <a:moveTo>
                      <a:pt x="0" y="40"/>
                    </a:moveTo>
                    <a:lnTo>
                      <a:pt x="454" y="40"/>
                    </a:lnTo>
                    <a:lnTo>
                      <a:pt x="454" y="0"/>
                    </a:lnTo>
                    <a:lnTo>
                      <a:pt x="605" y="84"/>
                    </a:lnTo>
                    <a:lnTo>
                      <a:pt x="454" y="164"/>
                    </a:lnTo>
                    <a:lnTo>
                      <a:pt x="454" y="124"/>
                    </a:lnTo>
                    <a:lnTo>
                      <a:pt x="0" y="124"/>
                    </a:lnTo>
                    <a:lnTo>
                      <a:pt x="0" y="40"/>
                    </a:lnTo>
                    <a:close/>
                    <a:moveTo>
                      <a:pt x="0" y="0"/>
                    </a:moveTo>
                    <a:lnTo>
                      <a:pt x="0" y="0"/>
                    </a:lnTo>
                    <a:close/>
                    <a:moveTo>
                      <a:pt x="605" y="164"/>
                    </a:moveTo>
                    <a:lnTo>
                      <a:pt x="605" y="164"/>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19" name="Freeform 84"/>
              <p:cNvSpPr>
                <a:spLocks/>
              </p:cNvSpPr>
              <p:nvPr/>
            </p:nvSpPr>
            <p:spPr bwMode="auto">
              <a:xfrm>
                <a:off x="3010" y="2371"/>
                <a:ext cx="605" cy="164"/>
              </a:xfrm>
              <a:custGeom>
                <a:avLst/>
                <a:gdLst>
                  <a:gd name="T0" fmla="*/ 0 w 605"/>
                  <a:gd name="T1" fmla="*/ 40 h 164"/>
                  <a:gd name="T2" fmla="*/ 454 w 605"/>
                  <a:gd name="T3" fmla="*/ 40 h 164"/>
                  <a:gd name="T4" fmla="*/ 454 w 605"/>
                  <a:gd name="T5" fmla="*/ 0 h 164"/>
                  <a:gd name="T6" fmla="*/ 605 w 605"/>
                  <a:gd name="T7" fmla="*/ 84 h 164"/>
                  <a:gd name="T8" fmla="*/ 454 w 605"/>
                  <a:gd name="T9" fmla="*/ 164 h 164"/>
                  <a:gd name="T10" fmla="*/ 454 w 605"/>
                  <a:gd name="T11" fmla="*/ 124 h 164"/>
                  <a:gd name="T12" fmla="*/ 0 w 605"/>
                  <a:gd name="T13" fmla="*/ 124 h 164"/>
                  <a:gd name="T14" fmla="*/ 0 w 605"/>
                  <a:gd name="T15" fmla="*/ 40 h 1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05" h="164">
                    <a:moveTo>
                      <a:pt x="0" y="40"/>
                    </a:moveTo>
                    <a:lnTo>
                      <a:pt x="454" y="40"/>
                    </a:lnTo>
                    <a:lnTo>
                      <a:pt x="454" y="0"/>
                    </a:lnTo>
                    <a:lnTo>
                      <a:pt x="605" y="84"/>
                    </a:lnTo>
                    <a:lnTo>
                      <a:pt x="454" y="164"/>
                    </a:lnTo>
                    <a:lnTo>
                      <a:pt x="454" y="124"/>
                    </a:lnTo>
                    <a:lnTo>
                      <a:pt x="0" y="124"/>
                    </a:lnTo>
                    <a:lnTo>
                      <a:pt x="0" y="4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20" name="Line 85"/>
              <p:cNvSpPr>
                <a:spLocks noChangeShapeType="1"/>
              </p:cNvSpPr>
              <p:nvPr/>
            </p:nvSpPr>
            <p:spPr bwMode="auto">
              <a:xfrm>
                <a:off x="3010" y="2371"/>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1" name="Line 86"/>
              <p:cNvSpPr>
                <a:spLocks noChangeShapeType="1"/>
              </p:cNvSpPr>
              <p:nvPr/>
            </p:nvSpPr>
            <p:spPr bwMode="auto">
              <a:xfrm>
                <a:off x="3615" y="2535"/>
                <a:ext cx="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2" name="Rectangle 87"/>
              <p:cNvSpPr>
                <a:spLocks noChangeArrowheads="1"/>
              </p:cNvSpPr>
              <p:nvPr/>
            </p:nvSpPr>
            <p:spPr bwMode="auto">
              <a:xfrm>
                <a:off x="3010" y="2371"/>
                <a:ext cx="605"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23" name="Freeform 88"/>
              <p:cNvSpPr>
                <a:spLocks/>
              </p:cNvSpPr>
              <p:nvPr/>
            </p:nvSpPr>
            <p:spPr bwMode="auto">
              <a:xfrm>
                <a:off x="3028" y="2655"/>
                <a:ext cx="520" cy="169"/>
              </a:xfrm>
              <a:custGeom>
                <a:avLst/>
                <a:gdLst>
                  <a:gd name="T0" fmla="*/ 258 w 520"/>
                  <a:gd name="T1" fmla="*/ 169 h 169"/>
                  <a:gd name="T2" fmla="*/ 0 w 520"/>
                  <a:gd name="T3" fmla="*/ 169 h 169"/>
                  <a:gd name="T4" fmla="*/ 0 w 520"/>
                  <a:gd name="T5" fmla="*/ 0 h 169"/>
                  <a:gd name="T6" fmla="*/ 520 w 520"/>
                  <a:gd name="T7" fmla="*/ 0 h 169"/>
                  <a:gd name="T8" fmla="*/ 520 w 520"/>
                  <a:gd name="T9" fmla="*/ 169 h 169"/>
                  <a:gd name="T10" fmla="*/ 258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58" y="169"/>
                    </a:moveTo>
                    <a:lnTo>
                      <a:pt x="0" y="169"/>
                    </a:lnTo>
                    <a:lnTo>
                      <a:pt x="0" y="0"/>
                    </a:lnTo>
                    <a:lnTo>
                      <a:pt x="520" y="0"/>
                    </a:lnTo>
                    <a:lnTo>
                      <a:pt x="520" y="169"/>
                    </a:lnTo>
                    <a:lnTo>
                      <a:pt x="258" y="169"/>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24" name="Freeform 89"/>
              <p:cNvSpPr>
                <a:spLocks/>
              </p:cNvSpPr>
              <p:nvPr/>
            </p:nvSpPr>
            <p:spPr bwMode="auto">
              <a:xfrm>
                <a:off x="3028" y="2655"/>
                <a:ext cx="520" cy="169"/>
              </a:xfrm>
              <a:custGeom>
                <a:avLst/>
                <a:gdLst>
                  <a:gd name="T0" fmla="*/ 258 w 520"/>
                  <a:gd name="T1" fmla="*/ 169 h 169"/>
                  <a:gd name="T2" fmla="*/ 0 w 520"/>
                  <a:gd name="T3" fmla="*/ 169 h 169"/>
                  <a:gd name="T4" fmla="*/ 0 w 520"/>
                  <a:gd name="T5" fmla="*/ 0 h 169"/>
                  <a:gd name="T6" fmla="*/ 520 w 520"/>
                  <a:gd name="T7" fmla="*/ 0 h 169"/>
                  <a:gd name="T8" fmla="*/ 520 w 520"/>
                  <a:gd name="T9" fmla="*/ 169 h 169"/>
                  <a:gd name="T10" fmla="*/ 258 w 520"/>
                  <a:gd name="T11" fmla="*/ 169 h 1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0" h="169">
                    <a:moveTo>
                      <a:pt x="258" y="169"/>
                    </a:moveTo>
                    <a:lnTo>
                      <a:pt x="0" y="169"/>
                    </a:lnTo>
                    <a:lnTo>
                      <a:pt x="0" y="0"/>
                    </a:lnTo>
                    <a:lnTo>
                      <a:pt x="520" y="0"/>
                    </a:lnTo>
                    <a:lnTo>
                      <a:pt x="520" y="169"/>
                    </a:lnTo>
                    <a:lnTo>
                      <a:pt x="258" y="16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25" name="Rectangle 90"/>
              <p:cNvSpPr>
                <a:spLocks noChangeArrowheads="1"/>
              </p:cNvSpPr>
              <p:nvPr/>
            </p:nvSpPr>
            <p:spPr bwMode="auto">
              <a:xfrm>
                <a:off x="3082" y="2682"/>
                <a:ext cx="31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Time 2</a:t>
                </a:r>
                <a:endParaRPr lang="en-US" altLang="en-US" sz="1800">
                  <a:latin typeface="Arial" panose="020B0604020202020204" pitchFamily="34" charset="0"/>
                </a:endParaRPr>
              </a:p>
            </p:txBody>
          </p:sp>
          <p:sp>
            <p:nvSpPr>
              <p:cNvPr id="22626" name="Rectangle 91"/>
              <p:cNvSpPr>
                <a:spLocks noChangeArrowheads="1"/>
              </p:cNvSpPr>
              <p:nvPr/>
            </p:nvSpPr>
            <p:spPr bwMode="auto">
              <a:xfrm>
                <a:off x="3028" y="2655"/>
                <a:ext cx="520"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27" name="Freeform 92"/>
              <p:cNvSpPr>
                <a:spLocks/>
              </p:cNvSpPr>
              <p:nvPr/>
            </p:nvSpPr>
            <p:spPr bwMode="auto">
              <a:xfrm>
                <a:off x="3748" y="2268"/>
                <a:ext cx="423" cy="338"/>
              </a:xfrm>
              <a:custGeom>
                <a:avLst/>
                <a:gdLst>
                  <a:gd name="T0" fmla="*/ 209 w 423"/>
                  <a:gd name="T1" fmla="*/ 338 h 338"/>
                  <a:gd name="T2" fmla="*/ 0 w 423"/>
                  <a:gd name="T3" fmla="*/ 338 h 338"/>
                  <a:gd name="T4" fmla="*/ 0 w 423"/>
                  <a:gd name="T5" fmla="*/ 0 h 338"/>
                  <a:gd name="T6" fmla="*/ 423 w 423"/>
                  <a:gd name="T7" fmla="*/ 0 h 338"/>
                  <a:gd name="T8" fmla="*/ 423 w 423"/>
                  <a:gd name="T9" fmla="*/ 338 h 338"/>
                  <a:gd name="T10" fmla="*/ 209 w 423"/>
                  <a:gd name="T11" fmla="*/ 338 h 3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3" h="338">
                    <a:moveTo>
                      <a:pt x="209" y="338"/>
                    </a:moveTo>
                    <a:lnTo>
                      <a:pt x="0" y="338"/>
                    </a:lnTo>
                    <a:lnTo>
                      <a:pt x="0" y="0"/>
                    </a:lnTo>
                    <a:lnTo>
                      <a:pt x="423" y="0"/>
                    </a:lnTo>
                    <a:lnTo>
                      <a:pt x="423" y="338"/>
                    </a:lnTo>
                    <a:lnTo>
                      <a:pt x="209" y="338"/>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28" name="Freeform 93"/>
              <p:cNvSpPr>
                <a:spLocks/>
              </p:cNvSpPr>
              <p:nvPr/>
            </p:nvSpPr>
            <p:spPr bwMode="auto">
              <a:xfrm>
                <a:off x="3748" y="2268"/>
                <a:ext cx="423" cy="338"/>
              </a:xfrm>
              <a:custGeom>
                <a:avLst/>
                <a:gdLst>
                  <a:gd name="T0" fmla="*/ 209 w 423"/>
                  <a:gd name="T1" fmla="*/ 338 h 338"/>
                  <a:gd name="T2" fmla="*/ 0 w 423"/>
                  <a:gd name="T3" fmla="*/ 338 h 338"/>
                  <a:gd name="T4" fmla="*/ 0 w 423"/>
                  <a:gd name="T5" fmla="*/ 0 h 338"/>
                  <a:gd name="T6" fmla="*/ 423 w 423"/>
                  <a:gd name="T7" fmla="*/ 0 h 338"/>
                  <a:gd name="T8" fmla="*/ 423 w 423"/>
                  <a:gd name="T9" fmla="*/ 338 h 338"/>
                  <a:gd name="T10" fmla="*/ 209 w 423"/>
                  <a:gd name="T11" fmla="*/ 338 h 3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23" h="338">
                    <a:moveTo>
                      <a:pt x="209" y="338"/>
                    </a:moveTo>
                    <a:lnTo>
                      <a:pt x="0" y="338"/>
                    </a:lnTo>
                    <a:lnTo>
                      <a:pt x="0" y="0"/>
                    </a:lnTo>
                    <a:lnTo>
                      <a:pt x="423" y="0"/>
                    </a:lnTo>
                    <a:lnTo>
                      <a:pt x="423" y="338"/>
                    </a:lnTo>
                    <a:lnTo>
                      <a:pt x="209" y="338"/>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629" name="Rectangle 94"/>
              <p:cNvSpPr>
                <a:spLocks noChangeArrowheads="1"/>
              </p:cNvSpPr>
              <p:nvPr/>
            </p:nvSpPr>
            <p:spPr bwMode="auto">
              <a:xfrm>
                <a:off x="3837" y="2318"/>
                <a:ext cx="30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15% </a:t>
                </a:r>
                <a:endParaRPr lang="en-US" altLang="en-US" sz="1800">
                  <a:latin typeface="Arial" panose="020B0604020202020204" pitchFamily="34" charset="0"/>
                </a:endParaRPr>
              </a:p>
            </p:txBody>
          </p:sp>
          <p:sp>
            <p:nvSpPr>
              <p:cNvPr id="22630" name="Rectangle 95"/>
              <p:cNvSpPr>
                <a:spLocks noChangeArrowheads="1"/>
              </p:cNvSpPr>
              <p:nvPr/>
            </p:nvSpPr>
            <p:spPr bwMode="auto">
              <a:xfrm>
                <a:off x="3819" y="2438"/>
                <a:ext cx="19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dies</a:t>
                </a:r>
                <a:endParaRPr lang="en-US" altLang="en-US" sz="1800">
                  <a:latin typeface="Arial" panose="020B0604020202020204" pitchFamily="34" charset="0"/>
                </a:endParaRPr>
              </a:p>
            </p:txBody>
          </p:sp>
          <p:sp>
            <p:nvSpPr>
              <p:cNvPr id="22631" name="Rectangle 96"/>
              <p:cNvSpPr>
                <a:spLocks noChangeArrowheads="1"/>
              </p:cNvSpPr>
              <p:nvPr/>
            </p:nvSpPr>
            <p:spPr bwMode="auto">
              <a:xfrm>
                <a:off x="3748" y="2268"/>
                <a:ext cx="423"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32" name="Rectangle 97"/>
              <p:cNvSpPr>
                <a:spLocks noChangeArrowheads="1"/>
              </p:cNvSpPr>
              <p:nvPr/>
            </p:nvSpPr>
            <p:spPr bwMode="auto">
              <a:xfrm>
                <a:off x="4353" y="1393"/>
                <a:ext cx="84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33" name="Rectangle 98"/>
              <p:cNvSpPr>
                <a:spLocks noChangeArrowheads="1"/>
              </p:cNvSpPr>
              <p:nvPr/>
            </p:nvSpPr>
            <p:spPr bwMode="auto">
              <a:xfrm>
                <a:off x="4534" y="1420"/>
                <a:ext cx="64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Risk of death </a:t>
                </a:r>
                <a:endParaRPr lang="en-US" altLang="en-US" sz="1800">
                  <a:latin typeface="Arial" panose="020B0604020202020204" pitchFamily="34" charset="0"/>
                </a:endParaRPr>
              </a:p>
            </p:txBody>
          </p:sp>
          <p:sp>
            <p:nvSpPr>
              <p:cNvPr id="22634" name="Rectangle 99"/>
              <p:cNvSpPr>
                <a:spLocks noChangeArrowheads="1"/>
              </p:cNvSpPr>
              <p:nvPr/>
            </p:nvSpPr>
            <p:spPr bwMode="auto">
              <a:xfrm>
                <a:off x="4604" y="1540"/>
                <a:ext cx="49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at the end </a:t>
                </a:r>
                <a:endParaRPr lang="en-US" altLang="en-US" sz="1800">
                  <a:latin typeface="Arial" panose="020B0604020202020204" pitchFamily="34" charset="0"/>
                </a:endParaRPr>
              </a:p>
            </p:txBody>
          </p:sp>
          <p:sp>
            <p:nvSpPr>
              <p:cNvPr id="22635" name="Rectangle 100"/>
              <p:cNvSpPr>
                <a:spLocks noChangeArrowheads="1"/>
              </p:cNvSpPr>
              <p:nvPr/>
            </p:nvSpPr>
            <p:spPr bwMode="auto">
              <a:xfrm>
                <a:off x="4558" y="1660"/>
                <a:ext cx="58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of the period</a:t>
                </a:r>
                <a:endParaRPr lang="en-US" altLang="en-US" sz="1800">
                  <a:latin typeface="Arial" panose="020B0604020202020204" pitchFamily="34" charset="0"/>
                </a:endParaRPr>
              </a:p>
            </p:txBody>
          </p:sp>
          <p:sp>
            <p:nvSpPr>
              <p:cNvPr id="22636" name="Rectangle 101"/>
              <p:cNvSpPr>
                <a:spLocks noChangeArrowheads="1"/>
              </p:cNvSpPr>
              <p:nvPr/>
            </p:nvSpPr>
            <p:spPr bwMode="auto">
              <a:xfrm>
                <a:off x="4353" y="2304"/>
                <a:ext cx="84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37" name="Rectangle 102"/>
              <p:cNvSpPr>
                <a:spLocks noChangeArrowheads="1"/>
              </p:cNvSpPr>
              <p:nvPr/>
            </p:nvSpPr>
            <p:spPr bwMode="auto">
              <a:xfrm>
                <a:off x="4468" y="2327"/>
                <a:ext cx="61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Risk of death</a:t>
                </a:r>
                <a:endParaRPr lang="en-US" altLang="en-US" sz="1800">
                  <a:latin typeface="Arial" panose="020B0604020202020204" pitchFamily="34" charset="0"/>
                </a:endParaRPr>
              </a:p>
            </p:txBody>
          </p:sp>
          <p:sp>
            <p:nvSpPr>
              <p:cNvPr id="22638" name="Rectangle 103"/>
              <p:cNvSpPr>
                <a:spLocks noChangeArrowheads="1"/>
              </p:cNvSpPr>
              <p:nvPr/>
            </p:nvSpPr>
            <p:spPr bwMode="auto">
              <a:xfrm>
                <a:off x="4486" y="2447"/>
                <a:ext cx="60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decomposed</a:t>
                </a:r>
                <a:endParaRPr lang="en-US" altLang="en-US" sz="1800">
                  <a:latin typeface="Arial" panose="020B0604020202020204" pitchFamily="34" charset="0"/>
                </a:endParaRPr>
              </a:p>
            </p:txBody>
          </p:sp>
          <p:sp>
            <p:nvSpPr>
              <p:cNvPr id="22639" name="Rectangle 104"/>
              <p:cNvSpPr>
                <a:spLocks noChangeArrowheads="1"/>
              </p:cNvSpPr>
              <p:nvPr/>
            </p:nvSpPr>
            <p:spPr bwMode="auto">
              <a:xfrm>
                <a:off x="4571" y="2567"/>
                <a:ext cx="40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different </a:t>
                </a:r>
                <a:endParaRPr lang="en-US" altLang="en-US" sz="1800">
                  <a:latin typeface="Arial" panose="020B0604020202020204" pitchFamily="34" charset="0"/>
                </a:endParaRPr>
              </a:p>
            </p:txBody>
          </p:sp>
          <p:sp>
            <p:nvSpPr>
              <p:cNvPr id="22640" name="Rectangle 105"/>
              <p:cNvSpPr>
                <a:spLocks noChangeArrowheads="1"/>
              </p:cNvSpPr>
              <p:nvPr/>
            </p:nvSpPr>
            <p:spPr bwMode="auto">
              <a:xfrm>
                <a:off x="4670" y="2687"/>
                <a:ext cx="25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times</a:t>
                </a:r>
                <a:endParaRPr lang="en-US" altLang="en-US" sz="1800">
                  <a:latin typeface="Arial" panose="020B0604020202020204" pitchFamily="34" charset="0"/>
                </a:endParaRPr>
              </a:p>
            </p:txBody>
          </p:sp>
          <p:sp>
            <p:nvSpPr>
              <p:cNvPr id="22641" name="Rectangle 106"/>
              <p:cNvSpPr>
                <a:spLocks noChangeArrowheads="1"/>
              </p:cNvSpPr>
              <p:nvPr/>
            </p:nvSpPr>
            <p:spPr bwMode="auto">
              <a:xfrm>
                <a:off x="4353" y="3175"/>
                <a:ext cx="84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2642" name="Rectangle 107"/>
              <p:cNvSpPr>
                <a:spLocks noChangeArrowheads="1"/>
              </p:cNvSpPr>
              <p:nvPr/>
            </p:nvSpPr>
            <p:spPr bwMode="auto">
              <a:xfrm>
                <a:off x="4534" y="3198"/>
                <a:ext cx="61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Risk of death</a:t>
                </a:r>
                <a:endParaRPr lang="en-US" altLang="en-US" sz="1800">
                  <a:latin typeface="Arial" panose="020B0604020202020204" pitchFamily="34" charset="0"/>
                </a:endParaRPr>
              </a:p>
            </p:txBody>
          </p:sp>
          <p:sp>
            <p:nvSpPr>
              <p:cNvPr id="22643" name="Rectangle 108"/>
              <p:cNvSpPr>
                <a:spLocks noChangeArrowheads="1"/>
              </p:cNvSpPr>
              <p:nvPr/>
            </p:nvSpPr>
            <p:spPr bwMode="auto">
              <a:xfrm>
                <a:off x="4406" y="3318"/>
                <a:ext cx="96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In groups of different</a:t>
                </a:r>
                <a:endParaRPr lang="en-US" altLang="en-US" sz="1800">
                  <a:latin typeface="Arial" panose="020B0604020202020204" pitchFamily="34" charset="0"/>
                </a:endParaRPr>
              </a:p>
            </p:txBody>
          </p:sp>
          <p:sp>
            <p:nvSpPr>
              <p:cNvPr id="22644" name="Rectangle 110"/>
              <p:cNvSpPr>
                <a:spLocks noChangeArrowheads="1"/>
              </p:cNvSpPr>
              <p:nvPr/>
            </p:nvSpPr>
            <p:spPr bwMode="auto">
              <a:xfrm>
                <a:off x="4520" y="3430"/>
                <a:ext cx="67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300">
                    <a:solidFill>
                      <a:srgbClr val="000000"/>
                    </a:solidFill>
                    <a:latin typeface="Arial" panose="020B0604020202020204" pitchFamily="34" charset="0"/>
                  </a:rPr>
                  <a:t>characteristics</a:t>
                </a:r>
                <a:endParaRPr lang="en-US" altLang="en-US" sz="1800">
                  <a:latin typeface="Arial" panose="020B0604020202020204" pitchFamily="34" charset="0"/>
                </a:endParaRPr>
              </a:p>
            </p:txBody>
          </p:sp>
        </p:grpSp>
      </p:grpSp>
      <p:sp>
        <p:nvSpPr>
          <p:cNvPr id="11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715" x="8293100" y="3543300"/>
          <p14:tracePt t="726" x="8280400" y="3543300"/>
          <p14:tracePt t="740" x="8261350" y="3562350"/>
          <p14:tracePt t="755" x="8210550" y="3568700"/>
          <p14:tracePt t="772" x="8089900" y="3587750"/>
          <p14:tracePt t="789" x="7962900" y="3594100"/>
          <p14:tracePt t="805" x="7874000" y="3594100"/>
          <p14:tracePt t="822" x="7632700" y="3562350"/>
          <p14:tracePt t="839" x="7512050" y="3530600"/>
          <p14:tracePt t="857" x="7289800" y="3441700"/>
          <p14:tracePt t="872" x="7175500" y="3352800"/>
          <p14:tracePt t="889" x="6927850" y="3136900"/>
          <p14:tracePt t="907" x="6788150" y="2933700"/>
          <p14:tracePt t="922" x="6737350" y="2825750"/>
          <p14:tracePt t="938" x="6699250" y="2755900"/>
          <p14:tracePt t="2230" x="6673850" y="2762250"/>
          <p14:tracePt t="2240" x="6648450" y="2768600"/>
          <p14:tracePt t="2251" x="6591300" y="2787650"/>
          <p14:tracePt t="2262" x="6496050" y="2819400"/>
          <p14:tracePt t="2273" x="6299200" y="2844800"/>
          <p14:tracePt t="2288" x="5988050" y="2863850"/>
          <p14:tracePt t="2304" x="5200650" y="2832100"/>
          <p14:tracePt t="2321" x="4851400" y="2762250"/>
          <p14:tracePt t="2338" x="4108450" y="2597150"/>
          <p14:tracePt t="2354" x="3873500" y="2533650"/>
          <p14:tracePt t="2371" x="3536950" y="2438400"/>
          <p14:tracePt t="2388" x="3441700" y="2406650"/>
          <p14:tracePt t="2405" x="3359150" y="2368550"/>
          <p14:tracePt t="2423" x="3327400" y="2349500"/>
          <p14:tracePt t="2439" x="3321050" y="2343150"/>
          <p14:tracePt t="3057" x="3314700" y="2343150"/>
          <p14:tracePt t="3067" x="3295650" y="2343150"/>
          <p14:tracePt t="3077" x="3276600" y="2343150"/>
          <p14:tracePt t="3090" x="3238500" y="2343150"/>
          <p14:tracePt t="3105" x="3187700" y="2343150"/>
          <p14:tracePt t="3122" x="3105150" y="2336800"/>
          <p14:tracePt t="3139" x="3041650" y="2330450"/>
          <p14:tracePt t="3155" x="2895600" y="2298700"/>
          <p14:tracePt t="3173" x="2800350" y="2273300"/>
          <p14:tracePt t="3190" x="2768600" y="2266950"/>
          <p14:tracePt t="3205" x="2724150" y="2254250"/>
          <p14:tracePt t="3222" x="2711450" y="2254250"/>
          <p14:tracePt t="3239" x="2692400" y="2247900"/>
          <p14:tracePt t="3256" x="2692400" y="2241550"/>
          <p14:tracePt t="3272" x="2679700" y="2241550"/>
          <p14:tracePt t="3289" x="2667000" y="2235200"/>
          <p14:tracePt t="3310" x="2660650" y="2228850"/>
          <p14:tracePt t="3352" x="2654300" y="2222500"/>
          <p14:tracePt t="3374" x="2647950" y="2222500"/>
          <p14:tracePt t="3384" x="2641600" y="2216150"/>
          <p14:tracePt t="3395" x="2635250" y="2216150"/>
          <p14:tracePt t="3407" x="2628900" y="2209800"/>
          <p14:tracePt t="3423" x="2622550" y="2209800"/>
          <p14:tracePt t="3440" x="2616200" y="2209800"/>
          <p14:tracePt t="3456" x="2609850" y="2209800"/>
          <p14:tracePt t="3473" x="2603500" y="2203450"/>
          <p14:tracePt t="3490" x="2590800" y="2203450"/>
          <p14:tracePt t="3511" x="2584450" y="2203450"/>
          <p14:tracePt t="3596" x="2578100" y="2203450"/>
          <p14:tracePt t="3617" x="2571750" y="2203450"/>
          <p14:tracePt t="3627" x="2565400" y="2203450"/>
          <p14:tracePt t="3638" x="2559050" y="2209800"/>
          <p14:tracePt t="3654" x="2546350" y="2216150"/>
          <p14:tracePt t="3671" x="2527300" y="2228850"/>
          <p14:tracePt t="3688" x="2514600" y="2247900"/>
          <p14:tracePt t="3705" x="2457450" y="2324100"/>
          <p14:tracePt t="3723" x="2393950" y="2400300"/>
          <p14:tracePt t="3739" x="2362200" y="2432050"/>
          <p14:tracePt t="3756" x="2298700" y="2501900"/>
          <p14:tracePt t="3772" x="2279650" y="2514600"/>
          <p14:tracePt t="3789" x="2254250" y="2546350"/>
          <p14:tracePt t="3805" x="2235200" y="2559050"/>
          <p14:tracePt t="3822" x="2228850" y="2571750"/>
          <p14:tracePt t="3840" x="2216150" y="2571750"/>
          <p14:tracePt t="3856" x="2209800" y="2578100"/>
          <p14:tracePt t="3873" x="2197100" y="2584450"/>
          <p14:tracePt t="3889" x="2197100" y="2590800"/>
          <p14:tracePt t="3908" x="2178050" y="2590800"/>
          <p14:tracePt t="3922" x="2171700" y="2597150"/>
          <p14:tracePt t="3938" x="2152650" y="2609850"/>
          <p14:tracePt t="3955" x="2146300" y="2616200"/>
          <p14:tracePt t="3971" x="2133600" y="2616200"/>
          <p14:tracePt t="3988" x="2120900" y="2622550"/>
          <p14:tracePt t="4004" x="2114550" y="2628900"/>
          <p14:tracePt t="4021" x="2101850" y="2641600"/>
          <p14:tracePt t="4038" x="2101850" y="2647950"/>
          <p14:tracePt t="4054" x="2095500" y="2654300"/>
          <p14:tracePt t="4071" x="2089150" y="2654300"/>
          <p14:tracePt t="4505" x="2089150" y="2647950"/>
          <p14:tracePt t="4517" x="2082800" y="2647950"/>
          <p14:tracePt t="4537" x="2082800" y="2641600"/>
          <p14:tracePt t="4558" x="2082800" y="2635250"/>
          <p14:tracePt t="4579" x="2082800" y="2628900"/>
          <p14:tracePt t="4590" x="2082800" y="2622550"/>
          <p14:tracePt t="4622" x="2082800" y="2616200"/>
          <p14:tracePt t="4643" x="2082800" y="2609850"/>
          <p14:tracePt t="4685" x="2082800" y="2603500"/>
          <p14:tracePt t="4739" x="2082800" y="2597150"/>
          <p14:tracePt t="5363" x="2082800" y="2590800"/>
          <p14:tracePt t="5415" x="2082800" y="2584450"/>
          <p14:tracePt t="5458" x="2082800" y="2578100"/>
          <p14:tracePt t="5468" x="2082800" y="2565400"/>
          <p14:tracePt t="5478" x="2101850" y="2552700"/>
          <p14:tracePt t="5489" x="2127250" y="2533650"/>
          <p14:tracePt t="5505" x="2159000" y="2520950"/>
          <p14:tracePt t="5521" x="2209800" y="2495550"/>
          <p14:tracePt t="5538" x="2235200" y="2495550"/>
          <p14:tracePt t="5555" x="2266950" y="2495550"/>
          <p14:tracePt t="5572" x="2279650" y="2495550"/>
          <p14:tracePt t="5589" x="2305050" y="2533650"/>
          <p14:tracePt t="5605" x="2305050" y="2616200"/>
          <p14:tracePt t="5622" x="2292350" y="2667000"/>
          <p14:tracePt t="5638" x="2228850" y="2743200"/>
          <p14:tracePt t="5656" x="2197100" y="2787650"/>
          <p14:tracePt t="5672" x="2082800" y="2863850"/>
          <p14:tracePt t="5689" x="2025650" y="2882900"/>
          <p14:tracePt t="5690" x="1993900" y="2895600"/>
          <p14:tracePt t="5705" x="1968500" y="2895600"/>
          <p14:tracePt t="5723" x="1936750" y="2895600"/>
          <p14:tracePt t="5739" x="1924050" y="2882900"/>
          <p14:tracePt t="5755" x="1911350" y="2851150"/>
          <p14:tracePt t="5772" x="1911350" y="2838450"/>
          <p14:tracePt t="5789" x="1911350" y="2794000"/>
          <p14:tracePt t="5806" x="1917700" y="2755900"/>
          <p14:tracePt t="5821" x="1930400" y="2743200"/>
          <p14:tracePt t="5839" x="1968500" y="2724150"/>
          <p14:tracePt t="5856" x="2000250" y="2717800"/>
          <p14:tracePt t="5872" x="2038350" y="2717800"/>
          <p14:tracePt t="5889" x="2051050" y="2717800"/>
          <p14:tracePt t="5905" x="2070100" y="2730500"/>
          <p14:tracePt t="5923" x="2082800" y="2755900"/>
          <p14:tracePt t="5939" x="2082800" y="2774950"/>
          <p14:tracePt t="5955" x="2076450" y="2832100"/>
          <p14:tracePt t="5971" x="2063750" y="2857500"/>
          <p14:tracePt t="5989" x="2012950" y="2882900"/>
          <p14:tracePt t="6005" x="1981200" y="2895600"/>
          <p14:tracePt t="6021" x="1943100" y="2895600"/>
          <p14:tracePt t="6039" x="1911350" y="2870200"/>
          <p14:tracePt t="6055" x="1905000" y="2832100"/>
          <p14:tracePt t="6072" x="1898650" y="2667000"/>
          <p14:tracePt t="6089" x="1898650" y="2590800"/>
          <p14:tracePt t="6105" x="1936750" y="2451100"/>
          <p14:tracePt t="6122" x="1955800" y="2413000"/>
          <p14:tracePt t="6139" x="1981200" y="2374900"/>
          <p14:tracePt t="6155" x="2019300" y="2355850"/>
          <p14:tracePt t="6171" x="2032000" y="2349500"/>
          <p14:tracePt t="6189" x="2051050" y="2349500"/>
          <p14:tracePt t="6205" x="2057400" y="2349500"/>
          <p14:tracePt t="6222" x="2076450" y="2349500"/>
          <p14:tracePt t="6241" x="2089150" y="2368550"/>
          <p14:tracePt t="6255" x="2089150" y="2374900"/>
          <p14:tracePt t="6271" x="2095500" y="2381250"/>
          <p14:tracePt t="6291" x="2101850" y="2387600"/>
          <p14:tracePt t="6334" x="2108200" y="2393950"/>
          <p14:tracePt t="6355" x="2108200" y="2400300"/>
          <p14:tracePt t="8283" x="2108200" y="2406650"/>
          <p14:tracePt t="8292" x="2108200" y="2413000"/>
          <p14:tracePt t="8315" x="2114550" y="2413000"/>
          <p14:tracePt t="8324" x="2120900" y="2419350"/>
          <p14:tracePt t="8338" x="2133600" y="2425700"/>
          <p14:tracePt t="8355" x="2146300" y="2432050"/>
          <p14:tracePt t="8355" x="2159000" y="2438400"/>
          <p14:tracePt t="8372" x="2171700" y="2444750"/>
          <p14:tracePt t="8389" x="2203450" y="2451100"/>
          <p14:tracePt t="8405" x="2216150" y="2457450"/>
          <p14:tracePt t="8421" x="2241550" y="2463800"/>
          <p14:tracePt t="8439" x="2254250" y="2470150"/>
          <p14:tracePt t="8456" x="2292350" y="2476500"/>
          <p14:tracePt t="8473" x="2330450" y="2489200"/>
          <p14:tracePt t="8489" x="2343150" y="2489200"/>
          <p14:tracePt t="8505" x="2381250" y="2489200"/>
          <p14:tracePt t="8522" x="2400300" y="2495550"/>
          <p14:tracePt t="8538" x="2432050" y="2495550"/>
          <p14:tracePt t="8555" x="2451100" y="2495550"/>
          <p14:tracePt t="8571" x="2476500" y="2495550"/>
          <p14:tracePt t="8588" x="2514600" y="2495550"/>
          <p14:tracePt t="8604" x="2527300" y="2495550"/>
          <p14:tracePt t="8621" x="2559050" y="2495550"/>
          <p14:tracePt t="8637" x="2571750" y="2495550"/>
          <p14:tracePt t="8654" x="2597150" y="2495550"/>
          <p14:tracePt t="8671" x="2603500" y="2495550"/>
          <p14:tracePt t="8687" x="2622550" y="2495550"/>
          <p14:tracePt t="8704" x="2647950" y="2495550"/>
          <p14:tracePt t="8721" x="2660650" y="2495550"/>
          <p14:tracePt t="8738" x="2705100" y="2495550"/>
          <p14:tracePt t="8755" x="2730500" y="2495550"/>
          <p14:tracePt t="8772" x="2800350" y="2508250"/>
          <p14:tracePt t="8788" x="2819400" y="2508250"/>
          <p14:tracePt t="8805" x="2876550" y="2508250"/>
          <p14:tracePt t="8823" x="2933700" y="2508250"/>
          <p14:tracePt t="8838" x="2971800" y="2514600"/>
          <p14:tracePt t="8854" x="3041650" y="2514600"/>
          <p14:tracePt t="8872" x="3079750" y="2514600"/>
          <p14:tracePt t="8889" x="3130550" y="2514600"/>
          <p14:tracePt t="8907" x="3175000" y="2514600"/>
          <p14:tracePt t="8923" x="3219450" y="2520950"/>
          <p14:tracePt t="8938" x="3282950" y="2520950"/>
          <p14:tracePt t="8955" x="3333750" y="2520950"/>
          <p14:tracePt t="8972" x="3416300" y="2520950"/>
          <p14:tracePt t="8988" x="3454400" y="2520950"/>
          <p14:tracePt t="9005" x="3517900" y="2527300"/>
          <p14:tracePt t="9023" x="3600450" y="2540000"/>
          <p14:tracePt t="9038" x="3644900" y="2546350"/>
          <p14:tracePt t="9055" x="3708400" y="2546350"/>
          <p14:tracePt t="9071" x="3733800" y="2546350"/>
          <p14:tracePt t="9089" x="3746500" y="2546350"/>
          <p14:tracePt t="9105" x="3752850" y="2546350"/>
          <p14:tracePt t="9121" x="3759200" y="2546350"/>
          <p14:tracePt t="9404" x="3771900" y="2546350"/>
          <p14:tracePt t="9413" x="3790950" y="2546350"/>
          <p14:tracePt t="9424" x="3822700" y="2546350"/>
          <p14:tracePt t="9438" x="3848100" y="2546350"/>
          <p14:tracePt t="9455" x="3917950" y="2552700"/>
          <p14:tracePt t="9473" x="3956050" y="2559050"/>
          <p14:tracePt t="9490" x="4051300" y="2571750"/>
          <p14:tracePt t="9505" x="4102100" y="2578100"/>
          <p14:tracePt t="9521" x="4184650" y="2584450"/>
          <p14:tracePt t="9538" x="4229100" y="2597150"/>
          <p14:tracePt t="9554" x="4318000" y="2603500"/>
          <p14:tracePt t="9571" x="4381500" y="2603500"/>
          <p14:tracePt t="9572" x="4464050" y="2616200"/>
          <p14:tracePt t="9589" x="4527550" y="2616200"/>
          <p14:tracePt t="9606" x="4667250" y="2622550"/>
          <p14:tracePt t="9622" x="4743450" y="2622550"/>
          <p14:tracePt t="9639" x="4895850" y="2635250"/>
          <p14:tracePt t="9655" x="4972050" y="2635250"/>
          <p14:tracePt t="9670" x="5105400" y="2635250"/>
          <p14:tracePt t="9688" x="5245100" y="2641600"/>
          <p14:tracePt t="9704" x="5308600" y="2654300"/>
          <p14:tracePt t="9722" x="5454650" y="2679700"/>
          <p14:tracePt t="9737" x="5505450" y="2692400"/>
          <p14:tracePt t="9754" x="5613400" y="2717800"/>
          <p14:tracePt t="9770" x="5683250" y="2724150"/>
          <p14:tracePt t="9787" x="5848350" y="2755900"/>
          <p14:tracePt t="9804" x="5994400" y="2787650"/>
          <p14:tracePt t="9820" x="6045200" y="2787650"/>
          <p14:tracePt t="9837" x="6191250" y="2794000"/>
          <p14:tracePt t="9854" x="6280150" y="2806700"/>
          <p14:tracePt t="9870" x="6432550" y="2806700"/>
          <p14:tracePt t="9887" x="6483350" y="2806700"/>
          <p14:tracePt t="9904" x="6572250" y="2806700"/>
          <p14:tracePt t="9921" x="6654800" y="2806700"/>
          <p14:tracePt t="9937" x="6692900" y="2800350"/>
          <p14:tracePt t="9954" x="6743700" y="2794000"/>
          <p14:tracePt t="9972" x="6762750" y="2787650"/>
          <p14:tracePt t="9989" x="6781800" y="2774950"/>
          <p14:tracePt t="10005" x="6788150" y="2762250"/>
          <p14:tracePt t="10005" x="6800850" y="2749550"/>
          <p14:tracePt t="10021" x="6807200" y="2730500"/>
          <p14:tracePt t="10038" x="6832600" y="2679700"/>
          <p14:tracePt t="10055" x="6838950" y="2667000"/>
          <p14:tracePt t="10071" x="6845300" y="2635250"/>
          <p14:tracePt t="10088" x="6845300" y="2622550"/>
          <p14:tracePt t="10105" x="6845300" y="2578100"/>
          <p14:tracePt t="10122" x="6845300" y="2533650"/>
          <p14:tracePt t="10138" x="6832600" y="2501900"/>
          <p14:tracePt t="10156" x="6794500" y="2425700"/>
          <p14:tracePt t="10173" x="6769100" y="2400300"/>
          <p14:tracePt t="10190" x="6724650" y="2355850"/>
          <p14:tracePt t="10205" x="6711950" y="2336800"/>
          <p14:tracePt t="10222" x="6667500" y="2311400"/>
          <p14:tracePt t="10239" x="6610350" y="2305050"/>
          <p14:tracePt t="10254" x="6572250" y="2305050"/>
          <p14:tracePt t="10271" x="6483350" y="2343150"/>
          <p14:tracePt t="10289" x="6451600" y="2368550"/>
          <p14:tracePt t="10306" x="6407150" y="2413000"/>
          <p14:tracePt t="10321" x="6394450" y="2432050"/>
          <p14:tracePt t="10339" x="6362700" y="2476500"/>
          <p14:tracePt t="10355" x="6343650" y="2533650"/>
          <p14:tracePt t="10371" x="6337300" y="2565400"/>
          <p14:tracePt t="10388" x="6337300" y="2641600"/>
          <p14:tracePt t="10405" x="6337300" y="2679700"/>
          <p14:tracePt t="10421" x="6337300" y="2730500"/>
          <p14:tracePt t="10438" x="6350000" y="2743200"/>
          <p14:tracePt t="10454" x="6394450" y="2774950"/>
          <p14:tracePt t="10472" x="6464300" y="2781300"/>
          <p14:tracePt t="10489" x="6489700" y="2781300"/>
          <p14:tracePt t="10505" x="6540500" y="2749550"/>
          <p14:tracePt t="10522" x="6559550" y="2717800"/>
          <p14:tracePt t="10538" x="6604000" y="2609850"/>
          <p14:tracePt t="10556" x="6616700" y="2489200"/>
          <p14:tracePt t="10571" x="6616700" y="2438400"/>
          <p14:tracePt t="10589" x="6559550" y="2336800"/>
          <p14:tracePt t="10605" x="6508750" y="2298700"/>
          <p14:tracePt t="10622" x="6343650" y="2266950"/>
          <p14:tracePt t="10638" x="6280150" y="2266950"/>
          <p14:tracePt t="10655" x="6153150" y="2311400"/>
          <p14:tracePt t="10672" x="6089650" y="2368550"/>
          <p14:tracePt t="10688" x="6057900" y="2425700"/>
          <p14:tracePt t="10705" x="6032500" y="2546350"/>
          <p14:tracePt t="10722" x="6032500" y="2622550"/>
          <p14:tracePt t="10739" x="6064250" y="2730500"/>
          <p14:tracePt t="10754" x="6076950" y="2774950"/>
          <p14:tracePt t="10772" x="6115050" y="2813050"/>
          <p14:tracePt t="10789" x="6134100" y="2838450"/>
          <p14:tracePt t="10805" x="6140450" y="2844800"/>
          <p14:tracePt t="10822" x="6172200" y="2844800"/>
          <p14:tracePt t="10838" x="6191250" y="2844800"/>
          <p14:tracePt t="10855" x="6223000" y="2794000"/>
          <p14:tracePt t="10872" x="6229350" y="2755900"/>
          <p14:tracePt t="10889" x="6235700" y="2686050"/>
          <p14:tracePt t="10905" x="6235700" y="2641600"/>
          <p14:tracePt t="10925" x="6235700" y="2635250"/>
          <p14:tracePt t="10946" x="6216650" y="2635250"/>
          <p14:tracePt t="10957" x="6197600" y="2635250"/>
          <p14:tracePt t="10970" x="6159500" y="2654300"/>
          <p14:tracePt t="10987" x="6108700" y="2698750"/>
          <p14:tracePt t="11004" x="6045200" y="2813050"/>
          <p14:tracePt t="11020" x="6007100" y="2895600"/>
          <p14:tracePt t="11037" x="6007100" y="2940050"/>
          <p14:tracePt t="11054" x="6019800" y="2984500"/>
          <p14:tracePt t="11070" x="6051550" y="3009900"/>
          <p14:tracePt t="11089" x="6146800" y="3048000"/>
          <p14:tracePt t="11105" x="6311900" y="3054350"/>
          <p14:tracePt t="11122" x="6394450" y="3028950"/>
          <p14:tracePt t="11139" x="6470650" y="2971800"/>
          <p14:tracePt t="11154" x="6527800" y="2876550"/>
          <p14:tracePt t="11172" x="6578600" y="2647950"/>
          <p14:tracePt t="11189" x="6578600" y="2533650"/>
          <p14:tracePt t="11205" x="6521450" y="2298700"/>
          <p14:tracePt t="11222" x="6419850" y="2171700"/>
          <p14:tracePt t="11239" x="6362700" y="2120900"/>
          <p14:tracePt t="11256" x="6229350" y="2095500"/>
          <p14:tracePt t="11271" x="6165850" y="2095500"/>
          <p14:tracePt t="11288" x="6089650" y="2139950"/>
          <p14:tracePt t="11305" x="6076950" y="2159000"/>
          <p14:tracePt t="11321" x="6045200" y="2228850"/>
          <p14:tracePt t="11338" x="6038850" y="2298700"/>
          <p14:tracePt t="11354" x="6045200" y="2330450"/>
          <p14:tracePt t="11372" x="6064250" y="2374900"/>
          <p14:tracePt t="11389" x="6076950" y="2393950"/>
          <p14:tracePt t="11405" x="6102350" y="2413000"/>
          <p14:tracePt t="11422" x="6102350" y="2419350"/>
          <p14:tracePt t="11438" x="6102350" y="2425700"/>
          <p14:tracePt t="15713" x="6089650" y="2425700"/>
          <p14:tracePt t="15723" x="6076950" y="2425700"/>
          <p14:tracePt t="15734" x="6064250" y="2425700"/>
          <p14:tracePt t="15745" x="6026150" y="2425700"/>
          <p14:tracePt t="15756" x="5975350" y="2425700"/>
          <p14:tracePt t="15772" x="5918200" y="2419350"/>
          <p14:tracePt t="15789" x="5740400" y="2400300"/>
          <p14:tracePt t="15805" x="5486400" y="2374900"/>
          <p14:tracePt t="15821" x="4806950" y="2260600"/>
          <p14:tracePt t="15837" x="4425950" y="2190750"/>
          <p14:tracePt t="15854" x="3949700" y="2101850"/>
          <p14:tracePt t="15872" x="3613150" y="2057400"/>
          <p14:tracePt t="15888" x="3517900" y="2032000"/>
          <p14:tracePt t="15904" x="3409950" y="2006600"/>
          <p14:tracePt t="15921" x="3371850" y="1987550"/>
          <p14:tracePt t="16665" x="3365500" y="1987550"/>
          <p14:tracePt t="16674" x="3346450" y="1987550"/>
          <p14:tracePt t="16687" x="3321050" y="1993900"/>
          <p14:tracePt t="16703" x="3295650" y="2006600"/>
          <p14:tracePt t="16720" x="3238500" y="2019300"/>
          <p14:tracePt t="16737" x="3194050" y="2025650"/>
          <p14:tracePt t="16753" x="3098800" y="2051050"/>
          <p14:tracePt t="16770" x="2978150" y="2082800"/>
          <p14:tracePt t="16787" x="2914650" y="2089150"/>
          <p14:tracePt t="16803" x="2813050" y="2127250"/>
          <p14:tracePt t="16820" x="2755900" y="2152650"/>
          <p14:tracePt t="16837" x="2647950" y="2203450"/>
          <p14:tracePt t="16853" x="2603500" y="2216150"/>
          <p14:tracePt t="16870" x="2540000" y="2260600"/>
          <p14:tracePt t="16888" x="2489200" y="2298700"/>
          <p14:tracePt t="16905" x="2470150" y="2311400"/>
          <p14:tracePt t="16921" x="2444750" y="2336800"/>
          <p14:tracePt t="16938" x="2432050" y="2349500"/>
          <p14:tracePt t="16955" x="2413000" y="2374900"/>
          <p14:tracePt t="16972" x="2400300" y="2400300"/>
          <p14:tracePt t="16987" x="2393950" y="2406650"/>
          <p14:tracePt t="17004" x="2387600" y="2438400"/>
          <p14:tracePt t="17022" x="2381250" y="2451100"/>
          <p14:tracePt t="17038" x="2381250" y="2463800"/>
          <p14:tracePt t="17055" x="2374900" y="2470150"/>
          <p14:tracePt t="17071" x="2374900" y="2482850"/>
          <p14:tracePt t="17088" x="2374900" y="2489200"/>
          <p14:tracePt t="17109" x="2374900" y="2495550"/>
          <p14:tracePt t="17141" x="2368550" y="2501900"/>
          <p14:tracePt t="17162" x="2362200" y="2508250"/>
          <p14:tracePt t="17173" x="2355850" y="2514600"/>
          <p14:tracePt t="17183" x="2343150" y="2514600"/>
          <p14:tracePt t="17194" x="2324100" y="2520950"/>
          <p14:tracePt t="17205" x="2311400" y="2520950"/>
          <p14:tracePt t="17221" x="2292350" y="2520950"/>
          <p14:tracePt t="17238" x="2254250" y="2520950"/>
          <p14:tracePt t="17254" x="2228850" y="2520950"/>
          <p14:tracePt t="17271" x="2197100" y="2520950"/>
          <p14:tracePt t="17288" x="2184400" y="2520950"/>
          <p14:tracePt t="17305" x="2152650" y="2527300"/>
          <p14:tracePt t="17321" x="2120900" y="2540000"/>
          <p14:tracePt t="17337" x="2101850" y="2546350"/>
          <p14:tracePt t="17354" x="2057400" y="2571750"/>
          <p14:tracePt t="17371" x="2025650" y="2584450"/>
          <p14:tracePt t="17388" x="1955800" y="2609850"/>
          <p14:tracePt t="17405" x="1879600" y="2628900"/>
          <p14:tracePt t="17421" x="1828800" y="2647950"/>
          <p14:tracePt t="17438" x="1752600" y="2667000"/>
          <p14:tracePt t="17455" x="1714500" y="2667000"/>
          <p14:tracePt t="17471" x="1676400" y="2679700"/>
          <p14:tracePt t="17488" x="1651000" y="2679700"/>
          <p14:tracePt t="17504" x="1619250" y="2686050"/>
          <p14:tracePt t="17522" x="1593850" y="2686050"/>
          <p14:tracePt t="17538" x="1581150" y="2692400"/>
          <p14:tracePt t="17555" x="1549400" y="2698750"/>
          <p14:tracePt t="17571" x="1530350" y="2705100"/>
          <p14:tracePt t="17588" x="1485900" y="2730500"/>
          <p14:tracePt t="17604" x="1466850" y="2743200"/>
          <p14:tracePt t="17621" x="1422400" y="2768600"/>
          <p14:tracePt t="17638" x="1377950" y="2800350"/>
          <p14:tracePt t="17654" x="1365250" y="2813050"/>
          <p14:tracePt t="17671" x="1333500" y="2838450"/>
          <p14:tracePt t="17688" x="1308100" y="2857500"/>
          <p14:tracePt t="17692" x="1295400" y="2863850"/>
          <p14:tracePt t="17705" x="1282700" y="2870200"/>
          <p14:tracePt t="17723" x="1250950" y="2876550"/>
          <p14:tracePt t="17738" x="1231900" y="2876550"/>
          <p14:tracePt t="17755" x="1206500" y="2876550"/>
          <p14:tracePt t="17771" x="1187450" y="2876550"/>
          <p14:tracePt t="17788" x="1155700" y="2838450"/>
          <p14:tracePt t="17805" x="1143000" y="2819400"/>
          <p14:tracePt t="17821" x="1117600" y="2781300"/>
          <p14:tracePt t="17837" x="1098550" y="2768600"/>
          <p14:tracePt t="17853" x="1079500" y="2736850"/>
          <p14:tracePt t="17870" x="1060450" y="2717800"/>
          <p14:tracePt t="17886" x="1047750" y="2705100"/>
          <p14:tracePt t="17903" x="1028700" y="2679700"/>
          <p14:tracePt t="17920" x="1022350" y="2679700"/>
          <p14:tracePt t="17937" x="1003300" y="2673350"/>
          <p14:tracePt t="17953" x="1003300" y="2667000"/>
          <p14:tracePt t="17970" x="990600" y="2667000"/>
          <p14:tracePt t="17987" x="984250" y="2660650"/>
          <p14:tracePt t="18008" x="977900" y="2660650"/>
          <p14:tracePt t="18029" x="971550" y="2660650"/>
          <p14:tracePt t="18040" x="965200" y="2660650"/>
          <p14:tracePt t="18061" x="958850" y="2660650"/>
          <p14:tracePt t="18072" x="952500" y="2660650"/>
          <p14:tracePt t="18087" x="946150" y="2660650"/>
          <p14:tracePt t="18104" x="933450" y="2660650"/>
          <p14:tracePt t="18121" x="927100" y="2667000"/>
          <p14:tracePt t="18146" x="920750" y="2673350"/>
          <p14:tracePt t="18158" x="914400" y="2686050"/>
          <p14:tracePt t="18170" x="908050" y="2692400"/>
          <p14:tracePt t="18189" x="901700" y="2717800"/>
          <p14:tracePt t="18204" x="895350" y="2736850"/>
          <p14:tracePt t="18220" x="876300" y="2806700"/>
          <p14:tracePt t="18238" x="869950" y="2851150"/>
          <p14:tracePt t="18254" x="850900" y="2946400"/>
          <p14:tracePt t="18271" x="850900" y="2984500"/>
          <p14:tracePt t="18288" x="844550" y="3098800"/>
          <p14:tracePt t="18305" x="844550" y="3206750"/>
          <p14:tracePt t="18321" x="844550" y="3244850"/>
          <p14:tracePt t="18338" x="850900" y="3289300"/>
          <p14:tracePt t="18353" x="850900" y="3295650"/>
          <p14:tracePt t="18370" x="857250" y="3302000"/>
          <p14:tracePt t="18410" x="863600" y="3282950"/>
          <p14:tracePt t="18421" x="863600" y="3232150"/>
          <p14:tracePt t="18431" x="876300" y="3168650"/>
          <p14:tracePt t="18442" x="895350" y="3073400"/>
          <p14:tracePt t="18454" x="914400" y="2946400"/>
          <p14:tracePt t="18471" x="939800" y="2819400"/>
          <p14:tracePt t="18488" x="965200" y="2641600"/>
          <p14:tracePt t="18505" x="977900" y="2590800"/>
          <p14:tracePt t="18521" x="977900" y="2578100"/>
          <p14:tracePt t="18538" x="977900" y="2565400"/>
          <p14:tracePt t="18569" x="977900" y="2571750"/>
          <p14:tracePt t="18580" x="965200" y="2609850"/>
          <p14:tracePt t="18590" x="946150" y="2679700"/>
          <p14:tracePt t="18604" x="927100" y="2755900"/>
          <p14:tracePt t="18622" x="882650" y="2978150"/>
          <p14:tracePt t="18637" x="863600" y="3105150"/>
          <p14:tracePt t="18655" x="844550" y="3346450"/>
          <p14:tracePt t="18671" x="831850" y="3435350"/>
          <p14:tracePt t="18689" x="819150" y="3600450"/>
          <p14:tracePt t="18704" x="819150" y="3689350"/>
          <p14:tracePt t="18721" x="819150" y="3797300"/>
          <p14:tracePt t="18738" x="819150" y="3841750"/>
          <p14:tracePt t="18754" x="819150" y="3848100"/>
          <p14:tracePt t="18770" x="819150" y="3867150"/>
          <p14:tracePt t="18787" x="819150" y="3873500"/>
          <p14:tracePt t="19426" x="819150" y="3879850"/>
          <p14:tracePt t="19436" x="825500" y="3886200"/>
          <p14:tracePt t="19446" x="850900" y="3892550"/>
          <p14:tracePt t="19456" x="889000" y="3905250"/>
          <p14:tracePt t="19471" x="927100" y="3905250"/>
          <p14:tracePt t="19488" x="977900" y="3905250"/>
          <p14:tracePt t="19504" x="1181100" y="3905250"/>
          <p14:tracePt t="19520" x="1397000" y="3905250"/>
          <p14:tracePt t="19537" x="1574800" y="3911600"/>
          <p14:tracePt t="19554" x="1898650" y="3937000"/>
          <p14:tracePt t="19570" x="2025650" y="3949700"/>
          <p14:tracePt t="19588" x="2362200" y="4006850"/>
          <p14:tracePt t="19603" x="2489200" y="4019550"/>
          <p14:tracePt t="19621" x="2673350" y="4057650"/>
          <p14:tracePt t="19638" x="2895600" y="4121150"/>
          <p14:tracePt t="19654" x="2984500" y="4152900"/>
          <p14:tracePt t="19671" x="3136900" y="4222750"/>
          <p14:tracePt t="19688" x="3200400" y="4260850"/>
          <p14:tracePt t="19691" x="3270250" y="4298950"/>
          <p14:tracePt t="19704" x="3352800" y="4362450"/>
          <p14:tracePt t="19720" x="3448050" y="4425950"/>
          <p14:tracePt t="19738" x="3625850" y="4540250"/>
          <p14:tracePt t="19754" x="3740150" y="4635500"/>
          <p14:tracePt t="19770" x="3790950" y="4686300"/>
          <p14:tracePt t="19787" x="3886200" y="4787900"/>
          <p14:tracePt t="19805" x="3943350" y="4851400"/>
          <p14:tracePt t="19821" x="4044950" y="4978400"/>
          <p14:tracePt t="19838" x="4140200" y="5092700"/>
          <p14:tracePt t="19853" x="4191000" y="5149850"/>
          <p14:tracePt t="19870" x="4260850" y="5232400"/>
          <p14:tracePt t="19887" x="4273550" y="5251450"/>
          <p14:tracePt t="19903" x="4286250" y="5270500"/>
          <p14:tracePt t="19922" x="4292600" y="5276850"/>
          <p14:tracePt t="19939" x="4298950" y="5276850"/>
          <p14:tracePt t="22035" x="4292600" y="5276850"/>
          <p14:tracePt t="22046" x="4279900" y="5276850"/>
          <p14:tracePt t="22056" x="4260850" y="5276850"/>
          <p14:tracePt t="22071" x="4229100" y="5276850"/>
          <p14:tracePt t="22089" x="4171950" y="5283200"/>
          <p14:tracePt t="22104" x="4114800" y="5283200"/>
          <p14:tracePt t="22122" x="3962400" y="5283200"/>
          <p14:tracePt t="22137" x="3879850" y="5270500"/>
          <p14:tracePt t="22154" x="3625850" y="5251450"/>
          <p14:tracePt t="22172" x="3486150" y="5238750"/>
          <p14:tracePt t="22190" x="3244850" y="5226050"/>
          <p14:tracePt t="22205" x="2971800" y="5226050"/>
          <p14:tracePt t="22220" x="2857500" y="5232400"/>
          <p14:tracePt t="22237" x="2647950" y="5270500"/>
          <p14:tracePt t="22253" x="2559050" y="5283200"/>
          <p14:tracePt t="22270" x="2400300" y="5302250"/>
          <p14:tracePt t="22287" x="2336800" y="5314950"/>
          <p14:tracePt t="22305" x="2216150" y="5327650"/>
          <p14:tracePt t="22321" x="2108200" y="5346700"/>
          <p14:tracePt t="22338" x="2044700" y="5346700"/>
          <p14:tracePt t="22354" x="1892300" y="5365750"/>
          <p14:tracePt t="22372" x="1809750" y="5384800"/>
          <p14:tracePt t="22386" x="1670050" y="5416550"/>
          <p14:tracePt t="22405" x="1524000" y="5441950"/>
          <p14:tracePt t="22420" x="1409700" y="5473700"/>
          <p14:tracePt t="22437" x="1231900" y="5537200"/>
          <p14:tracePt t="22454" x="1168400" y="5556250"/>
          <p14:tracePt t="22470" x="1041400" y="5613400"/>
          <p14:tracePt t="22486" x="984250" y="5638800"/>
          <p14:tracePt t="22503" x="876300" y="5695950"/>
          <p14:tracePt t="22520" x="831850" y="5721350"/>
          <p14:tracePt t="22536" x="768350" y="5765800"/>
          <p14:tracePt t="22553" x="711200" y="5810250"/>
          <p14:tracePt t="22569" x="692150" y="5822950"/>
          <p14:tracePt t="22586" x="647700" y="5861050"/>
          <p14:tracePt t="22603" x="635000" y="5873750"/>
          <p14:tracePt t="22620" x="603250" y="5892800"/>
          <p14:tracePt t="22636" x="603250" y="5899150"/>
          <p14:tracePt t="22653" x="590550" y="5905500"/>
          <p14:tracePt t="22671" x="584200" y="5918200"/>
          <p14:tracePt t="22687" x="577850" y="5918200"/>
          <p14:tracePt t="22712" x="577850" y="5924550"/>
          <p14:tracePt t="22723" x="571500" y="5924550"/>
          <p14:tracePt t="22776" x="571500" y="5930900"/>
          <p14:tracePt t="22966" x="577850" y="5930900"/>
          <p14:tracePt t="22977" x="584200" y="5930900"/>
          <p14:tracePt t="22988" x="596900" y="5930900"/>
          <p14:tracePt t="23004" x="615950" y="5943600"/>
          <p14:tracePt t="23021" x="647700" y="5949950"/>
          <p14:tracePt t="23037" x="660400" y="5956300"/>
          <p14:tracePt t="23054" x="698500" y="5975350"/>
          <p14:tracePt t="23070" x="711200" y="5981700"/>
          <p14:tracePt t="23087" x="736600" y="6000750"/>
          <p14:tracePt t="23103" x="755650" y="6013450"/>
          <p14:tracePt t="23120" x="755650" y="6019800"/>
          <p14:tracePt t="23137" x="768350" y="6019800"/>
          <p14:tracePt t="23153" x="774700" y="6019800"/>
          <p14:tracePt t="23171" x="787400" y="6019800"/>
          <p14:tracePt t="23188" x="806450" y="6013450"/>
          <p14:tracePt t="23203" x="819150" y="5962650"/>
          <p14:tracePt t="23221" x="895350" y="5702300"/>
          <p14:tracePt t="23237" x="908050" y="5588000"/>
          <p14:tracePt t="23254" x="927100" y="5372100"/>
          <p14:tracePt t="23271" x="927100" y="5270500"/>
          <p14:tracePt t="23287" x="927100" y="5143500"/>
          <p14:tracePt t="23305" x="927100" y="5073650"/>
          <p14:tracePt t="23321" x="927100" y="5060950"/>
          <p14:tracePt t="23338" x="920750" y="5054600"/>
          <p14:tracePt t="23353" x="920750" y="5048250"/>
          <p14:tracePt t="23371" x="920750" y="5041900"/>
          <p14:tracePt t="23387" x="914400" y="5041900"/>
          <p14:tracePt t="23404" x="908050" y="5041900"/>
          <p14:tracePt t="23421" x="889000" y="5080000"/>
          <p14:tracePt t="23436" x="876300" y="5105400"/>
          <p14:tracePt t="23453" x="850900" y="5207000"/>
          <p14:tracePt t="23470" x="844550" y="5283200"/>
          <p14:tracePt t="23487" x="831850" y="5499100"/>
          <p14:tracePt t="23504" x="831850" y="5562600"/>
          <p14:tracePt t="23521" x="831850" y="5664200"/>
          <p14:tracePt t="23538" x="844550" y="5759450"/>
          <p14:tracePt t="23554" x="863600" y="5816600"/>
          <p14:tracePt t="23570" x="908050" y="5911850"/>
          <p14:tracePt t="23587" x="933450" y="5956300"/>
          <p14:tracePt t="23604" x="971550" y="6000750"/>
          <p14:tracePt t="23620" x="990600" y="6007100"/>
          <p14:tracePt t="23636" x="1041400" y="6013450"/>
          <p14:tracePt t="23653" x="1104900" y="5949950"/>
          <p14:tracePt t="23670" x="1155700" y="5880100"/>
          <p14:tracePt t="23686" x="1263650" y="5651500"/>
          <p14:tracePt t="23703" x="1289050" y="5537200"/>
          <p14:tracePt t="23720" x="1295400" y="5384800"/>
          <p14:tracePt t="23736" x="1295400" y="5353050"/>
          <p14:tracePt t="23753" x="1295400" y="5340350"/>
          <p14:tracePt t="23812" x="1295400" y="5353050"/>
          <p14:tracePt t="23823" x="1295400" y="5391150"/>
          <p14:tracePt t="23837" x="1295400" y="5416550"/>
          <p14:tracePt t="23855" x="1295400" y="5486400"/>
          <p14:tracePt t="23870" x="1314450" y="5530850"/>
          <p14:tracePt t="23888" x="1339850" y="5632450"/>
          <p14:tracePt t="23904" x="1358900" y="5664200"/>
          <p14:tracePt t="23920" x="1397000" y="5715000"/>
          <p14:tracePt t="23938" x="1403350" y="5727700"/>
          <p14:tracePt t="23954" x="1435100" y="5746750"/>
          <p14:tracePt t="23972" x="1460500" y="5765800"/>
          <p14:tracePt t="23987" x="1473200" y="5765800"/>
          <p14:tracePt t="24003" x="1498600" y="5765800"/>
          <p14:tracePt t="24020" x="1504950" y="5765800"/>
          <p14:tracePt t="24037" x="1517650" y="5765800"/>
          <p14:tracePt t="24055" x="1524000" y="5765800"/>
          <p14:tracePt t="24394" x="1530350" y="5759450"/>
          <p14:tracePt t="24405" x="1543050" y="5740400"/>
          <p14:tracePt t="24415" x="1574800" y="5715000"/>
          <p14:tracePt t="24425" x="1606550" y="5683250"/>
          <p14:tracePt t="24439" x="1644650" y="5632450"/>
          <p14:tracePt t="24453" x="1695450" y="5588000"/>
          <p14:tracePt t="24470" x="1809750" y="5467350"/>
          <p14:tracePt t="24487" x="1879600" y="5410200"/>
          <p14:tracePt t="24504" x="2044700" y="5327650"/>
          <p14:tracePt t="24521" x="2165350" y="5270500"/>
          <p14:tracePt t="24537" x="2222500" y="5251450"/>
          <p14:tracePt t="24555" x="2343150" y="5226050"/>
          <p14:tracePt t="24570" x="2406650" y="5213350"/>
          <p14:tracePt t="24588" x="2552700" y="5207000"/>
          <p14:tracePt t="24603" x="2616200" y="5207000"/>
          <p14:tracePt t="24620" x="2692400" y="5207000"/>
          <p14:tracePt t="24638" x="2749550" y="5207000"/>
          <p14:tracePt t="24653" x="2794000" y="5207000"/>
          <p14:tracePt t="24670" x="2832100" y="5219700"/>
          <p14:tracePt t="24687" x="2844800" y="5226050"/>
          <p14:tracePt t="24705" x="2876550" y="5245100"/>
          <p14:tracePt t="24723" x="2895600" y="5276850"/>
          <p14:tracePt t="24738" x="2908300" y="5308600"/>
          <p14:tracePt t="24754" x="2933700" y="5403850"/>
          <p14:tracePt t="24771" x="2940050" y="5441950"/>
          <p14:tracePt t="24787" x="2940050" y="5537200"/>
          <p14:tracePt t="24803" x="2940050" y="5600700"/>
          <p14:tracePt t="24819" x="2940050" y="5676900"/>
          <p14:tracePt t="24836" x="2940050" y="5689600"/>
          <p14:tracePt t="24853" x="2940050" y="5715000"/>
          <p14:tracePt t="24870" x="2940050" y="5721350"/>
          <p14:tracePt t="24922" x="2940050" y="5727700"/>
          <p14:tracePt t="25251" x="2940050" y="5734050"/>
          <p14:tracePt t="25261" x="2940050" y="5740400"/>
          <p14:tracePt t="25272" x="2940050" y="5746750"/>
          <p14:tracePt t="25286" x="2927350" y="5753100"/>
          <p14:tracePt t="25304" x="2889250" y="5772150"/>
          <p14:tracePt t="25321" x="2851150" y="5778500"/>
          <p14:tracePt t="25338" x="2768600" y="5816600"/>
          <p14:tracePt t="25354" x="2705100" y="5816600"/>
          <p14:tracePt t="25370" x="2635250" y="5822950"/>
          <p14:tracePt t="25388" x="2578100" y="5822950"/>
          <p14:tracePt t="25403" x="2552700" y="5816600"/>
          <p14:tracePt t="25421" x="2514600" y="5784850"/>
          <p14:tracePt t="25437" x="2489200" y="5772150"/>
          <p14:tracePt t="25454" x="2463800" y="5740400"/>
          <p14:tracePt t="25471" x="2451100" y="5721350"/>
          <p14:tracePt t="25487" x="2419350" y="5689600"/>
          <p14:tracePt t="25504" x="2406650" y="5676900"/>
          <p14:tracePt t="25505" x="2400300" y="5664200"/>
          <p14:tracePt t="25520" x="2393950" y="5651500"/>
          <p14:tracePt t="25537" x="2381250" y="5632450"/>
          <p14:tracePt t="25553" x="2374900" y="5626100"/>
          <p14:tracePt t="25571" x="2368550" y="5613400"/>
          <p14:tracePt t="25587" x="2362200" y="5613400"/>
          <p14:tracePt t="25603" x="2355850" y="5600700"/>
          <p14:tracePt t="25642" x="2349500" y="5594350"/>
          <p14:tracePt t="25684" x="2349500" y="5588000"/>
          <p14:tracePt t="26288" x="2349500" y="5581650"/>
          <p14:tracePt t="26298" x="2343150" y="5575300"/>
          <p14:tracePt t="26308" x="2336800" y="5568950"/>
          <p14:tracePt t="26321" x="2336800" y="5562600"/>
          <p14:tracePt t="26337" x="2330450" y="5556250"/>
          <p14:tracePt t="26354" x="2292350" y="5530850"/>
          <p14:tracePt t="26371" x="2266950" y="5511800"/>
          <p14:tracePt t="26372" x="2235200" y="5499100"/>
          <p14:tracePt t="26387" x="2203450" y="5492750"/>
          <p14:tracePt t="26403" x="2146300" y="5473700"/>
          <p14:tracePt t="26420" x="2108200" y="5473700"/>
          <p14:tracePt t="26437" x="2025650" y="5473700"/>
          <p14:tracePt t="26453" x="2000250" y="5473700"/>
          <p14:tracePt t="26471" x="1955800" y="5486400"/>
          <p14:tracePt t="26489" x="1924050" y="5505450"/>
          <p14:tracePt t="26504" x="1917700" y="5518150"/>
          <p14:tracePt t="26521" x="1885950" y="5568950"/>
          <p14:tracePt t="26537" x="1879600" y="5600700"/>
          <p14:tracePt t="26554" x="1879600" y="5664200"/>
          <p14:tracePt t="26570" x="1879600" y="5683250"/>
          <p14:tracePt t="26587" x="1885950" y="5734050"/>
          <p14:tracePt t="26605" x="1930400" y="5765800"/>
          <p14:tracePt t="26621" x="1968500" y="5778500"/>
          <p14:tracePt t="26637" x="2038350" y="5791200"/>
          <p14:tracePt t="26653" x="2076450" y="5791200"/>
          <p14:tracePt t="26670" x="2146300" y="5791200"/>
          <p14:tracePt t="26688" x="2171700" y="5791200"/>
          <p14:tracePt t="26704" x="2197100" y="5765800"/>
          <p14:tracePt t="26721" x="2216150" y="5715000"/>
          <p14:tracePt t="26737" x="2222500" y="5651500"/>
          <p14:tracePt t="26753" x="2209800" y="5530850"/>
          <p14:tracePt t="26770" x="2190750" y="5492750"/>
          <p14:tracePt t="26787" x="2152650" y="5441950"/>
          <p14:tracePt t="26803" x="2120900" y="5422900"/>
          <p14:tracePt t="26820" x="2051050" y="5397500"/>
          <p14:tracePt t="26839" x="2000250" y="5397500"/>
          <p14:tracePt t="26853" x="1981200" y="5397500"/>
          <p14:tracePt t="26870" x="1955800" y="5422900"/>
          <p14:tracePt t="26887" x="1936750" y="5454650"/>
          <p14:tracePt t="26904" x="1930400" y="5524500"/>
          <p14:tracePt t="26921" x="1930400" y="5543550"/>
          <p14:tracePt t="26936" x="1955800" y="5594350"/>
          <p14:tracePt t="26953" x="2012950" y="5651500"/>
          <p14:tracePt t="26971" x="2051050" y="5670550"/>
          <p14:tracePt t="26987" x="2152650" y="5695950"/>
          <p14:tracePt t="27004" x="2190750" y="5695950"/>
          <p14:tracePt t="27019" x="2247900" y="5695950"/>
          <p14:tracePt t="27037" x="2266950" y="5695950"/>
          <p14:tracePt t="27038" x="2273300" y="5695950"/>
          <p14:tracePt t="27054" x="2286000" y="5676900"/>
          <p14:tracePt t="27070" x="2292350" y="5600700"/>
          <p14:tracePt t="27088" x="2292350" y="5575300"/>
          <p14:tracePt t="27103" x="2266950" y="5518150"/>
          <p14:tracePt t="27119" x="2254250" y="5499100"/>
          <p14:tracePt t="27136" x="2203450" y="5467350"/>
          <p14:tracePt t="27153" x="2171700" y="5461000"/>
          <p14:tracePt t="27169" x="2114550" y="5461000"/>
          <p14:tracePt t="27186" x="2057400" y="5486400"/>
          <p14:tracePt t="27203" x="2032000" y="5511800"/>
          <p14:tracePt t="27219" x="1987550" y="5594350"/>
          <p14:tracePt t="27236" x="1974850" y="5638800"/>
          <p14:tracePt t="27253" x="1962150" y="5695950"/>
          <p14:tracePt t="27269" x="1962150" y="5727700"/>
          <p14:tracePt t="27286" x="1962150" y="5753100"/>
          <p14:tracePt t="27304" x="1968500" y="5772150"/>
          <p14:tracePt t="27321" x="1981200" y="5772150"/>
          <p14:tracePt t="27337" x="2000250" y="5791200"/>
          <p14:tracePt t="27353" x="2012950" y="5797550"/>
          <p14:tracePt t="27370" x="2032000" y="5797550"/>
          <p14:tracePt t="27387" x="2038350" y="5797550"/>
          <p14:tracePt t="27409" x="2044700" y="5797550"/>
          <p14:tracePt t="27430" x="2044700" y="5803900"/>
          <p14:tracePt t="27462" x="2051050" y="5803900"/>
          <p14:tracePt t="27990" x="2057400" y="5803900"/>
          <p14:tracePt t="28000" x="2063750" y="5803900"/>
          <p14:tracePt t="28011" x="2076450" y="5797550"/>
          <p14:tracePt t="28022" x="2089150" y="5791200"/>
          <p14:tracePt t="28036" x="2101850" y="5778500"/>
          <p14:tracePt t="28054" x="2139950" y="5746750"/>
          <p14:tracePt t="28070" x="2152650" y="5721350"/>
          <p14:tracePt t="28088" x="2171700" y="5695950"/>
          <p14:tracePt t="28103" x="2178050" y="5689600"/>
          <p14:tracePt t="28120" x="2184400" y="5670550"/>
          <p14:tracePt t="28139" x="2184400" y="5645150"/>
          <p14:tracePt t="28159" x="2184400" y="5632450"/>
          <p14:tracePt t="28170" x="2171700" y="5619750"/>
          <p14:tracePt t="28186" x="2146300" y="5607050"/>
          <p14:tracePt t="28203" x="2114550" y="5594350"/>
          <p14:tracePt t="28222" x="2101850" y="5588000"/>
          <p14:tracePt t="28236" x="2076450" y="5588000"/>
          <p14:tracePt t="28254" x="2051050" y="5588000"/>
          <p14:tracePt t="28269" x="2038350" y="5588000"/>
          <p14:tracePt t="28286" x="2025650" y="5594350"/>
          <p14:tracePt t="28302" x="2025650" y="5600700"/>
          <p14:tracePt t="28319" x="2012950" y="5632450"/>
          <p14:tracePt t="28336" x="2012950" y="5657850"/>
          <p14:tracePt t="28352" x="2012950" y="5689600"/>
          <p14:tracePt t="28369" x="2012950" y="5708650"/>
          <p14:tracePt t="28386" x="2063750" y="5734050"/>
          <p14:tracePt t="28402" x="2184400" y="5772150"/>
          <p14:tracePt t="28420" x="2235200" y="5772150"/>
          <p14:tracePt t="28436" x="2279650" y="5772150"/>
          <p14:tracePt t="28453" x="2292350" y="5772150"/>
          <p14:tracePt t="28471" x="2311400" y="5765800"/>
          <p14:tracePt t="28489" x="2317750" y="5715000"/>
          <p14:tracePt t="28503" x="2317750" y="5683250"/>
          <p14:tracePt t="28519" x="2317750" y="5638800"/>
          <p14:tracePt t="28537" x="2305050" y="5626100"/>
          <p14:tracePt t="28554" x="2273300" y="5594350"/>
          <p14:tracePt t="28570" x="2254250" y="5581650"/>
          <p14:tracePt t="28587" x="2228850" y="5562600"/>
          <p14:tracePt t="28604" x="2216150" y="5556250"/>
          <p14:tracePt t="28620" x="2209800" y="5556250"/>
          <p14:tracePt t="28637" x="2203450" y="5549900"/>
          <p14:tracePt t="28910" x="2209800" y="5549900"/>
          <p14:tracePt t="28921" x="2247900" y="5549900"/>
          <p14:tracePt t="28931" x="2298700" y="5549900"/>
          <p14:tracePt t="28942" x="2368550" y="5543550"/>
          <p14:tracePt t="28956" x="2508250" y="5518150"/>
          <p14:tracePt t="28971" x="2647950" y="5511800"/>
          <p14:tracePt t="28987" x="2857500" y="5454650"/>
          <p14:tracePt t="29004" x="2984500" y="5422900"/>
          <p14:tracePt t="29020" x="3155950" y="5372100"/>
          <p14:tracePt t="29038" x="3219450" y="5353050"/>
          <p14:tracePt t="29053" x="3232150" y="5346700"/>
          <p14:tracePt t="29070" x="3244850" y="5340350"/>
          <p14:tracePt t="29087" x="3251200" y="5334000"/>
          <p14:tracePt t="29104" x="3251200" y="5308600"/>
          <p14:tracePt t="29120" x="3251200" y="5289550"/>
          <p14:tracePt t="29137" x="3232150" y="5245100"/>
          <p14:tracePt t="29153" x="3206750" y="5207000"/>
          <p14:tracePt t="29169" x="3194050" y="5187950"/>
          <p14:tracePt t="29187" x="3162300" y="5162550"/>
          <p14:tracePt t="29203" x="3162300" y="5156200"/>
          <p14:tracePt t="29221" x="3143250" y="5143500"/>
          <p14:tracePt t="29240" x="3136900" y="5143500"/>
          <p14:tracePt t="29259" x="3130550" y="5143500"/>
          <p14:tracePt t="29303" x="3124200" y="5143500"/>
          <p14:tracePt t="29672" x="3124200" y="5168900"/>
          <p14:tracePt t="29683" x="3124200" y="5194300"/>
          <p14:tracePt t="29693" x="3117850" y="5251450"/>
          <p14:tracePt t="29703" x="3098800" y="5289550"/>
          <p14:tracePt t="29721" x="3086100" y="5372100"/>
          <p14:tracePt t="29737" x="3079750" y="5499100"/>
          <p14:tracePt t="29753" x="3079750" y="5537200"/>
          <p14:tracePt t="29770" x="3079750" y="5619750"/>
          <p14:tracePt t="29787" x="3079750" y="5645150"/>
          <p14:tracePt t="29804" x="3086100" y="5702300"/>
          <p14:tracePt t="29821" x="3092450" y="5753100"/>
          <p14:tracePt t="29837" x="3098800" y="5772150"/>
          <p14:tracePt t="29853" x="3111500" y="5842000"/>
          <p14:tracePt t="29870" x="3117850" y="5861050"/>
          <p14:tracePt t="29887" x="3117850" y="5892800"/>
          <p14:tracePt t="29903" x="3117850" y="5899150"/>
          <p14:tracePt t="29920" x="3124200" y="5918200"/>
          <p14:tracePt t="29936" x="3124200" y="5930900"/>
          <p14:tracePt t="29953" x="3124200" y="5937250"/>
          <p14:tracePt t="29972" x="3130550" y="5937250"/>
          <p14:tracePt t="29987" x="3130550" y="5943600"/>
          <p14:tracePt t="30003" x="3136900" y="5962650"/>
          <p14:tracePt t="30020" x="3143250" y="5981700"/>
          <p14:tracePt t="30036" x="3149600" y="5994400"/>
          <p14:tracePt t="30054" x="3155950" y="6000750"/>
          <p14:tracePt t="30070" x="3155950" y="6007100"/>
          <p14:tracePt t="30087" x="3162300" y="6019800"/>
          <p14:tracePt t="30106" x="3162300" y="6026150"/>
          <p14:tracePt t="30137" x="3162300" y="6032500"/>
          <p14:tracePt t="30169" x="3149600" y="6032500"/>
          <p14:tracePt t="30180" x="3117850" y="6032500"/>
          <p14:tracePt t="30189" x="3048000" y="6019800"/>
          <p14:tracePt t="30203" x="2978150" y="5988050"/>
          <p14:tracePt t="30219" x="2914650" y="5969000"/>
          <p14:tracePt t="30237" x="2724150" y="5867400"/>
          <p14:tracePt t="30254" x="2540000" y="5784850"/>
          <p14:tracePt t="30271" x="2463800" y="5753100"/>
          <p14:tracePt t="30288" x="2355850" y="5727700"/>
          <p14:tracePt t="30304" x="2311400" y="5727700"/>
          <p14:tracePt t="30320" x="2247900" y="5727700"/>
          <p14:tracePt t="30338" x="2203450" y="5727700"/>
          <p14:tracePt t="30353" x="2184400" y="5727700"/>
          <p14:tracePt t="30370" x="2152650" y="5746750"/>
          <p14:tracePt t="30386" x="2133600" y="5772150"/>
          <p14:tracePt t="30404" x="2114550" y="5797550"/>
          <p14:tracePt t="30420" x="2108200" y="5816600"/>
          <p14:tracePt t="30437" x="2101850" y="5848350"/>
          <p14:tracePt t="30454" x="2101850" y="5861050"/>
          <p14:tracePt t="30455" x="2101850" y="5867400"/>
          <p14:tracePt t="30470" x="2108200" y="5880100"/>
          <p14:tracePt t="30486" x="2146300" y="5886450"/>
          <p14:tracePt t="30503" x="2184400" y="5886450"/>
          <p14:tracePt t="30520" x="2266950" y="5873750"/>
          <p14:tracePt t="30536" x="2305050" y="5848350"/>
          <p14:tracePt t="30553" x="2393950" y="5676900"/>
          <p14:tracePt t="30570" x="2425700" y="5486400"/>
          <p14:tracePt t="30586" x="2425700" y="5416550"/>
          <p14:tracePt t="30602" x="2381250" y="5327650"/>
          <p14:tracePt t="30619" x="2343150" y="5295900"/>
          <p14:tracePt t="30635" x="2247900" y="5270500"/>
          <p14:tracePt t="30652" x="2184400" y="5270500"/>
          <p14:tracePt t="30669" x="2063750" y="5289550"/>
          <p14:tracePt t="30686" x="2019300" y="5308600"/>
          <p14:tracePt t="30702" x="1981200" y="5334000"/>
          <p14:tracePt t="30719" x="1955800" y="5359400"/>
          <p14:tracePt t="30736" x="1955800" y="5365750"/>
          <p14:tracePt t="30752" x="1949450" y="5378450"/>
          <p14:tracePt t="30772" x="1949450" y="5384800"/>
          <p14:tracePt t="30793" x="1943100" y="5384800"/>
          <p14:tracePt t="30816" x="1943100" y="5391150"/>
          <p14:tracePt t="30856" x="1943100" y="5397500"/>
          <p14:tracePt t="31206" x="1943100" y="5403850"/>
          <p14:tracePt t="31280" x="1943100" y="5410200"/>
          <p14:tracePt t="31290" x="1943100" y="5422900"/>
          <p14:tracePt t="31304" x="1943100" y="5429250"/>
          <p14:tracePt t="31320" x="1943100" y="5441950"/>
          <p14:tracePt t="31336" x="1974850" y="5461000"/>
          <p14:tracePt t="31353" x="2038350" y="5492750"/>
          <p14:tracePt t="31370" x="2089150" y="5499100"/>
          <p14:tracePt t="31387" x="2222500" y="5511800"/>
          <p14:tracePt t="31403" x="2260600" y="5511800"/>
          <p14:tracePt t="31420" x="2330450" y="5518150"/>
          <p14:tracePt t="31437" x="2355850" y="5518150"/>
          <p14:tracePt t="31438" x="2381250" y="5524500"/>
          <p14:tracePt t="31453" x="2393950" y="5524500"/>
          <p14:tracePt t="31471" x="2425700" y="5530850"/>
          <p14:tracePt t="31486" x="2438400" y="5530850"/>
          <p14:tracePt t="31503" x="2457450" y="5537200"/>
          <p14:tracePt t="31520" x="2463800" y="5537200"/>
          <p14:tracePt t="31537" x="2470150" y="5537200"/>
          <p14:tracePt t="31555" x="2476500" y="5537200"/>
          <p14:tracePt t="31576" x="2482850" y="5537200"/>
          <p14:tracePt t="31618" x="2489200" y="5537200"/>
          <p14:tracePt t="31660" x="2489200" y="5543550"/>
          <p14:tracePt t="31682" x="2495550" y="5543550"/>
          <p14:tracePt t="31713" x="2501900" y="5549900"/>
          <p14:tracePt t="31765" x="2508250" y="5549900"/>
          <p14:tracePt t="31775" x="2520950" y="5549900"/>
          <p14:tracePt t="31786" x="2533650" y="5549900"/>
          <p14:tracePt t="31797" x="2552700" y="5549900"/>
          <p14:tracePt t="31807" x="2616200" y="5518150"/>
          <p14:tracePt t="31819" x="2736850" y="5454650"/>
          <p14:tracePt t="31835" x="2990850" y="5314950"/>
          <p14:tracePt t="31852" x="3594100" y="4978400"/>
          <p14:tracePt t="31869" x="3841750" y="4870450"/>
          <p14:tracePt t="31885" x="4311650" y="4641850"/>
          <p14:tracePt t="31902" x="4724400" y="4533900"/>
          <p14:tracePt t="31919" x="4813300" y="4514850"/>
          <p14:tracePt t="31935" x="4984750" y="4495800"/>
          <p14:tracePt t="31952" x="5035550" y="4489450"/>
          <p14:tracePt t="31971" x="5149850" y="4489450"/>
          <p14:tracePt t="31986" x="5207000" y="4489450"/>
          <p14:tracePt t="32003" x="5257800" y="4521200"/>
          <p14:tracePt t="32020" x="5302250" y="4546600"/>
          <p14:tracePt t="32037" x="5321300" y="4578350"/>
          <p14:tracePt t="32053" x="5372100" y="4635500"/>
          <p14:tracePt t="32069" x="5422900" y="4705350"/>
          <p14:tracePt t="32087" x="5518150" y="4819650"/>
          <p14:tracePt t="32103" x="5556250" y="4864100"/>
          <p14:tracePt t="32119" x="5651500" y="4972050"/>
          <p14:tracePt t="32136" x="5721350" y="5054600"/>
          <p14:tracePt t="32153" x="5740400" y="5073650"/>
          <p14:tracePt t="32170" x="5797550" y="5130800"/>
          <p14:tracePt t="32186" x="5822950" y="5149850"/>
          <p14:tracePt t="32203" x="5861050" y="5207000"/>
          <p14:tracePt t="32220" x="5886450" y="5245100"/>
          <p14:tracePt t="32236" x="5899150" y="5251450"/>
          <p14:tracePt t="32254" x="5911850" y="5251450"/>
          <p14:tracePt t="32270" x="5918200" y="5257800"/>
          <p14:tracePt t="32645" x="5924550" y="5257800"/>
          <p14:tracePt t="32654" x="5930900" y="5251450"/>
          <p14:tracePt t="32665" x="5943600" y="5245100"/>
          <p14:tracePt t="32676" x="5956300" y="5238750"/>
          <p14:tracePt t="32687" x="5975350" y="5232400"/>
          <p14:tracePt t="32703" x="5988050" y="5219700"/>
          <p14:tracePt t="32722" x="6032500" y="5207000"/>
          <p14:tracePt t="32738" x="6045200" y="5200650"/>
          <p14:tracePt t="32754" x="6064250" y="5200650"/>
          <p14:tracePt t="32772" x="6076950" y="5200650"/>
          <p14:tracePt t="32786" x="6089650" y="5200650"/>
          <p14:tracePt t="32803" x="6102350" y="5200650"/>
          <p14:tracePt t="32819" x="6108700" y="5200650"/>
          <p14:tracePt t="32836" x="6115050" y="5213350"/>
          <p14:tracePt t="32852" x="6121400" y="5219700"/>
          <p14:tracePt t="32870" x="6140450" y="5238750"/>
          <p14:tracePt t="32887" x="6153150" y="5264150"/>
          <p14:tracePt t="32903" x="6159500" y="5270500"/>
          <p14:tracePt t="32919" x="6172200" y="5302250"/>
          <p14:tracePt t="32935" x="6178550" y="5321300"/>
          <p14:tracePt t="32952" x="6184900" y="5359400"/>
          <p14:tracePt t="32969" x="6191250" y="5372100"/>
          <p14:tracePt t="32985" x="6197600" y="5397500"/>
          <p14:tracePt t="33003" x="6197600" y="5410200"/>
          <p14:tracePt t="33019" x="6197600" y="5416550"/>
          <p14:tracePt t="33035" x="6203950" y="5435600"/>
          <p14:tracePt t="33052" x="6203950" y="5448300"/>
          <p14:tracePt t="33069" x="6203950" y="5454650"/>
          <p14:tracePt t="33086" x="6203950" y="5461000"/>
          <p14:tracePt t="33102" x="6203950" y="5467350"/>
          <p14:tracePt t="33141" x="6203950" y="5473700"/>
          <p14:tracePt t="33733" x="6210300" y="5473700"/>
          <p14:tracePt t="33744" x="6210300" y="5467350"/>
          <p14:tracePt t="33755" x="6216650" y="5454650"/>
          <p14:tracePt t="33770" x="6216650" y="5441950"/>
          <p14:tracePt t="33787" x="6223000" y="5403850"/>
          <p14:tracePt t="33804" x="6223000" y="5391150"/>
          <p14:tracePt t="33820" x="6223000" y="5353050"/>
          <p14:tracePt t="33836" x="6229350" y="5321300"/>
          <p14:tracePt t="33853" x="6229350" y="5289550"/>
          <p14:tracePt t="33871" x="6229350" y="5245100"/>
          <p14:tracePt t="33887" x="6229350" y="5226050"/>
          <p14:tracePt t="33904" x="6229350" y="5187950"/>
          <p14:tracePt t="33920" x="6229350" y="5168900"/>
          <p14:tracePt t="33936" x="6229350" y="5124450"/>
          <p14:tracePt t="33953" x="6229350" y="5111750"/>
          <p14:tracePt t="33970" x="6229350" y="5086350"/>
          <p14:tracePt t="33988" x="6229350" y="5080000"/>
          <p14:tracePt t="34007" x="6229350" y="5073650"/>
          <p14:tracePt t="34028" x="6229350" y="5067300"/>
          <p14:tracePt t="34071" x="6229350" y="5073650"/>
          <p14:tracePt t="34081" x="6229350" y="5092700"/>
          <p14:tracePt t="34091" x="6229350" y="5111750"/>
          <p14:tracePt t="34103" x="6229350" y="5143500"/>
          <p14:tracePt t="34119" x="6229350" y="5181600"/>
          <p14:tracePt t="34135" x="6229350" y="5283200"/>
          <p14:tracePt t="34152" x="6229350" y="5334000"/>
          <p14:tracePt t="34169" x="6229350" y="5435600"/>
          <p14:tracePt t="34185" x="6229350" y="5492750"/>
          <p14:tracePt t="34202" x="6229350" y="5556250"/>
          <p14:tracePt t="34219" x="6235700" y="5613400"/>
          <p14:tracePt t="34235" x="6235700" y="5645150"/>
          <p14:tracePt t="34252" x="6248400" y="5721350"/>
          <p14:tracePt t="34269" x="6254750" y="5759450"/>
          <p14:tracePt t="34285" x="6261100" y="5829300"/>
          <p14:tracePt t="34304" x="6267450" y="5886450"/>
          <p14:tracePt t="34320" x="6267450" y="5905500"/>
          <p14:tracePt t="34336" x="6273800" y="5943600"/>
          <p14:tracePt t="34357" x="6273800" y="5949950"/>
          <p14:tracePt t="34370" x="6273800" y="5956300"/>
          <p14:tracePt t="34387" x="6273800" y="5962650"/>
          <p14:tracePt t="34410" x="6273800" y="5969000"/>
          <p14:tracePt t="34453" x="6273800" y="5975350"/>
          <p14:tracePt t="34748" x="6273800" y="5962650"/>
          <p14:tracePt t="34758" x="6273800" y="5943600"/>
          <p14:tracePt t="34769" x="6286500" y="5880100"/>
          <p14:tracePt t="34785" x="6286500" y="5816600"/>
          <p14:tracePt t="34803" x="6286500" y="5727700"/>
          <p14:tracePt t="34820" x="6292850" y="5670550"/>
          <p14:tracePt t="34837" x="6292850" y="5607050"/>
          <p14:tracePt t="34853" x="6299200" y="5556250"/>
          <p14:tracePt t="34855" x="6311900" y="5499100"/>
          <p14:tracePt t="34870" x="6311900" y="5461000"/>
          <p14:tracePt t="34886" x="6318250" y="5410200"/>
          <p14:tracePt t="34902" x="6318250" y="5384800"/>
          <p14:tracePt t="34920" x="6324600" y="5334000"/>
          <p14:tracePt t="34936" x="6324600" y="5314950"/>
          <p14:tracePt t="34953" x="6330950" y="5264150"/>
          <p14:tracePt t="34972" x="6330950" y="5194300"/>
          <p14:tracePt t="34986" x="6330950" y="5143500"/>
          <p14:tracePt t="35003" x="6330950" y="5105400"/>
          <p14:tracePt t="35019" x="6330950" y="5086350"/>
          <p14:tracePt t="35036" x="6330950" y="5067300"/>
          <p14:tracePt t="35053" x="6330950" y="5060950"/>
          <p14:tracePt t="35069" x="6330950" y="5054600"/>
          <p14:tracePt t="35108" x="6330950" y="5048250"/>
          <p14:tracePt t="35404" x="6330950" y="5054600"/>
          <p14:tracePt t="35415" x="6330950" y="5067300"/>
          <p14:tracePt t="35425" x="6330950" y="5086350"/>
          <p14:tracePt t="35436" x="6330950" y="5105400"/>
          <p14:tracePt t="35452" x="6330950" y="5137150"/>
          <p14:tracePt t="35469" x="6330950" y="5194300"/>
          <p14:tracePt t="35487" x="6330950" y="5251450"/>
          <p14:tracePt t="35504" x="6330950" y="5340350"/>
          <p14:tracePt t="35520" x="6330950" y="5397500"/>
          <p14:tracePt t="35536" x="6330950" y="5435600"/>
          <p14:tracePt t="35554" x="6330950" y="5505450"/>
          <p14:tracePt t="35570" x="6330950" y="5543550"/>
          <p14:tracePt t="35586" x="6343650" y="5676900"/>
          <p14:tracePt t="35602" x="6343650" y="5715000"/>
          <p14:tracePt t="35620" x="6350000" y="5797550"/>
          <p14:tracePt t="35636" x="6350000" y="5842000"/>
          <p14:tracePt t="35653" x="6350000" y="5854700"/>
          <p14:tracePt t="35670" x="6350000" y="5880100"/>
          <p14:tracePt t="35691" x="6350000" y="5886450"/>
          <p14:tracePt t="35703" x="6350000" y="5892800"/>
          <p14:tracePt t="35743" x="6350000" y="5899150"/>
          <p14:tracePt t="35891" x="6350000" y="5873750"/>
          <p14:tracePt t="35902" x="6350000" y="5835650"/>
          <p14:tracePt t="35912" x="6350000" y="5797550"/>
          <p14:tracePt t="35923" x="6350000" y="5765800"/>
          <p14:tracePt t="35936" x="6350000" y="5740400"/>
          <p14:tracePt t="35953" x="6350000" y="5715000"/>
          <p14:tracePt t="35955" x="6356350" y="5689600"/>
          <p14:tracePt t="35970" x="6356350" y="5670550"/>
          <p14:tracePt t="35987" x="6356350" y="5613400"/>
          <p14:tracePt t="36004" x="6356350" y="5556250"/>
          <p14:tracePt t="36021" x="6356350" y="5499100"/>
          <p14:tracePt t="36036" x="6356350" y="5473700"/>
          <p14:tracePt t="36054" x="6362700" y="5416550"/>
          <p14:tracePt t="36069" x="6362700" y="5397500"/>
          <p14:tracePt t="36086" x="6369050" y="5340350"/>
          <p14:tracePt t="36102" x="6369050" y="5289550"/>
          <p14:tracePt t="36119" x="6369050" y="5257800"/>
          <p14:tracePt t="36136" x="6369050" y="5213350"/>
          <p14:tracePt t="36153" x="6369050" y="5200650"/>
          <p14:tracePt t="36169" x="6369050" y="5175250"/>
          <p14:tracePt t="36187" x="6369050" y="5168900"/>
          <p14:tracePt t="36203" x="6369050" y="5162550"/>
          <p14:tracePt t="36220" x="6369050" y="5156200"/>
          <p14:tracePt t="36236" x="6369050" y="5149850"/>
          <p14:tracePt t="36303" x="6369050" y="5156200"/>
          <p14:tracePt t="36314" x="6369050" y="5181600"/>
          <p14:tracePt t="36324" x="6369050" y="5207000"/>
          <p14:tracePt t="36337" x="6369050" y="5245100"/>
          <p14:tracePt t="36353" x="6369050" y="5295900"/>
          <p14:tracePt t="36369" x="6369050" y="5448300"/>
          <p14:tracePt t="36388" x="6369050" y="5594350"/>
          <p14:tracePt t="36402" x="6369050" y="5670550"/>
          <p14:tracePt t="36419" x="6369050" y="5822950"/>
          <p14:tracePt t="36435" x="6369050" y="5899150"/>
          <p14:tracePt t="36452" x="6381750" y="6064250"/>
          <p14:tracePt t="36469" x="6394450" y="6115050"/>
          <p14:tracePt t="36485" x="6407150" y="6197600"/>
          <p14:tracePt t="36502" x="6407150" y="6210300"/>
          <p14:tracePt t="36518" x="6413500" y="6229350"/>
          <p14:tracePt t="36535" x="6419850" y="6242050"/>
          <p14:tracePt t="36566" x="6419850" y="6248400"/>
          <p14:tracePt t="36969" x="6419850" y="6235700"/>
          <p14:tracePt t="36980" x="6419850" y="6203950"/>
          <p14:tracePt t="36991" x="6419850" y="6159500"/>
          <p14:tracePt t="37004" x="6419850" y="6083300"/>
          <p14:tracePt t="37020" x="6419850" y="5956300"/>
          <p14:tracePt t="37036" x="6438900" y="5727700"/>
          <p14:tracePt t="37054" x="6451600" y="5524500"/>
          <p14:tracePt t="37069" x="6464300" y="5448300"/>
          <p14:tracePt t="37087" x="6464300" y="5327650"/>
          <p14:tracePt t="37103" x="6464300" y="5302250"/>
          <p14:tracePt t="37119" x="6464300" y="5264150"/>
          <p14:tracePt t="37136" x="6464300" y="5251450"/>
          <p14:tracePt t="37153" x="6464300" y="5232400"/>
          <p14:tracePt t="37171" x="6464300" y="5219700"/>
          <p14:tracePt t="37186" x="6464300" y="5213350"/>
          <p14:tracePt t="37287" x="6464300" y="5219700"/>
          <p14:tracePt t="37297" x="6464300" y="5251450"/>
          <p14:tracePt t="37308" x="6464300" y="5289550"/>
          <p14:tracePt t="37320" x="6464300" y="5353050"/>
          <p14:tracePt t="37337" x="6464300" y="5429250"/>
          <p14:tracePt t="37353" x="6464300" y="5607050"/>
          <p14:tracePt t="37369" x="6464300" y="5670550"/>
          <p14:tracePt t="37386" x="6483350" y="5765800"/>
          <p14:tracePt t="37403" x="6489700" y="5816600"/>
          <p14:tracePt t="37420" x="6496050" y="5822950"/>
          <p14:tracePt t="37436" x="6502400" y="5842000"/>
          <p14:tracePt t="37453" x="6502400" y="5848350"/>
          <p14:tracePt t="37469" x="6508750" y="5848350"/>
          <p14:tracePt t="37489" x="6515100" y="5848350"/>
          <p14:tracePt t="37509" x="6515100" y="5854700"/>
          <p14:tracePt t="37541" x="6521450" y="5854700"/>
          <p14:tracePt t="37550" x="6527800" y="5854700"/>
          <p14:tracePt t="37560" x="6534150" y="5854700"/>
          <p14:tracePt t="37571" x="6540500" y="5854700"/>
          <p14:tracePt t="37585" x="6546850" y="5854700"/>
          <p14:tracePt t="37602" x="6559550" y="5854700"/>
          <p14:tracePt t="37619" x="6572250" y="5854700"/>
          <p14:tracePt t="37635" x="6584950" y="5854700"/>
          <p14:tracePt t="37666" x="6591300" y="5854700"/>
          <p14:tracePt t="38536" x="6597650" y="5854700"/>
          <p14:tracePt t="38555" x="6610350" y="5848350"/>
          <p14:tracePt t="38570" x="6654800" y="5810250"/>
          <p14:tracePt t="38586" x="6718300" y="5734050"/>
          <p14:tracePt t="38603" x="6972300" y="5486400"/>
          <p14:tracePt t="38619" x="7029450" y="5435600"/>
        </p14:tracePtLst>
      </p14:laserTraceLst>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457200" y="274638"/>
            <a:ext cx="8229600" cy="1143000"/>
          </a:xfrm>
        </p:spPr>
        <p:txBody>
          <a:bodyPr/>
          <a:lstStyle/>
          <a:p>
            <a:r>
              <a:rPr lang="en-US" altLang="en-US"/>
              <a:t>Study design</a:t>
            </a:r>
          </a:p>
        </p:txBody>
      </p:sp>
      <p:sp>
        <p:nvSpPr>
          <p:cNvPr id="23555" name="Espaço Reservado para Conteúdo 2"/>
          <p:cNvSpPr>
            <a:spLocks noGrp="1"/>
          </p:cNvSpPr>
          <p:nvPr>
            <p:ph idx="1"/>
          </p:nvPr>
        </p:nvSpPr>
        <p:spPr/>
        <p:txBody>
          <a:bodyPr/>
          <a:lstStyle/>
          <a:p>
            <a:r>
              <a:rPr lang="en-US" altLang="en-US" sz="2800" dirty="0"/>
              <a:t>Follow-up with case-control</a:t>
            </a:r>
          </a:p>
          <a:p>
            <a:pPr lvl="1"/>
            <a:r>
              <a:rPr lang="en-US" altLang="en-US" sz="2400" dirty="0"/>
              <a:t>Every case-control is nested in a population/cohort (real or imaginary) </a:t>
            </a:r>
          </a:p>
          <a:p>
            <a:pPr lvl="1"/>
            <a:r>
              <a:rPr lang="en-US" altLang="en-US" sz="2400" dirty="0"/>
              <a:t>Controls should represent the exposure experience from the population/cohort.</a:t>
            </a:r>
          </a:p>
          <a:p>
            <a:pPr lvl="1"/>
            <a:r>
              <a:rPr lang="en-US" altLang="en-US" sz="2400" dirty="0"/>
              <a:t>The only way to do that is to be sure that controls are selected from the same population/cohort as cases (that is why case-controls are always nested). </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dirty="0" err="1"/>
              <a:t>Session</a:t>
            </a:r>
            <a:r>
              <a:rPr lang="pt-BR" dirty="0"/>
              <a:t> 2</a:t>
            </a:r>
          </a:p>
        </p:txBody>
      </p:sp>
      <p:sp>
        <p:nvSpPr>
          <p:cNvPr id="23558"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91CEF3D-206B-42DD-8E5B-44AB6D770573}" type="slidenum">
              <a:rPr lang="pt-BR" altLang="en-US" sz="1200" smtClean="0">
                <a:solidFill>
                  <a:srgbClr val="898989"/>
                </a:solidFill>
              </a:rPr>
              <a:pPr>
                <a:spcBef>
                  <a:spcPct val="0"/>
                </a:spcBef>
                <a:buFontTx/>
                <a:buNone/>
              </a:pPr>
              <a:t>21</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4666" x="7029450" y="5429250"/>
          <p14:tracePt t="4678" x="7016750" y="5422900"/>
          <p14:tracePt t="4688" x="7004050" y="5422900"/>
          <p14:tracePt t="4698" x="6991350" y="5416550"/>
          <p14:tracePt t="4712" x="6972300" y="5403850"/>
          <p14:tracePt t="4728" x="6953250" y="5391150"/>
          <p14:tracePt t="4744" x="6870700" y="5327650"/>
          <p14:tracePt t="4762" x="6756400" y="5213350"/>
          <p14:tracePt t="4778" x="6692900" y="5130800"/>
          <p14:tracePt t="4796" x="6356350" y="4679950"/>
          <p14:tracePt t="4810" x="6165850" y="4464050"/>
          <p14:tracePt t="4828" x="5854700" y="4064000"/>
          <p14:tracePt t="4844" x="5702300" y="3854450"/>
          <p14:tracePt t="4861" x="5454650" y="3505200"/>
          <p14:tracePt t="4878" x="5321300" y="3321050"/>
          <p14:tracePt t="4895" x="5289550" y="3263900"/>
          <p14:tracePt t="4912" x="5251450" y="3194050"/>
          <p14:tracePt t="4929" x="5232400" y="3168650"/>
          <p14:tracePt t="5417" x="5226050" y="3168650"/>
          <p14:tracePt t="5429" x="5219700" y="3162300"/>
          <p14:tracePt t="5439" x="5207000" y="3155950"/>
          <p14:tracePt t="5449" x="5187950" y="3149600"/>
          <p14:tracePt t="5462" x="5143500" y="3130550"/>
          <p14:tracePt t="5478" x="5073650" y="3092450"/>
          <p14:tracePt t="5494" x="4908550" y="2978150"/>
          <p14:tracePt t="5511" x="4800600" y="2889250"/>
          <p14:tracePt t="5527" x="4483100" y="2647950"/>
          <p14:tracePt t="5544" x="4330700" y="2559050"/>
          <p14:tracePt t="5560" x="4165600" y="2425700"/>
          <p14:tracePt t="5578" x="3987800" y="2298700"/>
          <p14:tracePt t="5595" x="3917950" y="2260600"/>
          <p14:tracePt t="5610" x="3803650" y="2184400"/>
          <p14:tracePt t="5628" x="3771900" y="2165350"/>
          <p14:tracePt t="5644" x="3733800" y="2139950"/>
          <p14:tracePt t="5661" x="3714750" y="2120900"/>
          <p14:tracePt t="5678" x="3708400" y="2114550"/>
          <p14:tracePt t="5695" x="3702050" y="2114550"/>
          <p14:tracePt t="5711" x="3702050" y="2108200"/>
          <p14:tracePt t="5728" x="3689350" y="2101850"/>
          <p14:tracePt t="5746" x="3683000" y="2101850"/>
          <p14:tracePt t="5762" x="3683000" y="2095500"/>
          <p14:tracePt t="5778" x="3676650" y="2082800"/>
          <p14:tracePt t="5795" x="3670300" y="2076450"/>
          <p14:tracePt t="5812" x="3670300" y="2070100"/>
          <p14:tracePt t="5828" x="3663950" y="2070100"/>
          <p14:tracePt t="5844" x="3663950" y="2057400"/>
          <p14:tracePt t="5862" x="3657600" y="2051050"/>
          <p14:tracePt t="5904" x="3657600" y="2044700"/>
          <p14:tracePt t="7141" x="3651250" y="2044700"/>
          <p14:tracePt t="7153" x="3644900" y="2044700"/>
          <p14:tracePt t="7163" x="3632200" y="2044700"/>
          <p14:tracePt t="7177" x="3625850" y="2044700"/>
          <p14:tracePt t="7195" x="3606800" y="2057400"/>
          <p14:tracePt t="7211" x="3600450" y="2070100"/>
          <p14:tracePt t="7228" x="3568700" y="2101850"/>
          <p14:tracePt t="7244" x="3556000" y="2133600"/>
          <p14:tracePt t="7260" x="3536950" y="2184400"/>
          <p14:tracePt t="7277" x="3530600" y="2216150"/>
          <p14:tracePt t="7294" x="3524250" y="2254250"/>
          <p14:tracePt t="7311" x="3524250" y="2279650"/>
          <p14:tracePt t="7326" x="3524250" y="2292350"/>
          <p14:tracePt t="7343" x="3524250" y="2317750"/>
          <p14:tracePt t="7360" x="3524250" y="2324100"/>
          <p14:tracePt t="7376" x="3524250" y="2330450"/>
          <p14:tracePt t="7393" x="3524250" y="2336800"/>
          <p14:tracePt t="7409" x="3524250" y="2343150"/>
          <p14:tracePt t="7427" x="3524250" y="2349500"/>
          <p14:tracePt t="7458" x="3524250" y="2355850"/>
          <p14:tracePt t="7479" x="3524250" y="2362200"/>
          <p14:tracePt t="7490" x="3524250" y="2368550"/>
          <p14:tracePt t="7522" x="3524250" y="2374900"/>
          <p14:tracePt t="7554" x="3524250" y="2381250"/>
          <p14:tracePt t="7597" x="3524250" y="2387600"/>
          <p14:tracePt t="7628" x="3524250" y="2393950"/>
          <p14:tracePt t="7650" x="3524250" y="2400300"/>
          <p14:tracePt t="7671" x="3524250" y="2406650"/>
          <p14:tracePt t="7703" x="3524250" y="2413000"/>
          <p14:tracePt t="7713" x="3517900" y="2419350"/>
          <p14:tracePt t="7724" x="3517900" y="2425700"/>
          <p14:tracePt t="7734" x="3517900" y="2438400"/>
          <p14:tracePt t="7746" x="3511550" y="2444750"/>
          <p14:tracePt t="7767" x="3511550" y="2451100"/>
          <p14:tracePt t="7778" x="3505200" y="2451100"/>
          <p14:tracePt t="7794" x="3505200" y="2457450"/>
          <p14:tracePt t="7811" x="3505200" y="2470150"/>
          <p14:tracePt t="7827" x="3498850" y="2470150"/>
          <p14:tracePt t="7844" x="3498850" y="2482850"/>
          <p14:tracePt t="7861" x="3492500" y="2482850"/>
          <p14:tracePt t="7877" x="3492500" y="2489200"/>
          <p14:tracePt t="7895" x="3492500" y="2501900"/>
          <p14:tracePt t="7911" x="3486150" y="2508250"/>
          <p14:tracePt t="7928" x="3486150" y="2514600"/>
          <p14:tracePt t="7945" x="3486150" y="2520950"/>
          <p14:tracePt t="7990" x="3486150" y="2527300"/>
          <p14:tracePt t="8011" x="3486150" y="2533650"/>
          <p14:tracePt t="8022" x="3486150" y="2540000"/>
          <p14:tracePt t="8040" x="3486150" y="2546350"/>
          <p14:tracePt t="8053" x="3486150" y="2552700"/>
          <p14:tracePt t="8062" x="3486150" y="2559050"/>
          <p14:tracePt t="8084" x="3486150" y="2565400"/>
          <p14:tracePt t="8094" x="3486150" y="2571750"/>
          <p14:tracePt t="8111" x="3486150" y="2578100"/>
          <p14:tracePt t="8127" x="3486150" y="2603500"/>
          <p14:tracePt t="8145" x="3486150" y="2609850"/>
          <p14:tracePt t="8160" x="3498850" y="2635250"/>
          <p14:tracePt t="8179" x="3505200" y="2647950"/>
          <p14:tracePt t="8195" x="3511550" y="2654300"/>
          <p14:tracePt t="8212" x="3524250" y="2667000"/>
          <p14:tracePt t="8228" x="3524250" y="2673350"/>
          <p14:tracePt t="8244" x="3530600" y="2679700"/>
          <p14:tracePt t="8261" x="3530600" y="2686050"/>
          <p14:tracePt t="8278" x="3543300" y="2705100"/>
          <p14:tracePt t="8295" x="3549650" y="2724150"/>
          <p14:tracePt t="8311" x="3556000" y="2736850"/>
          <p14:tracePt t="8328" x="3568700" y="2755900"/>
          <p14:tracePt t="8344" x="3575050" y="2768600"/>
          <p14:tracePt t="8360" x="3581400" y="2806700"/>
          <p14:tracePt t="8378" x="3587750" y="2819400"/>
          <p14:tracePt t="8396" x="3594100" y="2844800"/>
          <p14:tracePt t="8411" x="3600450" y="2857500"/>
          <p14:tracePt t="8427" x="3600450" y="2870200"/>
          <p14:tracePt t="12611" x="3594100" y="2870200"/>
          <p14:tracePt t="12622" x="3581400" y="2870200"/>
          <p14:tracePt t="12632" x="3568700" y="2844800"/>
          <p14:tracePt t="12644" x="3556000" y="2825750"/>
          <p14:tracePt t="12661" x="3530600" y="2800350"/>
          <p14:tracePt t="12678" x="3473450" y="2736850"/>
          <p14:tracePt t="12694" x="3429000" y="2711450"/>
          <p14:tracePt t="12710" x="3346450" y="2635250"/>
          <p14:tracePt t="12728" x="3257550" y="2571750"/>
          <p14:tracePt t="12743" x="3213100" y="2546350"/>
          <p14:tracePt t="12760" x="3136900" y="2495550"/>
          <p14:tracePt t="12777" x="3092450" y="2457450"/>
          <p14:tracePt t="12794" x="2997200" y="2393950"/>
          <p14:tracePt t="12811" x="2971800" y="2381250"/>
          <p14:tracePt t="12827" x="2901950" y="2330450"/>
          <p14:tracePt t="12844" x="2844800" y="2286000"/>
          <p14:tracePt t="12860" x="2813050" y="2266950"/>
          <p14:tracePt t="12877" x="2781300" y="2247900"/>
          <p14:tracePt t="12894" x="2768600" y="2241550"/>
          <p14:tracePt t="12911" x="2743200" y="2235200"/>
          <p14:tracePt t="12929" x="2730500" y="2228850"/>
          <p14:tracePt t="12949" x="2724150" y="2228850"/>
          <p14:tracePt t="13012" x="2717800" y="2228850"/>
          <p14:tracePt t="13023" x="2711450" y="2228850"/>
          <p14:tracePt t="13034" x="2705100" y="2228850"/>
          <p14:tracePt t="13045" x="2692400" y="2228850"/>
          <p14:tracePt t="13061" x="2679700" y="2228850"/>
          <p14:tracePt t="13077" x="2647950" y="2247900"/>
          <p14:tracePt t="13094" x="2622550" y="2266950"/>
          <p14:tracePt t="13109" x="2584450" y="2298700"/>
          <p14:tracePt t="13126" x="2552700" y="2324100"/>
          <p14:tracePt t="13142" x="2508250" y="2362200"/>
          <p14:tracePt t="13159" x="2476500" y="2374900"/>
          <p14:tracePt t="13176" x="2438400" y="2393950"/>
          <p14:tracePt t="13192" x="2413000" y="2406650"/>
          <p14:tracePt t="13209" x="2400300" y="2413000"/>
          <p14:tracePt t="13226" x="2393950" y="2419350"/>
          <p14:tracePt t="13242" x="2393950" y="2425700"/>
          <p14:tracePt t="13259" x="2387600" y="2425700"/>
          <p14:tracePt t="13276" x="2387600" y="2432050"/>
          <p14:tracePt t="13294" x="2381250" y="2432050"/>
          <p14:tracePt t="13320" x="2381250" y="2438400"/>
          <p14:tracePt t="13330" x="2381250" y="2451100"/>
          <p14:tracePt t="13343" x="2381250" y="2457450"/>
          <p14:tracePt t="13362" x="2393950" y="2470150"/>
          <p14:tracePt t="13377" x="2419350" y="2489200"/>
          <p14:tracePt t="13394" x="2520950" y="2514600"/>
          <p14:tracePt t="13412" x="2597150" y="2520950"/>
          <p14:tracePt t="13428" x="2749550" y="2533650"/>
          <p14:tracePt t="13445" x="2825750" y="2533650"/>
          <p14:tracePt t="13461" x="3028950" y="2533650"/>
          <p14:tracePt t="13477" x="3117850" y="2533650"/>
          <p14:tracePt t="13494" x="3257550" y="2533650"/>
          <p14:tracePt t="13511" x="3378200" y="2508250"/>
          <p14:tracePt t="13527" x="3422650" y="2501900"/>
          <p14:tracePt t="13544" x="3454400" y="2495550"/>
          <p14:tracePt t="13560" x="3460750" y="2489200"/>
          <p14:tracePt t="13577" x="3467100" y="2482850"/>
          <p14:tracePt t="13595" x="3467100" y="2444750"/>
          <p14:tracePt t="13611" x="3454400" y="2425700"/>
          <p14:tracePt t="13627" x="3409950" y="2368550"/>
          <p14:tracePt t="13643" x="3352800" y="2330450"/>
          <p14:tracePt t="13661" x="3206750" y="2260600"/>
          <p14:tracePt t="13678" x="3149600" y="2254250"/>
          <p14:tracePt t="13694" x="3060700" y="2254250"/>
          <p14:tracePt t="13711" x="3009900" y="2254250"/>
          <p14:tracePt t="13727" x="2990850" y="2254250"/>
          <p14:tracePt t="13744" x="2971800" y="2254250"/>
          <p14:tracePt t="13760" x="2965450" y="2254250"/>
          <p14:tracePt t="13777" x="2965450" y="2260600"/>
          <p14:tracePt t="13794" x="2959100" y="2260600"/>
          <p14:tracePt t="13811" x="2952750" y="2273300"/>
          <p14:tracePt t="13829" x="2952750" y="2279650"/>
          <p14:tracePt t="13850" x="2946400" y="2286000"/>
          <p14:tracePt t="13891" x="2946400" y="2292350"/>
          <p14:tracePt t="14230" x="2946400" y="2298700"/>
          <p14:tracePt t="14261" x="2952750" y="2298700"/>
          <p14:tracePt t="14271" x="2971800" y="2298700"/>
          <p14:tracePt t="14281" x="2990850" y="2311400"/>
          <p14:tracePt t="14292" x="3016250" y="2311400"/>
          <p14:tracePt t="14309" x="3048000" y="2311400"/>
          <p14:tracePt t="14326" x="3117850" y="2317750"/>
          <p14:tracePt t="14343" x="3155950" y="2317750"/>
          <p14:tracePt t="14359" x="3270250" y="2317750"/>
          <p14:tracePt t="14376" x="3346450" y="2317750"/>
          <p14:tracePt t="14392" x="3435350" y="2317750"/>
          <p14:tracePt t="14409" x="3530600" y="2317750"/>
          <p14:tracePt t="14426" x="3581400" y="2317750"/>
          <p14:tracePt t="14443" x="3670300" y="2317750"/>
          <p14:tracePt t="14460" x="3702050" y="2317750"/>
          <p14:tracePt t="14477" x="3759200" y="2317750"/>
          <p14:tracePt t="14494" x="3790950" y="2317750"/>
          <p14:tracePt t="14510" x="3810000" y="2317750"/>
          <p14:tracePt t="14527" x="3854450" y="2324100"/>
          <p14:tracePt t="14543" x="3879850" y="2324100"/>
          <p14:tracePt t="14560" x="3962400" y="2336800"/>
          <p14:tracePt t="14577" x="4013200" y="2349500"/>
          <p14:tracePt t="14594" x="4095750" y="2355850"/>
          <p14:tracePt t="14611" x="4165600" y="2362200"/>
          <p14:tracePt t="14627" x="4203700" y="2362200"/>
          <p14:tracePt t="14644" x="4273550" y="2368550"/>
          <p14:tracePt t="14660" x="4305300" y="2381250"/>
          <p14:tracePt t="14677" x="4337050" y="2381250"/>
          <p14:tracePt t="14694" x="4349750" y="2381250"/>
          <p14:tracePt t="15361" x="4356100" y="2381250"/>
          <p14:tracePt t="15372" x="4362450" y="2381250"/>
          <p14:tracePt t="15383" x="4375150" y="2381250"/>
          <p14:tracePt t="15394" x="4394200" y="2387600"/>
          <p14:tracePt t="15410" x="4432300" y="2393950"/>
          <p14:tracePt t="15427" x="4527550" y="2393950"/>
          <p14:tracePt t="15442" x="4591050" y="2400300"/>
          <p14:tracePt t="15459" x="4768850" y="2413000"/>
          <p14:tracePt t="15476" x="4870450" y="2413000"/>
          <p14:tracePt t="15492" x="5022850" y="2413000"/>
          <p14:tracePt t="15509" x="5213350" y="2413000"/>
          <p14:tracePt t="15526" x="5314950" y="2413000"/>
          <p14:tracePt t="15542" x="5467350" y="2413000"/>
          <p14:tracePt t="15559" x="5518150" y="2413000"/>
          <p14:tracePt t="15576" x="5645150" y="2413000"/>
          <p14:tracePt t="15593" x="5689600" y="2419350"/>
          <p14:tracePt t="15594" x="5740400" y="2419350"/>
          <p14:tracePt t="15609" x="5784850" y="2425700"/>
          <p14:tracePt t="15626" x="5842000" y="2438400"/>
          <p14:tracePt t="15642" x="5854700" y="2444750"/>
          <p14:tracePt t="15659" x="5905500" y="2457450"/>
          <p14:tracePt t="15677" x="5918200" y="2463800"/>
          <p14:tracePt t="15694" x="5949950" y="2470150"/>
          <p14:tracePt t="15711" x="6000750" y="2476500"/>
          <p14:tracePt t="15727" x="6026150" y="2482850"/>
          <p14:tracePt t="15744" x="6076950" y="2489200"/>
          <p14:tracePt t="15760" x="6096000" y="2489200"/>
          <p14:tracePt t="15777" x="6121400" y="2489200"/>
          <p14:tracePt t="15794" x="6127750" y="2489200"/>
          <p14:tracePt t="16345" x="6127750" y="2495550"/>
          <p14:tracePt t="16356" x="6134100" y="2495550"/>
          <p14:tracePt t="16368" x="6140450" y="2508250"/>
          <p14:tracePt t="16378" x="6146800" y="2508250"/>
          <p14:tracePt t="16394" x="6153150" y="2514600"/>
          <p14:tracePt t="16410" x="6172200" y="2527300"/>
          <p14:tracePt t="16427" x="6184900" y="2527300"/>
          <p14:tracePt t="16443" x="6203950" y="2533650"/>
          <p14:tracePt t="16460" x="6216650" y="2533650"/>
          <p14:tracePt t="16477" x="6229350" y="2533650"/>
          <p14:tracePt t="16494" x="6242050" y="2540000"/>
          <p14:tracePt t="16511" x="6248400" y="2540000"/>
          <p14:tracePt t="16527" x="6261100" y="2540000"/>
          <p14:tracePt t="16543" x="6267450" y="2540000"/>
          <p14:tracePt t="16560" x="6273800" y="2540000"/>
          <p14:tracePt t="16588" x="6280150" y="2540000"/>
          <p14:tracePt t="16704" x="6286500" y="2540000"/>
          <p14:tracePt t="16714" x="6292850" y="2540000"/>
          <p14:tracePt t="16725" x="6299200" y="2546350"/>
          <p14:tracePt t="16735" x="6311900" y="2546350"/>
          <p14:tracePt t="16746" x="6324600" y="2546350"/>
          <p14:tracePt t="16759" x="6343650" y="2546350"/>
          <p14:tracePt t="16776" x="6356350" y="2546350"/>
          <p14:tracePt t="16793" x="6394450" y="2546350"/>
          <p14:tracePt t="16811" x="6464300" y="2546350"/>
          <p14:tracePt t="16827" x="6489700" y="2546350"/>
          <p14:tracePt t="16844" x="6546850" y="2546350"/>
          <p14:tracePt t="16860" x="6565900" y="2546350"/>
          <p14:tracePt t="16877" x="6604000" y="2546350"/>
          <p14:tracePt t="16894" x="6610350" y="2546350"/>
          <p14:tracePt t="16910" x="6635750" y="2546350"/>
          <p14:tracePt t="16929" x="6654800" y="2546350"/>
          <p14:tracePt t="16943" x="6667500" y="2546350"/>
          <p14:tracePt t="16961" x="6680200" y="2546350"/>
          <p14:tracePt t="17001" x="6686550" y="2546350"/>
          <p14:tracePt t="17033" x="6692900" y="2546350"/>
          <p14:tracePt t="17044" x="6699250" y="2546350"/>
          <p14:tracePt t="17054" x="6705600" y="2546350"/>
          <p14:tracePt t="17065" x="6711950" y="2546350"/>
          <p14:tracePt t="17077" x="6718300" y="2546350"/>
          <p14:tracePt t="17096" x="6731000" y="2546350"/>
          <p14:tracePt t="17110" x="6737350" y="2546350"/>
          <p14:tracePt t="17127" x="6743700" y="2546350"/>
          <p14:tracePt t="17129" x="6750050" y="2546350"/>
          <p14:tracePt t="17149" x="6756400" y="2546350"/>
          <p14:tracePt t="17170" x="6762750" y="2546350"/>
          <p14:tracePt t="17193" x="6769100" y="2546350"/>
          <p14:tracePt t="17202" x="6775450" y="2546350"/>
          <p14:tracePt t="17213" x="6781800" y="2546350"/>
          <p14:tracePt t="17228" x="6794500" y="2546350"/>
          <p14:tracePt t="17244" x="6807200" y="2546350"/>
          <p14:tracePt t="17260" x="6813550" y="2546350"/>
          <p14:tracePt t="18091" x="6826250" y="2546350"/>
          <p14:tracePt t="18102" x="6845300" y="2546350"/>
          <p14:tracePt t="18112" x="6864350" y="2546350"/>
          <p14:tracePt t="18127" x="6896100" y="2546350"/>
          <p14:tracePt t="18144" x="6953250" y="2546350"/>
          <p14:tracePt t="18160" x="6978650" y="2546350"/>
          <p14:tracePt t="18178" x="7061200" y="2546350"/>
          <p14:tracePt t="18194" x="7086600" y="2546350"/>
          <p14:tracePt t="18210" x="7156450" y="2546350"/>
          <p14:tracePt t="18227" x="7200900" y="2559050"/>
          <p14:tracePt t="18242" x="7226300" y="2565400"/>
          <p14:tracePt t="18261" x="7264400" y="2571750"/>
          <p14:tracePt t="18276" x="7283450" y="2578100"/>
          <p14:tracePt t="18293" x="7353300" y="2584450"/>
          <p14:tracePt t="18310" x="7385050" y="2590800"/>
          <p14:tracePt t="18326" x="7454900" y="2609850"/>
          <p14:tracePt t="18343" x="7480300" y="2609850"/>
          <p14:tracePt t="18360" x="7531100" y="2616200"/>
          <p14:tracePt t="18378" x="7607300" y="2616200"/>
          <p14:tracePt t="18393" x="7639050" y="2616200"/>
          <p14:tracePt t="18410" x="7696200" y="2616200"/>
          <p14:tracePt t="18426" x="7715250" y="2616200"/>
          <p14:tracePt t="18443" x="7740650" y="2616200"/>
          <p14:tracePt t="18461" x="7766050" y="2597150"/>
          <p14:tracePt t="18477" x="7778750" y="2584450"/>
          <p14:tracePt t="18494" x="7797800" y="2552700"/>
          <p14:tracePt t="18510" x="7810500" y="2540000"/>
          <p14:tracePt t="18526" x="7842250" y="2508250"/>
          <p14:tracePt t="18543" x="7848600" y="2495550"/>
          <p14:tracePt t="18560" x="7874000" y="2463800"/>
          <p14:tracePt t="18577" x="7893050" y="2444750"/>
          <p14:tracePt t="18592" x="7918450" y="2432050"/>
          <p14:tracePt t="18610" x="7943850" y="2419350"/>
          <p14:tracePt t="18627" x="7956550" y="2413000"/>
          <p14:tracePt t="18643" x="7988300" y="2400300"/>
          <p14:tracePt t="18660" x="8001000" y="2393950"/>
          <p14:tracePt t="18677" x="8020050" y="2387600"/>
          <p14:tracePt t="18694" x="8045450" y="2387600"/>
          <p14:tracePt t="18715" x="8051800" y="2387600"/>
          <p14:tracePt t="18728" x="8058150" y="2387600"/>
          <p14:tracePt t="18747" x="8064500" y="2387600"/>
          <p14:tracePt t="18761" x="8070850" y="2387600"/>
          <p14:tracePt t="19180" x="8077200" y="2387600"/>
          <p14:tracePt t="19191" x="8083550" y="2387600"/>
          <p14:tracePt t="19286" x="8064500" y="2400300"/>
          <p14:tracePt t="19296" x="7975600" y="2432050"/>
          <p14:tracePt t="19307" x="7854950" y="2463800"/>
          <p14:tracePt t="19317" x="7658100" y="2501900"/>
          <p14:tracePt t="19328" x="7232650" y="2533650"/>
          <p14:tracePt t="19343" x="6965950" y="2565400"/>
          <p14:tracePt t="19360" x="6121400" y="2635250"/>
          <p14:tracePt t="19376" x="5708650" y="2654300"/>
          <p14:tracePt t="19393" x="4895850" y="2686050"/>
          <p14:tracePt t="19410" x="4445000" y="2743200"/>
          <p14:tracePt t="19428" x="3886200" y="2870200"/>
          <p14:tracePt t="19445" x="3467100" y="3009900"/>
          <p14:tracePt t="19460" x="3327400" y="3067050"/>
          <p14:tracePt t="19477" x="3149600" y="3149600"/>
          <p14:tracePt t="19493" x="3079750" y="3181350"/>
          <p14:tracePt t="19512" x="3016250" y="3206750"/>
          <p14:tracePt t="19527" x="2997200" y="3219450"/>
          <p14:tracePt t="19543" x="2971800" y="3244850"/>
          <p14:tracePt t="19560" x="2965450" y="3251200"/>
          <p14:tracePt t="19889" x="2978150" y="3251200"/>
          <p14:tracePt t="19899" x="2990850" y="3251200"/>
          <p14:tracePt t="19911" x="3003550" y="3251200"/>
          <p14:tracePt t="19926" x="3009900" y="3251200"/>
          <p14:tracePt t="19943" x="3022600" y="3251200"/>
          <p14:tracePt t="19960" x="3028950" y="3251200"/>
          <p14:tracePt t="19994" x="3028950" y="3238500"/>
          <p14:tracePt t="20005" x="3028950" y="3225800"/>
          <p14:tracePt t="20016" x="3009900" y="3206750"/>
          <p14:tracePt t="20027" x="2959100" y="3168650"/>
          <p14:tracePt t="20043" x="2876550" y="3117850"/>
          <p14:tracePt t="20061" x="2717800" y="3016250"/>
          <p14:tracePt t="20076" x="2660650" y="2978150"/>
          <p14:tracePt t="20092" x="2546350" y="2908300"/>
          <p14:tracePt t="20109" x="2501900" y="2889250"/>
          <p14:tracePt t="20125" x="2400300" y="2844800"/>
          <p14:tracePt t="20142" x="2317750" y="2813050"/>
          <p14:tracePt t="20159" x="2286000" y="2794000"/>
          <p14:tracePt t="20175" x="2209800" y="2762250"/>
          <p14:tracePt t="20192" x="2190750" y="2749550"/>
          <p14:tracePt t="20209" x="2139950" y="2717800"/>
          <p14:tracePt t="20225" x="2108200" y="2711450"/>
          <p14:tracePt t="20242" x="2076450" y="2698750"/>
          <p14:tracePt t="20259" x="2057400" y="2692400"/>
          <p14:tracePt t="20276" x="2044700" y="2692400"/>
          <p14:tracePt t="20293" x="2038350" y="2686050"/>
          <p14:tracePt t="20309" x="2032000" y="2686050"/>
          <p14:tracePt t="20344" x="2025650" y="2686050"/>
          <p14:tracePt t="28046" x="2051050" y="2692400"/>
          <p14:tracePt t="28058" x="2095500" y="2711450"/>
          <p14:tracePt t="28067" x="2165350" y="2730500"/>
          <p14:tracePt t="28079" x="2228850" y="2749550"/>
          <p14:tracePt t="28093" x="2292350" y="2755900"/>
          <p14:tracePt t="28110" x="2406650" y="2794000"/>
          <p14:tracePt t="28126" x="2470150" y="2806700"/>
          <p14:tracePt t="28142" x="2590800" y="2851150"/>
          <p14:tracePt t="28158" x="2635250" y="2870200"/>
          <p14:tracePt t="28174" x="2679700" y="2882900"/>
          <p14:tracePt t="28191" x="2698750" y="2895600"/>
          <p14:tracePt t="28208" x="2711450" y="2908300"/>
          <p14:tracePt t="28225" x="2717800" y="2914650"/>
          <p14:tracePt t="28241" x="2730500" y="2927350"/>
          <p14:tracePt t="28258" x="2730500" y="2978150"/>
          <p14:tracePt t="28275" x="2730500" y="2997200"/>
          <p14:tracePt t="28291" x="2736850" y="3048000"/>
          <p14:tracePt t="28308" x="2736850" y="3067050"/>
          <p14:tracePt t="28325" x="2743200" y="3098800"/>
          <p14:tracePt t="28343" x="2743200" y="3117850"/>
          <p14:tracePt t="28359" x="2749550" y="3130550"/>
          <p14:tracePt t="28376" x="2755900" y="3149600"/>
          <p14:tracePt t="28393" x="2755900" y="3155950"/>
          <p14:tracePt t="28409" x="2762250" y="3162300"/>
          <p14:tracePt t="28426" x="2768600" y="3168650"/>
          <p14:tracePt t="28442" x="2800350" y="3175000"/>
          <p14:tracePt t="28460" x="2844800" y="3194050"/>
          <p14:tracePt t="28476" x="2863850" y="3194050"/>
          <p14:tracePt t="28493" x="2895600" y="3194050"/>
          <p14:tracePt t="28510" x="2908300" y="3194050"/>
          <p14:tracePt t="28526" x="2921000" y="3194050"/>
          <p14:tracePt t="28543" x="2927350" y="3194050"/>
          <p14:tracePt t="28565" x="2933700" y="3194050"/>
          <p14:tracePt t="29062" x="2921000" y="3194050"/>
          <p14:tracePt t="29072" x="2908300" y="3194050"/>
          <p14:tracePt t="29083" x="2889250" y="3194050"/>
          <p14:tracePt t="29094" x="2876550" y="3187700"/>
          <p14:tracePt t="29109" x="2857500" y="3187700"/>
          <p14:tracePt t="29126" x="2781300" y="3168650"/>
          <p14:tracePt t="29143" x="2730500" y="3162300"/>
          <p14:tracePt t="29159" x="2660650" y="3155950"/>
          <p14:tracePt t="29176" x="2628900" y="3143250"/>
          <p14:tracePt t="29192" x="2584450" y="3136900"/>
          <p14:tracePt t="29210" x="2552700" y="3136900"/>
          <p14:tracePt t="29212" x="2527300" y="3136900"/>
          <p14:tracePt t="29226" x="2501900" y="3130550"/>
          <p14:tracePt t="29243" x="2457450" y="3130550"/>
          <p14:tracePt t="29259" x="2444750" y="3124200"/>
          <p14:tracePt t="29276" x="2413000" y="3124200"/>
          <p14:tracePt t="29293" x="2400300" y="3124200"/>
          <p14:tracePt t="29309" x="2381250" y="3124200"/>
          <p14:tracePt t="29325" x="2374900" y="3124200"/>
          <p14:tracePt t="29341" x="2362200" y="3124200"/>
          <p14:tracePt t="29358" x="2355850" y="3124200"/>
          <p14:tracePt t="29378" x="2355850" y="3130550"/>
          <p14:tracePt t="29391" x="2355850" y="3136900"/>
          <p14:tracePt t="29408" x="2355850" y="3149600"/>
          <p14:tracePt t="29425" x="2355850" y="3168650"/>
          <p14:tracePt t="29441" x="2362200" y="3181350"/>
          <p14:tracePt t="29458" x="2393950" y="3225800"/>
          <p14:tracePt t="29475" x="2501900" y="3314700"/>
          <p14:tracePt t="29492" x="2559050" y="3352800"/>
          <p14:tracePt t="29510" x="2768600" y="3403600"/>
          <p14:tracePt t="29526" x="2895600" y="3422650"/>
          <p14:tracePt t="29542" x="3073400" y="3422650"/>
          <p14:tracePt t="29560" x="3289300" y="3416300"/>
          <p14:tracePt t="29576" x="3390900" y="3409950"/>
          <p14:tracePt t="29593" x="3556000" y="3409950"/>
          <p14:tracePt t="29609" x="3632200" y="3409950"/>
          <p14:tracePt t="29626" x="3746500" y="3409950"/>
          <p14:tracePt t="29642" x="3797300" y="3409950"/>
          <p14:tracePt t="29659" x="3892550" y="3403600"/>
          <p14:tracePt t="29676" x="3968750" y="3403600"/>
          <p14:tracePt t="29692" x="3987800" y="3403600"/>
          <p14:tracePt t="29710" x="4051300" y="3403600"/>
          <p14:tracePt t="29726" x="4070350" y="3403600"/>
          <p14:tracePt t="29743" x="4095750" y="3403600"/>
          <p14:tracePt t="29760" x="4102100" y="3403600"/>
          <p14:tracePt t="29776" x="4121150" y="3403600"/>
          <p14:tracePt t="29793" x="4133850" y="3403600"/>
          <p14:tracePt t="29809" x="4140200" y="3403600"/>
          <p14:tracePt t="30292" x="4146550" y="3397250"/>
          <p14:tracePt t="30300" x="4165600" y="3390900"/>
          <p14:tracePt t="30311" x="4191000" y="3371850"/>
          <p14:tracePt t="30326" x="4222750" y="3365500"/>
          <p14:tracePt t="30342" x="4298950" y="3340100"/>
          <p14:tracePt t="30359" x="4324350" y="3327400"/>
          <p14:tracePt t="30376" x="4413250" y="3302000"/>
          <p14:tracePt t="30392" x="4451350" y="3295650"/>
          <p14:tracePt t="30408" x="4572000" y="3282950"/>
          <p14:tracePt t="30424" x="4622800" y="3276600"/>
          <p14:tracePt t="30441" x="4692650" y="3276600"/>
          <p14:tracePt t="30460" x="4756150" y="3276600"/>
          <p14:tracePt t="30475" x="4794250" y="3276600"/>
          <p14:tracePt t="30491" x="4902200" y="3276600"/>
          <p14:tracePt t="30508" x="4940300" y="3276600"/>
          <p14:tracePt t="30525" x="5010150" y="3276600"/>
          <p14:tracePt t="30541" x="5041900" y="3282950"/>
          <p14:tracePt t="30558" x="5080000" y="3289300"/>
          <p14:tracePt t="30574" x="5111750" y="3289300"/>
          <p14:tracePt t="30591" x="5130800" y="3295650"/>
          <p14:tracePt t="30608" x="5168900" y="3302000"/>
          <p14:tracePt t="30624" x="5187950" y="3308350"/>
          <p14:tracePt t="30641" x="5219700" y="3321050"/>
          <p14:tracePt t="30660" x="5245100" y="3333750"/>
          <p14:tracePt t="30676" x="5270500" y="3340100"/>
          <p14:tracePt t="30692" x="5283200" y="3346450"/>
          <p14:tracePt t="30710" x="5289550" y="3352800"/>
          <p14:tracePt t="30726" x="5302250" y="3352800"/>
          <p14:tracePt t="30743" x="5308600" y="3352800"/>
          <p14:tracePt t="31167" x="5314950" y="3352800"/>
          <p14:tracePt t="31179" x="5321300" y="3352800"/>
          <p14:tracePt t="31189" x="5334000" y="3359150"/>
          <p14:tracePt t="31201" x="5346700" y="3359150"/>
          <p14:tracePt t="31212" x="5359400" y="3371850"/>
          <p14:tracePt t="31227" x="5372100" y="3371850"/>
          <p14:tracePt t="31243" x="5410200" y="3378200"/>
          <p14:tracePt t="31258" x="5422900" y="3378200"/>
          <p14:tracePt t="31276" x="5467350" y="3378200"/>
          <p14:tracePt t="31292" x="5499100" y="3378200"/>
          <p14:tracePt t="31308" x="5549900" y="3365500"/>
          <p14:tracePt t="31325" x="5568950" y="3365500"/>
          <p14:tracePt t="31342" x="5607050" y="3352800"/>
          <p14:tracePt t="31359" x="5651500" y="3346450"/>
          <p14:tracePt t="31376" x="5664200" y="3340100"/>
          <p14:tracePt t="31392" x="5715000" y="3333750"/>
          <p14:tracePt t="31409" x="5734050" y="3327400"/>
          <p14:tracePt t="31426" x="5765800" y="3327400"/>
          <p14:tracePt t="31442" x="5810250" y="3327400"/>
          <p14:tracePt t="31458" x="5816600" y="3327400"/>
          <p14:tracePt t="31476" x="5854700" y="3327400"/>
          <p14:tracePt t="31492" x="5873750" y="3327400"/>
          <p14:tracePt t="31510" x="5911850" y="3327400"/>
          <p14:tracePt t="31526" x="5949950" y="3327400"/>
          <p14:tracePt t="31527" x="5981700" y="3327400"/>
          <p14:tracePt t="31542" x="6019800" y="3327400"/>
          <p14:tracePt t="31560" x="6096000" y="3327400"/>
          <p14:tracePt t="31576" x="6127750" y="3327400"/>
          <p14:tracePt t="31592" x="6178550" y="3333750"/>
          <p14:tracePt t="31609" x="6216650" y="3333750"/>
          <p14:tracePt t="31626" x="6273800" y="3333750"/>
          <p14:tracePt t="31642" x="6292850" y="3333750"/>
          <p14:tracePt t="31658" x="6343650" y="3333750"/>
          <p14:tracePt t="31674" x="6362700" y="3333750"/>
          <p14:tracePt t="31691" x="6369050" y="3333750"/>
          <p14:tracePt t="32119" x="6375400" y="3340100"/>
          <p14:tracePt t="32129" x="6388100" y="3346450"/>
          <p14:tracePt t="32141" x="6407150" y="3359150"/>
          <p14:tracePt t="32151" x="6419850" y="3365500"/>
          <p14:tracePt t="32162" x="6432550" y="3371850"/>
          <p14:tracePt t="32175" x="6451600" y="3378200"/>
          <p14:tracePt t="32192" x="6464300" y="3384550"/>
          <p14:tracePt t="32208" x="6477000" y="3397250"/>
          <p14:tracePt t="32225" x="6489700" y="3422650"/>
          <p14:tracePt t="32242" x="6489700" y="3435350"/>
          <p14:tracePt t="32259" x="6477000" y="3460750"/>
          <p14:tracePt t="32276" x="6426200" y="3505200"/>
          <p14:tracePt t="32292" x="6197600" y="3625850"/>
          <p14:tracePt t="32311" x="5956300" y="3657600"/>
          <p14:tracePt t="32326" x="5842000" y="3657600"/>
          <p14:tracePt t="32343" x="5670550" y="3587750"/>
          <p14:tracePt t="32359" x="5613400" y="3543300"/>
          <p14:tracePt t="32375" x="5543550" y="3460750"/>
          <p14:tracePt t="32392" x="5511800" y="3403600"/>
          <p14:tracePt t="32409" x="5505450" y="3238500"/>
          <p14:tracePt t="32427" x="5518150" y="3060700"/>
          <p14:tracePt t="32441" x="5568950" y="2990850"/>
          <p14:tracePt t="32458" x="5670550" y="2895600"/>
          <p14:tracePt t="32474" x="5740400" y="2851150"/>
          <p14:tracePt t="32491" x="5861050" y="2806700"/>
          <p14:tracePt t="32508" x="5918200" y="2806700"/>
          <p14:tracePt t="32525" x="6045200" y="2806700"/>
          <p14:tracePt t="32542" x="6115050" y="2832100"/>
          <p14:tracePt t="32558" x="6140450" y="2863850"/>
          <p14:tracePt t="32576" x="6178550" y="2965450"/>
          <p14:tracePt t="32592" x="6178550" y="3003550"/>
          <p14:tracePt t="32609" x="6178550" y="3098800"/>
          <p14:tracePt t="32626" x="6159500" y="3130550"/>
          <p14:tracePt t="32642" x="6134100" y="3162300"/>
          <p14:tracePt t="32659" x="6115050" y="3181350"/>
          <p14:tracePt t="32680" x="6108700" y="3187700"/>
          <p14:tracePt t="32764" x="6108700" y="3175000"/>
          <p14:tracePt t="32775" x="6121400" y="3162300"/>
          <p14:tracePt t="32785" x="6127750" y="3149600"/>
          <p14:tracePt t="32796" x="6134100" y="3136900"/>
          <p14:tracePt t="32808" x="6140450" y="3130550"/>
          <p14:tracePt t="32824" x="6146800" y="3117850"/>
          <p14:tracePt t="32841" x="6153150" y="3111500"/>
          <p14:tracePt t="32858" x="6159500" y="3105150"/>
          <p14:tracePt t="32874" x="6165850" y="3098800"/>
          <p14:tracePt t="32891" x="6172200" y="3092450"/>
          <p14:tracePt t="32908" x="6178550" y="3092450"/>
          <p14:tracePt t="32924" x="6178550" y="3086100"/>
          <p14:tracePt t="32954" x="6184900" y="3086100"/>
          <p14:tracePt t="36558" x="6172200" y="3086100"/>
          <p14:tracePt t="36569" x="6153150" y="3086100"/>
          <p14:tracePt t="36580" x="6134100" y="3086100"/>
          <p14:tracePt t="36592" x="6108700" y="3086100"/>
          <p14:tracePt t="36609" x="6089650" y="3086100"/>
          <p14:tracePt t="36625" x="6051550" y="3086100"/>
          <p14:tracePt t="36642" x="6038850" y="3086100"/>
          <p14:tracePt t="36658" x="6013450" y="3079750"/>
          <p14:tracePt t="36675" x="6000750" y="3073400"/>
          <p14:tracePt t="36692" x="6000750" y="3067050"/>
          <p14:tracePt t="36709" x="6000750" y="3041650"/>
          <p14:tracePt t="36726" x="6000750" y="3022600"/>
          <p14:tracePt t="36743" x="6007100" y="2997200"/>
          <p14:tracePt t="36760" x="6051550" y="2952750"/>
          <p14:tracePt t="36775" x="6096000" y="2927350"/>
          <p14:tracePt t="36792" x="6159500" y="2895600"/>
          <p14:tracePt t="36809" x="6191250" y="2876550"/>
          <p14:tracePt t="36825" x="6242050" y="2870200"/>
          <p14:tracePt t="36842" x="6254750" y="2863850"/>
          <p14:tracePt t="36859" x="6286500" y="2863850"/>
          <p14:tracePt t="36876" x="6311900" y="2863850"/>
          <p14:tracePt t="36892" x="6318250" y="2863850"/>
          <p14:tracePt t="36909" x="6330950" y="2863850"/>
          <p14:tracePt t="36925" x="6337300" y="2870200"/>
          <p14:tracePt t="36942" x="6356350" y="2882900"/>
          <p14:tracePt t="36958" x="6362700" y="2882900"/>
          <p14:tracePt t="36976" x="6388100" y="2908300"/>
          <p14:tracePt t="36993" x="6413500" y="2921000"/>
          <p14:tracePt t="37009" x="6419850" y="2921000"/>
          <p14:tracePt t="37026" x="6438900" y="2933700"/>
          <p14:tracePt t="37042" x="6445250" y="2933700"/>
          <p14:tracePt t="37058" x="6464300" y="2946400"/>
          <p14:tracePt t="37076" x="6470650" y="2952750"/>
          <p14:tracePt t="37092" x="6496050" y="2965450"/>
          <p14:tracePt t="37109" x="6527800" y="2978150"/>
          <p14:tracePt t="37126" x="6540500" y="2984500"/>
          <p14:tracePt t="37142" x="6584950" y="2997200"/>
          <p14:tracePt t="37159" x="6604000" y="3003550"/>
          <p14:tracePt t="37176" x="6629400" y="3009900"/>
          <p14:tracePt t="37192" x="6648450" y="3016250"/>
          <p14:tracePt t="37209" x="6654800" y="3016250"/>
          <p14:tracePt t="37226" x="6661150" y="3016250"/>
          <p14:tracePt t="37243" x="6661150" y="3022600"/>
          <p14:tracePt t="37259" x="6667500" y="3022600"/>
          <p14:tracePt t="37275" x="6673850" y="3022600"/>
          <p14:tracePt t="37310" x="6680200" y="3022600"/>
          <p14:tracePt t="37353" x="6686550" y="3022600"/>
          <p14:tracePt t="37860" x="6667500" y="3035300"/>
          <p14:tracePt t="37870" x="6584950" y="3067050"/>
          <p14:tracePt t="37880" x="6470650" y="3086100"/>
          <p14:tracePt t="37892" x="6369050" y="3105150"/>
          <p14:tracePt t="37909" x="6184900" y="3143250"/>
          <p14:tracePt t="37925" x="5727700" y="3175000"/>
          <p14:tracePt t="37942" x="5594350" y="3175000"/>
          <p14:tracePt t="37959" x="5219700" y="3175000"/>
          <p14:tracePt t="37976" x="4991100" y="3175000"/>
          <p14:tracePt t="37991" x="4889500" y="3168650"/>
          <p14:tracePt t="38009" x="4660900" y="3155950"/>
          <p14:tracePt t="38024" x="4572000" y="3149600"/>
          <p14:tracePt t="38042" x="4438650" y="3136900"/>
          <p14:tracePt t="38057" x="4400550" y="3130550"/>
          <p14:tracePt t="38075" x="4318000" y="3130550"/>
          <p14:tracePt t="38093" x="4260850" y="3130550"/>
          <p14:tracePt t="38109" x="4235450" y="3130550"/>
          <p14:tracePt t="38126" x="4191000" y="3130550"/>
          <p14:tracePt t="38142" x="4171950" y="3130550"/>
          <p14:tracePt t="38158" x="4121150" y="3130550"/>
          <p14:tracePt t="38175" x="4102100" y="3130550"/>
          <p14:tracePt t="38192" x="4070350" y="3136900"/>
          <p14:tracePt t="38209" x="4044950" y="3155950"/>
          <p14:tracePt t="38225" x="4032250" y="3168650"/>
          <p14:tracePt t="38243" x="4006850" y="3194050"/>
          <p14:tracePt t="38259" x="3994150" y="3213100"/>
          <p14:tracePt t="38275" x="3975100" y="3232150"/>
          <p14:tracePt t="38292" x="3975100" y="3244850"/>
          <p14:tracePt t="38308" x="3968750" y="3244850"/>
          <p14:tracePt t="38326" x="3968750" y="3251200"/>
          <p14:tracePt t="38358" x="3962400" y="3257550"/>
          <p14:tracePt t="38547" x="3962400" y="3263900"/>
          <p14:tracePt t="38558" x="3962400" y="3270250"/>
          <p14:tracePt t="38568" x="3962400" y="3276600"/>
          <p14:tracePt t="38578" x="3962400" y="3282950"/>
          <p14:tracePt t="38620" x="3962400" y="3289300"/>
          <p14:tracePt t="38694" x="3962400" y="3295650"/>
          <p14:tracePt t="40905" x="3962400" y="3302000"/>
          <p14:tracePt t="40926" x="3968750" y="3308350"/>
          <p14:tracePt t="40937" x="3975100" y="3308350"/>
          <p14:tracePt t="40947" x="3987800" y="3314700"/>
          <p14:tracePt t="40958" x="3994150" y="3321050"/>
          <p14:tracePt t="40974" x="4000500" y="3321050"/>
          <p14:tracePt t="40991" x="4013200" y="3327400"/>
          <p14:tracePt t="41007" x="4019550" y="3327400"/>
          <p14:tracePt t="41024" x="4025900" y="3333750"/>
          <p14:tracePt t="41040" x="4032250" y="3333750"/>
          <p14:tracePt t="41057" x="4038600" y="3340100"/>
          <p14:tracePt t="41074" x="4038600" y="3346450"/>
          <p14:tracePt t="41090" x="4051300" y="3352800"/>
          <p14:tracePt t="41107" x="4051300" y="3365500"/>
          <p14:tracePt t="41124" x="4057650" y="3365500"/>
          <p14:tracePt t="41142" x="4070350" y="3384550"/>
          <p14:tracePt t="41160" x="4083050" y="3403600"/>
          <p14:tracePt t="41175" x="4089400" y="3409950"/>
          <p14:tracePt t="41192" x="4095750" y="3416300"/>
          <p14:tracePt t="41209" x="4102100" y="3422650"/>
          <p14:tracePt t="41225" x="4121150" y="3435350"/>
          <p14:tracePt t="41242" x="4133850" y="3441700"/>
          <p14:tracePt t="41259" x="4165600" y="3460750"/>
          <p14:tracePt t="41275" x="4191000" y="3467100"/>
          <p14:tracePt t="41292" x="4216400" y="3492500"/>
          <p14:tracePt t="41309" x="4241800" y="3498850"/>
          <p14:tracePt t="41325" x="4254500" y="3505200"/>
          <p14:tracePt t="41341" x="4273550" y="3511550"/>
          <p14:tracePt t="41358" x="4279900" y="3511550"/>
          <p14:tracePt t="41375" x="4292600" y="3524250"/>
          <p14:tracePt t="41393" x="4311650" y="3524250"/>
          <p14:tracePt t="41409" x="4318000" y="3530600"/>
          <p14:tracePt t="41816" x="4305300" y="3530600"/>
          <p14:tracePt t="41826" x="4267200" y="3524250"/>
          <p14:tracePt t="41839" x="4210050" y="3517900"/>
          <p14:tracePt t="41848" x="4159250" y="3505200"/>
          <p14:tracePt t="41859" x="4108450" y="3505200"/>
          <p14:tracePt t="41875" x="4025900" y="3498850"/>
          <p14:tracePt t="41892" x="3803650" y="3498850"/>
          <p14:tracePt t="41909" x="3702050" y="3498850"/>
          <p14:tracePt t="41925" x="3479800" y="3517900"/>
          <p14:tracePt t="41941" x="3352800" y="3530600"/>
          <p14:tracePt t="41959" x="3124200" y="3581400"/>
          <p14:tracePt t="41975" x="2965450" y="3613150"/>
          <p14:tracePt t="41992" x="2889250" y="3632200"/>
          <p14:tracePt t="42009" x="2730500" y="3683000"/>
          <p14:tracePt t="42024" x="2647950" y="3714750"/>
          <p14:tracePt t="42042" x="2552700" y="3746500"/>
          <p14:tracePt t="42058" x="2476500" y="3778250"/>
          <p14:tracePt t="42074" x="2432050" y="3797300"/>
          <p14:tracePt t="42090" x="2355850" y="3841750"/>
          <p14:tracePt t="42107" x="2311400" y="3867150"/>
          <p14:tracePt t="42124" x="2228850" y="3911600"/>
          <p14:tracePt t="42140" x="2184400" y="3937000"/>
          <p14:tracePt t="42157" x="2108200" y="3981450"/>
          <p14:tracePt t="42174" x="2076450" y="3994150"/>
          <p14:tracePt t="42190" x="2032000" y="4019550"/>
          <p14:tracePt t="42207" x="2000250" y="4032250"/>
          <p14:tracePt t="42224" x="1993900" y="4038600"/>
          <p14:tracePt t="42242" x="1974850" y="4044950"/>
          <p14:tracePt t="42260" x="1968500" y="4044950"/>
          <p14:tracePt t="42292" x="1962150" y="4044950"/>
          <p14:tracePt t="42651" x="1968500" y="4044950"/>
          <p14:tracePt t="42662" x="1987550" y="4044950"/>
          <p14:tracePt t="42673" x="2019300" y="4044950"/>
          <p14:tracePt t="42683" x="2063750" y="4044950"/>
          <p14:tracePt t="42694" x="2120900" y="4044950"/>
          <p14:tracePt t="42709" x="2222500" y="4025900"/>
          <p14:tracePt t="42726" x="2546350" y="3975100"/>
          <p14:tracePt t="42741" x="2673350" y="3968750"/>
          <p14:tracePt t="42759" x="3041650" y="3943350"/>
          <p14:tracePt t="42775" x="3162300" y="3943350"/>
          <p14:tracePt t="42792" x="3352800" y="3943350"/>
          <p14:tracePt t="42808" x="3454400" y="3943350"/>
          <p14:tracePt t="42825" x="3657600" y="3943350"/>
          <p14:tracePt t="42842" x="3765550" y="3956050"/>
          <p14:tracePt t="42859" x="3803650" y="3962400"/>
          <p14:tracePt t="42875" x="3854450" y="3975100"/>
          <p14:tracePt t="42892" x="3879850" y="3981450"/>
          <p14:tracePt t="42908" x="3911600" y="3987800"/>
          <p14:tracePt t="42925" x="3943350" y="4000500"/>
          <p14:tracePt t="42941" x="3981450" y="4013200"/>
          <p14:tracePt t="42959" x="4032250" y="4025900"/>
          <p14:tracePt t="42974" x="4051300" y="4032250"/>
          <p14:tracePt t="42993" x="4095750" y="4051300"/>
          <p14:tracePt t="43009" x="4114800" y="4064000"/>
          <p14:tracePt t="43025" x="4152900" y="4076700"/>
          <p14:tracePt t="43041" x="4152900" y="4083050"/>
          <p14:tracePt t="43057" x="4171950" y="4083050"/>
          <p14:tracePt t="44260" x="4171950" y="4089400"/>
          <p14:tracePt t="44269" x="4165600" y="4089400"/>
          <p14:tracePt t="44280" x="4152900" y="4095750"/>
          <p14:tracePt t="44292" x="4133850" y="4102100"/>
          <p14:tracePt t="44308" x="4121150" y="4108450"/>
          <p14:tracePt t="44324" x="4070350" y="4127500"/>
          <p14:tracePt t="44341" x="4044950" y="4133850"/>
          <p14:tracePt t="44358" x="3949700" y="4152900"/>
          <p14:tracePt t="44375" x="3879850" y="4152900"/>
          <p14:tracePt t="44390" x="3854450" y="4152900"/>
          <p14:tracePt t="44407" x="3803650" y="4152900"/>
          <p14:tracePt t="44424" x="3778250" y="4152900"/>
          <p14:tracePt t="44440" x="3727450" y="4152900"/>
          <p14:tracePt t="44457" x="3714750" y="4146550"/>
          <p14:tracePt t="44473" x="3676650" y="4121150"/>
          <p14:tracePt t="44490" x="3670300" y="4114800"/>
          <p14:tracePt t="44491" x="3657600" y="4083050"/>
          <p14:tracePt t="44507" x="3638550" y="4038600"/>
          <p14:tracePt t="44524" x="3632200" y="3949700"/>
          <p14:tracePt t="44541" x="3632200" y="3905250"/>
          <p14:tracePt t="44558" x="3663950" y="3841750"/>
          <p14:tracePt t="44575" x="3683000" y="3822700"/>
          <p14:tracePt t="44591" x="3752850" y="3778250"/>
          <p14:tracePt t="44608" x="3873500" y="3765550"/>
          <p14:tracePt t="44624" x="3937000" y="3765550"/>
          <p14:tracePt t="44641" x="4032250" y="3765550"/>
          <p14:tracePt t="44658" x="4064000" y="3778250"/>
          <p14:tracePt t="44674" x="4089400" y="3810000"/>
          <p14:tracePt t="44692" x="4108450" y="3848100"/>
          <p14:tracePt t="44693" x="4114800" y="3879850"/>
          <p14:tracePt t="44708" x="4114800" y="3917950"/>
          <p14:tracePt t="44725" x="4114800" y="3981450"/>
          <p14:tracePt t="44740" x="4108450" y="4006850"/>
          <p14:tracePt t="44758" x="4083050" y="4032250"/>
          <p14:tracePt t="44775" x="4083050" y="4044950"/>
          <p14:tracePt t="44792" x="4070350" y="4051300"/>
          <p14:tracePt t="44809" x="4064000" y="4057650"/>
          <p14:tracePt t="44852" x="4064000" y="4064000"/>
          <p14:tracePt t="45951" x="4064000" y="4057650"/>
          <p14:tracePt t="45973" x="4076700" y="4044950"/>
          <p14:tracePt t="45983" x="4089400" y="4025900"/>
          <p14:tracePt t="45995" x="4102100" y="4013200"/>
          <p14:tracePt t="46008" x="4121150" y="4000500"/>
          <p14:tracePt t="46025" x="4165600" y="3975100"/>
          <p14:tracePt t="46040" x="4197350" y="3956050"/>
          <p14:tracePt t="46058" x="4286250" y="3911600"/>
          <p14:tracePt t="46075" x="4330700" y="3898900"/>
          <p14:tracePt t="46091" x="4400550" y="3860800"/>
          <p14:tracePt t="46109" x="4445000" y="3854450"/>
          <p14:tracePt t="46110" x="4464050" y="3848100"/>
          <p14:tracePt t="46124" x="4495800" y="3841750"/>
          <p14:tracePt t="46140" x="4514850" y="3835400"/>
          <p14:tracePt t="46157" x="4572000" y="3822700"/>
          <p14:tracePt t="46175" x="4654550" y="3810000"/>
          <p14:tracePt t="46191" x="4692650" y="3810000"/>
          <p14:tracePt t="46208" x="4768850" y="3810000"/>
          <p14:tracePt t="46225" x="4800600" y="3810000"/>
          <p14:tracePt t="46241" x="4857750" y="3810000"/>
          <p14:tracePt t="46258" x="4940300" y="3822700"/>
          <p14:tracePt t="46275" x="4997450" y="3841750"/>
          <p14:tracePt t="46292" x="5105400" y="3873500"/>
          <p14:tracePt t="46308" x="5137150" y="3892550"/>
          <p14:tracePt t="46325" x="5194300" y="3917950"/>
          <p14:tracePt t="46341" x="5226050" y="3930650"/>
          <p14:tracePt t="46359" x="5276850" y="3962400"/>
          <p14:tracePt t="46375" x="5334000" y="3981450"/>
          <p14:tracePt t="46391" x="5353050" y="3994150"/>
          <p14:tracePt t="46408" x="5378450" y="4013200"/>
          <p14:tracePt t="46425" x="5384800" y="4013200"/>
          <p14:tracePt t="46441" x="5391150" y="4013200"/>
          <p14:tracePt t="46457" x="5397500" y="4013200"/>
          <p14:tracePt t="46775" x="5410200" y="4013200"/>
          <p14:tracePt t="46785" x="5416550" y="4013200"/>
          <p14:tracePt t="46796" x="5448300" y="4013200"/>
          <p14:tracePt t="46807" x="5511800" y="4006850"/>
          <p14:tracePt t="46823" x="5607050" y="3987800"/>
          <p14:tracePt t="46840" x="5784850" y="3956050"/>
          <p14:tracePt t="46857" x="5924550" y="3943350"/>
          <p14:tracePt t="46873" x="6210300" y="3930650"/>
          <p14:tracePt t="46892" x="6438900" y="3924300"/>
          <p14:tracePt t="46908" x="6591300" y="3924300"/>
          <p14:tracePt t="46924" x="6851650" y="3924300"/>
          <p14:tracePt t="46941" x="6927850" y="3924300"/>
          <p14:tracePt t="46957" x="7118350" y="3924300"/>
          <p14:tracePt t="46974" x="7207250" y="3924300"/>
          <p14:tracePt t="46991" x="7359650" y="3943350"/>
          <p14:tracePt t="47009" x="7442200" y="3962400"/>
          <p14:tracePt t="47025" x="7473950" y="3962400"/>
          <p14:tracePt t="47042" x="7505700" y="3968750"/>
          <p14:tracePt t="47058" x="7518400" y="3968750"/>
          <p14:tracePt t="47074" x="7531100" y="3968750"/>
          <p14:tracePt t="47091" x="7537450" y="3968750"/>
          <p14:tracePt t="47275" x="7543800" y="3968750"/>
          <p14:tracePt t="47885" x="7518400" y="3975100"/>
          <p14:tracePt t="47896" x="7454900" y="3987800"/>
          <p14:tracePt t="47908" x="7359650" y="3994150"/>
          <p14:tracePt t="47917" x="7245350" y="4006850"/>
          <p14:tracePt t="47928" x="7067550" y="4032250"/>
          <p14:tracePt t="47940" x="6877050" y="4044950"/>
          <p14:tracePt t="47957" x="6661150" y="4057650"/>
          <p14:tracePt t="47973" x="6121400" y="4057650"/>
          <p14:tracePt t="47990" x="5886450" y="4057650"/>
          <p14:tracePt t="48007" x="5276850" y="4032250"/>
          <p14:tracePt t="48024" x="4946650" y="3994150"/>
          <p14:tracePt t="48040" x="4800600" y="3975100"/>
          <p14:tracePt t="48057" x="4578350" y="3943350"/>
          <p14:tracePt t="48075" x="4502150" y="3924300"/>
          <p14:tracePt t="48091" x="4419600" y="3898900"/>
          <p14:tracePt t="48108" x="4387850" y="3886200"/>
          <p14:tracePt t="48124" x="4368800" y="3886200"/>
          <p14:tracePt t="48458" x="4375150" y="3886200"/>
          <p14:tracePt t="48468" x="4387850" y="3886200"/>
          <p14:tracePt t="48479" x="4400550" y="3886200"/>
          <p14:tracePt t="48584" x="4387850" y="3886200"/>
          <p14:tracePt t="48595" x="4356100" y="3886200"/>
          <p14:tracePt t="48606" x="4305300" y="3879850"/>
          <p14:tracePt t="48616" x="4203700" y="3873500"/>
          <p14:tracePt t="48627" x="4102100" y="3841750"/>
          <p14:tracePt t="48640" x="3975100" y="3816350"/>
          <p14:tracePt t="48657" x="3841750" y="3784600"/>
          <p14:tracePt t="48674" x="3473450" y="3733800"/>
          <p14:tracePt t="48692" x="3225800" y="3695700"/>
          <p14:tracePt t="48708" x="3086100" y="3670300"/>
          <p14:tracePt t="48724" x="2832100" y="3657600"/>
          <p14:tracePt t="48741" x="2743200" y="3651250"/>
          <p14:tracePt t="48758" x="2565400" y="3651250"/>
          <p14:tracePt t="48776" x="2413000" y="3651250"/>
          <p14:tracePt t="48792" x="2343150" y="3651250"/>
          <p14:tracePt t="48808" x="2247900" y="3670300"/>
          <p14:tracePt t="48824" x="2222500" y="3676650"/>
          <p14:tracePt t="48840" x="2159000" y="3702050"/>
          <p14:tracePt t="48857" x="2146300" y="3708400"/>
          <p14:tracePt t="48874" x="2108200" y="3733800"/>
          <p14:tracePt t="48892" x="2063750" y="3790950"/>
          <p14:tracePt t="48908" x="2032000" y="3816350"/>
          <p14:tracePt t="48925" x="1981200" y="3879850"/>
          <p14:tracePt t="48941" x="1962150" y="3905250"/>
          <p14:tracePt t="48958" x="1924050" y="3949700"/>
          <p14:tracePt t="48975" x="1911350" y="3962400"/>
          <p14:tracePt t="48991" x="1879600" y="3987800"/>
          <p14:tracePt t="49008" x="1873250" y="4013200"/>
          <p14:tracePt t="49024" x="1866900" y="4025900"/>
          <p14:tracePt t="49040" x="1854200" y="4044950"/>
          <p14:tracePt t="49056" x="1847850" y="4057650"/>
          <p14:tracePt t="49073" x="1841500" y="4083050"/>
          <p14:tracePt t="49090" x="1841500" y="4102100"/>
          <p14:tracePt t="49106" x="1835150" y="4184650"/>
          <p14:tracePt t="49123" x="1835150" y="4273550"/>
          <p14:tracePt t="49140" x="1835150" y="4311650"/>
          <p14:tracePt t="49156" x="1879600" y="4413250"/>
          <p14:tracePt t="49173" x="1905000" y="4445000"/>
          <p14:tracePt t="49190" x="2032000" y="4533900"/>
          <p14:tracePt t="49207" x="2120900" y="4565650"/>
          <p14:tracePt t="49223" x="2387600" y="4584700"/>
          <p14:tracePt t="49241" x="2609850" y="4521200"/>
          <p14:tracePt t="49258" x="2730500" y="4476750"/>
          <p14:tracePt t="49275" x="2889250" y="4387850"/>
          <p14:tracePt t="49291" x="2940050" y="4349750"/>
          <p14:tracePt t="49308" x="2990850" y="4260850"/>
          <p14:tracePt t="49325" x="3009900" y="4140200"/>
          <p14:tracePt t="49341" x="2978150" y="4095750"/>
          <p14:tracePt t="49358" x="2870200" y="4000500"/>
          <p14:tracePt t="49374" x="2755900" y="3968750"/>
          <p14:tracePt t="49392" x="2489200" y="3949700"/>
          <p14:tracePt t="49408" x="2387600" y="3949700"/>
          <p14:tracePt t="49424" x="2247900" y="4019550"/>
          <p14:tracePt t="49443" x="2165350" y="4121150"/>
          <p14:tracePt t="49458" x="2114550" y="4191000"/>
          <p14:tracePt t="49475" x="2089150" y="4337050"/>
          <p14:tracePt t="49491" x="2089150" y="4400550"/>
          <p14:tracePt t="49508" x="2101850" y="4584700"/>
          <p14:tracePt t="49525" x="2139950" y="4641850"/>
          <p14:tracePt t="49526" x="2165350" y="4673600"/>
          <p14:tracePt t="49541" x="2222500" y="4711700"/>
          <p14:tracePt t="49558" x="2355850" y="4749800"/>
          <p14:tracePt t="49575" x="2406650" y="4756150"/>
          <p14:tracePt t="49591" x="2457450" y="4756150"/>
          <p14:tracePt t="49608" x="2470150" y="4756150"/>
          <p14:tracePt t="49624" x="2482850" y="4756150"/>
          <p14:tracePt t="49641" x="2489200" y="4756150"/>
          <p14:tracePt t="49663" x="2495550" y="4756150"/>
          <p14:tracePt t="50233" x="2501900" y="4756150"/>
          <p14:tracePt t="50244" x="2508250" y="4756150"/>
          <p14:tracePt t="50255" x="2514600" y="4756150"/>
          <p14:tracePt t="50265" x="2520950" y="4756150"/>
          <p14:tracePt t="50276" x="2527300" y="4743450"/>
          <p14:tracePt t="50290" x="2540000" y="4730750"/>
          <p14:tracePt t="50306" x="2559050" y="4724400"/>
          <p14:tracePt t="50323" x="2603500" y="4692650"/>
          <p14:tracePt t="50340" x="2635250" y="4667250"/>
          <p14:tracePt t="50356" x="2660650" y="4648200"/>
          <p14:tracePt t="50374" x="2679700" y="4641850"/>
          <p14:tracePt t="50391" x="2686050" y="4635500"/>
          <p14:tracePt t="50408" x="2692400" y="4622800"/>
          <p14:tracePt t="50425" x="2711450" y="4610100"/>
          <p14:tracePt t="50440" x="2717800" y="4603750"/>
          <p14:tracePt t="50457" x="2736850" y="4597400"/>
          <p14:tracePt t="50474" x="2749550" y="4578350"/>
          <p14:tracePt t="50491" x="2781300" y="4559300"/>
          <p14:tracePt t="50506" x="2806700" y="4546600"/>
          <p14:tracePt t="50525" x="2844800" y="4508500"/>
          <p14:tracePt t="50542" x="2889250" y="4489450"/>
          <p14:tracePt t="50557" x="2908300" y="4476750"/>
          <p14:tracePt t="50575" x="2933700" y="4464050"/>
          <p14:tracePt t="50591" x="2940050" y="4457700"/>
          <p14:tracePt t="50608" x="2952750" y="4451350"/>
          <p14:tracePt t="50625" x="2959100" y="4451350"/>
          <p14:tracePt t="50641" x="2965450" y="4445000"/>
          <p14:tracePt t="50658" x="2971800" y="4445000"/>
          <p14:tracePt t="50679" x="2971800" y="4438650"/>
          <p14:tracePt t="50690" x="2978150" y="4438650"/>
          <p14:tracePt t="50706" x="2978150" y="4432300"/>
          <p14:tracePt t="50724" x="2990850" y="4425950"/>
          <p14:tracePt t="50744" x="2997200" y="4425950"/>
          <p14:tracePt t="51272" x="3009900" y="4425950"/>
          <p14:tracePt t="51282" x="3022600" y="4425950"/>
          <p14:tracePt t="51293" x="3041650" y="4425950"/>
          <p14:tracePt t="51308" x="3060700" y="4425950"/>
          <p14:tracePt t="51324" x="3092450" y="4425950"/>
          <p14:tracePt t="51341" x="3111500" y="4425950"/>
          <p14:tracePt t="51357" x="3194050" y="4432300"/>
          <p14:tracePt t="51373" x="3232150" y="4438650"/>
          <p14:tracePt t="51389" x="3302000" y="4445000"/>
          <p14:tracePt t="51406" x="3333750" y="4445000"/>
          <p14:tracePt t="51423" x="3371850" y="4451350"/>
          <p14:tracePt t="51440" x="3397250" y="4451350"/>
          <p14:tracePt t="51456" x="3409950" y="4457700"/>
          <p14:tracePt t="51473" x="3422650" y="4457700"/>
          <p14:tracePt t="51490" x="3435350" y="4457700"/>
          <p14:tracePt t="51506" x="3441700" y="4457700"/>
          <p14:tracePt t="51523" x="3448050" y="4457700"/>
          <p14:tracePt t="51540" x="3460750" y="4457700"/>
          <p14:tracePt t="51557" x="3467100" y="4457700"/>
          <p14:tracePt t="51575" x="3479800" y="4457700"/>
          <p14:tracePt t="51591" x="3498850" y="4457700"/>
          <p14:tracePt t="51608" x="3505200" y="4457700"/>
          <p14:tracePt t="51624" x="3517900" y="4457700"/>
          <p14:tracePt t="51641" x="3530600" y="4457700"/>
          <p14:tracePt t="51657" x="3536950" y="4457700"/>
          <p14:tracePt t="51675" x="3543300" y="4457700"/>
          <p14:tracePt t="51691" x="3549650" y="4457700"/>
          <p14:tracePt t="51708" x="3556000" y="4457700"/>
          <p14:tracePt t="52224" x="3562350" y="4457700"/>
          <p14:tracePt t="52233" x="3568700" y="4457700"/>
          <p14:tracePt t="52244" x="3581400" y="4457700"/>
          <p14:tracePt t="52258" x="3587750" y="4457700"/>
          <p14:tracePt t="52275" x="3594100" y="4457700"/>
          <p14:tracePt t="52291" x="3606800" y="4457700"/>
          <p14:tracePt t="52308" x="3632200" y="4451350"/>
          <p14:tracePt t="52324" x="3644900" y="4445000"/>
          <p14:tracePt t="52341" x="3670300" y="4438650"/>
          <p14:tracePt t="52357" x="3689350" y="4438650"/>
          <p14:tracePt t="52374" x="3727450" y="4425950"/>
          <p14:tracePt t="52391" x="3740150" y="4425950"/>
          <p14:tracePt t="52392" x="3759200" y="4419600"/>
          <p14:tracePt t="52408" x="3771900" y="4406900"/>
          <p14:tracePt t="52425" x="3810000" y="4400550"/>
          <p14:tracePt t="52441" x="3841750" y="4387850"/>
          <p14:tracePt t="52457" x="3898900" y="4381500"/>
          <p14:tracePt t="52474" x="3924300" y="4381500"/>
          <p14:tracePt t="52491" x="3956050" y="4375150"/>
          <p14:tracePt t="52508" x="3975100" y="4375150"/>
          <p14:tracePt t="52524" x="3994150" y="4375150"/>
          <p14:tracePt t="52540" x="4006850" y="4375150"/>
          <p14:tracePt t="52556" x="4013200" y="4375150"/>
          <p14:tracePt t="52573" x="4019550" y="4375150"/>
          <p14:tracePt t="52589" x="4025900" y="4375150"/>
          <p14:tracePt t="52606" x="4032250" y="4375150"/>
          <p14:tracePt t="52645" x="4038600" y="4375150"/>
          <p14:tracePt t="52807" x="4032250" y="4375150"/>
          <p14:tracePt t="52815" x="4025900" y="4375150"/>
          <p14:tracePt t="52826" x="4019550" y="4368800"/>
          <p14:tracePt t="52840" x="4013200" y="4368800"/>
          <p14:tracePt t="52858" x="4006850" y="4362450"/>
          <p14:tracePt t="52874" x="4000500" y="4362450"/>
          <p14:tracePt t="52891" x="3994150" y="4356100"/>
          <p14:tracePt t="52921" x="3987800" y="4349750"/>
          <p14:tracePt t="52932" x="3987800" y="4343400"/>
          <p14:tracePt t="52942" x="3981450" y="4343400"/>
          <p14:tracePt t="52957" x="3981450" y="4330700"/>
          <p14:tracePt t="52974" x="3968750" y="4311650"/>
          <p14:tracePt t="52991" x="3968750" y="4298950"/>
          <p14:tracePt t="53006" x="3968750" y="4292600"/>
          <p14:tracePt t="53023" x="3968750" y="4286250"/>
          <p14:tracePt t="53069" x="3968750" y="4279900"/>
          <p14:tracePt t="53080" x="3968750" y="4273550"/>
          <p14:tracePt t="53090" x="3968750" y="4267200"/>
          <p14:tracePt t="53101" x="3968750" y="4260850"/>
          <p14:tracePt t="53112" x="3968750" y="4254500"/>
          <p14:tracePt t="53124" x="3975100" y="4248150"/>
          <p14:tracePt t="53140" x="3981450" y="4248150"/>
          <p14:tracePt t="53157" x="4006850" y="4241800"/>
          <p14:tracePt t="53176" x="4025900" y="4235450"/>
          <p14:tracePt t="53191" x="4032250" y="4235450"/>
          <p14:tracePt t="53208" x="4038600" y="4235450"/>
          <p14:tracePt t="53224" x="4044950" y="4235450"/>
          <p14:tracePt t="53241" x="4051300" y="4235450"/>
          <p14:tracePt t="53281" x="4057650" y="4235450"/>
          <p14:tracePt t="53324" x="4064000" y="4235450"/>
          <p14:tracePt t="53344" x="4070350" y="4235450"/>
          <p14:tracePt t="53376" x="4076700" y="4235450"/>
          <p14:tracePt t="53471" x="4083050" y="4235450"/>
          <p14:tracePt t="54052" x="4089400" y="4235450"/>
          <p14:tracePt t="54062" x="4108450" y="4222750"/>
          <p14:tracePt t="54073" x="4127500" y="4216400"/>
          <p14:tracePt t="54084" x="4159250" y="4203700"/>
          <p14:tracePt t="54094" x="4191000" y="4191000"/>
          <p14:tracePt t="54106" x="4229100" y="4184650"/>
          <p14:tracePt t="54124" x="4298950" y="4165600"/>
          <p14:tracePt t="54141" x="4438650" y="4152900"/>
          <p14:tracePt t="54157" x="4483100" y="4152900"/>
          <p14:tracePt t="54158" x="4521200" y="4152900"/>
          <p14:tracePt t="54173" x="4546600" y="4152900"/>
          <p14:tracePt t="54190" x="4591050" y="4152900"/>
          <p14:tracePt t="54207" x="4610100" y="4152900"/>
          <p14:tracePt t="54224" x="4629150" y="4152900"/>
          <p14:tracePt t="54242" x="4635500" y="4159250"/>
          <p14:tracePt t="54256" x="4641850" y="4159250"/>
          <p14:tracePt t="54276" x="4660900" y="4178300"/>
          <p14:tracePt t="54291" x="4667250" y="4191000"/>
          <p14:tracePt t="54308" x="4686300" y="4229100"/>
          <p14:tracePt t="54324" x="4692650" y="4260850"/>
          <p14:tracePt t="54340" x="4705350" y="4292600"/>
          <p14:tracePt t="54358" x="4705350" y="4305300"/>
          <p14:tracePt t="54374" x="4711700" y="4318000"/>
          <p14:tracePt t="54391" x="4711700" y="4324350"/>
          <p14:tracePt t="54407" x="4711700" y="4330700"/>
          <p14:tracePt t="55057" x="4718050" y="4330700"/>
          <p14:tracePt t="55068" x="4724400" y="4330700"/>
          <p14:tracePt t="55079" x="4730750" y="4330700"/>
          <p14:tracePt t="55092" x="4737100" y="4324350"/>
          <p14:tracePt t="55107" x="4743450" y="4318000"/>
          <p14:tracePt t="55123" x="4768850" y="4305300"/>
          <p14:tracePt t="55140" x="4768850" y="4298950"/>
          <p14:tracePt t="55157" x="4806950" y="4286250"/>
          <p14:tracePt t="55174" x="4845050" y="4267200"/>
          <p14:tracePt t="55191" x="4889500" y="4260850"/>
          <p14:tracePt t="55208" x="5029200" y="4241800"/>
          <p14:tracePt t="55225" x="5099050" y="4241800"/>
          <p14:tracePt t="55240" x="5226050" y="4241800"/>
          <p14:tracePt t="55258" x="5429250" y="4241800"/>
          <p14:tracePt t="55274" x="5518150" y="4241800"/>
          <p14:tracePt t="55291" x="5657850" y="4241800"/>
          <p14:tracePt t="55307" x="5734050" y="4241800"/>
          <p14:tracePt t="55324" x="5873750" y="4241800"/>
          <p14:tracePt t="55340" x="5937250" y="4241800"/>
          <p14:tracePt t="55357" x="6032500" y="4241800"/>
          <p14:tracePt t="55374" x="6070600" y="4241800"/>
          <p14:tracePt t="55375" x="6096000" y="4241800"/>
          <p14:tracePt t="55390" x="6127750" y="4241800"/>
          <p14:tracePt t="55407" x="6172200" y="4241800"/>
          <p14:tracePt t="55424" x="6203950" y="4241800"/>
          <p14:tracePt t="55440" x="6254750" y="4248150"/>
          <p14:tracePt t="55457" x="6280150" y="4254500"/>
          <p14:tracePt t="55474" x="6330950" y="4260850"/>
          <p14:tracePt t="55491" x="6381750" y="4273550"/>
          <p14:tracePt t="55508" x="6400800" y="4279900"/>
          <p14:tracePt t="55526" x="6432550" y="4286250"/>
          <p14:tracePt t="55540" x="6457950" y="4286250"/>
          <p14:tracePt t="55558" x="6496050" y="4298950"/>
          <p14:tracePt t="55574" x="6527800" y="4298950"/>
          <p14:tracePt t="55591" x="6565900" y="4311650"/>
          <p14:tracePt t="55608" x="6610350" y="4318000"/>
          <p14:tracePt t="55624" x="6623050" y="4324350"/>
          <p14:tracePt t="55641" x="6648450" y="4330700"/>
          <p14:tracePt t="55658" x="6654800" y="4337050"/>
          <p14:tracePt t="55674" x="6667500" y="4343400"/>
          <p14:tracePt t="55690" x="6673850" y="4349750"/>
          <p14:tracePt t="58447" x="6648450" y="4349750"/>
          <p14:tracePt t="58456" x="6597650" y="4343400"/>
          <p14:tracePt t="58467" x="6527800" y="4337050"/>
          <p14:tracePt t="58477" x="6438900" y="4324350"/>
          <p14:tracePt t="58490" x="6299200" y="4318000"/>
          <p14:tracePt t="58507" x="6121400" y="4292600"/>
          <p14:tracePt t="58525" x="5664200" y="4248150"/>
          <p14:tracePt t="58543" x="5118100" y="4171950"/>
          <p14:tracePt t="58557" x="4851400" y="4159250"/>
          <p14:tracePt t="58574" x="4394200" y="4133850"/>
          <p14:tracePt t="58590" x="4279900" y="4121150"/>
          <p14:tracePt t="58607" x="4057650" y="4121150"/>
          <p14:tracePt t="58624" x="3981450" y="4121150"/>
          <p14:tracePt t="58640" x="3860800" y="4121150"/>
          <p14:tracePt t="58658" x="3810000" y="4121150"/>
          <p14:tracePt t="58673" x="3790950" y="4121150"/>
          <p14:tracePt t="58691" x="3771900" y="4121150"/>
          <p14:tracePt t="58707" x="3759200" y="4121150"/>
          <p14:tracePt t="58985" x="3721100" y="4127500"/>
          <p14:tracePt t="58996" x="3644900" y="4127500"/>
          <p14:tracePt t="59007" x="3568700" y="4127500"/>
          <p14:tracePt t="59025" x="3441700" y="4127500"/>
          <p14:tracePt t="59040" x="3041650" y="4070350"/>
          <p14:tracePt t="59057" x="2863850" y="4032250"/>
          <p14:tracePt t="59074" x="2419350" y="3962400"/>
          <p14:tracePt t="59091" x="2165350" y="3937000"/>
          <p14:tracePt t="59107" x="2038350" y="3937000"/>
          <p14:tracePt t="59125" x="1828800" y="3937000"/>
          <p14:tracePt t="59140" x="1752600" y="3937000"/>
          <p14:tracePt t="59156" x="1657350" y="3937000"/>
          <p14:tracePt t="59173" x="1631950" y="3937000"/>
          <p14:tracePt t="59191" x="1587500" y="3937000"/>
          <p14:tracePt t="59208" x="1574800" y="3937000"/>
          <p14:tracePt t="59224" x="1562100" y="3937000"/>
          <p14:tracePt t="59241" x="1555750" y="3937000"/>
          <p14:tracePt t="59256" x="1543050" y="3937000"/>
          <p14:tracePt t="59275" x="1498600" y="3956050"/>
          <p14:tracePt t="59291" x="1479550" y="3962400"/>
          <p14:tracePt t="59307" x="1403350" y="4000500"/>
          <p14:tracePt t="59324" x="1352550" y="4025900"/>
          <p14:tracePt t="59340" x="1333500" y="4038600"/>
          <p14:tracePt t="59357" x="1308100" y="4057650"/>
          <p14:tracePt t="59374" x="1295400" y="4064000"/>
          <p14:tracePt t="59390" x="1276350" y="4089400"/>
          <p14:tracePt t="59407" x="1270000" y="4089400"/>
          <p14:tracePt t="59409" x="1263650" y="4095750"/>
          <p14:tracePt t="59423" x="1263650" y="4102100"/>
          <p14:tracePt t="59441" x="1250950" y="4114800"/>
          <p14:tracePt t="59456" x="1244600" y="4121150"/>
          <p14:tracePt t="59472" x="1238250" y="4127500"/>
          <p14:tracePt t="59489" x="1231900" y="4133850"/>
          <p14:tracePt t="59506" x="1231900" y="4140200"/>
          <p14:tracePt t="59522" x="1231900" y="4146550"/>
          <p14:tracePt t="59539" x="1231900" y="4159250"/>
          <p14:tracePt t="59556" x="1225550" y="4171950"/>
          <p14:tracePt t="59572" x="1225550" y="4178300"/>
          <p14:tracePt t="59589" x="1225550" y="4203700"/>
          <p14:tracePt t="59606" x="1225550" y="4216400"/>
          <p14:tracePt t="59624" x="1225550" y="4241800"/>
          <p14:tracePt t="59642" x="1225550" y="4260850"/>
          <p14:tracePt t="59657" x="1231900" y="4260850"/>
          <p14:tracePt t="59674" x="1244600" y="4273550"/>
          <p14:tracePt t="59689" x="1257300" y="4286250"/>
          <p14:tracePt t="59706" x="1282700" y="4298950"/>
          <p14:tracePt t="59724" x="1295400" y="4305300"/>
          <p14:tracePt t="59740" x="1339850" y="4318000"/>
          <p14:tracePt t="59757" x="1371600" y="4324350"/>
          <p14:tracePt t="59773" x="1390650" y="4330700"/>
          <p14:tracePt t="59790" x="1435100" y="4330700"/>
          <p14:tracePt t="59808" x="1447800" y="4337050"/>
          <p14:tracePt t="59823" x="1485900" y="4349750"/>
          <p14:tracePt t="59840" x="1504950" y="4349750"/>
          <p14:tracePt t="59857" x="1562100" y="4356100"/>
          <p14:tracePt t="59874" x="1619250" y="4356100"/>
          <p14:tracePt t="59890" x="1644650" y="4356100"/>
          <p14:tracePt t="59907" x="1689100" y="4356100"/>
          <p14:tracePt t="59923" x="1727200" y="4356100"/>
          <p14:tracePt t="59940" x="1835150" y="4362450"/>
          <p14:tracePt t="59957" x="1885950" y="4362450"/>
          <p14:tracePt t="59973" x="1968500" y="4368800"/>
          <p14:tracePt t="59991" x="2082800" y="4368800"/>
          <p14:tracePt t="60007" x="2159000" y="4368800"/>
          <p14:tracePt t="60024" x="2324100" y="4368800"/>
          <p14:tracePt t="60040" x="2387600" y="4368800"/>
          <p14:tracePt t="60057" x="2552700" y="4368800"/>
          <p14:tracePt t="60075" x="2768600" y="4368800"/>
          <p14:tracePt t="60090" x="2870200" y="4368800"/>
          <p14:tracePt t="60108" x="3035300" y="4356100"/>
          <p14:tracePt t="60123" x="3136900" y="4356100"/>
          <p14:tracePt t="60139" x="3314700" y="4356100"/>
          <p14:tracePt t="60156" x="3378200" y="4356100"/>
          <p14:tracePt t="60173" x="3460750" y="4356100"/>
          <p14:tracePt t="60189" x="3486150" y="4356100"/>
          <p14:tracePt t="60206" x="3517900" y="4356100"/>
          <p14:tracePt t="60223" x="3536950" y="4356100"/>
          <p14:tracePt t="60240" x="3543300" y="4356100"/>
          <p14:tracePt t="60256" x="3549650" y="4343400"/>
          <p14:tracePt t="60762" x="3556000" y="4343400"/>
          <p14:tracePt t="60772" x="3562350" y="4343400"/>
          <p14:tracePt t="60782" x="3568700" y="4343400"/>
          <p14:tracePt t="60805" x="3575050" y="4349750"/>
          <p14:tracePt t="60815" x="3581400" y="4349750"/>
          <p14:tracePt t="60826" x="3594100" y="4356100"/>
          <p14:tracePt t="60840" x="3606800" y="4362450"/>
          <p14:tracePt t="60857" x="3625850" y="4362450"/>
          <p14:tracePt t="60874" x="3632200" y="4368800"/>
          <p14:tracePt t="60890" x="3644900" y="4368800"/>
          <p14:tracePt t="60907" x="3657600" y="4368800"/>
          <p14:tracePt t="60923" x="3683000" y="4375150"/>
          <p14:tracePt t="60940" x="3695700" y="4375150"/>
          <p14:tracePt t="60957" x="3721100" y="4375150"/>
          <p14:tracePt t="60974" x="3778250" y="4375150"/>
          <p14:tracePt t="60991" x="3816350" y="4375150"/>
          <p14:tracePt t="61007" x="3905250" y="4375150"/>
          <p14:tracePt t="61024" x="3937000" y="4375150"/>
          <p14:tracePt t="61040" x="4038600" y="4368800"/>
          <p14:tracePt t="61057" x="4114800" y="4368800"/>
          <p14:tracePt t="61059" x="4191000" y="4362450"/>
          <p14:tracePt t="61074" x="4267200" y="4349750"/>
          <p14:tracePt t="61090" x="4387850" y="4343400"/>
          <p14:tracePt t="61107" x="4451350" y="4330700"/>
          <p14:tracePt t="61123" x="4565650" y="4324350"/>
          <p14:tracePt t="61140" x="4622800" y="4324350"/>
          <p14:tracePt t="61157" x="4686300" y="4324350"/>
          <p14:tracePt t="61174" x="4730750" y="4324350"/>
          <p14:tracePt t="61190" x="4737100" y="4318000"/>
          <p14:tracePt t="61207" x="4743450" y="4318000"/>
          <p14:tracePt t="61534" x="4756150" y="4318000"/>
          <p14:tracePt t="61544" x="4768850" y="4324350"/>
          <p14:tracePt t="61554" x="4787900" y="4330700"/>
          <p14:tracePt t="61565" x="4832350" y="4349750"/>
          <p14:tracePt t="61575" x="4908550" y="4368800"/>
          <p14:tracePt t="61589" x="4984750" y="4375150"/>
          <p14:tracePt t="61605" x="5067300" y="4387850"/>
          <p14:tracePt t="61622" x="5283200" y="4387850"/>
          <p14:tracePt t="61639" x="5518150" y="4387850"/>
          <p14:tracePt t="61656" x="5619750" y="4387850"/>
          <p14:tracePt t="61672" x="5848350" y="4387850"/>
          <p14:tracePt t="61689" x="5988050" y="4387850"/>
          <p14:tracePt t="61705" x="6178550" y="4387850"/>
          <p14:tracePt t="61722" x="6267450" y="4387850"/>
          <p14:tracePt t="61739" x="6470650" y="4387850"/>
          <p14:tracePt t="61756" x="6635750" y="4394200"/>
          <p14:tracePt t="61772" x="6686550" y="4394200"/>
          <p14:tracePt t="61789" x="6800850" y="4406900"/>
          <p14:tracePt t="61806" x="6864350" y="4406900"/>
          <p14:tracePt t="61822" x="7010400" y="4413250"/>
          <p14:tracePt t="61839" x="7061200" y="4425950"/>
          <p14:tracePt t="61856" x="7131050" y="4425950"/>
          <p14:tracePt t="61872" x="7156450" y="4425950"/>
          <p14:tracePt t="61889" x="7162800" y="4425950"/>
          <p14:tracePt t="61906" x="7169150" y="4425950"/>
          <p14:tracePt t="63976" x="7175500" y="4425950"/>
          <p14:tracePt t="63997" x="7181850" y="4425950"/>
          <p14:tracePt t="64008" x="7181850" y="4419600"/>
          <p14:tracePt t="64018" x="7188200" y="4406900"/>
          <p14:tracePt t="64029" x="7194550" y="4400550"/>
          <p14:tracePt t="64042" x="7200900" y="4400550"/>
          <p14:tracePt t="64055" x="7207250" y="4387850"/>
          <p14:tracePt t="64072" x="7219950" y="4368800"/>
          <p14:tracePt t="64089" x="7232650" y="4356100"/>
          <p14:tracePt t="64105" x="7258050" y="4318000"/>
          <p14:tracePt t="64122" x="7277100" y="4305300"/>
          <p14:tracePt t="64139" x="7334250" y="4267200"/>
          <p14:tracePt t="64155" x="7359650" y="4254500"/>
          <p14:tracePt t="64172" x="7404100" y="4229100"/>
          <p14:tracePt t="64189" x="7454900" y="4210050"/>
          <p14:tracePt t="64205" x="7486650" y="4210050"/>
          <p14:tracePt t="64222" x="7575550" y="4191000"/>
          <p14:tracePt t="64239" x="7613650" y="4184650"/>
          <p14:tracePt t="64255" x="7683500" y="4184650"/>
          <p14:tracePt t="64272" x="7715250" y="4184650"/>
          <p14:tracePt t="64289" x="7753350" y="4184650"/>
          <p14:tracePt t="64305" x="7785100" y="4184650"/>
          <p14:tracePt t="64322" x="7816850" y="4184650"/>
          <p14:tracePt t="64339" x="7880350" y="4184650"/>
          <p14:tracePt t="64356" x="7899400" y="4184650"/>
          <p14:tracePt t="64372" x="7943850" y="4184650"/>
          <p14:tracePt t="64389" x="7975600" y="4191000"/>
          <p14:tracePt t="64405" x="7981950" y="4197350"/>
          <p14:tracePt t="64422" x="7994650" y="4197350"/>
          <p14:tracePt t="64695" x="7988300" y="4203700"/>
          <p14:tracePt t="64706" x="7937500" y="4210050"/>
          <p14:tracePt t="64716" x="7842250" y="4235450"/>
          <p14:tracePt t="64727" x="7683500" y="4267200"/>
          <p14:tracePt t="64739" x="7378700" y="4330700"/>
          <p14:tracePt t="64755" x="7029450" y="4381500"/>
          <p14:tracePt t="64772" x="6203950" y="4470400"/>
          <p14:tracePt t="64789" x="5753100" y="4521200"/>
          <p14:tracePt t="64805" x="5137150" y="4603750"/>
          <p14:tracePt t="64822" x="4787900" y="4648200"/>
          <p14:tracePt t="64823" x="4591050" y="4673600"/>
          <p14:tracePt t="64839" x="4476750" y="4699000"/>
          <p14:tracePt t="64855" x="4292600" y="4718050"/>
          <p14:tracePt t="64872" x="4216400" y="4724400"/>
          <p14:tracePt t="64889" x="4146550" y="4737100"/>
          <p14:tracePt t="64905" x="4133850" y="4737100"/>
          <p14:tracePt t="64922" x="4114800" y="4743450"/>
          <p14:tracePt t="65372" x="4102100" y="4743450"/>
          <p14:tracePt t="65382" x="4083050" y="4743450"/>
          <p14:tracePt t="65393" x="4057650" y="4749800"/>
          <p14:tracePt t="65405" x="4032250" y="4756150"/>
          <p14:tracePt t="65422" x="3994150" y="4756150"/>
          <p14:tracePt t="65438" x="3886200" y="4756150"/>
          <p14:tracePt t="65455" x="3835400" y="4756150"/>
          <p14:tracePt t="65472" x="3746500" y="4756150"/>
          <p14:tracePt t="65489" x="3644900" y="4756150"/>
          <p14:tracePt t="65505" x="3613150" y="4756150"/>
          <p14:tracePt t="65522" x="3556000" y="4756150"/>
          <p14:tracePt t="65539" x="3536950" y="4756150"/>
          <p14:tracePt t="65555" x="3511550" y="4756150"/>
          <p14:tracePt t="65572" x="3498850" y="4756150"/>
          <p14:tracePt t="65589" x="3486150" y="4756150"/>
          <p14:tracePt t="65605" x="3473450" y="4756150"/>
          <p14:tracePt t="65622" x="3467100" y="4756150"/>
          <p14:tracePt t="65638" x="3460750" y="4756150"/>
          <p14:tracePt t="65668" x="3454400" y="4756150"/>
          <p14:tracePt t="65710" x="3448050" y="4756150"/>
          <p14:tracePt t="65922" x="3448050" y="4762500"/>
          <p14:tracePt t="65933" x="3460750" y="4762500"/>
          <p14:tracePt t="65943" x="3479800" y="4768850"/>
          <p14:tracePt t="65955" x="3511550" y="4775200"/>
          <p14:tracePt t="65972" x="3536950" y="4775200"/>
          <p14:tracePt t="65989" x="3600450" y="4781550"/>
          <p14:tracePt t="66005" x="3638550" y="4781550"/>
          <p14:tracePt t="66022" x="3727450" y="4781550"/>
          <p14:tracePt t="66039" x="3835400" y="4794250"/>
          <p14:tracePt t="66055" x="3873500" y="4794250"/>
          <p14:tracePt t="66072" x="3981450" y="4800600"/>
          <p14:tracePt t="66089" x="4032250" y="4800600"/>
          <p14:tracePt t="66105" x="4133850" y="4806950"/>
          <p14:tracePt t="66122" x="4171950" y="4806950"/>
          <p14:tracePt t="66138" x="4241800" y="4819650"/>
          <p14:tracePt t="66156" x="4292600" y="4826000"/>
          <p14:tracePt t="66173" x="4305300" y="4832350"/>
          <p14:tracePt t="66191" x="4324350" y="4838700"/>
          <p14:tracePt t="66578" x="4337050" y="4838700"/>
          <p14:tracePt t="66589" x="4356100" y="4838700"/>
          <p14:tracePt t="66600" x="4375150" y="4838700"/>
          <p14:tracePt t="66611" x="4413250" y="4838700"/>
          <p14:tracePt t="66623" x="4476750" y="4838700"/>
          <p14:tracePt t="66640" x="4552950" y="4838700"/>
          <p14:tracePt t="66656" x="4705350" y="4832350"/>
          <p14:tracePt t="66673" x="4819650" y="4832350"/>
          <p14:tracePt t="66674" x="4933950" y="4819650"/>
          <p14:tracePt t="66690" x="5048250" y="4819650"/>
          <p14:tracePt t="66707" x="5200650" y="4813300"/>
          <p14:tracePt t="66723" x="5283200" y="4813300"/>
          <p14:tracePt t="66739" x="5410200" y="4813300"/>
          <p14:tracePt t="66756" x="5435600" y="4813300"/>
          <p14:tracePt t="66773" x="5480050" y="4813300"/>
          <p14:tracePt t="66792" x="5486400" y="4813300"/>
          <p14:tracePt t="66807" x="5492750" y="4813300"/>
        </p14:tracePtLst>
      </p14:laserTraceLst>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457200" y="274638"/>
            <a:ext cx="8229600" cy="1143000"/>
          </a:xfrm>
        </p:spPr>
        <p:txBody>
          <a:bodyPr/>
          <a:lstStyle/>
          <a:p>
            <a:r>
              <a:rPr lang="en-US" altLang="en-US"/>
              <a:t>Study design</a:t>
            </a:r>
          </a:p>
        </p:txBody>
      </p:sp>
      <p:sp>
        <p:nvSpPr>
          <p:cNvPr id="23555" name="Espaço Reservado para Conteúdo 2"/>
          <p:cNvSpPr>
            <a:spLocks noGrp="1"/>
          </p:cNvSpPr>
          <p:nvPr>
            <p:ph idx="1"/>
          </p:nvPr>
        </p:nvSpPr>
        <p:spPr/>
        <p:txBody>
          <a:bodyPr/>
          <a:lstStyle/>
          <a:p>
            <a:r>
              <a:rPr lang="en-US" altLang="en-US" sz="2800" dirty="0"/>
              <a:t>Follow-up with case-control</a:t>
            </a:r>
          </a:p>
          <a:p>
            <a:pPr lvl="1"/>
            <a:r>
              <a:rPr lang="en-US" altLang="en-US" sz="2400" dirty="0"/>
              <a:t>One serious problem of case-controls is the inherent definition of time which may mass up the interpretation of the risk of the outcome.</a:t>
            </a:r>
          </a:p>
          <a:p>
            <a:pPr lvl="1"/>
            <a:r>
              <a:rPr lang="en-US" altLang="en-US" sz="2400" dirty="0"/>
              <a:t>Look 4 slides above</a:t>
            </a:r>
          </a:p>
          <a:p>
            <a:pPr lvl="2"/>
            <a:r>
              <a:rPr lang="en-US" altLang="en-US" sz="2000" dirty="0" err="1"/>
              <a:t>Eg</a:t>
            </a:r>
            <a:r>
              <a:rPr lang="en-US" altLang="en-US" sz="2000" dirty="0"/>
              <a:t>: Update prediction model with an expensive biomarker</a:t>
            </a:r>
          </a:p>
          <a:p>
            <a:pPr lvl="3"/>
            <a:r>
              <a:rPr lang="en-US" altLang="en-US" sz="1800" dirty="0"/>
              <a:t>Collect blood from everyone and follow them for </a:t>
            </a:r>
            <a:r>
              <a:rPr lang="en-US" altLang="en-US" sz="1800" b="1" dirty="0"/>
              <a:t>a year</a:t>
            </a:r>
          </a:p>
          <a:p>
            <a:pPr lvl="3"/>
            <a:r>
              <a:rPr lang="en-US" altLang="en-US" sz="1800" dirty="0"/>
              <a:t>Select cases and randomly select controls from the remaining cohort with </a:t>
            </a:r>
            <a:r>
              <a:rPr lang="en-US" altLang="en-US" sz="1800" b="1" dirty="0"/>
              <a:t>a year</a:t>
            </a:r>
            <a:r>
              <a:rPr lang="en-US" altLang="en-US" sz="1800" dirty="0"/>
              <a:t> of follow-up after biomarker is collected.</a:t>
            </a:r>
          </a:p>
          <a:p>
            <a:pPr lvl="3"/>
            <a:r>
              <a:rPr lang="en-US" altLang="en-US" sz="1800" dirty="0"/>
              <a:t>The answer will be the probability of the outcome </a:t>
            </a:r>
            <a:r>
              <a:rPr lang="en-US" altLang="en-US" sz="1800" b="1" dirty="0"/>
              <a:t>at day 365 after biomarker measurements</a:t>
            </a:r>
            <a:r>
              <a:rPr lang="en-US" altLang="en-US" sz="1800" dirty="0"/>
              <a:t>.</a:t>
            </a:r>
          </a:p>
          <a:p>
            <a:pPr lvl="3"/>
            <a:r>
              <a:rPr lang="en-US" altLang="en-US" sz="1800" dirty="0"/>
              <a:t>The time period must be defined at design phase to allow results inference.</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dirty="0" err="1"/>
              <a:t>Session</a:t>
            </a:r>
            <a:r>
              <a:rPr lang="pt-BR" dirty="0"/>
              <a:t> 2</a:t>
            </a:r>
          </a:p>
        </p:txBody>
      </p:sp>
      <p:sp>
        <p:nvSpPr>
          <p:cNvPr id="23558"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91CEF3D-206B-42DD-8E5B-44AB6D770573}" type="slidenum">
              <a:rPr lang="pt-BR" altLang="en-US" sz="1200" smtClean="0">
                <a:solidFill>
                  <a:srgbClr val="898989"/>
                </a:solidFill>
              </a:rPr>
              <a:pPr>
                <a:spcBef>
                  <a:spcPct val="0"/>
                </a:spcBef>
                <a:buFontTx/>
                <a:buNone/>
              </a:pPr>
              <a:t>22</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extLst>
      <p:ext uri="{BB962C8B-B14F-4D97-AF65-F5344CB8AC3E}">
        <p14:creationId xmlns:p14="http://schemas.microsoft.com/office/powerpoint/2010/main" val="12660296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5652" x="5492750" y="4800600"/>
          <p14:tracePt t="5662" x="5499100" y="4762500"/>
          <p14:tracePt t="5672" x="5511800" y="4692650"/>
          <p14:tracePt t="5683" x="5530850" y="4565650"/>
          <p14:tracePt t="5700" x="5543550" y="4406900"/>
          <p14:tracePt t="5716" x="5594350" y="3644900"/>
          <p14:tracePt t="5733" x="5626100" y="3251200"/>
          <p14:tracePt t="5749" x="5664200" y="2368550"/>
          <p14:tracePt t="5767" x="5664200" y="2133600"/>
          <p14:tracePt t="5769" x="5664200" y="1847850"/>
          <p14:tracePt t="5784" x="5664200" y="1587500"/>
          <p14:tracePt t="5800" x="5619750" y="1390650"/>
          <p14:tracePt t="5816" x="5581650" y="1346200"/>
          <p14:tracePt t="5832" x="5441950" y="1257300"/>
          <p14:tracePt t="5849" x="5353050" y="1244600"/>
          <p14:tracePt t="5866" x="5048250" y="1276350"/>
          <p14:tracePt t="5886" x="4838700" y="1384300"/>
          <p14:tracePt t="5899" x="4756150" y="1435100"/>
          <p14:tracePt t="5917" x="4648200" y="1536700"/>
          <p14:tracePt t="5933" x="4616450" y="1587500"/>
          <p14:tracePt t="5949" x="4584700" y="1644650"/>
          <p14:tracePt t="5967" x="4578350" y="1670050"/>
          <p14:tracePt t="5983" x="4578350" y="1708150"/>
          <p14:tracePt t="6001" x="4578350" y="1739900"/>
          <p14:tracePt t="6016" x="4610100" y="1765300"/>
          <p14:tracePt t="6033" x="4705350" y="1803400"/>
          <p14:tracePt t="6050" x="4756150" y="1809750"/>
          <p14:tracePt t="6066" x="4838700" y="1809750"/>
          <p14:tracePt t="6082" x="4851400" y="1809750"/>
          <p14:tracePt t="6099" x="4870450" y="1809750"/>
          <p14:tracePt t="6116" x="4870450" y="1803400"/>
          <p14:tracePt t="6138" x="4857750" y="1803400"/>
          <p14:tracePt t="6150" x="4819650" y="1803400"/>
          <p14:tracePt t="6166" x="4768850" y="1803400"/>
          <p14:tracePt t="6183" x="4629150" y="1879600"/>
          <p14:tracePt t="6200" x="4546600" y="1936750"/>
          <p14:tracePt t="6217" x="4400550" y="2082800"/>
          <p14:tracePt t="6233" x="4286250" y="2247900"/>
          <p14:tracePt t="6248" x="4248150" y="2349500"/>
          <p14:tracePt t="6265" x="4203700" y="2559050"/>
          <p14:tracePt t="6282" x="4197350" y="2635250"/>
          <p14:tracePt t="6298" x="4197350" y="2730500"/>
          <p14:tracePt t="6316" x="4203700" y="2762250"/>
          <p14:tracePt t="6332" x="4254500" y="2813050"/>
          <p14:tracePt t="6348" x="4318000" y="2844800"/>
          <p14:tracePt t="6349" x="4387850" y="2863850"/>
          <p14:tracePt t="6365" x="4464050" y="2863850"/>
          <p14:tracePt t="6382" x="4591050" y="2863850"/>
          <p14:tracePt t="6399" x="4660900" y="2838450"/>
          <p14:tracePt t="6416" x="4762500" y="2781300"/>
          <p14:tracePt t="6434" x="4787900" y="2755900"/>
          <p14:tracePt t="6449" x="4787900" y="2749550"/>
          <p14:tracePt t="6466" x="4787900" y="2736850"/>
          <p14:tracePt t="6483" x="4768850" y="2730500"/>
          <p14:tracePt t="6500" x="4629150" y="2730500"/>
          <p14:tracePt t="6516" x="4533900" y="2768600"/>
          <p14:tracePt t="6533" x="4387850" y="2851150"/>
          <p14:tracePt t="6550" x="4337050" y="2882900"/>
          <p14:tracePt t="6567" x="4273550" y="2978150"/>
          <p14:tracePt t="6584" x="4248150" y="3105150"/>
          <p14:tracePt t="6600" x="4248150" y="3149600"/>
          <p14:tracePt t="6616" x="4248150" y="3194050"/>
          <p14:tracePt t="6634" x="4248150" y="3200400"/>
          <p14:tracePt t="6650" x="4286250" y="3213100"/>
          <p14:tracePt t="6667" x="4324350" y="3213100"/>
          <p14:tracePt t="6683" x="4337050" y="3213100"/>
          <p14:tracePt t="6700" x="4349750" y="3213100"/>
          <p14:tracePt t="6717" x="4356100" y="3213100"/>
          <p14:tracePt t="6741" x="4362450" y="3213100"/>
          <p14:tracePt t="6806" x="4368800" y="3213100"/>
          <p14:tracePt t="7049" x="4368800" y="3219450"/>
          <p14:tracePt t="7059" x="4375150" y="3232150"/>
          <p14:tracePt t="7069" x="4375150" y="3244850"/>
          <p14:tracePt t="7083" x="4375150" y="3263900"/>
          <p14:tracePt t="7100" x="4375150" y="3282950"/>
          <p14:tracePt t="7116" x="4381500" y="3333750"/>
          <p14:tracePt t="7135" x="4394200" y="3403600"/>
          <p14:tracePt t="7149" x="4400550" y="3429000"/>
          <p14:tracePt t="7167" x="4406900" y="3467100"/>
          <p14:tracePt t="7183" x="4413250" y="3479800"/>
          <p14:tracePt t="7200" x="4425950" y="3505200"/>
          <p14:tracePt t="7217" x="4425950" y="3511550"/>
          <p14:tracePt t="7233" x="4438650" y="3524250"/>
          <p14:tracePt t="7250" x="4445000" y="3536950"/>
          <p14:tracePt t="7266" x="4445000" y="3543300"/>
          <p14:tracePt t="7284" x="4470400" y="3549650"/>
          <p14:tracePt t="7854" x="4470400" y="3543300"/>
          <p14:tracePt t="7866" x="4470400" y="3536950"/>
          <p14:tracePt t="7874" x="4470400" y="3530600"/>
          <p14:tracePt t="7886" x="4470400" y="3524250"/>
          <p14:tracePt t="7906" x="4476750" y="3524250"/>
          <p14:tracePt t="7916" x="4476750" y="3517900"/>
          <p14:tracePt t="7937" x="4483100" y="3511550"/>
          <p14:tracePt t="7950" x="4483100" y="3505200"/>
          <p14:tracePt t="7966" x="4489450" y="3505200"/>
          <p14:tracePt t="7982" x="4489450" y="3498850"/>
          <p14:tracePt t="8001" x="4495800" y="3492500"/>
          <p14:tracePt t="8016" x="4502150" y="3492500"/>
          <p14:tracePt t="8065" x="4502150" y="3486150"/>
          <p14:tracePt t="10720" x="4508500" y="3486150"/>
          <p14:tracePt t="11122" x="4514850" y="3486150"/>
          <p14:tracePt t="11143" x="4521200" y="3486150"/>
          <p14:tracePt t="11154" x="4527550" y="3486150"/>
          <p14:tracePt t="11165" x="4540250" y="3486150"/>
          <p14:tracePt t="11186" x="4552950" y="3486150"/>
          <p14:tracePt t="11196" x="4584700" y="3486150"/>
          <p14:tracePt t="11207" x="4603750" y="3486150"/>
          <p14:tracePt t="11218" x="4635500" y="3479800"/>
          <p14:tracePt t="11233" x="4660900" y="3479800"/>
          <p14:tracePt t="11249" x="4705350" y="3460750"/>
          <p14:tracePt t="11266" x="4718050" y="3454400"/>
          <p14:tracePt t="11283" x="4730750" y="3448050"/>
          <p14:tracePt t="11299" x="4737100" y="3448050"/>
          <p14:tracePt t="11316" x="4743450" y="3448050"/>
          <p14:tracePt t="11355" x="4724400" y="3454400"/>
          <p14:tracePt t="11366" x="4654550" y="3505200"/>
          <p14:tracePt t="11376" x="4572000" y="3562350"/>
          <p14:tracePt t="11387" x="4489450" y="3651250"/>
          <p14:tracePt t="11401" x="4387850" y="3759200"/>
          <p14:tracePt t="11417" x="4267200" y="3867150"/>
          <p14:tracePt t="11433" x="4089400" y="4057650"/>
          <p14:tracePt t="11449" x="4025900" y="4127500"/>
          <p14:tracePt t="11466" x="3892550" y="4387850"/>
          <p14:tracePt t="11482" x="3841750" y="4584700"/>
          <p14:tracePt t="11499" x="3829050" y="4648200"/>
          <p14:tracePt t="11516" x="3829050" y="4787900"/>
          <p14:tracePt t="11532" x="3848100" y="4883150"/>
          <p14:tracePt t="11549" x="3905250" y="5003800"/>
          <p14:tracePt t="11567" x="3987800" y="5099050"/>
          <p14:tracePt t="11583" x="4044950" y="5149850"/>
          <p14:tracePt t="11600" x="4171950" y="5213350"/>
          <p14:tracePt t="11616" x="4248150" y="5213350"/>
          <p14:tracePt t="11632" x="4400550" y="5213350"/>
          <p14:tracePt t="11649" x="4470400" y="5194300"/>
          <p14:tracePt t="11666" x="4572000" y="5118100"/>
          <p14:tracePt t="11684" x="4648200" y="5016500"/>
          <p14:tracePt t="11699" x="4686300" y="4946650"/>
          <p14:tracePt t="11716" x="4711700" y="4800600"/>
          <p14:tracePt t="11732" x="4711700" y="4724400"/>
          <p14:tracePt t="11749" x="4692650" y="4654550"/>
          <p14:tracePt t="11766" x="4641850" y="4622800"/>
          <p14:tracePt t="11783" x="4457700" y="4616450"/>
          <p14:tracePt t="11800" x="4273550" y="4692650"/>
          <p14:tracePt t="11816" x="4165600" y="4768850"/>
          <p14:tracePt t="11833" x="4019550" y="4933950"/>
          <p14:tracePt t="11849" x="3949700" y="5086350"/>
          <p14:tracePt t="11866" x="3917950" y="5295900"/>
          <p14:tracePt t="11885" x="3943350" y="5441950"/>
          <p14:tracePt t="11899" x="3975100" y="5473700"/>
          <p14:tracePt t="11917" x="4114800" y="5562600"/>
          <p14:tracePt t="11933" x="4279900" y="5600700"/>
          <p14:tracePt t="11949" x="4521200" y="5600700"/>
          <p14:tracePt t="11966" x="4610100" y="5581650"/>
          <p14:tracePt t="11983" x="4737100" y="5518150"/>
          <p14:tracePt t="11999" x="4794250" y="5480050"/>
          <p14:tracePt t="12015" x="4902200" y="5340350"/>
          <p14:tracePt t="12031" x="4997450" y="5162550"/>
          <p14:tracePt t="12048" x="5029200" y="5080000"/>
          <p14:tracePt t="12065" x="5067300" y="4972050"/>
          <p14:tracePt t="12081" x="5080000" y="4940300"/>
          <p14:tracePt t="12098" x="5111750" y="4876800"/>
          <p14:tracePt t="12115" x="5118100" y="4857750"/>
          <p14:tracePt t="12131" x="5137150" y="4813300"/>
          <p14:tracePt t="12148" x="5168900" y="4762500"/>
          <p14:tracePt t="12165" x="5175250" y="4749800"/>
          <p14:tracePt t="12182" x="5194300" y="4724400"/>
          <p14:tracePt t="12198" x="5200650" y="4711700"/>
          <p14:tracePt t="12215" x="5207000" y="4699000"/>
          <p14:tracePt t="12234" x="5213350" y="4692650"/>
          <p14:tracePt t="12249" x="5219700" y="4686300"/>
          <p14:tracePt t="12267" x="5232400" y="4686300"/>
          <p14:tracePt t="12282" x="5238750" y="4679950"/>
          <p14:tracePt t="12299" x="5257800" y="4673600"/>
          <p14:tracePt t="12316" x="5270500" y="4673600"/>
          <p14:tracePt t="12332" x="5289550" y="4667250"/>
          <p14:tracePt t="12350" x="5308600" y="4667250"/>
          <p14:tracePt t="12371" x="5321300" y="4667250"/>
          <p14:tracePt t="12383" x="5327650" y="4667250"/>
          <p14:tracePt t="12401" x="5340350" y="4667250"/>
          <p14:tracePt t="12415" x="5359400" y="4667250"/>
          <p14:tracePt t="17138" x="5327650" y="4667250"/>
          <p14:tracePt t="17149" x="5289550" y="4667250"/>
          <p14:tracePt t="17158" x="5238750" y="4667250"/>
          <p14:tracePt t="17169" x="5162550" y="4667250"/>
          <p14:tracePt t="17181" x="5111750" y="4667250"/>
          <p14:tracePt t="17197" x="5010150" y="4667250"/>
          <p14:tracePt t="17214" x="4749800" y="4635500"/>
          <p14:tracePt t="17231" x="4648200" y="4629150"/>
          <p14:tracePt t="17249" x="4432300" y="4597400"/>
          <p14:tracePt t="17266" x="4235450" y="4565650"/>
          <p14:tracePt t="17282" x="4159250" y="4546600"/>
          <p14:tracePt t="17299" x="4064000" y="4527550"/>
          <p14:tracePt t="17315" x="4032250" y="4514850"/>
          <p14:tracePt t="17332" x="3962400" y="4489450"/>
          <p14:tracePt t="17349" x="3930650" y="4483100"/>
          <p14:tracePt t="17350" x="3911600" y="4470400"/>
          <p14:tracePt t="17365" x="3879850" y="4457700"/>
          <p14:tracePt t="17383" x="3835400" y="4438650"/>
          <p14:tracePt t="17399" x="3810000" y="4432300"/>
          <p14:tracePt t="17416" x="3746500" y="4406900"/>
          <p14:tracePt t="17433" x="3727450" y="4400550"/>
          <p14:tracePt t="17449" x="3676650" y="4387850"/>
          <p14:tracePt t="17467" x="3625850" y="4368800"/>
          <p14:tracePt t="17483" x="3594100" y="4356100"/>
          <p14:tracePt t="17499" x="3549650" y="4343400"/>
          <p14:tracePt t="17515" x="3517900" y="4343400"/>
          <p14:tracePt t="17531" x="3479800" y="4337050"/>
          <p14:tracePt t="17547" x="3454400" y="4337050"/>
          <p14:tracePt t="17564" x="3422650" y="4330700"/>
          <p14:tracePt t="17581" x="3409950" y="4324350"/>
          <p14:tracePt t="17582" x="3403600" y="4324350"/>
          <p14:tracePt t="17598" x="3390900" y="4324350"/>
          <p14:tracePt t="17614" x="3384550" y="4324350"/>
          <p14:tracePt t="17631" x="3378200" y="4324350"/>
          <p14:tracePt t="17647" x="3371850" y="4324350"/>
          <p14:tracePt t="17677" x="3365500" y="4324350"/>
          <p14:tracePt t="18461" x="3359150" y="4324350"/>
          <p14:tracePt t="18545" x="3352800" y="4324350"/>
          <p14:tracePt t="18609" x="3352800" y="4318000"/>
          <p14:tracePt t="18621" x="3346450" y="4318000"/>
          <p14:tracePt t="18651" x="3340100" y="4318000"/>
          <p14:tracePt t="18673" x="3333750" y="4318000"/>
          <p14:tracePt t="18693" x="3327400" y="4318000"/>
          <p14:tracePt t="18716" x="3327400" y="4311650"/>
          <p14:tracePt t="18725" x="3321050" y="4311650"/>
          <p14:tracePt t="18748" x="3314700" y="4311650"/>
          <p14:tracePt t="18853" x="3308350" y="4305300"/>
          <p14:tracePt t="19223" x="3314700" y="4305300"/>
          <p14:tracePt t="19233" x="3321050" y="4305300"/>
          <p14:tracePt t="19244" x="3327400" y="4305300"/>
          <p14:tracePt t="19255" x="3333750" y="4305300"/>
          <p14:tracePt t="19265" x="3340100" y="4305300"/>
          <p14:tracePt t="19282" x="3346450" y="4305300"/>
          <p14:tracePt t="19299" x="3352800" y="4305300"/>
          <p14:tracePt t="19316" x="3359150" y="4305300"/>
          <p14:tracePt t="19332" x="3384550" y="4305300"/>
          <p14:tracePt t="19349" x="3397250" y="4305300"/>
          <p14:tracePt t="19365" x="3429000" y="4305300"/>
          <p14:tracePt t="19382" x="3460750" y="4311650"/>
          <p14:tracePt t="19399" x="3473450" y="4311650"/>
          <p14:tracePt t="19415" x="3517900" y="4324350"/>
          <p14:tracePt t="19432" x="3536950" y="4324350"/>
          <p14:tracePt t="19449" x="3587750" y="4324350"/>
          <p14:tracePt t="19466" x="3651250" y="4330700"/>
          <p14:tracePt t="19482" x="3683000" y="4330700"/>
          <p14:tracePt t="19500" x="3727450" y="4330700"/>
          <p14:tracePt t="19515" x="3759200" y="4330700"/>
          <p14:tracePt t="19532" x="3816350" y="4330700"/>
          <p14:tracePt t="19548" x="3854450" y="4330700"/>
          <p14:tracePt t="19565" x="3924300" y="4337050"/>
          <p14:tracePt t="19583" x="3981450" y="4337050"/>
          <p14:tracePt t="19599" x="4019550" y="4337050"/>
          <p14:tracePt t="19616" x="4076700" y="4343400"/>
          <p14:tracePt t="19632" x="4102100" y="4343400"/>
          <p14:tracePt t="19648" x="4165600" y="4362450"/>
          <p14:tracePt t="19666" x="4197350" y="4368800"/>
          <p14:tracePt t="19682" x="4248150" y="4368800"/>
          <p14:tracePt t="19700" x="4318000" y="4368800"/>
          <p14:tracePt t="19715" x="4356100" y="4375150"/>
          <p14:tracePt t="19732" x="4438650" y="4375150"/>
          <p14:tracePt t="19748" x="4464050" y="4375150"/>
          <p14:tracePt t="19766" x="4527550" y="4381500"/>
          <p14:tracePt t="19782" x="4546600" y="4381500"/>
          <p14:tracePt t="19798" x="4559300" y="4387850"/>
          <p14:tracePt t="19816" x="4572000" y="4387850"/>
          <p14:tracePt t="19831" x="4578350" y="4387850"/>
          <p14:tracePt t="20313" x="4584700" y="4387850"/>
          <p14:tracePt t="20324" x="4597400" y="4387850"/>
          <p14:tracePt t="20334" x="4603750" y="4394200"/>
          <p14:tracePt t="20348" x="4610100" y="4394200"/>
          <p14:tracePt t="20366" x="4648200" y="4394200"/>
          <p14:tracePt t="20382" x="4667250" y="4400550"/>
          <p14:tracePt t="20398" x="4699000" y="4400550"/>
          <p14:tracePt t="20415" x="4718050" y="4400550"/>
          <p14:tracePt t="20432" x="4737100" y="4400550"/>
          <p14:tracePt t="20449" x="4743450" y="4400550"/>
          <p14:tracePt t="20465" x="4749800" y="4400550"/>
          <p14:tracePt t="20482" x="4762500" y="4400550"/>
          <p14:tracePt t="20499" x="4768850" y="4400550"/>
          <p14:tracePt t="20515" x="4775200" y="4400550"/>
          <p14:tracePt t="20532" x="4781550" y="4400550"/>
          <p14:tracePt t="20548" x="4787900" y="4400550"/>
          <p14:tracePt t="20567" x="4800600" y="4400550"/>
          <p14:tracePt t="20582" x="4813300" y="4400550"/>
          <p14:tracePt t="20598" x="4838700" y="4400550"/>
          <p14:tracePt t="20615" x="4857750" y="4400550"/>
          <p14:tracePt t="20631" x="4895850" y="4400550"/>
          <p14:tracePt t="20648" x="4908550" y="4400550"/>
          <p14:tracePt t="20665" x="4940300" y="4400550"/>
          <p14:tracePt t="20683" x="4965700" y="4400550"/>
          <p14:tracePt t="20699" x="4984750" y="4400550"/>
          <p14:tracePt t="20715" x="5003800" y="4400550"/>
          <p14:tracePt t="20732" x="5016500" y="4400550"/>
          <p14:tracePt t="20749" x="5022850" y="4400550"/>
          <p14:tracePt t="20767" x="5029200" y="4400550"/>
          <p14:tracePt t="20810" x="5035550" y="4400550"/>
          <p14:tracePt t="22026" x="5041900" y="4400550"/>
          <p14:tracePt t="22037" x="5054600" y="4400550"/>
          <p14:tracePt t="22048" x="5067300" y="4400550"/>
          <p14:tracePt t="22060" x="5080000" y="4400550"/>
          <p14:tracePt t="22069" x="5099050" y="4406900"/>
          <p14:tracePt t="22082" x="5124450" y="4406900"/>
          <p14:tracePt t="22098" x="5137150" y="4406900"/>
          <p14:tracePt t="22115" x="5168900" y="4406900"/>
          <p14:tracePt t="22132" x="5194300" y="4406900"/>
          <p14:tracePt t="22148" x="5200650" y="4406900"/>
          <p14:tracePt t="22165" x="5238750" y="4406900"/>
          <p14:tracePt t="22182" x="5245100" y="4406900"/>
          <p14:tracePt t="22199" x="5289550" y="4406900"/>
          <p14:tracePt t="22214" x="5314950" y="4406900"/>
          <p14:tracePt t="22231" x="5359400" y="4406900"/>
          <p14:tracePt t="22249" x="5403850" y="4406900"/>
          <p14:tracePt t="22265" x="5429250" y="4406900"/>
          <p14:tracePt t="22282" x="5505450" y="4406900"/>
          <p14:tracePt t="22299" x="5556250" y="4406900"/>
          <p14:tracePt t="22315" x="5657850" y="4406900"/>
          <p14:tracePt t="22332" x="5695950" y="4406900"/>
          <p14:tracePt t="22348" x="5842000" y="4406900"/>
          <p14:tracePt t="22365" x="6019800" y="4406900"/>
          <p14:tracePt t="22382" x="6083300" y="4406900"/>
          <p14:tracePt t="22399" x="6210300" y="4419600"/>
          <p14:tracePt t="22414" x="6299200" y="4419600"/>
          <p14:tracePt t="22430" x="6477000" y="4438650"/>
          <p14:tracePt t="22447" x="6540500" y="4438650"/>
          <p14:tracePt t="22464" x="6635750" y="4438650"/>
          <p14:tracePt t="22481" x="6724650" y="4438650"/>
          <p14:tracePt t="22497" x="6762750" y="4438650"/>
          <p14:tracePt t="22514" x="6813550" y="4438650"/>
          <p14:tracePt t="22530" x="6819900" y="4432300"/>
          <p14:tracePt t="22547" x="6832600" y="4432300"/>
          <p14:tracePt t="22904" x="6838950" y="4425950"/>
          <p14:tracePt t="22915" x="6845300" y="4413250"/>
          <p14:tracePt t="22926" x="6858000" y="4400550"/>
          <p14:tracePt t="22936" x="6877050" y="4387850"/>
          <p14:tracePt t="22949" x="6908800" y="4368800"/>
          <p14:tracePt t="22965" x="6927850" y="4356100"/>
          <p14:tracePt t="22982" x="6985000" y="4343400"/>
          <p14:tracePt t="22999" x="7016750" y="4337050"/>
          <p14:tracePt t="23000" x="7048500" y="4330700"/>
          <p14:tracePt t="23015" x="7086600" y="4330700"/>
          <p14:tracePt t="23032" x="7137400" y="4330700"/>
          <p14:tracePt t="23048" x="7156450" y="4330700"/>
          <p14:tracePt t="23064" x="7181850" y="4330700"/>
          <p14:tracePt t="23084" x="7188200" y="4330700"/>
          <p14:tracePt t="23099" x="7194550" y="4330700"/>
          <p14:tracePt t="23115" x="7200900" y="4330700"/>
          <p14:tracePt t="23132" x="7207250" y="4330700"/>
          <p14:tracePt t="23168" x="7213600" y="4330700"/>
          <p14:tracePt t="24078" x="7207250" y="4330700"/>
          <p14:tracePt t="24090" x="7200900" y="4330700"/>
          <p14:tracePt t="24100" x="7194550" y="4330700"/>
          <p14:tracePt t="24115" x="7188200" y="4330700"/>
          <p14:tracePt t="24205" x="7194550" y="4330700"/>
          <p14:tracePt t="24216" x="7219950" y="4337050"/>
          <p14:tracePt t="24226" x="7239000" y="4343400"/>
          <p14:tracePt t="24237" x="7251700" y="4343400"/>
          <p14:tracePt t="24249" x="7258050" y="4343400"/>
          <p14:tracePt t="24265" x="7264400" y="4343400"/>
          <p14:tracePt t="24282" x="7270750" y="4343400"/>
          <p14:tracePt t="24299" x="7277100" y="4343400"/>
          <p14:tracePt t="24396" x="7270750" y="4343400"/>
          <p14:tracePt t="24406" x="7251700" y="4343400"/>
          <p14:tracePt t="24417" x="7232650" y="4343400"/>
          <p14:tracePt t="24432" x="7213600" y="4343400"/>
          <p14:tracePt t="24449" x="7194550" y="4343400"/>
          <p14:tracePt t="24465" x="7188200" y="4343400"/>
          <p14:tracePt t="24482" x="7181850" y="4343400"/>
          <p14:tracePt t="25949" x="7169150" y="4343400"/>
          <p14:tracePt t="25960" x="7150100" y="4349750"/>
          <p14:tracePt t="25971" x="7092950" y="4349750"/>
          <p14:tracePt t="25982" x="6991350" y="4349750"/>
          <p14:tracePt t="25997" x="6851650" y="4349750"/>
          <p14:tracePt t="26014" x="6178550" y="4241800"/>
          <p14:tracePt t="26031" x="5822950" y="4178300"/>
          <p14:tracePt t="26047" x="5073650" y="4057650"/>
          <p14:tracePt t="26064" x="4749800" y="4025900"/>
          <p14:tracePt t="26081" x="4298950" y="4000500"/>
          <p14:tracePt t="26099" x="4044950" y="3987800"/>
          <p14:tracePt t="26115" x="3943350" y="3987800"/>
          <p14:tracePt t="26132" x="3829050" y="3987800"/>
          <p14:tracePt t="26148" x="3803650" y="3981450"/>
          <p14:tracePt t="26165" x="3778250" y="3981450"/>
          <p14:tracePt t="26181" x="3771900" y="3981450"/>
          <p14:tracePt t="26638" x="3759200" y="3981450"/>
          <p14:tracePt t="26649" x="3746500" y="3994150"/>
          <p14:tracePt t="26659" x="3714750" y="4006850"/>
          <p14:tracePt t="26670" x="3683000" y="4025900"/>
          <p14:tracePt t="26682" x="3613150" y="4051300"/>
          <p14:tracePt t="26698" x="3536950" y="4083050"/>
          <p14:tracePt t="26715" x="3384550" y="4133850"/>
          <p14:tracePt t="26732" x="3333750" y="4152900"/>
          <p14:tracePt t="26749" x="3213100" y="4171950"/>
          <p14:tracePt t="26765" x="3117850" y="4184650"/>
          <p14:tracePt t="26782" x="3079750" y="4197350"/>
          <p14:tracePt t="26799" x="3035300" y="4203700"/>
          <p14:tracePt t="26815" x="3022600" y="4210050"/>
          <p14:tracePt t="26831" x="3003550" y="4216400"/>
          <p14:tracePt t="26848" x="2997200" y="4216400"/>
          <p14:tracePt t="26865" x="2990850" y="4222750"/>
          <p14:tracePt t="26882" x="2978150" y="4222750"/>
          <p14:tracePt t="26898" x="2971800" y="4222750"/>
          <p14:tracePt t="26915" x="2959100" y="4222750"/>
          <p14:tracePt t="26931" x="2952750" y="4222750"/>
          <p14:tracePt t="26948" x="2914650" y="4235450"/>
          <p14:tracePt t="26966" x="2882900" y="4260850"/>
          <p14:tracePt t="26982" x="2863850" y="4267200"/>
          <p14:tracePt t="26998" x="2838450" y="4286250"/>
          <p14:tracePt t="27015" x="2832100" y="4292600"/>
          <p14:tracePt t="27031" x="2813050" y="4305300"/>
          <p14:tracePt t="27047" x="2806700" y="4305300"/>
          <p14:tracePt t="27063" x="2794000" y="4324350"/>
          <p14:tracePt t="27080" x="2787650" y="4337050"/>
          <p14:tracePt t="27097" x="2774950" y="4356100"/>
          <p14:tracePt t="27114" x="2774950" y="4375150"/>
          <p14:tracePt t="27130" x="2774950" y="4381500"/>
          <p14:tracePt t="27147" x="2774950" y="4400550"/>
          <p14:tracePt t="27163" x="2774950" y="4406900"/>
          <p14:tracePt t="27180" x="2800350" y="4438650"/>
          <p14:tracePt t="27198" x="2832100" y="4445000"/>
          <p14:tracePt t="27214" x="2914650" y="4457700"/>
          <p14:tracePt t="27231" x="3028950" y="4457700"/>
          <p14:tracePt t="27248" x="3105150" y="4457700"/>
          <p14:tracePt t="27265" x="3194050" y="4413250"/>
          <p14:tracePt t="27282" x="3213100" y="4406900"/>
          <p14:tracePt t="27298" x="3244850" y="4394200"/>
          <p14:tracePt t="27315" x="3251200" y="4381500"/>
          <p14:tracePt t="27336" x="3257550" y="4381500"/>
          <p14:tracePt t="27348" x="3257550" y="4375150"/>
          <p14:tracePt t="27365" x="3257550" y="4368800"/>
          <p14:tracePt t="27381" x="3232150" y="4343400"/>
          <p14:tracePt t="27398" x="3200400" y="4337050"/>
          <p14:tracePt t="27415" x="3155950" y="4330700"/>
          <p14:tracePt t="27432" x="3105150" y="4330700"/>
          <p14:tracePt t="27448" x="3092450" y="4330700"/>
          <p14:tracePt t="27465" x="3067050" y="4330700"/>
          <p14:tracePt t="27482" x="3060700" y="4330700"/>
          <p14:tracePt t="27499" x="3054350" y="4330700"/>
          <p14:tracePt t="27515" x="3048000" y="4337050"/>
          <p14:tracePt t="27531" x="3041650" y="4343400"/>
          <p14:tracePt t="27548" x="3035300" y="4349750"/>
          <p14:tracePt t="27565" x="3035300" y="4356100"/>
          <p14:tracePt t="27581" x="3022600" y="4362450"/>
          <p14:tracePt t="27598" x="3022600" y="4368800"/>
          <p14:tracePt t="27615" x="3016250" y="4381500"/>
          <p14:tracePt t="27630" x="3016250" y="4387850"/>
          <p14:tracePt t="27648" x="3016250" y="4406900"/>
          <p14:tracePt t="27665" x="3016250" y="4413250"/>
          <p14:tracePt t="27681" x="3016250" y="4419600"/>
          <p14:tracePt t="27698" x="3016250" y="4432300"/>
          <p14:tracePt t="27715" x="3016250" y="4438650"/>
          <p14:tracePt t="27731" x="3016250" y="4445000"/>
          <p14:tracePt t="27748" x="3016250" y="4451350"/>
          <p14:tracePt t="27765" x="3016250" y="4457700"/>
          <p14:tracePt t="27782" x="3016250" y="4470400"/>
          <p14:tracePt t="27798" x="3016250" y="4476750"/>
          <p14:tracePt t="27815" x="3028950" y="4483100"/>
          <p14:tracePt t="27831" x="3035300" y="4489450"/>
          <p14:tracePt t="27848" x="3041650" y="4502150"/>
          <p14:tracePt t="27866" x="3048000" y="4508500"/>
          <p14:tracePt t="27881" x="3054350" y="4514850"/>
          <p14:tracePt t="27899" x="3073400" y="4521200"/>
          <p14:tracePt t="27914" x="3086100" y="4527550"/>
          <p14:tracePt t="27931" x="3105150" y="4540250"/>
          <p14:tracePt t="27949" x="3105150" y="4546600"/>
          <p14:tracePt t="27965" x="3124200" y="4559300"/>
          <p14:tracePt t="27982" x="3136900" y="4565650"/>
          <p14:tracePt t="27998" x="3143250" y="4565650"/>
          <p14:tracePt t="28014" x="3149600" y="4572000"/>
          <p14:tracePt t="28030" x="3149600" y="4578350"/>
          <p14:tracePt t="28047" x="3155950" y="4584700"/>
          <p14:tracePt t="28066" x="3168650" y="4591050"/>
          <p14:tracePt t="28081" x="3168650" y="4597400"/>
          <p14:tracePt t="28099" x="3181350" y="4603750"/>
          <p14:tracePt t="28114" x="3187700" y="4610100"/>
          <p14:tracePt t="28131" x="3187700" y="4622800"/>
          <p14:tracePt t="28148" x="3187700" y="4629150"/>
          <p14:tracePt t="28165" x="3194050" y="4635500"/>
          <p14:tracePt t="28182" x="3200400" y="4641850"/>
          <p14:tracePt t="28202" x="3206750" y="4641850"/>
          <p14:tracePt t="28224" x="3206750" y="4648200"/>
          <p14:tracePt t="28234" x="3213100" y="4654550"/>
          <p14:tracePt t="28247" x="3213100" y="4660900"/>
          <p14:tracePt t="28263" x="3219450" y="4667250"/>
          <p14:tracePt t="28280" x="3225800" y="4679950"/>
          <p14:tracePt t="28298" x="3225800" y="4686300"/>
          <p14:tracePt t="28314" x="3232150" y="4692650"/>
          <p14:tracePt t="28330" x="3244850" y="4705350"/>
          <p14:tracePt t="28351" x="3251200" y="4711700"/>
          <p14:tracePt t="28364" x="3257550" y="4718050"/>
          <p14:tracePt t="28381" x="3263900" y="4724400"/>
          <p14:tracePt t="28398" x="3282950" y="4743450"/>
          <p14:tracePt t="28415" x="3308350" y="4762500"/>
          <p14:tracePt t="28431" x="3321050" y="4775200"/>
          <p14:tracePt t="28449" x="3340100" y="4787900"/>
          <p14:tracePt t="28464" x="3346450" y="4794250"/>
          <p14:tracePt t="28481" x="3352800" y="4806950"/>
          <p14:tracePt t="28497" x="3359150" y="4813300"/>
          <p14:tracePt t="28515" x="3365500" y="4813300"/>
          <p14:tracePt t="28533" x="3371850" y="4819650"/>
          <p14:tracePt t="35450" x="3378200" y="4819650"/>
          <p14:tracePt t="35459" x="3384550" y="4819650"/>
          <p14:tracePt t="35470" x="3397250" y="4813300"/>
          <p14:tracePt t="35483" x="3409950" y="4806950"/>
          <p14:tracePt t="35497" x="3422650" y="4794250"/>
          <p14:tracePt t="35513" x="3454400" y="4775200"/>
          <p14:tracePt t="35530" x="3473450" y="4768850"/>
          <p14:tracePt t="35546" x="3562350" y="4737100"/>
          <p14:tracePt t="35563" x="3613150" y="4730750"/>
          <p14:tracePt t="35579" x="3721100" y="4711700"/>
          <p14:tracePt t="35596" x="3816350" y="4705350"/>
          <p14:tracePt t="35613" x="3867150" y="4699000"/>
          <p14:tracePt t="35629" x="4019550" y="4699000"/>
          <p14:tracePt t="35647" x="4095750" y="4699000"/>
          <p14:tracePt t="35664" x="4222750" y="4699000"/>
          <p14:tracePt t="35683" x="4425950" y="4699000"/>
          <p14:tracePt t="35697" x="4552950" y="4699000"/>
          <p14:tracePt t="35713" x="4718050" y="4699000"/>
          <p14:tracePt t="35730" x="4794250" y="4699000"/>
          <p14:tracePt t="35746" x="4997450" y="4718050"/>
          <p14:tracePt t="35763" x="5105400" y="4730750"/>
          <p14:tracePt t="35780" x="5219700" y="4749800"/>
          <p14:tracePt t="35796" x="5276850" y="4768850"/>
          <p14:tracePt t="35813" x="5346700" y="4787900"/>
          <p14:tracePt t="35830" x="5378450" y="4813300"/>
          <p14:tracePt t="35846" x="5391150" y="4819650"/>
          <p14:tracePt t="36242" x="5397500" y="4819650"/>
          <p14:tracePt t="36252" x="5403850" y="4819650"/>
          <p14:tracePt t="36264" x="5429250" y="4819650"/>
          <p14:tracePt t="36280" x="5454650" y="4806950"/>
          <p14:tracePt t="36296" x="5537200" y="4794250"/>
          <p14:tracePt t="36313" x="5581650" y="4787900"/>
          <p14:tracePt t="36329" x="5676900" y="4775200"/>
          <p14:tracePt t="36346" x="5740400" y="4775200"/>
          <p14:tracePt t="36363" x="5867400" y="4775200"/>
          <p14:tracePt t="36380" x="5956300" y="4775200"/>
          <p14:tracePt t="36396" x="5994400" y="4775200"/>
          <p14:tracePt t="36413" x="6089650" y="4787900"/>
          <p14:tracePt t="36429" x="6146800" y="4806950"/>
          <p14:tracePt t="36446" x="6242050" y="4838700"/>
          <p14:tracePt t="36463" x="6273800" y="4851400"/>
          <p14:tracePt t="36480" x="6324600" y="4876800"/>
          <p14:tracePt t="36496" x="6369050" y="4914900"/>
          <p14:tracePt t="36513" x="6381750" y="4933950"/>
          <p14:tracePt t="36529" x="6413500" y="4965700"/>
          <p14:tracePt t="36546" x="6419850" y="4978400"/>
          <p14:tracePt t="36563" x="6438900" y="5010150"/>
          <p14:tracePt t="36580" x="6451600" y="5041900"/>
          <p14:tracePt t="36596" x="6457950" y="5067300"/>
          <p14:tracePt t="36613" x="6464300" y="5099050"/>
          <p14:tracePt t="36629" x="6470650" y="5111750"/>
          <p14:tracePt t="36646" x="6477000" y="5137150"/>
          <p14:tracePt t="37057" x="6483350" y="5137150"/>
          <p14:tracePt t="37068" x="6496050" y="5137150"/>
          <p14:tracePt t="37078" x="6508750" y="5137150"/>
          <p14:tracePt t="37089" x="6521450" y="5137150"/>
          <p14:tracePt t="37100" x="6534150" y="5137150"/>
          <p14:tracePt t="37114" x="6546850" y="5137150"/>
          <p14:tracePt t="37131" x="6572250" y="5111750"/>
          <p14:tracePt t="37147" x="6597650" y="5067300"/>
          <p14:tracePt t="37164" x="6673850" y="4940300"/>
          <p14:tracePt t="37181" x="6711950" y="4857750"/>
          <p14:tracePt t="37197" x="6750050" y="4762500"/>
          <p14:tracePt t="37215" x="6769100" y="4718050"/>
          <p14:tracePt t="37231" x="6769100" y="4660900"/>
          <p14:tracePt t="37247" x="6756400" y="4603750"/>
          <p14:tracePt t="37264" x="6743700" y="4584700"/>
          <p14:tracePt t="37280" x="6667500" y="4540250"/>
          <p14:tracePt t="37296" x="6591300" y="4533900"/>
          <p14:tracePt t="37312" x="6451600" y="4533900"/>
          <p14:tracePt t="37329" x="6381750" y="4546600"/>
          <p14:tracePt t="37346" x="6311900" y="4578350"/>
          <p14:tracePt t="37363" x="6280150" y="4603750"/>
          <p14:tracePt t="37379" x="6267450" y="4622800"/>
          <p14:tracePt t="37396" x="6254750" y="4686300"/>
          <p14:tracePt t="37413" x="6254750" y="4749800"/>
          <p14:tracePt t="37429" x="6292850" y="4857750"/>
          <p14:tracePt t="37447" x="6324600" y="4895850"/>
          <p14:tracePt t="37464" x="6407150" y="4953000"/>
          <p14:tracePt t="37481" x="6457950" y="4984750"/>
          <p14:tracePt t="37496" x="6483350" y="4984750"/>
          <p14:tracePt t="37513" x="6515100" y="4984750"/>
          <p14:tracePt t="37529" x="6534150" y="4984750"/>
          <p14:tracePt t="37546" x="6553200" y="4984750"/>
          <p14:tracePt t="37563" x="6565900" y="4978400"/>
          <p14:tracePt t="37579" x="6572250" y="4965700"/>
          <p14:tracePt t="37596" x="6578600" y="4959350"/>
          <p14:tracePt t="38252" x="6565900" y="4965700"/>
          <p14:tracePt t="38263" x="6508750" y="4984750"/>
          <p14:tracePt t="38273" x="6356350" y="5041900"/>
          <p14:tracePt t="38284" x="6121400" y="5099050"/>
          <p14:tracePt t="38297" x="5645150" y="5175250"/>
          <p14:tracePt t="38314" x="5302250" y="5207000"/>
          <p14:tracePt t="38330" x="4527550" y="5207000"/>
          <p14:tracePt t="38348" x="3917950" y="5181600"/>
          <p14:tracePt t="38364" x="3651250" y="5149850"/>
          <p14:tracePt t="38381" x="3390900" y="5092700"/>
          <p14:tracePt t="38397" x="3302000" y="5054600"/>
          <p14:tracePt t="38414" x="3149600" y="4997450"/>
          <p14:tracePt t="38430" x="3105150" y="4965700"/>
          <p14:tracePt t="38447" x="3041650" y="4946650"/>
          <p14:tracePt t="38464" x="3009900" y="4921250"/>
          <p14:tracePt t="38481" x="2997200" y="4914900"/>
          <p14:tracePt t="38497" x="2971800" y="4902200"/>
          <p14:tracePt t="38514" x="2946400" y="4895850"/>
          <p14:tracePt t="38531" x="2889250" y="4883150"/>
          <p14:tracePt t="38547" x="2851150" y="4883150"/>
          <p14:tracePt t="38564" x="2755900" y="4876800"/>
          <p14:tracePt t="38581" x="2679700" y="4864100"/>
          <p14:tracePt t="38598" x="2647950" y="4857750"/>
          <p14:tracePt t="38614" x="2609850" y="4845050"/>
          <p14:tracePt t="38630" x="2597150" y="4845050"/>
          <p14:tracePt t="38646" x="2578100" y="4832350"/>
          <p14:tracePt t="38664" x="2571750" y="4832350"/>
          <p14:tracePt t="38679" x="2565400" y="4826000"/>
          <p14:tracePt t="38876" x="2584450" y="4832350"/>
          <p14:tracePt t="38886" x="2622550" y="4845050"/>
          <p14:tracePt t="38897" x="2667000" y="4864100"/>
          <p14:tracePt t="38912" x="2711450" y="4883150"/>
          <p14:tracePt t="38929" x="2832100" y="4908550"/>
          <p14:tracePt t="38946" x="2908300" y="4921250"/>
          <p14:tracePt t="38962" x="3035300" y="4927600"/>
          <p14:tracePt t="38979" x="3067050" y="4927600"/>
          <p14:tracePt t="38996" x="3098800" y="4927600"/>
          <p14:tracePt t="39013" x="3105150" y="4927600"/>
          <p14:tracePt t="39034" x="3105150" y="4902200"/>
          <p14:tracePt t="39046" x="3092450" y="4876800"/>
          <p14:tracePt t="39063" x="3048000" y="4838700"/>
          <p14:tracePt t="39079" x="2921000" y="4768850"/>
          <p14:tracePt t="39096" x="2870200" y="4762500"/>
          <p14:tracePt t="39112" x="2774950" y="4743450"/>
          <p14:tracePt t="39130" x="2724150" y="4743450"/>
          <p14:tracePt t="39147" x="2711450" y="4743450"/>
          <p14:tracePt t="39164" x="2692400" y="4756150"/>
          <p14:tracePt t="39180" x="2686050" y="4787900"/>
          <p14:tracePt t="39197" x="2679700" y="4876800"/>
          <p14:tracePt t="39215" x="2679700" y="4959350"/>
          <p14:tracePt t="39230" x="2686050" y="4991100"/>
          <p14:tracePt t="39248" x="2711450" y="5022850"/>
          <p14:tracePt t="39264" x="2730500" y="5035550"/>
          <p14:tracePt t="39280" x="2755900" y="5048250"/>
          <p14:tracePt t="39297" x="2768600" y="5048250"/>
          <p14:tracePt t="39314" x="2787650" y="5048250"/>
          <p14:tracePt t="39330" x="2794000" y="5048250"/>
          <p14:tracePt t="40727" x="2800350" y="5048250"/>
          <p14:tracePt t="40737" x="2806700" y="5060950"/>
          <p14:tracePt t="40748" x="2819400" y="5067300"/>
          <p14:tracePt t="40763" x="2832100" y="5080000"/>
          <p14:tracePt t="40781" x="2889250" y="5118100"/>
          <p14:tracePt t="40797" x="2921000" y="5143500"/>
          <p14:tracePt t="40814" x="2997200" y="5194300"/>
          <p14:tracePt t="40829" x="3067050" y="5226050"/>
          <p14:tracePt t="40846" x="3225800" y="5276850"/>
          <p14:tracePt t="40863" x="3276600" y="5283200"/>
          <p14:tracePt t="40880" x="3384550" y="5308600"/>
          <p14:tracePt t="40896" x="3492500" y="5340350"/>
          <p14:tracePt t="40914" x="3562350" y="5346700"/>
          <p14:tracePt t="40930" x="3689350" y="5378450"/>
          <p14:tracePt t="40947" x="3746500" y="5384800"/>
          <p14:tracePt t="40964" x="3854450" y="5410200"/>
          <p14:tracePt t="40982" x="4013200" y="5448300"/>
          <p14:tracePt t="40996" x="4114800" y="5448300"/>
          <p14:tracePt t="41012" x="4279900" y="5473700"/>
          <p14:tracePt t="41029" x="4356100" y="5473700"/>
          <p14:tracePt t="41046" x="4559300" y="5473700"/>
          <p14:tracePt t="41063" x="4660900" y="5473700"/>
          <p14:tracePt t="41079" x="4851400" y="5473700"/>
          <p14:tracePt t="41096" x="4927600" y="5473700"/>
          <p14:tracePt t="41112" x="5194300" y="5473700"/>
          <p14:tracePt t="41129" x="5397500" y="5467350"/>
          <p14:tracePt t="41146" x="5473700" y="5454650"/>
          <p14:tracePt t="41162" x="5702300" y="5448300"/>
          <p14:tracePt t="41179" x="5791200" y="5448300"/>
          <p14:tracePt t="41197" x="5918200" y="5435600"/>
          <p14:tracePt t="41214" x="5969000" y="5429250"/>
          <p14:tracePt t="41231" x="5981700" y="5422900"/>
          <p14:tracePt t="41636" x="5988050" y="5422900"/>
          <p14:tracePt t="41647" x="5994400" y="5422900"/>
          <p14:tracePt t="41657" x="6000750" y="5422900"/>
          <p14:tracePt t="41668" x="6019800" y="5422900"/>
          <p14:tracePt t="41679" x="6038850" y="5429250"/>
          <p14:tracePt t="41696" x="6051550" y="5429250"/>
          <p14:tracePt t="41713" x="6083300" y="5435600"/>
          <p14:tracePt t="41731" x="6096000" y="5441950"/>
          <p14:tracePt t="41747" x="6108700" y="5441950"/>
          <p14:tracePt t="41765" x="6115050" y="5448300"/>
          <p14:tracePt t="41796" x="6121400" y="5448300"/>
          <p14:tracePt t="42186" x="6127750" y="5448300"/>
          <p14:tracePt t="42218" x="6127750" y="5461000"/>
          <p14:tracePt t="42229" x="6134100" y="5480050"/>
          <p14:tracePt t="42239" x="6140450" y="5492750"/>
          <p14:tracePt t="42250" x="6146800" y="5518150"/>
          <p14:tracePt t="42262" x="6153150" y="5537200"/>
          <p14:tracePt t="42279" x="6165850" y="5556250"/>
          <p14:tracePt t="42296" x="6178550" y="5581650"/>
          <p14:tracePt t="42313" x="6178550" y="5588000"/>
          <p14:tracePt t="42329" x="6191250" y="5613400"/>
          <p14:tracePt t="42347" x="6197600" y="5632450"/>
          <p14:tracePt t="42364" x="6203950" y="5645150"/>
          <p14:tracePt t="42380" x="6223000" y="5657850"/>
          <p14:tracePt t="42397" x="6223000" y="5664200"/>
          <p14:tracePt t="42413" x="6235700" y="5676900"/>
          <p14:tracePt t="42432" x="6242050" y="5683250"/>
          <p14:tracePt t="42446" x="6242050" y="5689600"/>
          <p14:tracePt t="42473" x="6242050" y="5695950"/>
          <p14:tracePt t="42610" x="6248400" y="5695950"/>
          <p14:tracePt t="42622" x="6254750" y="5695950"/>
          <p14:tracePt t="42632" x="6267450" y="5689600"/>
          <p14:tracePt t="42647" x="6286500" y="5670550"/>
          <p14:tracePt t="42663" x="6337300" y="5619750"/>
          <p14:tracePt t="42680" x="6356350" y="5600700"/>
          <p14:tracePt t="42697" x="6457950" y="5454650"/>
          <p14:tracePt t="42714" x="6496050" y="5397500"/>
          <p14:tracePt t="42731" x="6559550" y="5295900"/>
          <p14:tracePt t="42748" x="6591300" y="5226050"/>
          <p14:tracePt t="42763" x="6604000" y="5181600"/>
          <p14:tracePt t="42781" x="6610350" y="5124450"/>
          <p14:tracePt t="42796" x="6610350" y="5099050"/>
          <p14:tracePt t="42813" x="6591300" y="5041900"/>
          <p14:tracePt t="42829" x="6572250" y="5022850"/>
          <p14:tracePt t="42846" x="6515100" y="4953000"/>
          <p14:tracePt t="42863" x="6477000" y="4927600"/>
          <p14:tracePt t="42880" x="6375400" y="4876800"/>
          <p14:tracePt t="42897" x="6292850" y="4851400"/>
          <p14:tracePt t="42912" x="6273800" y="4845050"/>
          <p14:tracePt t="42929" x="6223000" y="4826000"/>
          <p14:tracePt t="42946" x="6203950" y="4819650"/>
          <p14:tracePt t="42963" x="6184900" y="4819650"/>
          <p14:tracePt t="42981" x="6172200" y="4813300"/>
          <p14:tracePt t="43002" x="6165850" y="4813300"/>
          <p14:tracePt t="43256" x="6178550" y="4813300"/>
          <p14:tracePt t="43266" x="6203950" y="4813300"/>
          <p14:tracePt t="43277" x="6223000" y="4813300"/>
          <p14:tracePt t="43287" x="6242050" y="4813300"/>
          <p14:tracePt t="43298" x="6261100" y="4813300"/>
          <p14:tracePt t="43313" x="6292850" y="4806950"/>
          <p14:tracePt t="43329" x="6330950" y="4775200"/>
          <p14:tracePt t="43346" x="6356350" y="4762500"/>
          <p14:tracePt t="43362" x="6394450" y="4711700"/>
          <p14:tracePt t="43379" x="6400800" y="4654550"/>
          <p14:tracePt t="43396" x="6400800" y="4584700"/>
          <p14:tracePt t="43412" x="6394450" y="4565650"/>
          <p14:tracePt t="43429" x="6356350" y="4540250"/>
          <p14:tracePt t="43446" x="6292850" y="4533900"/>
          <p14:tracePt t="43462" x="6248400" y="4540250"/>
          <p14:tracePt t="43479" x="6153150" y="4616450"/>
          <p14:tracePt t="43497" x="6115050" y="4686300"/>
          <p14:tracePt t="43514" x="6032500" y="4908550"/>
          <p14:tracePt t="43531" x="6019800" y="5086350"/>
          <p14:tracePt t="43547" x="6038850" y="5162550"/>
          <p14:tracePt t="43564" x="6089650" y="5251450"/>
          <p14:tracePt t="43580" x="6115050" y="5289550"/>
          <p14:tracePt t="43597" x="6191250" y="5346700"/>
          <p14:tracePt t="43613" x="6223000" y="5365750"/>
          <p14:tracePt t="43629" x="6267450" y="5378450"/>
          <p14:tracePt t="43645" x="6286500" y="5384800"/>
          <p14:tracePt t="43662" x="6299200" y="5384800"/>
          <p14:tracePt t="43679" x="6311900" y="5384800"/>
          <p14:tracePt t="43720" x="6318250" y="5384800"/>
          <p14:tracePt t="44228" x="6324600" y="5384800"/>
          <p14:tracePt t="44238" x="6330950" y="5384800"/>
          <p14:tracePt t="44249" x="6337300" y="5384800"/>
          <p14:tracePt t="44262" x="6350000" y="5384800"/>
          <p14:tracePt t="44279" x="6356350" y="5384800"/>
          <p14:tracePt t="44296" x="6375400" y="5384800"/>
          <p14:tracePt t="44312" x="6388100" y="5384800"/>
          <p14:tracePt t="44329" x="6413500" y="5384800"/>
          <p14:tracePt t="44345" x="6457950" y="5384800"/>
          <p14:tracePt t="44362" x="6477000" y="5384800"/>
          <p14:tracePt t="44379" x="6521450" y="5384800"/>
          <p14:tracePt t="44395" x="6546850" y="5384800"/>
          <p14:tracePt t="44412" x="6578600" y="5384800"/>
          <p14:tracePt t="44429" x="6604000" y="5384800"/>
          <p14:tracePt t="44445" x="6604000" y="5391150"/>
          <p14:tracePt t="44462" x="6642100" y="5397500"/>
          <p14:tracePt t="44479" x="6661150" y="5403850"/>
          <p14:tracePt t="44495" x="6711950" y="5410200"/>
          <p14:tracePt t="44512" x="6737350" y="5416550"/>
          <p14:tracePt t="44529" x="6788150" y="5435600"/>
          <p14:tracePt t="44546" x="6832600" y="5441950"/>
          <p14:tracePt t="44562" x="6845300" y="5441950"/>
          <p14:tracePt t="44579" x="6877050" y="5441950"/>
          <p14:tracePt t="44595" x="6883400" y="5441950"/>
          <p14:tracePt t="44612" x="6889750" y="5441950"/>
          <p14:tracePt t="44629" x="6896100" y="5441950"/>
          <p14:tracePt t="45127" x="6902450" y="5441950"/>
          <p14:tracePt t="45138" x="6915150" y="5441950"/>
          <p14:tracePt t="45150" x="6927850" y="5441950"/>
          <p14:tracePt t="45162" x="6946900" y="5435600"/>
          <p14:tracePt t="45179" x="6959600" y="5435600"/>
          <p14:tracePt t="45197" x="7004050" y="5422900"/>
          <p14:tracePt t="45213" x="7029450" y="5422900"/>
          <p14:tracePt t="45230" x="7035800" y="5416550"/>
          <p14:tracePt t="45246" x="7054850" y="5416550"/>
          <p14:tracePt t="45264" x="7061200" y="5416550"/>
          <p14:tracePt t="45424" x="7067550" y="5416550"/>
          <p14:tracePt t="45445" x="7073900" y="5416550"/>
          <p14:tracePt t="45657" x="7048500" y="5416550"/>
          <p14:tracePt t="45667" x="6953250" y="5391150"/>
          <p14:tracePt t="45677" x="6788150" y="5359400"/>
          <p14:tracePt t="45688" x="6127750" y="5194300"/>
          <p14:tracePt t="45698" x="5600700" y="5003800"/>
          <p14:tracePt t="45712" x="4870450" y="4648200"/>
          <p14:tracePt t="45729" x="4292600" y="4368800"/>
          <p14:tracePt t="45746" x="3371850" y="3835400"/>
          <p14:tracePt t="45762" x="2806700" y="3340100"/>
          <p14:tracePt t="45779" x="2647950" y="3111500"/>
          <p14:tracePt t="45796" x="2444750" y="2755900"/>
          <p14:tracePt t="46060" x="2279650" y="2692400"/>
          <p14:tracePt t="46070" x="1974850" y="2508250"/>
          <p14:tracePt t="46081" x="1435100" y="2190750"/>
          <p14:tracePt t="46097" x="1079500" y="1974850"/>
          <p14:tracePt t="46114" x="228600" y="1587500"/>
          <p14:tracePt t="48153" x="44450" y="1282700"/>
          <p14:tracePt t="48163" x="139700" y="1358900"/>
          <p14:tracePt t="48174" x="222250" y="1428750"/>
          <p14:tracePt t="48184" x="285750" y="1504950"/>
          <p14:tracePt t="48196" x="342900" y="1574800"/>
          <p14:tracePt t="48213" x="406400" y="1657350"/>
          <p14:tracePt t="48231" x="488950" y="1803400"/>
          <p14:tracePt t="48247" x="514350" y="1841500"/>
          <p14:tracePt t="48262" x="552450" y="1917700"/>
          <p14:tracePt t="48735" x="552450" y="1924050"/>
          <p14:tracePt t="48746" x="565150" y="1943100"/>
          <p14:tracePt t="48756" x="584200" y="1968500"/>
          <p14:tracePt t="48767" x="596900" y="2000250"/>
          <p14:tracePt t="48780" x="622300" y="2038350"/>
          <p14:tracePt t="48797" x="660400" y="2082800"/>
          <p14:tracePt t="48813" x="755650" y="2178050"/>
          <p14:tracePt t="48831" x="895350" y="2317750"/>
          <p14:tracePt t="48846" x="984250" y="2400300"/>
          <p14:tracePt t="48864" x="1136650" y="2559050"/>
          <p14:tracePt t="48880" x="1231900" y="2647950"/>
          <p14:tracePt t="48896" x="1409700" y="2768600"/>
          <p14:tracePt t="48913" x="1479550" y="2806700"/>
          <p14:tracePt t="48929" x="1606550" y="2895600"/>
          <p14:tracePt t="48947" x="1758950" y="2990850"/>
          <p14:tracePt t="48963" x="1841500" y="3041650"/>
          <p14:tracePt t="48981" x="1974850" y="3098800"/>
          <p14:tracePt t="48997" x="2032000" y="3117850"/>
          <p14:tracePt t="49013" x="2108200" y="3149600"/>
          <p14:tracePt t="49032" x="2139950" y="3155950"/>
          <p14:tracePt t="49046" x="2152650" y="3155950"/>
          <p14:tracePt t="49063" x="2165350" y="3168650"/>
          <p14:tracePt t="49080" x="2171700" y="3181350"/>
          <p14:tracePt t="49097" x="2203450" y="3232150"/>
          <p14:tracePt t="49113" x="2222500" y="3295650"/>
          <p14:tracePt t="49128" x="2317750" y="3486150"/>
          <p14:tracePt t="49145" x="2381250" y="3594100"/>
          <p14:tracePt t="49162" x="2514600" y="3816350"/>
          <p14:tracePt t="49179" x="2635250" y="4057650"/>
          <p14:tracePt t="49195" x="2686050" y="4165600"/>
          <p14:tracePt t="49212" x="2768600" y="4337050"/>
          <p14:tracePt t="49229" x="2781300" y="4381500"/>
          <p14:tracePt t="49245" x="2800350" y="4419600"/>
          <p14:tracePt t="49539" x="2800350" y="4432300"/>
          <p14:tracePt t="49549" x="2794000" y="4470400"/>
          <p14:tracePt t="49560" x="2781300" y="4514850"/>
          <p14:tracePt t="49571" x="2768600" y="4546600"/>
          <p14:tracePt t="49581" x="2762250" y="4584700"/>
          <p14:tracePt t="49597" x="2762250" y="4641850"/>
          <p14:tracePt t="49613" x="2762250" y="4794250"/>
          <p14:tracePt t="49629" x="2762250" y="4883150"/>
          <p14:tracePt t="49646" x="2794000" y="5016500"/>
          <p14:tracePt t="49663" x="2825750" y="5067300"/>
          <p14:tracePt t="49681" x="2882900" y="5149850"/>
          <p14:tracePt t="49696" x="2921000" y="5181600"/>
          <p14:tracePt t="49712" x="3009900" y="5238750"/>
          <p14:tracePt t="49728" x="3092450" y="5251450"/>
          <p14:tracePt t="49745" x="3130550" y="5251450"/>
          <p14:tracePt t="49762" x="3181350" y="5251450"/>
          <p14:tracePt t="49778" x="3194050" y="5232400"/>
          <p14:tracePt t="49795" x="3206750" y="5162550"/>
          <p14:tracePt t="49812" x="3206750" y="5111750"/>
          <p14:tracePt t="49828" x="3200400" y="5048250"/>
          <p14:tracePt t="49845" x="3162300" y="5016500"/>
          <p14:tracePt t="49862" x="3136900" y="5010150"/>
          <p14:tracePt t="49880" x="3079750" y="5010150"/>
          <p14:tracePt t="49896" x="3054350" y="5016500"/>
          <p14:tracePt t="49912" x="3016250" y="5060950"/>
          <p14:tracePt t="49931" x="2965450" y="5168900"/>
          <p14:tracePt t="49946" x="2965450" y="5219700"/>
          <p14:tracePt t="49964" x="2965450" y="5353050"/>
          <p14:tracePt t="49979" x="2978150" y="5391150"/>
          <p14:tracePt t="49996" x="3009900" y="5461000"/>
          <p14:tracePt t="50014" x="3035300" y="5486400"/>
          <p14:tracePt t="50030" x="3067050" y="5518150"/>
          <p14:tracePt t="50047" x="3111500" y="5537200"/>
          <p14:tracePt t="50063" x="3124200" y="5543550"/>
          <p14:tracePt t="50080" x="3143250" y="5549900"/>
          <p14:tracePt t="50097" x="3149600" y="5549900"/>
          <p14:tracePt t="50113" x="3149600" y="5556250"/>
          <p14:tracePt t="50132" x="3155950" y="5556250"/>
          <p14:tracePt t="50173" x="3162300" y="5556250"/>
          <p14:tracePt t="50405" x="3168650" y="5562600"/>
          <p14:tracePt t="50459" x="3175000" y="5568950"/>
          <p14:tracePt t="50470" x="3181350" y="5581650"/>
          <p14:tracePt t="50483" x="3187700" y="5588000"/>
          <p14:tracePt t="50498" x="3194050" y="5594350"/>
          <p14:tracePt t="50513" x="3219450" y="5626100"/>
          <p14:tracePt t="50530" x="3225800" y="5645150"/>
          <p14:tracePt t="50547" x="3251200" y="5676900"/>
          <p14:tracePt t="50563" x="3257550" y="5695950"/>
          <p14:tracePt t="50579" x="3270250" y="5708650"/>
          <p14:tracePt t="50597" x="3282950" y="5721350"/>
          <p14:tracePt t="50613" x="3282950" y="5727700"/>
          <p14:tracePt t="50630" x="3289300" y="5734050"/>
          <p14:tracePt t="50660" x="3289300" y="5740400"/>
          <p14:tracePt t="50671" x="3295650" y="5740400"/>
          <p14:tracePt t="50968" x="3302000" y="5734050"/>
          <p14:tracePt t="50978" x="3308350" y="5702300"/>
        </p14:tracePtLst>
      </p14:laserTraceLst>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ítulo 1"/>
          <p:cNvSpPr>
            <a:spLocks noGrp="1"/>
          </p:cNvSpPr>
          <p:nvPr>
            <p:ph type="title"/>
          </p:nvPr>
        </p:nvSpPr>
        <p:spPr>
          <a:xfrm>
            <a:off x="457200" y="274638"/>
            <a:ext cx="8229600" cy="1143000"/>
          </a:xfrm>
        </p:spPr>
        <p:txBody>
          <a:bodyPr/>
          <a:lstStyle/>
          <a:p>
            <a:r>
              <a:rPr lang="en-US" altLang="en-US"/>
              <a:t>Study design</a:t>
            </a:r>
          </a:p>
        </p:txBody>
      </p:sp>
      <p:pic>
        <p:nvPicPr>
          <p:cNvPr id="24579"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01613" y="1700213"/>
            <a:ext cx="8647112" cy="3138487"/>
          </a:xfrm>
        </p:spPr>
      </p:pic>
      <p:sp>
        <p:nvSpPr>
          <p:cNvPr id="24580" name="Rectangle 1"/>
          <p:cNvSpPr>
            <a:spLocks noChangeArrowheads="1"/>
          </p:cNvSpPr>
          <p:nvPr/>
        </p:nvSpPr>
        <p:spPr bwMode="auto">
          <a:xfrm rot="10800000" flipV="1">
            <a:off x="984250" y="6092825"/>
            <a:ext cx="7043738" cy="314325"/>
          </a:xfrm>
          <a:prstGeom prst="rect">
            <a:avLst/>
          </a:prstGeom>
          <a:solidFill>
            <a:srgbClr val="F7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587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pt-BR" altLang="en-US" sz="1000">
                <a:solidFill>
                  <a:srgbClr val="333333"/>
                </a:solidFill>
                <a:latin typeface="Arial" panose="020B0604020202020204" pitchFamily="34" charset="0"/>
              </a:rPr>
              <a:t>Steyerbeg. </a:t>
            </a:r>
            <a:r>
              <a:rPr lang="en-US" altLang="en-US" sz="1000">
                <a:latin typeface="Arial" panose="020B0604020202020204" pitchFamily="34" charset="0"/>
              </a:rPr>
              <a:t>Clinical Prediction Models:  A Practical Approach to Development, Validation, and Updating. Springer in 2009. </a:t>
            </a:r>
            <a:endParaRPr lang="pt-BR" altLang="en-US" sz="1000">
              <a:latin typeface="Arial" panose="020B0604020202020204" pitchFamily="34" charset="0"/>
            </a:endParaRPr>
          </a:p>
        </p:txBody>
      </p:sp>
      <p:sp>
        <p:nvSpPr>
          <p:cNvPr id="8" name="Espaço Reservado para Rodapé 7"/>
          <p:cNvSpPr>
            <a:spLocks noGrp="1"/>
          </p:cNvSpPr>
          <p:nvPr>
            <p:ph type="ftr" sz="quarter" idx="11"/>
          </p:nvPr>
        </p:nvSpPr>
        <p:spPr>
          <a:xfrm>
            <a:off x="3124200" y="6356350"/>
            <a:ext cx="2895600" cy="365125"/>
          </a:xfrm>
        </p:spPr>
        <p:txBody>
          <a:bodyPr/>
          <a:lstStyle/>
          <a:p>
            <a:pPr>
              <a:defRPr/>
            </a:pPr>
            <a:r>
              <a:rPr lang="pt-BR"/>
              <a:t>Session 2</a:t>
            </a:r>
          </a:p>
        </p:txBody>
      </p:sp>
      <p:sp>
        <p:nvSpPr>
          <p:cNvPr id="24583" name="Espaço Reservado para Número de Slide 8"/>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E0E927B-5BB8-4FAE-AB35-12398CA0844B}" type="slidenum">
              <a:rPr lang="pt-BR" altLang="en-US" sz="1200" smtClean="0">
                <a:solidFill>
                  <a:srgbClr val="898989"/>
                </a:solidFill>
              </a:rPr>
              <a:pPr>
                <a:spcBef>
                  <a:spcPct val="0"/>
                </a:spcBef>
                <a:buFontTx/>
                <a:buNone/>
              </a:pPr>
              <a:t>23</a:t>
            </a:fld>
            <a:endParaRPr lang="pt-BR" altLang="en-US" sz="1200">
              <a:solidFill>
                <a:srgbClr val="898989"/>
              </a:solidFill>
            </a:endParaRPr>
          </a:p>
        </p:txBody>
      </p:sp>
      <p:sp>
        <p:nvSpPr>
          <p:cNvPr id="9"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1725" x="3308350" y="5689600"/>
          <p14:tracePt t="1735" x="3308350" y="5664200"/>
          <p14:tracePt t="1746" x="3289300" y="5619750"/>
          <p14:tracePt t="1757" x="3270250" y="5530850"/>
          <p14:tracePt t="1768" x="3238500" y="5422900"/>
          <p14:tracePt t="1784" x="3219450" y="5334000"/>
          <p14:tracePt t="1801" x="3168650" y="5162550"/>
          <p14:tracePt t="1817" x="3143250" y="5060950"/>
          <p14:tracePt t="1834" x="3079750" y="4806950"/>
          <p14:tracePt t="1851" x="3048000" y="4718050"/>
          <p14:tracePt t="1867" x="2971800" y="4565650"/>
          <p14:tracePt t="1885" x="2857500" y="4425950"/>
          <p14:tracePt t="1901" x="2787650" y="4330700"/>
          <p14:tracePt t="1918" x="2635250" y="4140200"/>
          <p14:tracePt t="1935" x="2584450" y="4057650"/>
          <p14:tracePt t="1952" x="2432050" y="3911600"/>
          <p14:tracePt t="1971" x="2266950" y="3790950"/>
          <p14:tracePt t="1985" x="2197100" y="3714750"/>
          <p14:tracePt t="2002" x="2082800" y="3587750"/>
          <p14:tracePt t="2019" x="2044700" y="3517900"/>
          <p14:tracePt t="2035" x="1981200" y="3403600"/>
          <p14:tracePt t="2052" x="1968500" y="3365500"/>
          <p14:tracePt t="2068" x="1949450" y="3302000"/>
          <p14:tracePt t="2086" x="1949450" y="3257550"/>
          <p14:tracePt t="2435" x="1930400" y="3238500"/>
          <p14:tracePt t="2445" x="1911350" y="3219450"/>
          <p14:tracePt t="2456" x="1873250" y="3168650"/>
          <p14:tracePt t="2469" x="1790700" y="3086100"/>
          <p14:tracePt t="2485" x="1676400" y="2971800"/>
          <p14:tracePt t="2502" x="1447800" y="2787650"/>
          <p14:tracePt t="2520" x="1295400" y="2679700"/>
          <p14:tracePt t="2535" x="1231900" y="2641600"/>
          <p14:tracePt t="2553" x="1117600" y="2565400"/>
          <p14:tracePt t="2569" x="1066800" y="2533650"/>
          <p14:tracePt t="2585" x="984250" y="2476500"/>
          <p14:tracePt t="2602" x="952500" y="2451100"/>
          <p14:tracePt t="2618" x="914400" y="2413000"/>
          <p14:tracePt t="2647" x="914400" y="2406650"/>
          <p14:tracePt t="2658" x="908050" y="2400300"/>
          <p14:tracePt t="2669" x="901700" y="2400300"/>
          <p14:tracePt t="2710" x="895350" y="2400300"/>
          <p14:tracePt t="2720" x="889000" y="2400300"/>
          <p14:tracePt t="2731" x="882650" y="2393950"/>
          <p14:tracePt t="2742" x="882650" y="2387600"/>
          <p14:tracePt t="2762" x="876300" y="2381250"/>
          <p14:tracePt t="2773" x="869950" y="2381250"/>
          <p14:tracePt t="2786" x="869950" y="2374900"/>
          <p14:tracePt t="2802" x="863600" y="2374900"/>
          <p14:tracePt t="2827" x="863600" y="2368550"/>
          <p14:tracePt t="2837" x="857250" y="2368550"/>
          <p14:tracePt t="2888" x="850900" y="2368550"/>
          <p14:tracePt t="2931" x="844550" y="2368550"/>
          <p14:tracePt t="2941" x="844550" y="2362200"/>
          <p14:tracePt t="2963" x="844550" y="2355850"/>
          <p14:tracePt t="2973" x="838200" y="2349500"/>
          <p14:tracePt t="2984" x="838200" y="2343150"/>
          <p14:tracePt t="2994" x="831850" y="2330450"/>
          <p14:tracePt t="3005" x="831850" y="2324100"/>
          <p14:tracePt t="3017" x="825500" y="2324100"/>
          <p14:tracePt t="3034" x="825500" y="2311400"/>
          <p14:tracePt t="3052" x="825500" y="2305050"/>
          <p14:tracePt t="3069" x="825500" y="2298700"/>
          <p14:tracePt t="3101" x="825500" y="2292350"/>
          <p14:tracePt t="3682" x="819150" y="2305050"/>
          <p14:tracePt t="3692" x="812800" y="2317750"/>
          <p14:tracePt t="3703" x="806450" y="2330450"/>
          <p14:tracePt t="3718" x="800100" y="2349500"/>
          <p14:tracePt t="3734" x="793750" y="2374900"/>
          <p14:tracePt t="3751" x="774700" y="2444750"/>
          <p14:tracePt t="3768" x="755650" y="2552700"/>
          <p14:tracePt t="3784" x="749300" y="2578100"/>
          <p14:tracePt t="3801" x="736600" y="2641600"/>
          <p14:tracePt t="3818" x="736600" y="2654300"/>
          <p14:tracePt t="3835" x="730250" y="2686050"/>
          <p14:tracePt t="3853" x="730250" y="2711450"/>
          <p14:tracePt t="3868" x="723900" y="2711450"/>
          <p14:tracePt t="3885" x="723900" y="2736850"/>
          <p14:tracePt t="3901" x="717550" y="2749550"/>
          <p14:tracePt t="3918" x="717550" y="2768600"/>
          <p14:tracePt t="3937" x="711200" y="2781300"/>
          <p14:tracePt t="3989" x="711200" y="2787650"/>
          <p14:tracePt t="4001" x="711200" y="2794000"/>
          <p14:tracePt t="4022" x="711200" y="2800350"/>
          <p14:tracePt t="4033" x="704850" y="2806700"/>
          <p14:tracePt t="4063" x="704850" y="2813050"/>
          <p14:tracePt t="4094" x="704850" y="2819400"/>
          <p14:tracePt t="4709" x="704850" y="2825750"/>
          <p14:tracePt t="4720" x="698500" y="2838450"/>
          <p14:tracePt t="4730" x="692150" y="2857500"/>
          <p14:tracePt t="4741" x="692150" y="2863850"/>
          <p14:tracePt t="4752" x="685800" y="2876550"/>
          <p14:tracePt t="4769" x="685800" y="2889250"/>
          <p14:tracePt t="4785" x="679450" y="2927350"/>
          <p14:tracePt t="4801" x="673100" y="2946400"/>
          <p14:tracePt t="4818" x="673100" y="2978150"/>
          <p14:tracePt t="4835" x="673100" y="3028950"/>
          <p14:tracePt t="4851" x="673100" y="3041650"/>
          <p14:tracePt t="4869" x="673100" y="3060700"/>
          <p14:tracePt t="4885" x="666750" y="3079750"/>
          <p14:tracePt t="4901" x="666750" y="3092450"/>
          <p14:tracePt t="4919" x="666750" y="3098800"/>
          <p14:tracePt t="4935" x="666750" y="3117850"/>
          <p14:tracePt t="4953" x="666750" y="3130550"/>
          <p14:tracePt t="4970" x="666750" y="3143250"/>
          <p14:tracePt t="4985" x="666750" y="3168650"/>
          <p14:tracePt t="5001" x="666750" y="3181350"/>
          <p14:tracePt t="5017" x="666750" y="3200400"/>
          <p14:tracePt t="5035" x="666750" y="3213100"/>
          <p14:tracePt t="5052" x="666750" y="3244850"/>
          <p14:tracePt t="5069" x="666750" y="3263900"/>
          <p14:tracePt t="5085" x="666750" y="3276600"/>
          <p14:tracePt t="5102" x="666750" y="3295650"/>
          <p14:tracePt t="5118" x="666750" y="3302000"/>
          <p14:tracePt t="5135" x="666750" y="3314700"/>
          <p14:tracePt t="5164" x="666750" y="3321050"/>
          <p14:tracePt t="5175" x="666750" y="3327400"/>
          <p14:tracePt t="5186" x="666750" y="3333750"/>
          <p14:tracePt t="5200" x="666750" y="3340100"/>
          <p14:tracePt t="5217" x="666750" y="3346450"/>
          <p14:tracePt t="5234" x="666750" y="3352800"/>
          <p14:tracePt t="5251" x="666750" y="3359150"/>
          <p14:tracePt t="5269" x="666750" y="3365500"/>
          <p14:tracePt t="5284" x="666750" y="3371850"/>
          <p14:tracePt t="5301" x="666750" y="3384550"/>
          <p14:tracePt t="5317" x="666750" y="3390900"/>
          <p14:tracePt t="5334" x="666750" y="3397250"/>
          <p14:tracePt t="5351" x="666750" y="3403600"/>
          <p14:tracePt t="5368" x="666750" y="3416300"/>
          <p14:tracePt t="5385" x="666750" y="3422650"/>
          <p14:tracePt t="5401" x="666750" y="3435350"/>
          <p14:tracePt t="5418" x="666750" y="3454400"/>
          <p14:tracePt t="5435" x="666750" y="3460750"/>
          <p14:tracePt t="5451" x="666750" y="3479800"/>
          <p14:tracePt t="5472" x="666750" y="3492500"/>
          <p14:tracePt t="5485" x="666750" y="3498850"/>
          <p14:tracePt t="5501" x="666750" y="3511550"/>
          <p14:tracePt t="5518" x="666750" y="3536950"/>
          <p14:tracePt t="5535" x="673100" y="3562350"/>
          <p14:tracePt t="5552" x="679450" y="3575050"/>
          <p14:tracePt t="5568" x="685800" y="3600450"/>
          <p14:tracePt t="5585" x="692150" y="3606800"/>
          <p14:tracePt t="5601" x="704850" y="3632200"/>
          <p14:tracePt t="5619" x="717550" y="3644900"/>
          <p14:tracePt t="5634" x="730250" y="3651250"/>
          <p14:tracePt t="5653" x="762000" y="3676650"/>
          <p14:tracePt t="5669" x="781050" y="3683000"/>
          <p14:tracePt t="5685" x="831850" y="3683000"/>
          <p14:tracePt t="5701" x="863600" y="3683000"/>
          <p14:tracePt t="5719" x="914400" y="3663950"/>
          <p14:tracePt t="5735" x="939800" y="3638550"/>
          <p14:tracePt t="5752" x="952500" y="3625850"/>
          <p14:tracePt t="5769" x="965200" y="3600450"/>
          <p14:tracePt t="5785" x="965200" y="3575050"/>
          <p14:tracePt t="5802" x="958850" y="3543300"/>
          <p14:tracePt t="5818" x="939800" y="3530600"/>
          <p14:tracePt t="5835" x="831850" y="3492500"/>
          <p14:tracePt t="5852" x="590550" y="3473450"/>
          <p14:tracePt t="5869" x="501650" y="3473450"/>
          <p14:tracePt t="5885" x="368300" y="3498850"/>
          <p14:tracePt t="5901" x="311150" y="3536950"/>
          <p14:tracePt t="5917" x="215900" y="3600450"/>
          <p14:tracePt t="5934" x="190500" y="3644900"/>
          <p14:tracePt t="5951" x="146050" y="3790950"/>
          <p14:tracePt t="5967" x="133350" y="3905250"/>
          <p14:tracePt t="5984" x="133350" y="3956050"/>
          <p14:tracePt t="6000" x="165100" y="4057650"/>
          <p14:tracePt t="6017" x="184150" y="4108450"/>
          <p14:tracePt t="6034" x="222250" y="4178300"/>
          <p14:tracePt t="6050" x="234950" y="4203700"/>
          <p14:tracePt t="6067" x="304800" y="4267200"/>
          <p14:tracePt t="6084" x="393700" y="4298950"/>
          <p14:tracePt t="6100" x="444500" y="4298950"/>
          <p14:tracePt t="6117" x="539750" y="4279900"/>
          <p14:tracePt t="6134" x="584200" y="4254500"/>
          <p14:tracePt t="6152" x="654050" y="4191000"/>
          <p14:tracePt t="6169" x="736600" y="4089400"/>
          <p14:tracePt t="6185" x="774700" y="4006850"/>
          <p14:tracePt t="6203" x="806450" y="3873500"/>
          <p14:tracePt t="6219" x="806450" y="3835400"/>
          <p14:tracePt t="6236" x="800100" y="3778250"/>
          <p14:tracePt t="6251" x="774700" y="3746500"/>
          <p14:tracePt t="6268" x="615950" y="3695700"/>
          <p14:tracePt t="6286" x="495300" y="3683000"/>
          <p14:tracePt t="6302" x="444500" y="3683000"/>
          <p14:tracePt t="6317" x="406400" y="3683000"/>
          <p14:tracePt t="6334" x="400050" y="3683000"/>
          <p14:tracePt t="6351" x="387350" y="3727450"/>
          <p14:tracePt t="6367" x="387350" y="3752850"/>
          <p14:tracePt t="6383" x="393700" y="3803650"/>
          <p14:tracePt t="6401" x="508000" y="3873500"/>
          <p14:tracePt t="6417" x="577850" y="3898900"/>
          <p14:tracePt t="6434" x="698500" y="3917950"/>
          <p14:tracePt t="6450" x="736600" y="3917950"/>
          <p14:tracePt t="6467" x="806450" y="3917950"/>
          <p14:tracePt t="6484" x="819150" y="3917950"/>
          <p14:tracePt t="6500" x="825500" y="3917950"/>
          <p14:tracePt t="6517" x="831850" y="3917950"/>
          <p14:tracePt t="6535" x="838200" y="3917950"/>
          <p14:tracePt t="6571" x="844550" y="3917950"/>
          <p14:tracePt t="8148" x="844550" y="3924300"/>
          <p14:tracePt t="8158" x="844550" y="3930650"/>
          <p14:tracePt t="8170" x="844550" y="3943350"/>
          <p14:tracePt t="8185" x="844550" y="3962400"/>
          <p14:tracePt t="8201" x="844550" y="3981450"/>
          <p14:tracePt t="8219" x="844550" y="3994150"/>
          <p14:tracePt t="8236" x="844550" y="4019550"/>
          <p14:tracePt t="8252" x="844550" y="4025900"/>
          <p14:tracePt t="8269" x="850900" y="4044950"/>
          <p14:tracePt t="8286" x="857250" y="4057650"/>
          <p14:tracePt t="8301" x="863600" y="4076700"/>
          <p14:tracePt t="8319" x="876300" y="4102100"/>
          <p14:tracePt t="8335" x="882650" y="4114800"/>
          <p14:tracePt t="8352" x="901700" y="4140200"/>
          <p14:tracePt t="8368" x="914400" y="4152900"/>
          <p14:tracePt t="8385" x="971550" y="4197350"/>
          <p14:tracePt t="8402" x="1047750" y="4248150"/>
          <p14:tracePt t="8418" x="1066800" y="4267200"/>
          <p14:tracePt t="8435" x="1111250" y="4286250"/>
          <p14:tracePt t="8451" x="1123950" y="4292600"/>
          <p14:tracePt t="8469" x="1143000" y="4305300"/>
          <p14:tracePt t="8485" x="1149350" y="4305300"/>
          <p14:tracePt t="8502" x="1155700" y="4311650"/>
          <p14:tracePt t="8963" x="1155700" y="4318000"/>
          <p14:tracePt t="8973" x="1155700" y="4324350"/>
          <p14:tracePt t="8984" x="1123950" y="4337050"/>
          <p14:tracePt t="8994" x="1092200" y="4349750"/>
          <p14:tracePt t="9005" x="1066800" y="4368800"/>
          <p14:tracePt t="9018" x="1041400" y="4381500"/>
          <p14:tracePt t="9034" x="1028700" y="4387850"/>
          <p14:tracePt t="9051" x="1009650" y="4406900"/>
          <p14:tracePt t="9068" x="1003300" y="4419600"/>
          <p14:tracePt t="9084" x="996950" y="4464050"/>
          <p14:tracePt t="9101" x="996950" y="4521200"/>
          <p14:tracePt t="9118" x="1003300" y="4540250"/>
          <p14:tracePt t="9135" x="1060450" y="4597400"/>
          <p14:tracePt t="9153" x="1092200" y="4610100"/>
          <p14:tracePt t="9154" x="1136650" y="4635500"/>
          <p14:tracePt t="9168" x="1174750" y="4648200"/>
          <p14:tracePt t="9185" x="1257300" y="4654550"/>
          <p14:tracePt t="9201" x="1282700" y="4654550"/>
          <p14:tracePt t="9219" x="1327150" y="4654550"/>
          <p14:tracePt t="9235" x="1339850" y="4641850"/>
          <p14:tracePt t="9252" x="1365250" y="4565650"/>
          <p14:tracePt t="9270" x="1365250" y="4502150"/>
          <p14:tracePt t="9285" x="1346200" y="4470400"/>
          <p14:tracePt t="9301" x="1308100" y="4425950"/>
          <p14:tracePt t="9318" x="1276350" y="4400550"/>
          <p14:tracePt t="9334" x="1168400" y="4362450"/>
          <p14:tracePt t="9351" x="1123950" y="4356100"/>
          <p14:tracePt t="9368" x="1085850" y="4349750"/>
          <p14:tracePt t="9385" x="1073150" y="4349750"/>
          <p14:tracePt t="9401" x="1066800" y="4349750"/>
          <p14:tracePt t="9850" x="1073150" y="4349750"/>
          <p14:tracePt t="9860" x="1092200" y="4349750"/>
          <p14:tracePt t="9871" x="1123950" y="4330700"/>
          <p14:tracePt t="9883" x="1193800" y="4305300"/>
          <p14:tracePt t="9900" x="1295400" y="4254500"/>
          <p14:tracePt t="9917" x="1555750" y="4114800"/>
          <p14:tracePt t="9933" x="1676400" y="4051300"/>
          <p14:tracePt t="9950" x="2089150" y="3879850"/>
          <p14:tracePt t="9967" x="2286000" y="3771900"/>
          <p14:tracePt t="9984" x="2368550" y="3721100"/>
          <p14:tracePt t="10001" x="2533650" y="3600450"/>
          <p14:tracePt t="10018" x="2590800" y="3549650"/>
          <p14:tracePt t="10035" x="2679700" y="3448050"/>
          <p14:tracePt t="10052" x="2755900" y="3295650"/>
          <p14:tracePt t="10068" x="2781300" y="3206750"/>
          <p14:tracePt t="10086" x="2781300" y="2978150"/>
          <p14:tracePt t="10101" x="2781300" y="2876550"/>
          <p14:tracePt t="10118" x="2743200" y="2692400"/>
          <p14:tracePt t="10135" x="2724150" y="2628900"/>
          <p14:tracePt t="10151" x="2673350" y="2470150"/>
          <p14:tracePt t="10169" x="2635250" y="2336800"/>
          <p14:tracePt t="10185" x="2616200" y="2266950"/>
          <p14:tracePt t="10201" x="2590800" y="2159000"/>
          <p14:tracePt t="10218" x="2584450" y="2108200"/>
          <p14:tracePt t="10236" x="2565400" y="2025650"/>
          <p14:tracePt t="10253" x="2565400" y="1974850"/>
          <p14:tracePt t="10268" x="2565400" y="1955800"/>
          <p14:tracePt t="10285" x="2559050" y="1911350"/>
          <p14:tracePt t="10301" x="2559050" y="1892300"/>
          <p14:tracePt t="10318" x="2552700" y="1854200"/>
          <p14:tracePt t="10335" x="2552700" y="1841500"/>
          <p14:tracePt t="10351" x="2546350" y="1809750"/>
          <p14:tracePt t="10368" x="2546350" y="1803400"/>
          <p14:tracePt t="10370" x="2540000" y="1790700"/>
          <p14:tracePt t="10385" x="2540000" y="1784350"/>
          <p14:tracePt t="10402" x="2540000" y="1778000"/>
          <p14:tracePt t="10422" x="2540000" y="1771650"/>
          <p14:tracePt t="10465" x="2540000" y="1765300"/>
          <p14:tracePt t="10496" x="2533650" y="1765300"/>
          <p14:tracePt t="10517" x="2527300" y="1771650"/>
          <p14:tracePt t="10529" x="2520950" y="1797050"/>
          <p14:tracePt t="10538" x="2520950" y="1822450"/>
          <p14:tracePt t="10551" x="2501900" y="1885950"/>
          <p14:tracePt t="10568" x="2470150" y="1987550"/>
          <p14:tracePt t="10584" x="2406650" y="2279650"/>
          <p14:tracePt t="10602" x="2324100" y="2489200"/>
          <p14:tracePt t="10618" x="2279650" y="2609850"/>
          <p14:tracePt t="10635" x="2184400" y="2819400"/>
          <p14:tracePt t="10651" x="2146300" y="2901950"/>
          <p14:tracePt t="10667" x="2070100" y="3060700"/>
          <p14:tracePt t="10684" x="2032000" y="3162300"/>
          <p14:tracePt t="10701" x="1885950" y="3549650"/>
          <p14:tracePt t="10719" x="1784350" y="3829050"/>
          <p14:tracePt t="10735" x="1733550" y="3930650"/>
          <p14:tracePt t="10752" x="1638300" y="4191000"/>
          <p14:tracePt t="10768" x="1587500" y="4305300"/>
          <p14:tracePt t="10785" x="1530350" y="4464050"/>
          <p14:tracePt t="10801" x="1511300" y="4533900"/>
          <p14:tracePt t="10818" x="1460500" y="4654550"/>
          <p14:tracePt t="10835" x="1435100" y="4743450"/>
          <p14:tracePt t="10851" x="1416050" y="4781550"/>
          <p14:tracePt t="10868" x="1403350" y="4832350"/>
          <p14:tracePt t="10884" x="1397000" y="4845050"/>
          <p14:tracePt t="10901" x="1384300" y="4876800"/>
          <p14:tracePt t="10918" x="1377950" y="4876800"/>
          <p14:tracePt t="10935" x="1371600" y="4889500"/>
          <p14:tracePt t="10950" x="1365250" y="4889500"/>
          <p14:tracePt t="11364" x="1358900" y="4889500"/>
          <p14:tracePt t="11374" x="1352550" y="4883150"/>
          <p14:tracePt t="11385" x="1346200" y="4876800"/>
          <p14:tracePt t="11401" x="1333500" y="4864100"/>
          <p14:tracePt t="11418" x="1314450" y="4838700"/>
          <p14:tracePt t="11435" x="1289050" y="4826000"/>
          <p14:tracePt t="11450" x="1263650" y="4800600"/>
          <p14:tracePt t="11470" x="1238250" y="4781550"/>
          <p14:tracePt t="11485" x="1231900" y="4775200"/>
          <p14:tracePt t="11502" x="1206500" y="4749800"/>
          <p14:tracePt t="11518" x="1200150" y="4743450"/>
          <p14:tracePt t="11535" x="1187450" y="4730750"/>
          <p14:tracePt t="11551" x="1187450" y="4724400"/>
          <p14:tracePt t="11568" x="1174750" y="4718050"/>
          <p14:tracePt t="11586" x="1162050" y="4711700"/>
          <p14:tracePt t="11601" x="1155700" y="4705350"/>
          <p14:tracePt t="11618" x="1149350" y="4692650"/>
          <p14:tracePt t="11638" x="1143000" y="4686300"/>
          <p14:tracePt t="11651" x="1136650" y="4673600"/>
          <p14:tracePt t="11668" x="1130300" y="4673600"/>
          <p14:tracePt t="11684" x="1123950" y="4654550"/>
          <p14:tracePt t="11702" x="1117600" y="4622800"/>
          <p14:tracePt t="11718" x="1117600" y="4603750"/>
          <p14:tracePt t="11736" x="1117600" y="4559300"/>
          <p14:tracePt t="12009" x="1130300" y="4546600"/>
          <p14:tracePt t="12019" x="1162050" y="4514850"/>
          <p14:tracePt t="12030" x="1219200" y="4470400"/>
          <p14:tracePt t="12040" x="1276350" y="4425950"/>
          <p14:tracePt t="12052" x="1371600" y="4375150"/>
          <p14:tracePt t="12068" x="1498600" y="4279900"/>
          <p14:tracePt t="12085" x="1733550" y="4121150"/>
          <p14:tracePt t="12101" x="1828800" y="4038600"/>
          <p14:tracePt t="12118" x="1981200" y="3917950"/>
          <p14:tracePt t="12133" x="2057400" y="3854450"/>
          <p14:tracePt t="12150" x="2171700" y="3771900"/>
          <p14:tracePt t="12167" x="2254250" y="3676650"/>
          <p14:tracePt t="12183" x="2292350" y="3632200"/>
          <p14:tracePt t="12200" x="2374900" y="3454400"/>
          <p14:tracePt t="12217" x="2400300" y="3365500"/>
          <p14:tracePt t="12233" x="2463800" y="3194050"/>
          <p14:tracePt t="12250" x="2482850" y="3111500"/>
          <p14:tracePt t="12267" x="2501900" y="2971800"/>
          <p14:tracePt t="12284" x="2514600" y="2794000"/>
          <p14:tracePt t="12300" x="2514600" y="2724150"/>
          <p14:tracePt t="12317" x="2514600" y="2622550"/>
          <p14:tracePt t="12334" x="2514600" y="2584450"/>
          <p14:tracePt t="12350" x="2514600" y="2527300"/>
          <p14:tracePt t="12367" x="2514600" y="2495550"/>
          <p14:tracePt t="12384" x="2514600" y="2444750"/>
          <p14:tracePt t="12402" x="2514600" y="2406650"/>
          <p14:tracePt t="12418" x="2514600" y="2349500"/>
          <p14:tracePt t="12433" x="2514600" y="2266950"/>
          <p14:tracePt t="12451" x="2514600" y="2241550"/>
          <p14:tracePt t="12468" x="2514600" y="2209800"/>
          <p14:tracePt t="12486" x="2514600" y="2184400"/>
          <p14:tracePt t="12502" x="2514600" y="2171700"/>
          <p14:tracePt t="12518" x="2514600" y="2152650"/>
          <p14:tracePt t="12537" x="2514600" y="2146300"/>
          <p14:tracePt t="12551" x="2514600" y="2139950"/>
          <p14:tracePt t="12568" x="2514600" y="2133600"/>
          <p14:tracePt t="12585" x="2514600" y="2127250"/>
          <p14:tracePt t="12601" x="2514600" y="2120900"/>
          <p14:tracePt t="12618" x="2514600" y="2114550"/>
          <p14:tracePt t="12653" x="2514600" y="2108200"/>
          <p14:tracePt t="12738" x="2514600" y="2101850"/>
          <p14:tracePt t="13014" x="2514600" y="2114550"/>
          <p14:tracePt t="13024" x="2514600" y="2139950"/>
          <p14:tracePt t="13037" x="2514600" y="2171700"/>
          <p14:tracePt t="13051" x="2501900" y="2209800"/>
          <p14:tracePt t="13068" x="2489200" y="2266950"/>
          <p14:tracePt t="13084" x="2489200" y="2298700"/>
          <p14:tracePt t="13101" x="2476500" y="2355850"/>
          <p14:tracePt t="13118" x="2476500" y="2393950"/>
          <p14:tracePt t="13134" x="2457450" y="2476500"/>
          <p14:tracePt t="13152" x="2457450" y="2584450"/>
          <p14:tracePt t="13168" x="2451100" y="2622550"/>
          <p14:tracePt t="13184" x="2451100" y="2692400"/>
          <p14:tracePt t="13201" x="2444750" y="2717800"/>
          <p14:tracePt t="13218" x="2444750" y="2813050"/>
          <p14:tracePt t="13236" x="2432050" y="2914650"/>
          <p14:tracePt t="13251" x="2432050" y="2965450"/>
          <p14:tracePt t="13269" x="2425700" y="3086100"/>
          <p14:tracePt t="13284" x="2413000" y="3136900"/>
          <p14:tracePt t="13300" x="2406650" y="3219450"/>
          <p14:tracePt t="13316" x="2400300" y="3263900"/>
          <p14:tracePt t="13333" x="2400300" y="3352800"/>
          <p14:tracePt t="13350" x="2387600" y="3416300"/>
          <p14:tracePt t="13367" x="2387600" y="3530600"/>
          <p14:tracePt t="13383" x="2387600" y="3663950"/>
          <p14:tracePt t="13400" x="2387600" y="3740150"/>
          <p14:tracePt t="13416" x="2387600" y="3879850"/>
          <p14:tracePt t="13434" x="2393950" y="3930650"/>
          <p14:tracePt t="13450" x="2413000" y="4038600"/>
          <p14:tracePt t="13467" x="2413000" y="4070350"/>
          <p14:tracePt t="13467" x="2419350" y="4114800"/>
          <p14:tracePt t="13484" x="2425700" y="4159250"/>
          <p14:tracePt t="13502" x="2444750" y="4241800"/>
          <p14:tracePt t="13518" x="2451100" y="4292600"/>
          <p14:tracePt t="13535" x="2463800" y="4343400"/>
          <p14:tracePt t="13552" x="2470150" y="4362450"/>
          <p14:tracePt t="13567" x="2482850" y="4394200"/>
          <p14:tracePt t="13585" x="2508250" y="4419600"/>
          <p14:tracePt t="13606" x="2514600" y="4425950"/>
          <p14:tracePt t="13618" x="2520950" y="4432300"/>
          <p14:tracePt t="13634" x="2533650" y="4438650"/>
          <p14:tracePt t="13651" x="2565400" y="4451350"/>
          <p14:tracePt t="13668" x="2590800" y="4451350"/>
          <p14:tracePt t="13684" x="2628900" y="4451350"/>
          <p14:tracePt t="13701" x="2679700" y="4451350"/>
          <p14:tracePt t="13718" x="2698750" y="4432300"/>
          <p14:tracePt t="13734" x="2762250" y="4337050"/>
          <p14:tracePt t="13752" x="2794000" y="4260850"/>
          <p14:tracePt t="13768" x="2832100" y="4114800"/>
          <p14:tracePt t="13784" x="2851150" y="4000500"/>
          <p14:tracePt t="13801" x="2863850" y="3829050"/>
          <p14:tracePt t="13818" x="2863850" y="3727450"/>
          <p14:tracePt t="13835" x="2863850" y="3651250"/>
          <p14:tracePt t="13851" x="2863850" y="3498850"/>
          <p14:tracePt t="13868" x="2844800" y="3359150"/>
          <p14:tracePt t="13884" x="2825750" y="3136900"/>
          <p14:tracePt t="13902" x="2819400" y="2971800"/>
          <p14:tracePt t="13917" x="2806700" y="2908300"/>
          <p14:tracePt t="13935" x="2787650" y="2762250"/>
          <p14:tracePt t="13951" x="2781300" y="2686050"/>
          <p14:tracePt t="13968" x="2768600" y="2559050"/>
          <p14:tracePt t="13985" x="2768600" y="2495550"/>
          <p14:tracePt t="14002" x="2768600" y="2400300"/>
          <p14:tracePt t="14019" x="2768600" y="2324100"/>
          <p14:tracePt t="14034" x="2768600" y="2286000"/>
          <p14:tracePt t="14052" x="2762250" y="2203450"/>
          <p14:tracePt t="14068" x="2749550" y="2159000"/>
          <p14:tracePt t="14084" x="2736850" y="2120900"/>
          <p14:tracePt t="14101" x="2730500" y="2089150"/>
          <p14:tracePt t="14117" x="2717800" y="2051050"/>
          <p14:tracePt t="14134" x="2698750" y="2012950"/>
          <p14:tracePt t="14151" x="2692400" y="1993900"/>
          <p14:tracePt t="14168" x="2667000" y="1968500"/>
          <p14:tracePt t="14184" x="2660650" y="1955800"/>
          <p14:tracePt t="14201" x="2654300" y="1936750"/>
          <p14:tracePt t="14218" x="2647950" y="1930400"/>
          <p14:tracePt t="14234" x="2641600" y="1930400"/>
          <p14:tracePt t="14251" x="2622550" y="1936750"/>
          <p14:tracePt t="14268" x="2609850" y="1955800"/>
          <p14:tracePt t="14284" x="2559050" y="2120900"/>
          <p14:tracePt t="14301" x="2540000" y="2197100"/>
          <p14:tracePt t="14318" x="2508250" y="2413000"/>
          <p14:tracePt t="14336" x="2482850" y="2755900"/>
          <p14:tracePt t="14351" x="2482850" y="2851150"/>
          <p14:tracePt t="14368" x="2482850" y="3009900"/>
          <p14:tracePt t="14384" x="2482850" y="3073400"/>
          <p14:tracePt t="14401" x="2489200" y="3263900"/>
          <p14:tracePt t="14418" x="2508250" y="3365500"/>
          <p14:tracePt t="14435" x="2552700" y="3524250"/>
          <p14:tracePt t="14450" x="2559050" y="3575050"/>
          <p14:tracePt t="14466" x="2616200" y="3702050"/>
          <p14:tracePt t="14483" x="2705100" y="3829050"/>
          <p14:tracePt t="14500" x="2743200" y="3898900"/>
          <p14:tracePt t="14516" x="2844800" y="4025900"/>
          <p14:tracePt t="14533" x="2882900" y="4083050"/>
          <p14:tracePt t="14550" x="2965450" y="4178300"/>
          <p14:tracePt t="14566" x="3009900" y="4216400"/>
          <p14:tracePt t="14583" x="3117850" y="4330700"/>
          <p14:tracePt t="14600" x="3263900" y="4464050"/>
          <p14:tracePt t="14616" x="3333750" y="4546600"/>
          <p14:tracePt t="14633" x="3460750" y="4667250"/>
          <p14:tracePt t="14650" x="3511550" y="4711700"/>
          <p14:tracePt t="14666" x="3587750" y="4787900"/>
          <p14:tracePt t="14685" x="3644900" y="4826000"/>
          <p14:tracePt t="14701" x="3663950" y="4832350"/>
          <p14:tracePt t="15002" x="3670300" y="4832350"/>
          <p14:tracePt t="15013" x="3689350" y="4838700"/>
          <p14:tracePt t="15023" x="3721100" y="4838700"/>
          <p14:tracePt t="15036" x="3759200" y="4838700"/>
          <p14:tracePt t="15051" x="3810000" y="4832350"/>
          <p14:tracePt t="15067" x="3937000" y="4768850"/>
          <p14:tracePt t="15084" x="3981450" y="4730750"/>
          <p14:tracePt t="15101" x="4083050" y="4667250"/>
          <p14:tracePt t="15119" x="4159250" y="4603750"/>
          <p14:tracePt t="15134" x="4197350" y="4572000"/>
          <p14:tracePt t="15153" x="4241800" y="4514850"/>
          <p14:tracePt t="15168" x="4273550" y="4445000"/>
          <p14:tracePt t="15185" x="4324350" y="4229100"/>
          <p14:tracePt t="15202" x="4343400" y="4102100"/>
          <p14:tracePt t="15218" x="4343400" y="3657600"/>
          <p14:tracePt t="15235" x="4343400" y="3346450"/>
          <p14:tracePt t="15252" x="4343400" y="3219450"/>
          <p14:tracePt t="15269" x="4343400" y="2927350"/>
          <p14:tracePt t="15284" x="4343400" y="2825750"/>
          <p14:tracePt t="15301" x="4343400" y="2647950"/>
          <p14:tracePt t="15318" x="4343400" y="2571750"/>
          <p14:tracePt t="15335" x="4343400" y="2419350"/>
          <p14:tracePt t="15351" x="4330700" y="2286000"/>
          <p14:tracePt t="15368" x="4324350" y="2260600"/>
          <p14:tracePt t="15384" x="4318000" y="2197100"/>
          <p14:tracePt t="15401" x="4318000" y="2184400"/>
          <p14:tracePt t="15417" x="4311650" y="2165350"/>
          <p14:tracePt t="15436" x="4305300" y="2159000"/>
          <p14:tracePt t="15451" x="4305300" y="2152650"/>
          <p14:tracePt t="15468" x="4305300" y="2146300"/>
          <p14:tracePt t="15485" x="4298950" y="2146300"/>
          <p14:tracePt t="15503" x="4286250" y="2159000"/>
          <p14:tracePt t="15518" x="4260850" y="2209800"/>
          <p14:tracePt t="15535" x="4197350" y="2355850"/>
          <p14:tracePt t="15552" x="4140200" y="2673350"/>
          <p14:tracePt t="15570" x="4127500" y="2774950"/>
          <p14:tracePt t="15584" x="4127500" y="2940050"/>
          <p14:tracePt t="15600" x="4127500" y="3016250"/>
          <p14:tracePt t="15617" x="4165600" y="3200400"/>
          <p14:tracePt t="15633" x="4197350" y="3314700"/>
          <p14:tracePt t="15650" x="4254500" y="3467100"/>
          <p14:tracePt t="15666" x="4286250" y="3524250"/>
          <p14:tracePt t="15683" x="4324350" y="3606800"/>
          <p14:tracePt t="15700" x="4368800" y="3683000"/>
          <p14:tracePt t="15716" x="4394200" y="3727450"/>
          <p14:tracePt t="15733" x="4432300" y="3829050"/>
          <p14:tracePt t="15750" x="4457700" y="3873500"/>
          <p14:tracePt t="15767" x="4502150" y="3962400"/>
          <p14:tracePt t="15784" x="4533900" y="4013200"/>
          <p14:tracePt t="15800" x="4552950" y="4025900"/>
          <p14:tracePt t="15817" x="4591050" y="4064000"/>
          <p14:tracePt t="15833" x="4641850" y="4083050"/>
          <p14:tracePt t="15851" x="4800600" y="4121150"/>
          <p14:tracePt t="15868" x="4876800" y="4127500"/>
          <p14:tracePt t="15884" x="5022850" y="4127500"/>
          <p14:tracePt t="15901" x="5200650" y="4127500"/>
          <p14:tracePt t="15917" x="5302250" y="4127500"/>
          <p14:tracePt t="15934" x="5441950" y="4127500"/>
          <p14:tracePt t="15951" x="5480050" y="4127500"/>
          <p14:tracePt t="15967" x="5575300" y="4121150"/>
          <p14:tracePt t="15986" x="5638800" y="4121150"/>
          <p14:tracePt t="16002" x="5664200" y="4114800"/>
          <p14:tracePt t="16017" x="5670550" y="4108450"/>
          <p14:tracePt t="16034" x="5676900" y="4108450"/>
          <p14:tracePt t="16324" x="5689600" y="4102100"/>
          <p14:tracePt t="16335" x="5721350" y="4076700"/>
          <p14:tracePt t="16345" x="5778500" y="4051300"/>
          <p14:tracePt t="16356" x="5835650" y="4013200"/>
          <p14:tracePt t="16368" x="5905500" y="3962400"/>
          <p14:tracePt t="16384" x="5962650" y="3898900"/>
          <p14:tracePt t="16401" x="6096000" y="3759200"/>
          <p14:tracePt t="16418" x="6172200" y="3663950"/>
          <p14:tracePt t="16434" x="6343650" y="3422650"/>
          <p14:tracePt t="16451" x="6521450" y="3035300"/>
          <p14:tracePt t="16467" x="6572250" y="2851150"/>
          <p14:tracePt t="16486" x="6623050" y="2463800"/>
          <p14:tracePt t="16502" x="6623050" y="2324100"/>
          <p14:tracePt t="16518" x="6623050" y="2133600"/>
          <p14:tracePt t="16536" x="6623050" y="2019300"/>
          <p14:tracePt t="16551" x="6623050" y="1962150"/>
          <p14:tracePt t="16568" x="6584950" y="1866900"/>
          <p14:tracePt t="16584" x="6578600" y="1847850"/>
          <p14:tracePt t="16601" x="6559550" y="1809750"/>
          <p14:tracePt t="16617" x="6559550" y="1797050"/>
          <p14:tracePt t="16642" x="6553200" y="1797050"/>
          <p14:tracePt t="16652" x="6534150" y="1803400"/>
          <p14:tracePt t="16668" x="6515100" y="1835150"/>
          <p14:tracePt t="16684" x="6426200" y="2038350"/>
          <p14:tracePt t="16701" x="6369050" y="2317750"/>
          <p14:tracePt t="16717" x="6292850" y="2622550"/>
          <p14:tracePt t="16734" x="6273800" y="2768600"/>
          <p14:tracePt t="16752" x="6235700" y="3124200"/>
          <p14:tracePt t="16767" x="6223000" y="3365500"/>
          <p14:tracePt t="16783" x="6216650" y="3492500"/>
          <p14:tracePt t="16799" x="6216650" y="3898900"/>
          <p14:tracePt t="16816" x="6216650" y="4000500"/>
          <p14:tracePt t="16833" x="6216650" y="4165600"/>
          <p14:tracePt t="16850" x="6216650" y="4241800"/>
          <p14:tracePt t="16866" x="6216650" y="4381500"/>
          <p14:tracePt t="16883" x="6216650" y="4445000"/>
          <p14:tracePt t="16899" x="6223000" y="4508500"/>
          <p14:tracePt t="16916" x="6242050" y="4546600"/>
          <p14:tracePt t="16933" x="6248400" y="4572000"/>
          <p14:tracePt t="16951" x="6261100" y="4597400"/>
          <p14:tracePt t="16968" x="6267450" y="4610100"/>
          <p14:tracePt t="16984" x="6273800" y="4622800"/>
          <p14:tracePt t="17002" x="6280150" y="4635500"/>
          <p14:tracePt t="17035" x="6280150" y="4641850"/>
          <p14:tracePt t="17043" x="6280150" y="4648200"/>
          <p14:tracePt t="17054" x="6280150" y="4654550"/>
          <p14:tracePt t="17068" x="6280150" y="4660900"/>
          <p14:tracePt t="17085" x="6280150" y="4673600"/>
          <p14:tracePt t="17100" x="6261100" y="4699000"/>
          <p14:tracePt t="17117" x="6235700" y="4743450"/>
          <p14:tracePt t="17134" x="6216650" y="4762500"/>
          <p14:tracePt t="17151" x="6191250" y="4806950"/>
          <p14:tracePt t="17168" x="6178550" y="4826000"/>
          <p14:tracePt t="17185" x="6140450" y="4870450"/>
          <p14:tracePt t="17201" x="6127750" y="4889500"/>
          <p14:tracePt t="17202" x="6115050" y="4908550"/>
          <p14:tracePt t="17218" x="6096000" y="4921250"/>
          <p14:tracePt t="17235" x="6076950" y="4946650"/>
          <p14:tracePt t="17251" x="6064250" y="4953000"/>
          <p14:tracePt t="17268" x="6051550" y="4959350"/>
          <p14:tracePt t="17741" x="6026150" y="4984750"/>
          <p14:tracePt t="17754" x="5918200" y="5048250"/>
          <p14:tracePt t="17763" x="5746750" y="5137150"/>
          <p14:tracePt t="17773" x="5524500" y="5226050"/>
          <p14:tracePt t="17786" x="5137150" y="5365750"/>
          <p14:tracePt t="17801" x="4857750" y="5429250"/>
          <p14:tracePt t="17818" x="4229100" y="5543550"/>
          <p14:tracePt t="17834" x="3994150" y="5543550"/>
          <p14:tracePt t="17851" x="3498850" y="5416550"/>
          <p14:tracePt t="17868" x="3251200" y="5289550"/>
          <p14:tracePt t="17883" x="3060700" y="5105400"/>
          <p14:tracePt t="17901" x="2819400" y="4679950"/>
          <p14:tracePt t="17917" x="2774950" y="4546600"/>
          <p14:tracePt t="17933" x="2736850" y="4337050"/>
          <p14:tracePt t="17949" x="2724150" y="4260850"/>
          <p14:tracePt t="18534" x="2705100" y="4260850"/>
          <p14:tracePt t="18546" x="2673350" y="4260850"/>
          <p14:tracePt t="18556" x="2635250" y="4260850"/>
          <p14:tracePt t="18568" x="2571750" y="4260850"/>
          <p14:tracePt t="18584" x="2457450" y="4235450"/>
          <p14:tracePt t="18601" x="2019300" y="4006850"/>
          <p14:tracePt t="18617" x="1727200" y="3810000"/>
          <p14:tracePt t="18634" x="1092200" y="3257550"/>
          <p14:tracePt t="18651" x="660400" y="2832100"/>
          <p14:tracePt t="18668" x="520700" y="2698750"/>
          <p14:tracePt t="18684" x="349250" y="2546350"/>
          <p14:tracePt t="18700" x="304800" y="2495550"/>
          <p14:tracePt t="18716" x="234950" y="2406650"/>
          <p14:tracePt t="18736" x="177800" y="2330450"/>
          <p14:tracePt t="18752" x="146050" y="2279650"/>
          <p14:tracePt t="18768" x="82550" y="2178050"/>
          <p14:tracePt t="18784" x="57150" y="2146300"/>
          <p14:tracePt t="19042" x="31750" y="1714500"/>
          <p14:tracePt t="19054" x="101600" y="1765300"/>
          <p14:tracePt t="19066" x="158750" y="1816100"/>
          <p14:tracePt t="19073" x="203200" y="1854200"/>
          <p14:tracePt t="19084" x="241300" y="1879600"/>
          <p14:tracePt t="19099" x="273050" y="1905000"/>
          <p14:tracePt t="19116" x="317500" y="1924050"/>
          <p14:tracePt t="19133" x="330200" y="1936750"/>
          <p14:tracePt t="19149" x="342900" y="1943100"/>
          <p14:tracePt t="19166" x="355600" y="1949450"/>
          <p14:tracePt t="19381" x="323850" y="1936750"/>
          <p14:tracePt t="19391" x="266700" y="1911350"/>
          <p14:tracePt t="19402" x="196850" y="1860550"/>
          <p14:tracePt t="19417" x="76200" y="1797050"/>
        </p14:tracePtLst>
      </p14:laserTraceLst>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p:cNvSpPr>
            <a:spLocks noGrp="1"/>
          </p:cNvSpPr>
          <p:nvPr>
            <p:ph type="title"/>
          </p:nvPr>
        </p:nvSpPr>
        <p:spPr>
          <a:xfrm>
            <a:off x="457200" y="274638"/>
            <a:ext cx="8229600" cy="1143000"/>
          </a:xfrm>
        </p:spPr>
        <p:txBody>
          <a:bodyPr/>
          <a:lstStyle/>
          <a:p>
            <a:r>
              <a:rPr lang="en-US" altLang="en-US"/>
              <a:t>Study </a:t>
            </a:r>
            <a:r>
              <a:rPr lang="pt-BR" altLang="en-US"/>
              <a:t>design</a:t>
            </a:r>
            <a:endParaRPr lang="en-US" altLang="en-US"/>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25605"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7C2935-A9AD-4408-A61F-F934D2A25A1A}" type="slidenum">
              <a:rPr lang="pt-BR" altLang="en-US" sz="1200" smtClean="0">
                <a:solidFill>
                  <a:srgbClr val="898989"/>
                </a:solidFill>
              </a:rPr>
              <a:pPr>
                <a:spcBef>
                  <a:spcPct val="0"/>
                </a:spcBef>
                <a:buFontTx/>
                <a:buNone/>
              </a:pPr>
              <a:t>24</a:t>
            </a:fld>
            <a:endParaRPr lang="pt-BR" altLang="en-US" sz="1200">
              <a:solidFill>
                <a:srgbClr val="898989"/>
              </a:solidFill>
            </a:endParaRPr>
          </a:p>
        </p:txBody>
      </p:sp>
      <p:sp>
        <p:nvSpPr>
          <p:cNvPr id="25606" name="Oval 4"/>
          <p:cNvSpPr>
            <a:spLocks noChangeArrowheads="1"/>
          </p:cNvSpPr>
          <p:nvPr/>
        </p:nvSpPr>
        <p:spPr bwMode="auto">
          <a:xfrm>
            <a:off x="395288" y="1916113"/>
            <a:ext cx="2952750" cy="15843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800">
                <a:latin typeface="Arial" panose="020B0604020202020204" pitchFamily="34" charset="0"/>
              </a:rPr>
              <a:t>Sample with potential </a:t>
            </a:r>
          </a:p>
          <a:p>
            <a:pPr algn="ctr" eaLnBrk="1" hangingPunct="1">
              <a:spcBef>
                <a:spcPct val="0"/>
              </a:spcBef>
              <a:buFontTx/>
              <a:buNone/>
            </a:pPr>
            <a:r>
              <a:rPr lang="en-US" altLang="en-US" sz="1800">
                <a:latin typeface="Arial" panose="020B0604020202020204" pitchFamily="34" charset="0"/>
              </a:rPr>
              <a:t>predictors</a:t>
            </a:r>
          </a:p>
        </p:txBody>
      </p:sp>
      <p:sp>
        <p:nvSpPr>
          <p:cNvPr id="25607" name="Line 5"/>
          <p:cNvSpPr>
            <a:spLocks noChangeShapeType="1"/>
          </p:cNvSpPr>
          <p:nvPr/>
        </p:nvSpPr>
        <p:spPr bwMode="auto">
          <a:xfrm>
            <a:off x="3563938" y="2708275"/>
            <a:ext cx="5329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08" name="Line 6"/>
          <p:cNvSpPr>
            <a:spLocks noChangeShapeType="1"/>
          </p:cNvSpPr>
          <p:nvPr/>
        </p:nvSpPr>
        <p:spPr bwMode="auto">
          <a:xfrm>
            <a:off x="6011863" y="24923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09" name="Text Box 7"/>
          <p:cNvSpPr txBox="1">
            <a:spLocks noChangeArrowheads="1"/>
          </p:cNvSpPr>
          <p:nvPr/>
        </p:nvSpPr>
        <p:spPr bwMode="auto">
          <a:xfrm>
            <a:off x="5435600" y="1989138"/>
            <a:ext cx="1150938"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endpoint</a:t>
            </a:r>
          </a:p>
        </p:txBody>
      </p:sp>
      <p:sp>
        <p:nvSpPr>
          <p:cNvPr id="25610" name="AutoShape 8"/>
          <p:cNvSpPr>
            <a:spLocks/>
          </p:cNvSpPr>
          <p:nvPr/>
        </p:nvSpPr>
        <p:spPr bwMode="auto">
          <a:xfrm rot="5400000">
            <a:off x="4513263" y="2046288"/>
            <a:ext cx="404812" cy="2303462"/>
          </a:xfrm>
          <a:prstGeom prst="rightBrace">
            <a:avLst>
              <a:gd name="adj1" fmla="val 48736"/>
              <a:gd name="adj2" fmla="val 52421"/>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5611" name="AutoShape 9"/>
          <p:cNvSpPr>
            <a:spLocks/>
          </p:cNvSpPr>
          <p:nvPr/>
        </p:nvSpPr>
        <p:spPr bwMode="auto">
          <a:xfrm rot="5400000">
            <a:off x="7250112" y="2073276"/>
            <a:ext cx="404813" cy="2303462"/>
          </a:xfrm>
          <a:prstGeom prst="rightBrace">
            <a:avLst>
              <a:gd name="adj1" fmla="val 48735"/>
              <a:gd name="adj2" fmla="val 52421"/>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5612" name="Text Box 10"/>
          <p:cNvSpPr txBox="1">
            <a:spLocks noChangeArrowheads="1"/>
          </p:cNvSpPr>
          <p:nvPr/>
        </p:nvSpPr>
        <p:spPr bwMode="auto">
          <a:xfrm>
            <a:off x="3203575" y="3716338"/>
            <a:ext cx="2808288" cy="106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Beginning of observation before the endpoint</a:t>
            </a:r>
          </a:p>
          <a:p>
            <a:pPr algn="ctr" eaLnBrk="1" hangingPunct="1">
              <a:spcBef>
                <a:spcPct val="50000"/>
              </a:spcBef>
              <a:buFontTx/>
              <a:buNone/>
            </a:pPr>
            <a:r>
              <a:rPr lang="en-US" altLang="en-US" sz="1800" b="1">
                <a:latin typeface="Arial" panose="020B0604020202020204" pitchFamily="34" charset="0"/>
              </a:rPr>
              <a:t>Prospective</a:t>
            </a:r>
          </a:p>
        </p:txBody>
      </p:sp>
      <p:sp>
        <p:nvSpPr>
          <p:cNvPr id="25613" name="Text Box 11"/>
          <p:cNvSpPr txBox="1">
            <a:spLocks noChangeArrowheads="1"/>
          </p:cNvSpPr>
          <p:nvPr/>
        </p:nvSpPr>
        <p:spPr bwMode="auto">
          <a:xfrm>
            <a:off x="6019800" y="3716338"/>
            <a:ext cx="2873375" cy="106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Beginning of observation before the endpoint</a:t>
            </a:r>
          </a:p>
          <a:p>
            <a:pPr algn="ctr" eaLnBrk="1" hangingPunct="1">
              <a:spcBef>
                <a:spcPct val="50000"/>
              </a:spcBef>
              <a:buFontTx/>
              <a:buNone/>
            </a:pPr>
            <a:r>
              <a:rPr lang="en-US" altLang="en-US" sz="1800" b="1">
                <a:latin typeface="Arial" panose="020B0604020202020204" pitchFamily="34" charset="0"/>
              </a:rPr>
              <a:t>Retrospective</a:t>
            </a:r>
          </a:p>
        </p:txBody>
      </p:sp>
      <p:sp>
        <p:nvSpPr>
          <p:cNvPr id="25614" name="Text Box 12"/>
          <p:cNvSpPr txBox="1">
            <a:spLocks noChangeArrowheads="1"/>
          </p:cNvSpPr>
          <p:nvPr/>
        </p:nvSpPr>
        <p:spPr bwMode="auto">
          <a:xfrm>
            <a:off x="900113" y="5084763"/>
            <a:ext cx="7345362"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a:latin typeface="Arial" panose="020B0604020202020204" pitchFamily="34" charset="0"/>
              </a:rPr>
              <a:t>The fact that predictors of interest were registered somewhere before research were planed, and only later, after research began, they were established is not related with the study classification according with the time, rather the outcome is important for this classification.</a:t>
            </a:r>
            <a:r>
              <a:rPr lang="pt-BR" altLang="en-US" sz="1800">
                <a:latin typeface="Arial" panose="020B0604020202020204" pitchFamily="34" charset="0"/>
              </a:rPr>
              <a:t> </a:t>
            </a:r>
          </a:p>
        </p:txBody>
      </p:sp>
      <p:sp>
        <p:nvSpPr>
          <p:cNvPr id="25615" name="Text Box 13"/>
          <p:cNvSpPr txBox="1">
            <a:spLocks noChangeArrowheads="1"/>
          </p:cNvSpPr>
          <p:nvPr/>
        </p:nvSpPr>
        <p:spPr bwMode="auto">
          <a:xfrm>
            <a:off x="8029575" y="2205038"/>
            <a:ext cx="11509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pt-BR" altLang="en-US" sz="1400">
                <a:latin typeface="Arial" panose="020B0604020202020204" pitchFamily="34" charset="0"/>
              </a:rPr>
              <a:t>Time</a:t>
            </a:r>
          </a:p>
        </p:txBody>
      </p:sp>
      <p:sp>
        <p:nvSpPr>
          <p:cNvPr id="16"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8644" x="4311650" y="4051300"/>
          <p14:tracePt t="8653" x="4311650" y="4044950"/>
          <p14:tracePt t="8664" x="4311650" y="4032250"/>
          <p14:tracePt t="8678" x="4311650" y="4019550"/>
          <p14:tracePt t="8694" x="4318000" y="4006850"/>
          <p14:tracePt t="8710" x="4337050" y="3987800"/>
          <p14:tracePt t="8727" x="4349750" y="3975100"/>
          <p14:tracePt t="8743" x="4356100" y="3968750"/>
          <p14:tracePt t="8761" x="4375150" y="3962400"/>
          <p14:tracePt t="8780" x="4381500" y="3962400"/>
          <p14:tracePt t="8793" x="4387850" y="3956050"/>
          <p14:tracePt t="8809" x="4394200" y="3956050"/>
          <p14:tracePt t="8832" x="4400550" y="3956050"/>
          <p14:tracePt t="8843" x="4406900" y="3956050"/>
          <p14:tracePt t="8860" x="4413250" y="3956050"/>
          <p14:tracePt t="8876" x="4419600" y="3956050"/>
          <p14:tracePt t="8896" x="4425950" y="3956050"/>
          <p14:tracePt t="8909" x="4425950" y="3968750"/>
          <p14:tracePt t="8926" x="4425950" y="3981450"/>
          <p14:tracePt t="8944" x="4432300" y="4032250"/>
          <p14:tracePt t="8960" x="4438650" y="4089400"/>
          <p14:tracePt t="8977" x="4438650" y="4121150"/>
          <p14:tracePt t="8994" x="4438650" y="4178300"/>
          <p14:tracePt t="9010" x="4438650" y="4203700"/>
          <p14:tracePt t="9027" x="4438650" y="4248150"/>
          <p14:tracePt t="9042" x="4438650" y="4267200"/>
          <p14:tracePt t="9059" x="4438650" y="4298950"/>
          <p14:tracePt t="9076" x="4445000" y="4337050"/>
          <p14:tracePt t="9095" x="4457700" y="4362450"/>
          <p14:tracePt t="9112" x="4476750" y="4387850"/>
          <p14:tracePt t="9128" x="4483100" y="4400550"/>
          <p14:tracePt t="9142" x="4527550" y="4438650"/>
          <p14:tracePt t="9159" x="4552950" y="4451350"/>
          <p14:tracePt t="9176" x="4584700" y="4464050"/>
          <p14:tracePt t="9193" x="4616450" y="4470400"/>
          <p14:tracePt t="9209" x="4648200" y="4476750"/>
          <p14:tracePt t="9226" x="4686300" y="4476750"/>
          <p14:tracePt t="9242" x="4705350" y="4476750"/>
          <p14:tracePt t="9259" x="4737100" y="4445000"/>
          <p14:tracePt t="9276" x="4749800" y="4419600"/>
          <p14:tracePt t="9293" x="4775200" y="4362450"/>
          <p14:tracePt t="9309" x="4781550" y="4311650"/>
          <p14:tracePt t="9326" x="4781550" y="4298950"/>
          <p14:tracePt t="9342" x="4781550" y="4273550"/>
          <p14:tracePt t="9359" x="4781550" y="4267200"/>
          <p14:tracePt t="9376" x="4775200" y="4260850"/>
          <p14:tracePt t="9393" x="4762500" y="4254500"/>
          <p14:tracePt t="9410" x="4730750" y="4254500"/>
          <p14:tracePt t="9426" x="4686300" y="4273550"/>
          <p14:tracePt t="9443" x="4667250" y="4292600"/>
          <p14:tracePt t="9460" x="4610100" y="4368800"/>
          <p14:tracePt t="9477" x="4578350" y="4413250"/>
          <p14:tracePt t="9494" x="4540250" y="4489450"/>
          <p14:tracePt t="9511" x="4533900" y="4514850"/>
          <p14:tracePt t="9527" x="4527550" y="4521200"/>
          <p14:tracePt t="9544" x="4527550" y="4527550"/>
          <p14:tracePt t="9560" x="4527550" y="4540250"/>
          <p14:tracePt t="9577" x="4527550" y="4552950"/>
          <p14:tracePt t="9596" x="4552950" y="4578350"/>
          <p14:tracePt t="9611" x="4572000" y="4584700"/>
          <p14:tracePt t="9627" x="4616450" y="4603750"/>
          <p14:tracePt t="9643" x="4635500" y="4603750"/>
          <p14:tracePt t="10083" x="4667250" y="4629150"/>
          <p14:tracePt t="10093" x="4749800" y="4679950"/>
          <p14:tracePt t="10103" x="4889500" y="4749800"/>
          <p14:tracePt t="10115" x="5022850" y="4794250"/>
          <p14:tracePt t="10128" x="5232400" y="4851400"/>
          <p14:tracePt t="10144" x="5505450" y="4895850"/>
          <p14:tracePt t="10159" x="5803900" y="4927600"/>
          <p14:tracePt t="10177" x="6096000" y="4940300"/>
          <p14:tracePt t="10193" x="6210300" y="4940300"/>
          <p14:tracePt t="10210" x="6375400" y="4953000"/>
          <p14:tracePt t="10226" x="6445250" y="4953000"/>
          <p14:tracePt t="10244" x="6616700" y="4953000"/>
          <p14:tracePt t="10260" x="6699250" y="4953000"/>
          <p14:tracePt t="10277" x="6826250" y="4959350"/>
          <p14:tracePt t="10294" x="6915150" y="4959350"/>
          <p14:tracePt t="10309" x="6953250" y="4959350"/>
          <p14:tracePt t="10326" x="7035800" y="4959350"/>
          <p14:tracePt t="10342" x="7073900" y="4959350"/>
          <p14:tracePt t="10359" x="7150100" y="4940300"/>
          <p14:tracePt t="10376" x="7175500" y="4933950"/>
          <p14:tracePt t="10393" x="7219950" y="4921250"/>
          <p14:tracePt t="10409" x="7239000" y="4908550"/>
          <p14:tracePt t="10426" x="7277100" y="4889500"/>
          <p14:tracePt t="10442" x="7289800" y="4876800"/>
          <p14:tracePt t="10459" x="7296150" y="4870450"/>
          <p14:tracePt t="10476" x="7315200" y="4851400"/>
          <p14:tracePt t="10492" x="7321550" y="4845050"/>
          <p14:tracePt t="10509" x="7327900" y="4832350"/>
          <p14:tracePt t="10771" x="7327900" y="4819650"/>
          <p14:tracePt t="10781" x="7327900" y="4800600"/>
          <p14:tracePt t="10794" x="7321550" y="4787900"/>
          <p14:tracePt t="10803" x="7315200" y="4768850"/>
          <p14:tracePt t="10814" x="7308850" y="4756150"/>
          <p14:tracePt t="10827" x="7302500" y="4749800"/>
          <p14:tracePt t="10843" x="7296150" y="4737100"/>
          <p14:tracePt t="10862" x="7289800" y="4724400"/>
          <p14:tracePt t="10878" x="7283450" y="4711700"/>
          <p14:tracePt t="10898" x="7277100" y="4705350"/>
          <p14:tracePt t="10910" x="7277100" y="4699000"/>
          <p14:tracePt t="10927" x="7277100" y="4692650"/>
          <p14:tracePt t="10944" x="7264400" y="4679950"/>
          <p14:tracePt t="10961" x="7245350" y="4667250"/>
          <p14:tracePt t="10977" x="7232650" y="4667250"/>
          <p14:tracePt t="10994" x="7213600" y="4660900"/>
          <p14:tracePt t="11011" x="7207250" y="4660900"/>
          <p14:tracePt t="11027" x="7194550" y="4660900"/>
          <p14:tracePt t="11044" x="7188200" y="4660900"/>
          <p14:tracePt t="11059" x="7181850" y="4660900"/>
          <p14:tracePt t="11088" x="7175500" y="4660900"/>
          <p14:tracePt t="13609" x="7169150" y="4667250"/>
          <p14:tracePt t="13620" x="7156450" y="4673600"/>
          <p14:tracePt t="13631" x="7137400" y="4679950"/>
          <p14:tracePt t="13644" x="7105650" y="4686300"/>
          <p14:tracePt t="13660" x="7073900" y="4699000"/>
          <p14:tracePt t="13677" x="6915150" y="4749800"/>
          <p14:tracePt t="13695" x="6769100" y="4806950"/>
          <p14:tracePt t="13710" x="6686550" y="4838700"/>
          <p14:tracePt t="13727" x="6445250" y="4946650"/>
          <p14:tracePt t="13743" x="6343650" y="5010150"/>
          <p14:tracePt t="13760" x="6153150" y="5137150"/>
          <p14:tracePt t="13776" x="6096000" y="5200650"/>
          <p14:tracePt t="13792" x="5949950" y="5327650"/>
          <p14:tracePt t="13809" x="5880100" y="5416550"/>
          <p14:tracePt t="13826" x="5740400" y="5632450"/>
          <p14:tracePt t="13842" x="5651500" y="5873750"/>
          <p14:tracePt t="13859" x="5638800" y="5962650"/>
          <p14:tracePt t="13875" x="5651500" y="6134100"/>
          <p14:tracePt t="13892" x="5676900" y="6191250"/>
          <p14:tracePt t="13909" x="5759450" y="6261100"/>
          <p14:tracePt t="13926" x="5816600" y="6286500"/>
          <p14:tracePt t="13942" x="5949950" y="6305550"/>
          <p14:tracePt t="13959" x="6115050" y="6292850"/>
          <p14:tracePt t="13976" x="6197600" y="6261100"/>
          <p14:tracePt t="13992" x="6311900" y="6184900"/>
          <p14:tracePt t="14009" x="6343650" y="6153150"/>
          <p14:tracePt t="14026" x="6407150" y="6076950"/>
          <p14:tracePt t="14044" x="6457950" y="5918200"/>
          <p14:tracePt t="14060" x="6464300" y="5861050"/>
          <p14:tracePt t="14077" x="6464300" y="5784850"/>
          <p14:tracePt t="14093" x="6457950" y="5753100"/>
          <p14:tracePt t="14112" x="6419850" y="5695950"/>
          <p14:tracePt t="14127" x="6394450" y="5664200"/>
          <p14:tracePt t="14144" x="6318250" y="5607050"/>
          <p14:tracePt t="14161" x="6261100" y="5556250"/>
          <p14:tracePt t="14177" x="6248400" y="5543550"/>
          <p14:tracePt t="14193" x="6235700" y="5530850"/>
          <p14:tracePt t="17412" x="6235700" y="5518150"/>
          <p14:tracePt t="17423" x="6229350" y="5505450"/>
          <p14:tracePt t="17433" x="6229350" y="5492750"/>
          <p14:tracePt t="17444" x="6223000" y="5473700"/>
          <p14:tracePt t="17458" x="6210300" y="5448300"/>
          <p14:tracePt t="17476" x="6178550" y="5378450"/>
          <p14:tracePt t="17492" x="6165850" y="5334000"/>
          <p14:tracePt t="17509" x="6108700" y="5232400"/>
          <p14:tracePt t="17525" x="6083300" y="5187950"/>
          <p14:tracePt t="17543" x="6019800" y="5086350"/>
          <p14:tracePt t="17560" x="5956300" y="4997450"/>
          <p14:tracePt t="17575" x="5892800" y="4914900"/>
          <p14:tracePt t="17593" x="5797550" y="4819650"/>
          <p14:tracePt t="17611" x="5740400" y="4775200"/>
          <p14:tracePt t="17627" x="5613400" y="4692650"/>
          <p14:tracePt t="17643" x="5568950" y="4667250"/>
          <p14:tracePt t="17660" x="5492750" y="4622800"/>
          <p14:tracePt t="17677" x="5441950" y="4610100"/>
          <p14:tracePt t="17693" x="5422900" y="4603750"/>
          <p14:tracePt t="17710" x="5372100" y="4603750"/>
          <p14:tracePt t="17726" x="5346700" y="4603750"/>
          <p14:tracePt t="17743" x="5295900" y="4603750"/>
          <p14:tracePt t="17760" x="5264150" y="4603750"/>
          <p14:tracePt t="17776" x="5207000" y="4622800"/>
          <p14:tracePt t="17794" x="5143500" y="4635500"/>
          <p14:tracePt t="17810" x="5130800" y="4641850"/>
          <p14:tracePt t="17826" x="5099050" y="4648200"/>
          <p14:tracePt t="17842" x="5086350" y="4648200"/>
          <p14:tracePt t="17859" x="5060950" y="4654550"/>
          <p14:tracePt t="17877" x="5054600" y="4654550"/>
          <p14:tracePt t="17893" x="5041900" y="4654550"/>
          <p14:tracePt t="17921" x="5035550" y="4654550"/>
          <p14:tracePt t="17963" x="5029200" y="4654550"/>
          <p14:tracePt t="18037" x="5035550" y="4654550"/>
          <p14:tracePt t="18049" x="5048250" y="4654550"/>
          <p14:tracePt t="18058" x="5099050" y="4635500"/>
          <p14:tracePt t="18068" x="5175250" y="4616450"/>
          <p14:tracePt t="18079" x="5264150" y="4597400"/>
          <p14:tracePt t="18092" x="5359400" y="4565650"/>
          <p14:tracePt t="18109" x="5543550" y="4533900"/>
          <p14:tracePt t="18128" x="5937250" y="4464050"/>
          <p14:tracePt t="18144" x="6216650" y="4451350"/>
          <p14:tracePt t="18160" x="6375400" y="4451350"/>
          <p14:tracePt t="18176" x="6553200" y="4451350"/>
          <p14:tracePt t="18193" x="6604000" y="4451350"/>
          <p14:tracePt t="18210" x="6673850" y="4457700"/>
          <p14:tracePt t="18228" x="6724650" y="4470400"/>
          <p14:tracePt t="18243" x="6756400" y="4483100"/>
          <p14:tracePt t="18260" x="6807200" y="4514850"/>
          <p14:tracePt t="18277" x="6826250" y="4527550"/>
          <p14:tracePt t="18293" x="6870700" y="4546600"/>
          <p14:tracePt t="18310" x="6883400" y="4565650"/>
          <p14:tracePt t="18326" x="6908800" y="4584700"/>
          <p14:tracePt t="18343" x="6921500" y="4597400"/>
          <p14:tracePt t="18359" x="6959600" y="4629150"/>
          <p14:tracePt t="18377" x="6997700" y="4673600"/>
          <p14:tracePt t="18393" x="7016750" y="4686300"/>
          <p14:tracePt t="18409" x="7061200" y="4718050"/>
          <p14:tracePt t="18425" x="7080250" y="4730750"/>
          <p14:tracePt t="18442" x="7099300" y="4743450"/>
          <p14:tracePt t="18459" x="7112000" y="4743450"/>
          <p14:tracePt t="18475" x="7118350" y="4749800"/>
          <p14:tracePt t="18512" x="7124700" y="4749800"/>
          <p14:tracePt t="19022" x="7124700" y="4743450"/>
          <p14:tracePt t="19034" x="7137400" y="4724400"/>
          <p14:tracePt t="19044" x="7143750" y="4686300"/>
          <p14:tracePt t="19058" x="7156450" y="4654550"/>
          <p14:tracePt t="19075" x="7194550" y="4540250"/>
          <p14:tracePt t="19093" x="7226300" y="4476750"/>
          <p14:tracePt t="19109" x="7270750" y="4330700"/>
          <p14:tracePt t="19128" x="7321550" y="4203700"/>
          <p14:tracePt t="19144" x="7346950" y="4146550"/>
          <p14:tracePt t="19160" x="7397750" y="4038600"/>
          <p14:tracePt t="19177" x="7435850" y="3956050"/>
          <p14:tracePt t="19193" x="7505700" y="3797300"/>
          <p14:tracePt t="19210" x="7550150" y="3702050"/>
          <p14:tracePt t="19226" x="7639050" y="3549650"/>
          <p14:tracePt t="19243" x="7689850" y="3467100"/>
          <p14:tracePt t="19259" x="7778750" y="3321050"/>
          <p14:tracePt t="19276" x="7886700" y="3117850"/>
          <p14:tracePt t="19293" x="7924800" y="3060700"/>
          <p14:tracePt t="19309" x="8001000" y="2921000"/>
          <p14:tracePt t="19326" x="8051800" y="2851150"/>
          <p14:tracePt t="19343" x="8140700" y="2717800"/>
          <p14:tracePt t="19360" x="8178800" y="2667000"/>
          <p14:tracePt t="19378" x="8261350" y="2552700"/>
          <p14:tracePt t="19393" x="8324850" y="2476500"/>
          <p14:tracePt t="19410" x="8362950" y="2438400"/>
          <p14:tracePt t="19426" x="8413750" y="2362200"/>
          <p14:tracePt t="19443" x="8432800" y="2343150"/>
          <p14:tracePt t="19460" x="8483600" y="2273300"/>
          <p14:tracePt t="19477" x="8521700" y="2222500"/>
          <p14:tracePt t="19493" x="8528050" y="2209800"/>
          <p14:tracePt t="19510" x="8547100" y="2171700"/>
          <p14:tracePt t="19526" x="8553450" y="2159000"/>
          <p14:tracePt t="19543" x="8559800" y="2133600"/>
          <p14:tracePt t="19561" x="8559800" y="2120900"/>
          <p14:tracePt t="19575" x="8559800" y="2114550"/>
          <p14:tracePt t="19592" x="8559800" y="2101850"/>
          <p14:tracePt t="19608" x="8559800" y="2095500"/>
          <p14:tracePt t="19625" x="8559800" y="2089150"/>
          <p14:tracePt t="19645" x="8547100" y="2089150"/>
          <p14:tracePt t="19658" x="8540750" y="2095500"/>
          <p14:tracePt t="19675" x="8521700" y="2120900"/>
          <p14:tracePt t="19692" x="8509000" y="2178050"/>
          <p14:tracePt t="19708" x="8502650" y="2209800"/>
          <p14:tracePt t="19709" x="8502650" y="2273300"/>
          <p14:tracePt t="19725" x="8502650" y="2324100"/>
          <p14:tracePt t="19741" x="8502650" y="2374900"/>
          <p14:tracePt t="19758" x="8502650" y="2393950"/>
          <p14:tracePt t="19776" x="8534400" y="2425700"/>
          <p14:tracePt t="19793" x="8547100" y="2444750"/>
          <p14:tracePt t="19809" x="8578850" y="2463800"/>
          <p14:tracePt t="19826" x="8604250" y="2476500"/>
          <p14:tracePt t="19842" x="8616950" y="2482850"/>
          <p14:tracePt t="19859" x="8636000" y="2482850"/>
          <p14:tracePt t="19877" x="8648700" y="2482850"/>
          <p14:tracePt t="19892" x="8661400" y="2476500"/>
          <p14:tracePt t="19909" x="8674100" y="2451100"/>
          <p14:tracePt t="19925" x="8680450" y="2406650"/>
          <p14:tracePt t="19943" x="8680450" y="2374900"/>
          <p14:tracePt t="19959" x="8680450" y="2362200"/>
          <p14:tracePt t="19976" x="8661400" y="2336800"/>
          <p14:tracePt t="19993" x="8636000" y="2324100"/>
          <p14:tracePt t="20010" x="8585200" y="2298700"/>
          <p14:tracePt t="20026" x="8559800" y="2298700"/>
          <p14:tracePt t="20043" x="8509000" y="2292350"/>
          <p14:tracePt t="20060" x="8458200" y="2298700"/>
          <p14:tracePt t="20076" x="8445500" y="2305050"/>
          <p14:tracePt t="20092" x="8420100" y="2343150"/>
          <p14:tracePt t="20109" x="8420100" y="2368550"/>
          <p14:tracePt t="20128" x="8420100" y="2413000"/>
          <p14:tracePt t="20144" x="8420100" y="2444750"/>
          <p14:tracePt t="20160" x="8426450" y="2451100"/>
          <p14:tracePt t="20176" x="8439150" y="2463800"/>
          <p14:tracePt t="20192" x="8451850" y="2470150"/>
          <p14:tracePt t="20209" x="8477250" y="2470150"/>
          <p14:tracePt t="20226" x="8489950" y="2470150"/>
          <p14:tracePt t="20243" x="8502650" y="2470150"/>
          <p14:tracePt t="20261" x="8509000" y="2470150"/>
          <p14:tracePt t="21012" x="8509000" y="2476500"/>
          <p14:tracePt t="21034" x="8509000" y="2482850"/>
          <p14:tracePt t="21044" x="8509000" y="2495550"/>
          <p14:tracePt t="21054" x="8509000" y="2501900"/>
          <p14:tracePt t="21067" x="8509000" y="2514600"/>
          <p14:tracePt t="21077" x="8502650" y="2527300"/>
          <p14:tracePt t="21092" x="8502650" y="2540000"/>
          <p14:tracePt t="21109" x="8489950" y="2565400"/>
          <p14:tracePt t="21127" x="8477250" y="2578100"/>
          <p14:tracePt t="21144" x="8477250" y="2603500"/>
          <p14:tracePt t="21161" x="8451850" y="2660650"/>
          <p14:tracePt t="21177" x="8445500" y="2705100"/>
          <p14:tracePt t="21193" x="8413750" y="2768600"/>
          <p14:tracePt t="21209" x="8394700" y="2800350"/>
          <p14:tracePt t="21225" x="8356600" y="2851150"/>
          <p14:tracePt t="21242" x="8343900" y="2876550"/>
          <p14:tracePt t="21259" x="8318500" y="2901950"/>
          <p14:tracePt t="21277" x="8286750" y="2927350"/>
          <p14:tracePt t="21293" x="8280400" y="2933700"/>
          <p14:tracePt t="21310" x="8261350" y="2952750"/>
          <p14:tracePt t="21326" x="8255000" y="2965450"/>
          <p14:tracePt t="21343" x="8229600" y="2990850"/>
          <p14:tracePt t="21359" x="8223250" y="3003550"/>
          <p14:tracePt t="21376" x="8204200" y="3048000"/>
          <p14:tracePt t="21395" x="8185150" y="3079750"/>
          <p14:tracePt t="21410" x="8172450" y="3105150"/>
          <p14:tracePt t="21426" x="8147050" y="3143250"/>
          <p14:tracePt t="21444" x="8134350" y="3175000"/>
          <p14:tracePt t="21460" x="8115300" y="3219450"/>
          <p14:tracePt t="21476" x="8102600" y="3238500"/>
          <p14:tracePt t="21493" x="8089900" y="3276600"/>
          <p14:tracePt t="21510" x="8077200" y="3308350"/>
          <p14:tracePt t="21526" x="8064500" y="3327400"/>
          <p14:tracePt t="21543" x="8058150" y="3352800"/>
          <p14:tracePt t="21559" x="8051800" y="3365500"/>
          <p14:tracePt t="21576" x="8045450" y="3384550"/>
          <p14:tracePt t="21593" x="8039100" y="3397250"/>
          <p14:tracePt t="21610" x="8032750" y="3416300"/>
          <p14:tracePt t="21628" x="8026400" y="3422650"/>
          <p14:tracePt t="21643" x="8020050" y="3429000"/>
          <p14:tracePt t="21660" x="8013700" y="3435350"/>
          <p14:tracePt t="21679" x="8013700" y="3441700"/>
          <p14:tracePt t="21700" x="8007350" y="3441700"/>
          <p14:tracePt t="21711" x="8007350" y="3448050"/>
          <p14:tracePt t="21742" x="8007350" y="3454400"/>
          <p14:tracePt t="21827" x="8001000" y="3460750"/>
          <p14:tracePt t="21869" x="8001000" y="3467100"/>
          <p14:tracePt t="21995" x="8001000" y="3473450"/>
          <p14:tracePt t="22006" x="7994650" y="3473450"/>
          <p14:tracePt t="22028" x="7994650" y="3479800"/>
          <p14:tracePt t="22049" x="7988300" y="3486150"/>
          <p14:tracePt t="22070" x="7981950" y="3492500"/>
          <p14:tracePt t="22093" x="7975600" y="3498850"/>
          <p14:tracePt t="22102" x="7975600" y="3505200"/>
          <p14:tracePt t="22115" x="7969250" y="3511550"/>
          <p14:tracePt t="22127" x="7962900" y="3524250"/>
          <p14:tracePt t="22144" x="7956550" y="3530600"/>
          <p14:tracePt t="22160" x="7937500" y="3556000"/>
          <p14:tracePt t="22177" x="7905750" y="3575050"/>
          <p14:tracePt t="22193" x="7886700" y="3594100"/>
          <p14:tracePt t="22210" x="7854950" y="3625850"/>
          <p14:tracePt t="22226" x="7848600" y="3638550"/>
          <p14:tracePt t="22243" x="7816850" y="3663950"/>
          <p14:tracePt t="22261" x="7791450" y="3695700"/>
          <p14:tracePt t="22276" x="7785100" y="3721100"/>
          <p14:tracePt t="22293" x="7766050" y="3740150"/>
          <p14:tracePt t="22309" x="7759700" y="3752850"/>
          <p14:tracePt t="22326" x="7747000" y="3765550"/>
          <p14:tracePt t="22343" x="7747000" y="3778250"/>
          <p14:tracePt t="22359" x="7740650" y="3790950"/>
          <p14:tracePt t="22378" x="7740650" y="3797300"/>
          <p14:tracePt t="22410" x="7740650" y="3803650"/>
          <p14:tracePt t="22431" x="7734300" y="3810000"/>
          <p14:tracePt t="22452" x="7727950" y="3816350"/>
          <p14:tracePt t="22462" x="7727950" y="3829050"/>
          <p14:tracePt t="22473" x="7721600" y="3835400"/>
          <p14:tracePt t="22484" x="7721600" y="3841750"/>
          <p14:tracePt t="22494" x="7715250" y="3854450"/>
          <p14:tracePt t="22510" x="7715250" y="3860800"/>
          <p14:tracePt t="22526" x="7702550" y="3873500"/>
          <p14:tracePt t="22542" x="7702550" y="3879850"/>
          <p14:tracePt t="22559" x="7696200" y="3892550"/>
          <p14:tracePt t="22575" x="7689850" y="3905250"/>
          <p14:tracePt t="22592" x="7689850" y="3911600"/>
          <p14:tracePt t="22609" x="7683500" y="3917950"/>
          <p14:tracePt t="22625" x="7677150" y="3937000"/>
          <p14:tracePt t="22643" x="7664450" y="3956050"/>
          <p14:tracePt t="22659" x="7658100" y="3956050"/>
          <p14:tracePt t="22676" x="7645400" y="3981450"/>
          <p14:tracePt t="22692" x="7639050" y="3994150"/>
          <p14:tracePt t="22709" x="7626350" y="4025900"/>
          <p14:tracePt t="22725" x="7620000" y="4025900"/>
          <p14:tracePt t="22741" x="7613650" y="4038600"/>
          <p14:tracePt t="22759" x="7613650" y="4044950"/>
          <p14:tracePt t="22776" x="7613650" y="4051300"/>
          <p14:tracePt t="22794" x="7613650" y="4057650"/>
          <p14:tracePt t="23204" x="7607300" y="4057650"/>
          <p14:tracePt t="23214" x="7600950" y="4064000"/>
          <p14:tracePt t="23226" x="7588250" y="4070350"/>
          <p14:tracePt t="23243" x="7575550" y="4076700"/>
          <p14:tracePt t="23259" x="7505700" y="4114800"/>
          <p14:tracePt t="23277" x="7448550" y="4140200"/>
          <p14:tracePt t="23278" x="7366000" y="4171950"/>
          <p14:tracePt t="23292" x="7289800" y="4203700"/>
          <p14:tracePt t="23310" x="6997700" y="4305300"/>
          <p14:tracePt t="23326" x="6788150" y="4375150"/>
          <p14:tracePt t="23342" x="6400800" y="4470400"/>
          <p14:tracePt t="23358" x="6127750" y="4514850"/>
          <p14:tracePt t="23376" x="5746750" y="4552950"/>
          <p14:tracePt t="23395" x="5353050" y="4552950"/>
          <p14:tracePt t="23410" x="5238750" y="4540250"/>
          <p14:tracePt t="23427" x="5054600" y="4476750"/>
          <p14:tracePt t="23442" x="4984750" y="4425950"/>
          <p14:tracePt t="23459" x="4883150" y="4362450"/>
          <p14:tracePt t="23476" x="4851400" y="4337050"/>
          <p14:tracePt t="23493" x="4813300" y="4311650"/>
          <p14:tracePt t="23510" x="4794250" y="4292600"/>
          <p14:tracePt t="23526" x="4787900" y="4292600"/>
          <p14:tracePt t="23542" x="4781550" y="4286250"/>
          <p14:tracePt t="23559" x="4781550" y="4279900"/>
          <p14:tracePt t="23575" x="4781550" y="4273550"/>
          <p14:tracePt t="23605" x="4775200" y="4273550"/>
          <p14:tracePt t="23648" x="4768850" y="4273550"/>
          <p14:tracePt t="23966" x="4762500" y="4273550"/>
          <p14:tracePt t="24009" x="4756150" y="4273550"/>
          <p14:tracePt t="24029" x="4749800" y="4273550"/>
          <p14:tracePt t="24041" x="4749800" y="4267200"/>
          <p14:tracePt t="24052" x="4743450" y="4267200"/>
          <p14:tracePt t="24061" x="4743450" y="4260850"/>
          <p14:tracePt t="24113" x="4743450" y="4254500"/>
          <p14:tracePt t="24123" x="4743450" y="4241800"/>
          <p14:tracePt t="24134" x="4743450" y="4229100"/>
          <p14:tracePt t="24144" x="4749800" y="4216400"/>
          <p14:tracePt t="24158" x="4768850" y="4191000"/>
          <p14:tracePt t="24175" x="4819650" y="4146550"/>
          <p14:tracePt t="24191" x="4972050" y="4032250"/>
          <p14:tracePt t="24208" x="5308600" y="3898900"/>
          <p14:tracePt t="24224" x="5441950" y="3854450"/>
          <p14:tracePt t="24241" x="5651500" y="3810000"/>
          <p14:tracePt t="24258" x="5765800" y="3803650"/>
          <p14:tracePt t="24275" x="5918200" y="3803650"/>
          <p14:tracePt t="24291" x="5956300" y="3803650"/>
          <p14:tracePt t="24308" x="5988050" y="3803650"/>
          <p14:tracePt t="24325" x="6000750" y="3803650"/>
          <p14:tracePt t="24341" x="6007100" y="3803650"/>
          <p14:tracePt t="24358" x="6013450" y="3803650"/>
          <p14:tracePt t="24389" x="6019800" y="3803650"/>
          <p14:tracePt t="25036" x="6026150" y="3803650"/>
          <p14:tracePt t="25077" x="6026150" y="3810000"/>
          <p14:tracePt t="25087" x="6026150" y="3822700"/>
          <p14:tracePt t="26792" x="5988050" y="3829050"/>
          <p14:tracePt t="26802" x="5949950" y="3835400"/>
          <p14:tracePt t="26812" x="5892800" y="3848100"/>
          <p14:tracePt t="26825" x="5829300" y="3854450"/>
          <p14:tracePt t="26842" x="5727700" y="3867150"/>
          <p14:tracePt t="26859" x="5575300" y="3867150"/>
          <p14:tracePt t="26877" x="5416550" y="3822700"/>
          <p14:tracePt t="26894" x="5327650" y="3803650"/>
          <p14:tracePt t="26910" x="5149850" y="3721100"/>
          <p14:tracePt t="26926" x="5080000" y="3683000"/>
          <p14:tracePt t="26943" x="4984750" y="3587750"/>
          <p14:tracePt t="26959" x="4940300" y="3530600"/>
          <p14:tracePt t="26975" x="4845050" y="3352800"/>
          <p14:tracePt t="26992" x="4787900" y="3219450"/>
          <p14:tracePt t="27008" x="4768850" y="3162300"/>
          <p14:tracePt t="27024" x="4756150" y="3092450"/>
          <p14:tracePt t="27042" x="4743450" y="3060700"/>
          <p14:tracePt t="27058" x="4743450" y="3003550"/>
          <p14:tracePt t="27075" x="4743450" y="2965450"/>
          <p14:tracePt t="27092" x="4743450" y="2863850"/>
          <p14:tracePt t="27109" x="4743450" y="2762250"/>
          <p14:tracePt t="27125" x="4743450" y="2711450"/>
          <p14:tracePt t="27144" x="4749800" y="2660650"/>
          <p14:tracePt t="27159" x="4756150" y="2641600"/>
          <p14:tracePt t="27175" x="4756150" y="2616200"/>
          <p14:tracePt t="27193" x="4762500" y="2597150"/>
          <p14:tracePt t="27208" x="4762500" y="2590800"/>
          <p14:tracePt t="27225" x="4762500" y="2578100"/>
          <p14:tracePt t="27256" x="4762500" y="2571750"/>
          <p14:tracePt t="28146" x="4762500" y="2565400"/>
          <p14:tracePt t="28157" x="4756150" y="2565400"/>
          <p14:tracePt t="28167" x="4743450" y="2559050"/>
          <p14:tracePt t="28178" x="4730750" y="2559050"/>
          <p14:tracePt t="28193" x="4718050" y="2559050"/>
          <p14:tracePt t="28210" x="4705350" y="2559050"/>
          <p14:tracePt t="28226" x="4699000" y="2559050"/>
          <p14:tracePt t="28243" x="4679950" y="2559050"/>
          <p14:tracePt t="28259" x="4673600" y="2559050"/>
          <p14:tracePt t="28276" x="4667250" y="2559050"/>
          <p14:tracePt t="28305" x="4667250" y="2565400"/>
          <p14:tracePt t="28317" x="4660900" y="2571750"/>
          <p14:tracePt t="28326" x="4660900" y="2578100"/>
          <p14:tracePt t="28342" x="4654550" y="2603500"/>
          <p14:tracePt t="28359" x="4654550" y="2641600"/>
          <p14:tracePt t="28375" x="4654550" y="2654300"/>
          <p14:tracePt t="28393" x="4654550" y="2679700"/>
          <p14:tracePt t="28411" x="4679950" y="2711450"/>
          <p14:tracePt t="28426" x="4705350" y="2717800"/>
          <p14:tracePt t="28443" x="4775200" y="2730500"/>
          <p14:tracePt t="28459" x="4806950" y="2730500"/>
          <p14:tracePt t="28476" x="4864100" y="2730500"/>
          <p14:tracePt t="28492" x="4883150" y="2705100"/>
          <p14:tracePt t="28509" x="4940300" y="2667000"/>
          <p14:tracePt t="28525" x="4959350" y="2647950"/>
          <p14:tracePt t="28542" x="4972050" y="2628900"/>
          <p14:tracePt t="28559" x="4978400" y="2603500"/>
          <p14:tracePt t="28575" x="4978400" y="2584450"/>
          <p14:tracePt t="28592" x="4978400" y="2533650"/>
          <p14:tracePt t="28609" x="4965700" y="2520950"/>
          <p14:tracePt t="28626" x="4914900" y="2489200"/>
          <p14:tracePt t="28643" x="4838700" y="2476500"/>
          <p14:tracePt t="28659" x="4800600" y="2476500"/>
          <p14:tracePt t="28676" x="4743450" y="2476500"/>
          <p14:tracePt t="28693" x="4724400" y="2495550"/>
          <p14:tracePt t="28709" x="4686300" y="2546350"/>
          <p14:tracePt t="28726" x="4667250" y="2603500"/>
          <p14:tracePt t="28742" x="4641850" y="2711450"/>
          <p14:tracePt t="28759" x="4629150" y="2755900"/>
          <p14:tracePt t="28775" x="4629150" y="2800350"/>
          <p14:tracePt t="28793" x="4629150" y="2844800"/>
          <p14:tracePt t="28808" x="4648200" y="2863850"/>
          <p14:tracePt t="28824" x="4730750" y="2914650"/>
          <p14:tracePt t="28841" x="4800600" y="2933700"/>
          <p14:tracePt t="28858" x="4902200" y="2933700"/>
          <p14:tracePt t="28874" x="4965700" y="2933700"/>
          <p14:tracePt t="28891" x="5067300" y="2889250"/>
          <p14:tracePt t="28908" x="5111750" y="2851150"/>
          <p14:tracePt t="28924" x="5137150" y="2800350"/>
          <p14:tracePt t="28941" x="5149850" y="2679700"/>
          <p14:tracePt t="28958" x="5124450" y="2609850"/>
          <p14:tracePt t="28974" x="5080000" y="2559050"/>
          <p14:tracePt t="28993" x="5003800" y="2514600"/>
          <p14:tracePt t="29009" x="4946650" y="2508250"/>
          <p14:tracePt t="29026" x="4832350" y="2508250"/>
          <p14:tracePt t="29041" x="4787900" y="2514600"/>
          <p14:tracePt t="29058" x="4743450" y="2559050"/>
          <p14:tracePt t="29074" x="4730750" y="2571750"/>
          <p14:tracePt t="29092" x="4711700" y="2590800"/>
          <p14:tracePt t="29109" x="4699000" y="2628900"/>
          <p14:tracePt t="29125" x="4699000" y="2641600"/>
          <p14:tracePt t="29144" x="4699000" y="2673350"/>
          <p14:tracePt t="29159" x="4699000" y="2686050"/>
          <p14:tracePt t="29176" x="4699000" y="2692400"/>
          <p14:tracePt t="29192" x="4699000" y="2698750"/>
          <p14:tracePt t="29209" x="4699000" y="2705100"/>
          <p14:tracePt t="29238" x="4699000" y="2711450"/>
          <p14:tracePt t="33096" x="4699000" y="2717800"/>
          <p14:tracePt t="33106" x="4699000" y="2730500"/>
          <p14:tracePt t="33116" x="4699000" y="2736850"/>
          <p14:tracePt t="33128" x="4699000" y="2743200"/>
          <p14:tracePt t="33142" x="4699000" y="2755900"/>
          <p14:tracePt t="33159" x="4711700" y="2787650"/>
          <p14:tracePt t="33176" x="4718050" y="2800350"/>
          <p14:tracePt t="33192" x="4730750" y="2844800"/>
          <p14:tracePt t="33209" x="4749800" y="2870200"/>
          <p14:tracePt t="33225" x="4775200" y="2914650"/>
          <p14:tracePt t="33242" x="4787900" y="2933700"/>
          <p14:tracePt t="33257" x="4819650" y="2978150"/>
          <p14:tracePt t="33275" x="4838700" y="3003550"/>
          <p14:tracePt t="33292" x="4851400" y="3016250"/>
          <p14:tracePt t="33309" x="4908550" y="3067050"/>
          <p14:tracePt t="33325" x="4940300" y="3079750"/>
          <p14:tracePt t="33342" x="5016500" y="3130550"/>
          <p14:tracePt t="33358" x="5060950" y="3149600"/>
          <p14:tracePt t="33375" x="5162550" y="3200400"/>
          <p14:tracePt t="33392" x="5283200" y="3251200"/>
          <p14:tracePt t="33409" x="5340350" y="3270250"/>
          <p14:tracePt t="33425" x="5448300" y="3308350"/>
          <p14:tracePt t="33441" x="5499100" y="3321050"/>
          <p14:tracePt t="33457" x="5588000" y="3340100"/>
          <p14:tracePt t="33474" x="5613400" y="3346450"/>
          <p14:tracePt t="33491" x="5708650" y="3359150"/>
          <p14:tracePt t="33508" x="5822950" y="3365500"/>
          <p14:tracePt t="33524" x="5892800" y="3378200"/>
          <p14:tracePt t="33540" x="5969000" y="3378200"/>
          <p14:tracePt t="33557" x="6007100" y="3378200"/>
          <p14:tracePt t="33574" x="6108700" y="3378200"/>
          <p14:tracePt t="33591" x="6172200" y="3378200"/>
          <p14:tracePt t="33607" x="6286500" y="3352800"/>
          <p14:tracePt t="33625" x="6381750" y="3308350"/>
          <p14:tracePt t="33641" x="6426200" y="3282950"/>
          <p14:tracePt t="33659" x="6515100" y="3238500"/>
          <p14:tracePt t="33675" x="6572250" y="3219450"/>
          <p14:tracePt t="33692" x="6692900" y="3175000"/>
          <p14:tracePt t="33709" x="6794500" y="3130550"/>
          <p14:tracePt t="33725" x="6832600" y="3111500"/>
          <p14:tracePt t="33742" x="6915150" y="3092450"/>
          <p14:tracePt t="33758" x="6959600" y="3092450"/>
          <p14:tracePt t="34323" x="6965950" y="3086100"/>
          <p14:tracePt t="34334" x="6978650" y="3079750"/>
          <p14:tracePt t="34344" x="6985000" y="3079750"/>
          <p14:tracePt t="34358" x="6997700" y="3073400"/>
          <p14:tracePt t="34375" x="7004050" y="3067050"/>
          <p14:tracePt t="34392" x="7029450" y="3054350"/>
          <p14:tracePt t="34409" x="7042150" y="3041650"/>
          <p14:tracePt t="34426" x="7048500" y="3035300"/>
          <p14:tracePt t="34442" x="7061200" y="3022600"/>
          <p14:tracePt t="34458" x="7067550" y="3022600"/>
          <p14:tracePt t="34475" x="7073900" y="3016250"/>
          <p14:tracePt t="34494" x="7080250" y="3009900"/>
          <p14:tracePt t="34514" x="7080250" y="3003550"/>
          <p14:tracePt t="34526" x="7080250" y="2997200"/>
          <p14:tracePt t="34542" x="7086600" y="2990850"/>
          <p14:tracePt t="34558" x="7099300" y="2984500"/>
          <p14:tracePt t="34575" x="7099300" y="2978150"/>
          <p14:tracePt t="34592" x="7112000" y="2965450"/>
          <p14:tracePt t="34607" x="7112000" y="2959100"/>
          <p14:tracePt t="34624" x="7118350" y="2946400"/>
          <p14:tracePt t="34640" x="7124700" y="2933700"/>
          <p14:tracePt t="34657" x="7131050" y="2921000"/>
          <p14:tracePt t="34674" x="7137400" y="2914650"/>
          <p14:tracePt t="34691" x="7137400" y="2908300"/>
          <p14:tracePt t="34707" x="7137400" y="2901950"/>
          <p14:tracePt t="34724" x="7143750" y="2895600"/>
          <p14:tracePt t="34757" x="7150100" y="2889250"/>
          <p14:tracePt t="34767" x="7150100" y="2882900"/>
          <p14:tracePt t="34777" x="7156450" y="2870200"/>
          <p14:tracePt t="34791" x="7156450" y="2863850"/>
          <p14:tracePt t="34807" x="7162800" y="2851150"/>
          <p14:tracePt t="34825" x="7175500" y="2825750"/>
          <p14:tracePt t="34842" x="7181850" y="2806700"/>
          <p14:tracePt t="34858" x="7188200" y="2794000"/>
          <p14:tracePt t="34875" x="7188200" y="2787650"/>
          <p14:tracePt t="34892" x="7188200" y="2781300"/>
          <p14:tracePt t="34909" x="7194550" y="2774950"/>
          <p14:tracePt t="34937" x="7194550" y="2768600"/>
          <p14:tracePt t="34980" x="7194550" y="2762250"/>
          <p14:tracePt t="35064" x="7194550" y="2755900"/>
          <p14:tracePt t="35108" x="7194550" y="2749550"/>
          <p14:tracePt t="35129" x="7194550" y="2743200"/>
          <p14:tracePt t="35160" x="7194550" y="2736850"/>
          <p14:tracePt t="35182" x="7194550" y="2730500"/>
          <p14:tracePt t="35192" x="7188200" y="2730500"/>
          <p14:tracePt t="35202" x="7188200" y="2724150"/>
          <p14:tracePt t="35212" x="7181850" y="2724150"/>
          <p14:tracePt t="35225" x="7181850" y="2717800"/>
          <p14:tracePt t="35242" x="7175500" y="2717800"/>
          <p14:tracePt t="35259" x="7162800" y="2717800"/>
          <p14:tracePt t="35276" x="7156450" y="2717800"/>
          <p14:tracePt t="35308" x="7150100" y="2711450"/>
          <p14:tracePt t="35329" x="7143750" y="2711450"/>
          <p14:tracePt t="35340" x="7137400" y="2711450"/>
          <p14:tracePt t="35350" x="7131050" y="2711450"/>
          <p14:tracePt t="35361" x="7124700" y="2711450"/>
          <p14:tracePt t="35382" x="7118350" y="2711450"/>
          <p14:tracePt t="35403" x="7112000" y="2711450"/>
          <p14:tracePt t="35413" x="7105650" y="2711450"/>
          <p14:tracePt t="35426" x="7099300" y="2711450"/>
          <p14:tracePt t="35442" x="7092950" y="2711450"/>
          <p14:tracePt t="35458" x="7080250" y="2711450"/>
          <p14:tracePt t="35477" x="7073900" y="2711450"/>
          <p14:tracePt t="35491" x="7067550" y="2711450"/>
          <p14:tracePt t="35509" x="7054850" y="2711450"/>
          <p14:tracePt t="35525" x="7048500" y="2711450"/>
          <p14:tracePt t="35542" x="7042150" y="2711450"/>
          <p14:tracePt t="35561" x="7035800" y="2717800"/>
          <p14:tracePt t="35575" x="7035800" y="2724150"/>
          <p14:tracePt t="35592" x="7029450" y="2730500"/>
          <p14:tracePt t="35609" x="7029450" y="2743200"/>
          <p14:tracePt t="35625" x="7029450" y="2762250"/>
          <p14:tracePt t="35641" x="7029450" y="2774950"/>
          <p14:tracePt t="35659" x="7029450" y="2813050"/>
          <p14:tracePt t="35675" x="7029450" y="2825750"/>
          <p14:tracePt t="35692" x="7067550" y="2857500"/>
          <p14:tracePt t="35709" x="7099300" y="2882900"/>
          <p14:tracePt t="35725" x="7188200" y="2927350"/>
          <p14:tracePt t="35743" x="7258050" y="2933700"/>
          <p14:tracePt t="35758" x="7283450" y="2933700"/>
          <p14:tracePt t="35774" x="7334250" y="2927350"/>
          <p14:tracePt t="35790" x="7353300" y="2921000"/>
          <p14:tracePt t="35807" x="7397750" y="2889250"/>
          <p14:tracePt t="35824" x="7410450" y="2870200"/>
          <p14:tracePt t="35840" x="7442200" y="2819400"/>
          <p14:tracePt t="35857" x="7461250" y="2768600"/>
          <p14:tracePt t="35874" x="7461250" y="2749550"/>
          <p14:tracePt t="35890" x="7461250" y="2705100"/>
          <p14:tracePt t="35907" x="7461250" y="2692400"/>
          <p14:tracePt t="35924" x="7442200" y="2667000"/>
          <p14:tracePt t="35941" x="7423150" y="2660650"/>
          <p14:tracePt t="35957" x="7359650" y="2647950"/>
          <p14:tracePt t="35974" x="7270750" y="2647950"/>
          <p14:tracePt t="35992" x="7232650" y="2647950"/>
          <p14:tracePt t="36009" x="7162800" y="2647950"/>
          <p14:tracePt t="36024" x="7131050" y="2654300"/>
          <p14:tracePt t="36041" x="7105650" y="2667000"/>
          <p14:tracePt t="36059" x="7092950" y="2673350"/>
          <p14:tracePt t="36075" x="7086600" y="2673350"/>
          <p14:tracePt t="36093" x="7080250" y="2679700"/>
          <p14:tracePt t="36133" x="7073900" y="2679700"/>
          <p14:tracePt t="37555" x="7073900" y="2686050"/>
          <p14:tracePt t="37566" x="7073900" y="2692400"/>
          <p14:tracePt t="37576" x="7073900" y="2705100"/>
          <p14:tracePt t="37592" x="7067550" y="2717800"/>
          <p14:tracePt t="37609" x="7067550" y="2743200"/>
          <p14:tracePt t="37624" x="7067550" y="2755900"/>
          <p14:tracePt t="37641" x="7067550" y="2768600"/>
          <p14:tracePt t="37658" x="7080250" y="2774950"/>
          <p14:tracePt t="37675" x="7112000" y="2781300"/>
          <p14:tracePt t="37693" x="7150100" y="2781300"/>
          <p14:tracePt t="37708" x="7175500" y="2781300"/>
          <p14:tracePt t="37725" x="7200900" y="2749550"/>
          <p14:tracePt t="37740" x="7213600" y="2736850"/>
          <p14:tracePt t="37757" x="7232650" y="2711450"/>
          <p14:tracePt t="37774" x="7239000" y="2692400"/>
          <p14:tracePt t="37791" x="7251700" y="2660650"/>
          <p14:tracePt t="37809" x="7251700" y="2635250"/>
          <p14:tracePt t="37824" x="7251700" y="2628900"/>
          <p14:tracePt t="37841" x="7226300" y="2616200"/>
          <p14:tracePt t="37858" x="7188200" y="2616200"/>
          <p14:tracePt t="37874" x="7105650" y="2628900"/>
          <p14:tracePt t="37891" x="7073900" y="2641600"/>
          <p14:tracePt t="37908" x="7029450" y="2679700"/>
          <p14:tracePt t="37927" x="7004050" y="2705100"/>
          <p14:tracePt t="37942" x="6991350" y="2724150"/>
          <p14:tracePt t="37958" x="6978650" y="2762250"/>
          <p14:tracePt t="37973" x="6978650" y="2781300"/>
          <p14:tracePt t="37990" x="6972300" y="2806700"/>
          <p14:tracePt t="38008" x="6972300" y="2813050"/>
          <p14:tracePt t="38025" x="6972300" y="2825750"/>
          <p14:tracePt t="38084" x="6972300" y="2832100"/>
        </p14:tracePtLst>
      </p14:laserTraceLst>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1"/>
          <p:cNvSpPr>
            <a:spLocks noGrp="1"/>
          </p:cNvSpPr>
          <p:nvPr>
            <p:ph type="title"/>
          </p:nvPr>
        </p:nvSpPr>
        <p:spPr>
          <a:xfrm>
            <a:off x="457200" y="274638"/>
            <a:ext cx="8229600" cy="1143000"/>
          </a:xfrm>
        </p:spPr>
        <p:txBody>
          <a:bodyPr/>
          <a:lstStyle/>
          <a:p>
            <a:r>
              <a:rPr lang="en-US" altLang="en-US"/>
              <a:t>Study design</a:t>
            </a:r>
          </a:p>
        </p:txBody>
      </p:sp>
      <p:sp>
        <p:nvSpPr>
          <p:cNvPr id="26627" name="Espaço Reservado para Conteúdo 2"/>
          <p:cNvSpPr>
            <a:spLocks noGrp="1"/>
          </p:cNvSpPr>
          <p:nvPr>
            <p:ph idx="1"/>
          </p:nvPr>
        </p:nvSpPr>
        <p:spPr/>
        <p:txBody>
          <a:bodyPr/>
          <a:lstStyle/>
          <a:p>
            <a:r>
              <a:rPr lang="en-US" altLang="en-US"/>
              <a:t>Retrospective studies</a:t>
            </a:r>
          </a:p>
          <a:p>
            <a:pPr lvl="1"/>
            <a:r>
              <a:rPr lang="en-US" altLang="en-US"/>
              <a:t>Strengths: simplicity and feasibility; relatively low costs</a:t>
            </a:r>
          </a:p>
          <a:p>
            <a:pPr lvl="1"/>
            <a:r>
              <a:rPr lang="en-US" altLang="en-US"/>
              <a:t>Limitations: identification of patients has to be done in retrospect; missing information; incorrectly recorded information; reliability of information (predictors and outcome)</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26630"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BF719CB-62D4-4CFD-BF38-80C6230B6E3F}" type="slidenum">
              <a:rPr lang="pt-BR" altLang="en-US" sz="1200" smtClean="0">
                <a:solidFill>
                  <a:srgbClr val="898989"/>
                </a:solidFill>
              </a:rPr>
              <a:pPr>
                <a:spcBef>
                  <a:spcPct val="0"/>
                </a:spcBef>
                <a:buFontTx/>
                <a:buNone/>
              </a:pPr>
              <a:t>25</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2485" x="6965950" y="2838450"/>
          <p14:tracePt t="2497" x="6946900" y="2844800"/>
          <p14:tracePt t="2506" x="6902450" y="2863850"/>
          <p14:tracePt t="2517" x="6800850" y="2901950"/>
          <p14:tracePt t="2531" x="6673850" y="2927350"/>
          <p14:tracePt t="2547" x="6540500" y="2971800"/>
          <p14:tracePt t="2564" x="6140450" y="3048000"/>
          <p14:tracePt t="2580" x="5835650" y="3105150"/>
          <p14:tracePt t="2596" x="5708650" y="3117850"/>
          <p14:tracePt t="2613" x="5492750" y="3117850"/>
          <p14:tracePt t="2630" x="5416550" y="3117850"/>
          <p14:tracePt t="2646" x="5295900" y="3086100"/>
          <p14:tracePt t="2663" x="5251450" y="3060700"/>
          <p14:tracePt t="2680" x="5187950" y="3022600"/>
          <p14:tracePt t="2697" x="5149850" y="2990850"/>
          <p14:tracePt t="2714" x="5130800" y="2984500"/>
          <p14:tracePt t="2730" x="5124450" y="2971800"/>
          <p14:tracePt t="3131" x="5111750" y="2971800"/>
          <p14:tracePt t="3143" x="5099050" y="2965450"/>
          <p14:tracePt t="3152" x="5073650" y="2952750"/>
          <p14:tracePt t="3163" x="5048250" y="2933700"/>
          <p14:tracePt t="3179" x="4991100" y="2895600"/>
          <p14:tracePt t="3195" x="4838700" y="2787650"/>
          <p14:tracePt t="3213" x="4749800" y="2705100"/>
          <p14:tracePt t="3229" x="4572000" y="2463800"/>
          <p14:tracePt t="3246" x="4495800" y="2368550"/>
          <p14:tracePt t="3262" x="4362450" y="2190750"/>
          <p14:tracePt t="3279" x="4260850" y="2076450"/>
          <p14:tracePt t="3295" x="4216400" y="2019300"/>
          <p14:tracePt t="3312" x="4146550" y="1936750"/>
          <p14:tracePt t="3329" x="4108450" y="1911350"/>
          <p14:tracePt t="3346" x="4064000" y="1866900"/>
          <p14:tracePt t="3362" x="4051300" y="1854200"/>
          <p14:tracePt t="3379" x="4013200" y="1835150"/>
          <p14:tracePt t="3396" x="3975100" y="1822450"/>
          <p14:tracePt t="3412" x="3956050" y="1822450"/>
          <p14:tracePt t="3429" x="3898900" y="1828800"/>
          <p14:tracePt t="3445" x="3873500" y="1841500"/>
          <p14:tracePt t="3464" x="3848100" y="1854200"/>
          <p14:tracePt t="3492" x="3841750" y="1860550"/>
          <p14:tracePt t="3502" x="3835400" y="1860550"/>
          <p14:tracePt t="3514" x="3829050" y="1866900"/>
          <p14:tracePt t="3530" x="3822700" y="1873250"/>
          <p14:tracePt t="3547" x="3816350" y="1879600"/>
          <p14:tracePt t="3607" x="3816350" y="1885950"/>
          <p14:tracePt t="3618" x="3816350" y="1905000"/>
          <p14:tracePt t="3629" x="3810000" y="1917700"/>
          <p14:tracePt t="3639" x="3810000" y="1936750"/>
          <p14:tracePt t="3649" x="3810000" y="1962150"/>
          <p14:tracePt t="3662" x="3810000" y="1981200"/>
          <p14:tracePt t="3679" x="3810000" y="2000250"/>
          <p14:tracePt t="3696" x="3810000" y="2038350"/>
          <p14:tracePt t="3714" x="3835400" y="2095500"/>
          <p14:tracePt t="3730" x="3854450" y="2127250"/>
          <p14:tracePt t="3747" x="3905250" y="2203450"/>
          <p14:tracePt t="3764" x="3937000" y="2235200"/>
          <p14:tracePt t="3781" x="4019550" y="2317750"/>
          <p14:tracePt t="3798" x="4121150" y="2374900"/>
          <p14:tracePt t="3813" x="4197350" y="2393950"/>
          <p14:tracePt t="3830" x="4375150" y="2393950"/>
          <p14:tracePt t="3847" x="4451350" y="2393950"/>
          <p14:tracePt t="3863" x="4559300" y="2362200"/>
          <p14:tracePt t="3880" x="4603750" y="2336800"/>
          <p14:tracePt t="3897" x="4673600" y="2266950"/>
          <p14:tracePt t="3914" x="4749800" y="2152650"/>
          <p14:tracePt t="3930" x="4768850" y="2095500"/>
          <p14:tracePt t="3947" x="4800600" y="1987550"/>
          <p14:tracePt t="3964" x="4800600" y="1949450"/>
          <p14:tracePt t="3980" x="4787900" y="1892300"/>
          <p14:tracePt t="3997" x="4775200" y="1860550"/>
          <p14:tracePt t="4000" x="4749800" y="1847850"/>
          <p14:tracePt t="4013" x="4711700" y="1828800"/>
          <p14:tracePt t="4031" x="4578350" y="1803400"/>
          <p14:tracePt t="4047" x="4514850" y="1803400"/>
          <p14:tracePt t="4064" x="4394200" y="1822450"/>
          <p14:tracePt t="4080" x="4349750" y="1866900"/>
          <p14:tracePt t="4097" x="4254500" y="1962150"/>
          <p14:tracePt t="4114" x="4216400" y="2044700"/>
          <p14:tracePt t="4130" x="4108450" y="2260600"/>
          <p14:tracePt t="4148" x="4057650" y="2514600"/>
          <p14:tracePt t="4163" x="4057650" y="2603500"/>
          <p14:tracePt t="4183" x="4057650" y="2730500"/>
          <p14:tracePt t="4197" x="4057650" y="2774950"/>
          <p14:tracePt t="4213" x="4070350" y="2844800"/>
          <p14:tracePt t="4230" x="4083050" y="2863850"/>
          <p14:tracePt t="4247" x="4114800" y="2908300"/>
          <p14:tracePt t="4264" x="4165600" y="2952750"/>
          <p14:tracePt t="4280" x="4191000" y="2978150"/>
          <p14:tracePt t="4297" x="4241800" y="3003550"/>
          <p14:tracePt t="4314" x="4260850" y="3022600"/>
          <p14:tracePt t="4329" x="4298950" y="3041650"/>
          <p14:tracePt t="4346" x="4311650" y="3041650"/>
          <p14:tracePt t="4362" x="4318000" y="3048000"/>
          <p14:tracePt t="4379" x="4324350" y="3054350"/>
          <p14:tracePt t="4528" x="4330700" y="3054350"/>
          <p14:tracePt t="4538" x="4343400" y="3048000"/>
          <p14:tracePt t="4549" x="4349750" y="3022600"/>
          <p14:tracePt t="4563" x="4368800" y="2997200"/>
          <p14:tracePt t="4582" x="4413250" y="2908300"/>
          <p14:tracePt t="4597" x="4451350" y="2825750"/>
          <p14:tracePt t="4614" x="4508500" y="2698750"/>
          <p14:tracePt t="4630" x="4533900" y="2654300"/>
          <p14:tracePt t="4646" x="4559300" y="2590800"/>
          <p14:tracePt t="4663" x="4565650" y="2565400"/>
          <p14:tracePt t="4679" x="4572000" y="2520950"/>
          <p14:tracePt t="4696" x="4572000" y="2501900"/>
          <p14:tracePt t="4713" x="4559300" y="2476500"/>
          <p14:tracePt t="4730" x="4508500" y="2444750"/>
          <p14:tracePt t="4746" x="4464050" y="2438400"/>
          <p14:tracePt t="4764" x="4349750" y="2425700"/>
          <p14:tracePt t="4779" x="4292600" y="2438400"/>
          <p14:tracePt t="4797" x="4203700" y="2495550"/>
          <p14:tracePt t="4814" x="4165600" y="2546350"/>
          <p14:tracePt t="4830" x="4146550" y="2616200"/>
          <p14:tracePt t="4846" x="4140200" y="2717800"/>
          <p14:tracePt t="4863" x="4140200" y="2762250"/>
          <p14:tracePt t="4880" x="4178300" y="2813050"/>
          <p14:tracePt t="4897" x="4235450" y="2838450"/>
          <p14:tracePt t="4913" x="4381500" y="2889250"/>
          <p14:tracePt t="4930" x="4572000" y="2901950"/>
          <p14:tracePt t="4946" x="4673600" y="2901950"/>
          <p14:tracePt t="4964" x="4800600" y="2901950"/>
          <p14:tracePt t="4980" x="4832350" y="2895600"/>
          <p14:tracePt t="4997" x="4870450" y="2882900"/>
          <p14:tracePt t="5015" x="4876800" y="2870200"/>
          <p14:tracePt t="5016" x="4895850" y="2857500"/>
          <p14:tracePt t="5030" x="4908550" y="2819400"/>
          <p14:tracePt t="5047" x="4933950" y="2711450"/>
          <p14:tracePt t="5063" x="4933950" y="2673350"/>
          <p14:tracePt t="5080" x="4933950" y="2603500"/>
          <p14:tracePt t="5097" x="4933950" y="2584450"/>
          <p14:tracePt t="5114" x="4933950" y="2552700"/>
          <p14:tracePt t="5831" x="4933950" y="2546350"/>
          <p14:tracePt t="5841" x="4933950" y="2540000"/>
          <p14:tracePt t="5852" x="4933950" y="2527300"/>
          <p14:tracePt t="5864" x="4933950" y="2520950"/>
          <p14:tracePt t="5958" x="4927600" y="2514600"/>
          <p14:tracePt t="6793" x="4908550" y="2514600"/>
          <p14:tracePt t="6803" x="4838700" y="2501900"/>
          <p14:tracePt t="6815" x="4711700" y="2470150"/>
          <p14:tracePt t="6830" x="4483100" y="2406650"/>
          <p14:tracePt t="6847" x="3606800" y="2127250"/>
          <p14:tracePt t="6863" x="3028950" y="1911350"/>
          <p14:tracePt t="6880" x="2057400" y="1511300"/>
          <p14:tracePt t="6896" x="1631950" y="1308100"/>
          <p14:tracePt t="6913" x="863600" y="990600"/>
          <p14:tracePt t="6932" x="393700" y="742950"/>
          <p14:tracePt t="6946" x="133350" y="584200"/>
          <p14:tracePt t="10603" x="4362450" y="4019550"/>
          <p14:tracePt t="10613" x="4349750" y="4019550"/>
          <p14:tracePt t="10625" x="4324350" y="4019550"/>
          <p14:tracePt t="10637" x="4286250" y="4019550"/>
          <p14:tracePt t="10654" x="4235450" y="4019550"/>
          <p14:tracePt t="10671" x="4152900" y="4019550"/>
          <p14:tracePt t="10688" x="4070350" y="4006850"/>
          <p14:tracePt t="10704" x="4006850" y="3987800"/>
          <p14:tracePt t="10721" x="3873500" y="3968750"/>
          <p14:tracePt t="10736" x="3816350" y="3956050"/>
          <p14:tracePt t="10752" x="3746500" y="3937000"/>
          <p14:tracePt t="10769" x="3714750" y="3924300"/>
          <p14:tracePt t="10786" x="3651250" y="3892550"/>
          <p14:tracePt t="10805" x="3587750" y="3848100"/>
          <p14:tracePt t="10821" x="3556000" y="3835400"/>
          <p14:tracePt t="10838" x="3479800" y="3790950"/>
          <p14:tracePt t="10853" x="3435350" y="3765550"/>
          <p14:tracePt t="10870" x="3384550" y="3727450"/>
          <p14:tracePt t="10887" x="3352800" y="3708400"/>
          <p14:tracePt t="10904" x="3276600" y="3689350"/>
          <p14:tracePt t="10921" x="3175000" y="3670300"/>
          <p14:tracePt t="10937" x="3130550" y="3663950"/>
          <p14:tracePt t="10953" x="3035300" y="3651250"/>
          <p14:tracePt t="10969" x="2997200" y="3651250"/>
          <p14:tracePt t="10987" x="2933700" y="3651250"/>
          <p14:tracePt t="11004" x="2895600" y="3651250"/>
          <p14:tracePt t="11020" x="2813050" y="3651250"/>
          <p14:tracePt t="11037" x="2762250" y="3651250"/>
          <p14:tracePt t="11054" x="2743200" y="3651250"/>
          <p14:tracePt t="11069" x="2705100" y="3638550"/>
          <p14:tracePt t="11086" x="2692400" y="3638550"/>
          <p14:tracePt t="11103" x="2667000" y="3625850"/>
          <p14:tracePt t="11120" x="2660650" y="3625850"/>
          <p14:tracePt t="11137" x="2647950" y="3619500"/>
          <p14:tracePt t="11154" x="2641600" y="3619500"/>
          <p14:tracePt t="11171" x="2641600" y="3613150"/>
          <p14:tracePt t="11187" x="2635250" y="3613150"/>
          <p14:tracePt t="11714" x="2635250" y="3606800"/>
          <p14:tracePt t="11725" x="2635250" y="3600450"/>
          <p14:tracePt t="11737" x="2635250" y="3594100"/>
          <p14:tracePt t="11746" x="2635250" y="3581400"/>
          <p14:tracePt t="11757" x="2635250" y="3575050"/>
          <p14:tracePt t="11770" x="2635250" y="3562350"/>
          <p14:tracePt t="11787" x="2635250" y="3556000"/>
          <p14:tracePt t="11803" x="2635250" y="3543300"/>
          <p14:tracePt t="11821" x="2635250" y="3530600"/>
          <p14:tracePt t="11836" x="2635250" y="3517900"/>
          <p14:tracePt t="11852" x="2635250" y="3511550"/>
          <p14:tracePt t="11869" x="2628900" y="3505200"/>
          <p14:tracePt t="11886" x="2628900" y="3486150"/>
          <p14:tracePt t="11902" x="2628900" y="3479800"/>
          <p14:tracePt t="11919" x="2628900" y="3467100"/>
          <p14:tracePt t="11936" x="2622550" y="3448050"/>
          <p14:tracePt t="11952" x="2622550" y="3435350"/>
          <p14:tracePt t="11971" x="2616200" y="3416300"/>
          <p14:tracePt t="11987" x="2616200" y="3403600"/>
          <p14:tracePt t="12004" x="2603500" y="3390900"/>
          <p14:tracePt t="12022" x="2597150" y="3390900"/>
          <p14:tracePt t="12036" x="2597150" y="3384550"/>
          <p14:tracePt t="12053" x="2590800" y="3378200"/>
          <p14:tracePt t="12074" x="2584450" y="3378200"/>
          <p14:tracePt t="12095" x="2578100" y="3378200"/>
          <p14:tracePt t="12127" x="2571750" y="3378200"/>
          <p14:tracePt t="12148" x="2565400" y="3378200"/>
          <p14:tracePt t="12158" x="2565400" y="3397250"/>
          <p14:tracePt t="12169" x="2565400" y="3416300"/>
          <p14:tracePt t="12180" x="2565400" y="3429000"/>
          <p14:tracePt t="12191" x="2565400" y="3448050"/>
          <p14:tracePt t="12204" x="2565400" y="3460750"/>
          <p14:tracePt t="12220" x="2571750" y="3479800"/>
          <p14:tracePt t="12237" x="2590800" y="3498850"/>
          <p14:tracePt t="12254" x="2622550" y="3511550"/>
          <p14:tracePt t="12269" x="2660650" y="3511550"/>
          <p14:tracePt t="12287" x="2743200" y="3511550"/>
          <p14:tracePt t="12303" x="2762250" y="3511550"/>
          <p14:tracePt t="12320" x="2819400" y="3505200"/>
          <p14:tracePt t="12336" x="2838450" y="3492500"/>
          <p14:tracePt t="12352" x="2863850" y="3467100"/>
          <p14:tracePt t="12369" x="2870200" y="3454400"/>
          <p14:tracePt t="12386" x="2876550" y="3397250"/>
          <p14:tracePt t="12402" x="2876550" y="3352800"/>
          <p14:tracePt t="12419" x="2876550" y="3327400"/>
          <p14:tracePt t="12436" x="2857500" y="3302000"/>
          <p14:tracePt t="12452" x="2825750" y="3295650"/>
          <p14:tracePt t="12469" x="2787650" y="3289300"/>
          <p14:tracePt t="12486" x="2762250" y="3289300"/>
          <p14:tracePt t="12502" x="2743200" y="3289300"/>
          <p14:tracePt t="12519" x="2717800" y="3314700"/>
          <p14:tracePt t="12536" x="2705100" y="3333750"/>
          <p14:tracePt t="12552" x="2692400" y="3371850"/>
          <p14:tracePt t="12569" x="2692400" y="3384550"/>
          <p14:tracePt t="12586" x="2686050" y="3409950"/>
          <p14:tracePt t="12603" x="2686050" y="3429000"/>
          <p14:tracePt t="12624" x="2686050" y="3435350"/>
          <p14:tracePt t="12656" x="2686050" y="3441700"/>
          <p14:tracePt t="13525" x="2692400" y="3441700"/>
          <p14:tracePt t="13546" x="2705100" y="3441700"/>
          <p14:tracePt t="13555" x="2711450" y="3441700"/>
          <p14:tracePt t="13566" x="2724150" y="3441700"/>
          <p14:tracePt t="13576" x="2736850" y="3441700"/>
          <p14:tracePt t="13587" x="2749550" y="3441700"/>
          <p14:tracePt t="13602" x="2762250" y="3441700"/>
          <p14:tracePt t="13619" x="2787650" y="3448050"/>
          <p14:tracePt t="13635" x="2806700" y="3448050"/>
          <p14:tracePt t="13652" x="2857500" y="3448050"/>
          <p14:tracePt t="13669" x="2876550" y="3460750"/>
          <p14:tracePt t="13685" x="2914650" y="3473450"/>
          <p14:tracePt t="13702" x="2940050" y="3479800"/>
          <p14:tracePt t="13719" x="2971800" y="3486150"/>
          <p14:tracePt t="13737" x="3003550" y="3492500"/>
          <p14:tracePt t="13753" x="3028950" y="3498850"/>
          <p14:tracePt t="13770" x="3086100" y="3505200"/>
          <p14:tracePt t="13787" x="3105150" y="3505200"/>
          <p14:tracePt t="13803" x="3162300" y="3511550"/>
          <p14:tracePt t="13821" x="3213100" y="3511550"/>
          <p14:tracePt t="13837" x="3232150" y="3517900"/>
          <p14:tracePt t="13854" x="3282950" y="3517900"/>
          <p14:tracePt t="13870" x="3308350" y="3517900"/>
          <p14:tracePt t="13886" x="3378200" y="3530600"/>
          <p14:tracePt t="13903" x="3403600" y="3536950"/>
          <p14:tracePt t="13921" x="3448050" y="3536950"/>
          <p14:tracePt t="13938" x="3486150" y="3543300"/>
          <p14:tracePt t="13953" x="3498850" y="3549650"/>
          <p14:tracePt t="13970" x="3536950" y="3562350"/>
          <p14:tracePt t="13986" x="3556000" y="3575050"/>
          <p14:tracePt t="14004" x="3594100" y="3606800"/>
          <p14:tracePt t="14020" x="3613150" y="3619500"/>
          <p14:tracePt t="14037" x="3632200" y="3632200"/>
          <p14:tracePt t="14055" x="3638550" y="3644900"/>
          <p14:tracePt t="14075" x="3644900" y="3644900"/>
          <p14:tracePt t="14477" x="3651250" y="3644900"/>
          <p14:tracePt t="14487" x="3663950" y="3644900"/>
          <p14:tracePt t="14497" x="3695700" y="3625850"/>
          <p14:tracePt t="14508" x="3740150" y="3600450"/>
          <p14:tracePt t="14519" x="3803650" y="3581400"/>
          <p14:tracePt t="14535" x="3886200" y="3549650"/>
          <p14:tracePt t="14552" x="3994150" y="3530600"/>
          <p14:tracePt t="14569" x="4044950" y="3524250"/>
          <p14:tracePt t="14585" x="4140200" y="3524250"/>
          <p14:tracePt t="14603" x="4203700" y="3524250"/>
          <p14:tracePt t="14619" x="4279900" y="3524250"/>
          <p14:tracePt t="14637" x="4330700" y="3549650"/>
          <p14:tracePt t="14653" x="4356100" y="3562350"/>
          <p14:tracePt t="14670" x="4381500" y="3587750"/>
          <p14:tracePt t="14686" x="4394200" y="3594100"/>
          <p14:tracePt t="14702" x="4413250" y="3638550"/>
          <p14:tracePt t="14719" x="4432300" y="3670300"/>
          <p14:tracePt t="14735" x="4445000" y="3721100"/>
          <p14:tracePt t="14752" x="4451350" y="3746500"/>
          <p14:tracePt t="14769" x="4457700" y="3746500"/>
          <p14:tracePt t="14785" x="4457700" y="3752850"/>
          <p14:tracePt t="14802" x="4464050" y="3759200"/>
          <p14:tracePt t="14825" x="4464050" y="3765550"/>
          <p14:tracePt t="15894" x="4464050" y="3771900"/>
          <p14:tracePt t="17736" x="4464050" y="3778250"/>
          <p14:tracePt t="17747" x="4457700" y="3784600"/>
          <p14:tracePt t="17757" x="4445000" y="3784600"/>
          <p14:tracePt t="17769" x="4438650" y="3790950"/>
          <p14:tracePt t="17785" x="4425950" y="3797300"/>
          <p14:tracePt t="17802" x="4413250" y="3810000"/>
          <p14:tracePt t="17819" x="4400550" y="3810000"/>
          <p14:tracePt t="17835" x="4362450" y="3822700"/>
          <p14:tracePt t="17852" x="4349750" y="3822700"/>
          <p14:tracePt t="17868" x="4318000" y="3822700"/>
          <p14:tracePt t="17885" x="4305300" y="3822700"/>
          <p14:tracePt t="17902" x="4298950" y="3822700"/>
          <p14:tracePt t="17919" x="4286250" y="3822700"/>
          <p14:tracePt t="17959" x="4286250" y="3816350"/>
          <p14:tracePt t="17969" x="4286250" y="3803650"/>
          <p14:tracePt t="17980" x="4292600" y="3778250"/>
          <p14:tracePt t="17990" x="4305300" y="3765550"/>
          <p14:tracePt t="18002" x="4324350" y="3752850"/>
          <p14:tracePt t="18018" x="4343400" y="3733800"/>
          <p14:tracePt t="18035" x="4394200" y="3708400"/>
          <p14:tracePt t="18052" x="4413250" y="3702050"/>
          <p14:tracePt t="18068" x="4457700" y="3695700"/>
          <p14:tracePt t="18085" x="4470400" y="3695700"/>
          <p14:tracePt t="18102" x="4495800" y="3695700"/>
          <p14:tracePt t="18119" x="4502150" y="3695700"/>
          <p14:tracePt t="18135" x="4508500" y="3702050"/>
          <p14:tracePt t="18152" x="4514850" y="3740150"/>
          <p14:tracePt t="18168" x="4514850" y="3759200"/>
          <p14:tracePt t="18185" x="4514850" y="3816350"/>
          <p14:tracePt t="18202" x="4508500" y="3873500"/>
          <p14:tracePt t="18218" x="4502150" y="3892550"/>
          <p14:tracePt t="18235" x="4489450" y="3930650"/>
          <p14:tracePt t="18252" x="4489450" y="3943350"/>
          <p14:tracePt t="18269" x="4483100" y="3962400"/>
          <p14:tracePt t="18287" x="4476750" y="3962400"/>
          <p14:tracePt t="18319" x="4476750" y="3968750"/>
          <p14:tracePt t="18382" x="4476750" y="3975100"/>
          <p14:tracePt t="18678" x="4476750" y="3981450"/>
          <p14:tracePt t="18710" x="4476750" y="3987800"/>
          <p14:tracePt t="18721" x="4470400" y="3987800"/>
          <p14:tracePt t="18731" x="4470400" y="3994150"/>
          <p14:tracePt t="18742" x="4470400" y="4000500"/>
          <p14:tracePt t="18753" x="4464050" y="4000500"/>
          <p14:tracePt t="18768" x="4464050" y="4006850"/>
          <p14:tracePt t="18785" x="4457700" y="4013200"/>
          <p14:tracePt t="18806" x="4457700" y="4019550"/>
          <p14:tracePt t="18827" x="4451350" y="4019550"/>
          <p14:tracePt t="18954" x="4451350" y="4013200"/>
          <p14:tracePt t="18964" x="4451350" y="4006850"/>
          <p14:tracePt t="18975" x="4464050" y="4000500"/>
          <p14:tracePt t="18986" x="4489450" y="3981450"/>
          <p14:tracePt t="19002" x="4508500" y="3962400"/>
          <p14:tracePt t="19018" x="4584700" y="3917950"/>
          <p14:tracePt t="19035" x="4603750" y="3911600"/>
          <p14:tracePt t="19052" x="4641850" y="3898900"/>
          <p14:tracePt t="19068" x="4654550" y="3892550"/>
          <p14:tracePt t="19086" x="4667250" y="3886200"/>
          <p14:tracePt t="19103" x="4679950" y="3886200"/>
          <p14:tracePt t="19124" x="4686300" y="3886200"/>
          <p14:tracePt t="19137" x="4692650" y="3886200"/>
          <p14:tracePt t="19157" x="4699000" y="3886200"/>
          <p14:tracePt t="19176" x="4705350" y="3898900"/>
          <p14:tracePt t="19187" x="4705350" y="3905250"/>
          <p14:tracePt t="19202" x="4705350" y="3911600"/>
          <p14:tracePt t="19219" x="4711700" y="3930650"/>
          <p14:tracePt t="19235" x="4711700" y="3937000"/>
          <p14:tracePt t="19252" x="4711700" y="3943350"/>
          <p14:tracePt t="19269" x="4718050" y="3943350"/>
          <p14:tracePt t="19285" x="4718050" y="3949700"/>
          <p14:tracePt t="19303" x="4718050" y="3956050"/>
        </p14:tracePtLst>
      </p14:laserTraceLst>
    </p:ext>
  </p:extLs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p:cNvSpPr>
            <a:spLocks noGrp="1"/>
          </p:cNvSpPr>
          <p:nvPr>
            <p:ph type="title"/>
          </p:nvPr>
        </p:nvSpPr>
        <p:spPr>
          <a:xfrm>
            <a:off x="457200" y="274638"/>
            <a:ext cx="8229600" cy="1143000"/>
          </a:xfrm>
        </p:spPr>
        <p:txBody>
          <a:bodyPr/>
          <a:lstStyle/>
          <a:p>
            <a:r>
              <a:rPr lang="en-US" altLang="en-US"/>
              <a:t>Study design</a:t>
            </a:r>
          </a:p>
        </p:txBody>
      </p:sp>
      <p:sp>
        <p:nvSpPr>
          <p:cNvPr id="27651" name="Espaço Reservado para Conteúdo 2"/>
          <p:cNvSpPr>
            <a:spLocks noGrp="1"/>
          </p:cNvSpPr>
          <p:nvPr>
            <p:ph idx="1"/>
          </p:nvPr>
        </p:nvSpPr>
        <p:spPr/>
        <p:txBody>
          <a:bodyPr/>
          <a:lstStyle/>
          <a:p>
            <a:r>
              <a:rPr lang="en-US" altLang="en-US"/>
              <a:t>Prospective studies</a:t>
            </a:r>
          </a:p>
          <a:p>
            <a:pPr lvl="1"/>
            <a:r>
              <a:rPr lang="en-US" altLang="en-US"/>
              <a:t>Strengths: better check specific inclusion and exclusion criteria; clear and consistent definitions of predictors and outcome; assessment of patient outcomes at pre-defined time points.</a:t>
            </a:r>
          </a:p>
          <a:p>
            <a:pPr lvl="1"/>
            <a:r>
              <a:rPr lang="en-US" altLang="en-US"/>
              <a:t>Limitations: more complex and costs more (when compared to retrospective); if from (randomized) trials, stringent selection of patients may limit the generalizability of a model (specially from single center RCT). </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27654"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5606368-0633-4842-8B68-DE02517F24B6}" type="slidenum">
              <a:rPr lang="pt-BR" altLang="en-US" sz="1200" smtClean="0">
                <a:solidFill>
                  <a:srgbClr val="898989"/>
                </a:solidFill>
              </a:rPr>
              <a:pPr>
                <a:spcBef>
                  <a:spcPct val="0"/>
                </a:spcBef>
                <a:buFontTx/>
                <a:buNone/>
              </a:pPr>
              <a:t>26</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1457" x="4711700" y="3956050"/>
          <p14:tracePt t="1468" x="4711700" y="3949700"/>
          <p14:tracePt t="1480" x="4705350" y="3943350"/>
          <p14:tracePt t="1489" x="4699000" y="3930650"/>
          <p14:tracePt t="1503" x="4692650" y="3911600"/>
          <p14:tracePt t="1517" x="4673600" y="3886200"/>
          <p14:tracePt t="1534" x="4648200" y="3784600"/>
          <p14:tracePt t="1551" x="4641850" y="3733800"/>
          <p14:tracePt t="1568" x="4622800" y="3657600"/>
          <p14:tracePt t="1585" x="4616450" y="3600450"/>
          <p14:tracePt t="1602" x="4616450" y="3575050"/>
          <p14:tracePt t="1618" x="4610100" y="3524250"/>
          <p14:tracePt t="1635" x="4610100" y="3498850"/>
          <p14:tracePt t="1652" x="4610100" y="3448050"/>
          <p14:tracePt t="1669" x="4610100" y="3403600"/>
          <p14:tracePt t="1685" x="4610100" y="3384550"/>
          <p14:tracePt t="1701" x="4610100" y="3340100"/>
          <p14:tracePt t="1717" x="4610100" y="3314700"/>
          <p14:tracePt t="1733" x="4610100" y="3257550"/>
          <p14:tracePt t="1750" x="4610100" y="3219450"/>
          <p14:tracePt t="1767" x="4603750" y="3155950"/>
          <p14:tracePt t="1784" x="4603750" y="3105150"/>
          <p14:tracePt t="1800" x="4597400" y="3035300"/>
          <p14:tracePt t="1817" x="4591050" y="2978150"/>
          <p14:tracePt t="1833" x="4591050" y="2933700"/>
          <p14:tracePt t="1859" x="4591050" y="2914650"/>
          <p14:tracePt t="1869" x="4591050" y="2889250"/>
          <p14:tracePt t="1884" x="4591050" y="2851150"/>
          <p14:tracePt t="1900" x="4591050" y="2838450"/>
          <p14:tracePt t="1918" x="4591050" y="2787650"/>
          <p14:tracePt t="1935" x="4591050" y="2743200"/>
          <p14:tracePt t="1967" x="4591050" y="2711450"/>
          <p14:tracePt t="1977" x="4591050" y="2673350"/>
          <p14:tracePt t="1987" x="4591050" y="2654300"/>
          <p14:tracePt t="2001" x="4591050" y="2635250"/>
          <p14:tracePt t="2019" x="4597400" y="2597150"/>
          <p14:tracePt t="2034" x="4603750" y="2584450"/>
          <p14:tracePt t="2052" x="4603750" y="2571750"/>
          <p14:tracePt t="2068" x="4610100" y="2559050"/>
          <p14:tracePt t="2085" x="4616450" y="2546350"/>
          <p14:tracePt t="2101" x="4616450" y="2540000"/>
          <p14:tracePt t="2118" x="4616450" y="2527300"/>
          <p14:tracePt t="2653" x="4622800" y="2514600"/>
          <p14:tracePt t="2665" x="4629150" y="2508250"/>
          <p14:tracePt t="2674" x="4635500" y="2489200"/>
          <p14:tracePt t="2686" x="4641850" y="2476500"/>
          <p14:tracePt t="2701" x="4648200" y="2457450"/>
          <p14:tracePt t="2718" x="4654550" y="2419350"/>
          <p14:tracePt t="2735" x="4667250" y="2400300"/>
          <p14:tracePt t="2751" x="4667250" y="2362200"/>
          <p14:tracePt t="2768" x="4667250" y="2349500"/>
          <p14:tracePt t="2784" x="4667250" y="2298700"/>
          <p14:tracePt t="2802" x="4667250" y="2266950"/>
          <p14:tracePt t="2818" x="4660900" y="2247900"/>
          <p14:tracePt t="2835" x="4641850" y="2209800"/>
          <p14:tracePt t="2851" x="4629150" y="2190750"/>
          <p14:tracePt t="2868" x="4584700" y="2152650"/>
          <p14:tracePt t="2883" x="4552950" y="2127250"/>
          <p14:tracePt t="2900" x="4451350" y="2082800"/>
          <p14:tracePt t="2917" x="4286250" y="2051050"/>
          <p14:tracePt t="2933" x="4216400" y="2044700"/>
          <p14:tracePt t="2950" x="4114800" y="2032000"/>
          <p14:tracePt t="2967" x="4064000" y="2032000"/>
          <p14:tracePt t="2983" x="3981450" y="2032000"/>
          <p14:tracePt t="3000" x="3956050" y="2038350"/>
          <p14:tracePt t="3017" x="3917950" y="2044700"/>
          <p14:tracePt t="3034" x="3911600" y="2051050"/>
          <p14:tracePt t="3055" x="3905250" y="2051050"/>
          <p14:tracePt t="3108" x="3898900" y="2051050"/>
          <p14:tracePt t="3808" x="3898900" y="2057400"/>
          <p14:tracePt t="3838" x="3898900" y="2063750"/>
          <p14:tracePt t="3848" x="3898900" y="2070100"/>
          <p14:tracePt t="3870" x="3898900" y="2076450"/>
          <p14:tracePt t="3881" x="3898900" y="2082800"/>
          <p14:tracePt t="3892" x="3898900" y="2089150"/>
          <p14:tracePt t="3903" x="3898900" y="2095500"/>
          <p14:tracePt t="3918" x="3898900" y="2108200"/>
          <p14:tracePt t="3935" x="3898900" y="2133600"/>
          <p14:tracePt t="3951" x="3898900" y="2146300"/>
          <p14:tracePt t="3968" x="3898900" y="2171700"/>
          <p14:tracePt t="3984" x="3905250" y="2184400"/>
          <p14:tracePt t="4001" x="3911600" y="2222500"/>
          <p14:tracePt t="4019" x="3930650" y="2317750"/>
          <p14:tracePt t="4034" x="3937000" y="2362200"/>
          <p14:tracePt t="4050" x="3956050" y="2419350"/>
          <p14:tracePt t="4066" x="3956050" y="2451100"/>
          <p14:tracePt t="4083" x="3968750" y="2489200"/>
          <p14:tracePt t="4100" x="3975100" y="2514600"/>
          <p14:tracePt t="4117" x="3975100" y="2552700"/>
          <p14:tracePt t="4133" x="3981450" y="2571750"/>
          <p14:tracePt t="4150" x="3987800" y="2641600"/>
          <p14:tracePt t="4167" x="4000500" y="2698750"/>
          <p14:tracePt t="4183" x="4000500" y="2724150"/>
          <p14:tracePt t="4200" x="4006850" y="2755900"/>
          <p14:tracePt t="4218" x="4006850" y="2768600"/>
          <p14:tracePt t="4234" x="4013200" y="2794000"/>
          <p14:tracePt t="4251" x="4019550" y="2819400"/>
          <p14:tracePt t="4268" x="4032250" y="2838450"/>
          <p14:tracePt t="4286" x="4038600" y="2889250"/>
          <p14:tracePt t="4301" x="4044950" y="2908300"/>
          <p14:tracePt t="4318" x="4057650" y="2965450"/>
          <p14:tracePt t="4334" x="4064000" y="2997200"/>
          <p14:tracePt t="4351" x="4076700" y="3041650"/>
          <p14:tracePt t="4369" x="4089400" y="3073400"/>
          <p14:tracePt t="4385" x="4089400" y="3086100"/>
          <p14:tracePt t="4402" x="4095750" y="3111500"/>
          <p14:tracePt t="4419" x="4095750" y="3124200"/>
          <p14:tracePt t="4435" x="4095750" y="3136900"/>
          <p14:tracePt t="4452" x="4095750" y="3149600"/>
          <p14:tracePt t="4453" x="4095750" y="3155950"/>
          <p14:tracePt t="4468" x="4095750" y="3162300"/>
          <p14:tracePt t="4929" x="4070350" y="3162300"/>
          <p14:tracePt t="4940" x="4051300" y="3162300"/>
          <p14:tracePt t="4951" x="4019550" y="3155950"/>
          <p14:tracePt t="4961" x="3968750" y="3136900"/>
          <p14:tracePt t="4971" x="3898900" y="3117850"/>
          <p14:tracePt t="4984" x="3822700" y="3086100"/>
          <p14:tracePt t="5001" x="3752850" y="3048000"/>
          <p14:tracePt t="5018" x="3600450" y="2978150"/>
          <p14:tracePt t="5035" x="3429000" y="2895600"/>
          <p14:tracePt t="5051" x="3346450" y="2857500"/>
          <p14:tracePt t="5068" x="3225800" y="2800350"/>
          <p14:tracePt t="5084" x="3181350" y="2781300"/>
          <p14:tracePt t="5101" x="3136900" y="2755900"/>
          <p14:tracePt t="5117" x="3117850" y="2743200"/>
          <p14:tracePt t="5135" x="3092450" y="2736850"/>
          <p14:tracePt t="5152" x="3079750" y="2730500"/>
          <p14:tracePt t="5168" x="3073400" y="2724150"/>
          <p14:tracePt t="5184" x="3067050" y="2724150"/>
          <p14:tracePt t="5204" x="3060700" y="2724150"/>
          <p14:tracePt t="5437" x="3060700" y="2730500"/>
          <p14:tracePt t="5447" x="3060700" y="2736850"/>
          <p14:tracePt t="5458" x="3060700" y="2749550"/>
          <p14:tracePt t="5469" x="3060700" y="2768600"/>
          <p14:tracePt t="5484" x="3060700" y="2800350"/>
          <p14:tracePt t="5502" x="3060700" y="2832100"/>
          <p14:tracePt t="5518" x="3060700" y="2844800"/>
          <p14:tracePt t="5534" x="3060700" y="2876550"/>
          <p14:tracePt t="5551" x="3060700" y="2895600"/>
          <p14:tracePt t="5568" x="3060700" y="2933700"/>
          <p14:tracePt t="5585" x="3054350" y="3003550"/>
          <p14:tracePt t="5601" x="3054350" y="3054350"/>
          <p14:tracePt t="5619" x="3048000" y="3111500"/>
          <p14:tracePt t="5636" x="3048000" y="3130550"/>
          <p14:tracePt t="5651" x="3041650" y="3175000"/>
          <p14:tracePt t="5668" x="3035300" y="3200400"/>
          <p14:tracePt t="5684" x="3035300" y="3251200"/>
          <p14:tracePt t="5702" x="3022600" y="3321050"/>
          <p14:tracePt t="5718" x="3022600" y="3359150"/>
          <p14:tracePt t="5735" x="3022600" y="3403600"/>
          <p14:tracePt t="5751" x="3022600" y="3429000"/>
          <p14:tracePt t="5768" x="3022600" y="3454400"/>
          <p14:tracePt t="5785" x="3022600" y="3460750"/>
          <p14:tracePt t="5801" x="3022600" y="3479800"/>
          <p14:tracePt t="5818" x="3022600" y="3505200"/>
          <p14:tracePt t="5835" x="3028950" y="3517900"/>
          <p14:tracePt t="5851" x="3028950" y="3536950"/>
          <p14:tracePt t="5868" x="3035300" y="3549650"/>
          <p14:tracePt t="5885" x="3041650" y="3556000"/>
          <p14:tracePt t="5902" x="3048000" y="3562350"/>
          <p14:tracePt t="5918" x="3054350" y="3562350"/>
          <p14:tracePt t="5935" x="3054350" y="3568700"/>
          <p14:tracePt t="6749" x="3054350" y="3575050"/>
          <p14:tracePt t="6762" x="3060700" y="3581400"/>
          <p14:tracePt t="6770" x="3060700" y="3587750"/>
          <p14:tracePt t="6784" x="3067050" y="3587750"/>
          <p14:tracePt t="6802" x="3067050" y="3594100"/>
          <p14:tracePt t="6818" x="3067050" y="3600450"/>
          <p14:tracePt t="6834" x="3086100" y="3606800"/>
          <p14:tracePt t="6851" x="3092450" y="3606800"/>
          <p14:tracePt t="6867" x="3130550" y="3606800"/>
          <p14:tracePt t="6884" x="3155950" y="3606800"/>
          <p14:tracePt t="6902" x="3238500" y="3581400"/>
          <p14:tracePt t="6917" x="3270250" y="3562350"/>
          <p14:tracePt t="6935" x="3327400" y="3505200"/>
          <p14:tracePt t="6951" x="3371850" y="3454400"/>
          <p14:tracePt t="6968" x="3384550" y="3429000"/>
          <p14:tracePt t="6985" x="3416300" y="3397250"/>
          <p14:tracePt t="7000" x="3429000" y="3390900"/>
          <p14:tracePt t="7017" x="3435350" y="3371850"/>
          <p14:tracePt t="7033" x="3441700" y="3365500"/>
          <p14:tracePt t="7050" x="3448050" y="3352800"/>
          <p14:tracePt t="7068" x="3448050" y="3333750"/>
          <p14:tracePt t="7084" x="3448050" y="3327400"/>
          <p14:tracePt t="7101" x="3448050" y="3308350"/>
          <p14:tracePt t="7118" x="3435350" y="3295650"/>
          <p14:tracePt t="7134" x="3378200" y="3244850"/>
          <p14:tracePt t="7152" x="3263900" y="3168650"/>
          <p14:tracePt t="7168" x="3194050" y="3111500"/>
          <p14:tracePt t="7184" x="3028950" y="3009900"/>
          <p14:tracePt t="7200" x="2921000" y="2946400"/>
          <p14:tracePt t="7217" x="2711450" y="2851150"/>
          <p14:tracePt t="7234" x="2628900" y="2806700"/>
          <p14:tracePt t="7251" x="2527300" y="2755900"/>
          <p14:tracePt t="7268" x="2482850" y="2724150"/>
          <p14:tracePt t="7284" x="2393950" y="2673350"/>
          <p14:tracePt t="7301" x="2317750" y="2609850"/>
          <p14:tracePt t="7318" x="2273300" y="2584450"/>
          <p14:tracePt t="7334" x="2209800" y="2533650"/>
          <p14:tracePt t="7351" x="2190750" y="2514600"/>
          <p14:tracePt t="7368" x="2152650" y="2482850"/>
          <p14:tracePt t="7385" x="2120900" y="2457450"/>
          <p14:tracePt t="7401" x="2108200" y="2451100"/>
          <p14:tracePt t="7418" x="2089150" y="2444750"/>
          <p14:tracePt t="7434" x="2076450" y="2438400"/>
          <p14:tracePt t="7450" x="2063750" y="2438400"/>
          <p14:tracePt t="7467" x="2051050" y="2438400"/>
          <p14:tracePt t="7484" x="2032000" y="2438400"/>
          <p14:tracePt t="7500" x="2012950" y="2438400"/>
          <p14:tracePt t="7517" x="2012950" y="2444750"/>
          <p14:tracePt t="7533" x="1993900" y="2463800"/>
          <p14:tracePt t="7549" x="1987550" y="2476500"/>
          <p14:tracePt t="7566" x="1981200" y="2527300"/>
          <p14:tracePt t="7583" x="1981200" y="2546350"/>
          <p14:tracePt t="7600" x="1981200" y="2609850"/>
          <p14:tracePt t="7617" x="2006600" y="2724150"/>
          <p14:tracePt t="7633" x="2032000" y="2755900"/>
          <p14:tracePt t="7649" x="2076450" y="2800350"/>
          <p14:tracePt t="7666" x="2120900" y="2825750"/>
          <p14:tracePt t="7683" x="2266950" y="2857500"/>
          <p14:tracePt t="7700" x="2324100" y="2863850"/>
          <p14:tracePt t="7717" x="2438400" y="2851150"/>
          <p14:tracePt t="7734" x="2540000" y="2800350"/>
          <p14:tracePt t="7751" x="2584450" y="2768600"/>
          <p14:tracePt t="7768" x="2654300" y="2724150"/>
          <p14:tracePt t="7784" x="2667000" y="2698750"/>
          <p14:tracePt t="7801" x="2698750" y="2628900"/>
          <p14:tracePt t="7820" x="2686050" y="2520950"/>
          <p14:tracePt t="7834" x="2654300" y="2470150"/>
          <p14:tracePt t="7851" x="2590800" y="2368550"/>
          <p14:tracePt t="7868" x="2546350" y="2336800"/>
          <p14:tracePt t="7884" x="2470150" y="2286000"/>
          <p14:tracePt t="7901" x="2419350" y="2279650"/>
          <p14:tracePt t="7918" x="2362200" y="2279650"/>
          <p14:tracePt t="7935" x="2298700" y="2305050"/>
          <p14:tracePt t="7951" x="2279650" y="2317750"/>
          <p14:tracePt t="7969" x="2228850" y="2362200"/>
          <p14:tracePt t="7984" x="2209800" y="2393950"/>
          <p14:tracePt t="8000" x="2171700" y="2470150"/>
          <p14:tracePt t="8018" x="2152650" y="2533650"/>
          <p14:tracePt t="8034" x="2133600" y="2724150"/>
          <p14:tracePt t="8051" x="2133600" y="2857500"/>
          <p14:tracePt t="8067" x="2133600" y="2895600"/>
          <p14:tracePt t="8084" x="2152650" y="2965450"/>
          <p14:tracePt t="8101" x="2171700" y="2978150"/>
          <p14:tracePt t="8118" x="2241550" y="3022600"/>
          <p14:tracePt t="8134" x="2279650" y="3035300"/>
          <p14:tracePt t="8151" x="2349500" y="3035300"/>
          <p14:tracePt t="8168" x="2400300" y="3035300"/>
          <p14:tracePt t="8188" x="2413000" y="3035300"/>
          <p14:tracePt t="8189" x="2425700" y="3016250"/>
          <p14:tracePt t="8200" x="2451100" y="2971800"/>
          <p14:tracePt t="8217" x="2470150" y="2908300"/>
          <p14:tracePt t="8234" x="2476500" y="2787650"/>
          <p14:tracePt t="8251" x="2476500" y="2762250"/>
          <p14:tracePt t="8267" x="2476500" y="2711450"/>
          <p14:tracePt t="8285" x="2463800" y="2692400"/>
          <p14:tracePt t="8301" x="2463800" y="2686050"/>
          <p14:tracePt t="8318" x="2451100" y="2686050"/>
          <p14:tracePt t="8334" x="2444750" y="2686050"/>
          <p14:tracePt t="8351" x="2425700" y="2686050"/>
          <p14:tracePt t="8368" x="2413000" y="2686050"/>
          <p14:tracePt t="8401" x="2413000" y="2692400"/>
          <p14:tracePt t="8410" x="2406650" y="2698750"/>
          <p14:tracePt t="8420" x="2406650" y="2705100"/>
          <p14:tracePt t="8442" x="2400300" y="2711450"/>
          <p14:tracePt t="8462" x="2400300" y="2717800"/>
          <p14:tracePt t="9691" x="2400300" y="2711450"/>
          <p14:tracePt t="9702" x="2413000" y="2698750"/>
          <p14:tracePt t="9712" x="2419350" y="2686050"/>
          <p14:tracePt t="9723" x="2444750" y="2654300"/>
          <p14:tracePt t="9734" x="2457450" y="2622550"/>
          <p14:tracePt t="9751" x="2476500" y="2590800"/>
          <p14:tracePt t="9767" x="2527300" y="2540000"/>
          <p14:tracePt t="9785" x="2565400" y="2514600"/>
          <p14:tracePt t="9801" x="2667000" y="2444750"/>
          <p14:tracePt t="9818" x="2774950" y="2400300"/>
          <p14:tracePt t="9833" x="2876550" y="2381250"/>
          <p14:tracePt t="9849" x="3124200" y="2330450"/>
          <p14:tracePt t="9866" x="3200400" y="2317750"/>
          <p14:tracePt t="9883" x="3409950" y="2286000"/>
          <p14:tracePt t="9899" x="3524250" y="2279650"/>
          <p14:tracePt t="9916" x="3721100" y="2279650"/>
          <p14:tracePt t="9933" x="3797300" y="2279650"/>
          <p14:tracePt t="9949" x="3930650" y="2279650"/>
          <p14:tracePt t="9966" x="4076700" y="2311400"/>
          <p14:tracePt t="9983" x="4121150" y="2336800"/>
          <p14:tracePt t="10000" x="4171950" y="2381250"/>
          <p14:tracePt t="10016" x="4203700" y="2451100"/>
          <p14:tracePt t="10033" x="4254500" y="2622550"/>
          <p14:tracePt t="10049" x="4260850" y="2711450"/>
          <p14:tracePt t="10066" x="4260850" y="2863850"/>
          <p14:tracePt t="10085" x="4260850" y="2946400"/>
          <p14:tracePt t="10101" x="4260850" y="2959100"/>
          <p14:tracePt t="10117" x="4260850" y="2971800"/>
          <p14:tracePt t="10137" x="4260850" y="2978150"/>
          <p14:tracePt t="10200" x="4267200" y="2978150"/>
          <p14:tracePt t="10209" x="4273550" y="2978150"/>
          <p14:tracePt t="10220" x="4286250" y="2971800"/>
          <p14:tracePt t="10234" x="4298950" y="2959100"/>
          <p14:tracePt t="10251" x="4311650" y="2946400"/>
          <p14:tracePt t="10267" x="4356100" y="2901950"/>
          <p14:tracePt t="10284" x="4425950" y="2844800"/>
          <p14:tracePt t="10301" x="4470400" y="2806700"/>
          <p14:tracePt t="10318" x="4552950" y="2743200"/>
          <p14:tracePt t="10334" x="4584700" y="2717800"/>
          <p14:tracePt t="10350" x="4641850" y="2698750"/>
          <p14:tracePt t="10367" x="4686300" y="2698750"/>
          <p14:tracePt t="10384" x="4762500" y="2698750"/>
          <p14:tracePt t="10401" x="4832350" y="2711450"/>
          <p14:tracePt t="10418" x="4876800" y="2743200"/>
          <p14:tracePt t="10434" x="4946650" y="2781300"/>
          <p14:tracePt t="10451" x="4965700" y="2800350"/>
          <p14:tracePt t="10468" x="5016500" y="2882900"/>
          <p14:tracePt t="10485" x="5086350" y="2997200"/>
          <p14:tracePt t="10501" x="5105400" y="3048000"/>
          <p14:tracePt t="10518" x="5162550" y="3200400"/>
          <p14:tracePt t="10534" x="5168900" y="3251200"/>
          <p14:tracePt t="10550" x="5181600" y="3321050"/>
          <p14:tracePt t="10567" x="5181600" y="3346450"/>
          <p14:tracePt t="10584" x="5181600" y="3416300"/>
          <p14:tracePt t="10601" x="5181600" y="3454400"/>
          <p14:tracePt t="14858" x="5181600" y="3460750"/>
          <p14:tracePt t="14868" x="5175250" y="3467100"/>
          <p14:tracePt t="14879" x="5168900" y="3479800"/>
          <p14:tracePt t="14889" x="5156200" y="3492500"/>
          <p14:tracePt t="14900" x="5149850" y="3505200"/>
          <p14:tracePt t="14916" x="5143500" y="3517900"/>
          <p14:tracePt t="14933" x="5124450" y="3530600"/>
          <p14:tracePt t="14950" x="5118100" y="3536950"/>
          <p14:tracePt t="14967" x="5105400" y="3549650"/>
          <p14:tracePt t="14984" x="5099050" y="3556000"/>
          <p14:tracePt t="15001" x="5092700" y="3568700"/>
          <p14:tracePt t="15018" x="5080000" y="3587750"/>
          <p14:tracePt t="15034" x="5067300" y="3600450"/>
          <p14:tracePt t="15049" x="5048250" y="3625850"/>
          <p14:tracePt t="15066" x="5041900" y="3638550"/>
          <p14:tracePt t="15084" x="5029200" y="3657600"/>
          <p14:tracePt t="15100" x="5022850" y="3670300"/>
          <p14:tracePt t="15117" x="5016500" y="3683000"/>
          <p14:tracePt t="15134" x="5003800" y="3702050"/>
          <p14:tracePt t="15150" x="5003800" y="3708400"/>
          <p14:tracePt t="15167" x="4997450" y="3727450"/>
          <p14:tracePt t="15184" x="4991100" y="3740150"/>
          <p14:tracePt t="15200" x="4984750" y="3752850"/>
          <p14:tracePt t="15218" x="4978400" y="3771900"/>
          <p14:tracePt t="15234" x="4972050" y="3784600"/>
          <p14:tracePt t="15250" x="4959350" y="3829050"/>
          <p14:tracePt t="15267" x="4946650" y="3854450"/>
          <p14:tracePt t="15284" x="4921250" y="3911600"/>
          <p14:tracePt t="15300" x="4908550" y="3949700"/>
          <p14:tracePt t="15317" x="4883150" y="4013200"/>
          <p14:tracePt t="15335" x="4851400" y="4057650"/>
          <p14:tracePt t="15350" x="4838700" y="4083050"/>
          <p14:tracePt t="15367" x="4806950" y="4114800"/>
          <p14:tracePt t="15383" x="4781550" y="4140200"/>
          <p14:tracePt t="15401" x="4737100" y="4165600"/>
          <p14:tracePt t="15418" x="4724400" y="4178300"/>
          <p14:tracePt t="15434" x="4692650" y="4197350"/>
          <p14:tracePt t="15451" x="4654550" y="4222750"/>
          <p14:tracePt t="15467" x="4629150" y="4235450"/>
          <p14:tracePt t="15484" x="4552950" y="4260850"/>
          <p14:tracePt t="15499" x="4514850" y="4267200"/>
          <p14:tracePt t="15516" x="4451350" y="4279900"/>
          <p14:tracePt t="15533" x="4413250" y="4279900"/>
          <p14:tracePt t="15550" x="4375150" y="4279900"/>
          <p14:tracePt t="15568" x="4330700" y="4279900"/>
          <p14:tracePt t="15582" x="4318000" y="4279900"/>
          <p14:tracePt t="15599" x="4286250" y="4279900"/>
          <p14:tracePt t="15616" x="4273550" y="4279900"/>
          <p14:tracePt t="15632" x="4241800" y="4279900"/>
          <p14:tracePt t="15649" x="4229100" y="4279900"/>
          <p14:tracePt t="15666" x="4216400" y="4279900"/>
          <p14:tracePt t="15683" x="4203700" y="4279900"/>
          <p14:tracePt t="15699" x="4197350" y="4279900"/>
          <p14:tracePt t="15716" x="4184650" y="4279900"/>
          <p14:tracePt t="15732" x="4178300" y="4279900"/>
          <p14:tracePt t="15757" x="4171950" y="4279900"/>
          <p14:tracePt t="15779" x="4165600" y="4279900"/>
          <p14:tracePt t="15800" x="4159250" y="4279900"/>
          <p14:tracePt t="15853" x="4152900" y="4279900"/>
          <p14:tracePt t="15886" x="4146550" y="4279900"/>
          <p14:tracePt t="15895" x="4140200" y="4279900"/>
          <p14:tracePt t="15916" x="4133850" y="4279900"/>
          <p14:tracePt t="15926" x="4127500" y="4279900"/>
          <p14:tracePt t="15936" x="4114800" y="4279900"/>
          <p14:tracePt t="15949" x="4095750" y="4279900"/>
          <p14:tracePt t="15966" x="4076700" y="4279900"/>
          <p14:tracePt t="15983" x="4019550" y="4279900"/>
          <p14:tracePt t="16001" x="3968750" y="4279900"/>
          <p14:tracePt t="16016" x="3943350" y="4279900"/>
          <p14:tracePt t="16033" x="3860800" y="4292600"/>
          <p14:tracePt t="16049" x="3810000" y="4292600"/>
          <p14:tracePt t="16066" x="3727450" y="4298950"/>
          <p14:tracePt t="16083" x="3689350" y="4298950"/>
          <p14:tracePt t="16100" x="3632200" y="4311650"/>
          <p14:tracePt t="16118" x="3587750" y="4324350"/>
          <p14:tracePt t="16134" x="3568700" y="4337050"/>
          <p14:tracePt t="16150" x="3543300" y="4343400"/>
          <p14:tracePt t="16167" x="3530600" y="4349750"/>
          <p14:tracePt t="16185" x="3517900" y="4362450"/>
          <p14:tracePt t="16552" x="3511550" y="4362450"/>
          <p14:tracePt t="16562" x="3498850" y="4362450"/>
          <p14:tracePt t="16573" x="3492500" y="4337050"/>
          <p14:tracePt t="16583" x="3479800" y="4324350"/>
          <p14:tracePt t="16599" x="3467100" y="4311650"/>
          <p14:tracePt t="16616" x="3422650" y="4267200"/>
          <p14:tracePt t="16633" x="3409950" y="4248150"/>
          <p14:tracePt t="16650" x="3365500" y="4203700"/>
          <p14:tracePt t="16667" x="3314700" y="4152900"/>
          <p14:tracePt t="16668" x="3257550" y="4114800"/>
          <p14:tracePt t="16684" x="3213100" y="4076700"/>
          <p14:tracePt t="16700" x="3098800" y="4000500"/>
          <p14:tracePt t="16717" x="3041650" y="3975100"/>
          <p14:tracePt t="16733" x="2908300" y="3924300"/>
          <p14:tracePt t="16750" x="2844800" y="3917950"/>
          <p14:tracePt t="16766" x="2698750" y="3905250"/>
          <p14:tracePt t="16782" x="2647950" y="3905250"/>
          <p14:tracePt t="16799" x="2571750" y="3905250"/>
          <p14:tracePt t="16816" x="2508250" y="3917950"/>
          <p14:tracePt t="16832" x="2489200" y="3930650"/>
          <p14:tracePt t="16849" x="2451100" y="3968750"/>
          <p14:tracePt t="16865" x="2438400" y="3981450"/>
          <p14:tracePt t="16882" x="2425700" y="4000500"/>
          <p14:tracePt t="16899" x="2419350" y="4013200"/>
          <p14:tracePt t="16916" x="2413000" y="4025900"/>
          <p14:tracePt t="16932" x="2413000" y="4038600"/>
          <p14:tracePt t="16952" x="2413000" y="4044950"/>
          <p14:tracePt t="16974" x="2413000" y="4051300"/>
          <p14:tracePt t="16995" x="2425700" y="4051300"/>
          <p14:tracePt t="17005" x="2457450" y="4051300"/>
          <p14:tracePt t="17017" x="2495550" y="4051300"/>
          <p14:tracePt t="17032" x="2559050" y="4038600"/>
          <p14:tracePt t="17049" x="2686050" y="4000500"/>
          <p14:tracePt t="17065" x="2749550" y="3994150"/>
          <p14:tracePt t="17082" x="2895600" y="3943350"/>
          <p14:tracePt t="17099" x="2959100" y="3924300"/>
          <p14:tracePt t="17115" x="3067050" y="3905250"/>
          <p14:tracePt t="17132" x="3124200" y="3898900"/>
          <p14:tracePt t="17133" x="3162300" y="3898900"/>
          <p14:tracePt t="17149" x="3225800" y="3898900"/>
          <p14:tracePt t="17165" x="3346450" y="3917950"/>
          <p14:tracePt t="17182" x="3429000" y="3949700"/>
          <p14:tracePt t="17199" x="3562350" y="4006850"/>
          <p14:tracePt t="17216" x="3632200" y="4038600"/>
          <p14:tracePt t="17232" x="3765550" y="4083050"/>
          <p14:tracePt t="17249" x="3937000" y="4133850"/>
          <p14:tracePt t="17265" x="3994150" y="4152900"/>
          <p14:tracePt t="17282" x="4076700" y="4178300"/>
          <p14:tracePt t="17299" x="4108450" y="4197350"/>
          <p14:tracePt t="17315" x="4171950" y="4235450"/>
          <p14:tracePt t="17332" x="4191000" y="4248150"/>
          <p14:tracePt t="17349" x="4254500" y="4279900"/>
          <p14:tracePt t="17366" x="4286250" y="4292600"/>
          <p14:tracePt t="17382" x="4298950" y="4298950"/>
          <p14:tracePt t="17399" x="4311650" y="4305300"/>
          <p14:tracePt t="18043" x="4318000" y="4305300"/>
          <p14:tracePt t="18053" x="4330700" y="4305300"/>
          <p14:tracePt t="18064" x="4343400" y="4305300"/>
          <p14:tracePt t="18074" x="4362450" y="4298950"/>
          <p14:tracePt t="18085" x="4394200" y="4286250"/>
          <p14:tracePt t="18099" x="4425950" y="4267200"/>
          <p14:tracePt t="18116" x="4470400" y="4241800"/>
          <p14:tracePt t="18133" x="4616450" y="4203700"/>
          <p14:tracePt t="18150" x="4806950" y="4159250"/>
          <p14:tracePt t="18167" x="4876800" y="4140200"/>
          <p14:tracePt t="18184" x="5022850" y="4121150"/>
          <p14:tracePt t="18200" x="5124450" y="4102100"/>
          <p14:tracePt t="18217" x="5289550" y="4083050"/>
          <p14:tracePt t="18234" x="5410200" y="4057650"/>
          <p14:tracePt t="18249" x="5467350" y="4044950"/>
          <p14:tracePt t="18267" x="5607050" y="4038600"/>
          <p14:tracePt t="18284" x="5683250" y="4038600"/>
          <p14:tracePt t="18300" x="5822950" y="4038600"/>
          <p14:tracePt t="18317" x="5873750" y="4038600"/>
          <p14:tracePt t="18333" x="5956300" y="4038600"/>
          <p14:tracePt t="18349" x="5994400" y="4038600"/>
          <p14:tracePt t="18366" x="6096000" y="4038600"/>
          <p14:tracePt t="18384" x="6203950" y="4051300"/>
          <p14:tracePt t="18400" x="6261100" y="4064000"/>
          <p14:tracePt t="18418" x="6318250" y="4089400"/>
          <p14:tracePt t="18433" x="6343650" y="4095750"/>
          <p14:tracePt t="18450" x="6375400" y="4108450"/>
          <p14:tracePt t="18467" x="6388100" y="4114800"/>
          <p14:tracePt t="18483" x="6400800" y="4121150"/>
          <p14:tracePt t="18501" x="6407150" y="4140200"/>
          <p14:tracePt t="18516" x="6413500" y="4152900"/>
          <p14:tracePt t="18533" x="6438900" y="4178300"/>
          <p14:tracePt t="18550" x="6438900" y="4184650"/>
          <p14:tracePt t="18567" x="6451600" y="4203700"/>
          <p14:tracePt t="18585" x="6457950" y="4210050"/>
          <p14:tracePt t="19143" x="6477000" y="4210050"/>
          <p14:tracePt t="19154" x="6489700" y="4210050"/>
          <p14:tracePt t="19164" x="6502400" y="4210050"/>
          <p14:tracePt t="19175" x="6515100" y="4210050"/>
          <p14:tracePt t="19186" x="6527800" y="4210050"/>
          <p14:tracePt t="19199" x="6540500" y="4210050"/>
          <p14:tracePt t="19217" x="6546850" y="4210050"/>
          <p14:tracePt t="19232" x="6553200" y="4210050"/>
          <p14:tracePt t="19249" x="6559550" y="4210050"/>
          <p14:tracePt t="19265" x="6565900" y="4210050"/>
          <p14:tracePt t="19294" x="6572250" y="4210050"/>
          <p14:tracePt t="19335" x="6578600" y="4210050"/>
          <p14:tracePt t="20521" x="6584950" y="4216400"/>
          <p14:tracePt t="20532" x="6591300" y="4216400"/>
          <p14:tracePt t="20541" x="6604000" y="4216400"/>
          <p14:tracePt t="20552" x="6616700" y="4216400"/>
          <p14:tracePt t="20566" x="6629400" y="4222750"/>
          <p14:tracePt t="20584" x="6667500" y="4222750"/>
          <p14:tracePt t="20600" x="6692900" y="4229100"/>
          <p14:tracePt t="20618" x="6724650" y="4229100"/>
          <p14:tracePt t="20633" x="6737350" y="4229100"/>
          <p14:tracePt t="20649" x="6756400" y="4235450"/>
          <p14:tracePt t="20774" x="6743700" y="4241800"/>
          <p14:tracePt t="20785" x="6718300" y="4248150"/>
          <p14:tracePt t="20795" x="6661150" y="4267200"/>
          <p14:tracePt t="20806" x="6597650" y="4298950"/>
          <p14:tracePt t="20817" x="6502400" y="4337050"/>
          <p14:tracePt t="20833" x="6369050" y="4381500"/>
          <p14:tracePt t="20850" x="5994400" y="4514850"/>
          <p14:tracePt t="20866" x="5829300" y="4578350"/>
          <p14:tracePt t="20883" x="5378450" y="4737100"/>
          <p14:tracePt t="20900" x="5194300" y="4787900"/>
          <p14:tracePt t="20916" x="4851400" y="4889500"/>
          <p14:tracePt t="20935" x="4552950" y="4953000"/>
          <p14:tracePt t="20950" x="4457700" y="4959350"/>
          <p14:tracePt t="20967" x="4267200" y="4991100"/>
          <p14:tracePt t="20983" x="4191000" y="4997450"/>
          <p14:tracePt t="21002" x="4070350" y="5016500"/>
          <p14:tracePt t="21016" x="4038600" y="5029200"/>
          <p14:tracePt t="21034" x="4000500" y="5035550"/>
          <p14:tracePt t="21050" x="3975100" y="5041900"/>
          <p14:tracePt t="21066" x="3968750" y="5041900"/>
          <p14:tracePt t="21083" x="3962400" y="5048250"/>
          <p14:tracePt t="21102" x="3956050" y="5048250"/>
          <p14:tracePt t="21144" x="3949700" y="5048250"/>
          <p14:tracePt t="21250" x="3956050" y="5048250"/>
          <p14:tracePt t="21260" x="3975100" y="5029200"/>
          <p14:tracePt t="21271" x="4019550" y="4997450"/>
          <p14:tracePt t="21284" x="4064000" y="4972050"/>
          <p14:tracePt t="21300" x="4108450" y="4933950"/>
          <p14:tracePt t="21317" x="4260850" y="4845050"/>
          <p14:tracePt t="21333" x="4330700" y="4781550"/>
          <p14:tracePt t="21350" x="4438650" y="4686300"/>
          <p14:tracePt t="21367" x="4514850" y="4584700"/>
          <p14:tracePt t="21383" x="4533900" y="4552950"/>
          <p14:tracePt t="21399" x="4533900" y="4502150"/>
          <p14:tracePt t="21415" x="4533900" y="4495800"/>
          <p14:tracePt t="21432" x="4508500" y="4476750"/>
          <p14:tracePt t="21449" x="4483100" y="4476750"/>
          <p14:tracePt t="21465" x="4425950" y="4476750"/>
          <p14:tracePt t="21482" x="4387850" y="4483100"/>
          <p14:tracePt t="21498" x="4375150" y="4514850"/>
          <p14:tracePt t="21515" x="4343400" y="4603750"/>
          <p14:tracePt t="21532" x="4343400" y="4654550"/>
          <p14:tracePt t="21548" x="4343400" y="4718050"/>
          <p14:tracePt t="21565" x="4343400" y="4749800"/>
          <p14:tracePt t="21583" x="4356100" y="4800600"/>
          <p14:tracePt t="21600" x="4394200" y="4851400"/>
          <p14:tracePt t="21617" x="4406900" y="4876800"/>
          <p14:tracePt t="21633" x="4445000" y="4902200"/>
          <p14:tracePt t="21649" x="4457700" y="4908550"/>
          <p14:tracePt t="21667" x="4476750" y="4921250"/>
          <p14:tracePt t="21683" x="4483100" y="4927600"/>
          <p14:tracePt t="21700" x="4495800" y="4927600"/>
          <p14:tracePt t="21717" x="4508500" y="4927600"/>
          <p14:tracePt t="21734" x="4514850" y="4927600"/>
          <p14:tracePt t="26200" x="4521200" y="4927600"/>
          <p14:tracePt t="26210" x="4527550" y="4914900"/>
          <p14:tracePt t="26221" x="4540250" y="4908550"/>
          <p14:tracePt t="26234" x="4552950" y="4902200"/>
          <p14:tracePt t="26250" x="4572000" y="4889500"/>
          <p14:tracePt t="26266" x="4635500" y="4857750"/>
          <p14:tracePt t="26283" x="4667250" y="4845050"/>
          <p14:tracePt t="26299" x="4737100" y="4819650"/>
          <p14:tracePt t="26317" x="4806950" y="4813300"/>
          <p14:tracePt t="26332" x="4838700" y="4800600"/>
          <p14:tracePt t="26349" x="4902200" y="4800600"/>
          <p14:tracePt t="26366" x="4921250" y="4800600"/>
          <p14:tracePt t="26382" x="4972050" y="4806950"/>
          <p14:tracePt t="26400" x="5016500" y="4826000"/>
          <p14:tracePt t="26416" x="5029200" y="4832350"/>
          <p14:tracePt t="26433" x="5054600" y="4851400"/>
          <p14:tracePt t="26450" x="5060950" y="4864100"/>
          <p14:tracePt t="26467" x="5080000" y="4883150"/>
          <p14:tracePt t="26483" x="5086350" y="4895850"/>
          <p14:tracePt t="26500" x="5099050" y="4914900"/>
          <p14:tracePt t="26516" x="5099050" y="4921250"/>
          <p14:tracePt t="26533" x="5105400" y="4927600"/>
          <p14:tracePt t="26549" x="5105400" y="4933950"/>
          <p14:tracePt t="26566" x="5105400" y="4940300"/>
          <p14:tracePt t="26583" x="5111750" y="4940300"/>
          <p14:tracePt t="26599" x="5111750" y="4946650"/>
          <p14:tracePt t="26616" x="5111750" y="4953000"/>
          <p14:tracePt t="26635" x="5111750" y="4959350"/>
          <p14:tracePt t="26719" x="5111750" y="4965700"/>
          <p14:tracePt t="27036" x="5118100" y="4965700"/>
          <p14:tracePt t="27047" x="5124450" y="4965700"/>
          <p14:tracePt t="27057" x="5130800" y="4965700"/>
          <p14:tracePt t="27068" x="5137150" y="4965700"/>
          <p14:tracePt t="27083" x="5149850" y="4965700"/>
          <p14:tracePt t="27100" x="5156200" y="4965700"/>
          <p14:tracePt t="27116" x="5168900" y="4965700"/>
          <p14:tracePt t="27133" x="5175250" y="4965700"/>
          <p14:tracePt t="27149" x="5181600" y="4965700"/>
          <p14:tracePt t="27173" x="5187950" y="4965700"/>
          <p14:tracePt t="27788" x="5200650" y="4965700"/>
          <p14:tracePt t="27799" x="5219700" y="4965700"/>
          <p14:tracePt t="27809" x="5264150" y="4965700"/>
          <p14:tracePt t="27819" x="5302250" y="4959350"/>
          <p14:tracePt t="27832" x="5346700" y="4946650"/>
          <p14:tracePt t="27849" x="5422900" y="4927600"/>
          <p14:tracePt t="27866" x="5638800" y="4895850"/>
          <p14:tracePt t="27883" x="5822950" y="4870450"/>
          <p14:tracePt t="27899" x="5924550" y="4870450"/>
          <p14:tracePt t="27916" x="6140450" y="4838700"/>
          <p14:tracePt t="27935" x="6229350" y="4838700"/>
          <p14:tracePt t="27949" x="6356350" y="4838700"/>
          <p14:tracePt t="27966" x="6407150" y="4838700"/>
          <p14:tracePt t="27983" x="6553200" y="4838700"/>
          <p14:tracePt t="28000" x="6692900" y="4838700"/>
          <p14:tracePt t="28016" x="6743700" y="4838700"/>
          <p14:tracePt t="28032" x="6832600" y="4838700"/>
          <p14:tracePt t="28049" x="6864350" y="4838700"/>
          <p14:tracePt t="28066" x="6921500" y="4838700"/>
          <p14:tracePt t="28084" x="6978650" y="4819650"/>
          <p14:tracePt t="28100" x="7010400" y="4813300"/>
          <p14:tracePt t="28116" x="7054850" y="4806950"/>
          <p14:tracePt t="28132" x="7067550" y="4800600"/>
          <p14:tracePt t="28149" x="7099300" y="4781550"/>
          <p14:tracePt t="28166" x="7112000" y="4775200"/>
          <p14:tracePt t="28182" x="7118350" y="4762500"/>
          <p14:tracePt t="28200" x="7131050" y="4756150"/>
          <p14:tracePt t="28253" x="7131050" y="4749800"/>
          <p14:tracePt t="28265" x="7131050" y="4737100"/>
          <p14:tracePt t="28274" x="7131050" y="4724400"/>
          <p14:tracePt t="28285" x="7131050" y="4718050"/>
          <p14:tracePt t="28299" x="7124700" y="4711700"/>
          <p14:tracePt t="28316" x="7073900" y="4692650"/>
          <p14:tracePt t="28331" x="7054850" y="4692650"/>
          <p14:tracePt t="28348" x="7004050" y="4692650"/>
          <p14:tracePt t="28365" x="6991350" y="4692650"/>
          <p14:tracePt t="28381" x="6940550" y="4711700"/>
          <p14:tracePt t="28398" x="6921500" y="4737100"/>
          <p14:tracePt t="28415" x="6889750" y="4775200"/>
          <p14:tracePt t="28431" x="6883400" y="4787900"/>
          <p14:tracePt t="28448" x="6870700" y="4826000"/>
          <p14:tracePt t="28465" x="6870700" y="4851400"/>
          <p14:tracePt t="28481" x="6870700" y="4857750"/>
          <p14:tracePt t="28498" x="6877050" y="4870450"/>
          <p14:tracePt t="28514" x="6883400" y="4876800"/>
          <p14:tracePt t="28531" x="6889750" y="4889500"/>
          <p14:tracePt t="28548" x="6896100" y="4895850"/>
          <p14:tracePt t="28564" x="6908800" y="4895850"/>
          <p14:tracePt t="28591" x="6915150" y="4895850"/>
          <p14:tracePt t="28633" x="6921500" y="4895850"/>
          <p14:tracePt t="28686" x="6927850" y="4895850"/>
          <p14:tracePt t="28707" x="6934200" y="4895850"/>
          <p14:tracePt t="28718" x="6940550" y="4895850"/>
          <p14:tracePt t="28729" x="6959600" y="4889500"/>
          <p14:tracePt t="28739" x="6972300" y="4876800"/>
          <p14:tracePt t="28750" x="6997700" y="4851400"/>
          <p14:tracePt t="28764" x="7029450" y="4838700"/>
          <p14:tracePt t="28781" x="7080250" y="4806950"/>
          <p14:tracePt t="28798" x="7099300" y="4800600"/>
          <p14:tracePt t="28814" x="7137400" y="4787900"/>
          <p14:tracePt t="28831" x="7150100" y="4781550"/>
          <p14:tracePt t="28848" x="7181850" y="4775200"/>
          <p14:tracePt t="28864" x="7194550" y="4775200"/>
          <p14:tracePt t="28881" x="7219950" y="4775200"/>
          <p14:tracePt t="28898" x="7232650" y="4775200"/>
          <p14:tracePt t="28914" x="7239000" y="4775200"/>
          <p14:tracePt t="28931" x="7258050" y="4775200"/>
          <p14:tracePt t="28948" x="7264400" y="4775200"/>
          <p14:tracePt t="28964" x="7270750" y="4775200"/>
          <p14:tracePt t="28981" x="7277100" y="4768850"/>
          <p14:tracePt t="29046" x="7277100" y="4756150"/>
          <p14:tracePt t="29247" x="7270750" y="4756150"/>
          <p14:tracePt t="29257" x="7258050" y="4756150"/>
          <p14:tracePt t="29268" x="7251700" y="4756150"/>
          <p14:tracePt t="29289" x="7245350" y="4762500"/>
          <p14:tracePt t="29321" x="7239000" y="4768850"/>
          <p14:tracePt t="29332" x="7239000" y="4775200"/>
          <p14:tracePt t="29342" x="7239000" y="4781550"/>
          <p14:tracePt t="29353" x="7239000" y="4787900"/>
          <p14:tracePt t="29364" x="7245350" y="4800600"/>
          <p14:tracePt t="29381" x="7264400" y="4806950"/>
          <p14:tracePt t="29398" x="7340600" y="4813300"/>
          <p14:tracePt t="29414" x="7372350" y="4813300"/>
          <p14:tracePt t="29431" x="7410450" y="4813300"/>
          <p14:tracePt t="29449" x="7435850" y="4813300"/>
          <p14:tracePt t="29466" x="7448550" y="4806950"/>
          <p14:tracePt t="29483" x="7461250" y="4787900"/>
          <p14:tracePt t="29499" x="7461250" y="4768850"/>
          <p14:tracePt t="29514" x="7461250" y="4737100"/>
          <p14:tracePt t="29531" x="7461250" y="4724400"/>
          <p14:tracePt t="29548" x="7423150" y="4699000"/>
          <p14:tracePt t="29565" x="7302500" y="4660900"/>
          <p14:tracePt t="29581" x="7213600" y="4660900"/>
          <p14:tracePt t="29598" x="7061200" y="4673600"/>
          <p14:tracePt t="29615" x="6953250" y="4718050"/>
          <p14:tracePt t="29631" x="6794500" y="4787900"/>
          <p14:tracePt t="29648" x="6737350" y="4800600"/>
          <p14:tracePt t="29665" x="6705600" y="4826000"/>
          <p14:tracePt t="29682" x="6692900" y="4838700"/>
          <p14:tracePt t="29700" x="6686550" y="4838700"/>
          <p14:tracePt t="29716" x="6680200" y="4838700"/>
          <p14:tracePt t="29735" x="6673850" y="4838700"/>
          <p14:tracePt t="30498" x="6661150" y="4845050"/>
          <p14:tracePt t="30506" x="6635750" y="4857750"/>
          <p14:tracePt t="30518" x="6591300" y="4870450"/>
          <p14:tracePt t="30532" x="6534150" y="4889500"/>
          <p14:tracePt t="30550" x="6388100" y="4940300"/>
          <p14:tracePt t="30565" x="6242050" y="4959350"/>
          <p14:tracePt t="30583" x="5975350" y="5029200"/>
          <p14:tracePt t="30599" x="5861050" y="5048250"/>
          <p14:tracePt t="30616" x="5588000" y="5105400"/>
          <p14:tracePt t="30632" x="5461000" y="5111750"/>
          <p14:tracePt t="30648" x="5245100" y="5143500"/>
          <p14:tracePt t="30665" x="5118100" y="5168900"/>
          <p14:tracePt t="30681" x="4870450" y="5200650"/>
          <p14:tracePt t="30698" x="4705350" y="5219700"/>
          <p14:tracePt t="30715" x="4603750" y="5226050"/>
          <p14:tracePt t="30731" x="4432300" y="5270500"/>
          <p14:tracePt t="30748" x="4368800" y="5270500"/>
          <p14:tracePt t="30764" x="4273550" y="5276850"/>
          <p14:tracePt t="30781" x="4222750" y="5283200"/>
          <p14:tracePt t="30798" x="4210050" y="5289550"/>
          <p14:tracePt t="30815" x="4197350" y="5295900"/>
          <p14:tracePt t="30831" x="4184650" y="5302250"/>
          <p14:tracePt t="33590" x="4184650" y="5295900"/>
          <p14:tracePt t="33600" x="4191000" y="5289550"/>
          <p14:tracePt t="33611" x="4197350" y="5289550"/>
          <p14:tracePt t="33622" x="4197350" y="5283200"/>
          <p14:tracePt t="33633" x="4197350" y="5276850"/>
          <p14:tracePt t="33649" x="4203700" y="5270500"/>
          <p14:tracePt t="33666" x="4203700" y="5257800"/>
          <p14:tracePt t="33686" x="4203700" y="5251450"/>
          <p14:tracePt t="33699" x="4203700" y="5238750"/>
          <p14:tracePt t="33715" x="4184650" y="5232400"/>
          <p14:tracePt t="33732" x="4133850" y="5226050"/>
          <p14:tracePt t="33748" x="4083050" y="5226050"/>
          <p14:tracePt t="33764" x="4064000" y="5226050"/>
          <p14:tracePt t="33782" x="4044950" y="5226050"/>
          <p14:tracePt t="33799" x="4038600" y="5238750"/>
          <p14:tracePt t="33816" x="4025900" y="5264150"/>
          <p14:tracePt t="33832" x="4025900" y="5276850"/>
          <p14:tracePt t="33849" x="4025900" y="5302250"/>
          <p14:tracePt t="33866" x="4057650" y="5334000"/>
          <p14:tracePt t="33882" x="4095750" y="5353050"/>
          <p14:tracePt t="33899" x="4159250" y="5378450"/>
          <p14:tracePt t="33915" x="4184650" y="5378450"/>
          <p14:tracePt t="33931" x="4241800" y="5384800"/>
          <p14:tracePt t="33952" x="4286250" y="5384800"/>
          <p14:tracePt t="33966" x="4292600" y="5384800"/>
          <p14:tracePt t="33983" x="4324350" y="5378450"/>
          <p14:tracePt t="33999" x="4324350" y="5372100"/>
          <p14:tracePt t="34015" x="4330700" y="5359400"/>
          <p14:tracePt t="34032" x="4337050" y="5346700"/>
          <p14:tracePt t="34048" x="4337050" y="5321300"/>
          <p14:tracePt t="34067" x="4337050" y="5295900"/>
          <p14:tracePt t="34082" x="4337050" y="5283200"/>
          <p14:tracePt t="34099" x="4330700" y="5257800"/>
          <p14:tracePt t="34116" x="4318000" y="5245100"/>
          <p14:tracePt t="34131" x="4305300" y="5219700"/>
          <p14:tracePt t="34148" x="4298950" y="5200650"/>
          <p14:tracePt t="34164" x="4279900" y="5175250"/>
          <p14:tracePt t="34181" x="4260850" y="5168900"/>
          <p14:tracePt t="34197" x="4222750" y="5156200"/>
          <p14:tracePt t="34214" x="4203700" y="5156200"/>
          <p14:tracePt t="34691" x="4203700" y="5149850"/>
          <p14:tracePt t="34701" x="4191000" y="5143500"/>
          <p14:tracePt t="34712" x="4184650" y="5130800"/>
          <p14:tracePt t="34723" x="4171950" y="5124450"/>
          <p14:tracePt t="34733" x="4140200" y="5111750"/>
          <p14:tracePt t="34749" x="4108450" y="5092700"/>
          <p14:tracePt t="34765" x="4038600" y="5060950"/>
          <p14:tracePt t="34782" x="4006850" y="5054600"/>
          <p14:tracePt t="34800" x="3968750" y="5054600"/>
          <p14:tracePt t="34815" x="3943350" y="5054600"/>
          <p14:tracePt t="34832" x="3911600" y="5054600"/>
          <p14:tracePt t="34849" x="3886200" y="5099050"/>
          <p14:tracePt t="34865" x="3879850" y="5124450"/>
          <p14:tracePt t="34882" x="3867150" y="5175250"/>
          <p14:tracePt t="34899" x="3867150" y="5194300"/>
          <p14:tracePt t="34915" x="3867150" y="5238750"/>
          <p14:tracePt t="34933" x="3879850" y="5257800"/>
          <p14:tracePt t="34949" x="3905250" y="5283200"/>
          <p14:tracePt t="34967" x="3949700" y="5308600"/>
          <p14:tracePt t="34982" x="3975100" y="5314950"/>
          <p14:tracePt t="34999" x="4044950" y="5314950"/>
          <p14:tracePt t="35016" x="4064000" y="5314950"/>
          <p14:tracePt t="35032" x="4102100" y="5302250"/>
          <p14:tracePt t="35049" x="4114800" y="5289550"/>
          <p14:tracePt t="35065" x="4133850" y="5257800"/>
          <p14:tracePt t="35083" x="4140200" y="5213350"/>
          <p14:tracePt t="35099" x="4140200" y="5181600"/>
          <p14:tracePt t="35116" x="4140200" y="5156200"/>
          <p14:tracePt t="35132" x="4133850" y="5137150"/>
          <p14:tracePt t="35148" x="4051300" y="5105400"/>
          <p14:tracePt t="35165" x="4006850" y="5092700"/>
          <p14:tracePt t="35182" x="3937000" y="5086350"/>
          <p14:tracePt t="35200" x="3879850" y="5086350"/>
          <p14:tracePt t="35215" x="3860800" y="5086350"/>
          <p14:tracePt t="35232" x="3829050" y="5099050"/>
          <p14:tracePt t="35249" x="3822700" y="5099050"/>
          <p14:tracePt t="35265" x="3810000" y="5105400"/>
          <p14:tracePt t="35303" x="3803650" y="5105400"/>
          <p14:tracePt t="36437" x="3803650" y="5111750"/>
          <p14:tracePt t="36446" x="3797300" y="5111750"/>
          <p14:tracePt t="36457" x="3797300" y="5118100"/>
          <p14:tracePt t="36467" x="3790950" y="5118100"/>
          <p14:tracePt t="36481" x="3790950" y="5124450"/>
          <p14:tracePt t="36498" x="3784600" y="5124450"/>
          <p14:tracePt t="36514" x="3771900" y="5130800"/>
          <p14:tracePt t="36531" x="3765550" y="5143500"/>
          <p14:tracePt t="36547" x="3765550" y="5149850"/>
          <p14:tracePt t="36564" x="3752850" y="5168900"/>
          <p14:tracePt t="36581" x="3746500" y="5181600"/>
          <p14:tracePt t="36597" x="3733800" y="5207000"/>
          <p14:tracePt t="36614" x="3727450" y="5213350"/>
          <p14:tracePt t="36632" x="3714750" y="5238750"/>
          <p14:tracePt t="36649" x="3695700" y="5264150"/>
          <p14:tracePt t="36665" x="3695700" y="5276850"/>
          <p14:tracePt t="36682" x="3683000" y="5302250"/>
          <p14:tracePt t="36699" x="3683000" y="5308600"/>
          <p14:tracePt t="36716" x="3676650" y="5327650"/>
          <p14:tracePt t="36732" x="3676650" y="5340350"/>
          <p14:tracePt t="36748" x="3676650" y="5353050"/>
          <p14:tracePt t="36765" x="3676650" y="5365750"/>
          <p14:tracePt t="36782" x="3676650" y="5378450"/>
          <p14:tracePt t="36799" x="3676650" y="5384800"/>
          <p14:tracePt t="36816" x="3676650" y="5391150"/>
          <p14:tracePt t="36832" x="3676650" y="5397500"/>
          <p14:tracePt t="36849" x="3676650" y="5403850"/>
          <p14:tracePt t="36865" x="3695700" y="5403850"/>
          <p14:tracePt t="36882" x="3746500" y="5391150"/>
          <p14:tracePt t="36899" x="3771900" y="5372100"/>
          <p14:tracePt t="36915" x="3841750" y="5276850"/>
          <p14:tracePt t="36932" x="3879850" y="5213350"/>
          <p14:tracePt t="36949" x="3905250" y="5124450"/>
          <p14:tracePt t="36967" x="3905250" y="5080000"/>
          <p14:tracePt t="36982" x="3905250" y="5054600"/>
          <p14:tracePt t="36999" x="3873500" y="5029200"/>
          <p14:tracePt t="37015" x="3829050" y="5010150"/>
          <p14:tracePt t="37032" x="3746500" y="5010150"/>
          <p14:tracePt t="37048" x="3714750" y="5022850"/>
          <p14:tracePt t="37065" x="3638550" y="5092700"/>
          <p14:tracePt t="37083" x="3556000" y="5251450"/>
          <p14:tracePt t="37099" x="3524250" y="5334000"/>
          <p14:tracePt t="37116" x="3505200" y="5480050"/>
          <p14:tracePt t="37132" x="3505200" y="5530850"/>
          <p14:tracePt t="37149" x="3505200" y="5594350"/>
          <p14:tracePt t="37165" x="3511550" y="5626100"/>
          <p14:tracePt t="37182" x="3524250" y="5657850"/>
          <p14:tracePt t="37200" x="3536950" y="5676900"/>
          <p14:tracePt t="37216" x="3536950" y="5683250"/>
          <p14:tracePt t="37233" x="3536950" y="5689600"/>
          <p14:tracePt t="37249" x="3543300" y="5689600"/>
          <p14:tracePt t="37273" x="3549650" y="5695950"/>
          <p14:tracePt t="37304" x="3556000" y="5695950"/>
          <p14:tracePt t="37315" x="3562350" y="5695950"/>
        </p14:tracePtLst>
      </p14:laserTraceLst>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ítulo 1"/>
          <p:cNvSpPr>
            <a:spLocks noGrp="1"/>
          </p:cNvSpPr>
          <p:nvPr>
            <p:ph type="ctrTitle"/>
          </p:nvPr>
        </p:nvSpPr>
        <p:spPr/>
        <p:txBody>
          <a:bodyPr/>
          <a:lstStyle/>
          <a:p>
            <a:pPr eaLnBrk="1" hangingPunct="1"/>
            <a:r>
              <a:rPr lang="en-US" altLang="en-US" dirty="0" err="1"/>
              <a:t>fim</a:t>
            </a:r>
            <a:endParaRPr lang="en-US" altLang="en-US" dirty="0"/>
          </a:p>
        </p:txBody>
      </p:sp>
      <p:sp>
        <p:nvSpPr>
          <p:cNvPr id="3" name="Subtítulo 2"/>
          <p:cNvSpPr>
            <a:spLocks noGrp="1"/>
          </p:cNvSpPr>
          <p:nvPr>
            <p:ph type="subTitle" idx="1"/>
          </p:nvPr>
        </p:nvSpPr>
        <p:spPr/>
        <p:txBody>
          <a:bodyPr rtlCol="0">
            <a:normAutofit fontScale="55000" lnSpcReduction="20000"/>
          </a:bodyPr>
          <a:lstStyle/>
          <a:p>
            <a:pPr eaLnBrk="1" fontAlgn="auto" hangingPunct="1">
              <a:spcAft>
                <a:spcPts val="0"/>
              </a:spcAft>
              <a:defRPr/>
            </a:pPr>
            <a:r>
              <a:rPr lang="en-US" dirty="0"/>
              <a:t>Session 2</a:t>
            </a:r>
          </a:p>
          <a:p>
            <a:pPr eaLnBrk="1" fontAlgn="auto" hangingPunct="1">
              <a:spcAft>
                <a:spcPts val="0"/>
              </a:spcAft>
              <a:defRPr/>
            </a:pPr>
            <a:r>
              <a:rPr lang="en-US" dirty="0"/>
              <a:t>Steps in planning and conducting CPM research – Part 1</a:t>
            </a:r>
          </a:p>
          <a:p>
            <a:pPr eaLnBrk="1" fontAlgn="auto" hangingPunct="1">
              <a:spcAft>
                <a:spcPts val="0"/>
              </a:spcAft>
              <a:defRPr/>
            </a:pPr>
            <a:endParaRPr lang="en-US" dirty="0"/>
          </a:p>
          <a:p>
            <a:pPr eaLnBrk="1" fontAlgn="auto" hangingPunct="1">
              <a:spcAft>
                <a:spcPts val="0"/>
              </a:spcAft>
              <a:defRPr/>
            </a:pPr>
            <a:r>
              <a:rPr lang="en-US" dirty="0"/>
              <a:t>Pedro E A </a:t>
            </a:r>
            <a:r>
              <a:rPr lang="en-US" dirty="0" err="1"/>
              <a:t>A</a:t>
            </a:r>
            <a:r>
              <a:rPr lang="en-US" dirty="0"/>
              <a:t> do Brasil</a:t>
            </a:r>
          </a:p>
          <a:p>
            <a:pPr eaLnBrk="1" fontAlgn="auto" hangingPunct="1">
              <a:spcAft>
                <a:spcPts val="0"/>
              </a:spcAft>
              <a:defRPr/>
            </a:pPr>
            <a:r>
              <a:rPr lang="pt-BR" dirty="0"/>
              <a:t>pedro.brasil@ini.fiocruz.br</a:t>
            </a:r>
            <a:endParaRPr lang="en-US" dirty="0"/>
          </a:p>
          <a:p>
            <a:pPr eaLnBrk="1" fontAlgn="auto" hangingPunct="1">
              <a:spcAft>
                <a:spcPts val="0"/>
              </a:spcAft>
              <a:defRPr/>
            </a:pPr>
            <a:r>
              <a:rPr lang="en-US" dirty="0"/>
              <a:t>2023</a:t>
            </a:r>
          </a:p>
          <a:p>
            <a:pPr eaLnBrk="1" fontAlgn="auto" hangingPunct="1">
              <a:spcAft>
                <a:spcPts val="0"/>
              </a:spcAft>
              <a:defRPr/>
            </a:pPr>
            <a:endParaRPr lang="en-US" dirty="0"/>
          </a:p>
        </p:txBody>
      </p:sp>
    </p:spTree>
    <p:extLst>
      <p:ext uri="{BB962C8B-B14F-4D97-AF65-F5344CB8AC3E}">
        <p14:creationId xmlns:p14="http://schemas.microsoft.com/office/powerpoint/2010/main" val="7089598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ítulo 1"/>
          <p:cNvSpPr>
            <a:spLocks noGrp="1"/>
          </p:cNvSpPr>
          <p:nvPr>
            <p:ph type="title"/>
          </p:nvPr>
        </p:nvSpPr>
        <p:spPr>
          <a:xfrm>
            <a:off x="457200" y="274638"/>
            <a:ext cx="8229600" cy="1143000"/>
          </a:xfrm>
        </p:spPr>
        <p:txBody>
          <a:bodyPr/>
          <a:lstStyle/>
          <a:p>
            <a:r>
              <a:rPr lang="pt-BR" altLang="en-US"/>
              <a:t>CPM use</a:t>
            </a:r>
            <a:endParaRPr lang="en-US" altLang="en-US"/>
          </a:p>
        </p:txBody>
      </p:sp>
      <p:sp>
        <p:nvSpPr>
          <p:cNvPr id="5123" name="Espaço Reservado para Conteúdo 2"/>
          <p:cNvSpPr>
            <a:spLocks noGrp="1"/>
          </p:cNvSpPr>
          <p:nvPr>
            <p:ph idx="1"/>
          </p:nvPr>
        </p:nvSpPr>
        <p:spPr/>
        <p:txBody>
          <a:bodyPr/>
          <a:lstStyle/>
          <a:p>
            <a:r>
              <a:rPr lang="en-US" altLang="en-US" sz="2400" dirty="0"/>
              <a:t>To use a CPM, one must know what are the strengths and limitations of CPM in general and how the particular CPM may improve the decision making.</a:t>
            </a:r>
          </a:p>
          <a:p>
            <a:r>
              <a:rPr lang="en-US" altLang="en-US" sz="2400" dirty="0"/>
              <a:t>Before planning and conducting a CPM study, besides the familiarity with prediction models and decision making the in topic (e.g. stroke), one must review the recommended and available methods. A good start is editorial recommendations and websites of groups active in the field. </a:t>
            </a:r>
          </a:p>
          <a:p>
            <a:pPr lvl="1"/>
            <a:r>
              <a:rPr lang="en-US" altLang="en-US" sz="1600" dirty="0">
                <a:hlinkClick r:id="rId2"/>
              </a:rPr>
              <a:t>http://prognosismethods.cochrane.org/</a:t>
            </a:r>
            <a:endParaRPr lang="en-US" altLang="en-US" sz="1600" dirty="0"/>
          </a:p>
          <a:p>
            <a:pPr lvl="1"/>
            <a:r>
              <a:rPr lang="en-US" altLang="en-US" sz="1600" dirty="0">
                <a:hlinkClick r:id="rId3"/>
              </a:rPr>
              <a:t>http://www.equator-network.org/reporting-guidelines/tripod-statement/</a:t>
            </a:r>
            <a:endParaRPr lang="en-US" altLang="en-US" sz="1600" dirty="0"/>
          </a:p>
          <a:p>
            <a:pPr lvl="1"/>
            <a:r>
              <a:rPr lang="en-US" sz="1600" dirty="0">
                <a:hlinkClick r:id="rId4"/>
              </a:rPr>
              <a:t>http://www.probast.org/</a:t>
            </a:r>
            <a:r>
              <a:rPr lang="en-US" sz="1600" dirty="0"/>
              <a:t> </a:t>
            </a:r>
            <a:endParaRPr lang="en-US" altLang="en-US" sz="1600" dirty="0"/>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5126"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882770-8928-43F0-A8C9-5352E70BFE2E}" type="slidenum">
              <a:rPr lang="pt-BR" altLang="en-US" sz="1200" smtClean="0">
                <a:solidFill>
                  <a:srgbClr val="898989"/>
                </a:solidFill>
              </a:rPr>
              <a:pPr>
                <a:spcBef>
                  <a:spcPct val="0"/>
                </a:spcBef>
                <a:buFontTx/>
                <a:buNone/>
              </a:pPr>
              <a:t>3</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p:cNvSpPr>
            <a:spLocks noGrp="1"/>
          </p:cNvSpPr>
          <p:nvPr>
            <p:ph type="title"/>
          </p:nvPr>
        </p:nvSpPr>
        <p:spPr>
          <a:xfrm>
            <a:off x="457200" y="274638"/>
            <a:ext cx="8229600" cy="1143000"/>
          </a:xfrm>
        </p:spPr>
        <p:txBody>
          <a:bodyPr/>
          <a:lstStyle/>
          <a:p>
            <a:r>
              <a:rPr lang="en-US" altLang="en-US"/>
              <a:t>Derivation &amp; Validation</a:t>
            </a:r>
          </a:p>
        </p:txBody>
      </p:sp>
      <p:pic>
        <p:nvPicPr>
          <p:cNvPr id="6147" name="Espaço Reservado para Conteúdo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87325" y="1557338"/>
            <a:ext cx="8932863" cy="3743325"/>
          </a:xfrm>
        </p:spPr>
      </p:pic>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6150"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CEB23F-4683-41C0-A4E3-787C609B2DA2}" type="slidenum">
              <a:rPr lang="pt-BR" altLang="pt-BR" sz="1200" smtClean="0">
                <a:solidFill>
                  <a:srgbClr val="898989"/>
                </a:solidFill>
              </a:rPr>
              <a:pPr>
                <a:spcBef>
                  <a:spcPct val="0"/>
                </a:spcBef>
                <a:buFontTx/>
                <a:buNone/>
              </a:pPr>
              <a:t>4</a:t>
            </a:fld>
            <a:endParaRPr lang="pt-BR" altLang="pt-BR" sz="1200">
              <a:solidFill>
                <a:srgbClr val="898989"/>
              </a:solidFill>
            </a:endParaRPr>
          </a:p>
        </p:txBody>
      </p:sp>
      <p:sp>
        <p:nvSpPr>
          <p:cNvPr id="6151" name="CaixaDeTexto 7"/>
          <p:cNvSpPr txBox="1">
            <a:spLocks noChangeArrowheads="1"/>
          </p:cNvSpPr>
          <p:nvPr/>
        </p:nvSpPr>
        <p:spPr bwMode="auto">
          <a:xfrm>
            <a:off x="684213" y="6176963"/>
            <a:ext cx="8208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a:latin typeface="Arial" panose="020B0604020202020204" pitchFamily="34" charset="0"/>
              </a:rPr>
              <a:t>Guyatt. Users’ Guides to the Medical Literature: Essentials of Evidence-Based Clinical Practice, 2</a:t>
            </a:r>
            <a:r>
              <a:rPr lang="en-US" altLang="en-US" sz="1200" baseline="30000">
                <a:latin typeface="Arial" panose="020B0604020202020204" pitchFamily="34" charset="0"/>
              </a:rPr>
              <a:t>o</a:t>
            </a:r>
            <a:r>
              <a:rPr lang="en-US" altLang="en-US" sz="1200">
                <a:latin typeface="Arial" panose="020B0604020202020204" pitchFamily="34" charset="0"/>
              </a:rPr>
              <a:t> ed. 2008.</a:t>
            </a:r>
          </a:p>
        </p:txBody>
      </p:sp>
      <p:sp>
        <p:nvSpPr>
          <p:cNvPr id="8"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4577" x="1028700" y="4933950"/>
          <p14:tracePt t="4927" x="1047750" y="4933950"/>
          <p14:tracePt t="4937" x="1085850" y="4927600"/>
          <p14:tracePt t="4948" x="1155700" y="4914900"/>
          <p14:tracePt t="4963" x="1231900" y="4908550"/>
          <p14:tracePt t="4980" x="1428750" y="4857750"/>
          <p14:tracePt t="4997" x="1574800" y="4819650"/>
          <p14:tracePt t="5013" x="1892300" y="4730750"/>
          <p14:tracePt t="5030" x="2019300" y="4724400"/>
          <p14:tracePt t="5047" x="2279650" y="4699000"/>
          <p14:tracePt t="5064" x="2470150" y="4699000"/>
          <p14:tracePt t="5080" x="2578100" y="4718050"/>
          <p14:tracePt t="5097" x="2768600" y="4756150"/>
          <p14:tracePt t="5113" x="2863850" y="4775200"/>
          <p14:tracePt t="5130" x="3003550" y="4813300"/>
          <p14:tracePt t="5146" x="3048000" y="4826000"/>
          <p14:tracePt t="5163" x="3117850" y="4832350"/>
          <p14:tracePt t="5180" x="3143250" y="4832350"/>
          <p14:tracePt t="5197" x="3200400" y="4832350"/>
          <p14:tracePt t="5213" x="3257550" y="4832350"/>
          <p14:tracePt t="5230" x="3302000" y="4813300"/>
          <p14:tracePt t="5247" x="3352800" y="4787900"/>
          <p14:tracePt t="5263" x="3384550" y="4775200"/>
          <p14:tracePt t="5280" x="3441700" y="4737100"/>
          <p14:tracePt t="5297" x="3492500" y="4699000"/>
          <p14:tracePt t="5313" x="3536950" y="4660900"/>
          <p14:tracePt t="5330" x="3651250" y="4584700"/>
          <p14:tracePt t="5347" x="3708400" y="4546600"/>
          <p14:tracePt t="5363" x="3803650" y="4476750"/>
          <p14:tracePt t="5380" x="3835400" y="4438650"/>
          <p14:tracePt t="5397" x="3924300" y="4311650"/>
          <p14:tracePt t="5414" x="4025900" y="4171950"/>
          <p14:tracePt t="5430" x="4076700" y="4102100"/>
          <p14:tracePt t="5446" x="4165600" y="3962400"/>
          <p14:tracePt t="5463" x="4203700" y="3905250"/>
          <p14:tracePt t="5480" x="4248150" y="3816350"/>
          <p14:tracePt t="6366" x="4248150" y="3797300"/>
          <p14:tracePt t="6377" x="4248150" y="3771900"/>
          <p14:tracePt t="6387" x="4235450" y="3746500"/>
          <p14:tracePt t="6398" x="4229100" y="3702050"/>
          <p14:tracePt t="6413" x="4229100" y="3676650"/>
          <p14:tracePt t="6430" x="4229100" y="3625850"/>
          <p14:tracePt t="6446" x="4229100" y="3587750"/>
          <p14:tracePt t="6463" x="4229100" y="3530600"/>
          <p14:tracePt t="6480" x="4248150" y="3486150"/>
          <p14:tracePt t="6496" x="4292600" y="3390900"/>
          <p14:tracePt t="6513" x="4311650" y="3321050"/>
          <p14:tracePt t="6530" x="4381500" y="3181350"/>
          <p14:tracePt t="6546" x="4438650" y="3073400"/>
          <p14:tracePt t="6563" x="4464050" y="3028950"/>
          <p14:tracePt t="6580" x="4514850" y="2940050"/>
          <p14:tracePt t="6596" x="4552950" y="2901950"/>
          <p14:tracePt t="6613" x="4597400" y="2851150"/>
          <p14:tracePt t="6630" x="4622800" y="2813050"/>
          <p14:tracePt t="6646" x="4660900" y="2774950"/>
          <p14:tracePt t="6663" x="4692650" y="2730500"/>
          <p14:tracePt t="6680" x="4711700" y="2698750"/>
          <p14:tracePt t="6697" x="4743450" y="2635250"/>
          <p14:tracePt t="6713" x="4756150" y="2603500"/>
          <p14:tracePt t="6730" x="4794250" y="2514600"/>
          <p14:tracePt t="6747" x="4819650" y="2451100"/>
          <p14:tracePt t="6763" x="4870450" y="2311400"/>
          <p14:tracePt t="6780" x="4933950" y="2127250"/>
          <p14:tracePt t="6796" x="4959350" y="2051050"/>
          <p14:tracePt t="6813" x="4997450" y="1917700"/>
          <p14:tracePt t="6830" x="5016500" y="1873250"/>
          <p14:tracePt t="6846" x="5041900" y="1803400"/>
          <p14:tracePt t="6863" x="5060950" y="1758950"/>
          <p14:tracePt t="6880" x="5073650" y="1701800"/>
          <p14:tracePt t="6897" x="5111750" y="1574800"/>
          <p14:tracePt t="6913" x="5143500" y="1511300"/>
          <p14:tracePt t="6930" x="5194300" y="1409700"/>
          <p14:tracePt t="6946" x="5226050" y="1352550"/>
          <p14:tracePt t="6963" x="5264150" y="1289050"/>
          <p14:tracePt t="6980" x="5276850" y="1263650"/>
          <p14:tracePt t="6997" x="5308600" y="1231900"/>
          <p14:tracePt t="7013" x="5314950" y="1212850"/>
          <p14:tracePt t="20472" x="5289550" y="1219200"/>
          <p14:tracePt t="20483" x="5257800" y="1244600"/>
          <p14:tracePt t="20493" x="5175250" y="1295400"/>
          <p14:tracePt t="20504" x="5054600" y="1377950"/>
          <p14:tracePt t="20515" x="4806950" y="1485900"/>
          <p14:tracePt t="20529" x="4610100" y="1600200"/>
          <p14:tracePt t="20546" x="4311650" y="1727200"/>
          <p14:tracePt t="20562" x="3733800" y="1924050"/>
          <p14:tracePt t="20579" x="3206750" y="2108200"/>
          <p14:tracePt t="20595" x="2997200" y="2165350"/>
          <p14:tracePt t="20612" x="2635250" y="2266950"/>
          <p14:tracePt t="20629" x="2508250" y="2292350"/>
          <p14:tracePt t="20647" x="2336800" y="2330450"/>
          <p14:tracePt t="20662" x="2273300" y="2336800"/>
          <p14:tracePt t="20679" x="2146300" y="2336800"/>
          <p14:tracePt t="20695" x="2051050" y="2336800"/>
          <p14:tracePt t="20712" x="2012950" y="2336800"/>
          <p14:tracePt t="20729" x="1917700" y="2355850"/>
          <p14:tracePt t="20745" x="1860550" y="2387600"/>
          <p14:tracePt t="20762" x="1752600" y="2451100"/>
          <p14:tracePt t="20779" x="1682750" y="2501900"/>
          <p14:tracePt t="20795" x="1466850" y="2622550"/>
          <p14:tracePt t="20812" x="1276350" y="2724150"/>
          <p14:tracePt t="20829" x="1219200" y="2762250"/>
          <p14:tracePt t="20846" x="1130300" y="2813050"/>
          <p14:tracePt t="20862" x="1111250" y="2832100"/>
          <p14:tracePt t="20879" x="1079500" y="2838450"/>
          <p14:tracePt t="20895" x="1066800" y="2844800"/>
          <p14:tracePt t="20912" x="1060450" y="2844800"/>
          <p14:tracePt t="20938" x="1054100" y="2844800"/>
          <p14:tracePt t="21023" x="1054100" y="2851150"/>
          <p14:tracePt t="21044" x="1060450" y="2857500"/>
          <p14:tracePt t="21055" x="1073150" y="2876550"/>
          <p14:tracePt t="21065" x="1111250" y="2889250"/>
          <p14:tracePt t="21079" x="1193800" y="2921000"/>
          <p14:tracePt t="21095" x="1244600" y="2940050"/>
          <p14:tracePt t="21112" x="1403350" y="2946400"/>
          <p14:tracePt t="21129" x="1492250" y="2946400"/>
          <p14:tracePt t="21145" x="1625600" y="2882900"/>
          <p14:tracePt t="21162" x="1708150" y="2813050"/>
          <p14:tracePt t="21179" x="1733550" y="2781300"/>
          <p14:tracePt t="21195" x="1765300" y="2686050"/>
          <p14:tracePt t="21212" x="1778000" y="2641600"/>
          <p14:tracePt t="21229" x="1778000" y="2565400"/>
          <p14:tracePt t="21245" x="1778000" y="2520950"/>
          <p14:tracePt t="21262" x="1752600" y="2463800"/>
          <p14:tracePt t="21279" x="1733550" y="2432050"/>
          <p14:tracePt t="21295" x="1727200" y="2432050"/>
          <p14:tracePt t="21312" x="1720850" y="2425700"/>
          <p14:tracePt t="21329" x="1720850" y="2419350"/>
          <p14:tracePt t="21345" x="1714500" y="2419350"/>
          <p14:tracePt t="21436" x="1714500" y="2425700"/>
          <p14:tracePt t="21468" x="1714500" y="2432050"/>
          <p14:tracePt t="21499" x="1714500" y="2438400"/>
          <p14:tracePt t="22358" x="1714500" y="2444750"/>
          <p14:tracePt t="22368" x="1714500" y="2451100"/>
          <p14:tracePt t="22379" x="1714500" y="2457450"/>
          <p14:tracePt t="22389" x="1720850" y="2457450"/>
          <p14:tracePt t="22400" x="1727200" y="2470150"/>
          <p14:tracePt t="22412" x="1746250" y="2489200"/>
          <p14:tracePt t="22428" x="1758950" y="2501900"/>
          <p14:tracePt t="22445" x="1803400" y="2527300"/>
          <p14:tracePt t="22462" x="1835150" y="2533650"/>
          <p14:tracePt t="22479" x="1885950" y="2565400"/>
          <p14:tracePt t="22496" x="1993900" y="2609850"/>
          <p14:tracePt t="22512" x="2076450" y="2660650"/>
          <p14:tracePt t="22528" x="2266950" y="2787650"/>
          <p14:tracePt t="22545" x="2374900" y="2844800"/>
          <p14:tracePt t="22562" x="2673350" y="2959100"/>
          <p14:tracePt t="22579" x="2787650" y="2984500"/>
          <p14:tracePt t="22595" x="2971800" y="3035300"/>
          <p14:tracePt t="22612" x="3225800" y="3073400"/>
          <p14:tracePt t="22629" x="3346450" y="3098800"/>
          <p14:tracePt t="22645" x="3524250" y="3136900"/>
          <p14:tracePt t="22662" x="3651250" y="3155950"/>
          <p14:tracePt t="22678" x="3898900" y="3187700"/>
          <p14:tracePt t="22695" x="3987800" y="3200400"/>
          <p14:tracePt t="22712" x="4127500" y="3219450"/>
          <p14:tracePt t="22728" x="4337050" y="3238500"/>
          <p14:tracePt t="22745" x="4419600" y="3238500"/>
          <p14:tracePt t="22762" x="4565650" y="3238500"/>
          <p14:tracePt t="22779" x="4629150" y="3238500"/>
          <p14:tracePt t="22795" x="4775200" y="3187700"/>
          <p14:tracePt t="22812" x="4864100" y="3168650"/>
          <p14:tracePt t="22828" x="5010150" y="3130550"/>
          <p14:tracePt t="22845" x="5099050" y="3092450"/>
          <p14:tracePt t="22862" x="5130800" y="3086100"/>
          <p14:tracePt t="22879" x="5187950" y="3054350"/>
          <p14:tracePt t="22895" x="5213350" y="3041650"/>
          <p14:tracePt t="22912" x="5283200" y="3003550"/>
          <p14:tracePt t="22928" x="5308600" y="2978150"/>
          <p14:tracePt t="22945" x="5340350" y="2959100"/>
          <p14:tracePt t="22962" x="5372100" y="2933700"/>
          <p14:tracePt t="22982" x="5378450" y="2927350"/>
          <p14:tracePt t="22995" x="5384800" y="2921000"/>
          <p14:tracePt t="23012" x="5384800" y="2914650"/>
          <p14:tracePt t="23029" x="5397500" y="2882900"/>
          <p14:tracePt t="23045" x="5397500" y="2870200"/>
          <p14:tracePt t="23062" x="5397500" y="2838450"/>
          <p14:tracePt t="23079" x="5397500" y="2806700"/>
          <p14:tracePt t="23095" x="5391150" y="2787650"/>
          <p14:tracePt t="23112" x="5378450" y="2755900"/>
          <p14:tracePt t="23128" x="5365750" y="2743200"/>
          <p14:tracePt t="23145" x="5346700" y="2717800"/>
          <p14:tracePt t="23162" x="5340350" y="2705100"/>
          <p14:tracePt t="23178" x="5334000" y="2692400"/>
          <p14:tracePt t="23195" x="5321300" y="2679700"/>
          <p14:tracePt t="23212" x="5314950" y="2673350"/>
          <p14:tracePt t="23228" x="5295900" y="2641600"/>
          <p14:tracePt t="23245" x="5276850" y="2628900"/>
          <p14:tracePt t="23262" x="5232400" y="2603500"/>
          <p14:tracePt t="23279" x="5149850" y="2565400"/>
          <p14:tracePt t="23295" x="5118100" y="2552700"/>
          <p14:tracePt t="23312" x="5067300" y="2552700"/>
          <p14:tracePt t="23329" x="5048250" y="2552700"/>
          <p14:tracePt t="23345" x="4991100" y="2552700"/>
          <p14:tracePt t="23362" x="4953000" y="2552700"/>
          <p14:tracePt t="23379" x="4889500" y="2565400"/>
          <p14:tracePt t="23396" x="4832350" y="2590800"/>
          <p14:tracePt t="23412" x="4800600" y="2609850"/>
          <p14:tracePt t="23428" x="4756150" y="2635250"/>
          <p14:tracePt t="23445" x="4737100" y="2660650"/>
          <p14:tracePt t="23462" x="4699000" y="2692400"/>
          <p14:tracePt t="23478" x="4679950" y="2705100"/>
          <p14:tracePt t="23495" x="4641850" y="2762250"/>
          <p14:tracePt t="23512" x="4610100" y="2806700"/>
          <p14:tracePt t="23528" x="4603750" y="2825750"/>
          <p14:tracePt t="23545" x="4597400" y="2889250"/>
          <p14:tracePt t="23562" x="4597400" y="2921000"/>
          <p14:tracePt t="23578" x="4622800" y="2990850"/>
          <p14:tracePt t="23595" x="4635500" y="3016250"/>
          <p14:tracePt t="23612" x="4718050" y="3060700"/>
          <p14:tracePt t="23629" x="4902200" y="3124200"/>
          <p14:tracePt t="23645" x="4991100" y="3136900"/>
          <p14:tracePt t="23662" x="5130800" y="3136900"/>
          <p14:tracePt t="23678" x="5207000" y="3124200"/>
          <p14:tracePt t="23695" x="5372100" y="3028950"/>
          <p14:tracePt t="23712" x="5429250" y="2959100"/>
          <p14:tracePt t="23728" x="5543550" y="2832100"/>
          <p14:tracePt t="23745" x="5600700" y="2717800"/>
          <p14:tracePt t="23762" x="5613400" y="2686050"/>
          <p14:tracePt t="23778" x="5613400" y="2647950"/>
          <p14:tracePt t="23795" x="5613400" y="2635250"/>
          <p14:tracePt t="23812" x="5607050" y="2609850"/>
          <p14:tracePt t="23828" x="5575300" y="2590800"/>
          <p14:tracePt t="23845" x="5480050" y="2565400"/>
          <p14:tracePt t="23862" x="5403850" y="2565400"/>
          <p14:tracePt t="23878" x="5378450" y="2565400"/>
          <p14:tracePt t="23895" x="5346700" y="2565400"/>
          <p14:tracePt t="23912" x="5340350" y="2565400"/>
          <p14:tracePt t="23928" x="5334000" y="2565400"/>
          <p14:tracePt t="23946" x="5327650" y="2565400"/>
          <p14:tracePt t="23978" x="5321300" y="2565400"/>
          <p14:tracePt t="23988" x="5314950" y="2565400"/>
          <p14:tracePt t="23999" x="5308600" y="2565400"/>
          <p14:tracePt t="24012" x="5302250" y="2565400"/>
          <p14:tracePt t="24030" x="5295900" y="2565400"/>
          <p14:tracePt t="24045" x="5289550" y="2565400"/>
          <p14:tracePt t="24062" x="5283200" y="2565400"/>
          <p14:tracePt t="24079" x="5276850" y="2565400"/>
          <p14:tracePt t="24126" x="5270500" y="2565400"/>
          <p14:tracePt t="24211" x="5264150" y="2565400"/>
          <p14:tracePt t="25728" x="5251450" y="2565400"/>
          <p14:tracePt t="25739" x="5226050" y="2565400"/>
          <p14:tracePt t="25749" x="5200650" y="2571750"/>
          <p14:tracePt t="25762" x="5156200" y="2584450"/>
          <p14:tracePt t="25778" x="5118100" y="2584450"/>
          <p14:tracePt t="25795" x="5022850" y="2597150"/>
          <p14:tracePt t="25812" x="4972050" y="2597150"/>
          <p14:tracePt t="25829" x="4806950" y="2628900"/>
          <p14:tracePt t="25845" x="4686300" y="2628900"/>
          <p14:tracePt t="25862" x="4648200" y="2635250"/>
          <p14:tracePt t="25878" x="4578350" y="2647950"/>
          <p14:tracePt t="25895" x="4552950" y="2647950"/>
          <p14:tracePt t="25912" x="4489450" y="2660650"/>
          <p14:tracePt t="25928" x="4470400" y="2667000"/>
          <p14:tracePt t="25945" x="4419600" y="2686050"/>
          <p14:tracePt t="25962" x="4381500" y="2724150"/>
          <p14:tracePt t="25978" x="4368800" y="2736850"/>
          <p14:tracePt t="25995" x="4324350" y="2794000"/>
          <p14:tracePt t="26012" x="4298950" y="2825750"/>
          <p14:tracePt t="26028" x="4235450" y="2908300"/>
          <p14:tracePt t="26045" x="4210050" y="2952750"/>
          <p14:tracePt t="26062" x="4159250" y="3041650"/>
          <p14:tracePt t="26078" x="4102100" y="3136900"/>
          <p14:tracePt t="26095" x="4076700" y="3194050"/>
          <p14:tracePt t="26112" x="4032250" y="3270250"/>
          <p14:tracePt t="26128" x="4013200" y="3302000"/>
          <p14:tracePt t="26145" x="3994150" y="3365500"/>
          <p14:tracePt t="26162" x="3994150" y="3384550"/>
          <p14:tracePt t="26178" x="3987800" y="3435350"/>
          <p14:tracePt t="26195" x="3987800" y="3467100"/>
          <p14:tracePt t="26212" x="3994150" y="3479800"/>
          <p14:tracePt t="26229" x="4025900" y="3505200"/>
          <p14:tracePt t="26245" x="4051300" y="3524250"/>
          <p14:tracePt t="26262" x="4121150" y="3543300"/>
          <p14:tracePt t="26279" x="4222750" y="3562350"/>
          <p14:tracePt t="26295" x="4286250" y="3562350"/>
          <p14:tracePt t="26312" x="4375150" y="3556000"/>
          <p14:tracePt t="26328" x="4400550" y="3549650"/>
          <p14:tracePt t="26345" x="4425950" y="3517900"/>
          <p14:tracePt t="26362" x="4445000" y="3505200"/>
          <p14:tracePt t="26378" x="4464050" y="3479800"/>
          <p14:tracePt t="26395" x="4470400" y="3454400"/>
          <p14:tracePt t="26412" x="4470400" y="3448050"/>
          <p14:tracePt t="26428" x="4470400" y="3441700"/>
          <p14:tracePt t="26448" x="4470400" y="3435350"/>
          <p14:tracePt t="26490" x="4470400" y="3429000"/>
          <p14:tracePt t="28071" x="4470400" y="3416300"/>
          <p14:tracePt t="28082" x="4470400" y="3403600"/>
          <p14:tracePt t="28092" x="4470400" y="3384550"/>
          <p14:tracePt t="28103" x="4470400" y="3365500"/>
          <p14:tracePt t="28114" x="4470400" y="3346450"/>
          <p14:tracePt t="28128" x="4476750" y="3302000"/>
          <p14:tracePt t="28145" x="4483100" y="3251200"/>
          <p14:tracePt t="28162" x="4521200" y="3143250"/>
          <p14:tracePt t="28178" x="4559300" y="3054350"/>
          <p14:tracePt t="28195" x="4584700" y="3022600"/>
          <p14:tracePt t="28211" x="4622800" y="2959100"/>
          <p14:tracePt t="28228" x="4654550" y="2921000"/>
          <p14:tracePt t="28245" x="4724400" y="2857500"/>
          <p14:tracePt t="28261" x="4768850" y="2825750"/>
          <p14:tracePt t="28278" x="4857750" y="2774950"/>
          <p14:tracePt t="28295" x="4959350" y="2730500"/>
          <p14:tracePt t="28312" x="5010150" y="2717800"/>
          <p14:tracePt t="28328" x="5130800" y="2711450"/>
          <p14:tracePt t="28345" x="5194300" y="2711450"/>
          <p14:tracePt t="28362" x="5334000" y="2698750"/>
          <p14:tracePt t="28378" x="5410200" y="2692400"/>
          <p14:tracePt t="28395" x="5600700" y="2679700"/>
          <p14:tracePt t="28412" x="5778500" y="2679700"/>
          <p14:tracePt t="28428" x="5848350" y="2673350"/>
          <p14:tracePt t="28445" x="6000750" y="2654300"/>
          <p14:tracePt t="28461" x="6076950" y="2654300"/>
          <p14:tracePt t="28478" x="6203950" y="2654300"/>
          <p14:tracePt t="28495" x="6286500" y="2654300"/>
          <p14:tracePt t="28511" x="6311900" y="2654300"/>
          <p14:tracePt t="28528" x="6356350" y="2667000"/>
          <p14:tracePt t="28545" x="6388100" y="2673350"/>
          <p14:tracePt t="28562" x="6413500" y="2692400"/>
          <p14:tracePt t="28578" x="6419850" y="2698750"/>
          <p14:tracePt t="28595" x="6432550" y="2717800"/>
          <p14:tracePt t="28612" x="6451600" y="2736850"/>
          <p14:tracePt t="28628" x="6457950" y="2743200"/>
          <p14:tracePt t="28645" x="6470650" y="2755900"/>
          <p14:tracePt t="28662" x="6477000" y="2762250"/>
          <p14:tracePt t="28678" x="6483350" y="2768600"/>
          <p14:tracePt t="28695" x="6483350" y="2774950"/>
          <p14:tracePt t="28728" x="6483350" y="2781300"/>
          <p14:tracePt t="28738" x="6489700" y="2781300"/>
          <p14:tracePt t="28770" x="6489700" y="2787650"/>
          <p14:tracePt t="28982" x="6496050" y="2787650"/>
          <p14:tracePt t="29363" x="6502400" y="2787650"/>
          <p14:tracePt t="29374" x="6508750" y="2787650"/>
          <p14:tracePt t="29384" x="6521450" y="2768600"/>
          <p14:tracePt t="29395" x="6540500" y="2755900"/>
          <p14:tracePt t="29411" x="6572250" y="2730500"/>
          <p14:tracePt t="29428" x="6654800" y="2667000"/>
          <p14:tracePt t="29445" x="6692900" y="2654300"/>
          <p14:tracePt t="29461" x="6858000" y="2578100"/>
          <p14:tracePt t="29478" x="6934200" y="2559050"/>
          <p14:tracePt t="29495" x="7054850" y="2533650"/>
          <p14:tracePt t="29512" x="7150100" y="2514600"/>
          <p14:tracePt t="29528" x="7188200" y="2514600"/>
          <p14:tracePt t="29545" x="7289800" y="2514600"/>
          <p14:tracePt t="29562" x="7334250" y="2514600"/>
          <p14:tracePt t="29578" x="7397750" y="2514600"/>
          <p14:tracePt t="29595" x="7423150" y="2533650"/>
          <p14:tracePt t="29611" x="7461250" y="2552700"/>
          <p14:tracePt t="29628" x="7493000" y="2578100"/>
          <p14:tracePt t="29645" x="7518400" y="2622550"/>
          <p14:tracePt t="29661" x="7562850" y="2686050"/>
          <p14:tracePt t="29678" x="7581900" y="2717800"/>
          <p14:tracePt t="29695" x="7600950" y="2768600"/>
          <p14:tracePt t="29711" x="7607300" y="2787650"/>
          <p14:tracePt t="29728" x="7626350" y="2832100"/>
          <p14:tracePt t="29745" x="7632700" y="2870200"/>
          <p14:tracePt t="29761" x="7639050" y="2889250"/>
          <p14:tracePt t="29778" x="7645400" y="2895600"/>
          <p14:tracePt t="29795" x="7645400" y="2901950"/>
          <p14:tracePt t="29818" x="7645400" y="2908300"/>
          <p14:tracePt t="29882" x="7645400" y="2914650"/>
          <p14:tracePt t="50745" x="7639050" y="2921000"/>
          <p14:tracePt t="50757" x="7626350" y="2927350"/>
          <p14:tracePt t="50767" x="7594600" y="2940050"/>
          <p14:tracePt t="50779" x="7562850" y="2959100"/>
          <p14:tracePt t="50794" x="7531100" y="2984500"/>
          <p14:tracePt t="50811" x="7435850" y="3041650"/>
          <p14:tracePt t="50827" x="7353300" y="3117850"/>
          <p14:tracePt t="50844" x="7162800" y="3257550"/>
          <p14:tracePt t="50861" x="7080250" y="3314700"/>
          <p14:tracePt t="50878" x="6902450" y="3467100"/>
          <p14:tracePt t="50895" x="6775450" y="3562350"/>
          <p14:tracePt t="50911" x="6692900" y="3606800"/>
          <p14:tracePt t="50928" x="6540500" y="3683000"/>
          <p14:tracePt t="50945" x="6477000" y="3714750"/>
          <p14:tracePt t="50961" x="6375400" y="3746500"/>
          <p14:tracePt t="50978" x="6324600" y="3759200"/>
          <p14:tracePt t="50994" x="6184900" y="3765550"/>
          <p14:tracePt t="51012" x="6038850" y="3765550"/>
          <p14:tracePt t="51027" x="6000750" y="3759200"/>
          <p14:tracePt t="51044" x="5969000" y="3740150"/>
          <p14:tracePt t="51595" x="5962650" y="3740150"/>
          <p14:tracePt t="51605" x="5956300" y="3740150"/>
          <p14:tracePt t="51615" x="5949950" y="3746500"/>
          <p14:tracePt t="51628" x="5937250" y="3759200"/>
          <p14:tracePt t="51644" x="5930900" y="3765550"/>
          <p14:tracePt t="51661" x="5905500" y="3784600"/>
          <p14:tracePt t="51679" x="5873750" y="3803650"/>
          <p14:tracePt t="51694" x="5854700" y="3810000"/>
          <p14:tracePt t="51711" x="5810250" y="3841750"/>
          <p14:tracePt t="51727" x="5778500" y="3848100"/>
          <p14:tracePt t="51744" x="5753100" y="3860800"/>
          <p14:tracePt t="51761" x="5746750" y="3860800"/>
          <p14:tracePt t="51777" x="5740400" y="3867150"/>
          <p14:tracePt t="53055" x="5740400" y="3873500"/>
          <p14:tracePt t="53076" x="5727700" y="3886200"/>
          <p14:tracePt t="53086" x="5702300" y="3911600"/>
          <p14:tracePt t="53097" x="5657850" y="3968750"/>
          <p14:tracePt t="53109" x="5594350" y="4038600"/>
          <p14:tracePt t="53126" x="5518150" y="4133850"/>
          <p14:tracePt t="53143" x="5308600" y="4381500"/>
          <p14:tracePt t="53160" x="5105400" y="4603750"/>
          <p14:tracePt t="53177" x="4711700" y="4978400"/>
          <p14:tracePt t="53195" x="4273550" y="5448300"/>
          <p14:tracePt t="53211" x="4083050" y="5607050"/>
          <p14:tracePt t="53227" x="3841750" y="5822950"/>
          <p14:tracePt t="53243" x="3759200" y="5886450"/>
          <p14:tracePt t="53261" x="3549650" y="6038850"/>
          <p14:tracePt t="53278" x="3403600" y="6121400"/>
          <p14:tracePt t="53294" x="3333750" y="6153150"/>
          <p14:tracePt t="53310" x="3200400" y="6172200"/>
          <p14:tracePt t="53326" x="3111500" y="6172200"/>
          <p14:tracePt t="53343" x="2921000" y="6127750"/>
          <p14:tracePt t="53360" x="2825750" y="6096000"/>
          <p14:tracePt t="53377" x="2705100" y="6057900"/>
          <p14:tracePt t="53394" x="2616200" y="6000750"/>
          <p14:tracePt t="53410" x="2584450" y="5988050"/>
          <p14:tracePt t="53428" x="2540000" y="5930900"/>
          <p14:tracePt t="53444" x="2520950" y="5899150"/>
          <p14:tracePt t="53460" x="2508250" y="5880100"/>
          <p14:tracePt t="53860" x="2508250" y="5873750"/>
          <p14:tracePt t="53871" x="2508250" y="5861050"/>
          <p14:tracePt t="53881" x="2514600" y="5848350"/>
          <p14:tracePt t="53893" x="2527300" y="5829300"/>
          <p14:tracePt t="53910" x="2533650" y="5803900"/>
          <p14:tracePt t="53927" x="2552700" y="5759450"/>
          <p14:tracePt t="53944" x="2559050" y="5734050"/>
          <p14:tracePt t="53961" x="2578100" y="5676900"/>
          <p14:tracePt t="53977" x="2584450" y="5632450"/>
          <p14:tracePt t="53995" x="2590800" y="5613400"/>
          <p14:tracePt t="54010" x="2590800" y="5562600"/>
          <p14:tracePt t="54027" x="2590800" y="5543550"/>
          <p14:tracePt t="54044" x="2590800" y="5486400"/>
          <p14:tracePt t="54062" x="2565400" y="5403850"/>
          <p14:tracePt t="54077" x="2514600" y="5334000"/>
          <p14:tracePt t="54094" x="2413000" y="5194300"/>
          <p14:tracePt t="54111" x="2343150" y="5118100"/>
          <p14:tracePt t="54127" x="2222500" y="5003800"/>
          <p14:tracePt t="54144" x="2165350" y="4953000"/>
          <p14:tracePt t="54161" x="2063750" y="4857750"/>
          <p14:tracePt t="54177" x="2006600" y="4832350"/>
          <p14:tracePt t="54194" x="1911350" y="4768850"/>
          <p14:tracePt t="54211" x="1841500" y="4737100"/>
          <p14:tracePt t="54227" x="1809750" y="4718050"/>
          <p14:tracePt t="54244" x="1752600" y="4705350"/>
          <p14:tracePt t="54261" x="1727200" y="4699000"/>
          <p14:tracePt t="54277" x="1676400" y="4679950"/>
          <p14:tracePt t="54294" x="1644650" y="4667250"/>
          <p14:tracePt t="54309" x="1625600" y="4667250"/>
          <p14:tracePt t="54326" x="1593850" y="4667250"/>
          <p14:tracePt t="54345" x="1581150" y="4667250"/>
          <p14:tracePt t="54361" x="1555750" y="4667250"/>
          <p14:tracePt t="54378" x="1543050" y="4667250"/>
          <p14:tracePt t="54395" x="1517650" y="4667250"/>
          <p14:tracePt t="54411" x="1492250" y="4667250"/>
          <p14:tracePt t="54427" x="1479550" y="4667250"/>
          <p14:tracePt t="54443" x="1454150" y="4673600"/>
          <p14:tracePt t="54460" x="1441450" y="4686300"/>
          <p14:tracePt t="54477" x="1422400" y="4711700"/>
          <p14:tracePt t="54494" x="1409700" y="4718050"/>
          <p14:tracePt t="54510" x="1390650" y="4724400"/>
          <p14:tracePt t="54528" x="1377950" y="4762500"/>
          <p14:tracePt t="54544" x="1371600" y="4781550"/>
          <p14:tracePt t="54561" x="1371600" y="4857750"/>
          <p14:tracePt t="54577" x="1371600" y="4908550"/>
          <p14:tracePt t="54595" x="1371600" y="4991100"/>
          <p14:tracePt t="54611" x="1390650" y="5010150"/>
          <p14:tracePt t="54627" x="1435100" y="5048250"/>
          <p14:tracePt t="54644" x="1543050" y="5092700"/>
          <p14:tracePt t="54661" x="1606550" y="5105400"/>
          <p14:tracePt t="54677" x="1689100" y="5111750"/>
          <p14:tracePt t="54694" x="1720850" y="5111750"/>
          <p14:tracePt t="54710" x="1765300" y="5105400"/>
          <p14:tracePt t="54727" x="1790700" y="5092700"/>
          <p14:tracePt t="54744" x="1822450" y="5016500"/>
          <p14:tracePt t="54761" x="1828800" y="4914900"/>
          <p14:tracePt t="54777" x="1828800" y="4870450"/>
          <p14:tracePt t="54794" x="1803400" y="4806950"/>
          <p14:tracePt t="54810" x="1784350" y="4794250"/>
          <p14:tracePt t="54827" x="1676400" y="4749800"/>
          <p14:tracePt t="54845" x="1524000" y="4749800"/>
          <p14:tracePt t="54860" x="1466850" y="4775200"/>
          <p14:tracePt t="54876" x="1352550" y="4883150"/>
          <p14:tracePt t="54893" x="1289050" y="4972050"/>
          <p14:tracePt t="54909" x="1174750" y="5162550"/>
          <p14:tracePt t="54926" x="1130300" y="5232400"/>
          <p14:tracePt t="54943" x="1098550" y="5327650"/>
          <p14:tracePt t="54960" x="1085850" y="5372100"/>
          <p14:tracePt t="54976" x="1085850" y="5422900"/>
          <p14:tracePt t="54993" x="1085850" y="5435600"/>
          <p14:tracePt t="55010" x="1085850" y="5441950"/>
          <p14:tracePt t="55026" x="1098550" y="5454650"/>
          <p14:tracePt t="55043" x="1104900" y="5461000"/>
          <p14:tracePt t="55060" x="1130300" y="5461000"/>
          <p14:tracePt t="55078" x="1143000" y="5461000"/>
          <p14:tracePt t="55110" x="1149350" y="5461000"/>
          <p14:tracePt t="55163" x="1155700" y="5461000"/>
          <p14:tracePt t="57301" x="1162050" y="5461000"/>
          <p14:tracePt t="57313" x="1174750" y="5461000"/>
          <p14:tracePt t="57323" x="1187450" y="5461000"/>
          <p14:tracePt t="57335" x="1193800" y="5461000"/>
          <p14:tracePt t="57346" x="1200150" y="5454650"/>
          <p14:tracePt t="57361" x="1206500" y="5454650"/>
          <p14:tracePt t="57378" x="1225550" y="5441950"/>
          <p14:tracePt t="57393" x="1238250" y="5435600"/>
          <p14:tracePt t="57409" x="1250950" y="5429250"/>
          <p14:tracePt t="57430" x="1250950" y="5422900"/>
          <p14:tracePt t="57444" x="1257300" y="5416550"/>
          <p14:tracePt t="57462" x="1263650" y="5410200"/>
          <p14:tracePt t="57477" x="1270000" y="5410200"/>
          <p14:tracePt t="57494" x="1276350" y="5397500"/>
          <p14:tracePt t="57514" x="1282700" y="5397500"/>
          <p14:tracePt t="57526" x="1282700" y="5391150"/>
          <p14:tracePt t="57542" x="1289050" y="5384800"/>
          <p14:tracePt t="57559" x="1289050" y="5378450"/>
          <p14:tracePt t="57576" x="1295400" y="5372100"/>
          <p14:tracePt t="57593" x="1301750" y="5359400"/>
          <p14:tracePt t="57609" x="1308100" y="5359400"/>
          <p14:tracePt t="57626" x="1308100" y="5353050"/>
          <p14:tracePt t="57643" x="1308100" y="5346700"/>
          <p14:tracePt t="57662" x="1314450" y="5346700"/>
          <p14:tracePt t="57677" x="1314450" y="5340350"/>
          <p14:tracePt t="57737" x="1320800" y="5340350"/>
          <p14:tracePt t="57748" x="1320800" y="5334000"/>
          <p14:tracePt t="57770" x="1327150" y="5327650"/>
          <p14:tracePt t="58256" x="1327150" y="5334000"/>
          <p14:tracePt t="58267" x="1327150" y="5365750"/>
          <p14:tracePt t="58277" x="1320800" y="5403850"/>
          <p14:tracePt t="58294" x="1301750" y="5480050"/>
          <p14:tracePt t="58309" x="1276350" y="5651500"/>
          <p14:tracePt t="58326" x="1263650" y="5753100"/>
          <p14:tracePt t="58342" x="1244600" y="5918200"/>
          <p14:tracePt t="58359" x="1244600" y="5981700"/>
          <p14:tracePt t="58376" x="1244600" y="6115050"/>
          <p14:tracePt t="58393" x="1244600" y="6242050"/>
          <p14:tracePt t="58409" x="1244600" y="6292850"/>
          <p14:tracePt t="58426" x="1276350" y="6356350"/>
          <p14:tracePt t="58442" x="1301750" y="6388100"/>
          <p14:tracePt t="58459" x="1352550" y="6457950"/>
          <p14:tracePt t="58476" x="1377950" y="6489700"/>
          <p14:tracePt t="58892" x="1301750" y="6477000"/>
          <p14:tracePt t="58902" x="1314450" y="6451600"/>
          <p14:tracePt t="58912" x="1327150" y="6426200"/>
          <p14:tracePt t="58927" x="1333500" y="6413500"/>
          <p14:tracePt t="58944" x="1339850" y="6375400"/>
          <p14:tracePt t="58960" x="1339850" y="6369050"/>
          <p14:tracePt t="58978" x="1339850" y="6356350"/>
          <p14:tracePt t="58994" x="1339850" y="6350000"/>
          <p14:tracePt t="59010" x="1339850" y="6337300"/>
          <p14:tracePt t="59026" x="1333500" y="6330950"/>
          <p14:tracePt t="59043" x="1320800" y="6330950"/>
          <p14:tracePt t="59061" x="1308100" y="6330950"/>
          <p14:tracePt t="59156" x="1314450" y="6330950"/>
          <p14:tracePt t="59167" x="1327150" y="6330950"/>
          <p14:tracePt t="59179" x="1339850" y="6330950"/>
          <p14:tracePt t="59194" x="1352550" y="6330950"/>
          <p14:tracePt t="59211" x="1377950" y="6330950"/>
          <p14:tracePt t="59227" x="1384300" y="6330950"/>
          <p14:tracePt t="59243" x="1390650" y="6330950"/>
          <p14:tracePt t="59315" x="1397000" y="6330950"/>
          <p14:tracePt t="60246" x="1403350" y="6330950"/>
          <p14:tracePt t="60278" x="1403350" y="6324600"/>
          <p14:tracePt t="60299" x="1403350" y="6318250"/>
          <p14:tracePt t="60310" x="1403350" y="6305550"/>
          <p14:tracePt t="60321" x="1403350" y="6292850"/>
          <p14:tracePt t="60332" x="1403350" y="6273800"/>
          <p14:tracePt t="60344" x="1403350" y="6254750"/>
          <p14:tracePt t="60361" x="1403350" y="6235700"/>
          <p14:tracePt t="60378" x="1403350" y="6191250"/>
          <p14:tracePt t="60395" x="1403350" y="6165850"/>
          <p14:tracePt t="60410" x="1403350" y="6153150"/>
          <p14:tracePt t="60427" x="1403350" y="6134100"/>
          <p14:tracePt t="60443" x="1403350" y="6127750"/>
          <p14:tracePt t="60460" x="1403350" y="6096000"/>
          <p14:tracePt t="60477" x="1403350" y="6076950"/>
          <p14:tracePt t="60493" x="1403350" y="6032500"/>
          <p14:tracePt t="60511" x="1403350" y="6013450"/>
          <p14:tracePt t="60527" x="1403350" y="6000750"/>
          <p14:tracePt t="60543" x="1403350" y="5975350"/>
          <p14:tracePt t="60560" x="1403350" y="5969000"/>
          <p14:tracePt t="60577" x="1403350" y="5962650"/>
          <p14:tracePt t="60597" x="1403350" y="5956300"/>
          <p14:tracePt t="60618" x="1403350" y="5949950"/>
          <p14:tracePt t="60629" x="1403350" y="5943600"/>
          <p14:tracePt t="60643" x="1403350" y="5918200"/>
          <p14:tracePt t="60659" x="1397000" y="5886450"/>
          <p14:tracePt t="60675" x="1390650" y="5867400"/>
          <p14:tracePt t="60692" x="1390650" y="5822950"/>
          <p14:tracePt t="60709" x="1390650" y="5803900"/>
          <p14:tracePt t="60726" x="1390650" y="5772150"/>
          <p14:tracePt t="60742" x="1384300" y="5753100"/>
          <p14:tracePt t="60759" x="1384300" y="5702300"/>
          <p14:tracePt t="60776" x="1377950" y="5664200"/>
          <p14:tracePt t="60793" x="1377950" y="5638800"/>
          <p14:tracePt t="60809" x="1377950" y="5575300"/>
          <p14:tracePt t="60827" x="1377950" y="5543550"/>
          <p14:tracePt t="60843" x="1377950" y="5505450"/>
          <p14:tracePt t="60862" x="1377950" y="5467350"/>
          <p14:tracePt t="60877" x="1377950" y="5441950"/>
          <p14:tracePt t="60894" x="1377950" y="5422900"/>
          <p14:tracePt t="60910" x="1377950" y="5410200"/>
          <p14:tracePt t="60926" x="1377950" y="5384800"/>
          <p14:tracePt t="60943" x="1377950" y="5365750"/>
          <p14:tracePt t="60960" x="1377950" y="5327650"/>
          <p14:tracePt t="60977" x="1384300" y="5289550"/>
          <p14:tracePt t="60993" x="1384300" y="5270500"/>
          <p14:tracePt t="61644" x="1384300" y="5264150"/>
          <p14:tracePt t="61654" x="1384300" y="5257800"/>
          <p14:tracePt t="61665" x="1384300" y="5251450"/>
          <p14:tracePt t="61678" x="1384300" y="5245100"/>
          <p14:tracePt t="61693" x="1377950" y="5238750"/>
          <p14:tracePt t="61710" x="1377950" y="5232400"/>
          <p14:tracePt t="61728" x="1371600" y="5232400"/>
          <p14:tracePt t="61743" x="1358900" y="5213350"/>
          <p14:tracePt t="61760" x="1346200" y="5187950"/>
          <p14:tracePt t="61777" x="1339850" y="5175250"/>
          <p14:tracePt t="61794" x="1327150" y="5149850"/>
          <p14:tracePt t="61809" x="1320800" y="5137150"/>
          <p14:tracePt t="61825" x="1308100" y="5118100"/>
          <p14:tracePt t="61842" x="1301750" y="5099050"/>
          <p14:tracePt t="61859" x="1295400" y="5073650"/>
          <p14:tracePt t="61875" x="1289050" y="5060950"/>
          <p14:tracePt t="61892" x="1289050" y="5029200"/>
          <p14:tracePt t="61909" x="1276350" y="4991100"/>
          <p14:tracePt t="61925" x="1276350" y="4972050"/>
          <p14:tracePt t="61942" x="1270000" y="4940300"/>
          <p14:tracePt t="61959" x="1263650" y="4921250"/>
          <p14:tracePt t="61976" x="1238250" y="4870450"/>
          <p14:tracePt t="61993" x="1225550" y="4826000"/>
          <p14:tracePt t="62009" x="1219200" y="4813300"/>
          <p14:tracePt t="62026" x="1200150" y="4775200"/>
          <p14:tracePt t="62042" x="1181100" y="4762500"/>
          <p14:tracePt t="62059" x="1149350" y="4724400"/>
          <p14:tracePt t="62076" x="1117600" y="4699000"/>
          <p14:tracePt t="62092" x="1060450" y="4660900"/>
          <p14:tracePt t="62109" x="996950" y="4616450"/>
          <p14:tracePt t="62125" x="977900" y="4603750"/>
          <p14:tracePt t="62142" x="933450" y="4584700"/>
          <p14:tracePt t="62160" x="914400" y="4578350"/>
          <p14:tracePt t="62177" x="869950" y="4572000"/>
          <p14:tracePt t="62193" x="850900" y="4559300"/>
          <p14:tracePt t="62210" x="819150" y="4559300"/>
          <p14:tracePt t="62227" x="787400" y="4559300"/>
          <p14:tracePt t="62243" x="774700" y="4559300"/>
          <p14:tracePt t="62260" x="742950" y="4565650"/>
          <p14:tracePt t="62277" x="730250" y="4572000"/>
          <p14:tracePt t="62293" x="698500" y="4603750"/>
          <p14:tracePt t="62309" x="679450" y="4622800"/>
          <p14:tracePt t="62326" x="647700" y="4679950"/>
          <p14:tracePt t="62342" x="628650" y="4718050"/>
          <p14:tracePt t="62361" x="609600" y="4749800"/>
          <p14:tracePt t="62378" x="603250" y="4819650"/>
          <p14:tracePt t="62394" x="603250" y="4845050"/>
          <p14:tracePt t="62411" x="603250" y="4902200"/>
          <p14:tracePt t="62428" x="603250" y="4940300"/>
          <p14:tracePt t="62443" x="603250" y="4953000"/>
          <p14:tracePt t="62461" x="641350" y="4978400"/>
          <p14:tracePt t="62476" x="673100" y="5003800"/>
          <p14:tracePt t="62494" x="755650" y="5029200"/>
          <p14:tracePt t="62510" x="793750" y="5035550"/>
          <p14:tracePt t="62526" x="863600" y="5035550"/>
          <p14:tracePt t="62543" x="939800" y="5035550"/>
          <p14:tracePt t="62560" x="984250" y="5010150"/>
          <p14:tracePt t="62577" x="1028700" y="4959350"/>
          <p14:tracePt t="62594" x="1066800" y="4927600"/>
          <p14:tracePt t="62611" x="1123950" y="4813300"/>
          <p14:tracePt t="62628" x="1130300" y="4737100"/>
          <p14:tracePt t="62643" x="1143000" y="4546600"/>
          <p14:tracePt t="62661" x="1123950" y="4292600"/>
          <p14:tracePt t="62677" x="1104900" y="4178300"/>
          <p14:tracePt t="62694" x="1073150" y="3956050"/>
          <p14:tracePt t="62710" x="1054100" y="3841750"/>
          <p14:tracePt t="62727" x="1022350" y="3676650"/>
          <p14:tracePt t="62743" x="1016000" y="3632200"/>
          <p14:tracePt t="62760" x="996950" y="3568700"/>
          <p14:tracePt t="62777" x="990600" y="3543300"/>
          <p14:tracePt t="62809" x="990600" y="3536950"/>
          <p14:tracePt t="62830" x="990600" y="3530600"/>
          <p14:tracePt t="62872" x="990600" y="3524250"/>
          <p14:tracePt t="63285" x="990600" y="3511550"/>
          <p14:tracePt t="63295" x="990600" y="3505200"/>
          <p14:tracePt t="63307" x="990600" y="3498850"/>
          <p14:tracePt t="63317" x="990600" y="3486150"/>
          <p14:tracePt t="63328" x="990600" y="3460750"/>
          <p14:tracePt t="63343" x="990600" y="3448050"/>
          <p14:tracePt t="63361" x="1003300" y="3409950"/>
          <p14:tracePt t="63377" x="1009650" y="3390900"/>
          <p14:tracePt t="63394" x="1028700" y="3327400"/>
          <p14:tracePt t="63410" x="1047750" y="3295650"/>
          <p14:tracePt t="63426" x="1085850" y="3232150"/>
          <p14:tracePt t="63444" x="1123950" y="3175000"/>
          <p14:tracePt t="63460" x="1136650" y="3162300"/>
          <p14:tracePt t="63477" x="1168400" y="3117850"/>
          <p14:tracePt t="63493" x="1181100" y="3105150"/>
          <p14:tracePt t="63510" x="1200150" y="3086100"/>
          <p14:tracePt t="63526" x="1206500" y="3079750"/>
          <p14:tracePt t="63543" x="1225550" y="3073400"/>
          <p14:tracePt t="63560" x="1231900" y="3060700"/>
          <p14:tracePt t="63577" x="1238250" y="3060700"/>
          <p14:tracePt t="63593" x="1250950" y="3048000"/>
          <p14:tracePt t="63610" x="1257300" y="3048000"/>
          <p14:tracePt t="63627" x="1270000" y="3048000"/>
          <p14:tracePt t="63644" x="1270000" y="3041650"/>
          <p14:tracePt t="63660" x="1276350" y="3041650"/>
          <p14:tracePt t="63687" x="1282700" y="3041650"/>
          <p14:tracePt t="63730" x="1289050" y="3041650"/>
          <p14:tracePt t="63994" x="1295400" y="3041650"/>
          <p14:tracePt t="64027" x="1295400" y="3035300"/>
          <p14:tracePt t="64036" x="1301750" y="3035300"/>
          <p14:tracePt t="64059" x="1308100" y="3035300"/>
          <p14:tracePt t="64090" x="1314450" y="3035300"/>
          <p14:tracePt t="64205" x="1320800" y="3035300"/>
          <p14:tracePt t="64215" x="1327150" y="3035300"/>
          <p14:tracePt t="64236" x="1333500" y="3035300"/>
          <p14:tracePt t="64258" x="1339850" y="3035300"/>
          <p14:tracePt t="64268" x="1346200" y="3035300"/>
          <p14:tracePt t="64311" x="1352550" y="3035300"/>
          <p14:tracePt t="64333" x="1358900" y="3035300"/>
          <p14:tracePt t="64354" x="1365250" y="3035300"/>
          <p14:tracePt t="64386" x="1371600" y="3035300"/>
          <p14:tracePt t="64396" x="1371600" y="3041650"/>
          <p14:tracePt t="64417" x="1377950" y="3048000"/>
          <p14:tracePt t="64428" x="1377950" y="3054350"/>
          <p14:tracePt t="64449" x="1377950" y="3060700"/>
          <p14:tracePt t="64460" x="1384300" y="3067050"/>
          <p14:tracePt t="64493" x="1384300" y="3073400"/>
          <p14:tracePt t="64503" x="1384300" y="3079750"/>
          <p14:tracePt t="64513" x="1384300" y="3086100"/>
          <p14:tracePt t="64526" x="1384300" y="3092450"/>
          <p14:tracePt t="64543" x="1384300" y="3098800"/>
          <p14:tracePt t="64560" x="1384300" y="3111500"/>
          <p14:tracePt t="64577" x="1384300" y="3143250"/>
          <p14:tracePt t="64593" x="1384300" y="3175000"/>
          <p14:tracePt t="64598" x="1384300" y="3200400"/>
          <p14:tracePt t="64609" x="1384300" y="3232150"/>
          <p14:tracePt t="64625" x="1384300" y="3270250"/>
          <p14:tracePt t="64642" x="1384300" y="3409950"/>
          <p14:tracePt t="64659" x="1377950" y="3467100"/>
          <p14:tracePt t="64675" x="1365250" y="3581400"/>
          <p14:tracePt t="64692" x="1358900" y="3733800"/>
          <p14:tracePt t="64710" x="1358900" y="3860800"/>
          <p14:tracePt t="64726" x="1358900" y="4051300"/>
          <p14:tracePt t="64743" x="1358900" y="4127500"/>
          <p14:tracePt t="64760" x="1358900" y="4241800"/>
          <p14:tracePt t="64778" x="1358900" y="4311650"/>
          <p14:tracePt t="64779" x="1358900" y="4375150"/>
          <p14:tracePt t="64793" x="1358900" y="4451350"/>
          <p14:tracePt t="64810" x="1358900" y="4578350"/>
          <p14:tracePt t="64826" x="1358900" y="4629150"/>
          <p14:tracePt t="64843" x="1358900" y="4724400"/>
          <p14:tracePt t="64860" x="1358900" y="4749800"/>
          <p14:tracePt t="64878" x="1358900" y="4838700"/>
          <p14:tracePt t="64894" x="1358900" y="5029200"/>
          <p14:tracePt t="64910" x="1358900" y="5118100"/>
          <p14:tracePt t="64927" x="1358900" y="5245100"/>
          <p14:tracePt t="64943" x="1358900" y="5308600"/>
          <p14:tracePt t="64960" x="1358900" y="5422900"/>
          <p14:tracePt t="64976" x="1358900" y="5486400"/>
          <p14:tracePt t="64993" x="1358900" y="5556250"/>
          <p14:tracePt t="65010" x="1358900" y="5581650"/>
          <p14:tracePt t="65026" x="1358900" y="5588000"/>
          <p14:tracePt t="65316" x="1365250" y="5588000"/>
          <p14:tracePt t="65327" x="1365250" y="5575300"/>
          <p14:tracePt t="65337" x="1371600" y="5562600"/>
          <p14:tracePt t="65348" x="1371600" y="5549900"/>
          <p14:tracePt t="65359" x="1377950" y="5537200"/>
          <p14:tracePt t="65375" x="1384300" y="5524500"/>
          <p14:tracePt t="65392" x="1397000" y="5499100"/>
          <p14:tracePt t="65408" x="1403350" y="5486400"/>
          <p14:tracePt t="65425" x="1422400" y="5461000"/>
          <p14:tracePt t="65442" x="1428750" y="5435600"/>
          <p14:tracePt t="65459" x="1454150" y="5403850"/>
          <p14:tracePt t="65476" x="1460500" y="5384800"/>
          <p14:tracePt t="65493" x="1466850" y="5372100"/>
          <p14:tracePt t="65510" x="1473200" y="5353050"/>
          <p14:tracePt t="65526" x="1479550" y="5340350"/>
          <p14:tracePt t="65543" x="1479550" y="5321300"/>
          <p14:tracePt t="65560" x="1485900" y="5302250"/>
          <p14:tracePt t="65576" x="1485900" y="5283200"/>
          <p14:tracePt t="65593" x="1485900" y="5251450"/>
          <p14:tracePt t="65609" x="1485900" y="5245100"/>
          <p14:tracePt t="65626" x="1485900" y="5226050"/>
          <p14:tracePt t="65643" x="1485900" y="5219700"/>
          <p14:tracePt t="65660" x="1485900" y="5213350"/>
          <p14:tracePt t="65678" x="1485900" y="5207000"/>
          <p14:tracePt t="66250" x="1485900" y="5200650"/>
          <p14:tracePt t="66715" x="1485900" y="5213350"/>
          <p14:tracePt t="66726" x="1492250" y="5219700"/>
          <p14:tracePt t="66738" x="1498600" y="5226050"/>
          <p14:tracePt t="66747" x="1504950" y="5238750"/>
          <p14:tracePt t="66759" x="1517650" y="5251450"/>
          <p14:tracePt t="66776" x="1549400" y="5264150"/>
          <p14:tracePt t="66793" x="1612900" y="5308600"/>
          <p14:tracePt t="66811" x="1701800" y="5359400"/>
          <p14:tracePt t="66826" x="1797050" y="5397500"/>
          <p14:tracePt t="66844" x="2019300" y="5492750"/>
          <p14:tracePt t="66860" x="2146300" y="5537200"/>
          <p14:tracePt t="66878" x="2419350" y="5607050"/>
          <p14:tracePt t="66894" x="2546350" y="5638800"/>
          <p14:tracePt t="66910" x="2794000" y="5670550"/>
          <p14:tracePt t="66927" x="3054350" y="5670550"/>
          <p14:tracePt t="66943" x="3194050" y="5670550"/>
          <p14:tracePt t="66960" x="3486150" y="5683250"/>
          <p14:tracePt t="66976" x="3683000" y="5664200"/>
          <p14:tracePt t="66993" x="4057650" y="5651500"/>
          <p14:tracePt t="67010" x="4292600" y="5632450"/>
          <p14:tracePt t="67026" x="4660900" y="5632450"/>
          <p14:tracePt t="67044" x="5035550" y="5708650"/>
          <p14:tracePt t="67060" x="5264150" y="5746750"/>
          <p14:tracePt t="67076" x="5435600" y="5797550"/>
          <p14:tracePt t="67092" x="5486400" y="5810250"/>
          <p14:tracePt t="67109" x="5518150" y="5810250"/>
          <p14:tracePt t="67125" x="5530850" y="5810250"/>
          <p14:tracePt t="67393" x="5543550" y="5810250"/>
          <p14:tracePt t="67403" x="5575300" y="5810250"/>
          <p14:tracePt t="67414" x="5632450" y="5810250"/>
          <p14:tracePt t="67427" x="5708650" y="5803900"/>
          <p14:tracePt t="67443" x="5810250" y="5784850"/>
          <p14:tracePt t="67460" x="6273800" y="5702300"/>
          <p14:tracePt t="67477" x="6578600" y="5632450"/>
          <p14:tracePt t="67493" x="6819900" y="5600700"/>
          <p14:tracePt t="67509" x="7118350" y="5543550"/>
          <p14:tracePt t="67525" x="7232650" y="5524500"/>
          <p14:tracePt t="67542" x="7480300" y="5480050"/>
          <p14:tracePt t="67560" x="7594600" y="5480050"/>
          <p14:tracePt t="67576" x="7734300" y="5473700"/>
          <p14:tracePt t="67594" x="7854950" y="5461000"/>
          <p14:tracePt t="67608" x="7893050" y="5461000"/>
          <p14:tracePt t="67625" x="7962900" y="5454650"/>
          <p14:tracePt t="67642" x="7988300" y="5448300"/>
          <p14:tracePt t="67659" x="8026400" y="5435600"/>
          <p14:tracePt t="67675" x="8045450" y="5410200"/>
          <p14:tracePt t="67692" x="8102600" y="5365750"/>
          <p14:tracePt t="67709" x="8121650" y="5346700"/>
          <p14:tracePt t="67725" x="8166100" y="5302250"/>
          <p14:tracePt t="67741" x="8210550" y="5270500"/>
          <p14:tracePt t="67759" x="8216900" y="5264150"/>
          <p14:tracePt t="67776" x="8223250" y="5257800"/>
          <p14:tracePt t="67795" x="8229600" y="5257800"/>
          <p14:tracePt t="67809" x="8229600" y="5251450"/>
          <p14:tracePt t="67837" x="8235950" y="5251450"/>
          <p14:tracePt t="67847" x="8235950" y="5245100"/>
          <p14:tracePt t="68123" x="8229600" y="5245100"/>
          <p14:tracePt t="68134" x="8197850" y="5264150"/>
          <p14:tracePt t="68145" x="8108950" y="5314950"/>
          <p14:tracePt t="68160" x="7962900" y="5397500"/>
          <p14:tracePt t="68177" x="7321550" y="5664200"/>
          <p14:tracePt t="68193" x="7105650" y="5746750"/>
          <p14:tracePt t="68210" x="6369050" y="5918200"/>
          <p14:tracePt t="68226" x="6096000" y="5949950"/>
          <p14:tracePt t="68243" x="5321300" y="5969000"/>
          <p14:tracePt t="68260" x="5010150" y="5969000"/>
          <p14:tracePt t="68261" x="4699000" y="5969000"/>
          <p14:tracePt t="68276" x="4451350" y="5943600"/>
          <p14:tracePt t="68293" x="3981450" y="5797550"/>
          <p14:tracePt t="68309" x="3803650" y="5702300"/>
          <p14:tracePt t="68326" x="3606800" y="5581650"/>
          <p14:tracePt t="68343" x="3536950" y="5505450"/>
          <p14:tracePt t="68360" x="3403600" y="5378450"/>
          <p14:tracePt t="68378" x="3276600" y="5213350"/>
          <p14:tracePt t="68393" x="3213100" y="5118100"/>
          <p14:tracePt t="68409" x="3111500" y="4940300"/>
          <p14:tracePt t="68426" x="3086100" y="4883150"/>
          <p14:tracePt t="68442" x="3028950" y="4794250"/>
          <p14:tracePt t="68459" x="2997200" y="4762500"/>
          <p14:tracePt t="68476" x="2952750" y="4718050"/>
          <p14:tracePt t="68494" x="2908300" y="4673600"/>
          <p14:tracePt t="68509" x="2882900" y="4648200"/>
          <p14:tracePt t="68526" x="2844800" y="4603750"/>
          <p14:tracePt t="68543" x="2825750" y="4591050"/>
          <p14:tracePt t="68560" x="2800350" y="4559300"/>
          <p14:tracePt t="68576" x="2787650" y="4546600"/>
          <p14:tracePt t="68593" x="2768600" y="4533900"/>
          <p14:tracePt t="68610" x="2755900" y="4514850"/>
          <p14:tracePt t="68841" x="2730500" y="4527550"/>
          <p14:tracePt t="68852" x="2660650" y="4578350"/>
          <p14:tracePt t="68863" x="2565400" y="4629150"/>
          <p14:tracePt t="68875" x="2387600" y="4718050"/>
          <p14:tracePt t="68891" x="2146300" y="4826000"/>
          <p14:tracePt t="68908" x="1841500" y="4927600"/>
          <p14:tracePt t="68925" x="1670050" y="4984750"/>
          <p14:tracePt t="68942" x="1428750" y="4997450"/>
          <p14:tracePt t="68960" x="1295400" y="4984750"/>
          <p14:tracePt t="68976" x="1244600" y="4965700"/>
          <p14:tracePt t="68993" x="1187450" y="4927600"/>
          <p14:tracePt t="69009" x="1162050" y="4895850"/>
          <p14:tracePt t="69026" x="1079500" y="4718050"/>
          <p14:tracePt t="69043" x="1060450" y="4591050"/>
          <p14:tracePt t="69044" x="1041400" y="4489450"/>
          <p14:tracePt t="69060" x="1022350" y="4413250"/>
          <p14:tracePt t="69076" x="1022350" y="4254500"/>
          <p14:tracePt t="69093" x="1022350" y="4178300"/>
          <p14:tracePt t="69108" x="1022350" y="4013200"/>
          <p14:tracePt t="69126" x="1022350" y="3949700"/>
          <p14:tracePt t="69143" x="1035050" y="3797300"/>
          <p14:tracePt t="69160" x="1054100" y="3676650"/>
          <p14:tracePt t="69176" x="1073150" y="3600450"/>
          <p14:tracePt t="69193" x="1111250" y="3441700"/>
          <p14:tracePt t="69209" x="1117600" y="3384550"/>
          <p14:tracePt t="69226" x="1143000" y="3302000"/>
          <p14:tracePt t="69243" x="1162050" y="3270250"/>
          <p14:tracePt t="69259" x="1181100" y="3219450"/>
          <p14:tracePt t="69277" x="1219200" y="3175000"/>
          <p14:tracePt t="69293" x="1238250" y="3155950"/>
          <p14:tracePt t="69310" x="1320800" y="3086100"/>
          <p14:tracePt t="69326" x="1358900" y="3048000"/>
          <p14:tracePt t="69343" x="1435100" y="2978150"/>
          <p14:tracePt t="69360" x="1473200" y="2946400"/>
          <p14:tracePt t="69376" x="1587500" y="2857500"/>
          <p14:tracePt t="69394" x="1739900" y="2743200"/>
          <p14:tracePt t="69410" x="1822450" y="2686050"/>
          <p14:tracePt t="69426" x="1936750" y="2616200"/>
          <p14:tracePt t="69443" x="1981200" y="2590800"/>
          <p14:tracePt t="69460" x="2089150" y="2565400"/>
          <p14:tracePt t="69476" x="2139950" y="2552700"/>
          <p14:tracePt t="69492" x="2260600" y="2546350"/>
          <p14:tracePt t="69509" x="2374900" y="2546350"/>
          <p14:tracePt t="69526" x="2413000" y="2546350"/>
          <p14:tracePt t="69543" x="2508250" y="2559050"/>
          <p14:tracePt t="69560" x="2552700" y="2571750"/>
          <p14:tracePt t="69576" x="2654300" y="2647950"/>
          <p14:tracePt t="69594" x="2794000" y="2749550"/>
          <p14:tracePt t="69609" x="2851150" y="2800350"/>
          <p14:tracePt t="69627" x="2946400" y="2882900"/>
          <p14:tracePt t="69643" x="2978150" y="2914650"/>
          <p14:tracePt t="69660" x="3048000" y="2997200"/>
          <p14:tracePt t="69676" x="3098800" y="3067050"/>
          <p14:tracePt t="69693" x="3181350" y="3238500"/>
          <p14:tracePt t="69711" x="3257550" y="3448050"/>
          <p14:tracePt t="69726" x="3276600" y="3517900"/>
          <p14:tracePt t="69743" x="3321050" y="3663950"/>
          <p14:tracePt t="69760" x="3340100" y="3727450"/>
          <p14:tracePt t="69776" x="3365500" y="3816350"/>
          <p14:tracePt t="69793" x="3371850" y="3829050"/>
          <p14:tracePt t="69809" x="3384550" y="3854450"/>
          <p14:tracePt t="69827" x="3384550" y="3860800"/>
          <p14:tracePt t="69848" x="3384550" y="3867150"/>
          <p14:tracePt t="69880" x="3384550" y="3873500"/>
          <p14:tracePt t="70505" x="3384550" y="3867150"/>
          <p14:tracePt t="70515" x="3384550" y="3854450"/>
          <p14:tracePt t="70526" x="3397250" y="3829050"/>
          <p14:tracePt t="70542" x="3403600" y="3797300"/>
          <p14:tracePt t="70559" x="3448050" y="3708400"/>
          <p14:tracePt t="70577" x="3473450" y="3657600"/>
          <p14:tracePt t="70593" x="3517900" y="3581400"/>
          <p14:tracePt t="70609" x="3549650" y="3530600"/>
          <p14:tracePt t="70626" x="3619500" y="3429000"/>
          <p14:tracePt t="70644" x="3708400" y="3302000"/>
          <p14:tracePt t="70659" x="3752850" y="3244850"/>
          <p14:tracePt t="70676" x="3848100" y="3136900"/>
          <p14:tracePt t="70692" x="3911600" y="3092450"/>
          <p14:tracePt t="70709" x="4013200" y="3003550"/>
          <p14:tracePt t="70726" x="4114800" y="2952750"/>
          <p14:tracePt t="70742" x="4171950" y="2921000"/>
          <p14:tracePt t="70759" x="4318000" y="2870200"/>
          <p14:tracePt t="70776" x="4394200" y="2851150"/>
          <p14:tracePt t="70792" x="4527550" y="2832100"/>
          <p14:tracePt t="70809" x="4578350" y="2832100"/>
          <p14:tracePt t="70826" x="4673600" y="2825750"/>
          <p14:tracePt t="70844" x="4800600" y="2819400"/>
          <p14:tracePt t="70858" x="4864100" y="2819400"/>
          <p14:tracePt t="70876" x="4965700" y="2819400"/>
          <p14:tracePt t="70893" x="5010150" y="2819400"/>
          <p14:tracePt t="70909" x="5080000" y="2832100"/>
          <p14:tracePt t="70926" x="5111750" y="2851150"/>
          <p14:tracePt t="70942" x="5175250" y="2882900"/>
          <p14:tracePt t="70960" x="5238750" y="2921000"/>
          <p14:tracePt t="70976" x="5257800" y="2933700"/>
          <p14:tracePt t="70993" x="5302250" y="2978150"/>
          <p14:tracePt t="71009" x="5327650" y="3003550"/>
          <p14:tracePt t="71026" x="5365750" y="3067050"/>
          <p14:tracePt t="71042" x="5384800" y="3111500"/>
          <p14:tracePt t="71059" x="5416550" y="3206750"/>
          <p14:tracePt t="71076" x="5448300" y="3365500"/>
          <p14:tracePt t="71092" x="5461000" y="3479800"/>
          <p14:tracePt t="71108" x="5486400" y="3651250"/>
          <p14:tracePt t="71125" x="5499100" y="3714750"/>
          <p14:tracePt t="71141" x="5518150" y="3810000"/>
          <p14:tracePt t="71158" x="5518150" y="3829050"/>
          <p14:tracePt t="71175" x="5524500" y="3854450"/>
          <p14:tracePt t="71192" x="5524500" y="3867150"/>
          <p14:tracePt t="71616" x="5530850" y="3854450"/>
          <p14:tracePt t="71627" x="5537200" y="3841750"/>
          <p14:tracePt t="71637" x="5543550" y="3822700"/>
          <p14:tracePt t="71647" x="5549900" y="3810000"/>
          <p14:tracePt t="71659" x="5562600" y="3790950"/>
          <p14:tracePt t="71675" x="5575300" y="3771900"/>
          <p14:tracePt t="71693" x="5607050" y="3727450"/>
          <p14:tracePt t="71710" x="5638800" y="3683000"/>
          <p14:tracePt t="71725" x="5715000" y="3594100"/>
          <p14:tracePt t="71743" x="5829300" y="3486150"/>
          <p14:tracePt t="71759" x="5892800" y="3435350"/>
          <p14:tracePt t="71776" x="5994400" y="3359150"/>
          <p14:tracePt t="71793" x="6038850" y="3321050"/>
          <p14:tracePt t="71809" x="6127750" y="3257550"/>
          <p14:tracePt t="71826" x="6184900" y="3232150"/>
          <p14:tracePt t="71842" x="6299200" y="3175000"/>
          <p14:tracePt t="71860" x="6394450" y="3143250"/>
          <p14:tracePt t="71876" x="6438900" y="3124200"/>
          <p14:tracePt t="71894" x="6534150" y="3098800"/>
          <p14:tracePt t="71909" x="6604000" y="3079750"/>
          <p14:tracePt t="71926" x="6711950" y="3048000"/>
          <p14:tracePt t="71942" x="6762750" y="3041650"/>
          <p14:tracePt t="71959" x="6858000" y="3041650"/>
          <p14:tracePt t="71976" x="6934200" y="3035300"/>
          <p14:tracePt t="71993" x="6965950" y="3035300"/>
          <p14:tracePt t="72009" x="7023100" y="3035300"/>
          <p14:tracePt t="72026" x="7048500" y="3035300"/>
          <p14:tracePt t="72042" x="7118350" y="3041650"/>
          <p14:tracePt t="72061" x="7194550" y="3073400"/>
          <p14:tracePt t="72076" x="7213600" y="3079750"/>
          <p14:tracePt t="72093" x="7264400" y="3105150"/>
          <p14:tracePt t="72109" x="7277100" y="3117850"/>
          <p14:tracePt t="72126" x="7308850" y="3136900"/>
          <p14:tracePt t="72142" x="7321550" y="3149600"/>
          <p14:tracePt t="72160" x="7340600" y="3175000"/>
          <p14:tracePt t="72178" x="7366000" y="3206750"/>
          <p14:tracePt t="72193" x="7372350" y="3225800"/>
          <p14:tracePt t="72209" x="7410450" y="3276600"/>
          <p14:tracePt t="72226" x="7429500" y="3321050"/>
          <p14:tracePt t="72242" x="7448550" y="3371850"/>
          <p14:tracePt t="72258" x="7467600" y="3403600"/>
          <p14:tracePt t="72275" x="7499350" y="3467100"/>
          <p14:tracePt t="72292" x="7512050" y="3498850"/>
          <p14:tracePt t="72308" x="7531100" y="3536950"/>
          <p14:tracePt t="72325" x="7543800" y="3587750"/>
          <p14:tracePt t="72341" x="7550150" y="3613150"/>
          <p14:tracePt t="72358" x="7562850" y="3689350"/>
          <p14:tracePt t="72375" x="7575550" y="3721100"/>
          <p14:tracePt t="72392" x="7581900" y="3765550"/>
          <p14:tracePt t="72408" x="7588250" y="3790950"/>
          <p14:tracePt t="72425" x="7594600" y="3829050"/>
          <p14:tracePt t="72443" x="7594600" y="3848100"/>
          <p14:tracePt t="72463" x="7594600" y="3854450"/>
          <p14:tracePt t="78896" x="7594600" y="3860800"/>
          <p14:tracePt t="78917" x="7588250" y="3860800"/>
          <p14:tracePt t="78927" x="7588250" y="3867150"/>
          <p14:tracePt t="78939" x="7581900" y="3867150"/>
          <p14:tracePt t="78948" x="7575550" y="3873500"/>
          <p14:tracePt t="78959" x="7594600" y="386080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1"/>
          <p:cNvSpPr>
            <a:spLocks noGrp="1"/>
          </p:cNvSpPr>
          <p:nvPr>
            <p:ph type="title"/>
          </p:nvPr>
        </p:nvSpPr>
        <p:spPr>
          <a:xfrm>
            <a:off x="457200" y="274638"/>
            <a:ext cx="8229600" cy="1143000"/>
          </a:xfrm>
        </p:spPr>
        <p:txBody>
          <a:bodyPr/>
          <a:lstStyle/>
          <a:p>
            <a:r>
              <a:rPr lang="en-US" altLang="en-US"/>
              <a:t>Derivation &amp; Validation</a:t>
            </a:r>
          </a:p>
        </p:txBody>
      </p:sp>
      <p:pic>
        <p:nvPicPr>
          <p:cNvPr id="7171" name="Espaço Reservado para Conteúdo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350963" y="1196975"/>
            <a:ext cx="6264275" cy="4908550"/>
          </a:xfrm>
        </p:spPr>
      </p:pic>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7174"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1E707B0-F05A-48A7-8121-0962A95E7EFA}" type="slidenum">
              <a:rPr lang="pt-BR" altLang="pt-BR" sz="1200" smtClean="0">
                <a:solidFill>
                  <a:srgbClr val="898989"/>
                </a:solidFill>
              </a:rPr>
              <a:pPr>
                <a:spcBef>
                  <a:spcPct val="0"/>
                </a:spcBef>
                <a:buFontTx/>
                <a:buNone/>
              </a:pPr>
              <a:t>5</a:t>
            </a:fld>
            <a:endParaRPr lang="pt-BR" altLang="pt-BR" sz="1200">
              <a:solidFill>
                <a:srgbClr val="898989"/>
              </a:solidFill>
            </a:endParaRPr>
          </a:p>
        </p:txBody>
      </p:sp>
      <p:sp>
        <p:nvSpPr>
          <p:cNvPr id="7175" name="CaixaDeTexto 7"/>
          <p:cNvSpPr txBox="1">
            <a:spLocks noChangeArrowheads="1"/>
          </p:cNvSpPr>
          <p:nvPr/>
        </p:nvSpPr>
        <p:spPr bwMode="auto">
          <a:xfrm>
            <a:off x="684213" y="6176963"/>
            <a:ext cx="8208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a:latin typeface="Arial" panose="020B0604020202020204" pitchFamily="34" charset="0"/>
              </a:rPr>
              <a:t>Guyatt. Users’ Guides to the Medical Literature: Essentials of Evidence-Based Clinical Practice, 2</a:t>
            </a:r>
            <a:r>
              <a:rPr lang="en-US" altLang="en-US" sz="1200" baseline="30000">
                <a:latin typeface="Arial" panose="020B0604020202020204" pitchFamily="34" charset="0"/>
              </a:rPr>
              <a:t>o</a:t>
            </a:r>
            <a:r>
              <a:rPr lang="en-US" altLang="en-US" sz="1200">
                <a:latin typeface="Arial" panose="020B0604020202020204" pitchFamily="34" charset="0"/>
              </a:rPr>
              <a:t> ed. 2008.</a:t>
            </a:r>
          </a:p>
        </p:txBody>
      </p:sp>
      <p:sp>
        <p:nvSpPr>
          <p:cNvPr id="8" name="Espaço Reservado para Data 3"/>
          <p:cNvSpPr txBox="1">
            <a:spLocks/>
          </p:cNvSpPr>
          <p:nvPr/>
        </p:nvSpPr>
        <p:spPr>
          <a:xfrm>
            <a:off x="467544" y="6376243"/>
            <a:ext cx="2133600" cy="365125"/>
          </a:xfrm>
          <a:prstGeom prst="rect">
            <a:avLst/>
          </a:prstGeom>
        </p:spPr>
        <p:txBody>
          <a:bodyPr vert="horz" lIns="91440" tIns="45720" rIns="91440" bIns="45720" rtlCol="0" anchor="ctr"/>
          <a:lstStyle>
            <a:defPPr>
              <a:defRPr lang="pt-BR"/>
            </a:defPPr>
            <a:lvl1pPr algn="l"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pt-BR"/>
              <a:t>2015</a:t>
            </a:r>
            <a:endParaRPr lang="pt-BR"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639" x="7581900" y="3860800"/>
          <p14:tracePt t="650" x="7569200" y="3867150"/>
          <p14:tracePt t="660" x="7550150" y="3886200"/>
          <p14:tracePt t="671" x="7518400" y="3905250"/>
          <p14:tracePt t="683" x="7473950" y="3937000"/>
          <p14:tracePt t="700" x="7429500" y="3962400"/>
          <p14:tracePt t="716" x="7340600" y="4025900"/>
          <p14:tracePt t="733" x="7283450" y="4051300"/>
          <p14:tracePt t="750" x="7150100" y="4152900"/>
          <p14:tracePt t="767" x="7061200" y="4203700"/>
          <p14:tracePt t="783" x="7029450" y="4229100"/>
          <p14:tracePt t="800" x="6972300" y="4286250"/>
          <p14:tracePt t="816" x="6946900" y="4318000"/>
          <p14:tracePt t="833" x="6902450" y="4375150"/>
          <p14:tracePt t="850" x="6877050" y="4406900"/>
          <p14:tracePt t="866" x="6838950" y="4483100"/>
          <p14:tracePt t="883" x="6813550" y="4514850"/>
          <p14:tracePt t="899" x="6756400" y="4603750"/>
          <p14:tracePt t="916" x="6692900" y="4686300"/>
          <p14:tracePt t="933" x="6673850" y="4718050"/>
          <p14:tracePt t="950" x="6623050" y="4781550"/>
          <p14:tracePt t="966" x="6597650" y="4819650"/>
          <p14:tracePt t="983" x="6565900" y="4851400"/>
          <p14:tracePt t="1001" x="6534150" y="4876800"/>
          <p14:tracePt t="1017" x="6527800" y="4883150"/>
          <p14:tracePt t="1034" x="6508750" y="4895850"/>
          <p14:tracePt t="1054" x="6508750" y="4902200"/>
          <p14:tracePt t="1477" x="6502400" y="4908550"/>
          <p14:tracePt t="1488" x="6496050" y="4921250"/>
          <p14:tracePt t="1498" x="6489700" y="4933950"/>
          <p14:tracePt t="1509" x="6483350" y="4946650"/>
          <p14:tracePt t="1519" x="6470650" y="4959350"/>
          <p14:tracePt t="1534" x="6464300" y="4972050"/>
          <p14:tracePt t="1551" x="6438900" y="5003800"/>
          <p14:tracePt t="1567" x="6426200" y="5029200"/>
          <p14:tracePt t="1584" x="6407150" y="5054600"/>
          <p14:tracePt t="1601" x="6394450" y="5067300"/>
          <p14:tracePt t="1620" x="6356350" y="5105400"/>
          <p14:tracePt t="1633" x="6337300" y="5124450"/>
          <p14:tracePt t="1651" x="6280150" y="5181600"/>
          <p14:tracePt t="1668" x="6210300" y="5245100"/>
          <p14:tracePt t="1684" x="6178550" y="5264150"/>
          <p14:tracePt t="1701" x="6121400" y="5321300"/>
          <p14:tracePt t="1717" x="6070600" y="5372100"/>
          <p14:tracePt t="1734" x="5994400" y="5441950"/>
          <p14:tracePt t="1750" x="5949950" y="5467350"/>
          <p14:tracePt t="1766" x="5867400" y="5530850"/>
          <p14:tracePt t="1783" x="5803900" y="5568950"/>
          <p14:tracePt t="1800" x="5784850" y="5581650"/>
          <p14:tracePt t="1816" x="5740400" y="5600700"/>
          <p14:tracePt t="1833" x="5727700" y="5607050"/>
          <p14:tracePt t="1850" x="5689600" y="5613400"/>
          <p14:tracePt t="1866" x="5683250" y="5613400"/>
          <p14:tracePt t="1883" x="5664200" y="5613400"/>
          <p14:tracePt t="2303" x="5657850" y="5619750"/>
          <p14:tracePt t="2314" x="5645150" y="5619750"/>
          <p14:tracePt t="2325" x="5626100" y="5632450"/>
          <p14:tracePt t="2335" x="5607050" y="5645150"/>
          <p14:tracePt t="2351" x="5562600" y="5657850"/>
          <p14:tracePt t="2368" x="5467350" y="5695950"/>
          <p14:tracePt t="2384" x="5410200" y="5721350"/>
          <p14:tracePt t="2400" x="5226050" y="5772150"/>
          <p14:tracePt t="2417" x="5080000" y="5810250"/>
          <p14:tracePt t="2434" x="4826000" y="5842000"/>
          <p14:tracePt t="2452" x="4400550" y="5842000"/>
          <p14:tracePt t="2468" x="4260850" y="5842000"/>
          <p14:tracePt t="2484" x="3924300" y="5784850"/>
          <p14:tracePt t="2501" x="3803650" y="5753100"/>
          <p14:tracePt t="2517" x="3606800" y="5676900"/>
          <p14:tracePt t="2534" x="3517900" y="5645150"/>
          <p14:tracePt t="2550" x="3365500" y="5588000"/>
          <p14:tracePt t="2568" x="3263900" y="5537200"/>
          <p14:tracePt t="2584" x="3238500" y="5518150"/>
          <p14:tracePt t="2601" x="3194050" y="5492750"/>
          <p14:tracePt t="2653" x="3187700" y="5492750"/>
          <p14:tracePt t="2663" x="3187700" y="5486400"/>
          <p14:tracePt t="2674" x="3181350" y="5486400"/>
          <p14:tracePt t="2685" x="3181350" y="5480050"/>
          <p14:tracePt t="2768" x="3181350" y="5473700"/>
          <p14:tracePt t="2811" x="3181350" y="5467350"/>
          <p14:tracePt t="2895" x="3187700" y="5467350"/>
          <p14:tracePt t="2906" x="3206750" y="5467350"/>
          <p14:tracePt t="2916" x="3213100" y="5467350"/>
          <p14:tracePt t="2926" x="3219450" y="5467350"/>
          <p14:tracePt t="2937" x="3232150" y="5467350"/>
          <p14:tracePt t="2950" x="3238500" y="5467350"/>
          <p14:tracePt t="2966" x="3251200" y="5467350"/>
          <p14:tracePt t="2983" x="3257550" y="5467350"/>
          <p14:tracePt t="3000" x="3263900" y="5467350"/>
          <p14:tracePt t="3042" x="3270250" y="5467350"/>
          <p14:tracePt t="3160" x="3257550" y="5473700"/>
          <p14:tracePt t="3171" x="3244850" y="5486400"/>
          <p14:tracePt t="3182" x="3225800" y="5499100"/>
          <p14:tracePt t="3192" x="3206750" y="5505450"/>
          <p14:tracePt t="3203" x="3181350" y="5524500"/>
          <p14:tracePt t="3217" x="3168650" y="5530850"/>
          <p14:tracePt t="3235" x="3149600" y="5543550"/>
          <p14:tracePt t="3266" x="3143250" y="5543550"/>
          <p14:tracePt t="3298" x="3136900" y="5543550"/>
          <p14:tracePt t="3383" x="3155950" y="5543550"/>
          <p14:tracePt t="3393" x="3175000" y="5543550"/>
          <p14:tracePt t="3404" x="3194050" y="5543550"/>
          <p14:tracePt t="3417" x="3213100" y="5543550"/>
          <p14:tracePt t="3435" x="3232150" y="5543550"/>
          <p14:tracePt t="3438" x="3244850" y="5543550"/>
          <p14:tracePt t="3451" x="3257550" y="5543550"/>
          <p14:tracePt t="3468" x="3282950" y="5543550"/>
          <p14:tracePt t="3484" x="3289300" y="5543550"/>
          <p14:tracePt t="3501" x="3295650" y="5543550"/>
          <p14:tracePt t="3541" x="3302000" y="5543550"/>
          <p14:tracePt t="3584" x="3308350" y="5543550"/>
          <p14:tracePt t="4547" x="3302000" y="5543550"/>
          <p14:tracePt t="4557" x="3289300" y="5543550"/>
          <p14:tracePt t="4568" x="3276600" y="5543550"/>
          <p14:tracePt t="4584" x="3263900" y="5543550"/>
          <p14:tracePt t="4600" x="3244850" y="5543550"/>
          <p14:tracePt t="4617" x="3232150" y="5543550"/>
          <p14:tracePt t="4634" x="3225800" y="5543550"/>
          <p14:tracePt t="4651" x="3213100" y="5543550"/>
          <p14:tracePt t="4667" x="3200400" y="5543550"/>
          <p14:tracePt t="4686" x="3194050" y="5543550"/>
          <p14:tracePt t="4705" x="3187700" y="5543550"/>
          <p14:tracePt t="4801" x="3181350" y="5543550"/>
          <p14:tracePt t="4822" x="3175000" y="5543550"/>
          <p14:tracePt t="4833" x="3162300" y="5543550"/>
          <p14:tracePt t="4844" x="3155950" y="5543550"/>
          <p14:tracePt t="4854" x="3149600" y="5543550"/>
          <p14:tracePt t="4867" x="3143250" y="5537200"/>
          <p14:tracePt t="4884" x="3143250" y="5530850"/>
          <p14:tracePt t="4900" x="3124200" y="5511800"/>
          <p14:tracePt t="4918" x="3105150" y="5486400"/>
          <p14:tracePt t="4935" x="3098800" y="5467350"/>
          <p14:tracePt t="4951" x="3079750" y="5441950"/>
          <p14:tracePt t="4968" x="3067050" y="5429250"/>
          <p14:tracePt t="4984" x="3054350" y="5397500"/>
          <p14:tracePt t="5002" x="3048000" y="5384800"/>
          <p14:tracePt t="5017" x="3041650" y="5384800"/>
          <p14:tracePt t="5035" x="3041650" y="5372100"/>
          <p14:tracePt t="5067" x="3041650" y="5365750"/>
          <p14:tracePt t="5077" x="3041650" y="5359400"/>
          <p14:tracePt t="5087" x="3041650" y="5353050"/>
          <p14:tracePt t="5100" x="3041650" y="5346700"/>
          <p14:tracePt t="5118" x="3041650" y="5340350"/>
          <p14:tracePt t="5134" x="3041650" y="5334000"/>
          <p14:tracePt t="5151" x="3048000" y="5327650"/>
          <p14:tracePt t="5167" x="3048000" y="5321300"/>
          <p14:tracePt t="5185" x="3073400" y="5314950"/>
          <p14:tracePt t="5201" x="3079750" y="5314950"/>
          <p14:tracePt t="5218" x="3098800" y="5314950"/>
          <p14:tracePt t="5233" x="3105150" y="5314950"/>
          <p14:tracePt t="5297" x="3111500" y="5314950"/>
          <p14:tracePt t="5404" x="3117850" y="5314950"/>
          <p14:tracePt t="5784" x="3117850" y="5308600"/>
          <p14:tracePt t="5796" x="3124200" y="5302250"/>
          <p14:tracePt t="5806" x="3130550" y="5302250"/>
          <p14:tracePt t="5818" x="3136900" y="5295900"/>
          <p14:tracePt t="5834" x="3136900" y="5289550"/>
          <p14:tracePt t="5851" x="3143250" y="5276850"/>
          <p14:tracePt t="5872" x="3149600" y="5276850"/>
          <p14:tracePt t="5891" x="3155950" y="5276850"/>
          <p14:tracePt t="5903" x="3162300" y="5276850"/>
          <p14:tracePt t="5923" x="3168650" y="5276850"/>
          <p14:tracePt t="5967" x="3168650" y="5283200"/>
          <p14:tracePt t="5976" x="3168650" y="5289550"/>
          <p14:tracePt t="5986" x="3168650" y="5295900"/>
          <p14:tracePt t="6000" x="3168650" y="5302250"/>
          <p14:tracePt t="6040" x="3168650" y="5308600"/>
          <p14:tracePt t="6050" x="3162300" y="5308600"/>
          <p14:tracePt t="6071" x="3162300" y="5314950"/>
          <p14:tracePt t="6083" x="3155950" y="5314950"/>
          <p14:tracePt t="6135" x="3149600" y="5314950"/>
          <p14:tracePt t="6336" x="3155950" y="5314950"/>
          <p14:tracePt t="6348" x="3168650" y="5314950"/>
          <p14:tracePt t="6358" x="3187700" y="5314950"/>
          <p14:tracePt t="6368" x="3200400" y="5314950"/>
          <p14:tracePt t="6383" x="3219450" y="5314950"/>
          <p14:tracePt t="6399" x="3257550" y="5314950"/>
          <p14:tracePt t="6416" x="3263900" y="5314950"/>
          <p14:tracePt t="6433" x="3302000" y="5314950"/>
          <p14:tracePt t="6449" x="3321050" y="5314950"/>
          <p14:tracePt t="6466" x="3359150" y="5314950"/>
          <p14:tracePt t="6483" x="3378200" y="5314950"/>
          <p14:tracePt t="6483" x="3403600" y="5314950"/>
          <p14:tracePt t="6499" x="3416300" y="5321300"/>
          <p14:tracePt t="6516" x="3448050" y="5327650"/>
          <p14:tracePt t="6533" x="3460750" y="5327650"/>
          <p14:tracePt t="6549" x="3486150" y="5340350"/>
          <p14:tracePt t="6568" x="3498850" y="5340350"/>
          <p14:tracePt t="6569" x="3511550" y="5346700"/>
          <p14:tracePt t="6584" x="3524250" y="5353050"/>
          <p14:tracePt t="6600" x="3568700" y="5365750"/>
          <p14:tracePt t="6616" x="3587750" y="5378450"/>
          <p14:tracePt t="6633" x="3619500" y="5391150"/>
          <p14:tracePt t="6651" x="3638550" y="5391150"/>
          <p14:tracePt t="6667" x="3676650" y="5403850"/>
          <p14:tracePt t="6685" x="3689350" y="5410200"/>
          <p14:tracePt t="6687" x="3708400" y="5416550"/>
          <p14:tracePt t="6701" x="3721100" y="5422900"/>
          <p14:tracePt t="6717" x="3746500" y="5441950"/>
          <p14:tracePt t="6734" x="3759200" y="5448300"/>
          <p14:tracePt t="6751" x="3784600" y="5461000"/>
          <p14:tracePt t="6767" x="3797300" y="5461000"/>
          <p14:tracePt t="6784" x="3822700" y="5473700"/>
          <p14:tracePt t="6802" x="3848100" y="5480050"/>
          <p14:tracePt t="6817" x="3873500" y="5480050"/>
          <p14:tracePt t="6834" x="3898900" y="5486400"/>
          <p14:tracePt t="6851" x="3911600" y="5486400"/>
          <p14:tracePt t="6867" x="3937000" y="5492750"/>
          <p14:tracePt t="6884" x="3943350" y="5492750"/>
          <p14:tracePt t="6900" x="3968750" y="5492750"/>
          <p14:tracePt t="6918" x="3987800" y="5499100"/>
          <p14:tracePt t="6935" x="4000500" y="5499100"/>
          <p14:tracePt t="6951" x="4025900" y="5499100"/>
          <p14:tracePt t="6967" x="4032250" y="5499100"/>
          <p14:tracePt t="6984" x="4038600" y="5499100"/>
          <p14:tracePt t="7001" x="4044950" y="5499100"/>
          <p14:tracePt t="7310" x="4051300" y="5499100"/>
          <p14:tracePt t="7320" x="4057650" y="5492750"/>
          <p14:tracePt t="7331" x="4064000" y="5480050"/>
          <p14:tracePt t="7342" x="4083050" y="5461000"/>
          <p14:tracePt t="7352" x="4114800" y="5441950"/>
          <p14:tracePt t="7367" x="4152900" y="5416550"/>
          <p14:tracePt t="7384" x="4229100" y="5372100"/>
          <p14:tracePt t="7400" x="4267200" y="5353050"/>
          <p14:tracePt t="7418" x="4368800" y="5321300"/>
          <p14:tracePt t="7433" x="4432300" y="5302250"/>
          <p14:tracePt t="7450" x="4527550" y="5283200"/>
          <p14:tracePt t="7466" x="4565650" y="5283200"/>
          <p14:tracePt t="7482" x="4616450" y="5283200"/>
          <p14:tracePt t="7501" x="4641850" y="5283200"/>
          <p14:tracePt t="7517" x="4654550" y="5283200"/>
          <p14:tracePt t="7534" x="4679950" y="5283200"/>
          <p14:tracePt t="7549" x="4686300" y="5283200"/>
          <p14:tracePt t="7566" x="4705350" y="5289550"/>
          <p14:tracePt t="7582" x="4718050" y="5295900"/>
          <p14:tracePt t="7599" x="4737100" y="5308600"/>
          <p14:tracePt t="7616" x="4756150" y="5314950"/>
          <p14:tracePt t="7633" x="4768850" y="5314950"/>
          <p14:tracePt t="7649" x="4781550" y="5314950"/>
          <p14:tracePt t="7666" x="4787900" y="5321300"/>
          <p14:tracePt t="7682" x="4800600" y="5327650"/>
          <p14:tracePt t="7700" x="4806950" y="5334000"/>
          <p14:tracePt t="7716" x="4826000" y="5340350"/>
          <p14:tracePt t="7733" x="4838700" y="5353050"/>
          <p14:tracePt t="7751" x="4845050" y="5353050"/>
          <p14:tracePt t="7767" x="4851400" y="5359400"/>
          <p14:tracePt t="7784" x="4857750" y="5359400"/>
          <p14:tracePt t="7801" x="4876800" y="5365750"/>
          <p14:tracePt t="7818" x="4883150" y="5378450"/>
          <p14:tracePt t="7834" x="4889500" y="5378450"/>
          <p14:tracePt t="7851" x="4902200" y="5391150"/>
          <p14:tracePt t="7867" x="4908550" y="5397500"/>
          <p14:tracePt t="7883" x="4914900" y="5397500"/>
          <p14:tracePt t="7935" x="4921250" y="5403850"/>
          <p14:tracePt t="9226" x="4921250" y="5397500"/>
          <p14:tracePt t="9236" x="4921250" y="5384800"/>
          <p14:tracePt t="9246" x="4921250" y="5372100"/>
          <p14:tracePt t="9256" x="4921250" y="5365750"/>
          <p14:tracePt t="9268" x="4927600" y="5353050"/>
          <p14:tracePt t="9282" x="4927600" y="5346700"/>
          <p14:tracePt t="9300" x="4940300" y="5327650"/>
          <p14:tracePt t="9317" x="4959350" y="5314950"/>
          <p14:tracePt t="9334" x="5003800" y="5289550"/>
          <p14:tracePt t="9350" x="5035550" y="5283200"/>
          <p14:tracePt t="9367" x="5092700" y="5257800"/>
          <p14:tracePt t="9384" x="5168900" y="5232400"/>
          <p14:tracePt t="9400" x="5219700" y="5226050"/>
          <p14:tracePt t="9417" x="5295900" y="5226050"/>
          <p14:tracePt t="9434" x="5340350" y="5226050"/>
          <p14:tracePt t="9451" x="5397500" y="5226050"/>
          <p14:tracePt t="9467" x="5422900" y="5226050"/>
          <p14:tracePt t="9484" x="5467350" y="5238750"/>
          <p14:tracePt t="9501" x="5499100" y="5251450"/>
          <p14:tracePt t="9517" x="5518150" y="5257800"/>
          <p14:tracePt t="9535" x="5549900" y="5276850"/>
          <p14:tracePt t="9550" x="5568950" y="5289550"/>
          <p14:tracePt t="9567" x="5594350" y="5302250"/>
          <p14:tracePt t="9584" x="5600700" y="5314950"/>
          <p14:tracePt t="9600" x="5619750" y="5334000"/>
          <p14:tracePt t="9617" x="5638800" y="5346700"/>
          <p14:tracePt t="9634" x="5645150" y="5346700"/>
          <p14:tracePt t="9651" x="5651500" y="5353050"/>
          <p14:tracePt t="9667" x="5651500" y="5359400"/>
          <p14:tracePt t="9684" x="5657850" y="5397500"/>
          <p14:tracePt t="9701" x="5657850" y="5416550"/>
          <p14:tracePt t="9717" x="5657850" y="5486400"/>
          <p14:tracePt t="9734" x="5632450" y="5549900"/>
          <p14:tracePt t="9750" x="5626100" y="5562600"/>
          <p14:tracePt t="9766" x="5607050" y="5581650"/>
          <p14:tracePt t="9783" x="5600700" y="5588000"/>
          <p14:tracePt t="9800" x="5581650" y="5600700"/>
          <p14:tracePt t="9829" x="5575300" y="5600700"/>
          <p14:tracePt t="9850" x="5562600" y="5594350"/>
          <p14:tracePt t="9860" x="5556250" y="5581650"/>
          <p14:tracePt t="9870" x="5549900" y="5556250"/>
          <p14:tracePt t="9882" x="5537200" y="5530850"/>
          <p14:tracePt t="9899" x="5537200" y="5524500"/>
          <p14:tracePt t="9916" x="5537200" y="5486400"/>
          <p14:tracePt t="9932" x="5537200" y="5473700"/>
          <p14:tracePt t="9949" x="5575300" y="5429250"/>
          <p14:tracePt t="9966" x="5689600" y="5365750"/>
          <p14:tracePt t="9982" x="5753100" y="5334000"/>
          <p14:tracePt t="9999" x="5911850" y="5295900"/>
          <p14:tracePt t="10016" x="5994400" y="5283200"/>
          <p14:tracePt t="10033" x="6096000" y="5283200"/>
          <p14:tracePt t="10049" x="6121400" y="5283200"/>
          <p14:tracePt t="10067" x="6146800" y="5283200"/>
          <p14:tracePt t="10083" x="6159500" y="5283200"/>
          <p14:tracePt t="10100" x="6165850" y="5283200"/>
          <p14:tracePt t="10117" x="6172200" y="5283200"/>
          <p14:tracePt t="10464" x="6178550" y="5283200"/>
          <p14:tracePt t="10506" x="6178550" y="5289550"/>
          <p14:tracePt t="10517" x="6184900" y="5295900"/>
          <p14:tracePt t="10527" x="6184900" y="5302250"/>
          <p14:tracePt t="10538" x="6191250" y="5302250"/>
          <p14:tracePt t="10580" x="6191250" y="5308600"/>
          <p14:tracePt t="10644" x="6191250" y="5289550"/>
          <p14:tracePt t="10655" x="6184900" y="5270500"/>
          <p14:tracePt t="10665" x="6178550" y="5257800"/>
          <p14:tracePt t="10676" x="6153150" y="5226050"/>
          <p14:tracePt t="10687" x="6134100" y="5194300"/>
          <p14:tracePt t="10701" x="6121400" y="5181600"/>
          <p14:tracePt t="10717" x="6102350" y="5156200"/>
          <p14:tracePt t="10734" x="6026150" y="5105400"/>
          <p14:tracePt t="10751" x="5905500" y="5099050"/>
          <p14:tracePt t="10767" x="5842000" y="5099050"/>
          <p14:tracePt t="10783" x="5695950" y="5149850"/>
          <p14:tracePt t="10800" x="5638800" y="5187950"/>
          <p14:tracePt t="10817" x="5562600" y="5295900"/>
          <p14:tracePt t="10835" x="5511800" y="5473700"/>
          <p14:tracePt t="10850" x="5511800" y="5556250"/>
          <p14:tracePt t="10867" x="5530850" y="5638800"/>
          <p14:tracePt t="10883" x="5556250" y="5670550"/>
          <p14:tracePt t="10900" x="5708650" y="5772150"/>
          <p14:tracePt t="10917" x="5772150" y="5791200"/>
          <p14:tracePt t="10934" x="5880100" y="5810250"/>
          <p14:tracePt t="10952" x="5962650" y="5810250"/>
          <p14:tracePt t="10967" x="5988050" y="5810250"/>
          <p14:tracePt t="10983" x="6026150" y="5753100"/>
          <p14:tracePt t="10999" x="6045200" y="5689600"/>
          <p14:tracePt t="11016" x="6057900" y="5543550"/>
          <p14:tracePt t="11032" x="6045200" y="5492750"/>
          <p14:tracePt t="11049" x="6019800" y="5416550"/>
          <p14:tracePt t="11066" x="6000750" y="5403850"/>
          <p14:tracePt t="11082" x="5949950" y="5372100"/>
          <p14:tracePt t="11099" x="5829300" y="5372100"/>
          <p14:tracePt t="11116" x="5778500" y="5397500"/>
          <p14:tracePt t="11132" x="5708650" y="5467350"/>
          <p14:tracePt t="11149" x="5676900" y="5530850"/>
          <p14:tracePt t="11165" x="5657850" y="5651500"/>
          <p14:tracePt t="11182" x="5657850" y="5689600"/>
          <p14:tracePt t="11199" x="5721350" y="5772150"/>
          <p14:tracePt t="11218" x="5886450" y="5829300"/>
          <p14:tracePt t="11234" x="6000750" y="5842000"/>
          <p14:tracePt t="11250" x="6178550" y="5829300"/>
          <p14:tracePt t="11267" x="6235700" y="5810250"/>
          <p14:tracePt t="11284" x="6299200" y="5765800"/>
          <p14:tracePt t="11300" x="6337300" y="5695950"/>
          <p14:tracePt t="11317" x="6337300" y="5645150"/>
          <p14:tracePt t="11334" x="6337300" y="5588000"/>
          <p14:tracePt t="11350" x="6330950" y="5562600"/>
          <p14:tracePt t="11367" x="6286500" y="5537200"/>
          <p14:tracePt t="11383" x="6267450" y="5524500"/>
          <p14:tracePt t="11400" x="6242050" y="5518150"/>
          <p14:tracePt t="11417" x="6235700" y="5511800"/>
          <p14:tracePt t="11433" x="6229350" y="5511800"/>
          <p14:tracePt t="11452" x="6223000" y="5511800"/>
          <p14:tracePt t="12158" x="6216650" y="5486400"/>
          <p14:tracePt t="12168" x="6197600" y="5461000"/>
          <p14:tracePt t="12178" x="6191250" y="5435600"/>
          <p14:tracePt t="12188" x="6178550" y="5410200"/>
          <p14:tracePt t="12199" x="6159500" y="5391150"/>
          <p14:tracePt t="12216" x="6153150" y="5372100"/>
          <p14:tracePt t="12232" x="6134100" y="5334000"/>
          <p14:tracePt t="12249" x="6127750" y="5314950"/>
          <p14:tracePt t="12265" x="6102350" y="5270500"/>
          <p14:tracePt t="12282" x="6089650" y="5251450"/>
          <p14:tracePt t="12299" x="6057900" y="5207000"/>
          <p14:tracePt t="12316" x="6007100" y="5149850"/>
          <p14:tracePt t="12332" x="5981700" y="5118100"/>
          <p14:tracePt t="12349" x="5911850" y="5048250"/>
          <p14:tracePt t="12365" x="5892800" y="5016500"/>
          <p14:tracePt t="12382" x="5822950" y="4883150"/>
          <p14:tracePt t="12399" x="5784850" y="4826000"/>
          <p14:tracePt t="12415" x="5727700" y="4699000"/>
          <p14:tracePt t="12432" x="5689600" y="4578350"/>
          <p14:tracePt t="12451" x="5670550" y="4521200"/>
          <p14:tracePt t="12467" x="5651500" y="4438650"/>
          <p14:tracePt t="12484" x="5645150" y="4419600"/>
          <p14:tracePt t="13004" x="5638800" y="4419600"/>
          <p14:tracePt t="13016" x="5626100" y="4419600"/>
          <p14:tracePt t="13026" x="5607050" y="4432300"/>
          <p14:tracePt t="13036" x="5568950" y="4457700"/>
          <p14:tracePt t="13050" x="5524500" y="4483100"/>
          <p14:tracePt t="13068" x="5391150" y="4584700"/>
          <p14:tracePt t="13083" x="5308600" y="4654550"/>
          <p14:tracePt t="13100" x="5010150" y="4845050"/>
          <p14:tracePt t="13117" x="4857750" y="4946650"/>
          <p14:tracePt t="13133" x="4565650" y="5092700"/>
          <p14:tracePt t="13150" x="4324350" y="5181600"/>
          <p14:tracePt t="13167" x="4032250" y="5226050"/>
          <p14:tracePt t="13184" x="3721100" y="5226050"/>
          <p14:tracePt t="13199" x="3594100" y="5213350"/>
          <p14:tracePt t="13216" x="3441700" y="5124450"/>
          <p14:tracePt t="13233" x="3397250" y="5086350"/>
          <p14:tracePt t="13251" x="3340100" y="5048250"/>
          <p14:tracePt t="14996" x="3333750" y="5048250"/>
          <p14:tracePt t="15007" x="3327400" y="5048250"/>
          <p14:tracePt t="15018" x="3302000" y="5048250"/>
          <p14:tracePt t="15034" x="3289300" y="5041900"/>
          <p14:tracePt t="15050" x="3263900" y="5029200"/>
          <p14:tracePt t="15066" x="3251200" y="5016500"/>
          <p14:tracePt t="15083" x="3225800" y="4991100"/>
          <p14:tracePt t="15100" x="3213100" y="4978400"/>
          <p14:tracePt t="15117" x="3181350" y="4946650"/>
          <p14:tracePt t="15134" x="3162300" y="4895850"/>
          <p14:tracePt t="15150" x="3155950" y="4864100"/>
          <p14:tracePt t="15167" x="3130550" y="4781550"/>
          <p14:tracePt t="15183" x="3130550" y="4749800"/>
          <p14:tracePt t="15200" x="3130550" y="4705350"/>
          <p14:tracePt t="15218" x="3130550" y="4692650"/>
          <p14:tracePt t="15219" x="3130550" y="4679950"/>
          <p14:tracePt t="15233" x="3130550" y="4667250"/>
          <p14:tracePt t="15250" x="3130550" y="4654550"/>
          <p14:tracePt t="15266" x="3130550" y="4648200"/>
          <p14:tracePt t="15283" x="3130550" y="4641850"/>
          <p14:tracePt t="15313" x="3130550" y="4635500"/>
          <p14:tracePt t="15335" x="3136900" y="4635500"/>
          <p14:tracePt t="15377" x="3136900" y="4629150"/>
          <p14:tracePt t="15672" x="3143250" y="4635500"/>
          <p14:tracePt t="15683" x="3143250" y="4648200"/>
          <p14:tracePt t="15693" x="3143250" y="4654550"/>
          <p14:tracePt t="15704" x="3143250" y="4660900"/>
          <p14:tracePt t="15715" x="3143250" y="4673600"/>
          <p14:tracePt t="15732" x="3143250" y="4686300"/>
          <p14:tracePt t="15748" x="3143250" y="4705350"/>
          <p14:tracePt t="15765" x="3143250" y="4718050"/>
          <p14:tracePt t="15782" x="3143250" y="4743450"/>
          <p14:tracePt t="15799" x="3143250" y="4756150"/>
          <p14:tracePt t="15815" x="3143250" y="4775200"/>
          <p14:tracePt t="15832" x="3143250" y="4800600"/>
          <p14:tracePt t="15850" x="3143250" y="4813300"/>
          <p14:tracePt t="15866" x="3117850" y="4845050"/>
          <p14:tracePt t="15883" x="3086100" y="4851400"/>
          <p14:tracePt t="15899" x="3028950" y="4864100"/>
          <p14:tracePt t="15917" x="2971800" y="4883150"/>
          <p14:tracePt t="15933" x="2952750" y="4883150"/>
          <p14:tracePt t="15951" x="2901950" y="4876800"/>
          <p14:tracePt t="15967" x="2870200" y="4870450"/>
          <p14:tracePt t="15983" x="2825750" y="4851400"/>
          <p14:tracePt t="15999" x="2800350" y="4832350"/>
          <p14:tracePt t="16016" x="2762250" y="4819650"/>
          <p14:tracePt t="16034" x="2736850" y="4800600"/>
          <p14:tracePt t="16050" x="2730500" y="4794250"/>
          <p14:tracePt t="16066" x="2717800" y="4787900"/>
          <p14:tracePt t="16083" x="2711450" y="4781550"/>
          <p14:tracePt t="16099" x="2692400" y="4762500"/>
          <p14:tracePt t="16116" x="2686050" y="4756150"/>
          <p14:tracePt t="16133" x="2673350" y="4737100"/>
          <p14:tracePt t="16150" x="2667000" y="4718050"/>
          <p14:tracePt t="16167" x="2660650" y="4718050"/>
          <p14:tracePt t="16183" x="2660650" y="4699000"/>
          <p14:tracePt t="16199" x="2654300" y="4686300"/>
          <p14:tracePt t="16217" x="2654300" y="4660900"/>
          <p14:tracePt t="16235" x="2654300" y="4635500"/>
          <p14:tracePt t="16250" x="2654300" y="4616450"/>
          <p14:tracePt t="16266" x="2654300" y="4597400"/>
          <p14:tracePt t="16288" x="2654300" y="4591050"/>
          <p14:tracePt t="16300" x="2654300" y="4584700"/>
          <p14:tracePt t="16320" x="2654300" y="4578350"/>
          <p14:tracePt t="16333" x="2654300" y="4572000"/>
          <p14:tracePt t="16372" x="2654300" y="4565650"/>
          <p14:tracePt t="16816" x="2667000" y="4565650"/>
          <p14:tracePt t="16826" x="2673350" y="4565650"/>
          <p14:tracePt t="16836" x="2686050" y="4578350"/>
          <p14:tracePt t="16848" x="2705100" y="4591050"/>
          <p14:tracePt t="16865" x="2717800" y="4603750"/>
          <p14:tracePt t="16882" x="2749550" y="4629150"/>
          <p14:tracePt t="16900" x="2755900" y="4641850"/>
          <p14:tracePt t="16915" x="2762250" y="4641850"/>
          <p14:tracePt t="16932" x="2768600" y="4654550"/>
          <p14:tracePt t="16948" x="2774950" y="4660900"/>
          <p14:tracePt t="16965" x="2774950" y="4667250"/>
          <p14:tracePt t="16983" x="2781300" y="4667250"/>
          <p14:tracePt t="16999" x="2781300" y="4673600"/>
          <p14:tracePt t="17017" x="2787650" y="4673600"/>
          <p14:tracePt t="17081" x="2794000" y="4679950"/>
          <p14:tracePt t="17113" x="2800350" y="4679950"/>
          <p14:tracePt t="17124" x="2806700" y="4686300"/>
          <p14:tracePt t="17135" x="2825750" y="4686300"/>
          <p14:tracePt t="17150" x="2838450" y="4686300"/>
          <p14:tracePt t="17167" x="2889250" y="4686300"/>
          <p14:tracePt t="17183" x="2908300" y="4686300"/>
          <p14:tracePt t="17200" x="2959100" y="4686300"/>
          <p14:tracePt t="17217" x="2984500" y="4679950"/>
          <p14:tracePt t="17234" x="3079750" y="4654550"/>
          <p14:tracePt t="17250" x="3155950" y="4629150"/>
          <p14:tracePt t="17266" x="3194050" y="4622800"/>
          <p14:tracePt t="17283" x="3257550" y="4597400"/>
          <p14:tracePt t="17299" x="3282950" y="4597400"/>
          <p14:tracePt t="17316" x="3333750" y="4591050"/>
          <p14:tracePt t="17333" x="3365500" y="4584700"/>
          <p14:tracePt t="17335" x="3384550" y="4584700"/>
          <p14:tracePt t="17350" x="3403600" y="4584700"/>
          <p14:tracePt t="17367" x="3460750" y="4584700"/>
          <p14:tracePt t="17383" x="3479800" y="4584700"/>
          <p14:tracePt t="17400" x="3530600" y="4584700"/>
          <p14:tracePt t="17416" x="3549650" y="4584700"/>
          <p14:tracePt t="17433" x="3600450" y="4597400"/>
          <p14:tracePt t="17450" x="3625850" y="4610100"/>
          <p14:tracePt t="17468" x="3670300" y="4629150"/>
          <p14:tracePt t="17484" x="3714750" y="4648200"/>
          <p14:tracePt t="17499" x="3727450" y="4660900"/>
          <p14:tracePt t="17517" x="3752850" y="4673600"/>
          <p14:tracePt t="17533" x="3765550" y="4679950"/>
          <p14:tracePt t="17550" x="3778250" y="4679950"/>
          <p14:tracePt t="17567" x="3778250" y="4686300"/>
          <p14:tracePt t="18054" x="3778250" y="4679950"/>
          <p14:tracePt t="18064" x="3778250" y="4667250"/>
          <p14:tracePt t="18075" x="3778250" y="4654550"/>
          <p14:tracePt t="18085" x="3778250" y="4641850"/>
          <p14:tracePt t="18098" x="3784600" y="4629150"/>
          <p14:tracePt t="18115" x="3784600" y="4616450"/>
          <p14:tracePt t="18132" x="3797300" y="4591050"/>
          <p14:tracePt t="18149" x="3803650" y="4578350"/>
          <p14:tracePt t="18166" x="3810000" y="4565650"/>
          <p14:tracePt t="18183" x="3822700" y="4546600"/>
          <p14:tracePt t="18200" x="3829050" y="4533900"/>
          <p14:tracePt t="18216" x="3848100" y="4508500"/>
          <p14:tracePt t="18233" x="3854450" y="4495800"/>
          <p14:tracePt t="18250" x="3867150" y="4476750"/>
          <p14:tracePt t="18266" x="3886200" y="4457700"/>
          <p14:tracePt t="18283" x="3886200" y="4451350"/>
          <p14:tracePt t="18300" x="3905250" y="4432300"/>
          <p14:tracePt t="18316" x="3917950" y="4425950"/>
          <p14:tracePt t="18333" x="3937000" y="4425950"/>
          <p14:tracePt t="18350" x="3943350" y="4419600"/>
          <p14:tracePt t="18366" x="3956050" y="4413250"/>
          <p14:tracePt t="18383" x="3968750" y="4413250"/>
          <p14:tracePt t="18400" x="3981450" y="4413250"/>
          <p14:tracePt t="18416" x="4000500" y="4413250"/>
          <p14:tracePt t="18433" x="4006850" y="4413250"/>
          <p14:tracePt t="18450" x="4032250" y="4413250"/>
          <p14:tracePt t="18467" x="4057650" y="4413250"/>
          <p14:tracePt t="18483" x="4070350" y="4413250"/>
          <p14:tracePt t="18499" x="4089400" y="4413250"/>
          <p14:tracePt t="18516" x="4102100" y="4413250"/>
          <p14:tracePt t="18533" x="4108450" y="4419600"/>
          <p14:tracePt t="18549" x="4114800" y="4419600"/>
          <p14:tracePt t="18566" x="4121150" y="4419600"/>
          <p14:tracePt t="18595" x="4127500" y="4425950"/>
          <p14:tracePt t="18605" x="4127500" y="4432300"/>
          <p14:tracePt t="18617" x="4133850" y="4445000"/>
          <p14:tracePt t="18633" x="4133850" y="4451350"/>
          <p14:tracePt t="18649" x="4146550" y="4476750"/>
          <p14:tracePt t="18666" x="4146550" y="4483100"/>
          <p14:tracePt t="18683" x="4152900" y="4508500"/>
          <p14:tracePt t="18702" x="4152900" y="4514850"/>
          <p14:tracePt t="18717" x="4159250" y="4521200"/>
          <p14:tracePt t="18734" x="4159250" y="4527550"/>
          <p14:tracePt t="18753" x="4159250" y="4533900"/>
          <p14:tracePt t="18785" x="4159250" y="4540250"/>
          <p14:tracePt t="18828" x="4165600" y="4546600"/>
          <p14:tracePt t="18838" x="4171950" y="4546600"/>
          <p14:tracePt t="18850" x="4178300" y="4552950"/>
          <p14:tracePt t="18866" x="4191000" y="4559300"/>
          <p14:tracePt t="18883" x="4222750" y="4565650"/>
          <p14:tracePt t="18899" x="4241800" y="4572000"/>
          <p14:tracePt t="18915" x="4286250" y="4572000"/>
          <p14:tracePt t="18933" x="4311650" y="4578350"/>
          <p14:tracePt t="18948" x="4318000" y="4578350"/>
          <p14:tracePt t="18965" x="4330700" y="4578350"/>
          <p14:tracePt t="18983" x="4330700" y="4584700"/>
          <p14:tracePt t="19000" x="4337050" y="4584700"/>
          <p14:tracePt t="19016" x="4343400" y="4584700"/>
          <p14:tracePt t="19335" x="4343400" y="4578350"/>
          <p14:tracePt t="19349" x="4343400" y="4559300"/>
          <p14:tracePt t="19358" x="4343400" y="4540250"/>
          <p14:tracePt t="19368" x="4343400" y="4521200"/>
          <p14:tracePt t="19382" x="4343400" y="4502150"/>
          <p14:tracePt t="19399" x="4343400" y="4457700"/>
          <p14:tracePt t="19416" x="4349750" y="4445000"/>
          <p14:tracePt t="19433" x="4368800" y="4419600"/>
          <p14:tracePt t="19449" x="4381500" y="4413250"/>
          <p14:tracePt t="19467" x="4419600" y="4381500"/>
          <p14:tracePt t="19484" x="4464050" y="4356100"/>
          <p14:tracePt t="19500" x="4489450" y="4349750"/>
          <p14:tracePt t="19516" x="4552950" y="4330700"/>
          <p14:tracePt t="19533" x="4578350" y="4324350"/>
          <p14:tracePt t="19550" x="4648200" y="4318000"/>
          <p14:tracePt t="19566" x="4686300" y="4318000"/>
          <p14:tracePt t="19583" x="4743450" y="4318000"/>
          <p14:tracePt t="19601" x="4787900" y="4318000"/>
          <p14:tracePt t="19616" x="4806950" y="4318000"/>
          <p14:tracePt t="19634" x="4832350" y="4324350"/>
          <p14:tracePt t="19649" x="4851400" y="4330700"/>
          <p14:tracePt t="19666" x="4876800" y="4337050"/>
          <p14:tracePt t="19683" x="4889500" y="4343400"/>
          <p14:tracePt t="19699" x="4914900" y="4362450"/>
          <p14:tracePt t="19717" x="4940300" y="4381500"/>
          <p14:tracePt t="19734" x="4953000" y="4400550"/>
          <p14:tracePt t="19751" x="4978400" y="4425950"/>
          <p14:tracePt t="19766" x="4991100" y="4438650"/>
          <p14:tracePt t="19782" x="5010150" y="4470400"/>
          <p14:tracePt t="19799" x="5016500" y="4483100"/>
          <p14:tracePt t="19817" x="5029200" y="4508500"/>
          <p14:tracePt t="19833" x="5029200" y="4514850"/>
          <p14:tracePt t="19850" x="5035550" y="4521200"/>
          <p14:tracePt t="19866" x="5035550" y="4527550"/>
          <p14:tracePt t="19896" x="5035550" y="4533900"/>
          <p14:tracePt t="20435" x="5029200" y="4533900"/>
          <p14:tracePt t="20446" x="5010150" y="4533900"/>
          <p14:tracePt t="20456" x="4978400" y="4514850"/>
          <p14:tracePt t="20468" x="4933950" y="4483100"/>
          <p14:tracePt t="20483" x="4864100" y="4438650"/>
          <p14:tracePt t="20500" x="4686300" y="4337050"/>
          <p14:tracePt t="20516" x="4610100" y="4305300"/>
          <p14:tracePt t="20533" x="4483100" y="4260850"/>
          <p14:tracePt t="20549" x="4406900" y="4248150"/>
          <p14:tracePt t="20566" x="4292600" y="4241800"/>
          <p14:tracePt t="20582" x="4222750" y="4241800"/>
          <p14:tracePt t="20599" x="4152900" y="4260850"/>
          <p14:tracePt t="20616" x="4108450" y="4286250"/>
          <p14:tracePt t="20632" x="4083050" y="4318000"/>
          <p14:tracePt t="20648" x="4038600" y="4406900"/>
          <p14:tracePt t="20665" x="4025900" y="4451350"/>
          <p14:tracePt t="20682" x="4000500" y="4533900"/>
          <p14:tracePt t="20698" x="4000500" y="4565650"/>
          <p14:tracePt t="20715" x="4000500" y="4622800"/>
          <p14:tracePt t="20733" x="4006850" y="4679950"/>
          <p14:tracePt t="20750" x="4019550" y="4699000"/>
          <p14:tracePt t="20766" x="4089400" y="4743450"/>
          <p14:tracePt t="20783" x="4140200" y="4749800"/>
          <p14:tracePt t="20799" x="4229100" y="4749800"/>
          <p14:tracePt t="20817" x="4279900" y="4749800"/>
          <p14:tracePt t="20832" x="4292600" y="4743450"/>
          <p14:tracePt t="20849" x="4305300" y="4737100"/>
          <p14:tracePt t="20866" x="4311650" y="4737100"/>
          <p14:tracePt t="20882" x="4311650" y="4730750"/>
          <p14:tracePt t="20899" x="4311650" y="4711700"/>
          <p14:tracePt t="20916" x="4305300" y="4679950"/>
          <p14:tracePt t="20934" x="4260850" y="4641850"/>
          <p14:tracePt t="20949" x="4235450" y="4629150"/>
          <p14:tracePt t="20968" x="4197350" y="4622800"/>
          <p14:tracePt t="20984" x="4184650" y="4616450"/>
          <p14:tracePt t="21000" x="4171950" y="4616450"/>
          <p14:tracePt t="21018" x="4165600" y="4616450"/>
          <p14:tracePt t="21601" x="4165600" y="4610100"/>
          <p14:tracePt t="21611" x="4171950" y="4610100"/>
          <p14:tracePt t="21622" x="4184650" y="4603750"/>
          <p14:tracePt t="21634" x="4203700" y="4597400"/>
          <p14:tracePt t="21649" x="4229100" y="4597400"/>
          <p14:tracePt t="21666" x="4273550" y="4591050"/>
          <p14:tracePt t="21683" x="4298950" y="4591050"/>
          <p14:tracePt t="21699" x="4356100" y="4591050"/>
          <p14:tracePt t="21717" x="4432300" y="4591050"/>
          <p14:tracePt t="21732" x="4470400" y="4591050"/>
          <p14:tracePt t="21749" x="4527550" y="4591050"/>
          <p14:tracePt t="21766" x="4546600" y="4591050"/>
          <p14:tracePt t="21783" x="4578350" y="4591050"/>
          <p14:tracePt t="21799" x="4591050" y="4591050"/>
          <p14:tracePt t="21816" x="4616450" y="4591050"/>
          <p14:tracePt t="21833" x="4641850" y="4591050"/>
          <p14:tracePt t="21849" x="4654550" y="4591050"/>
          <p14:tracePt t="21866" x="4679950" y="4591050"/>
          <p14:tracePt t="21882" x="4692650" y="4597400"/>
          <p14:tracePt t="21899" x="4724400" y="4603750"/>
          <p14:tracePt t="21916" x="4737100" y="4610100"/>
          <p14:tracePt t="21933" x="4762500" y="4616450"/>
          <p14:tracePt t="21950" x="4781550" y="4622800"/>
          <p14:tracePt t="21967" x="4794250" y="4622800"/>
          <p14:tracePt t="21984" x="4800600" y="4629150"/>
          <p14:tracePt t="22000" x="4806950" y="4629150"/>
          <p14:tracePt t="22016" x="4819650" y="4629150"/>
          <p14:tracePt t="22033" x="4826000" y="4629150"/>
          <p14:tracePt t="22050" x="4832350" y="4629150"/>
          <p14:tracePt t="22067" x="4838700" y="4635500"/>
          <p14:tracePt t="22082" x="4845050" y="4635500"/>
          <p14:tracePt t="22100" x="4851400" y="4641850"/>
          <p14:tracePt t="22119" x="4857750" y="4641850"/>
          <p14:tracePt t="22172" x="4864100" y="4641850"/>
          <p14:tracePt t="22605" x="4851400" y="4641850"/>
          <p14:tracePt t="22615" x="4838700" y="4641850"/>
          <p14:tracePt t="22626" x="4826000" y="4641850"/>
          <p14:tracePt t="22636" x="4806950" y="4641850"/>
          <p14:tracePt t="22648" x="4787900" y="4641850"/>
          <p14:tracePt t="22665" x="4768850" y="4641850"/>
          <p14:tracePt t="22681" x="4718050" y="4629150"/>
          <p14:tracePt t="22698" x="4692650" y="4629150"/>
          <p14:tracePt t="22715" x="4660900" y="4616450"/>
          <p14:tracePt t="22731" x="4641850" y="4603750"/>
          <p14:tracePt t="22748" x="4603750" y="4597400"/>
          <p14:tracePt t="22765" x="4584700" y="4597400"/>
          <p14:tracePt t="22783" x="4572000" y="4591050"/>
          <p14:tracePt t="22799" x="4546600" y="4591050"/>
          <p14:tracePt t="22816" x="4533900" y="4591050"/>
          <p14:tracePt t="22832" x="4521200" y="4591050"/>
          <p14:tracePt t="22849" x="4514850" y="4591050"/>
          <p14:tracePt t="22866" x="4508500" y="4591050"/>
          <p14:tracePt t="22967" x="4502150" y="4591050"/>
          <p14:tracePt t="22977" x="4502150" y="4584700"/>
          <p14:tracePt t="22987" x="4502150" y="4578350"/>
          <p14:tracePt t="23000" x="4502150" y="4565650"/>
          <p14:tracePt t="23016" x="4502150" y="4552950"/>
          <p14:tracePt t="23033" x="4502150" y="4514850"/>
          <p14:tracePt t="23049" x="4502150" y="4489450"/>
          <p14:tracePt t="23066" x="4502150" y="4457700"/>
          <p14:tracePt t="23082" x="4514850" y="4438650"/>
          <p14:tracePt t="23100" x="4533900" y="4432300"/>
          <p14:tracePt t="23116" x="4572000" y="4413250"/>
          <p14:tracePt t="23132" x="4591050" y="4406900"/>
          <p14:tracePt t="23149" x="4641850" y="4400550"/>
          <p14:tracePt t="23167" x="4711700" y="4400550"/>
          <p14:tracePt t="23182" x="4749800" y="4400550"/>
          <p14:tracePt t="23200" x="4819650" y="4400550"/>
          <p14:tracePt t="23216" x="4845050" y="4406900"/>
          <p14:tracePt t="23233" x="4889500" y="4419600"/>
          <p14:tracePt t="23250" x="4908550" y="4432300"/>
          <p14:tracePt t="23266" x="4946650" y="4451350"/>
          <p14:tracePt t="23284" x="4972050" y="4464050"/>
          <p14:tracePt t="23299" x="4991100" y="4470400"/>
          <p14:tracePt t="23316" x="5010150" y="4489450"/>
          <p14:tracePt t="23332" x="5022850" y="4495800"/>
          <p14:tracePt t="23349" x="5041900" y="4508500"/>
          <p14:tracePt t="23366" x="5054600" y="4521200"/>
          <p14:tracePt t="23382" x="5067300" y="4540250"/>
          <p14:tracePt t="23400" x="5086350" y="4565650"/>
          <p14:tracePt t="23415" x="5092700" y="4578350"/>
          <p14:tracePt t="23432" x="5099050" y="4603750"/>
          <p14:tracePt t="23448" x="5105400" y="4622800"/>
          <p14:tracePt t="23465" x="5105400" y="4673600"/>
          <p14:tracePt t="23483" x="5105400" y="4692650"/>
          <p14:tracePt t="23499" x="5105400" y="4730750"/>
          <p14:tracePt t="23516" x="5105400" y="4756150"/>
          <p14:tracePt t="23533" x="5105400" y="4762500"/>
          <p14:tracePt t="23550" x="5105400" y="4775200"/>
          <p14:tracePt t="23580" x="5105400" y="4781550"/>
          <p14:tracePt t="24799" x="5105400" y="4787900"/>
          <p14:tracePt t="24818" x="5105400" y="4794250"/>
          <p14:tracePt t="24829" x="5105400" y="4800600"/>
          <p14:tracePt t="24839" x="5099050" y="4806950"/>
          <p14:tracePt t="24851" x="5099050" y="4813300"/>
          <p14:tracePt t="24865" x="5092700" y="4826000"/>
          <p14:tracePt t="24883" x="5086350" y="4832350"/>
          <p14:tracePt t="24899" x="5086350" y="4838700"/>
          <p14:tracePt t="24916" x="5080000" y="4851400"/>
          <p14:tracePt t="24931" x="5073650" y="4864100"/>
          <p14:tracePt t="24948" x="5054600" y="4876800"/>
          <p14:tracePt t="24965" x="5048250" y="4895850"/>
          <p14:tracePt t="24981" x="5029200" y="4914900"/>
          <p14:tracePt t="24998" x="5010150" y="4933950"/>
          <p14:tracePt t="25014" x="4997450" y="4946650"/>
          <p14:tracePt t="25031" x="4972050" y="4953000"/>
          <p14:tracePt t="25048" x="4959350" y="4959350"/>
          <p14:tracePt t="25065" x="4940300" y="4965700"/>
          <p14:tracePt t="25081" x="4933950" y="4965700"/>
          <p14:tracePt t="25104" x="4927600" y="4965700"/>
          <p14:tracePt t="25145" x="4921250" y="4965700"/>
          <p14:tracePt t="25232" x="4914900" y="4965700"/>
          <p14:tracePt t="25452" x="4908550" y="4965700"/>
          <p14:tracePt t="25463" x="4902200" y="4965700"/>
          <p14:tracePt t="25474" x="4889500" y="4965700"/>
          <p14:tracePt t="25485" x="4870450" y="4965700"/>
          <p14:tracePt t="25499" x="4845050" y="4965700"/>
          <p14:tracePt t="25517" x="4737100" y="4946650"/>
          <p14:tracePt t="25532" x="4673600" y="4914900"/>
          <p14:tracePt t="25549" x="4546600" y="4883150"/>
          <p14:tracePt t="25566" x="4483100" y="4870450"/>
          <p14:tracePt t="25582" x="4375150" y="4845050"/>
          <p14:tracePt t="25599" x="4337050" y="4838700"/>
          <p14:tracePt t="25616" x="4279900" y="4813300"/>
          <p14:tracePt t="25633" x="4254500" y="4800600"/>
          <p14:tracePt t="25649" x="4241800" y="4800600"/>
          <p14:tracePt t="25666" x="4235450" y="4794250"/>
          <p14:tracePt t="25682" x="4235450" y="4787900"/>
          <p14:tracePt t="25699" x="4229100" y="4787900"/>
          <p14:tracePt t="25716" x="4229100" y="4781550"/>
          <p14:tracePt t="25733" x="4229100" y="4775200"/>
          <p14:tracePt t="25750" x="4254500" y="4749800"/>
          <p14:tracePt t="25766" x="4292600" y="4737100"/>
          <p14:tracePt t="25783" x="4413250" y="4730750"/>
          <p14:tracePt t="25799" x="4527550" y="4718050"/>
          <p14:tracePt t="25816" x="4768850" y="4718050"/>
          <p14:tracePt t="25832" x="4889500" y="4718050"/>
          <p14:tracePt t="25849" x="5238750" y="4724400"/>
          <p14:tracePt t="25866" x="5454650" y="4737100"/>
          <p14:tracePt t="25882" x="5549900" y="4737100"/>
          <p14:tracePt t="25899" x="5772150" y="4756150"/>
          <p14:tracePt t="25916" x="5835650" y="4756150"/>
          <p14:tracePt t="25932" x="5924550" y="4762500"/>
          <p14:tracePt t="25949" x="5969000" y="4775200"/>
          <p14:tracePt t="25966" x="6007100" y="4775200"/>
          <p14:tracePt t="25984" x="6038850" y="4775200"/>
          <p14:tracePt t="25999" x="6064250" y="4775200"/>
          <p14:tracePt t="26017" x="6127750" y="4768850"/>
          <p14:tracePt t="26033" x="6172200" y="4756150"/>
          <p14:tracePt t="26049" x="6261100" y="4718050"/>
          <p14:tracePt t="26067" x="6343650" y="4692650"/>
          <p14:tracePt t="26083" x="6375400" y="4667250"/>
          <p14:tracePt t="26098" x="6451600" y="4635500"/>
          <p14:tracePt t="26114" x="6496050" y="4616450"/>
          <p14:tracePt t="26131" x="6553200" y="4597400"/>
          <p14:tracePt t="26148" x="6572250" y="4584700"/>
          <p14:tracePt t="26164" x="6591300" y="4578350"/>
          <p14:tracePt t="26181" x="6597650" y="4578350"/>
          <p14:tracePt t="26198" x="6604000" y="4578350"/>
          <p14:tracePt t="26235" x="6604000" y="4572000"/>
          <p14:tracePt t="26246" x="6591300" y="4565650"/>
          <p14:tracePt t="26257" x="6540500" y="4559300"/>
          <p14:tracePt t="26267" x="6413500" y="4559300"/>
          <p14:tracePt t="26281" x="6223000" y="4559300"/>
          <p14:tracePt t="26298" x="5930900" y="4578350"/>
          <p14:tracePt t="26315" x="5276850" y="4679950"/>
          <p14:tracePt t="26331" x="4552950" y="4800600"/>
          <p14:tracePt t="26348" x="4324350" y="4838700"/>
          <p14:tracePt t="26364" x="3771900" y="4933950"/>
          <p14:tracePt t="26382" x="3606800" y="4953000"/>
          <p14:tracePt t="26399" x="3397250" y="4984750"/>
          <p14:tracePt t="26416" x="3257550" y="4984750"/>
          <p14:tracePt t="26432" x="3206750" y="4984750"/>
          <p14:tracePt t="26448" x="3149600" y="4984750"/>
          <p14:tracePt t="26465" x="3124200" y="4984750"/>
          <p14:tracePt t="26483" x="3111500" y="4984750"/>
          <p14:tracePt t="26499" x="3105150" y="4984750"/>
          <p14:tracePt t="26516" x="3092450" y="4984750"/>
          <p14:tracePt t="26533" x="3079750" y="4984750"/>
          <p14:tracePt t="26549" x="3073400" y="4984750"/>
          <p14:tracePt t="26566" x="3054350" y="4978400"/>
          <p14:tracePt t="26582" x="3041650" y="4978400"/>
          <p14:tracePt t="26599" x="3016250" y="4965700"/>
          <p14:tracePt t="26615" x="3003550" y="4959350"/>
          <p14:tracePt t="26632" x="2984500" y="4959350"/>
          <p14:tracePt t="26649" x="2971800" y="4959350"/>
          <p14:tracePt t="26666" x="2965450" y="4959350"/>
          <p14:tracePt t="26691" x="2959100" y="4959350"/>
          <p14:tracePt t="26787" x="2978150" y="4959350"/>
          <p14:tracePt t="26798" x="3009900" y="4959350"/>
          <p14:tracePt t="26808" x="3048000" y="4965700"/>
          <p14:tracePt t="26818" x="3105150" y="4972050"/>
          <p14:tracePt t="26833" x="3155950" y="4984750"/>
          <p14:tracePt t="26851" x="3238500" y="4991100"/>
          <p14:tracePt t="26866" x="3314700" y="5003800"/>
          <p14:tracePt t="26882" x="3403600" y="5003800"/>
          <p14:tracePt t="26898" x="3435350" y="5003800"/>
          <p14:tracePt t="26915" x="3492500" y="5003800"/>
          <p14:tracePt t="26932" x="3511550" y="5003800"/>
          <p14:tracePt t="26949" x="3536950" y="5003800"/>
          <p14:tracePt t="26966" x="3549650" y="5003800"/>
          <p14:tracePt t="26983" x="3562350" y="5003800"/>
          <p14:tracePt t="27000" x="3575050" y="4997450"/>
          <p14:tracePt t="27016" x="3587750" y="4984750"/>
          <p14:tracePt t="27033" x="3606800" y="4940300"/>
          <p14:tracePt t="27049" x="3625850" y="4914900"/>
          <p14:tracePt t="27066" x="3644900" y="4851400"/>
          <p14:tracePt t="27083" x="3663950" y="4787900"/>
          <p14:tracePt t="27099" x="3676650" y="4756150"/>
          <p14:tracePt t="27116" x="3689350" y="4699000"/>
          <p14:tracePt t="27132" x="3702050" y="4667250"/>
          <p14:tracePt t="27149" x="3708400" y="4610100"/>
          <p14:tracePt t="27165" x="3714750" y="4591050"/>
          <p14:tracePt t="27182" x="3714750" y="4565650"/>
          <p14:tracePt t="27200" x="3721100" y="4559300"/>
          <p14:tracePt t="27221" x="3721100" y="4552950"/>
          <p14:tracePt t="27234" x="3721100" y="4546600"/>
          <p14:tracePt t="27248" x="3721100" y="4540250"/>
          <p14:tracePt t="27264" x="3733800" y="4508500"/>
          <p14:tracePt t="27281" x="3740150" y="4502150"/>
          <p14:tracePt t="27298" x="3746500" y="4476750"/>
          <p14:tracePt t="27314" x="3752850" y="4464050"/>
          <p14:tracePt t="27315" x="3759200" y="4451350"/>
          <p14:tracePt t="27331" x="3765550" y="4445000"/>
          <p14:tracePt t="27348" x="3771900" y="4432300"/>
          <p14:tracePt t="27364" x="3778250" y="4425950"/>
          <p14:tracePt t="27381" x="3790950" y="4413250"/>
          <p14:tracePt t="27398" x="3797300" y="4406900"/>
          <p14:tracePt t="27414" x="3810000" y="4394200"/>
          <p14:tracePt t="27432" x="3841750" y="4387850"/>
          <p14:tracePt t="27449" x="3867150" y="4381500"/>
          <p14:tracePt t="27466" x="3924300" y="4375150"/>
          <p14:tracePt t="27483" x="3949700" y="4375150"/>
          <p14:tracePt t="27499" x="4000500" y="4375150"/>
          <p14:tracePt t="27517" x="4051300" y="4375150"/>
          <p14:tracePt t="27532" x="4076700" y="4375150"/>
          <p14:tracePt t="27549" x="4127500" y="4375150"/>
          <p14:tracePt t="27566" x="4140200" y="4368800"/>
          <p14:tracePt t="27583" x="4159250" y="4368800"/>
          <p14:tracePt t="30822" x="4152900" y="4362450"/>
          <p14:tracePt t="30832" x="4140200" y="4362450"/>
          <p14:tracePt t="30843" x="4114800" y="4356100"/>
          <p14:tracePt t="30854" x="4095750" y="4356100"/>
          <p14:tracePt t="30865" x="4076700" y="4349750"/>
          <p14:tracePt t="30881" x="4057650" y="4349750"/>
          <p14:tracePt t="30898" x="3994150" y="4330700"/>
          <p14:tracePt t="30915" x="3968750" y="4324350"/>
          <p14:tracePt t="30932" x="3860800" y="4305300"/>
          <p14:tracePt t="30949" x="3771900" y="4298950"/>
          <p14:tracePt t="30965" x="3625850" y="4260850"/>
          <p14:tracePt t="30982" x="3441700" y="4216400"/>
          <p14:tracePt t="30998" x="3327400" y="4184650"/>
          <p14:tracePt t="31014" x="3168650" y="4140200"/>
          <p14:tracePt t="31031" x="3124200" y="4121150"/>
          <p14:tracePt t="31048" x="3060700" y="4089400"/>
          <p14:tracePt t="31065" x="3028950" y="4064000"/>
          <p14:tracePt t="31082" x="2984500" y="4006850"/>
          <p14:tracePt t="31099" x="2940050" y="3956050"/>
          <p14:tracePt t="31116" x="2921000" y="3930650"/>
          <p14:tracePt t="31132" x="2882900" y="3898900"/>
          <p14:tracePt t="31148" x="2863850" y="3879850"/>
          <p14:tracePt t="31165" x="2851150" y="3867150"/>
          <p14:tracePt t="32378" x="2851150" y="3860800"/>
          <p14:tracePt t="32389" x="2851150" y="3841750"/>
          <p14:tracePt t="32400" x="2851150" y="3810000"/>
          <p14:tracePt t="32414" x="2851150" y="3784600"/>
          <p14:tracePt t="32431" x="2851150" y="3714750"/>
          <p14:tracePt t="32447" x="2851150" y="3689350"/>
          <p14:tracePt t="32464" x="2851150" y="3638550"/>
          <p14:tracePt t="32480" x="2851150" y="3619500"/>
          <p14:tracePt t="32497" x="2857500" y="3562350"/>
          <p14:tracePt t="32514" x="2863850" y="3517900"/>
          <p14:tracePt t="32531" x="2870200" y="3479800"/>
          <p14:tracePt t="32548" x="2882900" y="3435350"/>
          <p14:tracePt t="32564" x="2889250" y="3416300"/>
          <p14:tracePt t="32581" x="2895600" y="3378200"/>
          <p14:tracePt t="32598" x="2901950" y="3359150"/>
          <p14:tracePt t="32615" x="2921000" y="3327400"/>
          <p14:tracePt t="32632" x="2927350" y="3308350"/>
          <p14:tracePt t="32649" x="2946400" y="3289300"/>
          <p14:tracePt t="32665" x="2978150" y="3270250"/>
          <p14:tracePt t="32681" x="2990850" y="3251200"/>
          <p14:tracePt t="32698" x="3048000" y="3232150"/>
          <p14:tracePt t="32715" x="3079750" y="3232150"/>
          <p14:tracePt t="32732" x="3143250" y="3232150"/>
          <p14:tracePt t="32750" x="3175000" y="3232150"/>
          <p14:tracePt t="32751" x="3194050" y="3232150"/>
          <p14:tracePt t="32766" x="3232150" y="3232150"/>
          <p14:tracePt t="32782" x="3282950" y="3238500"/>
          <p14:tracePt t="32798" x="3308350" y="3238500"/>
          <p14:tracePt t="32816" x="3359150" y="3244850"/>
          <p14:tracePt t="32832" x="3384550" y="3244850"/>
          <p14:tracePt t="32849" x="3429000" y="3244850"/>
          <p14:tracePt t="32866" x="3448050" y="3244850"/>
          <p14:tracePt t="32882" x="3454400" y="3244850"/>
          <p14:tracePt t="32898" x="3467100" y="3244850"/>
          <p14:tracePt t="32915" x="3473450" y="3244850"/>
          <p14:tracePt t="32932" x="3479800" y="3244850"/>
          <p14:tracePt t="32948" x="3486150" y="3244850"/>
          <p14:tracePt t="32983" x="3486150" y="3251200"/>
          <p14:tracePt t="33375" x="3486150" y="3244850"/>
          <p14:tracePt t="33385" x="3473450" y="3232150"/>
          <p14:tracePt t="33395" x="3460750" y="3225800"/>
          <p14:tracePt t="33406" x="3448050" y="3206750"/>
          <p14:tracePt t="33417" x="3429000" y="3181350"/>
          <p14:tracePt t="33432" x="3390900" y="3155950"/>
          <p14:tracePt t="33449" x="3340100" y="3117850"/>
          <p14:tracePt t="33465" x="3308350" y="3098800"/>
          <p14:tracePt t="33481" x="3219450" y="3060700"/>
          <p14:tracePt t="33499" x="3175000" y="3041650"/>
          <p14:tracePt t="33515" x="3111500" y="3041650"/>
          <p14:tracePt t="33533" x="3073400" y="3041650"/>
          <p14:tracePt t="33548" x="3048000" y="3041650"/>
          <p14:tracePt t="33565" x="3028950" y="3073400"/>
          <p14:tracePt t="33581" x="3016250" y="3105150"/>
          <p14:tracePt t="33598" x="3016250" y="3219450"/>
          <p14:tracePt t="33615" x="3016250" y="3270250"/>
          <p14:tracePt t="33632" x="3041650" y="3359150"/>
          <p14:tracePt t="33650" x="3111500" y="3429000"/>
          <p14:tracePt t="33665" x="3155950" y="3460750"/>
          <p14:tracePt t="33682" x="3244850" y="3505200"/>
          <p14:tracePt t="33698" x="3289300" y="3517900"/>
          <p14:tracePt t="33715" x="3365500" y="3517900"/>
          <p14:tracePt t="33732" x="3384550" y="3517900"/>
          <p14:tracePt t="33748" x="3422650" y="3486150"/>
          <p14:tracePt t="33765" x="3435350" y="3454400"/>
          <p14:tracePt t="33782" x="3448050" y="3327400"/>
          <p14:tracePt t="33799" x="3435350" y="3219450"/>
          <p14:tracePt t="33816" x="3416300" y="3200400"/>
          <p14:tracePt t="33832" x="3384550" y="3162300"/>
          <p14:tracePt t="33849" x="3352800" y="3155950"/>
          <p14:tracePt t="33865" x="3263900" y="3149600"/>
          <p14:tracePt t="33882" x="3162300" y="3194050"/>
          <p14:tracePt t="33898" x="3136900" y="3232150"/>
          <p14:tracePt t="33915" x="3079750" y="3321050"/>
          <p14:tracePt t="33932" x="3079750" y="3346450"/>
          <p14:tracePt t="33948" x="3079750" y="3403600"/>
          <p14:tracePt t="33965" x="3092450" y="3422650"/>
          <p14:tracePt t="33982" x="3168650" y="3473450"/>
          <p14:tracePt t="34000" x="3276600" y="3505200"/>
          <p14:tracePt t="34015" x="3340100" y="3505200"/>
          <p14:tracePt t="34033" x="3416300" y="3505200"/>
          <p14:tracePt t="34049" x="3448050" y="3492500"/>
          <p14:tracePt t="34065" x="3467100" y="3486150"/>
          <p14:tracePt t="34082" x="3473450" y="3486150"/>
          <p14:tracePt t="34098" x="3479800" y="3479800"/>
          <p14:tracePt t="34115" x="3486150" y="3479800"/>
          <p14:tracePt t="34814" x="3492500" y="3479800"/>
          <p14:tracePt t="35904" x="3498850" y="3479800"/>
          <p14:tracePt t="35925" x="3505200" y="3479800"/>
          <p14:tracePt t="35936" x="3511550" y="3479800"/>
          <p14:tracePt t="35946" x="3517900" y="3479800"/>
          <p14:tracePt t="35967" x="3524250" y="3479800"/>
          <p14:tracePt t="36000" x="3530600" y="3479800"/>
          <p14:tracePt t="36010" x="3536950" y="3479800"/>
          <p14:tracePt t="36020" x="3543300" y="3479800"/>
          <p14:tracePt t="36032" x="3549650" y="3479800"/>
          <p14:tracePt t="36049" x="3562350" y="3479800"/>
          <p14:tracePt t="36065" x="3575050" y="3479800"/>
          <p14:tracePt t="36082" x="3581400" y="3479800"/>
          <p14:tracePt t="36098" x="3600450" y="3479800"/>
          <p14:tracePt t="36116" x="3619500" y="3479800"/>
          <p14:tracePt t="36137" x="3625850" y="3479800"/>
          <p14:tracePt t="36149" x="3632200" y="3479800"/>
          <p14:tracePt t="36165" x="3638550" y="3479800"/>
          <p14:tracePt t="36181" x="3644900" y="3479800"/>
          <p14:tracePt t="36198" x="3651250" y="3479800"/>
          <p14:tracePt t="36266" x="3657600" y="3479800"/>
          <p14:tracePt t="36285" x="3663950" y="3479800"/>
          <p14:tracePt t="36296" x="3670300" y="3479800"/>
          <p14:tracePt t="36316" x="3683000" y="3479800"/>
          <p14:tracePt t="36328" x="3689350" y="3479800"/>
          <p14:tracePt t="36338" x="3702050" y="3479800"/>
          <p14:tracePt t="36360" x="3714750" y="3479800"/>
          <p14:tracePt t="36370" x="3727450" y="3479800"/>
          <p14:tracePt t="36382" x="3740150" y="3479800"/>
          <p14:tracePt t="36398" x="3752850" y="3479800"/>
          <p14:tracePt t="36415" x="3778250" y="3479800"/>
          <p14:tracePt t="36433" x="3790950" y="3479800"/>
          <p14:tracePt t="36434" x="3803650" y="3479800"/>
          <p14:tracePt t="36454" x="3822700" y="3479800"/>
          <p14:tracePt t="36466" x="3848100" y="3479800"/>
          <p14:tracePt t="36482" x="3873500" y="3479800"/>
          <p14:tracePt t="36497" x="3924300" y="3479800"/>
          <p14:tracePt t="36514" x="3949700" y="3479800"/>
          <p14:tracePt t="36530" x="3994150" y="3479800"/>
          <p14:tracePt t="36547" x="4013200" y="3473450"/>
          <p14:tracePt t="36564" x="4051300" y="3473450"/>
          <p14:tracePt t="36580" x="4102100" y="3473450"/>
          <p14:tracePt t="36597" x="4140200" y="3473450"/>
          <p14:tracePt t="36614" x="4191000" y="3473450"/>
          <p14:tracePt t="36630" x="4210050" y="3473450"/>
          <p14:tracePt t="36647" x="4248150" y="3473450"/>
          <p14:tracePt t="36664" x="4260850" y="3473450"/>
          <p14:tracePt t="36681" x="4292600" y="3473450"/>
          <p14:tracePt t="36698" x="4318000" y="3473450"/>
          <p14:tracePt t="36715" x="4324350" y="3473450"/>
          <p14:tracePt t="36731" x="4337050" y="3473450"/>
          <p14:tracePt t="36751" x="4343400" y="3473450"/>
          <p14:tracePt t="37237" x="4349750" y="3467100"/>
          <p14:tracePt t="37247" x="4362450" y="3460750"/>
          <p14:tracePt t="37258" x="4368800" y="3460750"/>
          <p14:tracePt t="37269" x="4381500" y="3454400"/>
          <p14:tracePt t="37281" x="4400550" y="3454400"/>
          <p14:tracePt t="37298" x="4413250" y="3448050"/>
          <p14:tracePt t="37315" x="4457700" y="3448050"/>
          <p14:tracePt t="37333" x="4521200" y="3435350"/>
          <p14:tracePt t="37349" x="4559300" y="3435350"/>
          <p14:tracePt t="37365" x="4616450" y="3435350"/>
          <p14:tracePt t="37381" x="4648200" y="3435350"/>
          <p14:tracePt t="37398" x="4679950" y="3435350"/>
          <p14:tracePt t="37414" x="4699000" y="3435350"/>
          <p14:tracePt t="37432" x="4756150" y="3435350"/>
          <p14:tracePt t="37450" x="4806950" y="3435350"/>
          <p14:tracePt t="37465" x="4832350" y="3429000"/>
          <p14:tracePt t="37481" x="4864100" y="3429000"/>
          <p14:tracePt t="37498" x="4876800" y="3429000"/>
          <p14:tracePt t="37515" x="4889500" y="3422650"/>
          <p14:tracePt t="37532" x="4895850" y="3422650"/>
          <p14:tracePt t="37548" x="4902200" y="3416300"/>
          <p14:tracePt t="37565" x="4908550" y="3416300"/>
          <p14:tracePt t="37586" x="4908550" y="3409950"/>
          <p14:tracePt t="37618" x="4908550" y="3397250"/>
          <p14:tracePt t="37628" x="4908550" y="3384550"/>
          <p14:tracePt t="37640" x="4908550" y="3378200"/>
          <p14:tracePt t="37650" x="4908550" y="3371850"/>
          <p14:tracePt t="37670" x="4895850" y="3365500"/>
          <p14:tracePt t="37681" x="4883150" y="3359150"/>
          <p14:tracePt t="37697" x="4857750" y="3352800"/>
          <p14:tracePt t="37714" x="4819650" y="3352800"/>
          <p14:tracePt t="37730" x="4800600" y="3352800"/>
          <p14:tracePt t="37747" x="4749800" y="3371850"/>
          <p14:tracePt t="37763" x="4724400" y="3397250"/>
          <p14:tracePt t="37780" x="4692650" y="3429000"/>
          <p14:tracePt t="37797" x="4667250" y="3467100"/>
          <p14:tracePt t="37814" x="4667250" y="3479800"/>
          <p14:tracePt t="37830" x="4667250" y="3505200"/>
          <p14:tracePt t="37851" x="4667250" y="3517900"/>
          <p14:tracePt t="37865" x="4667250" y="3524250"/>
          <p14:tracePt t="37881" x="4686300" y="3536950"/>
          <p14:tracePt t="37898" x="4737100" y="3543300"/>
          <p14:tracePt t="37915" x="4794250" y="3543300"/>
          <p14:tracePt t="37931" x="4819650" y="3543300"/>
          <p14:tracePt t="37948" x="4857750" y="3543300"/>
          <p14:tracePt t="37968" x="4864100" y="3536950"/>
          <p14:tracePt t="37981" x="4870450" y="3536950"/>
          <p14:tracePt t="37998" x="4876800" y="3536950"/>
          <p14:tracePt t="38015" x="4876800" y="3530600"/>
          <p14:tracePt t="38033" x="4883150" y="3530600"/>
          <p14:tracePt t="39026" x="4889500" y="3530600"/>
          <p14:tracePt t="39037" x="4895850" y="3530600"/>
          <p14:tracePt t="39049" x="4902200" y="3524250"/>
          <p14:tracePt t="39058" x="4914900" y="3524250"/>
          <p14:tracePt t="39068" x="4940300" y="3511550"/>
          <p14:tracePt t="39081" x="4965700" y="3505200"/>
          <p14:tracePt t="39098" x="4997450" y="3505200"/>
          <p14:tracePt t="39115" x="5048250" y="3498850"/>
          <p14:tracePt t="39132" x="5092700" y="3492500"/>
          <p14:tracePt t="39148" x="5124450" y="3492500"/>
          <p14:tracePt t="39165" x="5175250" y="3492500"/>
          <p14:tracePt t="39181" x="5200650" y="3486150"/>
          <p14:tracePt t="39198" x="5251450" y="3486150"/>
          <p14:tracePt t="39214" x="5264150" y="3486150"/>
          <p14:tracePt t="39231" x="5289550" y="3486150"/>
          <p14:tracePt t="39247" x="5308600" y="3486150"/>
          <p14:tracePt t="39264" x="5321300" y="3486150"/>
          <p14:tracePt t="39282" x="5346700" y="3486150"/>
          <p14:tracePt t="39298" x="5359400" y="3486150"/>
          <p14:tracePt t="39315" x="5397500" y="3486150"/>
          <p14:tracePt t="39332" x="5422900" y="3486150"/>
          <p14:tracePt t="39333" x="5448300" y="3486150"/>
          <p14:tracePt t="39348" x="5480050" y="3486150"/>
          <p14:tracePt t="39365" x="5524500" y="3486150"/>
          <p14:tracePt t="39381" x="5549900" y="3486150"/>
          <p14:tracePt t="39398" x="5588000" y="3486150"/>
          <p14:tracePt t="39415" x="5607050" y="3486150"/>
          <p14:tracePt t="39431" x="5664200" y="3486150"/>
          <p14:tracePt t="39449" x="5715000" y="3486150"/>
          <p14:tracePt t="39464" x="5734050" y="3486150"/>
          <p14:tracePt t="39481" x="5765800" y="3486150"/>
          <p14:tracePt t="39498" x="5778500" y="3486150"/>
          <p14:tracePt t="39515" x="5803900" y="3486150"/>
          <p14:tracePt t="39532" x="5810250" y="3486150"/>
          <p14:tracePt t="39548" x="5835650" y="3486150"/>
          <p14:tracePt t="39566" x="5848350" y="3486150"/>
          <p14:tracePt t="39581" x="5854700" y="3486150"/>
          <p14:tracePt t="39598" x="5867400" y="3479800"/>
          <p14:tracePt t="39615" x="5873750" y="3479800"/>
          <p14:tracePt t="39633" x="5873750" y="3473450"/>
          <p14:tracePt t="39647" x="5880100" y="3473450"/>
          <p14:tracePt t="40020" x="5892800" y="3473450"/>
          <p14:tracePt t="40031" x="5905500" y="3467100"/>
          <p14:tracePt t="40041" x="5924550" y="3460750"/>
          <p14:tracePt t="40051" x="5943600" y="3454400"/>
          <p14:tracePt t="40063" x="5969000" y="3448050"/>
          <p14:tracePt t="40080" x="5981700" y="3441700"/>
          <p14:tracePt t="40097" x="6019800" y="3429000"/>
          <p14:tracePt t="40114" x="6045200" y="3409950"/>
          <p14:tracePt t="40130" x="6057900" y="3403600"/>
          <p14:tracePt t="40147" x="6070600" y="3403600"/>
          <p14:tracePt t="40164" x="6076950" y="3403600"/>
          <p14:tracePt t="40181" x="6083300" y="3397250"/>
          <p14:tracePt t="40232" x="6076950" y="3397250"/>
          <p14:tracePt t="40243" x="6057900" y="3397250"/>
          <p14:tracePt t="40254" x="6026150" y="3397250"/>
          <p14:tracePt t="40266" x="5981700" y="3397250"/>
          <p14:tracePt t="40282" x="5861050" y="3416300"/>
          <p14:tracePt t="40298" x="5575300" y="3460750"/>
          <p14:tracePt t="40315" x="5302250" y="3492500"/>
          <p14:tracePt t="40331" x="4857750" y="3562350"/>
          <p14:tracePt t="40349" x="4476750" y="3600450"/>
          <p14:tracePt t="40365" x="4311650" y="3613150"/>
          <p14:tracePt t="40381" x="4108450" y="3613150"/>
          <p14:tracePt t="40398" x="4006850" y="3625850"/>
          <p14:tracePt t="40414" x="3860800" y="3632200"/>
          <p14:tracePt t="40431" x="3810000" y="3632200"/>
          <p14:tracePt t="40448" x="3765550" y="3632200"/>
          <p14:tracePt t="40466" x="3740150" y="3632200"/>
          <p14:tracePt t="40481" x="3733800" y="3632200"/>
          <p14:tracePt t="41005" x="3727450" y="3632200"/>
          <p14:tracePt t="41017" x="3714750" y="3632200"/>
          <p14:tracePt t="41026" x="3683000" y="3619500"/>
          <p14:tracePt t="41037" x="3638550" y="3594100"/>
          <p14:tracePt t="41049" x="3575050" y="3562350"/>
          <p14:tracePt t="41065" x="3492500" y="3524250"/>
          <p14:tracePt t="41081" x="3340100" y="3454400"/>
          <p14:tracePt t="41098" x="3289300" y="3435350"/>
          <p14:tracePt t="41114" x="3162300" y="3384550"/>
          <p14:tracePt t="41130" x="3086100" y="3365500"/>
          <p14:tracePt t="41147" x="2927350" y="3340100"/>
          <p14:tracePt t="41163" x="2813050" y="3321050"/>
          <p14:tracePt t="41180" x="2755900" y="3321050"/>
          <p14:tracePt t="41196" x="2641600" y="3308350"/>
          <p14:tracePt t="41213" x="2578100" y="3308350"/>
          <p14:tracePt t="41230" x="2425700" y="3308350"/>
          <p14:tracePt t="41247" x="2374900" y="3308350"/>
          <p14:tracePt t="41263" x="2266950" y="3321050"/>
          <p14:tracePt t="41280" x="2159000" y="3346450"/>
          <p14:tracePt t="41297" x="2101850" y="3378200"/>
          <p14:tracePt t="41313" x="2012950" y="3409950"/>
          <p14:tracePt t="41331" x="1981200" y="3429000"/>
          <p14:tracePt t="41348" x="1949450" y="3441700"/>
          <p14:tracePt t="41365" x="1924050" y="3467100"/>
          <p14:tracePt t="41381" x="1917700" y="3498850"/>
          <p14:tracePt t="41398" x="1917700" y="3613150"/>
          <p14:tracePt t="41414" x="1930400" y="3670300"/>
          <p14:tracePt t="41431" x="2000250" y="3759200"/>
          <p14:tracePt t="41448" x="2057400" y="3797300"/>
          <p14:tracePt t="41464" x="2184400" y="3854450"/>
          <p14:tracePt t="41481" x="2400300" y="3867150"/>
          <p14:tracePt t="41497" x="2514600" y="3867150"/>
          <p14:tracePt t="41516" x="2667000" y="3854450"/>
          <p14:tracePt t="41532" x="2724150" y="3835400"/>
          <p14:tracePt t="41547" x="2825750" y="3771900"/>
          <p14:tracePt t="41564" x="2844800" y="3752850"/>
          <p14:tracePt t="41581" x="2876550" y="3727450"/>
          <p14:tracePt t="41598" x="2876550" y="3721100"/>
          <p14:tracePt t="41614" x="2882900" y="3714750"/>
          <p14:tracePt t="41631" x="2876550" y="3651250"/>
          <p14:tracePt t="41648" x="2838450" y="3613150"/>
          <p14:tracePt t="41664" x="2724150" y="3517900"/>
          <p14:tracePt t="41681" x="2628900" y="3467100"/>
          <p14:tracePt t="41698" x="2482850" y="3416300"/>
          <p14:tracePt t="41714" x="2387600" y="3416300"/>
          <p14:tracePt t="41731" x="2362200" y="3416300"/>
          <p14:tracePt t="41748" x="2311400" y="3416300"/>
          <p14:tracePt t="41764" x="2298700" y="3416300"/>
          <p14:tracePt t="41781" x="2273300" y="3416300"/>
          <p14:tracePt t="41799" x="2266950" y="3416300"/>
          <p14:tracePt t="41820" x="2260600" y="3416300"/>
          <p14:tracePt t="41874" x="2254250" y="3416300"/>
          <p14:tracePt t="41894" x="2247900" y="3416300"/>
          <p14:tracePt t="41905" x="2241550" y="3416300"/>
          <p14:tracePt t="41938" x="2235200" y="3416300"/>
          <p14:tracePt t="42000" x="2228850" y="3416300"/>
          <p14:tracePt t="43186" x="2216150" y="3416300"/>
          <p14:tracePt t="43196" x="2203450" y="3416300"/>
          <p14:tracePt t="43206" x="2184400" y="3416300"/>
          <p14:tracePt t="43217" x="2165350" y="3416300"/>
          <p14:tracePt t="43231" x="2139950" y="3416300"/>
          <p14:tracePt t="43249" x="2101850" y="3416300"/>
          <p14:tracePt t="43264" x="2089150" y="3416300"/>
          <p14:tracePt t="43282" x="2038350" y="3416300"/>
          <p14:tracePt t="43298" x="2019300" y="3416300"/>
          <p14:tracePt t="43314" x="1968500" y="3416300"/>
          <p14:tracePt t="43331" x="1943100" y="3429000"/>
          <p14:tracePt t="43334" x="1917700" y="3441700"/>
          <p14:tracePt t="43348" x="1905000" y="3454400"/>
          <p14:tracePt t="43366" x="1879600" y="3492500"/>
          <p14:tracePt t="43381" x="1866900" y="3524250"/>
          <p14:tracePt t="43398" x="1866900" y="3625850"/>
          <p14:tracePt t="43414" x="1879600" y="3670300"/>
          <p14:tracePt t="43431" x="1949450" y="3740150"/>
          <p14:tracePt t="43447" x="2006600" y="3778250"/>
          <p14:tracePt t="43463" x="2190750" y="3816350"/>
          <p14:tracePt t="43480" x="2292350" y="3816350"/>
          <p14:tracePt t="43497" x="2444750" y="3816350"/>
          <p14:tracePt t="43513" x="2527300" y="3803650"/>
          <p14:tracePt t="43530" x="2559050" y="3784600"/>
          <p14:tracePt t="43547" x="2578100" y="3771900"/>
          <p14:tracePt t="43563" x="2584450" y="3765550"/>
          <p14:tracePt t="43580" x="2590800" y="3765550"/>
          <p14:tracePt t="43597" x="2590800" y="3702050"/>
          <p14:tracePt t="43613" x="2571750" y="3644900"/>
          <p14:tracePt t="43630" x="2482850" y="3530600"/>
          <p14:tracePt t="43648" x="2413000" y="3460750"/>
          <p14:tracePt t="43664" x="2254250" y="3327400"/>
          <p14:tracePt t="43681" x="2190750" y="3295650"/>
          <p14:tracePt t="43698" x="2070100" y="3276600"/>
          <p14:tracePt t="43715" x="1974850" y="3289300"/>
          <p14:tracePt t="43731" x="1930400" y="3314700"/>
          <p14:tracePt t="43748" x="1892300" y="3359150"/>
          <p14:tracePt t="43764" x="1879600" y="3371850"/>
          <p14:tracePt t="43782" x="1866900" y="3403600"/>
          <p14:tracePt t="43799" x="1866900" y="3435350"/>
          <p14:tracePt t="43800" x="1866900" y="3454400"/>
          <p14:tracePt t="43815" x="1873250" y="3473450"/>
          <p14:tracePt t="43831" x="1930400" y="3511550"/>
          <p14:tracePt t="43848" x="1981200" y="3543300"/>
          <p14:tracePt t="43864" x="2127250" y="3568700"/>
          <p14:tracePt t="43881" x="2190750" y="3581400"/>
          <p14:tracePt t="43897" x="2298700" y="3581400"/>
          <p14:tracePt t="43914" x="2317750" y="3581400"/>
          <p14:tracePt t="43931" x="2343150" y="3568700"/>
          <p14:tracePt t="43948" x="2355850" y="3568700"/>
          <p14:tracePt t="43964" x="2355850" y="3562350"/>
          <p14:tracePt t="43981" x="2362200" y="3556000"/>
          <p14:tracePt t="43998" x="2362200" y="3536950"/>
          <p14:tracePt t="44014" x="2292350" y="3486150"/>
          <p14:tracePt t="44033" x="2171700" y="3448050"/>
          <p14:tracePt t="44048" x="2114550" y="3441700"/>
          <p14:tracePt t="44066" x="1974850" y="3441700"/>
          <p14:tracePt t="44080" x="1917700" y="3454400"/>
          <p14:tracePt t="44098" x="1866900" y="3473450"/>
          <p14:tracePt t="44114" x="1866900" y="3479800"/>
          <p14:tracePt t="44131" x="1854200" y="3479800"/>
          <p14:tracePt t="44148" x="1847850" y="3486150"/>
          <p14:tracePt t="44164" x="1847850" y="3492500"/>
          <p14:tracePt t="44181" x="1847850" y="3498850"/>
          <p14:tracePt t="44197" x="1854200" y="3505200"/>
          <p14:tracePt t="44214" x="1898650" y="3530600"/>
          <p14:tracePt t="44231" x="1917700" y="3536950"/>
          <p14:tracePt t="44248" x="1949450" y="3549650"/>
          <p14:tracePt t="44266" x="2000250" y="3562350"/>
          <p14:tracePt t="44281" x="2032000" y="3575050"/>
          <p14:tracePt t="44298" x="2082800" y="3575050"/>
          <p14:tracePt t="44314" x="2101850" y="3575050"/>
          <p14:tracePt t="44331" x="2139950" y="3575050"/>
          <p14:tracePt t="44348" x="2152650" y="3575050"/>
          <p14:tracePt t="44364" x="2165350" y="3575050"/>
          <p14:tracePt t="44382" x="2171700" y="3575050"/>
          <p14:tracePt t="44423" x="2171700" y="3568700"/>
          <p14:tracePt t="44434" x="2152650" y="3556000"/>
          <p14:tracePt t="44445" x="2120900" y="3536950"/>
          <p14:tracePt t="44455" x="2089150" y="3524250"/>
          <p14:tracePt t="44467" x="2051050" y="3511550"/>
          <p14:tracePt t="44481" x="2019300" y="3498850"/>
          <p14:tracePt t="44498" x="1987550" y="3498850"/>
          <p14:tracePt t="44514" x="1955800" y="3492500"/>
          <p14:tracePt t="44531" x="1949450" y="3492500"/>
          <p14:tracePt t="44593" x="1974850" y="3498850"/>
          <p14:tracePt t="44603" x="2038350" y="3505200"/>
          <p14:tracePt t="44614" x="2101850" y="3517900"/>
          <p14:tracePt t="44630" x="2171700" y="3524250"/>
          <p14:tracePt t="44646" x="2311400" y="3524250"/>
          <p14:tracePt t="44663" x="2387600" y="3536950"/>
          <p14:tracePt t="44680" x="2489200" y="3536950"/>
          <p14:tracePt t="44696" x="2520950" y="3536950"/>
          <p14:tracePt t="44713" x="2546350" y="3536950"/>
          <p14:tracePt t="44730" x="2552700" y="3536950"/>
          <p14:tracePt t="44750" x="2559050" y="3536950"/>
          <p14:tracePt t="44782" x="2552700" y="3524250"/>
          <p14:tracePt t="44793" x="2533650" y="3517900"/>
          <p14:tracePt t="44804" x="2514600" y="3511550"/>
          <p14:tracePt t="44815" x="2501900" y="3505200"/>
          <p14:tracePt t="44830" x="2489200" y="3505200"/>
          <p14:tracePt t="44849" x="2476500" y="3505200"/>
          <p14:tracePt t="44864" x="2470150" y="3505200"/>
          <p14:tracePt t="44881" x="2463800" y="3505200"/>
          <p14:tracePt t="45705" x="2451100" y="3498850"/>
          <p14:tracePt t="45715" x="2438400" y="3492500"/>
          <p14:tracePt t="45726" x="2413000" y="3486150"/>
          <p14:tracePt t="45736" x="2393950" y="3473450"/>
          <p14:tracePt t="45748" x="2374900" y="3467100"/>
          <p14:tracePt t="45764" x="2349500" y="3448050"/>
          <p14:tracePt t="45780" x="2317750" y="3435350"/>
          <p14:tracePt t="45796" x="2298700" y="3429000"/>
          <p14:tracePt t="45813" x="2254250" y="3416300"/>
          <p14:tracePt t="45830" x="2216150" y="3409950"/>
          <p14:tracePt t="45830" x="2159000" y="3397250"/>
          <p14:tracePt t="45846" x="2108200" y="3397250"/>
          <p14:tracePt t="45863" x="1981200" y="3397250"/>
          <p14:tracePt t="45880" x="1943100" y="3397250"/>
          <p14:tracePt t="45896" x="1892300" y="3397250"/>
          <p14:tracePt t="45913" x="1879600" y="3397250"/>
          <p14:tracePt t="45930" x="1873250" y="3397250"/>
          <p14:tracePt t="45946" x="1866900" y="3397250"/>
          <p14:tracePt t="45969" x="1866900" y="3403600"/>
          <p14:tracePt t="45979" x="1866900" y="3409950"/>
          <p14:tracePt t="45996" x="1873250" y="3422650"/>
          <p14:tracePt t="46013" x="1955800" y="3460750"/>
          <p14:tracePt t="46032" x="2070100" y="3517900"/>
          <p14:tracePt t="46047" x="2120900" y="3530600"/>
          <p14:tracePt t="46064" x="2190750" y="3536950"/>
          <p14:tracePt t="46080" x="2216150" y="3536950"/>
          <p14:tracePt t="46097" x="2228850" y="3536950"/>
          <p14:tracePt t="46113" x="2235200" y="3536950"/>
          <p14:tracePt t="46131" x="2241550" y="3536950"/>
          <p14:tracePt t="46149" x="2241550" y="3530600"/>
          <p14:tracePt t="46164" x="2241550" y="3517900"/>
          <p14:tracePt t="46181" x="2241550" y="3492500"/>
          <p14:tracePt t="46197" x="2235200" y="3486150"/>
          <p14:tracePt t="46214" x="2228850" y="3479800"/>
          <p14:tracePt t="47838" x="2222500" y="3479800"/>
          <p14:tracePt t="47849" x="2209800" y="3479800"/>
          <p14:tracePt t="47859" x="2197100" y="3479800"/>
          <p14:tracePt t="47869" x="2184400" y="3479800"/>
          <p14:tracePt t="47880" x="2178050" y="3479800"/>
          <p14:tracePt t="47896" x="2165350" y="3479800"/>
          <p14:tracePt t="47913" x="2146300" y="3479800"/>
          <p14:tracePt t="47930" x="2133600" y="3479800"/>
          <p14:tracePt t="47947" x="2108200" y="3479800"/>
          <p14:tracePt t="47965" x="2089150" y="3479800"/>
          <p14:tracePt t="47981" x="2082800" y="3479800"/>
          <p14:tracePt t="47997" x="2070100" y="3479800"/>
          <p14:tracePt t="48014" x="2063750" y="3479800"/>
          <p14:tracePt t="48032" x="2057400" y="3479800"/>
          <p14:tracePt t="48048" x="2051050" y="3479800"/>
          <p14:tracePt t="48064" x="2038350" y="3479800"/>
          <p14:tracePt t="48080" x="2032000" y="3479800"/>
          <p14:tracePt t="48096" x="2025650" y="3479800"/>
          <p14:tracePt t="48113" x="2012950" y="3479800"/>
          <p14:tracePt t="48130" x="2006600" y="3479800"/>
          <p14:tracePt t="48146" x="2000250" y="3479800"/>
          <p14:tracePt t="48163" x="1993900" y="3479800"/>
          <p14:tracePt t="48179" x="1987550" y="3479800"/>
          <p14:tracePt t="48197" x="1981200" y="3479800"/>
          <p14:tracePt t="48213" x="1968500" y="3479800"/>
          <p14:tracePt t="48229" x="1949450" y="3479800"/>
          <p14:tracePt t="48247" x="1936750" y="3479800"/>
          <p14:tracePt t="48263" x="1911350" y="3479800"/>
          <p14:tracePt t="48280" x="1905000" y="3479800"/>
          <p14:tracePt t="48298" x="1885950" y="3473450"/>
          <p14:tracePt t="48315" x="1866900" y="3473450"/>
          <p14:tracePt t="48331" x="1854200" y="3473450"/>
          <p14:tracePt t="48347" x="1841500" y="3473450"/>
          <p14:tracePt t="48367" x="1835150" y="3473450"/>
          <p14:tracePt t="48388" x="1828800" y="3473450"/>
          <p14:tracePt t="48399" x="1822450" y="3473450"/>
          <p14:tracePt t="48442" x="1816100" y="3473450"/>
          <p14:tracePt t="48517" x="1809750" y="3473450"/>
          <p14:tracePt t="48727" x="1816100" y="3473450"/>
          <p14:tracePt t="48738" x="1828800" y="3473450"/>
          <p14:tracePt t="48748" x="1841500" y="3473450"/>
          <p14:tracePt t="48764" x="1866900" y="3473450"/>
          <p14:tracePt t="48779" x="1924050" y="3473450"/>
          <p14:tracePt t="48798" x="1949450" y="3473450"/>
          <p14:tracePt t="48814" x="2006600" y="3473450"/>
          <p14:tracePt t="48831" x="2044700" y="3473450"/>
          <p14:tracePt t="48848" x="2159000" y="3479800"/>
          <p14:tracePt t="48865" x="2254250" y="3492500"/>
          <p14:tracePt t="48880" x="2292350" y="3498850"/>
          <p14:tracePt t="48897" x="2336800" y="3505200"/>
          <p14:tracePt t="48914" x="2368550" y="3511550"/>
          <p14:tracePt t="48931" x="2406650" y="3517900"/>
          <p14:tracePt t="48948" x="2425700" y="3530600"/>
          <p14:tracePt t="48964" x="2463800" y="3536950"/>
          <p14:tracePt t="48981" x="2495550" y="3549650"/>
          <p14:tracePt t="48997" x="2508250" y="3556000"/>
          <p14:tracePt t="49014" x="2527300" y="3568700"/>
          <p14:tracePt t="49032" x="2533650" y="3568700"/>
          <p14:tracePt t="49048" x="2540000" y="3568700"/>
          <p14:tracePt t="49098" x="2546350" y="3575050"/>
          <p14:tracePt t="49108" x="2552700" y="3575050"/>
          <p14:tracePt t="49119" x="2552700" y="3581400"/>
          <p14:tracePt t="49131" x="2559050" y="3594100"/>
          <p14:tracePt t="49148" x="2565400" y="3600450"/>
          <p14:tracePt t="49164" x="2584450" y="3625850"/>
          <p14:tracePt t="49180" x="2590800" y="3632200"/>
          <p14:tracePt t="49196" x="2597150" y="3638550"/>
          <p14:tracePt t="49213" x="2609850" y="3651250"/>
          <p14:tracePt t="49231" x="2616200" y="3657600"/>
          <p14:tracePt t="49248" x="2635250" y="3670300"/>
          <p14:tracePt t="49263" x="2647950" y="3676650"/>
          <p14:tracePt t="49279" x="2673350" y="3689350"/>
          <p14:tracePt t="49296" x="2686050" y="3702050"/>
          <p14:tracePt t="49313" x="2711450" y="3714750"/>
          <p14:tracePt t="49330" x="2736850" y="3733800"/>
          <p14:tracePt t="49346" x="2749550" y="3740150"/>
          <p14:tracePt t="49363" x="2768600" y="3752850"/>
          <p14:tracePt t="49379" x="2774950" y="3759200"/>
          <p14:tracePt t="49396" x="2794000" y="3765550"/>
          <p14:tracePt t="52022" x="2794000" y="3759200"/>
          <p14:tracePt t="52033" x="2794000" y="3752850"/>
          <p14:tracePt t="52043" x="2800350" y="3740150"/>
          <p14:tracePt t="52054" x="2800350" y="3733800"/>
          <p14:tracePt t="52066" x="2806700" y="3733800"/>
          <p14:tracePt t="52086" x="2813050" y="3727450"/>
          <p14:tracePt t="52099" x="2813050" y="3721100"/>
          <p14:tracePt t="52117" x="2813050" y="3714750"/>
          <p14:tracePt t="52139" x="2819400" y="3708400"/>
          <p14:tracePt t="52191" x="2819400" y="3702050"/>
          <p14:tracePt t="52287" x="2819400" y="3695700"/>
          <p14:tracePt t="52308" x="2825750" y="3695700"/>
          <p14:tracePt t="52340" x="2825750" y="3689350"/>
          <p14:tracePt t="52414" x="2825750" y="3683000"/>
          <p14:tracePt t="52447" x="2825750" y="3676650"/>
          <p14:tracePt t="52456" x="2832100" y="3670300"/>
          <p14:tracePt t="52477" x="2832100" y="3657600"/>
          <p14:tracePt t="52488" x="2838450" y="3644900"/>
          <p14:tracePt t="52499" x="2844800" y="3632200"/>
          <p14:tracePt t="52514" x="2851150" y="3619500"/>
          <p14:tracePt t="52531" x="2863850" y="3587750"/>
          <p14:tracePt t="52548" x="2870200" y="3568700"/>
          <p14:tracePt t="52564" x="2889250" y="3530600"/>
          <p14:tracePt t="52580" x="2895600" y="3524250"/>
          <p14:tracePt t="52597" x="2921000" y="3492500"/>
          <p14:tracePt t="52614" x="2927350" y="3479800"/>
          <p14:tracePt t="52630" x="2946400" y="3454400"/>
          <p14:tracePt t="52647" x="2965450" y="3435350"/>
          <p14:tracePt t="52663" x="2990850" y="3422650"/>
          <p14:tracePt t="52681" x="3028950" y="3397250"/>
          <p14:tracePt t="52697" x="3048000" y="3384550"/>
          <p14:tracePt t="52713" x="3086100" y="3365500"/>
          <p14:tracePt t="52729" x="3111500" y="3359150"/>
          <p14:tracePt t="52746" x="3143250" y="3340100"/>
          <p14:tracePt t="52762" x="3175000" y="3321050"/>
          <p14:tracePt t="52779" x="3187700" y="3314700"/>
          <p14:tracePt t="52796" x="3225800" y="3295650"/>
          <p14:tracePt t="52812" x="3238500" y="3289300"/>
          <p14:tracePt t="52829" x="3276600" y="3276600"/>
          <p14:tracePt t="52846" x="3302000" y="3270250"/>
          <p14:tracePt t="52862" x="3346450" y="3244850"/>
          <p14:tracePt t="52879" x="3384550" y="3219450"/>
          <p14:tracePt t="52896" x="3409950" y="3206750"/>
          <p14:tracePt t="52914" x="3435350" y="3181350"/>
          <p14:tracePt t="52931" x="3448050" y="3168650"/>
          <p14:tracePt t="52948" x="3473450" y="3149600"/>
          <p14:tracePt t="54118" x="3479800" y="3149600"/>
          <p14:tracePt t="54139" x="3479800" y="3143250"/>
          <p14:tracePt t="54149" x="3479800" y="3136900"/>
          <p14:tracePt t="54162" x="3486150" y="3130550"/>
          <p14:tracePt t="54171" x="3486150" y="3124200"/>
          <p14:tracePt t="54182" x="3486150" y="3111500"/>
          <p14:tracePt t="54197" x="3486150" y="3098800"/>
          <p14:tracePt t="54214" x="3486150" y="3067050"/>
          <p14:tracePt t="54230" x="3486150" y="3054350"/>
          <p14:tracePt t="54247" x="3486150" y="3041650"/>
          <p14:tracePt t="54263" x="3486150" y="3035300"/>
          <p14:tracePt t="54298" x="3486150" y="3028950"/>
          <p14:tracePt t="54308" x="3486150" y="3022600"/>
          <p14:tracePt t="54319" x="3486150" y="2990850"/>
          <p14:tracePt t="54331" x="3486150" y="2959100"/>
          <p14:tracePt t="54346" x="3486150" y="2921000"/>
          <p14:tracePt t="54363" x="3460750" y="2825750"/>
          <p14:tracePt t="54380" x="3448050" y="2794000"/>
          <p14:tracePt t="54396" x="3435350" y="2755900"/>
          <p14:tracePt t="54413" x="3429000" y="2736850"/>
          <p14:tracePt t="54430" x="3416300" y="2705100"/>
          <p14:tracePt t="54446" x="3409950" y="2673350"/>
          <p14:tracePt t="54463" x="3397250" y="2641600"/>
          <p14:tracePt t="54480" x="3378200" y="2584450"/>
          <p14:tracePt t="54497" x="3378200" y="2565400"/>
          <p14:tracePt t="54513" x="3371850" y="2520950"/>
          <p14:tracePt t="54532" x="3365500" y="2489200"/>
          <p14:tracePt t="54548" x="3359150" y="2476500"/>
          <p14:tracePt t="54564" x="3359150" y="2432050"/>
          <p14:tracePt t="54581" x="3352800" y="2413000"/>
          <p14:tracePt t="54597" x="3346450" y="2381250"/>
          <p14:tracePt t="54614" x="3346450" y="2362200"/>
          <p14:tracePt t="54630" x="3340100" y="2317750"/>
          <p14:tracePt t="54648" x="3327400" y="2292350"/>
          <p14:tracePt t="54663" x="3327400" y="2286000"/>
          <p14:tracePt t="54680" x="3321050" y="2279650"/>
          <p14:tracePt t="54763" x="3327400" y="2298700"/>
          <p14:tracePt t="54774" x="3352800" y="2317750"/>
          <p14:tracePt t="54785" x="3409950" y="2355850"/>
          <p14:tracePt t="54798" x="3511550" y="2419350"/>
          <p14:tracePt t="54813" x="3663950" y="2476500"/>
          <p14:tracePt t="54829" x="3924300" y="2533650"/>
          <p14:tracePt t="54848" x="4298950" y="2565400"/>
          <p14:tracePt t="54863" x="4425950" y="2565400"/>
          <p14:tracePt t="54880" x="4641850" y="2552700"/>
          <p14:tracePt t="54897" x="4730750" y="2533650"/>
          <p14:tracePt t="54914" x="4876800" y="2482850"/>
          <p14:tracePt t="54930" x="4908550" y="2470150"/>
          <p14:tracePt t="54947" x="4946650" y="2451100"/>
          <p14:tracePt t="54965" x="4953000" y="2425700"/>
          <p14:tracePt t="54980" x="4953000" y="2400300"/>
          <p14:tracePt t="54997" x="4895850" y="2324100"/>
          <p14:tracePt t="55013" x="4813300" y="2273300"/>
          <p14:tracePt t="55030" x="4527550" y="2171700"/>
          <p14:tracePt t="55046" x="4273550" y="2127250"/>
          <p14:tracePt t="55062" x="3898900" y="2114550"/>
          <p14:tracePt t="55079" x="3651250" y="2152650"/>
          <p14:tracePt t="55096" x="3302000" y="2266950"/>
          <p14:tracePt t="55112" x="3079750" y="2362200"/>
          <p14:tracePt t="55129" x="2990850" y="2406650"/>
          <p14:tracePt t="55146" x="2876550" y="2451100"/>
          <p14:tracePt t="55162" x="2857500" y="2463800"/>
          <p14:tracePt t="55179" x="2832100" y="2476500"/>
          <p14:tracePt t="55196" x="2825750" y="2476500"/>
          <p14:tracePt t="55758" x="2819400" y="2476500"/>
          <p14:tracePt t="55769" x="2806700" y="2476500"/>
          <p14:tracePt t="55780" x="2794000" y="2476500"/>
          <p14:tracePt t="55796" x="2774950" y="2476500"/>
          <p14:tracePt t="55813" x="2724150" y="2476500"/>
          <p14:tracePt t="55831" x="2705100" y="2476500"/>
          <p14:tracePt t="55833" x="2679700" y="2470150"/>
          <p14:tracePt t="55847" x="2654300" y="2463800"/>
          <p14:tracePt t="55864" x="2616200" y="2444750"/>
          <p14:tracePt t="55880" x="2590800" y="2438400"/>
          <p14:tracePt t="55897" x="2565400" y="2413000"/>
          <p14:tracePt t="55912" x="2559050" y="2400300"/>
          <p14:tracePt t="55930" x="2540000" y="2368550"/>
          <p14:tracePt t="55947" x="2540000" y="2336800"/>
          <p14:tracePt t="55963" x="2540000" y="2305050"/>
          <p14:tracePt t="55981" x="2540000" y="2292350"/>
          <p14:tracePt t="56003" x="2540000" y="2286000"/>
          <p14:tracePt t="56023" x="2546350" y="2286000"/>
          <p14:tracePt t="56035" x="2559050" y="2292350"/>
          <p14:tracePt t="56047" x="2578100" y="2311400"/>
          <p14:tracePt t="56064" x="2603500" y="2362200"/>
          <p14:tracePt t="56080" x="2667000" y="2667000"/>
          <p14:tracePt t="56097" x="2711450" y="3175000"/>
          <p14:tracePt t="56114" x="2711450" y="3460750"/>
          <p14:tracePt t="56131" x="2711450" y="3854450"/>
          <p14:tracePt t="56147" x="2705100" y="3968750"/>
          <p14:tracePt t="56164" x="2698750" y="4108450"/>
          <p14:tracePt t="56180" x="2692400" y="4140200"/>
          <p14:tracePt t="56196" x="2686050" y="4165600"/>
          <p14:tracePt t="56213" x="2686050" y="4171950"/>
          <p14:tracePt t="56233" x="2686050" y="4178300"/>
          <p14:tracePt t="56265" x="2686050" y="4184650"/>
          <p14:tracePt t="56383" x="2692400" y="4165600"/>
          <p14:tracePt t="56393" x="2717800" y="4133850"/>
          <p14:tracePt t="56404" x="2743200" y="4089400"/>
          <p14:tracePt t="56414" x="2762250" y="4038600"/>
          <p14:tracePt t="56429" x="2794000" y="3956050"/>
          <p14:tracePt t="56446" x="2819400" y="3822700"/>
          <p14:tracePt t="56463" x="2832100" y="3771900"/>
          <p14:tracePt t="56480" x="2832100" y="3689350"/>
          <p14:tracePt t="56496" x="2832100" y="3663950"/>
          <p14:tracePt t="56513" x="2832100" y="3644900"/>
          <p14:tracePt t="56530" x="2832100" y="3632200"/>
          <p14:tracePt t="56552" x="2832100" y="3625850"/>
          <p14:tracePt t="56564" x="2832100" y="3619500"/>
          <p14:tracePt t="56581" x="2832100" y="3606800"/>
          <p14:tracePt t="56596" x="2832100" y="3543300"/>
          <p14:tracePt t="56613" x="2832100" y="3511550"/>
          <p14:tracePt t="56630" x="2832100" y="3422650"/>
          <p14:tracePt t="56647" x="2832100" y="3365500"/>
          <p14:tracePt t="56664" x="2832100" y="3346450"/>
          <p14:tracePt t="56680" x="2832100" y="3314700"/>
          <p14:tracePt t="56696" x="2832100" y="3302000"/>
          <p14:tracePt t="56713" x="2832100" y="3270250"/>
          <p14:tracePt t="56729" x="2832100" y="3263900"/>
          <p14:tracePt t="56745" x="2838450" y="3244850"/>
          <p14:tracePt t="56762" x="2838450" y="3238500"/>
          <p14:tracePt t="56779" x="2838450" y="3232150"/>
          <p14:tracePt t="56795" x="2838450" y="3225800"/>
          <p14:tracePt t="56816" x="2838450" y="3219450"/>
          <p14:tracePt t="56858" x="2838450" y="3213100"/>
          <p14:tracePt t="56974" x="2838450" y="3206750"/>
          <p14:tracePt t="56985" x="2838450" y="3200400"/>
          <p14:tracePt t="57006" x="2838450" y="3187700"/>
          <p14:tracePt t="57017" x="2838450" y="3181350"/>
          <p14:tracePt t="57027" x="2844800" y="3168650"/>
          <p14:tracePt t="57038" x="2844800" y="3155950"/>
          <p14:tracePt t="57048" x="2851150" y="3149600"/>
          <p14:tracePt t="57062" x="2851150" y="3136900"/>
          <p14:tracePt t="57079" x="2857500" y="3124200"/>
          <p14:tracePt t="57096" x="2857500" y="3111500"/>
          <p14:tracePt t="57112" x="2857500" y="3086100"/>
          <p14:tracePt t="57129" x="2857500" y="3073400"/>
          <p14:tracePt t="57145" x="2857500" y="3041650"/>
          <p14:tracePt t="57162" x="2857500" y="3028950"/>
          <p14:tracePt t="57179" x="2857500" y="3003550"/>
          <p14:tracePt t="57196" x="2857500" y="2990850"/>
          <p14:tracePt t="57212" x="2857500" y="2959100"/>
          <p14:tracePt t="57229" x="2857500" y="2927350"/>
          <p14:tracePt t="57246" x="2857500" y="2914650"/>
          <p14:tracePt t="57262" x="2851150" y="2889250"/>
          <p14:tracePt t="57279" x="2851150" y="2876550"/>
          <p14:tracePt t="57295" x="2844800" y="2844800"/>
          <p14:tracePt t="57312" x="2844800" y="2825750"/>
          <p14:tracePt t="57329" x="2844800" y="2800350"/>
          <p14:tracePt t="57346" x="2844800" y="2774950"/>
          <p14:tracePt t="57362" x="2844800" y="2755900"/>
          <p14:tracePt t="57379" x="2844800" y="2711450"/>
          <p14:tracePt t="57395" x="2844800" y="2692400"/>
          <p14:tracePt t="57412" x="2844800" y="2603500"/>
          <p14:tracePt t="57429" x="2851150" y="2514600"/>
          <p14:tracePt t="57446" x="2889250" y="2349500"/>
          <p14:tracePt t="57462" x="2946400" y="2184400"/>
          <p14:tracePt t="57479" x="2978150" y="2120900"/>
          <p14:tracePt t="57495" x="3079750" y="1955800"/>
          <p14:tracePt t="57512" x="3124200" y="1905000"/>
          <p14:tracePt t="57529" x="3219450" y="1816100"/>
          <p14:tracePt t="57546" x="3270250" y="1765300"/>
          <p14:tracePt t="57562" x="3359150" y="1720850"/>
          <p14:tracePt t="57579" x="3467100" y="1689100"/>
          <p14:tracePt t="57595" x="3543300" y="1676400"/>
          <p14:tracePt t="57612" x="3695700" y="1663700"/>
          <p14:tracePt t="57629" x="3765550" y="1657350"/>
          <p14:tracePt t="57645" x="3892550" y="1657350"/>
          <p14:tracePt t="57662" x="4095750" y="1657350"/>
          <p14:tracePt t="57679" x="4222750" y="1657350"/>
          <p14:tracePt t="57695" x="4419600" y="1657350"/>
          <p14:tracePt t="57712" x="4527550" y="1663700"/>
          <p14:tracePt t="57729" x="4692650" y="1689100"/>
          <p14:tracePt t="57745" x="4756150" y="1701800"/>
          <p14:tracePt t="57762" x="4826000" y="1708150"/>
          <p14:tracePt t="57779" x="4864100" y="1714500"/>
          <p14:tracePt t="57795" x="4876800" y="1720850"/>
          <p14:tracePt t="57812" x="4883150" y="1720850"/>
          <p14:tracePt t="57829" x="4889500" y="1720850"/>
          <p14:tracePt t="57845" x="4895850" y="1720850"/>
          <p14:tracePt t="68089" x="4889500" y="1720850"/>
          <p14:tracePt t="68101" x="4876800" y="1720850"/>
          <p14:tracePt t="68111" x="4870450" y="1720850"/>
          <p14:tracePt t="68120" x="4851400" y="1733550"/>
          <p14:tracePt t="68132" x="4838700" y="1746250"/>
          <p14:tracePt t="68146" x="4819650" y="1758950"/>
          <p14:tracePt t="68164" x="4781550" y="1784350"/>
          <p14:tracePt t="68179" x="4762500" y="1797050"/>
          <p14:tracePt t="68196" x="4711700" y="1841500"/>
          <p14:tracePt t="68212" x="4673600" y="1879600"/>
          <p14:tracePt t="68229" x="4610100" y="1936750"/>
          <p14:tracePt t="68246" x="4584700" y="1962150"/>
          <p14:tracePt t="68262" x="4502150" y="2038350"/>
          <p14:tracePt t="68279" x="4400550" y="2114550"/>
          <p14:tracePt t="68296" x="4356100" y="2152650"/>
          <p14:tracePt t="68312" x="4279900" y="2203450"/>
          <p14:tracePt t="68330" x="4248150" y="2222500"/>
          <p14:tracePt t="68333" x="4216400" y="2247900"/>
          <p14:tracePt t="68346" x="4184650" y="2254250"/>
          <p14:tracePt t="68363" x="4165600" y="2266950"/>
          <p14:tracePt t="68379" x="4102100" y="2292350"/>
          <p14:tracePt t="68397" x="4025900" y="2305050"/>
          <p14:tracePt t="68411" x="3956050" y="2317750"/>
          <p14:tracePt t="68428" x="3860800" y="2349500"/>
          <p14:tracePt t="68446" x="3803650" y="2362200"/>
          <p14:tracePt t="68462" x="3746500" y="2374900"/>
          <p14:tracePt t="68478" x="3721100" y="2381250"/>
          <p14:tracePt t="68494" x="3670300" y="2387600"/>
          <p14:tracePt t="68511" x="3619500" y="2387600"/>
          <p14:tracePt t="68528" x="3594100" y="2387600"/>
          <p14:tracePt t="68545" x="3549650" y="2387600"/>
          <p14:tracePt t="68561" x="3536950" y="2387600"/>
          <p14:tracePt t="68578" x="3511550" y="2387600"/>
          <p14:tracePt t="68596" x="3505200" y="2387600"/>
          <p14:tracePt t="68617" x="3498850" y="2387600"/>
          <p14:tracePt t="68638" x="3492500" y="2387600"/>
          <p14:tracePt t="68703" x="3498850" y="2387600"/>
          <p14:tracePt t="68713" x="3511550" y="2381250"/>
          <p14:tracePt t="68723" x="3530600" y="2381250"/>
          <p14:tracePt t="68734" x="3549650" y="2381250"/>
          <p14:tracePt t="68745" x="3587750" y="2381250"/>
          <p14:tracePt t="68762" x="3638550" y="2381250"/>
          <p14:tracePt t="68778" x="3778250" y="2381250"/>
          <p14:tracePt t="68796" x="3848100" y="2381250"/>
          <p14:tracePt t="68811" x="3949700" y="2393950"/>
          <p14:tracePt t="68828" x="4032250" y="2406650"/>
          <p14:tracePt t="68845" x="4133850" y="2425700"/>
          <p14:tracePt t="68863" x="4197350" y="2432050"/>
          <p14:tracePt t="68879" x="4216400" y="2432050"/>
          <p14:tracePt t="68895" x="4254500" y="2432050"/>
          <p14:tracePt t="68911" x="4267200" y="2432050"/>
          <p14:tracePt t="68928" x="4292600" y="2432050"/>
          <p14:tracePt t="68945" x="4305300" y="2432050"/>
          <p14:tracePt t="68961" x="4318000" y="2432050"/>
          <p14:tracePt t="68978" x="4337050" y="2432050"/>
          <p14:tracePt t="68995" x="4349750" y="2432050"/>
          <p14:tracePt t="69011" x="4375150" y="2432050"/>
          <p14:tracePt t="69028" x="4387850" y="2432050"/>
          <p14:tracePt t="69045" x="4419600" y="2432050"/>
          <p14:tracePt t="69061" x="4432300" y="2432050"/>
          <p14:tracePt t="69078" x="4464050" y="2432050"/>
          <p14:tracePt t="69095" x="4495800" y="2432050"/>
          <p14:tracePt t="69111" x="4514850" y="2432050"/>
          <p14:tracePt t="69128" x="4565650" y="2432050"/>
          <p14:tracePt t="69145" x="4584700" y="2432050"/>
          <p14:tracePt t="69161" x="4635500" y="2432050"/>
          <p14:tracePt t="69178" x="4667250" y="2432050"/>
          <p14:tracePt t="69195" x="4692650" y="2425700"/>
          <p14:tracePt t="69211" x="4711700" y="2425700"/>
          <p14:tracePt t="69228" x="4718050" y="2425700"/>
          <p14:tracePt t="69245" x="4730750" y="2425700"/>
          <p14:tracePt t="69261" x="4737100" y="2425700"/>
          <p14:tracePt t="69278" x="4749800" y="2425700"/>
          <p14:tracePt t="69295" x="4768850" y="2419350"/>
          <p14:tracePt t="69311" x="4781550" y="2419350"/>
          <p14:tracePt t="69328" x="4813300" y="2419350"/>
          <p14:tracePt t="69344" x="4838700" y="2419350"/>
          <p14:tracePt t="69361" x="4870450" y="2419350"/>
          <p14:tracePt t="69378" x="4883150" y="2419350"/>
          <p14:tracePt t="69394" x="4908550" y="2419350"/>
          <p14:tracePt t="69411" x="4940300" y="2419350"/>
          <p14:tracePt t="69428" x="4959350" y="2419350"/>
          <p14:tracePt t="69445" x="4997450" y="2419350"/>
          <p14:tracePt t="69461" x="5029200" y="2419350"/>
          <p14:tracePt t="69478" x="5073650" y="2419350"/>
          <p14:tracePt t="69494" x="5086350" y="2419350"/>
          <p14:tracePt t="69511" x="5118100" y="2419350"/>
          <p14:tracePt t="69528" x="5156200" y="2419350"/>
          <p14:tracePt t="69545" x="5181600" y="2419350"/>
          <p14:tracePt t="69561" x="5226050" y="2419350"/>
          <p14:tracePt t="69578" x="5251450" y="2419350"/>
          <p14:tracePt t="69595" x="5289550" y="2419350"/>
          <p14:tracePt t="69612" x="5302250" y="2419350"/>
          <p14:tracePt t="69628" x="5327650" y="2419350"/>
          <p14:tracePt t="69645" x="5340350" y="2419350"/>
          <p14:tracePt t="69665" x="5346700" y="2419350"/>
          <p14:tracePt t="69686" x="5346700" y="2413000"/>
          <p14:tracePt t="71201" x="5353050" y="2413000"/>
          <p14:tracePt t="71212" x="5359400" y="2413000"/>
          <p14:tracePt t="71222" x="5378450" y="2425700"/>
          <p14:tracePt t="71233" x="5397500" y="2432050"/>
          <p14:tracePt t="71244" x="5410200" y="2438400"/>
          <p14:tracePt t="71261" x="5435600" y="2438400"/>
          <p14:tracePt t="71278" x="5530850" y="2444750"/>
          <p14:tracePt t="71294" x="5581650" y="2444750"/>
          <p14:tracePt t="71311" x="5683250" y="2444750"/>
          <p14:tracePt t="71328" x="5721350" y="2444750"/>
          <p14:tracePt t="71344" x="5854700" y="2444750"/>
          <p14:tracePt t="71361" x="5981700" y="2444750"/>
          <p14:tracePt t="71378" x="6019800" y="2444750"/>
          <p14:tracePt t="71394" x="6083300" y="2444750"/>
          <p14:tracePt t="71411" x="6115050" y="2444750"/>
          <p14:tracePt t="71428" x="6203950" y="2457450"/>
          <p14:tracePt t="71445" x="6299200" y="2463800"/>
          <p14:tracePt t="71461" x="6337300" y="2463800"/>
          <p14:tracePt t="71478" x="6407150" y="2482850"/>
          <p14:tracePt t="71494" x="6438900" y="2482850"/>
          <p14:tracePt t="71511" x="6515100" y="2489200"/>
          <p14:tracePt t="71528" x="6572250" y="2495550"/>
          <p14:tracePt t="71545" x="6673850" y="2495550"/>
          <p14:tracePt t="71561" x="6762750" y="2495550"/>
          <p14:tracePt t="71578" x="6807200" y="2495550"/>
          <p14:tracePt t="71594" x="6896100" y="2495550"/>
          <p14:tracePt t="71611" x="6972300" y="2495550"/>
          <p14:tracePt t="71628" x="7092950" y="2482850"/>
          <p14:tracePt t="71645" x="7131050" y="2476500"/>
          <p14:tracePt t="71662" x="7200900" y="2470150"/>
          <p14:tracePt t="71679" x="7245350" y="2457450"/>
          <p14:tracePt t="71695" x="7264400" y="2444750"/>
          <p14:tracePt t="71712" x="7296150" y="2432050"/>
          <p14:tracePt t="71729" x="7302500" y="2432050"/>
          <p14:tracePt t="71745" x="7315200" y="2425700"/>
          <p14:tracePt t="71762" x="7321550" y="2425700"/>
          <p14:tracePt t="71779" x="7327900" y="2425700"/>
          <p14:tracePt t="71837" x="7334250" y="2425700"/>
          <p14:tracePt t="71848" x="7340600" y="2425700"/>
          <p14:tracePt t="71858" x="7346950" y="2419350"/>
          <p14:tracePt t="71869" x="7353300" y="2413000"/>
          <p14:tracePt t="71879" x="7366000" y="2406650"/>
          <p14:tracePt t="71895" x="7378700" y="2400300"/>
          <p14:tracePt t="71912" x="7404100" y="2387600"/>
          <p14:tracePt t="71929" x="7416800" y="2381250"/>
          <p14:tracePt t="71945" x="7435850" y="2362200"/>
          <p14:tracePt t="71962" x="7448550" y="2355850"/>
          <p14:tracePt t="71979" x="7467600" y="2343150"/>
          <p14:tracePt t="71995" x="7467600" y="2336800"/>
          <p14:tracePt t="72012" x="7473950" y="2330450"/>
          <p14:tracePt t="72029" x="7473950" y="2324100"/>
          <p14:tracePt t="72045" x="7480300" y="2324100"/>
          <p14:tracePt t="72081" x="7473950" y="2317750"/>
          <p14:tracePt t="72091" x="7435850" y="2317750"/>
          <p14:tracePt t="72102" x="7346950" y="2317750"/>
          <p14:tracePt t="72115" x="7175500" y="2317750"/>
          <p14:tracePt t="72129" x="6858000" y="2343150"/>
          <p14:tracePt t="72146" x="6064250" y="2514600"/>
          <p14:tracePt t="72162" x="5562600" y="2609850"/>
          <p14:tracePt t="72178" x="4768850" y="2787650"/>
          <p14:tracePt t="72195" x="4438650" y="2851150"/>
          <p14:tracePt t="72211" x="3873500" y="2914650"/>
          <p14:tracePt t="72229" x="3524250" y="2927350"/>
          <p14:tracePt t="72245" x="3397250" y="2940050"/>
          <p14:tracePt t="72262" x="3155950" y="2940050"/>
          <p14:tracePt t="72279" x="3079750" y="2940050"/>
          <p14:tracePt t="72295" x="2978150" y="2940050"/>
          <p14:tracePt t="72312" x="2946400" y="2940050"/>
          <p14:tracePt t="72329" x="2895600" y="2927350"/>
          <p14:tracePt t="72346" x="2851150" y="2914650"/>
          <p14:tracePt t="72363" x="2819400" y="2908300"/>
          <p14:tracePt t="72379" x="2743200" y="2908300"/>
          <p14:tracePt t="72395" x="2698750" y="2908300"/>
          <p14:tracePt t="72412" x="2622550" y="2908300"/>
          <p14:tracePt t="72430" x="2584450" y="2901950"/>
          <p14:tracePt t="72431" x="2552700" y="2901950"/>
          <p14:tracePt t="72446" x="2520950" y="2895600"/>
          <p14:tracePt t="72463" x="2482850" y="2870200"/>
          <p14:tracePt t="72479" x="2470150" y="2863850"/>
          <p14:tracePt t="72494" x="2444750" y="2844800"/>
          <p14:tracePt t="72511" x="2438400" y="2832100"/>
          <p14:tracePt t="72527" x="2419350" y="2800350"/>
          <p14:tracePt t="72544" x="2419350" y="2774950"/>
          <p14:tracePt t="72561" x="2419350" y="2768600"/>
          <p14:tracePt t="72834" x="2419350" y="2762250"/>
          <p14:tracePt t="72843" x="2419350" y="2755900"/>
          <p14:tracePt t="72854" x="2413000" y="2749550"/>
          <p14:tracePt t="72864" x="2406650" y="2736850"/>
          <p14:tracePt t="72879" x="2400300" y="2730500"/>
          <p14:tracePt t="72896" x="2393950" y="2717800"/>
          <p14:tracePt t="72912" x="2381250" y="2698750"/>
          <p14:tracePt t="72929" x="2368550" y="2667000"/>
          <p14:tracePt t="72945" x="2362200" y="2647950"/>
          <p14:tracePt t="72963" x="2349500" y="2622550"/>
          <p14:tracePt t="72978" x="2343150" y="2609850"/>
          <p14:tracePt t="72995" x="2330450" y="2590800"/>
          <p14:tracePt t="73013" x="2311400" y="2571750"/>
          <p14:tracePt t="73029" x="2305050" y="2565400"/>
          <p14:tracePt t="73046" x="2286000" y="2546350"/>
          <p14:tracePt t="73062" x="2279650" y="2546350"/>
          <p14:tracePt t="73079" x="2273300" y="2533650"/>
          <p14:tracePt t="73096" x="2266950" y="2533650"/>
          <p14:tracePt t="73112" x="2260600" y="2533650"/>
          <p14:tracePt t="73129" x="2254250" y="2533650"/>
          <p14:tracePt t="73150" x="2254250" y="2527300"/>
          <p14:tracePt t="73171" x="2247900" y="2527300"/>
          <p14:tracePt t="73256" x="2254250" y="2527300"/>
          <p14:tracePt t="73266" x="2273300" y="2527300"/>
          <p14:tracePt t="73277" x="2292350" y="2527300"/>
          <p14:tracePt t="73288" x="2317750" y="2527300"/>
          <p14:tracePt t="73298" x="2374900" y="2527300"/>
          <p14:tracePt t="73312" x="2451100" y="2527300"/>
          <p14:tracePt t="73328" x="2514600" y="2527300"/>
          <p14:tracePt t="73347" x="2622550" y="2527300"/>
          <p14:tracePt t="73363" x="2736850" y="2527300"/>
          <p14:tracePt t="73378" x="2787650" y="2527300"/>
          <p14:tracePt t="73396" x="2857500" y="2527300"/>
          <p14:tracePt t="73412" x="2876550" y="2527300"/>
          <p14:tracePt t="73429" x="2908300" y="2527300"/>
          <p14:tracePt t="73447" x="2933700" y="2527300"/>
          <p14:tracePt t="73462" x="2946400" y="2527300"/>
          <p14:tracePt t="73479" x="2965450" y="2527300"/>
          <p14:tracePt t="73495" x="2971800" y="2527300"/>
          <p14:tracePt t="73512" x="2990850" y="2527300"/>
          <p14:tracePt t="73529" x="3003550" y="2527300"/>
          <p14:tracePt t="73545" x="3028950" y="2527300"/>
          <p14:tracePt t="73563" x="3060700" y="2527300"/>
          <p14:tracePt t="73579" x="3073400" y="2527300"/>
          <p14:tracePt t="73596" x="3105150" y="2527300"/>
          <p14:tracePt t="73613" x="3124200" y="2527300"/>
          <p14:tracePt t="73629" x="3155950" y="2527300"/>
          <p14:tracePt t="73644" x="3168650" y="2527300"/>
          <p14:tracePt t="73661" x="3194050" y="2520950"/>
          <p14:tracePt t="73677" x="3206750" y="2520950"/>
          <p14:tracePt t="73694" x="3225800" y="2520950"/>
          <p14:tracePt t="73711" x="3232150" y="2514600"/>
          <p14:tracePt t="74113" x="3238500" y="2514600"/>
          <p14:tracePt t="74134" x="3244850" y="2514600"/>
          <p14:tracePt t="74145" x="3251200" y="2514600"/>
          <p14:tracePt t="74155" x="3263900" y="2514600"/>
          <p14:tracePt t="74166" x="3270250" y="2514600"/>
          <p14:tracePt t="74179" x="3282950" y="2514600"/>
          <p14:tracePt t="74198" x="3295650" y="2514600"/>
          <p14:tracePt t="74211" x="3302000" y="2514600"/>
          <p14:tracePt t="74229" x="3308350" y="2514600"/>
          <p14:tracePt t="74245" x="3314700" y="2514600"/>
          <p14:tracePt t="74262" x="3321050" y="2514600"/>
          <p14:tracePt t="74304" x="3327400" y="2514600"/>
          <p14:tracePt t="74388" x="3333750" y="2514600"/>
          <p14:tracePt t="74453" x="3340100" y="2514600"/>
          <p14:tracePt t="74610" x="3346450" y="2514600"/>
          <p14:tracePt t="74621" x="3352800" y="2514600"/>
          <p14:tracePt t="74632" x="3359150" y="2514600"/>
          <p14:tracePt t="74645" x="3359150" y="2520950"/>
          <p14:tracePt t="74663" x="3378200" y="2520950"/>
          <p14:tracePt t="74679" x="3397250" y="2520950"/>
          <p14:tracePt t="74695" x="3454400" y="2520950"/>
          <p14:tracePt t="74712" x="3486150" y="2520950"/>
          <p14:tracePt t="74729" x="3536950" y="2520950"/>
          <p14:tracePt t="74745" x="3562350" y="2520950"/>
          <p14:tracePt t="74762" x="3625850" y="2520950"/>
          <p14:tracePt t="74778" x="3683000" y="2520950"/>
          <p14:tracePt t="74795" x="3784600" y="2520950"/>
          <p14:tracePt t="74811" x="3873500" y="2520950"/>
          <p14:tracePt t="74827" x="3905250" y="2520950"/>
          <p14:tracePt t="74844" x="3981450" y="2520950"/>
          <p14:tracePt t="74861" x="4019550" y="2520950"/>
          <p14:tracePt t="74878" x="4070350" y="2520950"/>
          <p14:tracePt t="74894" x="4089400" y="2520950"/>
          <p14:tracePt t="74911" x="4108450" y="2520950"/>
          <p14:tracePt t="74928" x="4121150" y="2520950"/>
          <p14:tracePt t="74992" x="4127500" y="252095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a:xfrm>
            <a:off x="457200" y="274638"/>
            <a:ext cx="8229600" cy="1143000"/>
          </a:xfrm>
        </p:spPr>
        <p:txBody>
          <a:bodyPr/>
          <a:lstStyle/>
          <a:p>
            <a:r>
              <a:rPr lang="en-US" altLang="en-US"/>
              <a:t>Derivation &amp; Validation</a:t>
            </a:r>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8197"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BAEFDA7-D2AA-47B8-9782-60AF0AF21D42}" type="slidenum">
              <a:rPr lang="pt-BR" altLang="pt-BR" sz="1200" smtClean="0">
                <a:solidFill>
                  <a:srgbClr val="898989"/>
                </a:solidFill>
              </a:rPr>
              <a:pPr>
                <a:spcBef>
                  <a:spcPct val="0"/>
                </a:spcBef>
                <a:buFontTx/>
                <a:buNone/>
              </a:pPr>
              <a:t>6</a:t>
            </a:fld>
            <a:endParaRPr lang="pt-BR" altLang="pt-BR" sz="1200">
              <a:solidFill>
                <a:srgbClr val="898989"/>
              </a:solidFill>
            </a:endParaRPr>
          </a:p>
        </p:txBody>
      </p:sp>
      <p:pic>
        <p:nvPicPr>
          <p:cNvPr id="8198" name="Espaço Reservado para Conteúdo 8"/>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187450" y="1700213"/>
            <a:ext cx="6683375" cy="4381500"/>
          </a:xfrm>
        </p:spPr>
      </p:pic>
      <p:sp>
        <p:nvSpPr>
          <p:cNvPr id="8199" name="CaixaDeTexto 9"/>
          <p:cNvSpPr txBox="1">
            <a:spLocks noChangeArrowheads="1"/>
          </p:cNvSpPr>
          <p:nvPr/>
        </p:nvSpPr>
        <p:spPr bwMode="auto">
          <a:xfrm>
            <a:off x="457200" y="6165850"/>
            <a:ext cx="8435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200">
                <a:latin typeface="Arial" panose="020B0604020202020204" pitchFamily="34" charset="0"/>
              </a:rPr>
              <a:t>Knottnerus &amp; Buntinx .</a:t>
            </a:r>
            <a:r>
              <a:rPr lang="en-US" altLang="en-US" sz="1200" i="1">
                <a:latin typeface="Arial" panose="020B0604020202020204" pitchFamily="34" charset="0"/>
              </a:rPr>
              <a:t>The Evidence Base of Clinical Diagnosis: Theory and methods of diagnostic research, 2nd Ed </a:t>
            </a:r>
            <a:r>
              <a:rPr lang="en-US" altLang="en-US" sz="1200">
                <a:latin typeface="Arial" panose="020B0604020202020204" pitchFamily="34" charset="0"/>
              </a:rPr>
              <a:t>2009</a:t>
            </a:r>
          </a:p>
        </p:txBody>
      </p:sp>
      <p:sp>
        <p:nvSpPr>
          <p:cNvPr id="8"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4659" x="4083050" y="2520950"/>
          <p14:tracePt t="4668" x="4038600" y="2546350"/>
          <p14:tracePt t="4679" x="3975100" y="2565400"/>
          <p14:tracePt t="4692" x="3784600" y="2628900"/>
          <p14:tracePt t="4708" x="3556000" y="2686050"/>
          <p14:tracePt t="4725" x="2921000" y="2819400"/>
          <p14:tracePt t="4742" x="2171700" y="2921000"/>
          <p14:tracePt t="4759" x="1733550" y="2921000"/>
          <p14:tracePt t="4776" x="812800" y="2813050"/>
          <p14:tracePt t="4792" x="400050" y="2705100"/>
          <p14:tracePt t="9324" x="6350" y="1409700"/>
          <p14:tracePt t="9335" x="19050" y="1422400"/>
          <p14:tracePt t="9346" x="25400" y="1435100"/>
          <p14:tracePt t="9358" x="44450" y="1447800"/>
          <p14:tracePt t="9375" x="57150" y="1460500"/>
          <p14:tracePt t="9391" x="76200" y="1485900"/>
          <p14:tracePt t="9409" x="107950" y="1517650"/>
          <p14:tracePt t="9425" x="127000" y="1536700"/>
          <p14:tracePt t="9442" x="165100" y="1587500"/>
          <p14:tracePt t="9459" x="177800" y="1619250"/>
          <p14:tracePt t="9475" x="247650" y="1701800"/>
          <p14:tracePt t="9492" x="273050" y="1733550"/>
          <p14:tracePt t="9508" x="323850" y="1809750"/>
          <p14:tracePt t="9526" x="361950" y="1866900"/>
          <p14:tracePt t="9542" x="387350" y="1885950"/>
          <p14:tracePt t="9559" x="406400" y="1924050"/>
          <p14:tracePt t="9575" x="412750" y="1930400"/>
          <p14:tracePt t="9591" x="431800" y="1943100"/>
          <p14:tracePt t="9607" x="438150" y="1949450"/>
          <p14:tracePt t="9624" x="444500" y="1962150"/>
          <p14:tracePt t="9641" x="450850" y="1974850"/>
          <p14:tracePt t="9657" x="469900" y="1981200"/>
          <p14:tracePt t="9674" x="476250" y="1987550"/>
          <p14:tracePt t="9690" x="482600" y="1987550"/>
          <p14:tracePt t="9707" x="488950" y="1993900"/>
          <p14:tracePt t="9724" x="495300" y="1993900"/>
          <p14:tracePt t="9747" x="501650" y="2000250"/>
          <p14:tracePt t="9801" x="508000" y="2000250"/>
          <p14:tracePt t="9822" x="514350" y="2000250"/>
          <p14:tracePt t="9845" x="520700" y="2000250"/>
          <p14:tracePt t="9854" x="527050" y="2000250"/>
          <p14:tracePt t="9864" x="533400" y="2000250"/>
          <p14:tracePt t="9876" x="539750" y="2000250"/>
          <p14:tracePt t="9891" x="546100" y="1993900"/>
          <p14:tracePt t="9908" x="558800" y="1993900"/>
          <p14:tracePt t="9925" x="571500" y="1987550"/>
          <p14:tracePt t="9942" x="577850" y="1981200"/>
          <p14:tracePt t="9959" x="590550" y="1968500"/>
          <p14:tracePt t="9981" x="596900" y="1962150"/>
          <p14:tracePt t="9991" x="603250" y="1962150"/>
          <p14:tracePt t="10023" x="609600" y="1955800"/>
          <p14:tracePt t="10044" x="615950" y="1955800"/>
          <p14:tracePt t="10055" x="615950" y="1949450"/>
          <p14:tracePt t="10067" x="622300" y="1949450"/>
          <p14:tracePt t="10078" x="628650" y="1949450"/>
          <p14:tracePt t="10091" x="635000" y="1949450"/>
          <p14:tracePt t="10109" x="654050" y="1949450"/>
          <p14:tracePt t="10125" x="666750" y="1949450"/>
          <p14:tracePt t="10142" x="698500" y="1943100"/>
          <p14:tracePt t="10158" x="711200" y="1943100"/>
          <p14:tracePt t="10175" x="736600" y="1943100"/>
          <p14:tracePt t="10193" x="768350" y="1936750"/>
          <p14:tracePt t="10208" x="787400" y="1936750"/>
          <p14:tracePt t="10225" x="819150" y="1936750"/>
          <p14:tracePt t="10243" x="831850" y="1936750"/>
          <p14:tracePt t="10258" x="844550" y="1936750"/>
          <p14:tracePt t="13899" x="844550" y="1943100"/>
          <p14:tracePt t="13910" x="844550" y="1955800"/>
          <p14:tracePt t="13921" x="844550" y="1968500"/>
          <p14:tracePt t="13931" x="844550" y="2000250"/>
          <p14:tracePt t="13941" x="844550" y="2019300"/>
          <p14:tracePt t="13958" x="844550" y="2038350"/>
          <p14:tracePt t="13976" x="844550" y="2070100"/>
          <p14:tracePt t="13991" x="844550" y="2089150"/>
          <p14:tracePt t="14008" x="844550" y="2114550"/>
          <p14:tracePt t="14024" x="844550" y="2127250"/>
          <p14:tracePt t="14041" x="844550" y="2152650"/>
          <p14:tracePt t="14058" x="844550" y="2178050"/>
          <p14:tracePt t="14075" x="844550" y="2184400"/>
          <p14:tracePt t="14092" x="844550" y="2197100"/>
          <p14:tracePt t="14109" x="844550" y="2203450"/>
          <p14:tracePt t="14126" x="844550" y="2216150"/>
          <p14:tracePt t="14142" x="850900" y="2228850"/>
          <p14:tracePt t="14175" x="850900" y="2235200"/>
          <p14:tracePt t="14196" x="850900" y="2241550"/>
          <p14:tracePt t="14237" x="850900" y="2247900"/>
          <p14:tracePt t="14311" x="850900" y="2254250"/>
          <p14:tracePt t="14333" x="857250" y="2260600"/>
          <p14:tracePt t="14343" x="857250" y="2266950"/>
          <p14:tracePt t="14364" x="857250" y="2273300"/>
          <p14:tracePt t="14376" x="857250" y="2279650"/>
          <p14:tracePt t="14386" x="857250" y="2286000"/>
          <p14:tracePt t="14397" x="863600" y="2292350"/>
          <p14:tracePt t="14408" x="863600" y="2298700"/>
          <p14:tracePt t="14424" x="869950" y="2305050"/>
          <p14:tracePt t="14441" x="876300" y="2317750"/>
          <p14:tracePt t="14458" x="876300" y="2324100"/>
          <p14:tracePt t="14475" x="882650" y="2336800"/>
          <p14:tracePt t="14492" x="889000" y="2349500"/>
          <p14:tracePt t="14508" x="889000" y="2362200"/>
          <p14:tracePt t="14525" x="901700" y="2381250"/>
          <p14:tracePt t="14541" x="908050" y="2393950"/>
          <p14:tracePt t="14558" x="939800" y="2444750"/>
          <p14:tracePt t="14575" x="952500" y="2476500"/>
          <p14:tracePt t="14591" x="996950" y="2540000"/>
          <p14:tracePt t="14609" x="1035050" y="2616200"/>
          <p14:tracePt t="14625" x="1066800" y="2660650"/>
          <p14:tracePt t="14642" x="1098550" y="2736850"/>
          <p14:tracePt t="14659" x="1111250" y="2755900"/>
          <p14:tracePt t="14675" x="1143000" y="2819400"/>
          <p14:tracePt t="14693" x="1149350" y="2838450"/>
          <p14:tracePt t="14694" x="1155700" y="2863850"/>
          <p14:tracePt t="14708" x="1155700" y="2882900"/>
          <p14:tracePt t="14725" x="1162050" y="2901950"/>
          <p14:tracePt t="14725" x="1168400" y="2908300"/>
          <p14:tracePt t="14741" x="1168400" y="2921000"/>
          <p14:tracePt t="14759" x="1174750" y="2933700"/>
          <p14:tracePt t="15319" x="1181100" y="2933700"/>
          <p14:tracePt t="15328" x="1193800" y="2933700"/>
          <p14:tracePt t="15350" x="1206500" y="2933700"/>
          <p14:tracePt t="15362" x="1219200" y="2927350"/>
          <p14:tracePt t="15370" x="1244600" y="2921000"/>
          <p14:tracePt t="15380" x="1263650" y="2908300"/>
          <p14:tracePt t="15391" x="1295400" y="2895600"/>
          <p14:tracePt t="15407" x="1333500" y="2889250"/>
          <p14:tracePt t="15424" x="1403350" y="2882900"/>
          <p14:tracePt t="15440" x="1422400" y="2870200"/>
          <p14:tracePt t="15457" x="1460500" y="2863850"/>
          <p14:tracePt t="15473" x="1479550" y="2863850"/>
          <p14:tracePt t="15490" x="1498600" y="2863850"/>
          <p14:tracePt t="15507" x="1504950" y="2863850"/>
          <p14:tracePt t="15523" x="1517650" y="2857500"/>
          <p14:tracePt t="15540" x="1524000" y="2857500"/>
          <p14:tracePt t="15571" x="1530350" y="2857500"/>
          <p14:tracePt t="15615" x="1536700" y="2857500"/>
          <p14:tracePt t="15763" x="1536700" y="2844800"/>
          <p14:tracePt t="15773" x="1543050" y="2838450"/>
          <p14:tracePt t="15785" x="1549400" y="2832100"/>
          <p14:tracePt t="15794" x="1555750" y="2819400"/>
          <p14:tracePt t="15808" x="1562100" y="2806700"/>
          <p14:tracePt t="15824" x="1574800" y="2794000"/>
          <p14:tracePt t="15841" x="1593850" y="2774950"/>
          <p14:tracePt t="15859" x="1612900" y="2755900"/>
          <p14:tracePt t="15875" x="1619250" y="2743200"/>
          <p14:tracePt t="15892" x="1638300" y="2724150"/>
          <p14:tracePt t="15908" x="1644650" y="2717800"/>
          <p14:tracePt t="15924" x="1663700" y="2705100"/>
          <p14:tracePt t="15943" x="1670050" y="2692400"/>
          <p14:tracePt t="15958" x="1676400" y="2679700"/>
          <p14:tracePt t="15976" x="1689100" y="2654300"/>
          <p14:tracePt t="15991" x="1689100" y="2635250"/>
          <p14:tracePt t="16007" x="1689100" y="2609850"/>
          <p14:tracePt t="16023" x="1689100" y="2597150"/>
          <p14:tracePt t="16040" x="1689100" y="2578100"/>
          <p14:tracePt t="16058" x="1689100" y="2571750"/>
          <p14:tracePt t="16073" x="1689100" y="2565400"/>
          <p14:tracePt t="16090" x="1670050" y="2565400"/>
          <p14:tracePt t="16107" x="1663700" y="2565400"/>
          <p14:tracePt t="16123" x="1651000" y="2565400"/>
          <p14:tracePt t="16140" x="1644650" y="2565400"/>
          <p14:tracePt t="16157" x="1631950" y="2584450"/>
          <p14:tracePt t="16173" x="1625600" y="2590800"/>
          <p14:tracePt t="16190" x="1612900" y="2628900"/>
          <p14:tracePt t="16207" x="1606550" y="2679700"/>
          <p14:tracePt t="16223" x="1606550" y="2698750"/>
          <p14:tracePt t="16240" x="1606550" y="2743200"/>
          <p14:tracePt t="16257" x="1606550" y="2762250"/>
          <p14:tracePt t="16273" x="1606550" y="2794000"/>
          <p14:tracePt t="16290" x="1606550" y="2813050"/>
          <p14:tracePt t="16306" x="1606550" y="2844800"/>
          <p14:tracePt t="16324" x="1606550" y="2876550"/>
          <p14:tracePt t="16340" x="1606550" y="2895600"/>
          <p14:tracePt t="16357" x="1606550" y="2933700"/>
          <p14:tracePt t="16373" x="1606550" y="2952750"/>
          <p14:tracePt t="16390" x="1606550" y="2984500"/>
          <p14:tracePt t="16406" x="1612900" y="2990850"/>
          <p14:tracePt t="16423" x="1612900" y="3022600"/>
          <p14:tracePt t="16440" x="1619250" y="3060700"/>
          <p14:tracePt t="16457" x="1619250" y="3079750"/>
          <p14:tracePt t="16473" x="1625600" y="3162300"/>
          <p14:tracePt t="16490" x="1631950" y="3194050"/>
          <p14:tracePt t="16506" x="1631950" y="3232150"/>
          <p14:tracePt t="16524" x="1638300" y="3270250"/>
          <p14:tracePt t="16540" x="1638300" y="3295650"/>
          <p14:tracePt t="16557" x="1644650" y="3327400"/>
          <p14:tracePt t="16573" x="1657350" y="3346450"/>
          <p14:tracePt t="16590" x="1663700" y="3416300"/>
          <p14:tracePt t="16607" x="1670050" y="3441700"/>
          <p14:tracePt t="16623" x="1689100" y="3492500"/>
          <p14:tracePt t="16640" x="1708150" y="3536950"/>
          <p14:tracePt t="16657" x="1714500" y="3549650"/>
          <p14:tracePt t="16673" x="1720850" y="3581400"/>
          <p14:tracePt t="16690" x="1727200" y="3594100"/>
          <p14:tracePt t="16707" x="1733550" y="3619500"/>
          <p14:tracePt t="16723" x="1739900" y="3644900"/>
          <p14:tracePt t="16740" x="1752600" y="3676650"/>
          <p14:tracePt t="16757" x="1765300" y="3721100"/>
          <p14:tracePt t="16773" x="1778000" y="3740150"/>
          <p14:tracePt t="16790" x="1790700" y="3765550"/>
          <p14:tracePt t="16806" x="1790700" y="3784600"/>
          <p14:tracePt t="16823" x="1803400" y="3803650"/>
          <p14:tracePt t="16840" x="1803400" y="3810000"/>
          <p14:tracePt t="16857" x="1816100" y="3835400"/>
          <p14:tracePt t="16873" x="1835150" y="3854450"/>
          <p14:tracePt t="16890" x="1841500" y="3867150"/>
          <p14:tracePt t="16907" x="1860550" y="3886200"/>
          <p14:tracePt t="16923" x="1873250" y="3892550"/>
          <p14:tracePt t="16940" x="1885950" y="3898900"/>
          <p14:tracePt t="16957" x="1898650" y="3905250"/>
          <p14:tracePt t="16973" x="1905000" y="3911600"/>
          <p14:tracePt t="16990" x="1924050" y="3917950"/>
          <p14:tracePt t="17006" x="1936750" y="3924300"/>
          <p14:tracePt t="17023" x="1962150" y="3924300"/>
          <p14:tracePt t="17040" x="1981200" y="3924300"/>
          <p14:tracePt t="17056" x="2012950" y="3924300"/>
          <p14:tracePt t="17073" x="2038350" y="3917950"/>
          <p14:tracePt t="17090" x="2070100" y="3898900"/>
          <p14:tracePt t="17107" x="2095500" y="3867150"/>
          <p14:tracePt t="17123" x="2114550" y="3829050"/>
          <p14:tracePt t="17140" x="2152650" y="3708400"/>
          <p14:tracePt t="17156" x="2171700" y="3625850"/>
          <p14:tracePt t="17173" x="2178050" y="3460750"/>
          <p14:tracePt t="17190" x="2178050" y="3371850"/>
          <p14:tracePt t="17207" x="2190750" y="3194050"/>
          <p14:tracePt t="17223" x="2197100" y="3086100"/>
          <p14:tracePt t="17240" x="2209800" y="3048000"/>
          <p14:tracePt t="17257" x="2216150" y="2984500"/>
          <p14:tracePt t="17273" x="2222500" y="2959100"/>
          <p14:tracePt t="17290" x="2228850" y="2921000"/>
          <p14:tracePt t="17307" x="2228850" y="2889250"/>
          <p14:tracePt t="17324" x="2228850" y="2876550"/>
          <p14:tracePt t="17340" x="2228850" y="2857500"/>
          <p14:tracePt t="17359" x="2228850" y="2851150"/>
          <p14:tracePt t="17373" x="2228850" y="2813050"/>
          <p14:tracePt t="17390" x="2228850" y="2787650"/>
          <p14:tracePt t="17406" x="2216150" y="2749550"/>
          <p14:tracePt t="17424" x="2197100" y="2724150"/>
          <p14:tracePt t="17440" x="2184400" y="2711450"/>
          <p14:tracePt t="17457" x="2139950" y="2679700"/>
          <p14:tracePt t="17473" x="2114550" y="2673350"/>
          <p14:tracePt t="17490" x="2063750" y="2667000"/>
          <p14:tracePt t="17507" x="2051050" y="2667000"/>
          <p14:tracePt t="17523" x="2006600" y="2667000"/>
          <p14:tracePt t="17540" x="1974850" y="2667000"/>
          <p14:tracePt t="17557" x="1962150" y="2673350"/>
          <p14:tracePt t="17573" x="1930400" y="2698750"/>
          <p14:tracePt t="17590" x="1911350" y="2724150"/>
          <p14:tracePt t="17607" x="1885950" y="2755900"/>
          <p14:tracePt t="17623" x="1873250" y="2787650"/>
          <p14:tracePt t="17640" x="1835150" y="2863850"/>
          <p14:tracePt t="17656" x="1803400" y="2971800"/>
          <p14:tracePt t="17673" x="1778000" y="3073400"/>
          <p14:tracePt t="17690" x="1752600" y="3270250"/>
          <p14:tracePt t="17707" x="1733550" y="3346450"/>
          <p14:tracePt t="17723" x="1708150" y="3505200"/>
          <p14:tracePt t="17740" x="1701800" y="3594100"/>
          <p14:tracePt t="17757" x="1689100" y="3810000"/>
          <p14:tracePt t="17773" x="1670050" y="3962400"/>
          <p14:tracePt t="17790" x="1670050" y="4019550"/>
          <p14:tracePt t="17807" x="1663700" y="4108450"/>
          <p14:tracePt t="17823" x="1663700" y="4140200"/>
          <p14:tracePt t="17840" x="1663700" y="4197350"/>
          <p14:tracePt t="17857" x="1663700" y="4210050"/>
          <p14:tracePt t="17873" x="1663700" y="4229100"/>
          <p14:tracePt t="17890" x="1670050" y="4254500"/>
          <p14:tracePt t="17907" x="1676400" y="4273550"/>
          <p14:tracePt t="17923" x="1695450" y="4305300"/>
          <p14:tracePt t="17940" x="1701800" y="4318000"/>
          <p14:tracePt t="17956" x="1720850" y="4343400"/>
          <p14:tracePt t="17974" x="1733550" y="4368800"/>
          <p14:tracePt t="17990" x="1739900" y="4381500"/>
          <p14:tracePt t="18006" x="1746250" y="4387850"/>
          <p14:tracePt t="18132" x="1752600" y="4375150"/>
          <p14:tracePt t="18143" x="1758950" y="4356100"/>
          <p14:tracePt t="18153" x="1778000" y="4337050"/>
          <p14:tracePt t="18164" x="1790700" y="4311650"/>
          <p14:tracePt t="18175" x="1803400" y="4279900"/>
          <p14:tracePt t="18190" x="1822450" y="4248150"/>
          <p14:tracePt t="18207" x="1847850" y="4152900"/>
          <p14:tracePt t="18223" x="1866900" y="4114800"/>
          <p14:tracePt t="18240" x="1892300" y="4013200"/>
          <p14:tracePt t="18257" x="1898650" y="3962400"/>
          <p14:tracePt t="18273" x="1917700" y="3854450"/>
          <p14:tracePt t="18290" x="1917700" y="3816350"/>
          <p14:tracePt t="18306" x="1930400" y="3676650"/>
          <p14:tracePt t="18323" x="1936750" y="3492500"/>
          <p14:tracePt t="18340" x="1936750" y="3403600"/>
          <p14:tracePt t="18357" x="1936750" y="3276600"/>
          <p14:tracePt t="18373" x="1936750" y="3213100"/>
          <p14:tracePt t="18390" x="1936750" y="3086100"/>
          <p14:tracePt t="18407" x="1924050" y="3016250"/>
          <p14:tracePt t="18423" x="1917700" y="2927350"/>
          <p14:tracePt t="18440" x="1911350" y="2844800"/>
          <p14:tracePt t="18457" x="1911350" y="2832100"/>
          <p14:tracePt t="18474" x="1911350" y="2806700"/>
          <p14:tracePt t="18493" x="1911350" y="2800350"/>
          <p14:tracePt t="18558" x="1911350" y="2794000"/>
          <p14:tracePt t="18610" x="1911350" y="2781300"/>
          <p14:tracePt t="18620" x="1911350" y="2762250"/>
          <p14:tracePt t="18631" x="1905000" y="2755900"/>
          <p14:tracePt t="18643" x="1905000" y="2743200"/>
          <p14:tracePt t="18658" x="1905000" y="2736850"/>
          <p14:tracePt t="18676" x="1905000" y="2730500"/>
          <p14:tracePt t="18691" x="1905000" y="2724150"/>
          <p14:tracePt t="18726" x="1905000" y="2717800"/>
          <p14:tracePt t="18737" x="1905000" y="2705100"/>
          <p14:tracePt t="18747" x="1905000" y="2698750"/>
          <p14:tracePt t="18758" x="1905000" y="2692400"/>
          <p14:tracePt t="19225" x="1905000" y="2686050"/>
          <p14:tracePt t="19235" x="1905000" y="2679700"/>
          <p14:tracePt t="19245" x="1905000" y="2667000"/>
          <p14:tracePt t="19258" x="1905000" y="2654300"/>
          <p14:tracePt t="19275" x="1905000" y="2635250"/>
          <p14:tracePt t="19291" x="1905000" y="2597150"/>
          <p14:tracePt t="19308" x="1905000" y="2584450"/>
          <p14:tracePt t="19325" x="1905000" y="2578100"/>
          <p14:tracePt t="19341" x="1905000" y="2571750"/>
          <p14:tracePt t="19358" x="1905000" y="2565400"/>
          <p14:tracePt t="19375" x="1905000" y="2559050"/>
          <p14:tracePt t="19393" x="1905000" y="2552700"/>
          <p14:tracePt t="27866" x="1905000" y="2559050"/>
          <p14:tracePt t="27877" x="1905000" y="2571750"/>
          <p14:tracePt t="27887" x="1905000" y="2584450"/>
          <p14:tracePt t="27898" x="1905000" y="2603500"/>
          <p14:tracePt t="27909" x="1898650" y="2635250"/>
          <p14:tracePt t="27924" x="1898650" y="2647950"/>
          <p14:tracePt t="27941" x="1898650" y="2686050"/>
          <p14:tracePt t="27957" x="1892300" y="2724150"/>
          <p14:tracePt t="27974" x="1879600" y="2787650"/>
          <p14:tracePt t="27990" x="1879600" y="2813050"/>
          <p14:tracePt t="28008" x="1866900" y="2870200"/>
          <p14:tracePt t="28023" x="1860550" y="2901950"/>
          <p14:tracePt t="28040" x="1841500" y="2959100"/>
          <p14:tracePt t="28057" x="1828800" y="3022600"/>
          <p14:tracePt t="28074" x="1828800" y="3035300"/>
          <p14:tracePt t="28090" x="1822450" y="3060700"/>
          <p14:tracePt t="28106" x="1816100" y="3067050"/>
          <p14:tracePt t="28122" x="1809750" y="3086100"/>
          <p14:tracePt t="28140" x="1809750" y="3092450"/>
          <p14:tracePt t="28156" x="1809750" y="3098800"/>
          <p14:tracePt t="28172" x="1803400" y="3098800"/>
          <p14:tracePt t="28189" x="1803400" y="3105150"/>
          <p14:tracePt t="28206" x="1803400" y="3111500"/>
          <p14:tracePt t="28222" x="1803400" y="3117850"/>
          <p14:tracePt t="28239" x="1803400" y="3124200"/>
          <p14:tracePt t="28257" x="1803400" y="3130550"/>
          <p14:tracePt t="28272" x="1797050" y="3136900"/>
          <p14:tracePt t="28290" x="1797050" y="3149600"/>
          <p14:tracePt t="28306" x="1790700" y="3162300"/>
          <p14:tracePt t="28324" x="1784350" y="3187700"/>
          <p14:tracePt t="28340" x="1778000" y="3187700"/>
          <p14:tracePt t="28357" x="1765300" y="3206750"/>
          <p14:tracePt t="28373" x="1758950" y="3219450"/>
          <p14:tracePt t="28391" x="1752600" y="3225800"/>
          <p14:tracePt t="28408" x="1746250" y="3238500"/>
          <p14:tracePt t="28424" x="1746250" y="3244850"/>
          <p14:tracePt t="28440" x="1733550" y="3244850"/>
          <p14:tracePt t="28457" x="1727200" y="3251200"/>
          <p14:tracePt t="28474" x="1720850" y="3263900"/>
          <p14:tracePt t="28491" x="1714500" y="3276600"/>
          <p14:tracePt t="28507" x="1708150" y="3276600"/>
          <p14:tracePt t="28523" x="1695450" y="3289300"/>
          <p14:tracePt t="28540" x="1689100" y="3295650"/>
          <p14:tracePt t="28556" x="1676400" y="3308350"/>
          <p14:tracePt t="28575" x="1676400" y="3314700"/>
          <p14:tracePt t="28590" x="1670050" y="3314700"/>
          <p14:tracePt t="28607" x="1663700" y="3314700"/>
          <p14:tracePt t="28628" x="1663700" y="3321050"/>
          <p14:tracePt t="28649" x="1657350" y="3321050"/>
          <p14:tracePt t="28670" x="1657350" y="3327400"/>
          <p14:tracePt t="28713" x="1651000" y="3327400"/>
          <p14:tracePt t="28746" x="1651000" y="3333750"/>
          <p14:tracePt t="28757" x="1644650" y="3333750"/>
          <p14:tracePt t="28777" x="1638300" y="3333750"/>
          <p14:tracePt t="28808" x="1638300" y="3340100"/>
          <p14:tracePt t="28863" x="1631950" y="3340100"/>
          <p14:tracePt t="28936" x="1625600" y="3340100"/>
          <p14:tracePt t="28989" x="1619250" y="3340100"/>
          <p14:tracePt t="31697" x="1612900" y="3346450"/>
          <p14:tracePt t="31741" x="1606550" y="3352800"/>
          <p14:tracePt t="31773" x="1600200" y="3359150"/>
          <p14:tracePt t="31784" x="1600200" y="3365500"/>
          <p14:tracePt t="31793" x="1593850" y="3371850"/>
          <p14:tracePt t="31806" x="1593850" y="3384550"/>
          <p14:tracePt t="31823" x="1587500" y="3390900"/>
          <p14:tracePt t="31840" x="1581150" y="3397250"/>
          <p14:tracePt t="31867" x="1581150" y="3403600"/>
          <p14:tracePt t="31879" x="1574800" y="3403600"/>
          <p14:tracePt t="31891" x="1574800" y="3409950"/>
          <p14:tracePt t="31907" x="1574800" y="3416300"/>
          <p14:tracePt t="31923" x="1568450" y="3429000"/>
          <p14:tracePt t="31942" x="1568450" y="3435350"/>
          <p14:tracePt t="31957" x="1568450" y="3441700"/>
          <p14:tracePt t="31974" x="1562100" y="3448050"/>
          <p14:tracePt t="31990" x="1562100" y="3454400"/>
          <p14:tracePt t="32007" x="1555750" y="3460750"/>
          <p14:tracePt t="32023" x="1549400" y="3467100"/>
          <p14:tracePt t="32040" x="1543050" y="3473450"/>
          <p14:tracePt t="32057" x="1536700" y="3473450"/>
          <p14:tracePt t="32058" x="1530350" y="3479800"/>
          <p14:tracePt t="32074" x="1530350" y="3486150"/>
          <p14:tracePt t="32089" x="1504950" y="3498850"/>
          <p14:tracePt t="32106" x="1479550" y="3505200"/>
          <p14:tracePt t="32123" x="1447800" y="3505200"/>
          <p14:tracePt t="32140" x="1435100" y="3511550"/>
          <p14:tracePt t="32158" x="1416050" y="3511550"/>
          <p14:tracePt t="32173" x="1409700" y="3511550"/>
          <p14:tracePt t="32174" x="1403350" y="3511550"/>
          <p14:tracePt t="32190" x="1390650" y="3511550"/>
          <p14:tracePt t="32206" x="1377950" y="3511550"/>
          <p14:tracePt t="32223" x="1365250" y="3511550"/>
          <p14:tracePt t="32239" x="1358900" y="3511550"/>
          <p14:tracePt t="32256" x="1352550" y="3511550"/>
          <p14:tracePt t="32273" x="1339850" y="3511550"/>
          <p14:tracePt t="32291" x="1333500" y="3511550"/>
          <p14:tracePt t="32312" x="1327150" y="3511550"/>
          <p14:tracePt t="32333" x="1327150" y="3505200"/>
          <p14:tracePt t="35557" x="1377950" y="3517900"/>
          <p14:tracePt t="35569" x="1435100" y="3543300"/>
          <p14:tracePt t="35581" x="1524000" y="3568700"/>
          <p14:tracePt t="35590" x="1657350" y="3613150"/>
          <p14:tracePt t="35606" x="1866900" y="3663950"/>
          <p14:tracePt t="35623" x="2228850" y="3714750"/>
          <p14:tracePt t="35640" x="2425700" y="3740150"/>
          <p14:tracePt t="35657" x="2743200" y="3740150"/>
          <p14:tracePt t="35674" x="2952750" y="3740150"/>
          <p14:tracePt t="35690" x="3067050" y="3740150"/>
          <p14:tracePt t="35706" x="3263900" y="3727450"/>
          <p14:tracePt t="35722" x="3327400" y="3727450"/>
          <p14:tracePt t="35739" x="3441700" y="3727450"/>
          <p14:tracePt t="35756" x="3505200" y="3727450"/>
          <p14:tracePt t="35773" x="3625850" y="3740150"/>
          <p14:tracePt t="35791" x="3714750" y="3746500"/>
          <p14:tracePt t="35806" x="3746500" y="3746500"/>
          <p14:tracePt t="35823" x="3810000" y="3746500"/>
          <p14:tracePt t="35840" x="3835400" y="3746500"/>
          <p14:tracePt t="35856" x="3867150" y="3746500"/>
          <p14:tracePt t="35873" x="3886200" y="3746500"/>
          <p14:tracePt t="35890" x="3937000" y="3746500"/>
          <p14:tracePt t="35908" x="3975100" y="3746500"/>
          <p14:tracePt t="35923" x="3994150" y="3746500"/>
          <p14:tracePt t="35941" x="4025900" y="3746500"/>
          <p14:tracePt t="35957" x="4032250" y="3746500"/>
          <p14:tracePt t="35973" x="4044950" y="3746500"/>
          <p14:tracePt t="35990" x="4051300" y="3746500"/>
          <p14:tracePt t="36007" x="4057650" y="3746500"/>
          <p14:tracePt t="36394" x="4057650" y="3740150"/>
          <p14:tracePt t="36406" x="4057650" y="3727450"/>
          <p14:tracePt t="36416" x="4057650" y="3721100"/>
          <p14:tracePt t="36427" x="4057650" y="3708400"/>
          <p14:tracePt t="36440" x="4057650" y="3695700"/>
          <p14:tracePt t="36457" x="4051300" y="3676650"/>
          <p14:tracePt t="36473" x="4044950" y="3663950"/>
          <p14:tracePt t="36490" x="4025900" y="3638550"/>
          <p14:tracePt t="36507" x="4013200" y="3625850"/>
          <p14:tracePt t="36522" x="4000500" y="3606800"/>
          <p14:tracePt t="36539" x="3994150" y="3594100"/>
          <p14:tracePt t="36556" x="3987800" y="3594100"/>
          <p14:tracePt t="36574" x="3987800" y="3587750"/>
          <p14:tracePt t="36590" x="3987800" y="3581400"/>
          <p14:tracePt t="36606" x="3981450" y="3581400"/>
          <p14:tracePt t="36623" x="3981450" y="3575050"/>
          <p14:tracePt t="36755" x="3987800" y="3575050"/>
          <p14:tracePt t="36764" x="3994150" y="3575050"/>
          <p14:tracePt t="36776" x="4006850" y="3575050"/>
          <p14:tracePt t="36790" x="4025900" y="3575050"/>
          <p14:tracePt t="36807" x="4064000" y="3575050"/>
          <p14:tracePt t="36823" x="4076700" y="3575050"/>
          <p14:tracePt t="36840" x="4114800" y="3575050"/>
          <p14:tracePt t="36856" x="4146550" y="3575050"/>
          <p14:tracePt t="36873" x="4210050" y="3575050"/>
          <p14:tracePt t="36889" x="4254500" y="3575050"/>
          <p14:tracePt t="36906" x="4311650" y="3575050"/>
          <p14:tracePt t="36924" x="4349750" y="3575050"/>
          <p14:tracePt t="36940" x="4362450" y="3575050"/>
          <p14:tracePt t="36957" x="4400550" y="3575050"/>
          <p14:tracePt t="36973" x="4413250" y="3575050"/>
          <p14:tracePt t="36990" x="4445000" y="3575050"/>
          <p14:tracePt t="37007" x="4470400" y="3575050"/>
          <p14:tracePt t="37023" x="4483100" y="3575050"/>
          <p14:tracePt t="37039" x="4495800" y="3575050"/>
          <p14:tracePt t="37060" x="4502150" y="3575050"/>
          <p14:tracePt t="37102" x="4508500" y="3575050"/>
          <p14:tracePt t="37749" x="4514850" y="3575050"/>
          <p14:tracePt t="37759" x="4521200" y="3575050"/>
          <p14:tracePt t="37770" x="4533900" y="3575050"/>
          <p14:tracePt t="37782" x="4546600" y="3575050"/>
          <p14:tracePt t="37791" x="4559300" y="3581400"/>
          <p14:tracePt t="37806" x="4572000" y="3587750"/>
          <p14:tracePt t="37823" x="4622800" y="3594100"/>
          <p14:tracePt t="37840" x="4660900" y="3600450"/>
          <p14:tracePt t="37856" x="4730750" y="3613150"/>
          <p14:tracePt t="37873" x="4749800" y="3613150"/>
          <p14:tracePt t="37889" x="4781550" y="3613150"/>
          <p14:tracePt t="37905" x="4806950" y="3613150"/>
          <p14:tracePt t="37923" x="4838700" y="3613150"/>
          <p14:tracePt t="37939" x="4876800" y="3613150"/>
          <p14:tracePt t="37957" x="4895850" y="3619500"/>
          <p14:tracePt t="37973" x="4940300" y="3619500"/>
          <p14:tracePt t="37989" x="4959350" y="3619500"/>
          <p14:tracePt t="38006" x="4991100" y="3619500"/>
          <p14:tracePt t="38023" x="5010150" y="3619500"/>
          <p14:tracePt t="38040" x="5035550" y="3619500"/>
          <p14:tracePt t="38057" x="5054600" y="3619500"/>
          <p14:tracePt t="38073" x="5060950" y="3619500"/>
          <p14:tracePt t="38089" x="5073650" y="3619500"/>
          <p14:tracePt t="38106" x="5086350" y="3619500"/>
          <p14:tracePt t="38123" x="5105400" y="3619500"/>
          <p14:tracePt t="38140" x="5118100" y="3619500"/>
          <p14:tracePt t="38141" x="5130800" y="3619500"/>
          <p14:tracePt t="38162" x="5143500" y="3619500"/>
          <p14:tracePt t="38174" x="5149850" y="3619500"/>
          <p14:tracePt t="38190" x="5156200" y="3619500"/>
          <p14:tracePt t="38206" x="5175250" y="3619500"/>
          <p14:tracePt t="38223" x="5181600" y="3619500"/>
          <p14:tracePt t="38239" x="5187950" y="3619500"/>
          <p14:tracePt t="38257" x="5200650" y="3619500"/>
          <p14:tracePt t="38273" x="5207000" y="3619500"/>
          <p14:tracePt t="38290" x="5219700" y="3619500"/>
          <p14:tracePt t="38306" x="5226050" y="3619500"/>
          <p14:tracePt t="38323" x="5232400" y="3619500"/>
          <p14:tracePt t="38340" x="5238750" y="3619500"/>
          <p14:tracePt t="38357" x="5245100" y="3619500"/>
          <p14:tracePt t="38394" x="5251450" y="3619500"/>
          <p14:tracePt t="38966" x="5257800" y="3619500"/>
          <p14:tracePt t="38987" x="5264150" y="3619500"/>
          <p14:tracePt t="38998" x="5276850" y="3619500"/>
          <p14:tracePt t="39009" x="5283200" y="3619500"/>
          <p14:tracePt t="39023" x="5295900" y="3619500"/>
          <p14:tracePt t="39040" x="5302250" y="3619500"/>
          <p14:tracePt t="39061" x="5308600" y="3619500"/>
          <p14:tracePt t="39136" x="5302250" y="3619500"/>
          <p14:tracePt t="39147" x="5276850" y="3613150"/>
          <p14:tracePt t="39158" x="5232400" y="3600450"/>
          <p14:tracePt t="39174" x="5194300" y="3594100"/>
          <p14:tracePt t="39190" x="5137150" y="3587750"/>
          <p14:tracePt t="39206" x="5111750" y="3581400"/>
          <p14:tracePt t="39222" x="5080000" y="3581400"/>
          <p14:tracePt t="39240" x="5067300" y="3581400"/>
          <p14:tracePt t="39263" x="5060950" y="3581400"/>
          <p14:tracePt t="39358" x="5073650" y="3581400"/>
          <p14:tracePt t="39368" x="5105400" y="3581400"/>
          <p14:tracePt t="39380" x="5143500" y="3581400"/>
          <p14:tracePt t="39390" x="5181600" y="3581400"/>
          <p14:tracePt t="39406" x="5219700" y="3581400"/>
          <p14:tracePt t="39424" x="5314950" y="3581400"/>
          <p14:tracePt t="39440" x="5378450" y="3581400"/>
          <p14:tracePt t="39456" x="5480050" y="3581400"/>
          <p14:tracePt t="39474" x="5549900" y="3581400"/>
          <p14:tracePt t="39489" x="5568950" y="3587750"/>
          <p14:tracePt t="39507" x="5600700" y="3587750"/>
          <p14:tracePt t="39523" x="5626100" y="3594100"/>
          <p14:tracePt t="39539" x="5657850" y="3594100"/>
          <p14:tracePt t="39557" x="5676900" y="3600450"/>
          <p14:tracePt t="39573" x="5721350" y="3606800"/>
          <p14:tracePt t="39590" x="5746750" y="3606800"/>
          <p14:tracePt t="39591" x="5765800" y="3606800"/>
          <p14:tracePt t="39606" x="5784850" y="3606800"/>
          <p14:tracePt t="39623" x="5822950" y="3619500"/>
          <p14:tracePt t="39639" x="5835650" y="3619500"/>
          <p14:tracePt t="39655" x="5842000" y="3619500"/>
          <p14:tracePt t="39672" x="5848350" y="3619500"/>
          <p14:tracePt t="39688" x="5854700" y="3619500"/>
          <p14:tracePt t="39705" x="5861050" y="3619500"/>
          <p14:tracePt t="39748" x="5867400" y="3619500"/>
          <p14:tracePt t="40310" x="5867400" y="3625850"/>
          <p14:tracePt t="40322" x="5861050" y="3638550"/>
          <p14:tracePt t="40331" x="5829300" y="3657600"/>
          <p14:tracePt t="40342" x="5784850" y="3670300"/>
          <p14:tracePt t="40356" x="5734050" y="3689350"/>
          <p14:tracePt t="40374" x="5562600" y="3727450"/>
          <p14:tracePt t="40389" x="5461000" y="3740150"/>
          <p14:tracePt t="40406" x="5283200" y="3752850"/>
          <p14:tracePt t="40423" x="5181600" y="3752850"/>
          <p14:tracePt t="40440" x="5003800" y="3752850"/>
          <p14:tracePt t="40456" x="4940300" y="3752850"/>
          <p14:tracePt t="40472" x="4857750" y="3752850"/>
          <p14:tracePt t="40490" x="4826000" y="3752850"/>
          <p14:tracePt t="40506" x="4819650" y="3752850"/>
          <p14:tracePt t="40524" x="4813300" y="3752850"/>
          <p14:tracePt t="40944" x="4806950" y="3752850"/>
          <p14:tracePt t="40955" x="4806950" y="3765550"/>
          <p14:tracePt t="40966" x="4781550" y="3778250"/>
          <p14:tracePt t="40976" x="4743450" y="3803650"/>
          <p14:tracePt t="40988" x="4673600" y="3841750"/>
          <p14:tracePt t="41005" x="4591050" y="3879850"/>
          <p14:tracePt t="41022" x="4394200" y="3962400"/>
          <p14:tracePt t="41039" x="4260850" y="4006850"/>
          <p14:tracePt t="41056" x="3994150" y="4064000"/>
          <p14:tracePt t="41074" x="3778250" y="4095750"/>
          <p14:tracePt t="41089" x="3676650" y="4095750"/>
          <p14:tracePt t="41106" x="3473450" y="4095750"/>
          <p14:tracePt t="41122" x="3409950" y="4095750"/>
          <p14:tracePt t="41139" x="3302000" y="4095750"/>
          <p14:tracePt t="41156" x="3263900" y="4095750"/>
          <p14:tracePt t="41160" x="3200400" y="4095750"/>
          <p14:tracePt t="41174" x="3149600" y="4095750"/>
          <p14:tracePt t="41190" x="3054350" y="4095750"/>
          <p14:tracePt t="41206" x="3016250" y="4095750"/>
          <p14:tracePt t="41223" x="2959100" y="4095750"/>
          <p14:tracePt t="41239" x="2940050" y="4089400"/>
          <p14:tracePt t="41255" x="2882900" y="4089400"/>
          <p14:tracePt t="41272" x="2844800" y="4089400"/>
          <p14:tracePt t="41288" x="2743200" y="4089400"/>
          <p14:tracePt t="41305" x="2635250" y="4089400"/>
          <p14:tracePt t="41323" x="2584450" y="4089400"/>
          <p14:tracePt t="41339" x="2508250" y="4089400"/>
          <p14:tracePt t="41357" x="2470150" y="4089400"/>
          <p14:tracePt t="41372" x="2387600" y="4089400"/>
          <p14:tracePt t="41390" x="2324100" y="4102100"/>
          <p14:tracePt t="41406" x="2298700" y="4102100"/>
          <p14:tracePt t="41423" x="2266950" y="4108450"/>
          <p14:tracePt t="41440" x="2254250" y="4108450"/>
          <p14:tracePt t="41456" x="2241550" y="4108450"/>
          <p14:tracePt t="41472" x="2235200" y="4108450"/>
          <p14:tracePt t="41489" x="2228850" y="4108450"/>
          <p14:tracePt t="41792" x="2235200" y="4108450"/>
          <p14:tracePt t="41803" x="2241550" y="4108450"/>
          <p14:tracePt t="41815" x="2247900" y="4108450"/>
          <p14:tracePt t="41824" x="2254250" y="4108450"/>
          <p14:tracePt t="41839" x="2260600" y="4108450"/>
          <p14:tracePt t="41857" x="2279650" y="4108450"/>
          <p14:tracePt t="41873" x="2292350" y="4108450"/>
          <p14:tracePt t="41889" x="2317750" y="4108450"/>
          <p14:tracePt t="41906" x="2343150" y="4108450"/>
          <p14:tracePt t="41924" x="2387600" y="4108450"/>
          <p14:tracePt t="41940" x="2406650" y="4108450"/>
          <p14:tracePt t="41942" x="2419350" y="4108450"/>
          <p14:tracePt t="41956" x="2438400" y="4108450"/>
          <p14:tracePt t="41972" x="2457450" y="4102100"/>
          <p14:tracePt t="41988" x="2463800" y="4102100"/>
          <p14:tracePt t="42005" x="2476500" y="4102100"/>
          <p14:tracePt t="42021" x="2482850" y="4102100"/>
          <p14:tracePt t="42038" x="2495550" y="4102100"/>
          <p14:tracePt t="42056" x="2501900" y="4102100"/>
          <p14:tracePt t="42071" x="2508250" y="4102100"/>
          <p14:tracePt t="42088" x="2520950" y="4102100"/>
          <p14:tracePt t="42105" x="2533650" y="4102100"/>
          <p14:tracePt t="42122" x="2559050" y="4102100"/>
          <p14:tracePt t="42138" x="2578100" y="4102100"/>
          <p14:tracePt t="42155" x="2616200" y="4095750"/>
          <p14:tracePt t="42174" x="2647950" y="4089400"/>
          <p14:tracePt t="42190" x="2660650" y="4089400"/>
          <p14:tracePt t="42206" x="2686050" y="4083050"/>
          <p14:tracePt t="42222" x="2705100" y="4083050"/>
          <p14:tracePt t="42239" x="2736850" y="4076700"/>
          <p14:tracePt t="42258" x="2762250" y="4076700"/>
          <p14:tracePt t="42272" x="2774950" y="4070350"/>
          <p14:tracePt t="42289" x="2794000" y="4070350"/>
          <p14:tracePt t="42311" x="2800350" y="4070350"/>
          <p14:tracePt t="42322" x="2806700" y="4070350"/>
          <p14:tracePt t="42339" x="2813050" y="4070350"/>
          <p14:tracePt t="42364" x="2819400" y="4070350"/>
          <p14:tracePt t="42405" x="2825750" y="4070350"/>
          <p14:tracePt t="42448" x="2832100" y="4070350"/>
          <p14:tracePt t="42469" x="2838450" y="4070350"/>
          <p14:tracePt t="42480" x="2844800" y="4070350"/>
          <p14:tracePt t="42491" x="2851150" y="4070350"/>
          <p14:tracePt t="42506" x="2857500" y="4064000"/>
          <p14:tracePt t="42523" x="2870200" y="4064000"/>
          <p14:tracePt t="42544" x="2876550" y="4064000"/>
          <p14:tracePt t="42556" x="2889250" y="4064000"/>
          <p14:tracePt t="42573" x="2901950" y="4057650"/>
          <p14:tracePt t="42589" x="2921000" y="4057650"/>
          <p14:tracePt t="42606" x="2933700" y="4057650"/>
          <p14:tracePt t="42622" x="2965450" y="4057650"/>
          <p14:tracePt t="42639" x="2984500" y="4057650"/>
          <p14:tracePt t="42660" x="2997200" y="4057650"/>
          <p14:tracePt t="42672" x="3003550" y="4057650"/>
          <p14:tracePt t="42691" x="3009900" y="4057650"/>
          <p14:tracePt t="42705" x="3016250" y="4057650"/>
          <p14:tracePt t="42722" x="3022600" y="4057650"/>
          <p14:tracePt t="42767" x="3028950" y="4057650"/>
          <p14:tracePt t="42797" x="3035300" y="4057650"/>
          <p14:tracePt t="42808" x="3041650" y="4057650"/>
          <p14:tracePt t="42820" x="3054350" y="4051300"/>
          <p14:tracePt t="42830" x="3067050" y="4051300"/>
          <p14:tracePt t="42840" x="3079750" y="4051300"/>
          <p14:tracePt t="42856" x="3092450" y="4051300"/>
          <p14:tracePt t="42873" x="3098800" y="4044950"/>
          <p14:tracePt t="42889" x="3111500" y="4044950"/>
          <p14:tracePt t="42906" x="3124200" y="4044950"/>
          <p14:tracePt t="42923" x="3130550" y="4044950"/>
          <p14:tracePt t="42939" x="3136900" y="4044950"/>
          <p14:tracePt t="42957" x="3143250" y="4044950"/>
          <p14:tracePt t="42998" x="3149600" y="4044950"/>
          <p14:tracePt t="43041" x="3155950" y="4044950"/>
          <p14:tracePt t="43390" x="3149600" y="4044950"/>
          <p14:tracePt t="43401" x="3136900" y="4044950"/>
          <p14:tracePt t="43411" x="3124200" y="4044950"/>
          <p14:tracePt t="43424" x="3105150" y="4044950"/>
          <p14:tracePt t="43440" x="3086100" y="4051300"/>
          <p14:tracePt t="43456" x="3035300" y="4057650"/>
          <p14:tracePt t="43473" x="3003550" y="4070350"/>
          <p14:tracePt t="43489" x="2895600" y="4089400"/>
          <p14:tracePt t="43506" x="2768600" y="4108450"/>
          <p14:tracePt t="43522" x="2711450" y="4121150"/>
          <p14:tracePt t="43538" x="2590800" y="4146550"/>
          <p14:tracePt t="43555" x="2527300" y="4152900"/>
          <p14:tracePt t="43571" x="2444750" y="4171950"/>
          <p14:tracePt t="43588" x="2406650" y="4178300"/>
          <p14:tracePt t="43605" x="2355850" y="4197350"/>
          <p14:tracePt t="43621" x="2343150" y="4203700"/>
          <p14:tracePt t="43638" x="2324100" y="4203700"/>
          <p14:tracePt t="43655" x="2317750" y="4203700"/>
          <p14:tracePt t="43673" x="2311400" y="4203700"/>
          <p14:tracePt t="43696" x="2305050" y="4203700"/>
          <p14:tracePt t="43728" x="2298700" y="4210050"/>
          <p14:tracePt t="43749" x="2298700" y="4216400"/>
          <p14:tracePt t="43759" x="2292350" y="4222750"/>
          <p14:tracePt t="43770" x="2279650" y="4235450"/>
          <p14:tracePt t="43781" x="2266950" y="4248150"/>
          <p14:tracePt t="43791" x="2254250" y="4260850"/>
          <p14:tracePt t="43804" x="2235200" y="4273550"/>
          <p14:tracePt t="43821" x="2216150" y="4292600"/>
          <p14:tracePt t="43838" x="2190750" y="4318000"/>
          <p14:tracePt t="43855" x="2171700" y="4330700"/>
          <p14:tracePt t="43871" x="2171700" y="4337050"/>
          <p14:tracePt t="43888" x="2165350" y="4337050"/>
          <p14:tracePt t="43904" x="2159000" y="4337050"/>
          <p14:tracePt t="43929" x="2159000" y="4343400"/>
          <p14:tracePt t="44627" x="2152650" y="4343400"/>
          <p14:tracePt t="44648" x="2139950" y="4343400"/>
          <p14:tracePt t="44659" x="2114550" y="4337050"/>
          <p14:tracePt t="44670" x="2095500" y="4330700"/>
          <p14:tracePt t="44681" x="2063750" y="4318000"/>
          <p14:tracePt t="44692" x="2038350" y="4305300"/>
          <p14:tracePt t="44706" x="2006600" y="4298950"/>
          <p14:tracePt t="44721" x="1974850" y="4286250"/>
          <p14:tracePt t="44738" x="1924050" y="4267200"/>
          <p14:tracePt t="44755" x="1854200" y="4248150"/>
          <p14:tracePt t="44771" x="1835150" y="4241800"/>
          <p14:tracePt t="44788" x="1803400" y="4235450"/>
          <p14:tracePt t="44805" x="1790700" y="4235450"/>
          <p14:tracePt t="44821" x="1771650" y="4229100"/>
          <p14:tracePt t="44838" x="1765300" y="4229100"/>
          <p14:tracePt t="44855" x="1758950" y="4229100"/>
          <p14:tracePt t="44871" x="1752600" y="4229100"/>
          <p14:tracePt t="45008" x="1765300" y="4229100"/>
          <p14:tracePt t="45019" x="1790700" y="4241800"/>
          <p14:tracePt t="45029" x="1816100" y="4248150"/>
          <p14:tracePt t="45040" x="1873250" y="4260850"/>
          <p14:tracePt t="45054" x="1949450" y="4286250"/>
          <p14:tracePt t="45071" x="2057400" y="4298950"/>
          <p14:tracePt t="45088" x="2222500" y="4318000"/>
          <p14:tracePt t="45104" x="2451100" y="4330700"/>
          <p14:tracePt t="45121" x="2565400" y="4330700"/>
          <p14:tracePt t="45138" x="2755900" y="4330700"/>
          <p14:tracePt t="45154" x="2819400" y="4330700"/>
          <p14:tracePt t="45171" x="3022600" y="4330700"/>
          <p14:tracePt t="45188" x="3136900" y="4330700"/>
          <p14:tracePt t="45205" x="3276600" y="4330700"/>
          <p14:tracePt t="45221" x="3403600" y="4330700"/>
          <p14:tracePt t="45238" x="3467100" y="4337050"/>
          <p14:tracePt t="45255" x="3587750" y="4349750"/>
          <p14:tracePt t="45271" x="3625850" y="4356100"/>
          <p14:tracePt t="45288" x="3708400" y="4356100"/>
          <p14:tracePt t="45305" x="3752850" y="4356100"/>
          <p14:tracePt t="45321" x="3778250" y="4356100"/>
          <p14:tracePt t="45338" x="3803650" y="4356100"/>
          <p14:tracePt t="45358" x="3816350" y="4356100"/>
          <p14:tracePt t="45371" x="3822700" y="4356100"/>
          <p14:tracePt t="45390" x="3829050" y="4356100"/>
          <p14:tracePt t="45421" x="3835400" y="4356100"/>
          <p14:tracePt t="45463" x="3841750" y="4356100"/>
          <p14:tracePt t="45855" x="3841750" y="4349750"/>
          <p14:tracePt t="45876" x="3841750" y="4343400"/>
          <p14:tracePt t="45918" x="3841750" y="4337050"/>
          <p14:tracePt t="45940" x="3835400" y="4330700"/>
          <p14:tracePt t="45950" x="3822700" y="4324350"/>
          <p14:tracePt t="45961" x="3784600" y="4305300"/>
          <p14:tracePt t="45972" x="3740150" y="4298950"/>
          <p14:tracePt t="45988" x="3702050" y="4292600"/>
          <p14:tracePt t="46004" x="3594100" y="4273550"/>
          <p14:tracePt t="46021" x="3517900" y="4260850"/>
          <p14:tracePt t="46038" x="3321050" y="4241800"/>
          <p14:tracePt t="46055" x="3257550" y="4235450"/>
          <p14:tracePt t="46071" x="3124200" y="4216400"/>
          <p14:tracePt t="46088" x="3060700" y="4203700"/>
          <p14:tracePt t="46104" x="2895600" y="4184650"/>
          <p14:tracePt t="46121" x="2787650" y="4184650"/>
          <p14:tracePt t="46138" x="2736850" y="4178300"/>
          <p14:tracePt t="46154" x="2635250" y="4178300"/>
          <p14:tracePt t="46171" x="2578100" y="4165600"/>
          <p14:tracePt t="46188" x="2489200" y="4159250"/>
          <p14:tracePt t="46205" x="2419350" y="4152900"/>
          <p14:tracePt t="46221" x="2387600" y="4152900"/>
          <p14:tracePt t="46238" x="2336800" y="4133850"/>
          <p14:tracePt t="46254" x="2317750" y="4127500"/>
          <p14:tracePt t="46271" x="2292350" y="4121150"/>
          <p14:tracePt t="46288" x="2279650" y="4121150"/>
          <p14:tracePt t="46304" x="2254250" y="4114800"/>
          <p14:tracePt t="46322" x="2228850" y="4114800"/>
          <p14:tracePt t="46342" x="2216150" y="4114800"/>
          <p14:tracePt t="46354" x="2203450" y="4114800"/>
          <p14:tracePt t="46371" x="2184400" y="4114800"/>
          <p14:tracePt t="46388" x="2139950" y="4114800"/>
          <p14:tracePt t="46405" x="2114550" y="4114800"/>
          <p14:tracePt t="46421" x="2070100" y="4146550"/>
          <p14:tracePt t="46438" x="2019300" y="4165600"/>
          <p14:tracePt t="46455" x="1987550" y="4184650"/>
          <p14:tracePt t="46471" x="1955800" y="4197350"/>
          <p14:tracePt t="46488" x="1943100" y="4203700"/>
          <p14:tracePt t="46504" x="1924050" y="4210050"/>
          <p14:tracePt t="46521" x="1917700" y="4210050"/>
          <p14:tracePt t="46538" x="1911350" y="4216400"/>
          <p14:tracePt t="46555" x="1905000" y="4216400"/>
          <p14:tracePt t="46702" x="1905000" y="4222750"/>
          <p14:tracePt t="46712" x="1917700" y="4222750"/>
          <p14:tracePt t="46723" x="1930400" y="4229100"/>
          <p14:tracePt t="46738" x="1962150" y="4229100"/>
          <p14:tracePt t="46755" x="2025650" y="4235450"/>
          <p14:tracePt t="46771" x="2070100" y="4241800"/>
          <p14:tracePt t="46788" x="2146300" y="4241800"/>
          <p14:tracePt t="46804" x="2190750" y="4248150"/>
          <p14:tracePt t="46821" x="2279650" y="4248150"/>
          <p14:tracePt t="46838" x="2343150" y="4248150"/>
          <p14:tracePt t="46854" x="2476500" y="4260850"/>
          <p14:tracePt t="46871" x="2578100" y="4260850"/>
          <p14:tracePt t="46888" x="2641600" y="4260850"/>
          <p14:tracePt t="46905" x="2794000" y="4260850"/>
          <p14:tracePt t="46921" x="2870200" y="4260850"/>
          <p14:tracePt t="46938" x="3022600" y="4260850"/>
          <p14:tracePt t="46955" x="3111500" y="4260850"/>
          <p14:tracePt t="46971" x="3314700" y="4260850"/>
          <p14:tracePt t="46988" x="3467100" y="4260850"/>
          <p14:tracePt t="47004" x="3530600" y="4260850"/>
          <p14:tracePt t="47021" x="3695700" y="4260850"/>
          <p14:tracePt t="47038" x="3771900" y="4260850"/>
          <p14:tracePt t="47054" x="3886200" y="4260850"/>
          <p14:tracePt t="47071" x="3917950" y="4260850"/>
          <p14:tracePt t="47087" x="3949700" y="4260850"/>
          <p14:tracePt t="47104" x="3968750" y="4260850"/>
          <p14:tracePt t="47121" x="3975100" y="4260850"/>
          <p14:tracePt t="47146" x="3981450" y="4254500"/>
          <p14:tracePt t="47220" x="3981450" y="4248150"/>
          <p14:tracePt t="47231" x="3975100" y="4241800"/>
          <p14:tracePt t="47241" x="3943350" y="4235450"/>
          <p14:tracePt t="47254" x="3898900" y="4216400"/>
          <p14:tracePt t="47271" x="3860800" y="4210050"/>
          <p14:tracePt t="47287" x="3765550" y="4184650"/>
          <p14:tracePt t="47304" x="3670300" y="4152900"/>
          <p14:tracePt t="47321" x="3505200" y="4133850"/>
          <p14:tracePt t="47338" x="3371850" y="4121150"/>
          <p14:tracePt t="47354" x="3308350" y="4121150"/>
          <p14:tracePt t="47371" x="3168650" y="4121150"/>
          <p14:tracePt t="47387" x="3092450" y="4121150"/>
          <p14:tracePt t="47404" x="2990850" y="4121150"/>
          <p14:tracePt t="47421" x="2940050" y="4121150"/>
          <p14:tracePt t="47438" x="2832100" y="4114800"/>
          <p14:tracePt t="47454" x="2717800" y="4114800"/>
          <p14:tracePt t="47471" x="2667000" y="4114800"/>
          <p14:tracePt t="47488" x="2571750" y="4114800"/>
          <p14:tracePt t="47504" x="2533650" y="4114800"/>
          <p14:tracePt t="47521" x="2444750" y="4108450"/>
          <p14:tracePt t="47538" x="2387600" y="4095750"/>
          <p14:tracePt t="47554" x="2266950" y="4076700"/>
          <p14:tracePt t="47571" x="2165350" y="4064000"/>
          <p14:tracePt t="47587" x="2120900" y="4064000"/>
          <p14:tracePt t="47604" x="2044700" y="4051300"/>
          <p14:tracePt t="47621" x="2000250" y="4044950"/>
          <p14:tracePt t="47638" x="1898650" y="4044950"/>
          <p14:tracePt t="47655" x="1803400" y="4038600"/>
          <p14:tracePt t="47671" x="1765300" y="4038600"/>
          <p14:tracePt t="47687" x="1714500" y="4038600"/>
          <p14:tracePt t="47704" x="1695450" y="4038600"/>
          <p14:tracePt t="47721" x="1657350" y="4044950"/>
          <p14:tracePt t="47737" x="1631950" y="4051300"/>
          <p14:tracePt t="47755" x="1593850" y="4064000"/>
          <p14:tracePt t="47771" x="1543050" y="4076700"/>
          <p14:tracePt t="47787" x="1511300" y="4089400"/>
          <p14:tracePt t="47804" x="1460500" y="4102100"/>
          <p14:tracePt t="47821" x="1441450" y="4108450"/>
          <p14:tracePt t="47838" x="1390650" y="4121150"/>
          <p14:tracePt t="47854" x="1371600" y="4127500"/>
          <p14:tracePt t="47871" x="1339850" y="4140200"/>
          <p14:tracePt t="47888" x="1320800" y="4140200"/>
          <p14:tracePt t="47904" x="1314450" y="4146550"/>
          <p14:tracePt t="47921" x="1308100" y="4146550"/>
          <p14:tracePt t="47972" x="1308100" y="4152900"/>
          <p14:tracePt t="47993" x="1308100" y="4159250"/>
          <p14:tracePt t="48003" x="1308100" y="4165600"/>
          <p14:tracePt t="48014" x="1308100" y="4171950"/>
          <p14:tracePt t="48025" x="1314450" y="4178300"/>
          <p14:tracePt t="48038" x="1333500" y="4184650"/>
          <p14:tracePt t="48054" x="1365250" y="4184650"/>
          <p14:tracePt t="48071" x="1454150" y="4197350"/>
          <p14:tracePt t="48087" x="1492250" y="4197350"/>
          <p14:tracePt t="48104" x="1612900" y="4210050"/>
          <p14:tracePt t="48121" x="1778000" y="4216400"/>
          <p14:tracePt t="48138" x="1847850" y="4229100"/>
          <p14:tracePt t="48154" x="1987550" y="4229100"/>
          <p14:tracePt t="48172" x="2051050" y="4235450"/>
          <p14:tracePt t="48190" x="2228850" y="4248150"/>
          <p14:tracePt t="48206" x="2292350" y="4254500"/>
          <p14:tracePt t="48222" x="2413000" y="4286250"/>
          <p14:tracePt t="48239" x="2584450" y="4324350"/>
          <p14:tracePt t="48256" x="2667000" y="4343400"/>
          <p14:tracePt t="48272" x="2857500" y="4387850"/>
          <p14:tracePt t="48290" x="3016250" y="4425950"/>
          <p14:tracePt t="48305" x="3098800" y="4445000"/>
          <p14:tracePt t="48323" x="3263900" y="4476750"/>
          <p14:tracePt t="48339" x="3333750" y="4495800"/>
          <p14:tracePt t="48356" x="3429000" y="4521200"/>
          <p14:tracePt t="48372" x="3454400" y="4527550"/>
          <p14:tracePt t="48388" x="3498850" y="4533900"/>
          <p14:tracePt t="48406" x="3505200" y="4540250"/>
          <p14:tracePt t="48422" x="3524250" y="4552950"/>
          <p14:tracePt t="48440" x="3530600" y="4552950"/>
          <p14:tracePt t="48456" x="3536950" y="4559300"/>
          <p14:tracePt t="48473" x="3543300" y="4559300"/>
          <p14:tracePt t="48513" x="3549650" y="4559300"/>
          <p14:tracePt t="49998" x="3549650" y="4565650"/>
          <p14:tracePt t="50008" x="3549650" y="4572000"/>
          <p14:tracePt t="50019" x="3549650" y="4578350"/>
          <p14:tracePt t="50040" x="3549650" y="4584700"/>
          <p14:tracePt t="50072" x="3549650" y="4591050"/>
          <p14:tracePt t="53035" x="3543300" y="4591050"/>
          <p14:tracePt t="53046" x="3536950" y="4591050"/>
          <p14:tracePt t="53057" x="3530600" y="4591050"/>
          <p14:tracePt t="53072" x="3524250" y="4591050"/>
          <p14:tracePt t="53088" x="3505200" y="4591050"/>
          <p14:tracePt t="53105" x="3492500" y="4591050"/>
          <p14:tracePt t="53121" x="3467100" y="4591050"/>
          <p14:tracePt t="53137" x="3454400" y="4591050"/>
          <p14:tracePt t="53154" x="3441700" y="4591050"/>
          <p14:tracePt t="53172" x="3435350" y="4591050"/>
          <p14:tracePt t="53173" x="3422650" y="4591050"/>
          <p14:tracePt t="53188" x="3416300" y="4591050"/>
          <p14:tracePt t="53205" x="3390900" y="4591050"/>
          <p14:tracePt t="53221" x="3378200" y="4591050"/>
          <p14:tracePt t="53239" x="3352800" y="4591050"/>
          <p14:tracePt t="53255" x="3340100" y="4591050"/>
          <p14:tracePt t="53272" x="3308350" y="4578350"/>
          <p14:tracePt t="53289" x="3295650" y="4578350"/>
          <p14:tracePt t="53305" x="3282950" y="4578350"/>
          <p14:tracePt t="53321" x="3263900" y="4572000"/>
          <p14:tracePt t="53338" x="3251200" y="4572000"/>
          <p14:tracePt t="53355" x="3232150" y="4572000"/>
          <p14:tracePt t="53372" x="3219450" y="4572000"/>
          <p14:tracePt t="53388" x="3213100" y="4572000"/>
          <p14:tracePt t="53406" x="3200400" y="4572000"/>
          <p14:tracePt t="53421" x="3194050" y="4572000"/>
          <p14:tracePt t="53440" x="3181350" y="4572000"/>
          <p14:tracePt t="53469" x="3175000" y="4572000"/>
          <p14:tracePt t="57774" x="3168650" y="4572000"/>
          <p14:tracePt t="57785" x="3162300" y="4572000"/>
          <p14:tracePt t="57795" x="3155950" y="4572000"/>
          <p14:tracePt t="57806" x="3143250" y="4572000"/>
          <p14:tracePt t="57821" x="3136900" y="4572000"/>
          <p14:tracePt t="57838" x="3111500" y="4578350"/>
          <p14:tracePt t="57855" x="3105150" y="4578350"/>
          <p14:tracePt t="57871" x="3073400" y="4591050"/>
          <p14:tracePt t="57888" x="3067050" y="4591050"/>
          <p14:tracePt t="57905" x="3054350" y="4597400"/>
          <p14:tracePt t="57922" x="3035300" y="4597400"/>
          <p14:tracePt t="57938" x="3028950" y="4597400"/>
          <p14:tracePt t="57956" x="3022600" y="4603750"/>
          <p14:tracePt t="57972" x="3016250" y="4603750"/>
          <p14:tracePt t="57988" x="3009900" y="4610100"/>
          <p14:tracePt t="58006" x="3003550" y="4610100"/>
          <p14:tracePt t="58021" x="2997200" y="4610100"/>
          <p14:tracePt t="58038" x="2990850" y="4616450"/>
          <p14:tracePt t="58059" x="2990850" y="4622800"/>
          <p14:tracePt t="58071" x="2984500" y="4622800"/>
          <p14:tracePt t="58087" x="2984500" y="4629150"/>
          <p14:tracePt t="58104" x="2978150" y="4629150"/>
          <p14:tracePt t="58120" x="2971800" y="4629150"/>
          <p14:tracePt t="58137" x="2971800" y="4635500"/>
          <p14:tracePt t="58154" x="2965450" y="4641850"/>
          <p14:tracePt t="58187" x="2965450" y="4648200"/>
          <p14:tracePt t="58196" x="2959100" y="4648200"/>
          <p14:tracePt t="58206" x="2959100" y="4654550"/>
          <p14:tracePt t="58227" x="2959100" y="4660900"/>
          <p14:tracePt t="58259" x="2959100" y="4667250"/>
          <p14:tracePt t="58270" x="2959100" y="4673600"/>
          <p14:tracePt t="58280" x="2959100" y="4679950"/>
          <p14:tracePt t="58291" x="2959100" y="4686300"/>
          <p14:tracePt t="58312" x="2959100" y="4692650"/>
          <p14:tracePt t="58333" x="2959100" y="4699000"/>
          <p14:tracePt t="58378" x="2959100" y="4705350"/>
          <p14:tracePt t="58409" x="2959100" y="4711700"/>
          <p14:tracePt t="58451" x="2959100" y="4718050"/>
          <p14:tracePt t="58473" x="2959100" y="4724400"/>
          <p14:tracePt t="58483" x="2965450" y="4724400"/>
          <p14:tracePt t="58493" x="2965450" y="4730750"/>
          <p14:tracePt t="58535" x="2965450" y="4737100"/>
          <p14:tracePt t="58546" x="2971800" y="4737100"/>
          <p14:tracePt t="60556" x="2971800" y="4743450"/>
          <p14:tracePt t="60566" x="2971800" y="4749800"/>
          <p14:tracePt t="60577" x="2978150" y="4756150"/>
          <p14:tracePt t="60588" x="2978150" y="4762500"/>
          <p14:tracePt t="60603" x="2984500" y="4781550"/>
          <p14:tracePt t="60620" x="2990850" y="4819650"/>
          <p14:tracePt t="60637" x="2997200" y="4864100"/>
          <p14:tracePt t="60653" x="3003550" y="4914900"/>
          <p14:tracePt t="60670" x="3009900" y="4927600"/>
          <p14:tracePt t="60687" x="3016250" y="4959350"/>
          <p14:tracePt t="60703" x="3022600" y="4972050"/>
          <p14:tracePt t="60720" x="3035300" y="4997450"/>
          <p14:tracePt t="60737" x="3041650" y="5010150"/>
          <p14:tracePt t="60753" x="3048000" y="5016500"/>
          <p14:tracePt t="60770" x="3054350" y="5022850"/>
          <p14:tracePt t="60810" x="3060700" y="5022850"/>
          <p14:tracePt t="60821" x="3060700" y="5029200"/>
          <p14:tracePt t="60863" x="3060700" y="5035550"/>
          <p14:tracePt t="61709" x="3067050" y="5035550"/>
          <p14:tracePt t="61889" x="3073400" y="5035550"/>
          <p14:tracePt t="61910" x="3079750" y="5035550"/>
          <p14:tracePt t="62442" x="3086100" y="5035550"/>
          <p14:tracePt t="62453" x="3092450" y="5035550"/>
          <p14:tracePt t="62462" x="3098800" y="5022850"/>
          <p14:tracePt t="62473" x="3111500" y="5016500"/>
          <p14:tracePt t="62488" x="3117850" y="5010150"/>
          <p14:tracePt t="62505" x="3143250" y="4997450"/>
          <p14:tracePt t="62520" x="3149600" y="4997450"/>
          <p14:tracePt t="62537" x="3168650" y="4991100"/>
          <p14:tracePt t="62554" x="3181350" y="4984750"/>
          <p14:tracePt t="62571" x="3213100" y="4984750"/>
          <p14:tracePt t="62588" x="3238500" y="4984750"/>
          <p14:tracePt t="62604" x="3263900" y="4978400"/>
          <p14:tracePt t="62621" x="3289300" y="4978400"/>
          <p14:tracePt t="62638" x="3295650" y="4978400"/>
          <p14:tracePt t="62654" x="3321050" y="4978400"/>
          <p14:tracePt t="62671" x="3333750" y="4978400"/>
          <p14:tracePt t="62687" x="3359150" y="4978400"/>
          <p14:tracePt t="62704" x="3371850" y="4978400"/>
          <p14:tracePt t="62722" x="3403600" y="4978400"/>
          <p14:tracePt t="62738" x="3429000" y="4978400"/>
          <p14:tracePt t="62755" x="3435350" y="4978400"/>
          <p14:tracePt t="62771" x="3448050" y="4978400"/>
          <p14:tracePt t="62788" x="3454400" y="4978400"/>
          <p14:tracePt t="62804" x="3460750" y="4978400"/>
          <p14:tracePt t="62821" x="3467100" y="4978400"/>
          <p14:tracePt t="62838" x="3473450" y="4978400"/>
          <p14:tracePt t="62864" x="3479800" y="4978400"/>
          <p14:tracePt t="62916" x="3486150" y="4978400"/>
          <p14:tracePt t="64833" x="3492500" y="4972050"/>
          <p14:tracePt t="64842" x="3498850" y="4965700"/>
          <p14:tracePt t="64855" x="3511550" y="4959350"/>
          <p14:tracePt t="64871" x="3524250" y="4959350"/>
          <p14:tracePt t="64887" x="3556000" y="4946650"/>
          <p14:tracePt t="64904" x="3568700" y="4940300"/>
          <p14:tracePt t="64921" x="3606800" y="4933950"/>
          <p14:tracePt t="64937" x="3613150" y="4927600"/>
          <p14:tracePt t="64954" x="3632200" y="4921250"/>
          <p14:tracePt t="64972" x="3651250" y="4921250"/>
          <p14:tracePt t="64988" x="3663950" y="4921250"/>
          <p14:tracePt t="65005" x="3695700" y="4921250"/>
          <p14:tracePt t="65022" x="3740150" y="4921250"/>
          <p14:tracePt t="65038" x="3759200" y="4921250"/>
          <p14:tracePt t="65054" x="3790950" y="4921250"/>
          <p14:tracePt t="65071" x="3803650" y="4914900"/>
          <p14:tracePt t="65087" x="3835400" y="4914900"/>
          <p14:tracePt t="65104" x="3854450" y="4914900"/>
          <p14:tracePt t="65121" x="3879850" y="4914900"/>
          <p14:tracePt t="65139" x="3911600" y="4914900"/>
          <p14:tracePt t="65154" x="3937000" y="4908550"/>
          <p14:tracePt t="65171" x="3956050" y="4908550"/>
          <p14:tracePt t="65188" x="3968750" y="4908550"/>
          <p14:tracePt t="65203" x="3994150" y="4902200"/>
          <p14:tracePt t="65220" x="4000500" y="4902200"/>
          <p14:tracePt t="65236" x="4019550" y="4895850"/>
          <p14:tracePt t="65254" x="4025900" y="4895850"/>
          <p14:tracePt t="65269" x="4032250" y="4889500"/>
          <p14:tracePt t="65287" x="4032250" y="4883150"/>
          <p14:tracePt t="65303" x="4038600" y="4876800"/>
          <p14:tracePt t="65320" x="4044950" y="4870450"/>
          <p14:tracePt t="65336" x="4051300" y="4864100"/>
          <p14:tracePt t="65353" x="4057650" y="4851400"/>
          <p14:tracePt t="65371" x="4057650" y="4845050"/>
          <p14:tracePt t="65393" x="4057650" y="4832350"/>
          <p14:tracePt t="65404" x="4057650" y="4819650"/>
          <p14:tracePt t="65426" x="4057650" y="4813300"/>
          <p14:tracePt t="65437" x="4038600" y="4806950"/>
          <p14:tracePt t="65454" x="4019550" y="4800600"/>
          <p14:tracePt t="65471" x="3975100" y="4787900"/>
          <p14:tracePt t="65488" x="3956050" y="4787900"/>
          <p14:tracePt t="65504" x="3930650" y="4787900"/>
          <p14:tracePt t="65521" x="3917950" y="4787900"/>
          <p14:tracePt t="65537" x="3911600" y="4787900"/>
          <p14:tracePt t="65554" x="3905250" y="4794250"/>
          <p14:tracePt t="65571" x="3905250" y="4800600"/>
          <p14:tracePt t="65587" x="3898900" y="4806950"/>
          <p14:tracePt t="65605" x="3898900" y="4826000"/>
          <p14:tracePt t="65625" x="3898900" y="4832350"/>
          <p14:tracePt t="65638" x="3898900" y="4845050"/>
          <p14:tracePt t="65654" x="3905250" y="4851400"/>
          <p14:tracePt t="65671" x="3949700" y="4883150"/>
          <p14:tracePt t="65688" x="3987800" y="4889500"/>
          <p14:tracePt t="65704" x="4038600" y="4908550"/>
          <p14:tracePt t="65722" x="4108450" y="4927600"/>
          <p14:tracePt t="65737" x="4165600" y="4933950"/>
          <p14:tracePt t="65754" x="4260850" y="4953000"/>
          <p14:tracePt t="65771" x="4298950" y="4959350"/>
          <p14:tracePt t="65788" x="4356100" y="4965700"/>
          <p14:tracePt t="65804" x="4400550" y="4978400"/>
          <p14:tracePt t="65821" x="4451350" y="4997450"/>
          <p14:tracePt t="65837" x="4470400" y="5016500"/>
          <p14:tracePt t="65854" x="4508500" y="5029200"/>
          <p14:tracePt t="65872" x="4514850" y="5035550"/>
          <p14:tracePt t="65886" x="4521200" y="5035550"/>
          <p14:tracePt t="66366" x="4527550" y="5035550"/>
          <p14:tracePt t="66376" x="4533900" y="5029200"/>
          <p14:tracePt t="66387" x="4540250" y="5022850"/>
          <p14:tracePt t="66397" x="4546600" y="5010150"/>
          <p14:tracePt t="66407" x="4559300" y="4997450"/>
          <p14:tracePt t="66419" x="4565650" y="4991100"/>
          <p14:tracePt t="66436" x="4572000" y="4978400"/>
          <p14:tracePt t="66453" x="4584700" y="4965700"/>
          <p14:tracePt t="66469" x="4591050" y="4953000"/>
          <p14:tracePt t="66486" x="4622800" y="4933950"/>
          <p14:tracePt t="66503" x="4635500" y="4914900"/>
          <p14:tracePt t="66519" x="4641850" y="4914900"/>
          <p14:tracePt t="66536" x="4660900" y="4902200"/>
          <p14:tracePt t="66553" x="4660900" y="4895850"/>
          <p14:tracePt t="66571" x="4667250" y="4889500"/>
          <p14:tracePt t="66588" x="4673600" y="4889500"/>
          <p14:tracePt t="66610" x="4679950" y="4883150"/>
          <p14:tracePt t="66811" x="4686300" y="4876800"/>
          <p14:tracePt t="66821" x="4692650" y="4876800"/>
          <p14:tracePt t="66832" x="4705350" y="4876800"/>
          <p14:tracePt t="66843" x="4724400" y="4876800"/>
          <p14:tracePt t="66855" x="4743450" y="4876800"/>
          <p14:tracePt t="66871" x="4775200" y="4876800"/>
          <p14:tracePt t="66887" x="4819650" y="4876800"/>
          <p14:tracePt t="66904" x="4845050" y="4876800"/>
          <p14:tracePt t="66920" x="4876800" y="4876800"/>
          <p14:tracePt t="66937" x="4895850" y="4883150"/>
          <p14:tracePt t="66954" x="4908550" y="4889500"/>
          <p14:tracePt t="66972" x="4914900" y="4895850"/>
          <p14:tracePt t="66990" x="4921250" y="4895850"/>
          <p14:tracePt t="68271" x="4921250" y="4902200"/>
          <p14:tracePt t="68292" x="4908550" y="4908550"/>
          <p14:tracePt t="68303" x="4902200" y="4908550"/>
          <p14:tracePt t="68313" x="4889500" y="4914900"/>
          <p14:tracePt t="68324" x="4883150" y="4914900"/>
          <p14:tracePt t="68337" x="4870450" y="4914900"/>
          <p14:tracePt t="68354" x="4864100" y="4914900"/>
          <p14:tracePt t="68370" x="4851400" y="4921250"/>
          <p14:tracePt t="68387" x="4832350" y="4921250"/>
          <p14:tracePt t="68404" x="4826000" y="4921250"/>
          <p14:tracePt t="68421" x="4794250" y="4921250"/>
          <p14:tracePt t="68437" x="4775200" y="4927600"/>
          <p14:tracePt t="68454" x="4705350" y="4927600"/>
          <p14:tracePt t="68472" x="4679950" y="4933950"/>
          <p14:tracePt t="68473" x="4648200" y="4940300"/>
          <p14:tracePt t="68489" x="4622800" y="4940300"/>
          <p14:tracePt t="68505" x="4578350" y="4946650"/>
          <p14:tracePt t="68521" x="4559300" y="4959350"/>
          <p14:tracePt t="68538" x="4508500" y="4965700"/>
          <p14:tracePt t="68554" x="4495800" y="4965700"/>
          <p14:tracePt t="68571" x="4464050" y="4972050"/>
          <p14:tracePt t="68589" x="4445000" y="4972050"/>
          <p14:tracePt t="68610" x="4438650" y="4972050"/>
          <p14:tracePt t="68621" x="4432300" y="4972050"/>
          <p14:tracePt t="68673" x="4432300" y="4978400"/>
          <p14:tracePt t="68683" x="4425950" y="4978400"/>
          <p14:tracePt t="68693" x="4419600" y="4978400"/>
          <p14:tracePt t="68714" x="4413250" y="4978400"/>
          <p14:tracePt t="68853" x="4419600" y="4984750"/>
          <p14:tracePt t="68864" x="4432300" y="4984750"/>
          <p14:tracePt t="68874" x="4451350" y="4984750"/>
          <p14:tracePt t="68887" x="4470400" y="4984750"/>
          <p14:tracePt t="68904" x="4502150" y="4984750"/>
          <p14:tracePt t="68920" x="4635500" y="4984750"/>
          <p14:tracePt t="68938" x="4775200" y="4984750"/>
          <p14:tracePt t="68954" x="4864100" y="4984750"/>
          <p14:tracePt t="68971" x="5080000" y="4984750"/>
          <p14:tracePt t="68988" x="5168900" y="4984750"/>
          <p14:tracePt t="69004" x="5295900" y="4991100"/>
          <p14:tracePt t="69021" x="5353050" y="4997450"/>
          <p14:tracePt t="69037" x="5435600" y="5029200"/>
          <p14:tracePt t="69054" x="5499100" y="5041900"/>
          <p14:tracePt t="69071" x="5511800" y="5041900"/>
          <p14:tracePt t="69088" x="5530850" y="5048250"/>
          <p14:tracePt t="69107" x="5537200" y="5048250"/>
          <p14:tracePt t="69361" x="5543550" y="5048250"/>
          <p14:tracePt t="69372" x="5575300" y="5048250"/>
          <p14:tracePt t="69383" x="5613400" y="5048250"/>
          <p14:tracePt t="69394" x="5651500" y="5048250"/>
          <p14:tracePt t="69404" x="5740400" y="5041900"/>
          <p14:tracePt t="69420" x="5880100" y="5035550"/>
          <p14:tracePt t="69437" x="6172200" y="4991100"/>
          <p14:tracePt t="69454" x="6337300" y="4965700"/>
          <p14:tracePt t="69470" x="6769100" y="4940300"/>
          <p14:tracePt t="69488" x="7010400" y="4914900"/>
          <p14:tracePt t="69504" x="7150100" y="4908550"/>
          <p14:tracePt t="69520" x="7327900" y="4895850"/>
          <p14:tracePt t="69537" x="7378700" y="4895850"/>
          <p14:tracePt t="69553" x="7461250" y="4895850"/>
          <p14:tracePt t="69571" x="7480300" y="4895850"/>
          <p14:tracePt t="69587" x="7518400" y="4889500"/>
          <p14:tracePt t="69605" x="7556500" y="4876800"/>
          <p14:tracePt t="69620" x="7575550" y="4870450"/>
          <p14:tracePt t="69637" x="7607300" y="4851400"/>
          <p14:tracePt t="69653" x="7626350" y="4845050"/>
          <p14:tracePt t="69670" x="7664450" y="4806950"/>
          <p14:tracePt t="69686" x="7677150" y="4794250"/>
          <p14:tracePt t="69704" x="7708900" y="4775200"/>
          <p14:tracePt t="69721" x="7727950" y="4756150"/>
          <p14:tracePt t="69738" x="7727950" y="4749800"/>
          <p14:tracePt t="69755" x="7734300" y="4743450"/>
          <p14:tracePt t="69771" x="7734300" y="4737100"/>
          <p14:tracePt t="69787" x="7734300" y="4724400"/>
          <p14:tracePt t="69804" x="7734300" y="4711700"/>
          <p14:tracePt t="69821" x="7677150" y="4673600"/>
          <p14:tracePt t="69839" x="7569200" y="4641850"/>
          <p14:tracePt t="69853" x="7480300" y="4641850"/>
          <p14:tracePt t="69869" x="7277100" y="4629150"/>
          <p14:tracePt t="69886" x="7200900" y="4629150"/>
          <p14:tracePt t="69903" x="7048500" y="4629150"/>
          <p14:tracePt t="69919" x="6946900" y="4629150"/>
          <p14:tracePt t="69936" x="6762750" y="4641850"/>
          <p14:tracePt t="69953" x="6635750" y="4660900"/>
          <p14:tracePt t="69969" x="6578600" y="4667250"/>
          <p14:tracePt t="69986" x="6451600" y="4686300"/>
          <p14:tracePt t="70003" x="6394450" y="4699000"/>
          <p14:tracePt t="70020" x="6305550" y="4705350"/>
          <p14:tracePt t="70039" x="6235700" y="4705350"/>
          <p14:tracePt t="70055" x="6210300" y="4705350"/>
          <p14:tracePt t="70070" x="6127750" y="4705350"/>
          <p14:tracePt t="70087" x="6064250" y="4705350"/>
          <p14:tracePt t="70103" x="5886450" y="4705350"/>
          <p14:tracePt t="70121" x="5797550" y="4705350"/>
          <p14:tracePt t="70137" x="5619750" y="4705350"/>
          <p14:tracePt t="70155" x="5365750" y="4718050"/>
          <p14:tracePt t="70170" x="5251450" y="4730750"/>
          <p14:tracePt t="70187" x="4902200" y="4787900"/>
          <p14:tracePt t="70204" x="4711700" y="4800600"/>
          <p14:tracePt t="70219" x="4457700" y="4832350"/>
          <p14:tracePt t="70236" x="4318000" y="4845050"/>
          <p14:tracePt t="70255" x="4089400" y="4864100"/>
          <p14:tracePt t="70271" x="3867150" y="4914900"/>
          <p14:tracePt t="70287" x="3778250" y="4946650"/>
          <p14:tracePt t="70304" x="3619500" y="4978400"/>
          <p14:tracePt t="70320" x="3556000" y="4997450"/>
          <p14:tracePt t="70337" x="3479800" y="5022850"/>
          <p14:tracePt t="70354" x="3460750" y="5022850"/>
          <p14:tracePt t="70371" x="3435350" y="5029200"/>
          <p14:tracePt t="70387" x="3429000" y="5029200"/>
          <p14:tracePt t="70737" x="3422650" y="5029200"/>
          <p14:tracePt t="70747" x="3403600" y="5029200"/>
          <p14:tracePt t="70758" x="3390900" y="5029200"/>
          <p14:tracePt t="70772" x="3371850" y="5029200"/>
          <p14:tracePt t="70787" x="3352800" y="5022850"/>
          <p14:tracePt t="70803" x="3289300" y="4991100"/>
          <p14:tracePt t="70821" x="3238500" y="4959350"/>
          <p14:tracePt t="70837" x="3213100" y="4946650"/>
          <p14:tracePt t="70854" x="3111500" y="4908550"/>
          <p14:tracePt t="70870" x="3016250" y="4889500"/>
          <p14:tracePt t="70888" x="2882900" y="4864100"/>
          <p14:tracePt t="70903" x="2832100" y="4851400"/>
          <p14:tracePt t="70921" x="2686050" y="4826000"/>
          <p14:tracePt t="70938" x="2540000" y="4787900"/>
          <p14:tracePt t="70954" x="2476500" y="4775200"/>
          <p14:tracePt t="70970" x="2381250" y="4756150"/>
          <p14:tracePt t="70988" x="2343150" y="4749800"/>
          <p14:tracePt t="71003" x="2279650" y="4743450"/>
          <p14:tracePt t="71019" x="2254250" y="4743450"/>
          <p14:tracePt t="71036" x="2216150" y="4743450"/>
          <p14:tracePt t="71053" x="2209800" y="4743450"/>
          <p14:tracePt t="71053" x="2197100" y="4743450"/>
          <p14:tracePt t="71069" x="2190750" y="4743450"/>
          <p14:tracePt t="71086" x="2184400" y="4743450"/>
          <p14:tracePt t="71106" x="2178050" y="4743450"/>
          <p14:tracePt t="71119" x="2171700" y="4743450"/>
          <p14:tracePt t="71136" x="2165350" y="4743450"/>
          <p14:tracePt t="71153" x="2133600" y="4762500"/>
          <p14:tracePt t="71169" x="2114550" y="4775200"/>
          <p14:tracePt t="71186" x="2070100" y="4806950"/>
          <p14:tracePt t="71202" x="2012950" y="4832350"/>
          <p14:tracePt t="71219" x="1968500" y="4851400"/>
          <p14:tracePt t="71236" x="1892300" y="4883150"/>
          <p14:tracePt t="71253" x="1860550" y="4902200"/>
          <p14:tracePt t="71271" x="1828800" y="4914900"/>
          <p14:tracePt t="71289" x="1809750" y="4927600"/>
          <p14:tracePt t="71304" x="1797050" y="4927600"/>
          <p14:tracePt t="71321" x="1790700" y="4933950"/>
          <p14:tracePt t="71383" x="1790700" y="4940300"/>
          <p14:tracePt t="71404" x="1797050" y="4940300"/>
          <p14:tracePt t="71414" x="1816100" y="4940300"/>
          <p14:tracePt t="71426" x="1847850" y="4946650"/>
          <p14:tracePt t="71437" x="1873250" y="4946650"/>
          <p14:tracePt t="71454" x="1924050" y="4946650"/>
          <p14:tracePt t="71470" x="2089150" y="4946650"/>
          <p14:tracePt t="71488" x="2178050" y="4933950"/>
          <p14:tracePt t="71503" x="2393950" y="4921250"/>
          <p14:tracePt t="71520" x="2730500" y="4908550"/>
          <p14:tracePt t="71536" x="2825750" y="4908550"/>
          <p14:tracePt t="71553" x="3016250" y="4908550"/>
          <p14:tracePt t="71570" x="3105150" y="4908550"/>
          <p14:tracePt t="71586" x="3238500" y="4908550"/>
          <p14:tracePt t="71603" x="3276600" y="4908550"/>
          <p14:tracePt t="71604" x="3308350" y="4908550"/>
          <p14:tracePt t="71620" x="3314700" y="4908550"/>
          <p14:tracePt t="71637" x="3346450" y="4908550"/>
          <p14:tracePt t="71654" x="3352800" y="4908550"/>
          <p14:tracePt t="71670" x="3365500" y="4908550"/>
          <p14:tracePt t="71687" x="3378200" y="4908550"/>
          <p14:tracePt t="71704" x="3390900" y="4908550"/>
          <p14:tracePt t="71723" x="3397250" y="4908550"/>
          <p14:tracePt t="71738" x="3409950" y="4908550"/>
          <p14:tracePt t="71754" x="3435350" y="4908550"/>
          <p14:tracePt t="71771" x="3448050" y="4908550"/>
          <p14:tracePt t="71787" x="3473450" y="4908550"/>
          <p14:tracePt t="71805" x="3486150" y="4908550"/>
          <p14:tracePt t="71806" x="3505200" y="4921250"/>
          <p14:tracePt t="71821" x="3524250" y="4921250"/>
          <p14:tracePt t="71838" x="3556000" y="4921250"/>
          <p14:tracePt t="71854" x="3562350" y="4921250"/>
          <p14:tracePt t="71871" x="3581400" y="4921250"/>
          <p14:tracePt t="71901" x="3587750" y="4921250"/>
          <p14:tracePt t="71945" x="3568700" y="4921250"/>
          <p14:tracePt t="71954" x="3517900" y="4921250"/>
          <p14:tracePt t="71964" x="3441700" y="4921250"/>
          <p14:tracePt t="71976" x="3302000" y="4933950"/>
          <p14:tracePt t="71989" x="3162300" y="4933950"/>
          <p14:tracePt t="72004" x="3009900" y="4933950"/>
          <p14:tracePt t="72019" x="2768600" y="4933950"/>
          <p14:tracePt t="72036" x="2641600" y="4933950"/>
          <p14:tracePt t="72053" x="2470150" y="4933950"/>
          <p14:tracePt t="72071" x="2387600" y="4933950"/>
          <p14:tracePt t="72087" x="2368550" y="4927600"/>
          <p14:tracePt t="72103" x="2349500" y="4927600"/>
          <p14:tracePt t="72120" x="2343150" y="4927600"/>
          <p14:tracePt t="76290" x="2336800" y="4927600"/>
          <p14:tracePt t="76332" x="2330450" y="4927600"/>
          <p14:tracePt t="76438" x="2330450" y="4933950"/>
          <p14:tracePt t="76448" x="2343150" y="4940300"/>
          <p14:tracePt t="76459" x="2362200" y="4946650"/>
          <p14:tracePt t="76470" x="2374900" y="4946650"/>
          <p14:tracePt t="76487" x="2393950" y="4953000"/>
          <p14:tracePt t="76504" x="2457450" y="4972050"/>
          <p14:tracePt t="76521" x="2495550" y="4978400"/>
          <p14:tracePt t="76537" x="2616200" y="4991100"/>
          <p14:tracePt t="76555" x="2705100" y="4997450"/>
          <p14:tracePt t="76569" x="2736850" y="5003800"/>
          <p14:tracePt t="76586" x="2832100" y="5022850"/>
          <p14:tracePt t="76603" x="2876550" y="5029200"/>
          <p14:tracePt t="76620" x="2940050" y="5035550"/>
          <p14:tracePt t="76636" x="2971800" y="5041900"/>
          <p14:tracePt t="76653" x="3041650" y="5067300"/>
          <p14:tracePt t="76671" x="3098800" y="5092700"/>
          <p14:tracePt t="76686" x="3136900" y="5099050"/>
          <p14:tracePt t="76704" x="3206750" y="5111750"/>
          <p14:tracePt t="76720" x="3238500" y="5111750"/>
          <p14:tracePt t="76737" x="3276600" y="5111750"/>
          <p14:tracePt t="76753" x="3295650" y="5124450"/>
          <p14:tracePt t="76771" x="3321050" y="5124450"/>
          <p14:tracePt t="76786" x="3340100" y="5124450"/>
          <p14:tracePt t="76802" x="3346450" y="5124450"/>
          <p14:tracePt t="76849" x="3352800" y="5124450"/>
          <p14:tracePt t="76934" x="3346450" y="5124450"/>
          <p14:tracePt t="76945" x="3327400" y="5124450"/>
          <p14:tracePt t="76955" x="3314700" y="5124450"/>
          <p14:tracePt t="76969" x="3295650" y="5124450"/>
          <p14:tracePt t="76985" x="3276600" y="5124450"/>
          <p14:tracePt t="77003" x="3238500" y="5124450"/>
          <p14:tracePt t="77019" x="3181350" y="5124450"/>
          <p14:tracePt t="77035" x="3149600" y="5124450"/>
          <p14:tracePt t="77054" x="3073400" y="5137150"/>
          <p14:tracePt t="77070" x="3041650" y="5143500"/>
          <p14:tracePt t="77087" x="2965450" y="5149850"/>
          <p14:tracePt t="77105" x="2819400" y="5162550"/>
          <p14:tracePt t="77120" x="2755900" y="5162550"/>
          <p14:tracePt t="77136" x="2679700" y="5162550"/>
          <p14:tracePt t="77153" x="2647950" y="5168900"/>
          <p14:tracePt t="77170" x="2603500" y="5168900"/>
          <p14:tracePt t="77187" x="2590800" y="5168900"/>
          <p14:tracePt t="77203" x="2565400" y="5168900"/>
          <p14:tracePt t="77220" x="2559050" y="5168900"/>
          <p14:tracePt t="77242" x="2552700" y="5168900"/>
          <p14:tracePt t="77295" x="2552700" y="5175250"/>
          <p14:tracePt t="77337" x="2565400" y="5175250"/>
          <p14:tracePt t="77348" x="2584450" y="5187950"/>
          <p14:tracePt t="77359" x="2616200" y="5194300"/>
          <p14:tracePt t="77370" x="2654300" y="5194300"/>
          <p14:tracePt t="77386" x="2705100" y="5200650"/>
          <p14:tracePt t="77403" x="2813050" y="5213350"/>
          <p14:tracePt t="77420" x="2901950" y="5213350"/>
          <p14:tracePt t="77436" x="3105150" y="5213350"/>
          <p14:tracePt t="77454" x="3244850" y="5213350"/>
          <p14:tracePt t="77470" x="3333750" y="5213350"/>
          <p14:tracePt t="77487" x="3511550" y="5207000"/>
          <p14:tracePt t="77503" x="3562350" y="5207000"/>
          <p14:tracePt t="77520" x="3644900" y="5200650"/>
          <p14:tracePt t="77537" x="3676650" y="5200650"/>
          <p14:tracePt t="77553" x="3695700" y="5200650"/>
          <p14:tracePt t="77570" x="3708400" y="5200650"/>
          <p14:tracePt t="77591" x="3714750" y="5200650"/>
          <p14:tracePt t="77623" x="3721100" y="5200650"/>
          <p14:tracePt t="77665" x="3727450" y="5200650"/>
          <p14:tracePt t="78258" x="3727450" y="5194300"/>
          <p14:tracePt t="78279" x="3733800" y="5194300"/>
          <p14:tracePt t="81753" x="3727450" y="5194300"/>
          <p14:tracePt t="81762" x="3721100" y="5194300"/>
          <p14:tracePt t="81773" x="3708400" y="5194300"/>
          <p14:tracePt t="81787" x="3702050" y="5194300"/>
          <p14:tracePt t="81804" x="3695700" y="5194300"/>
          <p14:tracePt t="81820" x="3683000" y="5194300"/>
          <p14:tracePt t="81837" x="3663950" y="5200650"/>
          <p14:tracePt t="81853" x="3657600" y="5207000"/>
          <p14:tracePt t="81870" x="3625850" y="5213350"/>
          <p14:tracePt t="81887" x="3606800" y="5213350"/>
          <p14:tracePt t="81902" x="3562350" y="5213350"/>
          <p14:tracePt t="81918" x="3543300" y="5213350"/>
          <p14:tracePt t="81935" x="3517900" y="5213350"/>
          <p14:tracePt t="81952" x="3505200" y="5213350"/>
          <p14:tracePt t="81969" x="3498850" y="5213350"/>
          <p14:tracePt t="81986" x="3486150" y="5213350"/>
          <p14:tracePt t="82016" x="3479800" y="5213350"/>
          <p14:tracePt t="82060" x="3473450" y="5213350"/>
          <p14:tracePt t="82102" x="3473450" y="5219700"/>
          <p14:tracePt t="82111" x="3460750" y="5219700"/>
          <p14:tracePt t="82122" x="3454400" y="5219700"/>
          <p14:tracePt t="82135" x="3441700" y="5226050"/>
          <p14:tracePt t="82152" x="3422650" y="5232400"/>
          <p14:tracePt t="82169" x="3371850" y="5245100"/>
          <p14:tracePt t="82185" x="3327400" y="5264150"/>
          <p14:tracePt t="82202" x="3308350" y="5270500"/>
          <p14:tracePt t="82219" x="3282950" y="5283200"/>
          <p14:tracePt t="82236" x="3270250" y="5289550"/>
          <p14:tracePt t="82253" x="3251200" y="5295900"/>
          <p14:tracePt t="82271" x="3244850" y="5295900"/>
          <p14:tracePt t="82273" x="3238500" y="5302250"/>
          <p14:tracePt t="82292" x="3232150" y="5302250"/>
          <p14:tracePt t="82313" x="3225800" y="5302250"/>
          <p14:tracePt t="82323" x="3219450" y="5308600"/>
          <p14:tracePt t="82336" x="3213100" y="5308600"/>
          <p14:tracePt t="82353" x="3206750" y="5314950"/>
          <p14:tracePt t="82370" x="3187700" y="5340350"/>
          <p14:tracePt t="82387" x="3162300" y="5372100"/>
          <p14:tracePt t="82403" x="3143250" y="5416550"/>
          <p14:tracePt t="82421" x="3117850" y="5467350"/>
          <p14:tracePt t="82436" x="3111500" y="5486400"/>
          <p14:tracePt t="82453" x="3092450" y="5537200"/>
          <p14:tracePt t="82468" x="3092450" y="5556250"/>
          <p14:tracePt t="82485" x="3092450" y="5600700"/>
          <p14:tracePt t="82502" x="3092450" y="5619750"/>
          <p14:tracePt t="82518" x="3098800" y="5657850"/>
          <p14:tracePt t="82536" x="3117850" y="5695950"/>
          <p14:tracePt t="82552" x="3130550" y="5715000"/>
          <p14:tracePt t="82568" x="3168650" y="5753100"/>
          <p14:tracePt t="82585" x="3181350" y="5765800"/>
          <p14:tracePt t="82602" x="3213100" y="5784850"/>
          <p14:tracePt t="82618" x="3219450" y="5797550"/>
          <p14:tracePt t="82635" x="3244850" y="5810250"/>
          <p14:tracePt t="82652" x="3263900" y="5816600"/>
          <p14:tracePt t="82668" x="3276600" y="5822950"/>
          <p14:tracePt t="82685" x="3282950" y="5829300"/>
          <p14:tracePt t="82701" x="3289300" y="5829300"/>
          <p14:tracePt t="82718" x="3295650" y="5829300"/>
          <p14:tracePt t="82746" x="3302000" y="5829300"/>
          <p14:tracePt t="84186" x="3308350" y="5829300"/>
          <p14:tracePt t="84197" x="3321050" y="5829300"/>
          <p14:tracePt t="84208" x="3327400" y="5829300"/>
          <p14:tracePt t="84219" x="3340100" y="5816600"/>
          <p14:tracePt t="84236" x="3352800" y="5803900"/>
          <p14:tracePt t="84253" x="3390900" y="5765800"/>
          <p14:tracePt t="84270" x="3403600" y="5753100"/>
          <p14:tracePt t="84287" x="3429000" y="5727700"/>
          <p14:tracePt t="84303" x="3454400" y="5702300"/>
          <p14:tracePt t="84319" x="3460750" y="5689600"/>
          <p14:tracePt t="84336" x="3479800" y="5670550"/>
          <p14:tracePt t="84352" x="3486150" y="5664200"/>
          <p14:tracePt t="84369" x="3498850" y="5651500"/>
          <p14:tracePt t="84388" x="3498850" y="5645150"/>
          <p14:tracePt t="84402" x="3498850" y="5638800"/>
          <p14:tracePt t="84419" x="3505200" y="5632450"/>
          <p14:tracePt t="84451" x="3511550" y="5632450"/>
          <p14:tracePt t="84460" x="3511550" y="5626100"/>
          <p14:tracePt t="84471" x="3511550" y="5607050"/>
          <p14:tracePt t="84485" x="3511550" y="5600700"/>
          <p14:tracePt t="84502" x="3511550" y="5594350"/>
          <p14:tracePt t="84519" x="3511550" y="5581650"/>
          <p14:tracePt t="84536" x="3511550" y="5575300"/>
          <p14:tracePt t="84553" x="3511550" y="5568950"/>
          <p14:tracePt t="84588" x="3511550" y="5562600"/>
          <p14:tracePt t="84601" x="3511550" y="5556250"/>
          <p14:tracePt t="84620" x="3511550" y="5543550"/>
          <p14:tracePt t="84631" x="3511550" y="5537200"/>
          <p14:tracePt t="84652" x="3511550" y="5530850"/>
          <p14:tracePt t="84673" x="3511550" y="5524500"/>
          <p14:tracePt t="84683" x="3517900" y="5518150"/>
          <p14:tracePt t="84726" x="3524250" y="5511800"/>
          <p14:tracePt t="84737" x="3524250" y="5505450"/>
          <p14:tracePt t="84747" x="3530600" y="5505450"/>
          <p14:tracePt t="84768" x="3530600" y="5499100"/>
          <p14:tracePt t="84789" x="3536950" y="5499100"/>
          <p14:tracePt t="84821" x="3536950" y="5492750"/>
          <p14:tracePt t="85276" x="3543300" y="5492750"/>
          <p14:tracePt t="85287" x="3549650" y="5492750"/>
          <p14:tracePt t="85297" x="3562350" y="5486400"/>
          <p14:tracePt t="85308" x="3581400" y="5486400"/>
          <p14:tracePt t="85320" x="3594100" y="5486400"/>
          <p14:tracePt t="85336" x="3613150" y="5486400"/>
          <p14:tracePt t="85353" x="3657600" y="5486400"/>
          <p14:tracePt t="85369" x="3676650" y="5486400"/>
          <p14:tracePt t="85387" x="3708400" y="5486400"/>
          <p14:tracePt t="85403" x="3740150" y="5486400"/>
          <p14:tracePt t="85419" x="3759200" y="5486400"/>
          <p14:tracePt t="85436" x="3803650" y="5486400"/>
          <p14:tracePt t="85453" x="3822700" y="5486400"/>
          <p14:tracePt t="85470" x="3848100" y="5486400"/>
          <p14:tracePt t="85486" x="3860800" y="5486400"/>
          <p14:tracePt t="85502" x="3886200" y="5486400"/>
          <p14:tracePt t="85521" x="3898900" y="5486400"/>
          <p14:tracePt t="85536" x="3905250" y="5486400"/>
          <p14:tracePt t="85553" x="3917950" y="5486400"/>
          <p14:tracePt t="85570" x="3924300" y="5486400"/>
          <p14:tracePt t="85586" x="3930650" y="5486400"/>
          <p14:tracePt t="85603" x="3943350" y="5486400"/>
          <p14:tracePt t="85619" x="3962400" y="5486400"/>
          <p14:tracePt t="85636" x="3994150" y="5486400"/>
          <p14:tracePt t="85653" x="4006850" y="5486400"/>
          <p14:tracePt t="85669" x="4038600" y="5486400"/>
          <p14:tracePt t="85686" x="4051300" y="5486400"/>
          <p14:tracePt t="85702" x="4076700" y="5486400"/>
          <p14:tracePt t="85719" x="4089400" y="5486400"/>
          <p14:tracePt t="85736" x="4114800" y="5486400"/>
          <p14:tracePt t="85753" x="4127500" y="5486400"/>
          <p14:tracePt t="85770" x="4140200" y="5486400"/>
          <p14:tracePt t="85785" x="4152900" y="5486400"/>
          <p14:tracePt t="85803" x="4159250" y="5486400"/>
          <p14:tracePt t="85819" x="4165600" y="5486400"/>
          <p14:tracePt t="85837" x="4171950" y="5486400"/>
          <p14:tracePt t="85912" x="4171950" y="5480050"/>
          <p14:tracePt t="85944" x="4171950" y="5473700"/>
          <p14:tracePt t="85954" x="4171950" y="5467350"/>
          <p14:tracePt t="85964" x="4171950" y="5461000"/>
          <p14:tracePt t="85975" x="4171950" y="5454650"/>
          <p14:tracePt t="85986" x="4171950" y="5448300"/>
          <p14:tracePt t="86002" x="4165600" y="5441950"/>
          <p14:tracePt t="86019" x="4152900" y="5429250"/>
          <p14:tracePt t="86035" x="4140200" y="5410200"/>
          <p14:tracePt t="86051" x="4095750" y="5372100"/>
          <p14:tracePt t="86068" x="4076700" y="5346700"/>
          <p14:tracePt t="86085" x="4032250" y="5314950"/>
          <p14:tracePt t="86101" x="3987800" y="5283200"/>
          <p14:tracePt t="86118" x="3975100" y="5270500"/>
          <p14:tracePt t="86135" x="3943350" y="5251450"/>
          <p14:tracePt t="86151" x="3911600" y="5245100"/>
          <p14:tracePt t="86168" x="3841750" y="5226050"/>
          <p14:tracePt t="86185" x="3759200" y="5219700"/>
          <p14:tracePt t="86201" x="3708400" y="5207000"/>
          <p14:tracePt t="86220" x="3613150" y="5207000"/>
          <p14:tracePt t="86236" x="3549650" y="5207000"/>
          <p14:tracePt t="86253" x="3435350" y="5207000"/>
          <p14:tracePt t="86270" x="3384550" y="5207000"/>
          <p14:tracePt t="86286" x="3308350" y="5207000"/>
          <p14:tracePt t="86304" x="3257550" y="5207000"/>
          <p14:tracePt t="86319" x="3244850" y="5207000"/>
          <p14:tracePt t="86336" x="3219450" y="5219700"/>
          <p14:tracePt t="86352" x="3206750" y="5232400"/>
          <p14:tracePt t="86369" x="3194050" y="5251450"/>
          <p14:tracePt t="86387" x="3187700" y="5276850"/>
          <p14:tracePt t="86388" x="3181350" y="5308600"/>
          <p14:tracePt t="86402" x="3175000" y="5334000"/>
          <p14:tracePt t="86420" x="3175000" y="5384800"/>
          <p14:tracePt t="86435" x="3175000" y="5403850"/>
          <p14:tracePt t="86452" x="3175000" y="5435600"/>
          <p14:tracePt t="86469" x="3175000" y="5461000"/>
          <p14:tracePt t="86486" x="3187700" y="5492750"/>
          <p14:tracePt t="86502" x="3200400" y="5524500"/>
          <p14:tracePt t="86519" x="3244850" y="5556250"/>
          <p14:tracePt t="86536" x="3308350" y="5588000"/>
          <p14:tracePt t="86553" x="3327400" y="5600700"/>
          <p14:tracePt t="86569" x="3397250" y="5619750"/>
          <p14:tracePt t="86586" x="3416300" y="5626100"/>
          <p14:tracePt t="86603" x="3460750" y="5632450"/>
          <p14:tracePt t="86619" x="3479800" y="5645150"/>
          <p14:tracePt t="86621" x="3511550" y="5645150"/>
          <p14:tracePt t="86636" x="3530600" y="5645150"/>
          <p14:tracePt t="86653" x="3568700" y="5645150"/>
          <p14:tracePt t="86670" x="3594100" y="5645150"/>
          <p14:tracePt t="86686" x="3613150" y="5645150"/>
          <p14:tracePt t="86702" x="3619500" y="5645150"/>
          <p14:tracePt t="86719" x="3632200" y="5645150"/>
          <p14:tracePt t="86736" x="3638550" y="5645150"/>
          <p14:tracePt t="86759" x="3644900" y="5645150"/>
          <p14:tracePt t="86811" x="3651250" y="5645150"/>
          <p14:tracePt t="87002" x="3651250" y="5638800"/>
          <p14:tracePt t="87012" x="3657600" y="5626100"/>
          <p14:tracePt t="87022" x="3663950" y="5613400"/>
          <p14:tracePt t="87036" x="3670300" y="5607050"/>
          <p14:tracePt t="87053" x="3676650" y="5588000"/>
          <p14:tracePt t="87055" x="3689350" y="5575300"/>
          <p14:tracePt t="87070" x="3695700" y="5562600"/>
          <p14:tracePt t="87086" x="3721100" y="5524500"/>
          <p14:tracePt t="87106" x="3727450" y="5511800"/>
          <p14:tracePt t="87127" x="3733800" y="5505450"/>
          <p14:tracePt t="87138" x="3733800" y="5499100"/>
          <p14:tracePt t="87151" x="3733800" y="5492750"/>
          <p14:tracePt t="87168" x="3733800" y="5486400"/>
          <p14:tracePt t="87185" x="3733800" y="5461000"/>
          <p14:tracePt t="87201" x="3702050" y="5435600"/>
          <p14:tracePt t="87218" x="3657600" y="5410200"/>
          <p14:tracePt t="87234" x="3536950" y="5372100"/>
          <p14:tracePt t="87251" x="3498850" y="5365750"/>
          <p14:tracePt t="87268" x="3416300" y="5365750"/>
          <p14:tracePt t="87285" x="3378200" y="5365750"/>
          <p14:tracePt t="87301" x="3321050" y="5372100"/>
          <p14:tracePt t="87318" x="3314700" y="5384800"/>
          <p14:tracePt t="87335" x="3308350" y="5384800"/>
          <p14:tracePt t="87351" x="3308350" y="5403850"/>
          <p14:tracePt t="87369" x="3308350" y="5416550"/>
          <p14:tracePt t="87386" x="3314700" y="5441950"/>
          <p14:tracePt t="87403" x="3333750" y="5461000"/>
          <p14:tracePt t="87404" x="3390900" y="5486400"/>
          <p14:tracePt t="87419" x="3473450" y="5518150"/>
          <p14:tracePt t="87436" x="3619500" y="5537200"/>
          <p14:tracePt t="87453" x="3670300" y="5537200"/>
          <p14:tracePt t="87470" x="3746500" y="5537200"/>
          <p14:tracePt t="87486" x="3784600" y="5537200"/>
          <p14:tracePt t="87502" x="3829050" y="5537200"/>
          <p14:tracePt t="87521" x="3841750" y="5537200"/>
          <p14:tracePt t="87541" x="3848100" y="5537200"/>
          <p14:tracePt t="87562" x="3848100" y="5530850"/>
          <p14:tracePt t="87573" x="3848100" y="5524500"/>
          <p14:tracePt t="87586" x="3841750" y="5518150"/>
          <p14:tracePt t="87603" x="3822700" y="5505450"/>
          <p14:tracePt t="87619" x="3752850" y="5486400"/>
          <p14:tracePt t="87636" x="3676650" y="5486400"/>
          <p14:tracePt t="87652" x="3651250" y="5486400"/>
          <p14:tracePt t="87670" x="3619500" y="5505450"/>
          <p14:tracePt t="87686" x="3606800" y="5505450"/>
          <p14:tracePt t="87702" x="3600450" y="5511800"/>
          <p14:tracePt t="87721" x="3594100" y="5518150"/>
          <p14:tracePt t="87752" x="3594100" y="5524500"/>
          <p14:tracePt t="87773" x="3594100" y="5530850"/>
          <p14:tracePt t="87795" x="3594100" y="5537200"/>
          <p14:tracePt t="87818" x="3594100" y="5543550"/>
          <p14:tracePt t="91610" x="3594100" y="5537200"/>
          <p14:tracePt t="91620" x="3594100" y="5511800"/>
          <p14:tracePt t="91631" x="3594100" y="5492750"/>
          <p14:tracePt t="91641" x="3594100" y="5473700"/>
          <p14:tracePt t="91652" x="3600450" y="5441950"/>
          <p14:tracePt t="91669" x="3613150" y="5416550"/>
          <p14:tracePt t="91685" x="3619500" y="5365750"/>
          <p14:tracePt t="91702" x="3619500" y="5340350"/>
          <p14:tracePt t="91719" x="3619500" y="5295900"/>
          <p14:tracePt t="91735" x="3619500" y="5276850"/>
          <p14:tracePt t="91752" x="3600450" y="5238750"/>
          <p14:tracePt t="91769" x="3581400" y="5213350"/>
          <p14:tracePt t="91787" x="3568700" y="5207000"/>
          <p14:tracePt t="91802" x="3549650" y="5187950"/>
          <p14:tracePt t="91818" x="3536950" y="5181600"/>
          <p14:tracePt t="91834" x="3517900" y="5175250"/>
          <p14:tracePt t="91851" x="3505200" y="5168900"/>
          <p14:tracePt t="91868" x="3498850" y="5168900"/>
          <p14:tracePt t="91884" x="3486150" y="5168900"/>
          <p14:tracePt t="91901" x="3479800" y="5168900"/>
          <p14:tracePt t="91918" x="3467100" y="5168900"/>
          <p14:tracePt t="91947" x="3460750" y="5168900"/>
          <p14:tracePt t="91958" x="3460750" y="5175250"/>
          <p14:tracePt t="91969" x="3460750" y="5187950"/>
          <p14:tracePt t="91984" x="3460750" y="5200650"/>
          <p14:tracePt t="92002" x="3460750" y="5232400"/>
          <p14:tracePt t="92018" x="3460750" y="5251450"/>
          <p14:tracePt t="92035" x="3467100" y="5283200"/>
          <p14:tracePt t="92053" x="3479800" y="5314950"/>
          <p14:tracePt t="92056" x="3486150" y="5327650"/>
          <p14:tracePt t="92069" x="3492500" y="5346700"/>
          <p14:tracePt t="92086" x="3511550" y="5384800"/>
          <p14:tracePt t="92102" x="3517900" y="5397500"/>
          <p14:tracePt t="92119" x="3543300" y="5422900"/>
          <p14:tracePt t="92135" x="3556000" y="5435600"/>
          <p14:tracePt t="92151" x="3587750" y="5454650"/>
          <p14:tracePt t="92168" x="3600450" y="5461000"/>
          <p14:tracePt t="92185" x="3619500" y="5467350"/>
          <p14:tracePt t="92202" x="3632200" y="5467350"/>
          <p14:tracePt t="92218" x="3644900" y="5467350"/>
          <p14:tracePt t="92235" x="3663950" y="5441950"/>
          <p14:tracePt t="92252" x="3670300" y="5410200"/>
          <p14:tracePt t="92269" x="3683000" y="5372100"/>
          <p14:tracePt t="92285" x="3683000" y="5353050"/>
          <p14:tracePt t="92303" x="3683000" y="5327650"/>
          <p14:tracePt t="92319" x="3683000" y="5314950"/>
          <p14:tracePt t="92335" x="3663950" y="5314950"/>
          <p14:tracePt t="92352" x="3613150" y="5314950"/>
          <p14:tracePt t="92369" x="3594100" y="5321300"/>
          <p14:tracePt t="92386" x="3556000" y="5378450"/>
          <p14:tracePt t="92402" x="3536950" y="5410200"/>
          <p14:tracePt t="92403" x="3511550" y="5473700"/>
          <p14:tracePt t="92419" x="3498850" y="5518150"/>
          <p14:tracePt t="92435" x="3492500" y="5568950"/>
          <p14:tracePt t="92452" x="3492500" y="5581650"/>
          <p14:tracePt t="92469" x="3492500" y="5600700"/>
          <p14:tracePt t="92485" x="3492500" y="5613400"/>
          <p14:tracePt t="92502" x="3524250" y="5638800"/>
          <p14:tracePt t="92520" x="3543300" y="5657850"/>
          <p14:tracePt t="92535" x="3549650" y="5664200"/>
          <p14:tracePt t="92553" x="3562350" y="5664200"/>
          <p14:tracePt t="92569" x="3568700" y="5664200"/>
          <p14:tracePt t="92586" x="3575050" y="5670550"/>
          <p14:tracePt t="92658" x="3581400" y="5670550"/>
          <p14:tracePt t="93090" x="3587750" y="5670550"/>
          <p14:tracePt t="93111" x="3594100" y="5670550"/>
          <p14:tracePt t="93122" x="3600450" y="5670550"/>
          <p14:tracePt t="93133" x="3606800" y="5670550"/>
          <p14:tracePt t="93143" x="3613150" y="5670550"/>
          <p14:tracePt t="93154" x="3619500" y="5670550"/>
          <p14:tracePt t="93175" x="3625850" y="5670550"/>
          <p14:tracePt t="93186" x="3632200" y="5670550"/>
          <p14:tracePt t="93201" x="3644900" y="5651500"/>
          <p14:tracePt t="93218" x="3651250" y="5575300"/>
          <p14:tracePt t="93234" x="3651250" y="5543550"/>
          <p14:tracePt t="93251" x="3651250" y="5499100"/>
          <p14:tracePt t="93268" x="3651250" y="5492750"/>
          <p14:tracePt t="93284" x="3613150" y="5473700"/>
          <p14:tracePt t="93301" x="3562350" y="5473700"/>
          <p14:tracePt t="93318" x="3479800" y="5480050"/>
          <p14:tracePt t="93336" x="3403600" y="5575300"/>
          <p14:tracePt t="93352" x="3365500" y="5645150"/>
          <p14:tracePt t="93369" x="3340100" y="5727700"/>
          <p14:tracePt t="93386" x="3340100" y="5746750"/>
          <p14:tracePt t="93402" x="3340100" y="5778500"/>
          <p14:tracePt t="93420" x="3371850" y="5816600"/>
          <p14:tracePt t="93435" x="3441700" y="5835650"/>
          <p14:tracePt t="93452" x="3581400" y="5854700"/>
          <p14:tracePt t="93469" x="3619500" y="5854700"/>
          <p14:tracePt t="93485" x="3676650" y="5854700"/>
          <p14:tracePt t="93502" x="3689350" y="5854700"/>
          <p14:tracePt t="93519" x="3714750" y="5835650"/>
          <p14:tracePt t="93536" x="3733800" y="5753100"/>
          <p14:tracePt t="93553" x="3733800" y="5702300"/>
          <p14:tracePt t="93569" x="3727450" y="5638800"/>
          <p14:tracePt t="93586" x="3695700" y="5613400"/>
          <p14:tracePt t="93602" x="3549650" y="5588000"/>
          <p14:tracePt t="93619" x="3498850" y="5588000"/>
          <p14:tracePt t="93635" x="3429000" y="5607050"/>
          <p14:tracePt t="93652" x="3390900" y="5651500"/>
          <p14:tracePt t="93669" x="3378200" y="5664200"/>
          <p14:tracePt t="93685" x="3371850" y="5689600"/>
          <p14:tracePt t="93701" x="3371850" y="5695950"/>
          <p14:tracePt t="93717" x="3371850" y="5702300"/>
          <p14:tracePt t="93736" x="3371850" y="5708650"/>
          <p14:tracePt t="93790" x="3378200" y="5708650"/>
          <p14:tracePt t="94753" x="3365500" y="5708650"/>
          <p14:tracePt t="94763" x="3352800" y="5708650"/>
          <p14:tracePt t="94774" x="3340100" y="5708650"/>
          <p14:tracePt t="94786" x="3321050" y="5708650"/>
          <p14:tracePt t="94803" x="3308350" y="5708650"/>
          <p14:tracePt t="94819" x="3244850" y="5708650"/>
          <p14:tracePt t="94835" x="3206750" y="5708650"/>
          <p14:tracePt t="94851" x="3136900" y="5708650"/>
          <p14:tracePt t="94870" x="3054350" y="5689600"/>
          <p14:tracePt t="94885" x="2984500" y="5670550"/>
          <p14:tracePt t="94902" x="2851150" y="5651500"/>
          <p14:tracePt t="94918" x="2787650" y="5645150"/>
          <p14:tracePt t="94935" x="2711450" y="5645150"/>
          <p14:tracePt t="94952" x="2660650" y="5645150"/>
          <p14:tracePt t="94969" x="2540000" y="5645150"/>
          <p14:tracePt t="94987" x="2451100" y="5645150"/>
          <p14:tracePt t="95002" x="2406650" y="5657850"/>
          <p14:tracePt t="95019" x="2349500" y="5664200"/>
          <p14:tracePt t="95035" x="2330450" y="5664200"/>
          <p14:tracePt t="95053" x="2298700" y="5670550"/>
          <p14:tracePt t="95069" x="2286000" y="5676900"/>
          <p14:tracePt t="95085" x="2260600" y="5683250"/>
          <p14:tracePt t="95102" x="2222500" y="5695950"/>
          <p14:tracePt t="95118" x="2209800" y="5702300"/>
          <p14:tracePt t="95136" x="2178050" y="5715000"/>
          <p14:tracePt t="95152" x="2159000" y="5727700"/>
          <p14:tracePt t="95169" x="2120900" y="5765800"/>
          <p14:tracePt t="95185" x="2108200" y="5784850"/>
          <p14:tracePt t="95202" x="2070100" y="5816600"/>
          <p14:tracePt t="95219" x="2051050" y="5842000"/>
          <p14:tracePt t="95235" x="2038350" y="5848350"/>
          <p14:tracePt t="95252" x="2032000" y="5861050"/>
          <p14:tracePt t="95269" x="2025650" y="5867400"/>
          <p14:tracePt t="95284" x="2019300" y="5873750"/>
          <p14:tracePt t="95323" x="2012950" y="5873750"/>
          <p14:tracePt t="95355" x="2012950" y="5880100"/>
          <p14:tracePt t="95376" x="2012950" y="5886450"/>
          <p14:tracePt t="95408" x="2012950" y="5892800"/>
          <p14:tracePt t="95429" x="2012950" y="5899150"/>
          <p14:tracePt t="95440" x="2012950" y="5905500"/>
          <p14:tracePt t="95450" x="2025650" y="5905500"/>
          <p14:tracePt t="95461" x="2057400" y="5911850"/>
          <p14:tracePt t="95472" x="2076450" y="5918200"/>
          <p14:tracePt t="95484" x="2108200" y="5918200"/>
          <p14:tracePt t="95500" x="2127250" y="5918200"/>
          <p14:tracePt t="95517" x="2184400" y="5918200"/>
          <p14:tracePt t="95534" x="2228850" y="5918200"/>
          <p14:tracePt t="95553" x="2336800" y="5918200"/>
          <p14:tracePt t="95569" x="2438400" y="5918200"/>
          <p14:tracePt t="95585" x="2489200" y="5918200"/>
          <p14:tracePt t="95602" x="2641600" y="5918200"/>
          <p14:tracePt t="95618" x="2717800" y="5918200"/>
          <p14:tracePt t="95635" x="2832100" y="5918200"/>
          <p14:tracePt t="95653" x="2914650" y="5918200"/>
          <p14:tracePt t="95668" x="2990850" y="5918200"/>
          <p14:tracePt t="95686" x="3117850" y="5918200"/>
          <p14:tracePt t="95701" x="3181350" y="5918200"/>
          <p14:tracePt t="95718" x="3270250" y="5918200"/>
          <p14:tracePt t="95735" x="3302000" y="5918200"/>
          <p14:tracePt t="95752" x="3359150" y="5918200"/>
          <p14:tracePt t="95769" x="3397250" y="5918200"/>
          <p14:tracePt t="95785" x="3409950" y="5911850"/>
          <p14:tracePt t="95803" x="3429000" y="5911850"/>
          <p14:tracePt t="95818" x="3435350" y="5905500"/>
          <p14:tracePt t="95843" x="3435350" y="5899150"/>
          <p14:tracePt t="95854" x="3435350" y="5886450"/>
          <p14:tracePt t="95868" x="3435350" y="5873750"/>
          <p14:tracePt t="95886" x="3429000" y="5842000"/>
          <p14:tracePt t="95902" x="3384550" y="5810250"/>
          <p14:tracePt t="95919" x="3149600" y="5715000"/>
          <p14:tracePt t="95935" x="2997200" y="5676900"/>
          <p14:tracePt t="95952" x="2616200" y="5651500"/>
          <p14:tracePt t="95969" x="2444750" y="5670550"/>
          <p14:tracePt t="95970" x="2311400" y="5715000"/>
          <p14:tracePt t="95985" x="2222500" y="5740400"/>
          <p14:tracePt t="96002" x="2057400" y="5803900"/>
          <p14:tracePt t="96018" x="2006600" y="5822950"/>
          <p14:tracePt t="96035" x="1981200" y="5829300"/>
          <p14:tracePt t="96053" x="1974850" y="5835650"/>
          <p14:tracePt t="96057" x="1968500" y="5835650"/>
          <p14:tracePt t="96070" x="1968500" y="5842000"/>
          <p14:tracePt t="96108" x="1968500" y="5848350"/>
          <p14:tracePt t="96118" x="1968500" y="5861050"/>
          <p14:tracePt t="96129" x="1968500" y="5867400"/>
          <p14:tracePt t="96139" x="1981200" y="5880100"/>
          <p14:tracePt t="96152" x="1993900" y="5892800"/>
          <p14:tracePt t="96169" x="2012950" y="5905500"/>
          <p14:tracePt t="96185" x="2076450" y="5937250"/>
          <p14:tracePt t="96202" x="2120900" y="5943600"/>
          <p14:tracePt t="96218" x="2222500" y="5962650"/>
          <p14:tracePt t="96235" x="2305050" y="5969000"/>
          <p14:tracePt t="96252" x="2336800" y="5969000"/>
          <p14:tracePt t="96268" x="2444750" y="5969000"/>
          <p14:tracePt t="96285" x="2495550" y="5969000"/>
          <p14:tracePt t="96301" x="2584450" y="5969000"/>
          <p14:tracePt t="96319" x="2635250" y="5962650"/>
          <p14:tracePt t="96335" x="2660650" y="5956300"/>
          <p14:tracePt t="96352" x="2698750" y="5949950"/>
          <p14:tracePt t="96368" x="2717800" y="5943600"/>
          <p14:tracePt t="96386" x="2755900" y="5937250"/>
          <p14:tracePt t="96402" x="2768600" y="5930900"/>
          <p14:tracePt t="96418" x="2794000" y="5924550"/>
          <p14:tracePt t="96436" x="2800350" y="5918200"/>
          <p14:tracePt t="96451" x="2806700" y="5918200"/>
          <p14:tracePt t="96477" x="2813050" y="5918200"/>
          <p14:tracePt t="96519" x="2819400" y="5918200"/>
          <p14:tracePt t="96764" x="2825750" y="5918200"/>
          <p14:tracePt t="96785" x="2832100" y="5918200"/>
          <p14:tracePt t="96796" x="2838450" y="5918200"/>
          <p14:tracePt t="96818" x="2844800" y="5918200"/>
          <p14:tracePt t="96827" x="2851150" y="5911850"/>
          <p14:tracePt t="96848" x="2857500" y="5911850"/>
          <p14:tracePt t="96870" x="2863850" y="5911850"/>
          <p14:tracePt t="96882" x="2863850" y="5905500"/>
          <p14:tracePt t="96933" x="2863850" y="5886450"/>
          <p14:tracePt t="96944" x="2863850" y="5880100"/>
          <p14:tracePt t="96954" x="2857500" y="5867400"/>
          <p14:tracePt t="96969" x="2851150" y="5867400"/>
          <p14:tracePt t="96987" x="2800350" y="5829300"/>
          <p14:tracePt t="97002" x="2768600" y="5803900"/>
          <p14:tracePt t="97019" x="2711450" y="5778500"/>
          <p14:tracePt t="97035" x="2654300" y="5759450"/>
          <p14:tracePt t="97053" x="2540000" y="5746750"/>
          <p14:tracePt t="97069" x="2482850" y="5746750"/>
          <p14:tracePt t="97086" x="2406650" y="5746750"/>
          <p14:tracePt t="97103" x="2330450" y="5746750"/>
          <p14:tracePt t="97118" x="2292350" y="5746750"/>
          <p14:tracePt t="97136" x="2197100" y="5753100"/>
          <p14:tracePt t="97151" x="2165350" y="5759450"/>
          <p14:tracePt t="97168" x="2127250" y="5772150"/>
          <p14:tracePt t="97185" x="2114550" y="5772150"/>
          <p14:tracePt t="97201" x="2095500" y="5778500"/>
          <p14:tracePt t="97218" x="2089150" y="5784850"/>
          <p14:tracePt t="97219" x="2082800" y="5784850"/>
          <p14:tracePt t="97234" x="2082800" y="5791200"/>
          <p14:tracePt t="97252" x="2076450" y="5791200"/>
          <p14:tracePt t="97325" x="2070100" y="5791200"/>
          <p14:tracePt t="97462" x="2070100" y="5797550"/>
          <p14:tracePt t="97473" x="2070100" y="5803900"/>
          <p14:tracePt t="97484" x="2070100" y="5816600"/>
          <p14:tracePt t="97494" x="2070100" y="5822950"/>
          <p14:tracePt t="97504" x="2070100" y="5835650"/>
          <p14:tracePt t="97518" x="2070100" y="5842000"/>
          <p14:tracePt t="97535" x="2070100" y="5854700"/>
          <p14:tracePt t="97551" x="2070100" y="5867400"/>
          <p14:tracePt t="97569" x="2082800" y="5899150"/>
          <p14:tracePt t="97585" x="2095500" y="5905500"/>
          <p14:tracePt t="97601" x="2152650" y="5930900"/>
          <p14:tracePt t="97617" x="2178050" y="5943600"/>
          <p14:tracePt t="97634" x="2216150" y="5949950"/>
          <p14:tracePt t="97650" x="2235200" y="5956300"/>
          <p14:tracePt t="97667" x="2266950" y="5956300"/>
          <p14:tracePt t="97684" x="2279650" y="5962650"/>
          <p14:tracePt t="97704" x="2286000" y="5962650"/>
          <p14:tracePt t="97726" x="2292350" y="5962650"/>
          <p14:tracePt t="97768" x="2298700" y="5962650"/>
          <p14:tracePt t="97907" x="2305050" y="5962650"/>
          <p14:tracePt t="97950" x="2311400" y="5962650"/>
          <p14:tracePt t="97960" x="2317750" y="5962650"/>
          <p14:tracePt t="97971" x="2330450" y="5969000"/>
          <p14:tracePt t="97985" x="2336800" y="5969000"/>
          <p14:tracePt t="98003" x="2362200" y="5969000"/>
          <p14:tracePt t="98023" x="2374900" y="5969000"/>
          <p14:tracePt t="98035" x="2400300" y="5975350"/>
          <p14:tracePt t="98052" x="2419350" y="5975350"/>
          <p14:tracePt t="98055" x="2432050" y="5975350"/>
          <p14:tracePt t="98069" x="2451100" y="5975350"/>
          <p14:tracePt t="98086" x="2482850" y="5975350"/>
          <p14:tracePt t="98101" x="2495550" y="5975350"/>
          <p14:tracePt t="98119" x="2514600" y="5975350"/>
          <p14:tracePt t="98135" x="2527300" y="5975350"/>
          <p14:tracePt t="98415" x="2533650" y="5975350"/>
          <p14:tracePt t="98426" x="2552700" y="5975350"/>
          <p14:tracePt t="98436" x="2571750" y="5975350"/>
          <p14:tracePt t="98451" x="2597150" y="5975350"/>
          <p14:tracePt t="98468" x="2635250" y="5969000"/>
          <p14:tracePt t="98485" x="2654300" y="5956300"/>
          <p14:tracePt t="98501" x="2692400" y="5949950"/>
          <p14:tracePt t="98518" x="2705100" y="5943600"/>
          <p14:tracePt t="98535" x="2730500" y="5930900"/>
          <p14:tracePt t="98553" x="2743200" y="5918200"/>
          <p14:tracePt t="98572" x="2749550" y="5918200"/>
          <p14:tracePt t="98594" x="2755900" y="5911850"/>
          <p14:tracePt t="98637" x="2762250" y="5911850"/>
          <p14:tracePt t="98847" x="2768600" y="5911850"/>
          <p14:tracePt t="98858" x="2768600" y="5905500"/>
          <p14:tracePt t="98879" x="2774950" y="5905500"/>
          <p14:tracePt t="98922" x="2774950" y="5899150"/>
          <p14:tracePt t="98933" x="2781300" y="5899150"/>
          <p14:tracePt t="98997" x="2781300" y="5892800"/>
          <p14:tracePt t="99039" x="2781300" y="5886450"/>
          <p14:tracePt t="99062" x="2781300" y="5880100"/>
          <p14:tracePt t="99071" x="2781300" y="5873750"/>
          <p14:tracePt t="99092" x="2774950" y="5867400"/>
          <p14:tracePt t="99102" x="2768600" y="5867400"/>
          <p14:tracePt t="99113" x="2755900" y="5867400"/>
          <p14:tracePt t="99123" x="2743200" y="5861050"/>
          <p14:tracePt t="99135" x="2724150" y="5848350"/>
          <p14:tracePt t="99152" x="2711450" y="5848350"/>
          <p14:tracePt t="99168" x="2660650" y="5842000"/>
          <p14:tracePt t="99185" x="2641600" y="5842000"/>
          <p14:tracePt t="99201" x="2597150" y="5842000"/>
          <p14:tracePt t="99219" x="2565400" y="5842000"/>
          <p14:tracePt t="99235" x="2546350" y="5842000"/>
          <p14:tracePt t="99252" x="2520950" y="5842000"/>
          <p14:tracePt t="99268" x="2501900" y="5842000"/>
          <p14:tracePt t="99285" x="2463800" y="5842000"/>
          <p14:tracePt t="99301" x="2451100" y="5842000"/>
          <p14:tracePt t="99319" x="2425700" y="5842000"/>
          <p14:tracePt t="99336" x="2400300" y="5842000"/>
          <p14:tracePt t="99352" x="2393950" y="5842000"/>
          <p14:tracePt t="99369" x="2381250" y="5842000"/>
          <p14:tracePt t="99385" x="2374900" y="5842000"/>
          <p14:tracePt t="99401" x="2362200" y="5842000"/>
          <p14:tracePt t="99418" x="2355850" y="5842000"/>
          <p14:tracePt t="99435" x="2349500" y="5842000"/>
          <p14:tracePt t="99451" x="2343150" y="5842000"/>
          <p14:tracePt t="99505" x="2336800" y="5848350"/>
          <p14:tracePt t="99526" x="2330450" y="5848350"/>
          <p14:tracePt t="99537" x="2330450" y="5854700"/>
          <p14:tracePt t="99547" x="2324100" y="5854700"/>
          <p14:tracePt t="99558" x="2324100" y="5861050"/>
          <p14:tracePt t="99570" x="2317750" y="5861050"/>
          <p14:tracePt t="99589" x="2311400" y="5867400"/>
          <p14:tracePt t="99611" x="2311400" y="5873750"/>
          <p14:tracePt t="99621" x="2311400" y="5886450"/>
          <p14:tracePt t="99635" x="2298700" y="5899150"/>
          <p14:tracePt t="99651" x="2298700" y="5911850"/>
          <p14:tracePt t="99668" x="2298700" y="5949950"/>
          <p14:tracePt t="99685" x="2298700" y="5988050"/>
          <p14:tracePt t="99701" x="2305050" y="6000750"/>
          <p14:tracePt t="99718" x="2324100" y="6026150"/>
          <p14:tracePt t="99735" x="2336800" y="6038850"/>
          <p14:tracePt t="99751" x="2400300" y="6070600"/>
          <p14:tracePt t="99768" x="2438400" y="6089650"/>
          <p14:tracePt t="99785" x="2514600" y="6108700"/>
          <p14:tracePt t="99802" x="2565400" y="6121400"/>
          <p14:tracePt t="99818" x="2584450" y="6121400"/>
          <p14:tracePt t="99835" x="2622550" y="6127750"/>
          <p14:tracePt t="99852" x="2641600" y="6127750"/>
          <p14:tracePt t="99868" x="2692400" y="6134100"/>
          <p14:tracePt t="99886" x="2743200" y="6140450"/>
          <p14:tracePt t="99901" x="2768600" y="6140450"/>
          <p14:tracePt t="99918" x="2819400" y="6140450"/>
          <p14:tracePt t="99934" x="2838450" y="6140450"/>
          <p14:tracePt t="99950" x="2882900" y="6140450"/>
          <p14:tracePt t="99967" x="2908300" y="6140450"/>
          <p14:tracePt t="99984" x="2959100" y="6140450"/>
          <p14:tracePt t="100000" x="2978150" y="6140450"/>
          <p14:tracePt t="100017" x="3022600" y="6140450"/>
          <p14:tracePt t="100034" x="3041650" y="6140450"/>
          <p14:tracePt t="100050" x="3048000" y="6140450"/>
          <p14:tracePt t="100067" x="3054350" y="6140450"/>
          <p14:tracePt t="100084" x="3060700" y="6140450"/>
          <p14:tracePt t="101852" x="3067050" y="6140450"/>
          <p14:tracePt t="101868" x="3073400" y="6134100"/>
          <p14:tracePt t="101884" x="3086100" y="6102350"/>
          <p14:tracePt t="101901" x="3092450" y="6089650"/>
          <p14:tracePt t="101918" x="3105150" y="6051550"/>
          <p14:tracePt t="101935" x="3117850" y="6000750"/>
          <p14:tracePt t="101951" x="3136900" y="5943600"/>
          <p14:tracePt t="101969" x="3143250" y="5873750"/>
          <p14:tracePt t="101985" x="3143250" y="5854700"/>
          <p14:tracePt t="102001" x="3143250" y="5803900"/>
          <p14:tracePt t="102018" x="3143250" y="5784850"/>
          <p14:tracePt t="102034" x="3143250" y="5759450"/>
          <p14:tracePt t="102053" x="3124200" y="5734050"/>
          <p14:tracePt t="102069" x="3092450" y="5721350"/>
          <p14:tracePt t="102085" x="3028950" y="5689600"/>
          <p14:tracePt t="102102" x="2997200" y="5676900"/>
          <p14:tracePt t="102118" x="2952750" y="5670550"/>
          <p14:tracePt t="102135" x="2921000" y="5664200"/>
          <p14:tracePt t="102151" x="2863850" y="5657850"/>
          <p14:tracePt t="102168" x="2774950" y="5657850"/>
          <p14:tracePt t="102185" x="2736850" y="5657850"/>
          <p14:tracePt t="102201" x="2667000" y="5657850"/>
          <p14:tracePt t="102217" x="2641600" y="5657850"/>
          <p14:tracePt t="102234" x="2565400" y="5689600"/>
          <p14:tracePt t="102251" x="2533650" y="5708650"/>
          <p14:tracePt t="102267" x="2457450" y="5759450"/>
          <p14:tracePt t="102283" x="2406650" y="5822950"/>
          <p14:tracePt t="102300" x="2393950" y="5854700"/>
          <p14:tracePt t="102317" x="2355850" y="5956300"/>
          <p14:tracePt t="102334" x="2355850" y="5981700"/>
          <p14:tracePt t="102350" x="2355850" y="6038850"/>
          <p14:tracePt t="102367" x="2362200" y="6070600"/>
          <p14:tracePt t="102383" x="2432050" y="6127750"/>
          <p14:tracePt t="102400" x="2565400" y="6197600"/>
          <p14:tracePt t="102417" x="2686050" y="6216650"/>
          <p14:tracePt t="102433" x="2908300" y="6216650"/>
          <p14:tracePt t="102450" x="2990850" y="6203950"/>
          <p14:tracePt t="102467" x="3136900" y="6165850"/>
          <p14:tracePt t="102484" x="3194050" y="6140450"/>
          <p14:tracePt t="102501" x="3257550" y="6115050"/>
          <p14:tracePt t="102518" x="3263900" y="6108700"/>
          <p14:tracePt t="102534" x="3270250" y="6102350"/>
          <p14:tracePt t="102551" x="3251200" y="6026150"/>
          <p14:tracePt t="102567" x="3219450" y="5981700"/>
          <p14:tracePt t="102584" x="2952750" y="5822950"/>
          <p14:tracePt t="102601" x="2692400" y="5740400"/>
          <p14:tracePt t="102617" x="2590800" y="5727700"/>
          <p14:tracePt t="102634" x="2413000" y="5740400"/>
          <p14:tracePt t="102650" x="2355850" y="5759450"/>
          <p14:tracePt t="102667" x="2279650" y="5810250"/>
          <p14:tracePt t="102684" x="2260600" y="5822950"/>
          <p14:tracePt t="102701" x="2228850" y="5886450"/>
          <p14:tracePt t="102718" x="2222500" y="5930900"/>
          <p14:tracePt t="102734" x="2222500" y="5949950"/>
          <p14:tracePt t="102752" x="2222500" y="5988050"/>
          <p14:tracePt t="102768" x="2235200" y="6007100"/>
          <p14:tracePt t="102784" x="2254250" y="6026150"/>
          <p14:tracePt t="102801" x="2260600" y="6026150"/>
          <p14:tracePt t="102818" x="2279650" y="6026150"/>
          <p14:tracePt t="103354" x="2286000" y="6026150"/>
          <p14:tracePt t="103364" x="2305050" y="6000750"/>
          <p14:tracePt t="103374" x="2317750" y="5981700"/>
          <p14:tracePt t="103386" x="2324100" y="5949950"/>
          <p14:tracePt t="103402" x="2336800" y="5918200"/>
          <p14:tracePt t="103418" x="2368550" y="5854700"/>
          <p14:tracePt t="103433" x="2387600" y="5803900"/>
          <p14:tracePt t="103450" x="2425700" y="5727700"/>
          <p14:tracePt t="103467" x="2432050" y="5695950"/>
          <p14:tracePt t="103484" x="2444750" y="5645150"/>
          <p14:tracePt t="103500" x="2457450" y="5619750"/>
          <p14:tracePt t="103517" x="2463800" y="5607050"/>
          <p14:tracePt t="103533" x="2463800" y="5600700"/>
          <p14:tracePt t="103550" x="2470150" y="5594350"/>
          <p14:tracePt t="103566" x="2476500" y="5581650"/>
          <p14:tracePt t="103584" x="2482850" y="5568950"/>
          <p14:tracePt t="103600" x="2501900" y="5543550"/>
        </p14:tracePtLst>
      </p14:laserTrace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a:xfrm>
            <a:off x="457200" y="274638"/>
            <a:ext cx="8229600" cy="1143000"/>
          </a:xfrm>
        </p:spPr>
        <p:txBody>
          <a:bodyPr/>
          <a:lstStyle/>
          <a:p>
            <a:r>
              <a:rPr lang="en-US" altLang="en-US"/>
              <a:t>Usual steps of CPM</a:t>
            </a:r>
          </a:p>
        </p:txBody>
      </p:sp>
      <p:sp>
        <p:nvSpPr>
          <p:cNvPr id="9219" name="Espaço Reservado para Conteúdo 2"/>
          <p:cNvSpPr>
            <a:spLocks noGrp="1"/>
          </p:cNvSpPr>
          <p:nvPr>
            <p:ph idx="1"/>
          </p:nvPr>
        </p:nvSpPr>
        <p:spPr/>
        <p:txBody>
          <a:bodyPr/>
          <a:lstStyle/>
          <a:p>
            <a:r>
              <a:rPr lang="en-US" altLang="en-US" dirty="0"/>
              <a:t> </a:t>
            </a:r>
            <a:r>
              <a:rPr lang="en-US" altLang="en-US" sz="2800" dirty="0"/>
              <a:t>CPM planning</a:t>
            </a:r>
          </a:p>
          <a:p>
            <a:pPr lvl="1"/>
            <a:r>
              <a:rPr lang="en-US" altLang="en-US" sz="2400" dirty="0"/>
              <a:t>Research question  </a:t>
            </a:r>
          </a:p>
          <a:p>
            <a:pPr lvl="2"/>
            <a:r>
              <a:rPr lang="en-US" altLang="en-US" sz="2000" dirty="0"/>
              <a:t>Aim: predictors/prediction? </a:t>
            </a:r>
          </a:p>
          <a:p>
            <a:pPr lvl="1"/>
            <a:r>
              <a:rPr lang="en-US" altLang="en-US" sz="2400" dirty="0"/>
              <a:t>Intended application?  </a:t>
            </a:r>
          </a:p>
          <a:p>
            <a:pPr lvl="2"/>
            <a:r>
              <a:rPr lang="en-US" altLang="en-US" sz="2000" dirty="0"/>
              <a:t>Clinical practice/research; adjusting for case-mix?  </a:t>
            </a:r>
          </a:p>
          <a:p>
            <a:pPr lvl="1"/>
            <a:r>
              <a:rPr lang="en-US" altLang="en-US" sz="2400" dirty="0"/>
              <a:t>Outcome  </a:t>
            </a:r>
          </a:p>
          <a:p>
            <a:pPr lvl="2"/>
            <a:r>
              <a:rPr lang="en-US" altLang="en-US" sz="2000" dirty="0"/>
              <a:t>Clinically relevant?</a:t>
            </a:r>
          </a:p>
          <a:p>
            <a:pPr lvl="1"/>
            <a:r>
              <a:rPr lang="en-US" altLang="en-US" sz="2400" dirty="0"/>
              <a:t>Predictors  </a:t>
            </a:r>
          </a:p>
          <a:p>
            <a:pPr lvl="2"/>
            <a:r>
              <a:rPr lang="en-US" altLang="en-US" sz="2000" dirty="0"/>
              <a:t>Reliable measurement?</a:t>
            </a:r>
          </a:p>
          <a:p>
            <a:pPr lvl="2"/>
            <a:r>
              <a:rPr lang="en-US" altLang="en-US" sz="2000" dirty="0"/>
              <a:t>Comprehensiveness  </a:t>
            </a:r>
          </a:p>
        </p:txBody>
      </p:sp>
      <p:sp>
        <p:nvSpPr>
          <p:cNvPr id="3" name="Espaço Reservado para Rodapé 2"/>
          <p:cNvSpPr>
            <a:spLocks noGrp="1"/>
          </p:cNvSpPr>
          <p:nvPr>
            <p:ph type="ftr" sz="quarter" idx="11"/>
          </p:nvPr>
        </p:nvSpPr>
        <p:spPr>
          <a:xfrm>
            <a:off x="3124200" y="6356350"/>
            <a:ext cx="2895600" cy="365125"/>
          </a:xfrm>
        </p:spPr>
        <p:txBody>
          <a:bodyPr/>
          <a:lstStyle/>
          <a:p>
            <a:pPr>
              <a:defRPr/>
            </a:pPr>
            <a:r>
              <a:rPr lang="pt-BR"/>
              <a:t>Session 2</a:t>
            </a:r>
          </a:p>
        </p:txBody>
      </p:sp>
      <p:sp>
        <p:nvSpPr>
          <p:cNvPr id="9222" name="Espaço Reservado para Número de Slide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F8DA533-0039-4AED-A101-FB03BDF6AE23}" type="slidenum">
              <a:rPr lang="pt-BR" altLang="pt-BR" sz="1200" smtClean="0">
                <a:solidFill>
                  <a:srgbClr val="898989"/>
                </a:solidFill>
              </a:rPr>
              <a:pPr>
                <a:spcBef>
                  <a:spcPct val="0"/>
                </a:spcBef>
                <a:buFontTx/>
                <a:buNone/>
              </a:pPr>
              <a:t>7</a:t>
            </a:fld>
            <a:endParaRPr lang="pt-BR" altLang="pt-BR" sz="1200">
              <a:solidFill>
                <a:srgbClr val="898989"/>
              </a:solidFill>
            </a:endParaRPr>
          </a:p>
        </p:txBody>
      </p:sp>
      <p:sp>
        <p:nvSpPr>
          <p:cNvPr id="9223" name="Rectangle 1"/>
          <p:cNvSpPr>
            <a:spLocks noChangeArrowheads="1"/>
          </p:cNvSpPr>
          <p:nvPr/>
        </p:nvSpPr>
        <p:spPr bwMode="auto">
          <a:xfrm rot="10800000" flipV="1">
            <a:off x="984250" y="6092825"/>
            <a:ext cx="7043738" cy="314325"/>
          </a:xfrm>
          <a:prstGeom prst="rect">
            <a:avLst/>
          </a:prstGeom>
          <a:solidFill>
            <a:srgbClr val="F7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587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pt-BR" altLang="en-US" sz="1000">
                <a:solidFill>
                  <a:srgbClr val="333333"/>
                </a:solidFill>
                <a:latin typeface="Arial" panose="020B0604020202020204" pitchFamily="34" charset="0"/>
              </a:rPr>
              <a:t>Steyerbeg. </a:t>
            </a:r>
            <a:r>
              <a:rPr lang="en-US" altLang="en-US" sz="1000">
                <a:latin typeface="Arial" panose="020B0604020202020204" pitchFamily="34" charset="0"/>
              </a:rPr>
              <a:t>Clinical Prediction Models:  A Practical Approach to Development, Validation, and Updating. Springer in 2009. </a:t>
            </a:r>
            <a:endParaRPr lang="pt-BR" altLang="en-US" sz="1000">
              <a:latin typeface="Arial" panose="020B0604020202020204" pitchFamily="34" charset="0"/>
            </a:endParaRPr>
          </a:p>
        </p:txBody>
      </p:sp>
      <p:sp>
        <p:nvSpPr>
          <p:cNvPr id="8"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1005" x="2501900" y="5537200"/>
          <p14:tracePt t="1016" x="2508250" y="5530850"/>
          <p14:tracePt t="1026" x="2514600" y="5511800"/>
          <p14:tracePt t="1037" x="2520950" y="5499100"/>
          <p14:tracePt t="1049" x="2527300" y="5486400"/>
          <p14:tracePt t="1066" x="2533650" y="5467350"/>
          <p14:tracePt t="1083" x="2571750" y="5391150"/>
          <p14:tracePt t="1099" x="2603500" y="5334000"/>
          <p14:tracePt t="1116" x="2686050" y="5219700"/>
          <p14:tracePt t="1133" x="2800350" y="5080000"/>
          <p14:tracePt t="1149" x="2857500" y="5010150"/>
          <p14:tracePt t="1166" x="2959100" y="4883150"/>
          <p14:tracePt t="1183" x="3009900" y="4775200"/>
          <p14:tracePt t="1199" x="3111500" y="4648200"/>
          <p14:tracePt t="1216" x="3149600" y="4591050"/>
          <p14:tracePt t="1232" x="3213100" y="4508500"/>
          <p14:tracePt t="1249" x="3257550" y="4445000"/>
          <p14:tracePt t="1266" x="3282950" y="4413250"/>
          <p14:tracePt t="1283" x="3321050" y="4368800"/>
          <p14:tracePt t="1299" x="3333750" y="4343400"/>
          <p14:tracePt t="1316" x="3352800" y="4318000"/>
          <p14:tracePt t="1333" x="3359150" y="4305300"/>
          <p14:tracePt t="1349" x="3371850" y="4286250"/>
          <p14:tracePt t="1366" x="3378200" y="4260850"/>
          <p14:tracePt t="1383" x="3384550" y="4248150"/>
          <p14:tracePt t="1400" x="3403600" y="4216400"/>
          <p14:tracePt t="1416" x="3409950" y="4197350"/>
          <p14:tracePt t="1433" x="3422650" y="4171950"/>
          <p14:tracePt t="1449" x="3422650" y="4159250"/>
          <p14:tracePt t="1466" x="3429000" y="4140200"/>
          <p14:tracePt t="1483" x="3435350" y="4114800"/>
          <p14:tracePt t="1500" x="3435350" y="4102100"/>
          <p14:tracePt t="1517" x="3454400" y="4070350"/>
          <p14:tracePt t="1534" x="3460750" y="4051300"/>
          <p14:tracePt t="1551" x="3473450" y="3987800"/>
          <p14:tracePt t="1568" x="3486150" y="3917950"/>
          <p14:tracePt t="1585" x="3498850" y="3898900"/>
          <p14:tracePt t="1601" x="3505200" y="3867150"/>
          <p14:tracePt t="1617" x="3505200" y="3854450"/>
          <p14:tracePt t="1633" x="3505200" y="3829050"/>
          <p14:tracePt t="1649" x="3505200" y="3816350"/>
          <p14:tracePt t="1666" x="3511550" y="3790950"/>
          <p14:tracePt t="1683" x="3517900" y="3759200"/>
          <p14:tracePt t="1699" x="3517900" y="3740150"/>
          <p14:tracePt t="1716" x="3524250" y="3695700"/>
          <p14:tracePt t="1733" x="3530600" y="3663950"/>
          <p14:tracePt t="1749" x="3536950" y="3606800"/>
          <p14:tracePt t="1766" x="3543300" y="3581400"/>
          <p14:tracePt t="1783" x="3549650" y="3536950"/>
          <p14:tracePt t="1800" x="3556000" y="3498850"/>
          <p14:tracePt t="1833" x="3556000" y="3486150"/>
          <p14:tracePt t="1844" x="3556000" y="3473450"/>
          <p14:tracePt t="1853" x="3556000" y="3467100"/>
          <p14:tracePt t="1866" x="3556000" y="3454400"/>
          <p14:tracePt t="1883" x="3556000" y="3441700"/>
          <p14:tracePt t="1900" x="3568700" y="3416300"/>
          <p14:tracePt t="1918" x="3575050" y="3397250"/>
          <p14:tracePt t="1959" x="3575050" y="3390900"/>
          <p14:tracePt t="1970" x="3575050" y="3378200"/>
          <p14:tracePt t="1980" x="3581400" y="3365500"/>
          <p14:tracePt t="1991" x="3587750" y="3359150"/>
          <p14:tracePt t="2003" x="3594100" y="3346450"/>
          <p14:tracePt t="2017" x="3600450" y="3333750"/>
          <p14:tracePt t="2034" x="3613150" y="3308350"/>
          <p14:tracePt t="2051" x="3625850" y="3295650"/>
          <p14:tracePt t="2067" x="3657600" y="3244850"/>
          <p14:tracePt t="2084" x="3683000" y="3206750"/>
          <p14:tracePt t="2101" x="3733800" y="3130550"/>
          <p14:tracePt t="2118" x="3822700" y="3028950"/>
          <p14:tracePt t="2134" x="3860800" y="2971800"/>
          <p14:tracePt t="2151" x="3930650" y="2863850"/>
          <p14:tracePt t="2167" x="3968750" y="2819400"/>
          <p14:tracePt t="2184" x="4044950" y="2717800"/>
          <p14:tracePt t="2200" x="4070350" y="2686050"/>
          <p14:tracePt t="2216" x="4102100" y="2647950"/>
          <p14:tracePt t="2233" x="4121150" y="2628900"/>
          <p14:tracePt t="2249" x="4133850" y="2597150"/>
          <p14:tracePt t="11022" x="4133850" y="2590800"/>
          <p14:tracePt t="11034" x="4127500" y="2590800"/>
          <p14:tracePt t="11050" x="4127500" y="2584450"/>
          <p14:tracePt t="11066" x="4121150" y="2565400"/>
          <p14:tracePt t="11083" x="4121150" y="2559050"/>
          <p14:tracePt t="11100" x="4114800" y="2533650"/>
          <p14:tracePt t="11117" x="4108450" y="2520950"/>
          <p14:tracePt t="11133" x="4102100" y="2495550"/>
          <p14:tracePt t="11149" x="4095750" y="2463800"/>
          <p14:tracePt t="11166" x="4089400" y="2444750"/>
          <p14:tracePt t="11184" x="4076700" y="2413000"/>
          <p14:tracePt t="11200" x="4070350" y="2393950"/>
          <p14:tracePt t="11217" x="4044950" y="2362200"/>
          <p14:tracePt t="11234" x="4006850" y="2317750"/>
          <p14:tracePt t="11250" x="3981450" y="2298700"/>
          <p14:tracePt t="11267" x="3905250" y="2235200"/>
          <p14:tracePt t="11283" x="3860800" y="2209800"/>
          <p14:tracePt t="11300" x="3708400" y="2127250"/>
          <p14:tracePt t="11316" x="3632200" y="2101850"/>
          <p14:tracePt t="11333" x="3454400" y="2025650"/>
          <p14:tracePt t="11349" x="3409950" y="2000250"/>
          <p14:tracePt t="11366" x="3340100" y="1968500"/>
          <p14:tracePt t="11383" x="3295650" y="1949450"/>
          <p14:tracePt t="11400" x="3276600" y="1936750"/>
          <p14:tracePt t="11415" x="3257550" y="1936750"/>
          <p14:tracePt t="11432" x="3244850" y="1936750"/>
          <p14:tracePt t="11448" x="3232150" y="1936750"/>
          <p14:tracePt t="11466" x="3225800" y="1936750"/>
          <p14:tracePt t="11482" x="3219450" y="1936750"/>
          <p14:tracePt t="11530" x="3219450" y="1943100"/>
          <p14:tracePt t="11551" x="3219450" y="1949450"/>
          <p14:tracePt t="11563" x="3225800" y="1955800"/>
          <p14:tracePt t="11572" x="3244850" y="1955800"/>
          <p14:tracePt t="11584" x="3270250" y="1955800"/>
          <p14:tracePt t="11600" x="3302000" y="1955800"/>
          <p14:tracePt t="11615" x="3371850" y="1949450"/>
          <p14:tracePt t="11632" x="3403600" y="1930400"/>
          <p14:tracePt t="11649" x="3448050" y="1892300"/>
          <p14:tracePt t="11666" x="3460750" y="1879600"/>
          <p14:tracePt t="11682" x="3479800" y="1841500"/>
          <p14:tracePt t="11700" x="3505200" y="1790700"/>
          <p14:tracePt t="11717" x="3505200" y="1765300"/>
          <p14:tracePt t="11734" x="3505200" y="1746250"/>
          <p14:tracePt t="11750" x="3505200" y="1739900"/>
          <p14:tracePt t="11766" x="3505200" y="1727200"/>
          <p14:tracePt t="12588" x="3492500" y="1727200"/>
          <p14:tracePt t="12599" x="3473450" y="1727200"/>
          <p14:tracePt t="12609" x="3441700" y="1727200"/>
          <p14:tracePt t="12620" x="3384550" y="1739900"/>
          <p14:tracePt t="12632" x="3295650" y="1746250"/>
          <p14:tracePt t="12649" x="3213100" y="1758950"/>
          <p14:tracePt t="12665" x="3086100" y="1778000"/>
          <p14:tracePt t="12682" x="2990850" y="1797050"/>
          <p14:tracePt t="12698" x="2813050" y="1847850"/>
          <p14:tracePt t="12715" x="2641600" y="1911350"/>
          <p14:tracePt t="12732" x="2559050" y="1936750"/>
          <p14:tracePt t="12748" x="2413000" y="1981200"/>
          <p14:tracePt t="12766" x="2343150" y="2000250"/>
          <p14:tracePt t="12783" x="2203450" y="2019300"/>
          <p14:tracePt t="12801" x="2095500" y="2032000"/>
          <p14:tracePt t="12816" x="2032000" y="2044700"/>
          <p14:tracePt t="12834" x="1885950" y="2070100"/>
          <p14:tracePt t="12849" x="1803400" y="2101850"/>
          <p14:tracePt t="12866" x="1682750" y="2152650"/>
          <p14:tracePt t="12883" x="1631950" y="2159000"/>
          <p14:tracePt t="12900" x="1562100" y="2165350"/>
          <p14:tracePt t="12917" x="1479550" y="2178050"/>
          <p14:tracePt t="12933" x="1441450" y="2178050"/>
          <p14:tracePt t="12950" x="1371600" y="2178050"/>
          <p14:tracePt t="12966" x="1333500" y="2178050"/>
          <p14:tracePt t="12984" x="1295400" y="2178050"/>
          <p14:tracePt t="13000" x="1276350" y="2178050"/>
          <p14:tracePt t="13016" x="1231900" y="2178050"/>
          <p14:tracePt t="13034" x="1193800" y="2178050"/>
          <p14:tracePt t="13048" x="1181100" y="2178050"/>
          <p14:tracePt t="13066" x="1149350" y="2184400"/>
          <p14:tracePt t="13083" x="1136650" y="2190750"/>
          <p14:tracePt t="13100" x="1098550" y="2203450"/>
          <p14:tracePt t="13116" x="1085850" y="2203450"/>
          <p14:tracePt t="13133" x="1073150" y="2216150"/>
          <p14:tracePt t="13151" x="1060450" y="2228850"/>
          <p14:tracePt t="13166" x="1054100" y="2235200"/>
          <p14:tracePt t="13184" x="1041400" y="2260600"/>
          <p14:tracePt t="13200" x="1041400" y="2273300"/>
          <p14:tracePt t="13217" x="1041400" y="2298700"/>
          <p14:tracePt t="13234" x="1041400" y="2311400"/>
          <p14:tracePt t="13251" x="1041400" y="2349500"/>
          <p14:tracePt t="13267" x="1041400" y="2374900"/>
          <p14:tracePt t="13283" x="1041400" y="2387600"/>
          <p14:tracePt t="13300" x="1054100" y="2406650"/>
          <p14:tracePt t="13316" x="1060450" y="2419350"/>
          <p14:tracePt t="13333" x="1085850" y="2438400"/>
          <p14:tracePt t="13349" x="1104900" y="2451100"/>
          <p14:tracePt t="13365" x="1149350" y="2463800"/>
          <p14:tracePt t="13382" x="1181100" y="2476500"/>
          <p14:tracePt t="13398" x="1238250" y="2489200"/>
          <p14:tracePt t="13415" x="1295400" y="2495550"/>
          <p14:tracePt t="13432" x="1327150" y="2501900"/>
          <p14:tracePt t="13449" x="1384300" y="2508250"/>
          <p14:tracePt t="13465" x="1422400" y="2520950"/>
          <p14:tracePt t="13482" x="1504950" y="2527300"/>
          <p14:tracePt t="13499" x="1606550" y="2533650"/>
          <p14:tracePt t="13515" x="1638300" y="2533650"/>
          <p14:tracePt t="13532" x="1701800" y="2540000"/>
          <p14:tracePt t="13548" x="1746250" y="2552700"/>
          <p14:tracePt t="13565" x="1822450" y="2559050"/>
          <p14:tracePt t="13582" x="1866900" y="2578100"/>
          <p14:tracePt t="13598" x="1949450" y="2590800"/>
          <p14:tracePt t="13615" x="2019300" y="2616200"/>
          <p14:tracePt t="13632" x="2051050" y="2635250"/>
          <p14:tracePt t="13650" x="2133600" y="2647950"/>
          <p14:tracePt t="13666" x="2178050" y="2647950"/>
          <p14:tracePt t="13683" x="2273300" y="2667000"/>
          <p14:tracePt t="13699" x="2349500" y="2667000"/>
          <p14:tracePt t="13715" x="2438400" y="2686050"/>
          <p14:tracePt t="13732" x="2559050" y="2686050"/>
          <p14:tracePt t="13748" x="2622550" y="2692400"/>
          <p14:tracePt t="13765" x="2749550" y="2692400"/>
          <p14:tracePt t="13782" x="2819400" y="2705100"/>
          <p14:tracePt t="13799" x="2946400" y="2711450"/>
          <p14:tracePt t="13815" x="3022600" y="2711450"/>
          <p14:tracePt t="13832" x="3187700" y="2724150"/>
          <p14:tracePt t="13848" x="3333750" y="2730500"/>
          <p14:tracePt t="13865" x="3409950" y="2730500"/>
          <p14:tracePt t="13882" x="3549650" y="2730500"/>
          <p14:tracePt t="13898" x="3613150" y="2730500"/>
          <p14:tracePt t="13915" x="3714750" y="2730500"/>
          <p14:tracePt t="13932" x="3759200" y="2705100"/>
          <p14:tracePt t="13948" x="3816350" y="2673350"/>
          <p14:tracePt t="13965" x="3867150" y="2635250"/>
          <p14:tracePt t="13982" x="3879850" y="2616200"/>
          <p14:tracePt t="13998" x="3930650" y="2559050"/>
          <p14:tracePt t="14015" x="3949700" y="2533650"/>
          <p14:tracePt t="14032" x="3968750" y="2501900"/>
          <p14:tracePt t="14048" x="3975100" y="2489200"/>
          <p14:tracePt t="14065" x="3981450" y="2476500"/>
          <p14:tracePt t="14082" x="3975100" y="2432050"/>
          <p14:tracePt t="14098" x="3937000" y="2362200"/>
          <p14:tracePt t="14115" x="3835400" y="2235200"/>
          <p14:tracePt t="14132" x="3721100" y="2133600"/>
          <p14:tracePt t="14148" x="3473450" y="1962150"/>
          <p14:tracePt t="14166" x="3295650" y="1873250"/>
          <p14:tracePt t="14182" x="3206750" y="1828800"/>
          <p14:tracePt t="14198" x="2984500" y="1778000"/>
          <p14:tracePt t="14215" x="2895600" y="1778000"/>
          <p14:tracePt t="14232" x="2743200" y="1778000"/>
          <p14:tracePt t="14248" x="2667000" y="1778000"/>
          <p14:tracePt t="14266" x="2501900" y="1778000"/>
          <p14:tracePt t="14283" x="2349500" y="1778000"/>
          <p14:tracePt t="14300" x="2298700" y="1778000"/>
          <p14:tracePt t="14316" x="2165350" y="1790700"/>
          <p14:tracePt t="14333" x="2089150" y="1797050"/>
          <p14:tracePt t="14350" x="1936750" y="1809750"/>
          <p14:tracePt t="14366" x="1860550" y="1809750"/>
          <p14:tracePt t="14383" x="1765300" y="1809750"/>
          <p14:tracePt t="14400" x="1676400" y="1809750"/>
          <p14:tracePt t="14417" x="1625600" y="1809750"/>
          <p14:tracePt t="14433" x="1511300" y="1809750"/>
          <p14:tracePt t="14450" x="1454150" y="1816100"/>
          <p14:tracePt t="14465" x="1371600" y="1835150"/>
          <p14:tracePt t="14482" x="1333500" y="1835150"/>
          <p14:tracePt t="14498" x="1263650" y="1860550"/>
          <p14:tracePt t="14515" x="1174750" y="1892300"/>
          <p14:tracePt t="14532" x="1130300" y="1898650"/>
          <p14:tracePt t="14548" x="1066800" y="1943100"/>
          <p14:tracePt t="14565" x="1047750" y="1962150"/>
          <p14:tracePt t="14582" x="1003300" y="2006600"/>
          <p14:tracePt t="14598" x="977900" y="2032000"/>
          <p14:tracePt t="14616" x="939800" y="2108200"/>
          <p14:tracePt t="14633" x="901700" y="2178050"/>
          <p14:tracePt t="14649" x="895350" y="2203450"/>
          <p14:tracePt t="14666" x="882650" y="2260600"/>
          <p14:tracePt t="14683" x="876300" y="2298700"/>
          <p14:tracePt t="14700" x="876300" y="2355850"/>
          <p14:tracePt t="14718" x="876300" y="2406650"/>
          <p14:tracePt t="14733" x="876300" y="2432050"/>
          <p14:tracePt t="14751" x="889000" y="2495550"/>
          <p14:tracePt t="14767" x="908050" y="2527300"/>
          <p14:tracePt t="14783" x="952500" y="2559050"/>
          <p14:tracePt t="14800" x="971550" y="2578100"/>
          <p14:tracePt t="14816" x="1028700" y="2622550"/>
          <p14:tracePt t="14833" x="1079500" y="2654300"/>
          <p14:tracePt t="14850" x="1092200" y="2667000"/>
          <p14:tracePt t="14866" x="1136650" y="2679700"/>
          <p14:tracePt t="14883" x="1162050" y="2692400"/>
          <p14:tracePt t="14900" x="1244600" y="2705100"/>
          <p14:tracePt t="14916" x="1295400" y="2711450"/>
          <p14:tracePt t="14932" x="1403350" y="2724150"/>
          <p14:tracePt t="14948" x="1485900" y="2730500"/>
          <p14:tracePt t="14965" x="1536700" y="2736850"/>
          <p14:tracePt t="14982" x="1651000" y="2736850"/>
          <p14:tracePt t="14998" x="1727200" y="2736850"/>
          <p14:tracePt t="15016" x="1835150" y="2736850"/>
          <p14:tracePt t="15032" x="1885950" y="2736850"/>
          <p14:tracePt t="15048" x="2012950" y="2724150"/>
          <p14:tracePt t="15065" x="2159000" y="2724150"/>
          <p14:tracePt t="15082" x="2222500" y="2724150"/>
          <p14:tracePt t="15098" x="2330450" y="2711450"/>
          <p14:tracePt t="15116" x="2406650" y="2698750"/>
          <p14:tracePt t="15133" x="2559050" y="2686050"/>
          <p14:tracePt t="15149" x="2647950" y="2686050"/>
          <p14:tracePt t="15166" x="2755900" y="2679700"/>
          <p14:tracePt t="15183" x="2857500" y="2679700"/>
          <p14:tracePt t="15200" x="2933700" y="2679700"/>
          <p14:tracePt t="15216" x="3086100" y="2673350"/>
          <p14:tracePt t="15233" x="3136900" y="2673350"/>
          <p14:tracePt t="15250" x="3232150" y="2660650"/>
          <p14:tracePt t="15268" x="3333750" y="2654300"/>
          <p14:tracePt t="15283" x="3390900" y="2641600"/>
          <p14:tracePt t="15300" x="3505200" y="2641600"/>
          <p14:tracePt t="15316" x="3549650" y="2635250"/>
          <p14:tracePt t="15332" x="3613150" y="2635250"/>
          <p14:tracePt t="15348" x="3632200" y="2635250"/>
          <p14:tracePt t="15365" x="3683000" y="2628900"/>
          <p14:tracePt t="15381" x="3702050" y="2622550"/>
          <p14:tracePt t="15398" x="3759200" y="2616200"/>
          <p14:tracePt t="15415" x="3810000" y="2616200"/>
          <p14:tracePt t="15431" x="3829050" y="2616200"/>
          <p14:tracePt t="15448" x="3879850" y="2609850"/>
          <p14:tracePt t="15465" x="3898900" y="2609850"/>
          <p14:tracePt t="15482" x="3943350" y="2609850"/>
          <p14:tracePt t="15498" x="3956050" y="2603500"/>
          <p14:tracePt t="15515" x="3994150" y="2603500"/>
          <p14:tracePt t="15532" x="4044950" y="2603500"/>
          <p14:tracePt t="15548" x="4070350" y="2603500"/>
          <p14:tracePt t="15565" x="4121150" y="2603500"/>
          <p14:tracePt t="16029" x="4133850" y="2603500"/>
          <p14:tracePt t="16040" x="4146550" y="2603500"/>
          <p14:tracePt t="16051" x="4165600" y="2603500"/>
          <p14:tracePt t="16066" x="4184650" y="2603500"/>
          <p14:tracePt t="16082" x="4229100" y="2603500"/>
          <p14:tracePt t="16098" x="4254500" y="2603500"/>
          <p14:tracePt t="16115" x="4311650" y="2603500"/>
          <p14:tracePt t="16132" x="4343400" y="2603500"/>
          <p14:tracePt t="16148" x="4387850" y="2603500"/>
          <p14:tracePt t="16165" x="4400550" y="2603500"/>
          <p14:tracePt t="16181" x="4425950" y="2603500"/>
          <p14:tracePt t="16198" x="4438650" y="2603500"/>
          <p14:tracePt t="16215" x="4451350" y="2603500"/>
          <p14:tracePt t="16231" x="4457700" y="2603500"/>
          <p14:tracePt t="16248" x="4464050" y="2603500"/>
          <p14:tracePt t="16266" x="4483100" y="2603500"/>
          <p14:tracePt t="16283" x="4508500" y="2603500"/>
          <p14:tracePt t="16300" x="4514850" y="2603500"/>
          <p14:tracePt t="16315" x="4527550" y="2609850"/>
          <p14:tracePt t="16332" x="4533900" y="2616200"/>
          <p14:tracePt t="16348" x="4546600" y="2622550"/>
          <p14:tracePt t="16365" x="4552950" y="2628900"/>
          <p14:tracePt t="16381" x="4565650" y="2641600"/>
          <p14:tracePt t="16398" x="4572000" y="2654300"/>
          <p14:tracePt t="16399" x="4591050" y="2660650"/>
          <p14:tracePt t="16415" x="4603750" y="2673350"/>
          <p14:tracePt t="16431" x="4622800" y="2692400"/>
          <p14:tracePt t="16448" x="4629150" y="2698750"/>
          <p14:tracePt t="16465" x="4635500" y="2711450"/>
          <p14:tracePt t="16482" x="4641850" y="2711450"/>
          <p14:tracePt t="16498" x="4654550" y="2717800"/>
          <p14:tracePt t="16515" x="4660900" y="2724150"/>
          <p14:tracePt t="16532" x="4667250" y="2736850"/>
          <p14:tracePt t="16548" x="4679950" y="2743200"/>
          <p14:tracePt t="16565" x="4679950" y="2749550"/>
          <p14:tracePt t="16582" x="4686300" y="2749550"/>
          <p14:tracePt t="16598" x="4686300" y="2755900"/>
          <p14:tracePt t="16615" x="4692650" y="2755900"/>
          <p14:tracePt t="16642" x="4699000" y="2755900"/>
          <p14:tracePt t="19257" x="4699000" y="2762250"/>
          <p14:tracePt t="19268" x="4699000" y="2768600"/>
          <p14:tracePt t="19289" x="4699000" y="2774950"/>
          <p14:tracePt t="19310" x="4699000" y="2781300"/>
          <p14:tracePt t="19321" x="4692650" y="2787650"/>
          <p14:tracePt t="19331" x="4686300" y="2787650"/>
          <p14:tracePt t="19352" x="4679950" y="2794000"/>
          <p14:tracePt t="19363" x="4673600" y="2794000"/>
          <p14:tracePt t="19374" x="4673600" y="2800350"/>
          <p14:tracePt t="19426" x="4673600" y="2806700"/>
          <p14:tracePt t="19439" x="4667250" y="2806700"/>
          <p14:tracePt t="19511" x="4660900" y="2806700"/>
          <p14:tracePt t="19522" x="4660900" y="2813050"/>
          <p14:tracePt t="19534" x="4654550" y="2813050"/>
          <p14:tracePt t="19548" x="4648200" y="2813050"/>
          <p14:tracePt t="19565" x="4641850" y="2819400"/>
          <p14:tracePt t="19581" x="4635500" y="2819400"/>
          <p14:tracePt t="19598" x="4635500" y="2825750"/>
          <p14:tracePt t="20315" x="4629150" y="2825750"/>
          <p14:tracePt t="20431" x="4622800" y="2832100"/>
          <p14:tracePt t="20452" x="4616450" y="2838450"/>
          <p14:tracePt t="20462" x="4610100" y="2844800"/>
          <p14:tracePt t="20473" x="4603750" y="2851150"/>
          <p14:tracePt t="20484" x="4597400" y="2857500"/>
          <p14:tracePt t="20498" x="4597400" y="2863850"/>
          <p14:tracePt t="20515" x="4584700" y="2870200"/>
          <p14:tracePt t="20531" x="4540250" y="2889250"/>
          <p14:tracePt t="20548" x="4495800" y="2908300"/>
          <p14:tracePt t="20564" x="4470400" y="2914650"/>
          <p14:tracePt t="20581" x="4425950" y="2933700"/>
          <p14:tracePt t="20598" x="4406900" y="2940050"/>
          <p14:tracePt t="20615" x="4362450" y="2952750"/>
          <p14:tracePt t="20631" x="4337050" y="2959100"/>
          <p14:tracePt t="20649" x="4273550" y="2984500"/>
          <p14:tracePt t="20666" x="4222750" y="2997200"/>
          <p14:tracePt t="20682" x="4197350" y="2997200"/>
          <p14:tracePt t="20699" x="4140200" y="3009900"/>
          <p14:tracePt t="20715" x="4108450" y="3016250"/>
          <p14:tracePt t="20731" x="4038600" y="3016250"/>
          <p14:tracePt t="20748" x="4013200" y="3016250"/>
          <p14:tracePt t="20765" x="3943350" y="3016250"/>
          <p14:tracePt t="20781" x="3886200" y="3009900"/>
          <p14:tracePt t="20798" x="3867150" y="3003550"/>
          <p14:tracePt t="20815" x="3829050" y="2984500"/>
          <p14:tracePt t="20831" x="3816350" y="2978150"/>
          <p14:tracePt t="20848" x="3790950" y="2971800"/>
          <p14:tracePt t="20865" x="3784600" y="2965450"/>
          <p14:tracePt t="20881" x="3784600" y="2959100"/>
          <p14:tracePt t="20899" x="3771900" y="2959100"/>
          <p14:tracePt t="20916" x="3771900" y="2952750"/>
          <p14:tracePt t="20932" x="3740150" y="2927350"/>
          <p14:tracePt t="20949" x="3721100" y="2908300"/>
          <p14:tracePt t="20966" x="3644900" y="2844800"/>
          <p14:tracePt t="20982" x="3575050" y="2755900"/>
          <p14:tracePt t="20999" x="3524250" y="2705100"/>
          <p14:tracePt t="21017" x="3448050" y="2635250"/>
          <p14:tracePt t="21034" x="3390900" y="2597150"/>
          <p14:tracePt t="21048" x="3263900" y="2520950"/>
          <p14:tracePt t="21066" x="3194050" y="2501900"/>
          <p14:tracePt t="21083" x="3111500" y="2476500"/>
          <p14:tracePt t="21099" x="3028950" y="2451100"/>
          <p14:tracePt t="21116" x="2997200" y="2451100"/>
          <p14:tracePt t="21133" x="2908300" y="2444750"/>
          <p14:tracePt t="21149" x="2857500" y="2444750"/>
          <p14:tracePt t="21166" x="2787650" y="2444750"/>
          <p14:tracePt t="21183" x="2730500" y="2444750"/>
          <p14:tracePt t="21199" x="2705100" y="2444750"/>
          <p14:tracePt t="21216" x="2660650" y="2444750"/>
          <p14:tracePt t="21233" x="2635250" y="2444750"/>
          <p14:tracePt t="21249" x="2584450" y="2444750"/>
          <p14:tracePt t="21266" x="2565400" y="2444750"/>
          <p14:tracePt t="21282" x="2533650" y="2444750"/>
          <p14:tracePt t="21300" x="2508250" y="2451100"/>
          <p14:tracePt t="21316" x="2495550" y="2457450"/>
          <p14:tracePt t="21332" x="2470150" y="2470150"/>
          <p14:tracePt t="21348" x="2463800" y="2476500"/>
          <p14:tracePt t="21365" x="2444750" y="2482850"/>
          <p14:tracePt t="21381" x="2432050" y="2489200"/>
          <p14:tracePt t="21399" x="2413000" y="2527300"/>
          <p14:tracePt t="21417" x="2393950" y="2565400"/>
          <p14:tracePt t="21432" x="2374900" y="2590800"/>
          <p14:tracePt t="21449" x="2362200" y="2628900"/>
          <p14:tracePt t="21465" x="2355850" y="2641600"/>
          <p14:tracePt t="21482" x="2349500" y="2667000"/>
          <p14:tracePt t="21498" x="2343150" y="2679700"/>
          <p14:tracePt t="21517" x="2336800" y="2698750"/>
          <p14:tracePt t="21534" x="2330450" y="2730500"/>
          <p14:tracePt t="21549" x="2330450" y="2743200"/>
          <p14:tracePt t="21567" x="2330450" y="2774950"/>
          <p14:tracePt t="21583" x="2330450" y="2781300"/>
          <p14:tracePt t="21599" x="2330450" y="2806700"/>
          <p14:tracePt t="21617" x="2330450" y="2819400"/>
          <p14:tracePt t="21618" x="2330450" y="2832100"/>
          <p14:tracePt t="21633" x="2330450" y="2844800"/>
          <p14:tracePt t="21649" x="2330450" y="2876550"/>
          <p14:tracePt t="21666" x="2336800" y="2882900"/>
          <p14:tracePt t="21683" x="2343150" y="2901950"/>
          <p14:tracePt t="21699" x="2349500" y="2908300"/>
          <p14:tracePt t="21716" x="2362200" y="2921000"/>
          <p14:tracePt t="21732" x="2368550" y="2927350"/>
          <p14:tracePt t="21749" x="2381250" y="2946400"/>
          <p14:tracePt t="21766" x="2413000" y="2959100"/>
          <p14:tracePt t="21783" x="2425700" y="2965450"/>
          <p14:tracePt t="21799" x="2451100" y="2978150"/>
          <p14:tracePt t="21817" x="2463800" y="2984500"/>
          <p14:tracePt t="21832" x="2489200" y="3003550"/>
          <p14:tracePt t="21850" x="2514600" y="3016250"/>
          <p14:tracePt t="21866" x="2527300" y="3016250"/>
          <p14:tracePt t="21882" x="2559050" y="3022600"/>
          <p14:tracePt t="21898" x="2578100" y="3022600"/>
          <p14:tracePt t="21914" x="2628900" y="3022600"/>
          <p14:tracePt t="21931" x="2654300" y="3022600"/>
          <p14:tracePt t="21948" x="2711450" y="3022600"/>
          <p14:tracePt t="21964" x="2743200" y="3016250"/>
          <p14:tracePt t="21981" x="2787650" y="2997200"/>
          <p14:tracePt t="21998" x="2819400" y="2990850"/>
          <p14:tracePt t="22014" x="2832100" y="2984500"/>
          <p14:tracePt t="22031" x="2870200" y="2971800"/>
          <p14:tracePt t="22050" x="2889250" y="2959100"/>
          <p14:tracePt t="22068" x="2914650" y="2946400"/>
          <p14:tracePt t="22083" x="2933700" y="2933700"/>
          <p14:tracePt t="22099" x="2940050" y="2921000"/>
          <p14:tracePt t="22116" x="2959100" y="2901950"/>
          <p14:tracePt t="22132" x="2971800" y="2882900"/>
          <p14:tracePt t="22149" x="2990850" y="2832100"/>
          <p14:tracePt t="22166" x="2997200" y="2806700"/>
          <p14:tracePt t="22182" x="3016250" y="2768600"/>
          <p14:tracePt t="22200" x="3022600" y="2730500"/>
          <p14:tracePt t="22216" x="3022600" y="2724150"/>
          <p14:tracePt t="22233" x="3022600" y="2686050"/>
          <p14:tracePt t="22249" x="3022600" y="2679700"/>
          <p14:tracePt t="22266" x="3022600" y="2641600"/>
          <p14:tracePt t="22283" x="3022600" y="2622550"/>
          <p14:tracePt t="22299" x="2997200" y="2597150"/>
          <p14:tracePt t="22316" x="2978150" y="2571750"/>
          <p14:tracePt t="22333" x="2959100" y="2559050"/>
          <p14:tracePt t="22349" x="2933700" y="2533650"/>
          <p14:tracePt t="22365" x="2908300" y="2527300"/>
          <p14:tracePt t="22382" x="2870200" y="2514600"/>
          <p14:tracePt t="22399" x="2844800" y="2508250"/>
          <p14:tracePt t="22416" x="2806700" y="2508250"/>
          <p14:tracePt t="22433" x="2774950" y="2508250"/>
          <p14:tracePt t="22449" x="2762250" y="2508250"/>
          <p14:tracePt t="22466" x="2743200" y="2508250"/>
          <p14:tracePt t="22482" x="2736850" y="2508250"/>
          <p14:tracePt t="22499" x="2736850" y="2514600"/>
          <p14:tracePt t="22517" x="2730500" y="2514600"/>
          <p14:tracePt t="23214" x="2730500" y="2520950"/>
          <p14:tracePt t="23239" x="2724150" y="2520950"/>
          <p14:tracePt t="23258" x="2724150" y="2527300"/>
          <p14:tracePt t="23268" x="2724150" y="2533650"/>
          <p14:tracePt t="23279" x="2724150" y="2540000"/>
          <p14:tracePt t="23289" x="2717800" y="2546350"/>
          <p14:tracePt t="23302" x="2717800" y="2552700"/>
          <p14:tracePt t="23316" x="2717800" y="2559050"/>
          <p14:tracePt t="23332" x="2717800" y="2565400"/>
          <p14:tracePt t="23349" x="2717800" y="2571750"/>
          <p14:tracePt t="23365" x="2717800" y="2578100"/>
          <p14:tracePt t="23382" x="2717800" y="2584450"/>
          <p14:tracePt t="23399" x="2717800" y="2609850"/>
          <p14:tracePt t="23417" x="2717800" y="2647950"/>
          <p14:tracePt t="23431" x="2730500" y="2679700"/>
          <p14:tracePt t="23448" x="2755900" y="2717800"/>
          <p14:tracePt t="23465" x="2768600" y="2743200"/>
          <p14:tracePt t="23482" x="2787650" y="2774950"/>
          <p14:tracePt t="23498" x="2794000" y="2787650"/>
          <p14:tracePt t="23517" x="2813050" y="2819400"/>
          <p14:tracePt t="23533" x="2832100" y="2838450"/>
          <p14:tracePt t="23548" x="2844800" y="2851150"/>
          <p14:tracePt t="23565" x="2863850" y="2863850"/>
          <p14:tracePt t="23581" x="2870200" y="2870200"/>
          <p14:tracePt t="23599" x="2876550" y="2882900"/>
          <p14:tracePt t="23615" x="2882900" y="2889250"/>
          <p14:tracePt t="23633" x="2889250" y="2895600"/>
          <p14:tracePt t="23650" x="2901950" y="2908300"/>
          <p14:tracePt t="23670" x="2908300" y="2914650"/>
          <p14:tracePt t="23683" x="2908300" y="2921000"/>
          <p14:tracePt t="23699" x="2914650" y="2921000"/>
          <p14:tracePt t="23716" x="2914650" y="2927350"/>
          <p14:tracePt t="23732" x="2921000" y="2927350"/>
          <p14:tracePt t="23755" x="2921000" y="2933700"/>
          <p14:tracePt t="23776" x="2927350" y="2933700"/>
          <p14:tracePt t="24115" x="2927350" y="2927350"/>
          <p14:tracePt t="24125" x="2940050" y="2914650"/>
          <p14:tracePt t="24136" x="2952750" y="2889250"/>
          <p14:tracePt t="24149" x="2971800" y="2870200"/>
          <p14:tracePt t="24166" x="2990850" y="2838450"/>
          <p14:tracePt t="24182" x="3041650" y="2736850"/>
          <p14:tracePt t="24198" x="3073400" y="2667000"/>
          <p14:tracePt t="24199" x="3086100" y="2635250"/>
          <p14:tracePt t="24214" x="3105150" y="2603500"/>
          <p14:tracePt t="24231" x="3111500" y="2546350"/>
          <p14:tracePt t="24248" x="3111500" y="2520950"/>
          <p14:tracePt t="24264" x="3105150" y="2457450"/>
          <p14:tracePt t="24281" x="3079750" y="2438400"/>
          <p14:tracePt t="24298" x="2946400" y="2381250"/>
          <p14:tracePt t="24314" x="2876550" y="2362200"/>
          <p14:tracePt t="24331" x="2762250" y="2349500"/>
          <p14:tracePt t="24348" x="2692400" y="2349500"/>
          <p14:tracePt t="24364" x="2673350" y="2349500"/>
          <p14:tracePt t="24381" x="2622550" y="2381250"/>
          <p14:tracePt t="24399" x="2603500" y="2400300"/>
          <p14:tracePt t="24415" x="2559050" y="2520950"/>
          <p14:tracePt t="24434" x="2540000" y="2692400"/>
          <p14:tracePt t="24449" x="2540000" y="2755900"/>
          <p14:tracePt t="24465" x="2540000" y="2882900"/>
          <p14:tracePt t="24482" x="2540000" y="2933700"/>
          <p14:tracePt t="24499" x="2565400" y="3092450"/>
          <p14:tracePt t="24518" x="2609850" y="3187700"/>
          <p14:tracePt t="24533" x="2622550" y="3213100"/>
          <p14:tracePt t="24549" x="2660650" y="3244850"/>
          <p14:tracePt t="24565" x="2692400" y="3263900"/>
          <p14:tracePt t="24583" x="2806700" y="3282950"/>
          <p14:tracePt t="24599" x="2857500" y="3282950"/>
          <p14:tracePt t="24616" x="2940050" y="3232150"/>
          <p14:tracePt t="24632" x="2959100" y="3213100"/>
          <p14:tracePt t="24649" x="2997200" y="3175000"/>
          <p14:tracePt t="24665" x="3022600" y="3124200"/>
          <p14:tracePt t="24682" x="3022600" y="3098800"/>
          <p14:tracePt t="24699" x="3022600" y="3054350"/>
          <p14:tracePt t="24716" x="3022600" y="3041650"/>
          <p14:tracePt t="24731" x="3003550" y="3009900"/>
          <p14:tracePt t="24748" x="2984500" y="2997200"/>
          <p14:tracePt t="24764" x="2921000" y="2965450"/>
          <p14:tracePt t="24781" x="2870200" y="2946400"/>
          <p14:tracePt t="24798" x="2851150" y="2946400"/>
          <p14:tracePt t="24815" x="2832100" y="2946400"/>
          <p14:tracePt t="24832" x="2825750" y="2946400"/>
          <p14:tracePt t="24849" x="2819400" y="2946400"/>
          <p14:tracePt t="24866" x="2813050" y="2946400"/>
          <p14:tracePt t="26041" x="2813050" y="2940050"/>
          <p14:tracePt t="26052" x="2813050" y="2921000"/>
          <p14:tracePt t="26062" x="2813050" y="2901950"/>
          <p14:tracePt t="26073" x="2813050" y="2889250"/>
          <p14:tracePt t="26083" x="2813050" y="2857500"/>
          <p14:tracePt t="26099" x="2819400" y="2838450"/>
          <p14:tracePt t="26116" x="2819400" y="2800350"/>
          <p14:tracePt t="26132" x="2819400" y="2774950"/>
          <p14:tracePt t="26148" x="2819400" y="2762250"/>
          <p14:tracePt t="26165" x="2819400" y="2749550"/>
          <p14:tracePt t="26183" x="2819400" y="2743200"/>
          <p14:tracePt t="26198" x="2813050" y="2736850"/>
          <p14:tracePt t="26200" x="2806700" y="2730500"/>
          <p14:tracePt t="26215" x="2800350" y="2730500"/>
          <p14:tracePt t="26232" x="2787650" y="2724150"/>
          <p14:tracePt t="26284" x="2781300" y="2724150"/>
          <p14:tracePt t="26327" x="2774950" y="2724150"/>
          <p14:tracePt t="27968" x="2774950" y="2730500"/>
          <p14:tracePt t="27977" x="2768600" y="2736850"/>
          <p14:tracePt t="27987" x="2768600" y="2743200"/>
          <p14:tracePt t="27998" x="2768600" y="2749550"/>
          <p14:tracePt t="28014" x="2768600" y="2755900"/>
          <p14:tracePt t="28031" x="2768600" y="2774950"/>
          <p14:tracePt t="28049" x="2768600" y="2787650"/>
          <p14:tracePt t="28066" x="2768600" y="2806700"/>
          <p14:tracePt t="28082" x="2768600" y="2819400"/>
          <p14:tracePt t="28097" x="2774950" y="2832100"/>
          <p14:tracePt t="28114" x="2787650" y="2870200"/>
          <p14:tracePt t="28131" x="2800350" y="2889250"/>
          <p14:tracePt t="28148" x="2819400" y="2921000"/>
          <p14:tracePt t="28165" x="2838450" y="2940050"/>
          <p14:tracePt t="28182" x="2857500" y="2965450"/>
          <p14:tracePt t="28200" x="2889250" y="2990850"/>
          <p14:tracePt t="28215" x="2921000" y="3016250"/>
          <p14:tracePt t="28232" x="2997200" y="3048000"/>
          <p14:tracePt t="28248" x="3041650" y="3067050"/>
          <p14:tracePt t="28265" x="3111500" y="3092450"/>
          <p14:tracePt t="28282" x="3143250" y="3098800"/>
          <p14:tracePt t="28300" x="3251200" y="3124200"/>
          <p14:tracePt t="28315" x="3327400" y="3136900"/>
          <p14:tracePt t="28316" x="3403600" y="3136900"/>
          <p14:tracePt t="28332" x="3467100" y="3136900"/>
          <p14:tracePt t="28348" x="3587750" y="3143250"/>
          <p14:tracePt t="28365" x="3638550" y="3143250"/>
          <p14:tracePt t="28381" x="3752850" y="3143250"/>
          <p14:tracePt t="28398" x="3803650" y="3143250"/>
          <p14:tracePt t="28415" x="3911600" y="3130550"/>
          <p14:tracePt t="28431" x="3956050" y="3124200"/>
          <p14:tracePt t="28448" x="4013200" y="3098800"/>
          <p14:tracePt t="28465" x="4089400" y="3073400"/>
          <p14:tracePt t="28482" x="4114800" y="3060700"/>
          <p14:tracePt t="28499" x="4191000" y="3028950"/>
          <p14:tracePt t="28515" x="4216400" y="3009900"/>
          <p14:tracePt t="28532" x="4254500" y="2990850"/>
          <p14:tracePt t="28550" x="4286250" y="2959100"/>
          <p14:tracePt t="28565" x="4305300" y="2933700"/>
          <p14:tracePt t="28582" x="4343400" y="2882900"/>
          <p14:tracePt t="28598" x="4356100" y="2870200"/>
          <p14:tracePt t="28616" x="4375150" y="2832100"/>
          <p14:tracePt t="28633" x="4387850" y="2813050"/>
          <p14:tracePt t="28634" x="4400550" y="2787650"/>
          <p14:tracePt t="28649" x="4406900" y="2774950"/>
          <p14:tracePt t="28666" x="4419600" y="2730500"/>
          <p14:tracePt t="28682" x="4419600" y="2705100"/>
          <p14:tracePt t="28699" x="4425950" y="2667000"/>
          <p14:tracePt t="28715" x="4425950" y="2647950"/>
          <p14:tracePt t="28732" x="4425950" y="2622550"/>
          <p14:tracePt t="28748" x="4425950" y="2609850"/>
          <p14:tracePt t="28765" x="4419600" y="2590800"/>
          <p14:tracePt t="28782" x="4406900" y="2571750"/>
          <p14:tracePt t="28799" x="4406900" y="2565400"/>
          <p14:tracePt t="28816" x="4375150" y="2546350"/>
          <p14:tracePt t="28832" x="4362450" y="2540000"/>
          <p14:tracePt t="28848" x="4337050" y="2527300"/>
          <p14:tracePt t="28865" x="4318000" y="2527300"/>
          <p14:tracePt t="28881" x="4286250" y="2520950"/>
          <p14:tracePt t="28897" x="4260850" y="2520950"/>
          <p14:tracePt t="28914" x="4248150" y="2520950"/>
          <p14:tracePt t="28930" x="4216400" y="2520950"/>
          <p14:tracePt t="28947" x="4197350" y="2520950"/>
          <p14:tracePt t="28964" x="4159250" y="2520950"/>
          <p14:tracePt t="28981" x="4146550" y="2527300"/>
          <p14:tracePt t="28997" x="4133850" y="2533650"/>
          <p14:tracePt t="29015" x="4108450" y="2546350"/>
          <p14:tracePt t="29030" x="4102100" y="2546350"/>
          <p14:tracePt t="29049" x="4076700" y="2559050"/>
          <p14:tracePt t="29066" x="4064000" y="2571750"/>
          <p14:tracePt t="29082" x="4044950" y="2590800"/>
          <p14:tracePt t="29099" x="4025900" y="2616200"/>
          <p14:tracePt t="29115" x="4019550" y="2628900"/>
          <p14:tracePt t="29132" x="3994150" y="2673350"/>
          <p14:tracePt t="29148" x="3987800" y="2692400"/>
          <p14:tracePt t="29165" x="3981450" y="2736850"/>
          <p14:tracePt t="29182" x="3975100" y="2755900"/>
          <p14:tracePt t="29199" x="3975100" y="2806700"/>
          <p14:tracePt t="29216" x="3975100" y="2838450"/>
          <p14:tracePt t="29232" x="3975100" y="2857500"/>
          <p14:tracePt t="29249" x="3975100" y="2882900"/>
          <p14:tracePt t="29265" x="3981450" y="2895600"/>
          <p14:tracePt t="29283" x="3994150" y="2921000"/>
          <p14:tracePt t="29299" x="4013200" y="2933700"/>
          <p14:tracePt t="29315" x="4038600" y="2965450"/>
          <p14:tracePt t="29332" x="4064000" y="2984500"/>
          <p14:tracePt t="29348" x="4083050" y="2990850"/>
          <p14:tracePt t="29366" x="4108450" y="3003550"/>
          <p14:tracePt t="29382" x="4121150" y="3003550"/>
          <p14:tracePt t="29399" x="4152900" y="3003550"/>
          <p14:tracePt t="29414" x="4165600" y="3003550"/>
          <p14:tracePt t="29430" x="4210050" y="3003550"/>
          <p14:tracePt t="29448" x="4267200" y="2997200"/>
          <p14:tracePt t="29464" x="4292600" y="2978150"/>
          <p14:tracePt t="29481" x="4343400" y="2952750"/>
          <p14:tracePt t="29497" x="4362450" y="2927350"/>
          <p14:tracePt t="29514" x="4394200" y="2901950"/>
          <p14:tracePt t="29530" x="4406900" y="2870200"/>
          <p14:tracePt t="29549" x="4438650" y="2794000"/>
          <p14:tracePt t="29566" x="4445000" y="2755900"/>
          <p14:tracePt t="29582" x="4451350" y="2736850"/>
          <p14:tracePt t="29598" x="4451350" y="2692400"/>
          <p14:tracePt t="29615" x="4451350" y="2679700"/>
          <p14:tracePt t="29631" x="4451350" y="2654300"/>
          <p14:tracePt t="29649" x="4451350" y="2635250"/>
          <p14:tracePt t="29665" x="4451350" y="2628900"/>
          <p14:tracePt t="29682" x="4438650" y="2603500"/>
          <p14:tracePt t="29699" x="4419600" y="2584450"/>
          <p14:tracePt t="29715" x="4362450" y="2571750"/>
          <p14:tracePt t="29731" x="4337050" y="2571750"/>
          <p14:tracePt t="29748" x="4298950" y="2571750"/>
          <p14:tracePt t="29764" x="4286250" y="2571750"/>
          <p14:tracePt t="29780" x="4260850" y="2571750"/>
          <p14:tracePt t="29797" x="4235450" y="2571750"/>
          <p14:tracePt t="29814" x="4216400" y="2571750"/>
          <p14:tracePt t="29831" x="4191000" y="2590800"/>
          <p14:tracePt t="29847" x="4178300" y="2597150"/>
          <p14:tracePt t="29864" x="4152900" y="2622550"/>
          <p14:tracePt t="29880" x="4146550" y="2635250"/>
          <p14:tracePt t="29897" x="4127500" y="2654300"/>
          <p14:tracePt t="29914" x="4114800" y="2667000"/>
          <p14:tracePt t="29930" x="4108450" y="2673350"/>
          <p14:tracePt t="29947" x="4102100" y="2679700"/>
          <p14:tracePt t="29964" x="4102100" y="2686050"/>
          <p14:tracePt t="29981" x="4095750" y="2698750"/>
          <p14:tracePt t="29998" x="4095750" y="2711450"/>
          <p14:tracePt t="30015" x="4095750" y="2724150"/>
          <p14:tracePt t="30031" x="4095750" y="2743200"/>
          <p14:tracePt t="30047" x="4095750" y="2755900"/>
          <p14:tracePt t="30064" x="4095750" y="2781300"/>
          <p14:tracePt t="30080" x="4095750" y="2787650"/>
          <p14:tracePt t="30097" x="4095750" y="2825750"/>
          <p14:tracePt t="30114" x="4108450" y="2857500"/>
          <p14:tracePt t="30131" x="4121150" y="2876550"/>
          <p14:tracePt t="30147" x="4140200" y="2908300"/>
          <p14:tracePt t="30164" x="4146550" y="2921000"/>
          <p14:tracePt t="30181" x="4159250" y="2933700"/>
          <p14:tracePt t="30197" x="4159250" y="2940050"/>
          <p14:tracePt t="30214" x="4159250" y="2952750"/>
          <p14:tracePt t="30231" x="4171950" y="2965450"/>
          <p14:tracePt t="30248" x="4184650" y="2971800"/>
          <p14:tracePt t="30265" x="4197350" y="2978150"/>
          <p14:tracePt t="30282" x="4210050" y="2978150"/>
          <p14:tracePt t="30299" x="4241800" y="2984500"/>
          <p14:tracePt t="30316" x="4279900" y="2984500"/>
          <p14:tracePt t="30332" x="4292600" y="2984500"/>
          <p14:tracePt t="30348" x="4318000" y="2984500"/>
          <p14:tracePt t="30365" x="4330700" y="2984500"/>
          <p14:tracePt t="30382" x="4343400" y="2984500"/>
          <p14:tracePt t="30398" x="4349750" y="2984500"/>
          <p14:tracePt t="30415" x="4356100" y="2984500"/>
          <p14:tracePt t="30432" x="4362450" y="2984500"/>
          <p14:tracePt t="30454" x="4368800" y="2984500"/>
          <p14:tracePt t="33219" x="4362450" y="2984500"/>
          <p14:tracePt t="33228" x="4349750" y="2984500"/>
          <p14:tracePt t="33239" x="4330700" y="2984500"/>
          <p14:tracePt t="33250" x="4318000" y="2984500"/>
          <p14:tracePt t="33264" x="4298950" y="2997200"/>
          <p14:tracePt t="33280" x="4286250" y="2997200"/>
          <p14:tracePt t="33297" x="4260850" y="3003550"/>
          <p14:tracePt t="33314" x="4248150" y="3003550"/>
          <p14:tracePt t="33330" x="4241800" y="3003550"/>
          <p14:tracePt t="33387" x="4235450" y="3003550"/>
          <p14:tracePt t="33503" x="4229100" y="3003550"/>
          <p14:tracePt t="33514" x="4229100" y="2997200"/>
          <p14:tracePt t="33524" x="4222750" y="2984500"/>
          <p14:tracePt t="33535" x="4222750" y="2978150"/>
          <p14:tracePt t="33547" x="4222750" y="2965450"/>
          <p14:tracePt t="33564" x="4216400" y="2965450"/>
          <p14:tracePt t="33580" x="4216400" y="2959100"/>
          <p14:tracePt t="33599" x="4216400" y="2952750"/>
          <p14:tracePt t="33651" x="4216400" y="2946400"/>
          <p14:tracePt t="33673" x="4216400" y="2933700"/>
          <p14:tracePt t="33695" x="4216400" y="2927350"/>
          <p14:tracePt t="33716" x="4216400" y="2921000"/>
          <p14:tracePt t="33737" x="4216400" y="2914650"/>
          <p14:tracePt t="33747" x="4216400" y="2908300"/>
          <p14:tracePt t="33769" x="4216400" y="2901950"/>
          <p14:tracePt t="33780" x="4216400" y="2895600"/>
          <p14:tracePt t="33790" x="4216400" y="2889250"/>
          <p14:tracePt t="33811" x="4216400" y="2882900"/>
          <p14:tracePt t="33832" x="4216400" y="2876550"/>
          <p14:tracePt t="33843" x="4216400" y="2870200"/>
          <p14:tracePt t="33853" x="4216400" y="2863850"/>
          <p14:tracePt t="33865" x="4216400" y="2857500"/>
          <p14:tracePt t="33881" x="4216400" y="2851150"/>
          <p14:tracePt t="35286" x="4216400" y="2844800"/>
          <p14:tracePt t="35307" x="4216400" y="2832100"/>
          <p14:tracePt t="35317" x="4216400" y="2825750"/>
          <p14:tracePt t="35327" x="4216400" y="2819400"/>
          <p14:tracePt t="35339" x="4216400" y="2806700"/>
          <p14:tracePt t="35349" x="4216400" y="2800350"/>
          <p14:tracePt t="35365" x="4216400" y="2794000"/>
          <p14:tracePt t="35381" x="4216400" y="2768600"/>
          <p14:tracePt t="35398" x="4216400" y="2755900"/>
          <p14:tracePt t="35414" x="4216400" y="2724150"/>
          <p14:tracePt t="35431" x="4216400" y="2711450"/>
          <p14:tracePt t="35448" x="4216400" y="2686050"/>
          <p14:tracePt t="35466" x="4216400" y="2673350"/>
          <p14:tracePt t="35481" x="4222750" y="2660650"/>
          <p14:tracePt t="35498" x="4241800" y="2654300"/>
          <p14:tracePt t="35515" x="4241800" y="2647950"/>
          <p14:tracePt t="35531" x="4273550" y="2635250"/>
          <p14:tracePt t="35548" x="4286250" y="2628900"/>
          <p14:tracePt t="35565" x="4311650" y="2628900"/>
          <p14:tracePt t="35582" x="4343400" y="2628900"/>
          <p14:tracePt t="35597" x="4356100" y="2628900"/>
          <p14:tracePt t="35614" x="4381500" y="2628900"/>
          <p14:tracePt t="35631" x="4387850" y="2628900"/>
          <p14:tracePt t="35648" x="4400550" y="2628900"/>
          <p14:tracePt t="35664" x="4406900" y="2628900"/>
          <p14:tracePt t="35681" x="4413250" y="2628900"/>
          <p14:tracePt t="36704" x="4419600" y="2628900"/>
          <p14:tracePt t="38387" x="4413250" y="2628900"/>
          <p14:tracePt t="38398" x="4400550" y="2622550"/>
          <p14:tracePt t="38409" x="4387850" y="2616200"/>
          <p14:tracePt t="38417" x="4375150" y="2609850"/>
          <p14:tracePt t="38430" x="4362450" y="2603500"/>
          <p14:tracePt t="38448" x="4337050" y="2584450"/>
          <p14:tracePt t="38464" x="4298950" y="2565400"/>
          <p14:tracePt t="38482" x="4254500" y="2546350"/>
          <p14:tracePt t="38498" x="4235450" y="2527300"/>
          <p14:tracePt t="38515" x="4159250" y="2495550"/>
          <p14:tracePt t="38531" x="4108450" y="2489200"/>
          <p14:tracePt t="38549" x="4032250" y="2463800"/>
          <p14:tracePt t="38565" x="4006850" y="2457450"/>
          <p14:tracePt t="38581" x="3943350" y="2438400"/>
          <p14:tracePt t="38599" x="3873500" y="2425700"/>
          <p14:tracePt t="38614" x="3835400" y="2419350"/>
          <p14:tracePt t="38631" x="3765550" y="2413000"/>
          <p14:tracePt t="38647" x="3746500" y="2413000"/>
          <p14:tracePt t="38664" x="3708400" y="2413000"/>
          <p14:tracePt t="38682" x="3683000" y="2413000"/>
          <p14:tracePt t="38683" x="3676650" y="2413000"/>
          <p14:tracePt t="38698" x="3670300" y="2413000"/>
          <p14:tracePt t="38715" x="3663950" y="2413000"/>
          <p14:tracePt t="38731" x="3657600" y="2413000"/>
          <p14:tracePt t="38768" x="3651250" y="2413000"/>
          <p14:tracePt t="39529" x="3651250" y="2406650"/>
          <p14:tracePt t="39540" x="3657600" y="2406650"/>
          <p14:tracePt t="39551" x="3670300" y="2406650"/>
          <p14:tracePt t="39565" x="3683000" y="2400300"/>
          <p14:tracePt t="39582" x="3708400" y="2400300"/>
          <p14:tracePt t="39598" x="3714750" y="2400300"/>
          <p14:tracePt t="39615" x="3733800" y="2400300"/>
          <p14:tracePt t="39631" x="3746500" y="2400300"/>
          <p14:tracePt t="39648" x="3765550" y="2400300"/>
          <p14:tracePt t="39664" x="3771900" y="2400300"/>
          <p14:tracePt t="39681" x="3778250" y="2400300"/>
          <p14:tracePt t="39699" x="3784600" y="2400300"/>
          <p14:tracePt t="39719" x="3790950" y="2400300"/>
          <p14:tracePt t="39762" x="3797300" y="2400300"/>
          <p14:tracePt t="39816" x="3803650" y="2400300"/>
          <p14:tracePt t="39973" x="3803650" y="2406650"/>
          <p14:tracePt t="39984" x="3803650" y="2419350"/>
          <p14:tracePt t="39995" x="3803650" y="2432050"/>
          <p14:tracePt t="40005" x="3803650" y="2438400"/>
          <p14:tracePt t="40016" x="3803650" y="2451100"/>
          <p14:tracePt t="40031" x="3803650" y="2470150"/>
          <p14:tracePt t="40048" x="3803650" y="2482850"/>
          <p14:tracePt t="40069" x="3803650" y="2489200"/>
          <p14:tracePt t="40081" x="3803650" y="2495550"/>
          <p14:tracePt t="40121" x="3803650" y="2501900"/>
          <p14:tracePt t="40704" x="3810000" y="2501900"/>
          <p14:tracePt t="86622" x="3810000" y="2514600"/>
          <p14:tracePt t="86633" x="3810000" y="2527300"/>
          <p14:tracePt t="86644" x="3810000" y="2552700"/>
          <p14:tracePt t="86661" x="3797300" y="2584450"/>
          <p14:tracePt t="86678" x="3771900" y="2660650"/>
          <p14:tracePt t="86695" x="3765550" y="2686050"/>
          <p14:tracePt t="86697" x="3746500" y="2730500"/>
          <p14:tracePt t="86712" x="3740150" y="2774950"/>
          <p14:tracePt t="86729" x="3708400" y="2882900"/>
          <p14:tracePt t="86743" x="3695700" y="2921000"/>
          <p14:tracePt t="86760" x="3689350" y="2990850"/>
          <p14:tracePt t="86777" x="3676650" y="3048000"/>
          <p14:tracePt t="86794" x="3670300" y="3149600"/>
          <p14:tracePt t="86811" x="3657600" y="3251200"/>
          <p14:tracePt t="86827" x="3657600" y="3397250"/>
          <p14:tracePt t="86845" x="3657600" y="3486150"/>
          <p14:tracePt t="86860" x="3657600" y="3505200"/>
          <p14:tracePt t="86878" x="3670300" y="3530600"/>
          <p14:tracePt t="86894" x="3676650" y="3536950"/>
          <p14:tracePt t="86912" x="3683000" y="3543300"/>
          <p14:tracePt t="86928" x="3689350" y="3549650"/>
          <p14:tracePt t="86944" x="3708400" y="3549650"/>
          <p14:tracePt t="86962" x="3714750" y="3549650"/>
          <p14:tracePt t="86977" x="3721100" y="3549650"/>
          <p14:tracePt t="86995" x="3727450" y="3543300"/>
          <p14:tracePt t="87011" x="3727450" y="3536950"/>
          <p14:tracePt t="87028" x="3721100" y="3524250"/>
          <p14:tracePt t="87044" x="3702050" y="3517900"/>
          <p14:tracePt t="87061" x="3613150" y="3511550"/>
          <p14:tracePt t="87078" x="3467100" y="3511550"/>
          <p14:tracePt t="87094" x="3429000" y="3511550"/>
          <p14:tracePt t="87111" x="3371850" y="3530600"/>
          <p14:tracePt t="87127" x="3346450" y="3530600"/>
          <p14:tracePt t="87144" x="3333750" y="3530600"/>
          <p14:tracePt t="87162" x="3321050" y="3530600"/>
          <p14:tracePt t="87183" x="3314700" y="3530600"/>
          <p14:tracePt t="87236" x="3308350" y="3530600"/>
          <p14:tracePt t="87279" x="3302000" y="3530600"/>
          <p14:tracePt t="87300" x="3295650" y="3524250"/>
          <p14:tracePt t="87311" x="3295650" y="3517900"/>
          <p14:tracePt t="87321" x="3289300" y="3505200"/>
          <p14:tracePt t="87331" x="3270250" y="3486150"/>
          <p14:tracePt t="87344" x="3257550" y="3473450"/>
          <p14:tracePt t="87361" x="3238500" y="3448050"/>
          <p14:tracePt t="87377" x="3181350" y="3390900"/>
          <p14:tracePt t="87393" x="3149600" y="3365500"/>
          <p14:tracePt t="87410" x="3048000" y="3321050"/>
          <p14:tracePt t="87426" x="2914650" y="3295650"/>
          <p14:tracePt t="87444" x="2863850" y="3282950"/>
          <p14:tracePt t="87460" x="2781300" y="3282950"/>
          <p14:tracePt t="87478" x="2755900" y="3282950"/>
          <p14:tracePt t="87494" x="2705100" y="3282950"/>
          <p14:tracePt t="87511" x="2686050" y="3282950"/>
          <p14:tracePt t="87527" x="2673350" y="3282950"/>
          <p14:tracePt t="87544" x="2667000" y="3282950"/>
          <p14:tracePt t="87596" x="2679700" y="3282950"/>
          <p14:tracePt t="87606" x="2749550" y="3282950"/>
          <p14:tracePt t="87616" x="2863850" y="3282950"/>
          <p14:tracePt t="87627" x="2990850" y="3282950"/>
          <p14:tracePt t="87643" x="3225800" y="3263900"/>
          <p14:tracePt t="87659" x="3708400" y="3219450"/>
          <p14:tracePt t="87676" x="3911600" y="3181350"/>
          <p14:tracePt t="87693" x="4146550" y="3149600"/>
          <p14:tracePt t="87709" x="4210050" y="3136900"/>
          <p14:tracePt t="87726" x="4254500" y="3130550"/>
          <p14:tracePt t="87743" x="4260850" y="3130550"/>
          <p14:tracePt t="87777" x="4203700" y="3130550"/>
          <p14:tracePt t="87788" x="4083050" y="3130550"/>
          <p14:tracePt t="87798" x="3733800" y="3130550"/>
          <p14:tracePt t="87811" x="3467100" y="3155950"/>
          <p14:tracePt t="87827" x="3181350" y="3155950"/>
          <p14:tracePt t="87844" x="2673350" y="3181350"/>
          <p14:tracePt t="87861" x="2432050" y="3206750"/>
          <p14:tracePt t="87877" x="2343150" y="3206750"/>
          <p14:tracePt t="87895" x="2254250" y="3213100"/>
          <p14:tracePt t="87911" x="2228850" y="3213100"/>
          <p14:tracePt t="87967" x="2228850" y="3219450"/>
          <p14:tracePt t="87978" x="2235200" y="3219450"/>
          <p14:tracePt t="87988" x="2260600" y="3225800"/>
          <p14:tracePt t="87999" x="2311400" y="3232150"/>
          <p14:tracePt t="88012" x="2387600" y="3244850"/>
          <p14:tracePt t="88028" x="2476500" y="3257550"/>
          <p14:tracePt t="88044" x="2654300" y="3263900"/>
          <p14:tracePt t="88061" x="2730500" y="3263900"/>
          <p14:tracePt t="88077" x="2959100" y="3263900"/>
          <p14:tracePt t="88094" x="3124200" y="3263900"/>
          <p14:tracePt t="88111" x="3162300" y="3263900"/>
          <p14:tracePt t="88128" x="3219450" y="3263900"/>
          <p14:tracePt t="88144" x="3232150" y="3263900"/>
          <p14:tracePt t="88161" x="3244850" y="3263900"/>
          <p14:tracePt t="88177" x="3251200" y="3263900"/>
          <p14:tracePt t="88232" x="3219450" y="3263900"/>
          <p14:tracePt t="88243" x="3117850" y="3263900"/>
          <p14:tracePt t="88252" x="3028950" y="3263900"/>
          <p14:tracePt t="88263" x="2857500" y="3263900"/>
          <p14:tracePt t="88277" x="2647950" y="3263900"/>
          <p14:tracePt t="88294" x="2514600" y="3263900"/>
          <p14:tracePt t="88310" x="2298700" y="3263900"/>
          <p14:tracePt t="88327" x="2159000" y="3263900"/>
          <p14:tracePt t="88344" x="2127250" y="3263900"/>
          <p14:tracePt t="88360" x="2108200" y="3263900"/>
          <p14:tracePt t="88423" x="2114550" y="3263900"/>
          <p14:tracePt t="88433" x="2127250" y="3263900"/>
          <p14:tracePt t="88445" x="2146300" y="3263900"/>
          <p14:tracePt t="88461" x="2178050" y="3263900"/>
          <p14:tracePt t="88477" x="2241550" y="3263900"/>
          <p14:tracePt t="88494" x="2298700" y="3282950"/>
          <p14:tracePt t="88511" x="2438400" y="3302000"/>
          <p14:tracePt t="88529" x="2832100" y="3352800"/>
          <p14:tracePt t="88544" x="3035300" y="3352800"/>
          <p14:tracePt t="88560" x="3562350" y="3365500"/>
          <p14:tracePt t="88576" x="3771900" y="3365500"/>
          <p14:tracePt t="88594" x="4025900" y="3365500"/>
          <p14:tracePt t="88611" x="4152900" y="3352800"/>
          <p14:tracePt t="88627" x="4305300" y="3346450"/>
          <p14:tracePt t="88645" x="4387850" y="3333750"/>
          <p14:tracePt t="88660" x="4406900" y="3333750"/>
          <p14:tracePt t="88678" x="4432300" y="3333750"/>
          <p14:tracePt t="88695" x="4438650" y="3333750"/>
          <p14:tracePt t="88712" x="4445000" y="3333750"/>
          <p14:tracePt t="88726" x="4457700" y="3333750"/>
          <p14:tracePt t="88744" x="4464050" y="3333750"/>
          <p14:tracePt t="93988" x="4457700" y="3333750"/>
          <p14:tracePt t="93999" x="4451350" y="3333750"/>
          <p14:tracePt t="94010" x="4445000" y="3333750"/>
          <p14:tracePt t="94028" x="4432300" y="3333750"/>
          <p14:tracePt t="94044" x="4381500" y="3327400"/>
          <p14:tracePt t="94059" x="4362450" y="3321050"/>
          <p14:tracePt t="94077" x="4298950" y="3314700"/>
          <p14:tracePt t="94094" x="4241800" y="3308350"/>
          <p14:tracePt t="94111" x="4222750" y="3308350"/>
          <p14:tracePt t="94127" x="4171950" y="3308350"/>
          <p14:tracePt t="94143" x="4146550" y="3308350"/>
          <p14:tracePt t="94160" x="4044950" y="3308350"/>
          <p14:tracePt t="94177" x="3987800" y="3327400"/>
          <p14:tracePt t="94195" x="3917950" y="3346450"/>
          <p14:tracePt t="94211" x="3867150" y="3359150"/>
          <p14:tracePt t="94227" x="3829050" y="3359150"/>
          <p14:tracePt t="94244" x="3746500" y="3365500"/>
          <p14:tracePt t="94260" x="3695700" y="3378200"/>
          <p14:tracePt t="94277" x="3600450" y="3384550"/>
          <p14:tracePt t="94294" x="3562350" y="3384550"/>
          <p14:tracePt t="94310" x="3486150" y="3390900"/>
          <p14:tracePt t="94327" x="3352800" y="3403600"/>
          <p14:tracePt t="94343" x="3289300" y="3409950"/>
          <p14:tracePt t="94361" x="3187700" y="3409950"/>
          <p14:tracePt t="94376" x="3130550" y="3422650"/>
          <p14:tracePt t="94393" x="3016250" y="3429000"/>
          <p14:tracePt t="94410" x="2965450" y="3429000"/>
          <p14:tracePt t="94427" x="2870200" y="3429000"/>
          <p14:tracePt t="94445" x="2787650" y="3416300"/>
          <p14:tracePt t="94460" x="2762250" y="3409950"/>
          <p14:tracePt t="94477" x="2686050" y="3371850"/>
          <p14:tracePt t="94494" x="2641600" y="3340100"/>
          <p14:tracePt t="94510" x="2565400" y="3302000"/>
          <p14:tracePt t="94528" x="2495550" y="3257550"/>
          <p14:tracePt t="94542" x="2470150" y="3251200"/>
          <p14:tracePt t="94559" x="2432050" y="3232150"/>
          <p14:tracePt t="94575" x="2419350" y="3225800"/>
          <p14:tracePt t="94592" x="2393950" y="3219450"/>
          <p14:tracePt t="94609" x="2393950" y="3213100"/>
          <p14:tracePt t="94626" x="2387600" y="3213100"/>
          <p14:tracePt t="95005" x="2381250" y="3213100"/>
          <p14:tracePt t="95016" x="2374900" y="3219450"/>
          <p14:tracePt t="95026" x="2362200" y="3225800"/>
          <p14:tracePt t="95036" x="2343150" y="3232150"/>
          <p14:tracePt t="95048" x="2317750" y="3244850"/>
          <p14:tracePt t="95059" x="2298700" y="3251200"/>
          <p14:tracePt t="95076" x="2286000" y="3263900"/>
          <p14:tracePt t="95093" x="2247900" y="3295650"/>
          <p14:tracePt t="95111" x="2222500" y="3314700"/>
          <p14:tracePt t="95127" x="2216150" y="3321050"/>
          <p14:tracePt t="95144" x="2203450" y="3327400"/>
          <p14:tracePt t="95160" x="2190750" y="3340100"/>
          <p14:tracePt t="95177" x="2171700" y="3371850"/>
          <p14:tracePt t="95194" x="2159000" y="3384550"/>
          <p14:tracePt t="95198" x="2146300" y="3397250"/>
          <p14:tracePt t="95210" x="2139950" y="3416300"/>
          <p14:tracePt t="95227" x="2127250" y="3460750"/>
          <p14:tracePt t="95244" x="2120900" y="3473450"/>
          <p14:tracePt t="95260" x="2114550" y="3505200"/>
          <p14:tracePt t="95277" x="2108200" y="3524250"/>
          <p14:tracePt t="95292" x="2108200" y="3549650"/>
          <p14:tracePt t="95309" x="2108200" y="3568700"/>
          <p14:tracePt t="95325" x="2108200" y="3625850"/>
          <p14:tracePt t="95342" x="2139950" y="3689350"/>
          <p14:tracePt t="95359" x="2159000" y="3721100"/>
          <p14:tracePt t="95375" x="2190750" y="3765550"/>
          <p14:tracePt t="95392" x="2216150" y="3778250"/>
          <p14:tracePt t="95409" x="2298700" y="3841750"/>
          <p14:tracePt t="95425" x="2355850" y="3854450"/>
          <p14:tracePt t="95442" x="2438400" y="3892550"/>
          <p14:tracePt t="95460" x="2546350" y="3898900"/>
          <p14:tracePt t="95476" x="2609850" y="3898900"/>
          <p14:tracePt t="95494" x="2762250" y="3886200"/>
          <p14:tracePt t="95510" x="2819400" y="3879850"/>
          <p14:tracePt t="95527" x="2914650" y="3835400"/>
          <p14:tracePt t="95545" x="2959100" y="3790950"/>
          <p14:tracePt t="95560" x="2997200" y="3765550"/>
          <p14:tracePt t="95577" x="3022600" y="3702050"/>
          <p14:tracePt t="95593" x="3035300" y="3657600"/>
          <p14:tracePt t="95610" x="3035300" y="3581400"/>
          <p14:tracePt t="95627" x="3022600" y="3549650"/>
          <p14:tracePt t="95643" x="2952750" y="3460750"/>
          <p14:tracePt t="95660" x="2844800" y="3416300"/>
          <p14:tracePt t="95676" x="2647950" y="3365500"/>
          <p14:tracePt t="95694" x="2520950" y="3365500"/>
          <p14:tracePt t="95709" x="2470150" y="3365500"/>
          <p14:tracePt t="95725" x="2393950" y="3390900"/>
          <p14:tracePt t="95742" x="2381250" y="3403600"/>
          <p14:tracePt t="95759" x="2355850" y="3448050"/>
          <p14:tracePt t="95775" x="2349500" y="3479800"/>
          <p14:tracePt t="95792" x="2349500" y="3556000"/>
          <p14:tracePt t="95809" x="2349500" y="3619500"/>
          <p14:tracePt t="95825" x="2362200" y="3638550"/>
          <p14:tracePt t="95842" x="2374900" y="3651250"/>
          <p14:tracePt t="95859" x="2381250" y="3657600"/>
          <p14:tracePt t="95875" x="2387600" y="3663950"/>
          <p14:tracePt t="95892" x="2393950" y="3670300"/>
          <p14:tracePt t="95927" x="2393950" y="3676650"/>
          <p14:tracePt t="95936" x="2400300" y="3676650"/>
          <p14:tracePt t="96349" x="2406650" y="3683000"/>
          <p14:tracePt t="96360" x="2419350" y="3695700"/>
          <p14:tracePt t="96370" x="2432050" y="3708400"/>
          <p14:tracePt t="96381" x="2451100" y="3727450"/>
          <p14:tracePt t="96392" x="2489200" y="3765550"/>
          <p14:tracePt t="96411" x="2546350" y="3810000"/>
          <p14:tracePt t="96427" x="2660650" y="3898900"/>
          <p14:tracePt t="96445" x="2800350" y="3968750"/>
          <p14:tracePt t="96460" x="2844800" y="3994150"/>
          <p14:tracePt t="96477" x="2927350" y="4032250"/>
          <p14:tracePt t="96493" x="2997200" y="4038600"/>
          <p14:tracePt t="96510" x="3117850" y="4064000"/>
          <p14:tracePt t="96527" x="3206750" y="4089400"/>
          <p14:tracePt t="96543" x="3314700" y="4095750"/>
          <p14:tracePt t="96560" x="3352800" y="4102100"/>
          <p14:tracePt t="96561" x="3390900" y="4102100"/>
          <p14:tracePt t="96577" x="3429000" y="4102100"/>
          <p14:tracePt t="96594" x="3536950" y="4102100"/>
          <p14:tracePt t="96610" x="3587750" y="4102100"/>
          <p14:tracePt t="96625" x="3689350" y="4102100"/>
          <p14:tracePt t="96642" x="3727450" y="4102100"/>
          <p14:tracePt t="96659" x="3790950" y="4095750"/>
          <p14:tracePt t="96677" x="3848100" y="4083050"/>
          <p14:tracePt t="96694" x="3892550" y="4064000"/>
          <p14:tracePt t="96710" x="3943350" y="4038600"/>
          <p14:tracePt t="96727" x="3962400" y="4019550"/>
          <p14:tracePt t="96744" x="4019550" y="3975100"/>
          <p14:tracePt t="96760" x="4038600" y="3937000"/>
          <p14:tracePt t="96777" x="4095750" y="3848100"/>
          <p14:tracePt t="96794" x="4127500" y="3790950"/>
          <p14:tracePt t="96810" x="4133850" y="3771900"/>
          <p14:tracePt t="96827" x="4140200" y="3759200"/>
          <p14:tracePt t="96843" x="4146550" y="3752850"/>
          <p14:tracePt t="96860" x="4146550" y="3740150"/>
          <p14:tracePt t="96878" x="4146550" y="3727450"/>
          <p14:tracePt t="96892" x="4146550" y="3721100"/>
          <p14:tracePt t="96909" x="4146550" y="3714750"/>
          <p14:tracePt t="96925" x="4146550" y="3695700"/>
          <p14:tracePt t="96942" x="4127500" y="3676650"/>
          <p14:tracePt t="96959" x="4121150" y="3670300"/>
          <p14:tracePt t="96975" x="4102100" y="3657600"/>
          <p14:tracePt t="96992" x="4083050" y="3644900"/>
          <p14:tracePt t="97009" x="4057650" y="3632200"/>
          <p14:tracePt t="97026" x="4019550" y="3632200"/>
          <p14:tracePt t="97042" x="3994150" y="3632200"/>
          <p14:tracePt t="97059" x="3943350" y="3638550"/>
          <p14:tracePt t="97076" x="3898900" y="3670300"/>
          <p14:tracePt t="97093" x="3835400" y="3708400"/>
          <p14:tracePt t="97111" x="3810000" y="3733800"/>
          <p14:tracePt t="97127" x="3797300" y="3759200"/>
          <p14:tracePt t="97143" x="3771900" y="3797300"/>
          <p14:tracePt t="97160" x="3765550" y="3822700"/>
          <p14:tracePt t="97177" x="3765550" y="3867150"/>
          <p14:tracePt t="97194" x="3778250" y="3892550"/>
          <p14:tracePt t="97197" x="3790950" y="3905250"/>
          <p14:tracePt t="97211" x="3822700" y="3924300"/>
          <p14:tracePt t="97228" x="3867150" y="3943350"/>
          <p14:tracePt t="97243" x="3898900" y="3943350"/>
          <p14:tracePt t="97260" x="3956050" y="3943350"/>
          <p14:tracePt t="97277" x="3975100" y="3917950"/>
          <p14:tracePt t="97293" x="4025900" y="3854450"/>
          <p14:tracePt t="97310" x="4057650" y="3810000"/>
          <p14:tracePt t="97327" x="4089400" y="3695700"/>
          <p14:tracePt t="97343" x="4089400" y="3644900"/>
          <p14:tracePt t="97360" x="4089400" y="3575050"/>
          <p14:tracePt t="97377" x="4076700" y="3536950"/>
          <p14:tracePt t="97393" x="4064000" y="3524250"/>
          <p14:tracePt t="97410" x="4025900" y="3498850"/>
          <p14:tracePt t="97427" x="4000500" y="3492500"/>
          <p14:tracePt t="97444" x="3949700" y="3492500"/>
          <p14:tracePt t="97461" x="3930650" y="3492500"/>
          <p14:tracePt t="97477" x="3924300" y="3492500"/>
          <p14:tracePt t="97503" x="3917950" y="3492500"/>
          <p14:tracePt t="97556" x="3911600" y="3492500"/>
          <p14:tracePt t="97937" x="3905250" y="3492500"/>
          <p14:tracePt t="97969" x="3898900" y="3492500"/>
          <p14:tracePt t="97980" x="3892550" y="3492500"/>
          <p14:tracePt t="97990" x="3879850" y="3498850"/>
          <p14:tracePt t="98001" x="3873500" y="3511550"/>
          <p14:tracePt t="98012" x="3860800" y="3536950"/>
          <p14:tracePt t="98027" x="3854450" y="3562350"/>
          <p14:tracePt t="98042" x="3841750" y="3613150"/>
          <p14:tracePt t="98058" x="3841750" y="3632200"/>
          <p14:tracePt t="98075" x="3848100" y="3657600"/>
          <p14:tracePt t="98092" x="3854450" y="3676650"/>
          <p14:tracePt t="98109" x="3886200" y="3689350"/>
          <p14:tracePt t="98125" x="3905250" y="3689350"/>
          <p14:tracePt t="98142" x="3937000" y="3689350"/>
          <p14:tracePt t="98159" x="3962400" y="3689350"/>
          <p14:tracePt t="98175" x="3968750" y="3676650"/>
          <p14:tracePt t="98192" x="3994150" y="3644900"/>
          <p14:tracePt t="98209" x="4000500" y="3632200"/>
          <p14:tracePt t="98227" x="4000500" y="3619500"/>
          <p14:tracePt t="98245" x="4000500" y="3606800"/>
          <p14:tracePt t="98259" x="4000500" y="3600450"/>
          <p14:tracePt t="98277" x="3987800" y="3594100"/>
          <p14:tracePt t="98293" x="3962400" y="3587750"/>
          <p14:tracePt t="98310" x="3924300" y="3587750"/>
          <p14:tracePt t="98327" x="3911600" y="3587750"/>
          <p14:tracePt t="98343" x="3892550" y="3587750"/>
          <p14:tracePt t="98361" x="3886200" y="3587750"/>
          <p14:tracePt t="109102" x="3886200" y="3581400"/>
          <p14:tracePt t="109112" x="3886200" y="3562350"/>
          <p14:tracePt t="109122" x="3905250" y="3549650"/>
          <p14:tracePt t="109134" x="3917950" y="3530600"/>
          <p14:tracePt t="109145" x="3930650" y="3511550"/>
          <p14:tracePt t="109159" x="3943350" y="3492500"/>
          <p14:tracePt t="109176" x="3987800" y="3467100"/>
          <p14:tracePt t="109193" x="4006850" y="3454400"/>
          <p14:tracePt t="109209" x="4051300" y="3441700"/>
          <p14:tracePt t="109226" x="4070350" y="3441700"/>
          <p14:tracePt t="109243" x="4102100" y="3448050"/>
          <p14:tracePt t="109260" x="4146550" y="3530600"/>
          <p14:tracePt t="109275" x="4165600" y="3600450"/>
          <p14:tracePt t="109292" x="4171950" y="3752850"/>
          <p14:tracePt t="109308" x="4159250" y="3835400"/>
          <p14:tracePt t="109325" x="4114800" y="3943350"/>
          <p14:tracePt t="109342" x="4089400" y="3987800"/>
          <p14:tracePt t="109359" x="4044950" y="4032250"/>
          <p14:tracePt t="109377" x="4000500" y="4032250"/>
          <p14:tracePt t="109393" x="3987800" y="4025900"/>
          <p14:tracePt t="109410" x="3968750" y="4006850"/>
          <p14:tracePt t="109426" x="3962400" y="3975100"/>
          <p14:tracePt t="109442" x="3956050" y="3930650"/>
          <p14:tracePt t="109459" x="3956050" y="3911600"/>
          <p14:tracePt t="109475" x="3981450" y="3822700"/>
          <p14:tracePt t="109492" x="4019550" y="3752850"/>
          <p14:tracePt t="109508" x="4051300" y="3702050"/>
          <p14:tracePt t="109524" x="4146550" y="3600450"/>
          <p14:tracePt t="109541" x="4210050" y="3543300"/>
          <p14:tracePt t="109558" x="4337050" y="3422650"/>
          <p14:tracePt t="109574" x="4406900" y="3359150"/>
          <p14:tracePt t="109591" x="4597400" y="3187700"/>
          <p14:tracePt t="109608" x="4819650" y="3028950"/>
          <p14:tracePt t="109624" x="4889500" y="2978150"/>
          <p14:tracePt t="109641" x="5029200" y="2889250"/>
          <p14:tracePt t="109658" x="5099050" y="2838450"/>
          <p14:tracePt t="109674" x="5232400" y="2755900"/>
          <p14:tracePt t="109691" x="5302250" y="2730500"/>
          <p14:tracePt t="109708" x="5403850" y="2686050"/>
          <p14:tracePt t="109726" x="5467350" y="2654300"/>
          <p14:tracePt t="109743" x="5499100" y="2616200"/>
          <p14:tracePt t="109760" x="5543550" y="2571750"/>
          <p14:tracePt t="109775" x="5562600" y="2552700"/>
          <p14:tracePt t="109793" x="5600700" y="2501900"/>
          <p14:tracePt t="110836" x="5600700" y="2508250"/>
          <p14:tracePt t="110846" x="5600700" y="2520950"/>
          <p14:tracePt t="110857" x="5588000" y="2533650"/>
          <p14:tracePt t="110869" x="5562600" y="2559050"/>
          <p14:tracePt t="110879" x="5543550" y="2571750"/>
          <p14:tracePt t="110891" x="5499100" y="2603500"/>
          <p14:tracePt t="110909" x="5454650" y="2641600"/>
          <p14:tracePt t="110926" x="5353050" y="2717800"/>
          <p14:tracePt t="110944" x="5238750" y="2794000"/>
          <p14:tracePt t="110959" x="5194300" y="2832100"/>
          <p14:tracePt t="110976" x="5111750" y="2882900"/>
          <p14:tracePt t="110993" x="5067300" y="2908300"/>
          <p14:tracePt t="111009" x="4933950" y="2959100"/>
          <p14:tracePt t="111026" x="4889500" y="2971800"/>
          <p14:tracePt t="111043" x="4781550" y="2990850"/>
          <p14:tracePt t="111058" x="4756150" y="2997200"/>
          <p14:tracePt t="111074" x="4686300" y="3016250"/>
          <p14:tracePt t="111092" x="4603750" y="3016250"/>
          <p14:tracePt t="111108" x="4565650" y="3022600"/>
          <p14:tracePt t="111126" x="4495800" y="3028950"/>
          <p14:tracePt t="111142" x="4457700" y="3028950"/>
          <p14:tracePt t="111158" x="4387850" y="3035300"/>
          <p14:tracePt t="111176" x="4337050" y="3041650"/>
          <p14:tracePt t="111193" x="4318000" y="3054350"/>
          <p14:tracePt t="111211" x="4254500" y="3073400"/>
          <p14:tracePt t="111226" x="4222750" y="3111500"/>
          <p14:tracePt t="111243" x="4152900" y="3200400"/>
          <p14:tracePt t="111259" x="4102100" y="3270250"/>
          <p14:tracePt t="111275" x="4032250" y="3409950"/>
          <p14:tracePt t="111293" x="3994150" y="3492500"/>
          <p14:tracePt t="111309" x="3994150" y="3524250"/>
          <p14:tracePt t="111326" x="3994150" y="3568700"/>
          <p14:tracePt t="111343" x="4006850" y="3587750"/>
          <p14:tracePt t="111359" x="4083050" y="3594100"/>
          <p14:tracePt t="111375" x="4146550" y="3594100"/>
          <p14:tracePt t="111392" x="4286250" y="3536950"/>
          <p14:tracePt t="111409" x="4470400" y="3422650"/>
          <p14:tracePt t="111425" x="4559300" y="3352800"/>
          <p14:tracePt t="111441" x="4660900" y="3200400"/>
          <p14:tracePt t="111459" x="4686300" y="3130550"/>
          <p14:tracePt t="111475" x="4705350" y="3048000"/>
          <p14:tracePt t="111492" x="4705350" y="3022600"/>
          <p14:tracePt t="111509" x="4699000" y="2984500"/>
          <p14:tracePt t="111526" x="4648200" y="2965450"/>
          <p14:tracePt t="111542" x="4603750" y="2965450"/>
          <p14:tracePt t="111558" x="4565650" y="2965450"/>
          <p14:tracePt t="111575" x="4546600" y="2965450"/>
          <p14:tracePt t="111593" x="4527550" y="2971800"/>
          <p14:tracePt t="111611" x="4521200" y="2978150"/>
          <p14:tracePt t="111631" x="4514850" y="2978150"/>
          <p14:tracePt t="111652" x="4508500" y="2978150"/>
          <p14:tracePt t="111663" x="4502150" y="2984500"/>
          <p14:tracePt t="111675" x="4502150" y="2997200"/>
          <p14:tracePt t="111692" x="4495800" y="3016250"/>
          <p14:tracePt t="111709" x="4489450" y="3054350"/>
          <p14:tracePt t="111725" x="4489450" y="3073400"/>
          <p14:tracePt t="111729" x="4489450" y="3086100"/>
          <p14:tracePt t="111743" x="4489450" y="3098800"/>
          <p14:tracePt t="111759" x="4489450" y="3105150"/>
          <p14:tracePt t="111775" x="4489450" y="3111500"/>
          <p14:tracePt t="112352" x="4489450" y="3117850"/>
          <p14:tracePt t="112372" x="4489450" y="3124200"/>
          <p14:tracePt t="112383" x="4483100" y="3124200"/>
          <p14:tracePt t="112394" x="4483100" y="3130550"/>
          <p14:tracePt t="112409" x="4483100" y="3136900"/>
          <p14:tracePt t="112425" x="4476750" y="3143250"/>
          <p14:tracePt t="112447" x="4476750" y="3149600"/>
          <p14:tracePt t="112459" x="4476750" y="3155950"/>
          <p14:tracePt t="112490" x="4476750" y="3162300"/>
          <p14:tracePt t="112531" x="4476750" y="3168650"/>
          <p14:tracePt t="113463" x="4470400" y="3168650"/>
          <p14:tracePt t="113473" x="4457700" y="3175000"/>
          <p14:tracePt t="113484" x="4438650" y="3187700"/>
          <p14:tracePt t="113494" x="4413250" y="3200400"/>
          <p14:tracePt t="113509" x="4381500" y="3219450"/>
          <p14:tracePt t="113526" x="4330700" y="3244850"/>
          <p14:tracePt t="113542" x="4298950" y="3263900"/>
          <p14:tracePt t="113559" x="4248150" y="3302000"/>
          <p14:tracePt t="113575" x="4222750" y="3321050"/>
          <p14:tracePt t="113593" x="4178300" y="3365500"/>
          <p14:tracePt t="113608" x="4159250" y="3397250"/>
          <p14:tracePt t="113624" x="4108450" y="3454400"/>
          <p14:tracePt t="113642" x="4089400" y="3486150"/>
          <p14:tracePt t="113659" x="4089400" y="3492500"/>
          <p14:tracePt t="113676" x="4083050" y="3505200"/>
          <p14:tracePt t="113692" x="4083050" y="3511550"/>
          <p14:tracePt t="113709" x="4083050" y="3517900"/>
          <p14:tracePt t="113738" x="4095750" y="3517900"/>
          <p14:tracePt t="113748" x="4108450" y="3517900"/>
          <p14:tracePt t="113760" x="4121150" y="3517900"/>
          <p14:tracePt t="113775" x="4127500" y="3517900"/>
          <p14:tracePt t="113792" x="4152900" y="3517900"/>
          <p14:tracePt t="113809" x="4165600" y="3517900"/>
          <p14:tracePt t="113825" x="4197350" y="3517900"/>
          <p14:tracePt t="113842" x="4216400" y="3511550"/>
          <p14:tracePt t="113858" x="4248150" y="3505200"/>
          <p14:tracePt t="113876" x="4273550" y="3492500"/>
          <p14:tracePt t="113892" x="4286250" y="3492500"/>
          <p14:tracePt t="113909" x="4305300" y="3492500"/>
          <p14:tracePt t="113925" x="4311650" y="3486150"/>
          <p14:tracePt t="113942" x="4324350" y="3486150"/>
          <p14:tracePt t="113961" x="4330700" y="3479800"/>
          <p14:tracePt t="113976" x="4337050" y="3479800"/>
          <p14:tracePt t="114002" x="4343400" y="3479800"/>
          <p14:tracePt t="114722" x="4349750" y="3479800"/>
          <p14:tracePt t="114743" x="4349750" y="3486150"/>
          <p14:tracePt t="114754" x="4349750" y="3492500"/>
          <p14:tracePt t="114764" x="4349750" y="3498850"/>
          <p14:tracePt t="114776" x="4356100" y="3505200"/>
          <p14:tracePt t="114793" x="4356100" y="3511550"/>
          <p14:tracePt t="114809" x="4368800" y="3536950"/>
          <p14:tracePt t="114828" x="4375150" y="3549650"/>
          <p14:tracePt t="114842" x="4381500" y="3556000"/>
          <p14:tracePt t="114859" x="4394200" y="3568700"/>
          <p14:tracePt t="114875" x="4400550" y="3581400"/>
          <p14:tracePt t="114892" x="4406900" y="3600450"/>
          <p14:tracePt t="114909" x="4413250" y="3600450"/>
          <p14:tracePt t="114925" x="4432300" y="3619500"/>
          <p14:tracePt t="114942" x="4438650" y="3632200"/>
          <p14:tracePt t="114958" x="4476750" y="3657600"/>
          <p14:tracePt t="114977" x="4502150" y="3670300"/>
          <p14:tracePt t="114992" x="4521200" y="3676650"/>
          <p14:tracePt t="115009" x="4546600" y="3689350"/>
          <p14:tracePt t="115026" x="4572000" y="3695700"/>
          <p14:tracePt t="115041" x="4610100" y="3708400"/>
          <p14:tracePt t="115058" x="4654550" y="3714750"/>
          <p14:tracePt t="115075" x="4762500" y="3733800"/>
          <p14:tracePt t="115093" x="4876800" y="3733800"/>
          <p14:tracePt t="115109" x="4927600" y="3733800"/>
          <p14:tracePt t="115126" x="5029200" y="3746500"/>
          <p14:tracePt t="115142" x="5086350" y="3746500"/>
          <p14:tracePt t="115158" x="5175250" y="3746500"/>
          <p14:tracePt t="115175" x="5213350" y="3746500"/>
          <p14:tracePt t="115192" x="5270500" y="3746500"/>
          <p14:tracePt t="115209" x="5302250" y="3733800"/>
          <p14:tracePt t="115225" x="5314950" y="3727450"/>
          <p14:tracePt t="115243" x="5353050" y="3721100"/>
          <p14:tracePt t="115258" x="5372100" y="3714750"/>
          <p14:tracePt t="115275" x="5441950" y="3702050"/>
          <p14:tracePt t="115292" x="5473700" y="3695700"/>
          <p14:tracePt t="115309" x="5543550" y="3670300"/>
          <p14:tracePt t="115325" x="5588000" y="3663950"/>
          <p14:tracePt t="115342" x="5607050" y="3657600"/>
          <p14:tracePt t="115357" x="5632450" y="3644900"/>
          <p14:tracePt t="115374" x="5645150" y="3644900"/>
          <p14:tracePt t="115391" x="5657850" y="3632200"/>
          <p14:tracePt t="115407" x="5664200" y="3632200"/>
          <p14:tracePt t="115424" x="5670550" y="3619500"/>
          <p14:tracePt t="115441" x="5689600" y="3594100"/>
          <p14:tracePt t="115457" x="5715000" y="3581400"/>
          <p14:tracePt t="115474" x="5740400" y="3536950"/>
          <p14:tracePt t="115491" x="5753100" y="3524250"/>
          <p14:tracePt t="115508" x="5778500" y="3492500"/>
          <p14:tracePt t="115526" x="5797550" y="3473450"/>
          <p14:tracePt t="115542" x="5803900" y="3467100"/>
          <p14:tracePt t="115559" x="5803900" y="3460750"/>
          <p14:tracePt t="115575" x="5810250" y="3454400"/>
          <p14:tracePt t="115592" x="5810250" y="3441700"/>
          <p14:tracePt t="115609" x="5797550" y="3435350"/>
          <p14:tracePt t="115625" x="5746750" y="3422650"/>
          <p14:tracePt t="115641" x="5727700" y="3416300"/>
          <p14:tracePt t="115658" x="5651500" y="3409950"/>
          <p14:tracePt t="115675" x="5568950" y="3409950"/>
          <p14:tracePt t="115692" x="5518150" y="3409950"/>
          <p14:tracePt t="115709" x="5410200" y="3448050"/>
          <p14:tracePt t="115724" x="5365750" y="3473450"/>
          <p14:tracePt t="115742" x="5251450" y="3530600"/>
          <p14:tracePt t="115760" x="5187950" y="3562350"/>
          <p14:tracePt t="115775" x="5156200" y="3587750"/>
          <p14:tracePt t="115792" x="5111750" y="3606800"/>
          <p14:tracePt t="115808" x="5105400" y="3619500"/>
          <p14:tracePt t="115825" x="5099050" y="3638550"/>
          <p14:tracePt t="115842" x="5099050" y="3657600"/>
          <p14:tracePt t="115858" x="5099050" y="3708400"/>
          <p14:tracePt t="115876" x="5130800" y="3752850"/>
          <p14:tracePt t="115892" x="5175250" y="3784600"/>
          <p14:tracePt t="115909" x="5327650" y="3854450"/>
          <p14:tracePt t="115925" x="5454650" y="3886200"/>
          <p14:tracePt t="115942" x="5695950" y="3898900"/>
          <p14:tracePt t="115958" x="5835650" y="3898900"/>
          <p14:tracePt t="115975" x="6089650" y="3886200"/>
          <p14:tracePt t="115993" x="6242050" y="3854450"/>
          <p14:tracePt t="116009" x="6299200" y="3848100"/>
          <p14:tracePt t="116026" x="6362700" y="3822700"/>
          <p14:tracePt t="116042" x="6381750" y="3816350"/>
          <p14:tracePt t="116059" x="6400800" y="3803650"/>
          <p14:tracePt t="116075" x="6400800" y="3797300"/>
          <p14:tracePt t="116092" x="6413500" y="3790950"/>
          <p14:tracePt t="116109" x="6419850" y="3784600"/>
          <p14:tracePt t="116130" x="6426200" y="3778250"/>
          <p14:tracePt t="116142" x="6432550" y="3765550"/>
          <p14:tracePt t="116158" x="6432550" y="3752850"/>
          <p14:tracePt t="116175" x="6432550" y="3721100"/>
          <p14:tracePt t="116192" x="6432550" y="3702050"/>
          <p14:tracePt t="116193" x="6419850" y="3676650"/>
          <p14:tracePt t="116209" x="6400800" y="3657600"/>
          <p14:tracePt t="116225" x="6254750" y="3587750"/>
          <p14:tracePt t="116242" x="6146800" y="3568700"/>
          <p14:tracePt t="116259" x="5943600" y="3568700"/>
          <p14:tracePt t="116275" x="5842000" y="3581400"/>
          <p14:tracePt t="116292" x="5632450" y="3644900"/>
          <p14:tracePt t="116308" x="5581650" y="3670300"/>
          <p14:tracePt t="116325" x="5486400" y="3727450"/>
          <p14:tracePt t="116342" x="5448300" y="3759200"/>
          <p14:tracePt t="116358" x="5429250" y="3784600"/>
          <p14:tracePt t="116375" x="5403850" y="3879850"/>
          <p14:tracePt t="116392" x="5403850" y="3917950"/>
          <p14:tracePt t="116409" x="5416550" y="4057650"/>
          <p14:tracePt t="116426" x="5518150" y="4165600"/>
          <p14:tracePt t="116442" x="5619750" y="4216400"/>
          <p14:tracePt t="116458" x="5803900" y="4260850"/>
          <p14:tracePt t="116475" x="5905500" y="4260850"/>
          <p14:tracePt t="116492" x="6115050" y="4191000"/>
          <p14:tracePt t="116508" x="6210300" y="4127500"/>
          <p14:tracePt t="116524" x="6337300" y="3994150"/>
          <p14:tracePt t="116540" x="6388100" y="3924300"/>
          <p14:tracePt t="116557" x="6451600" y="3790950"/>
          <p14:tracePt t="116574" x="6477000" y="3670300"/>
          <p14:tracePt t="116591" x="6477000" y="3606800"/>
          <p14:tracePt t="116607" x="6438900" y="3530600"/>
          <p14:tracePt t="116624" x="6369050" y="3479800"/>
          <p14:tracePt t="116641" x="6089650" y="3390900"/>
          <p14:tracePt t="116657" x="5930900" y="3378200"/>
          <p14:tracePt t="116674" x="5619750" y="3390900"/>
          <p14:tracePt t="116690" x="5486400" y="3441700"/>
          <p14:tracePt t="116708" x="5467350" y="3454400"/>
          <p14:tracePt t="116725" x="5435600" y="3473450"/>
          <p14:tracePt t="116743" x="5429250" y="3479800"/>
          <p14:tracePt t="116759" x="5422900" y="3486150"/>
          <p14:tracePt t="118673" x="5422900" y="3505200"/>
          <p14:tracePt t="118684" x="5422900" y="3524250"/>
          <p14:tracePt t="118694" x="5422900" y="3549650"/>
          <p14:tracePt t="118708" x="5422900" y="3575050"/>
          <p14:tracePt t="118725" x="5435600" y="3594100"/>
          <p14:tracePt t="118742" x="5486400" y="3651250"/>
          <p14:tracePt t="118760" x="5600700" y="3733800"/>
          <p14:tracePt t="118775" x="5670550" y="3778250"/>
          <p14:tracePt t="118792" x="5873750" y="3886200"/>
          <p14:tracePt t="118809" x="6000750" y="3949700"/>
          <p14:tracePt t="118824" x="6210300" y="4038600"/>
          <p14:tracePt t="118840" x="6292850" y="4064000"/>
          <p14:tracePt t="118857" x="6457950" y="4095750"/>
          <p14:tracePt t="118874" x="6584950" y="4095750"/>
          <p14:tracePt t="118890" x="6616700" y="4095750"/>
          <p14:tracePt t="118907" x="6667500" y="4070350"/>
          <p14:tracePt t="118924" x="6680200" y="4057650"/>
          <p14:tracePt t="118940" x="6711950" y="4006850"/>
          <p14:tracePt t="118957" x="6718300" y="3968750"/>
          <p14:tracePt t="118973" x="6731000" y="3905250"/>
          <p14:tracePt t="118991" x="6731000" y="3867150"/>
          <p14:tracePt t="119008" x="6731000" y="3848100"/>
          <p14:tracePt t="119024" x="6711950" y="3810000"/>
          <p14:tracePt t="119040" x="6692900" y="3797300"/>
          <p14:tracePt t="119058" x="6616700" y="3771900"/>
          <p14:tracePt t="119074" x="6578600" y="3765550"/>
          <p14:tracePt t="119091" x="6470650" y="3778250"/>
          <p14:tracePt t="119108" x="6407150" y="3803650"/>
          <p14:tracePt t="119124" x="6388100" y="3822700"/>
          <p14:tracePt t="119142" x="6356350" y="3867150"/>
          <p14:tracePt t="119158" x="6356350" y="3917950"/>
          <p14:tracePt t="119175" x="6356350" y="3987800"/>
          <p14:tracePt t="119193" x="6388100" y="4032250"/>
          <p14:tracePt t="119208" x="6419850" y="4051300"/>
          <p14:tracePt t="119226" x="6496050" y="4076700"/>
          <p14:tracePt t="119241" x="6534150" y="4076700"/>
          <p14:tracePt t="119259" x="6604000" y="4076700"/>
          <p14:tracePt t="119274" x="6623050" y="4076700"/>
          <p14:tracePt t="119291" x="6648450" y="4044950"/>
          <p14:tracePt t="119309" x="6661150" y="3975100"/>
          <p14:tracePt t="119325" x="6661150" y="3924300"/>
          <p14:tracePt t="119342" x="6591300" y="3841750"/>
          <p14:tracePt t="119358" x="6464300" y="3752850"/>
          <p14:tracePt t="119375" x="6165850" y="3625850"/>
          <p14:tracePt t="119392" x="6045200" y="3600450"/>
          <p14:tracePt t="119408" x="5892800" y="3600450"/>
          <p14:tracePt t="119425" x="5835650" y="3606800"/>
          <p14:tracePt t="119441" x="5822950" y="3613150"/>
          <p14:tracePt t="119459" x="5803900" y="3619500"/>
          <p14:tracePt t="119479" x="5803900" y="3625850"/>
          <p14:tracePt t="119492" x="5803900" y="3638550"/>
          <p14:tracePt t="119509" x="5803900" y="3644900"/>
          <p14:tracePt t="119511" x="5803900" y="3651250"/>
          <p14:tracePt t="119525" x="5803900" y="3657600"/>
          <p14:tracePt t="119542" x="5829300" y="3670300"/>
          <p14:tracePt t="119558" x="5835650" y="3670300"/>
          <p14:tracePt t="119575" x="5848350" y="3676650"/>
          <p14:tracePt t="119592" x="5854700" y="3676650"/>
          <p14:tracePt t="119608" x="5854700" y="3683000"/>
          <p14:tracePt t="119626" x="5861050" y="3683000"/>
          <p14:tracePt t="119658" x="5867400" y="3683000"/>
          <p14:tracePt t="119669" x="5873750" y="3683000"/>
          <p14:tracePt t="119679" x="5880100" y="3683000"/>
          <p14:tracePt t="119700" x="5892800" y="3683000"/>
          <p14:tracePt t="119712" x="5911850" y="3683000"/>
          <p14:tracePt t="119725" x="5924550" y="3683000"/>
          <p14:tracePt t="119741" x="5937250" y="3683000"/>
          <p14:tracePt t="119759" x="5975350" y="3676650"/>
          <p14:tracePt t="119776" x="6007100" y="3663950"/>
          <p14:tracePt t="119792" x="6026150" y="3663950"/>
          <p14:tracePt t="119809" x="6051550" y="3657600"/>
          <p14:tracePt t="119825" x="6064250" y="3657600"/>
          <p14:tracePt t="119842" x="6083300" y="3651250"/>
          <p14:tracePt t="119858" x="6089650" y="3651250"/>
          <p14:tracePt t="119875" x="6096000" y="3651250"/>
          <p14:tracePt t="119892" x="6102350" y="3651250"/>
          <p14:tracePt t="120230" x="6102350" y="3644900"/>
          <p14:tracePt t="137751" x="6089650" y="3644900"/>
          <p14:tracePt t="137761" x="6076950" y="3644900"/>
          <p14:tracePt t="137772" x="6070600" y="3638550"/>
          <p14:tracePt t="137782" x="6064250" y="3625850"/>
          <p14:tracePt t="137793" x="6057900" y="3613150"/>
          <p14:tracePt t="137807" x="6051550" y="3600450"/>
          <p14:tracePt t="137825" x="6051550" y="3575050"/>
          <p14:tracePt t="137841" x="6051550" y="3568700"/>
          <p14:tracePt t="137856" x="6051550" y="3556000"/>
          <p14:tracePt t="137872" x="6057900" y="3549650"/>
          <p14:tracePt t="137890" x="6083300" y="3536950"/>
          <p14:tracePt t="137906" x="6096000" y="3530600"/>
          <p14:tracePt t="137923" x="6121400" y="3517900"/>
          <p14:tracePt t="137939" x="6134100" y="3511550"/>
          <p14:tracePt t="137956" x="6153150" y="3505200"/>
          <p14:tracePt t="137973" x="6165850" y="3505200"/>
          <p14:tracePt t="137990" x="6172200" y="3498850"/>
          <p14:tracePt t="138007" x="6178550" y="3498850"/>
          <p14:tracePt t="138037" x="6184900" y="3498850"/>
          <p14:tracePt t="138121" x="6184900" y="3492500"/>
          <p14:tracePt t="138883" x="6178550" y="3492500"/>
          <p14:tracePt t="138894" x="6165850" y="3498850"/>
          <p14:tracePt t="138905" x="6165850" y="3505200"/>
          <p14:tracePt t="138914" x="6159500" y="3505200"/>
          <p14:tracePt t="138925" x="6159500" y="3511550"/>
          <p14:tracePt t="138939" x="6153150" y="3511550"/>
          <p14:tracePt t="138955" x="6146800" y="3511550"/>
          <p14:tracePt t="138973" x="6134100" y="3517900"/>
          <p14:tracePt t="138990" x="6121400" y="3517900"/>
          <p14:tracePt t="139007" x="6115050" y="3517900"/>
          <p14:tracePt t="139026" x="6102350" y="3517900"/>
          <p14:tracePt t="139039" x="6096000" y="3517900"/>
          <p14:tracePt t="139057" x="6083300" y="3517900"/>
          <p14:tracePt t="139084" x="6076950" y="3517900"/>
          <p14:tracePt t="139117" x="6070600" y="3517900"/>
          <p14:tracePt t="139158" x="6064250" y="3517900"/>
          <p14:tracePt t="139644" x="6064250" y="3511550"/>
          <p14:tracePt t="139655" x="6057900" y="3511550"/>
          <p14:tracePt t="139666" x="6057900" y="3498850"/>
          <p14:tracePt t="139676" x="6057900" y="3492500"/>
          <p14:tracePt t="139689" x="6057900" y="3486150"/>
          <p14:tracePt t="139705" x="6057900" y="3479800"/>
          <p14:tracePt t="139722" x="6057900" y="3454400"/>
          <p14:tracePt t="139739" x="6057900" y="3441700"/>
          <p14:tracePt t="139755" x="6070600" y="3422650"/>
          <p14:tracePt t="139772" x="6083300" y="3403600"/>
          <p14:tracePt t="139790" x="6089650" y="3397250"/>
          <p14:tracePt t="139807" x="6096000" y="3390900"/>
          <p14:tracePt t="139826" x="6096000" y="3384550"/>
          <p14:tracePt t="139847" x="6102350" y="3378200"/>
          <p14:tracePt t="139890" x="6108700" y="3371850"/>
          <p14:tracePt t="139931" x="6108700" y="3365500"/>
          <p14:tracePt t="139952" x="6115050" y="3365500"/>
          <p14:tracePt t="139963" x="6115050" y="3359150"/>
          <p14:tracePt t="139974" x="6121400" y="3359150"/>
          <p14:tracePt t="139996" x="6134100" y="3352800"/>
          <p14:tracePt t="140007" x="6140450" y="3340100"/>
          <p14:tracePt t="140023" x="6140450" y="3333750"/>
          <p14:tracePt t="140040" x="6146800" y="3321050"/>
          <p14:tracePt t="140057" x="6153150" y="3314700"/>
          <p14:tracePt t="140074" x="6165850" y="3302000"/>
          <p14:tracePt t="140091" x="6178550" y="3302000"/>
          <p14:tracePt t="140107" x="6191250" y="3302000"/>
          <p14:tracePt t="140124" x="6197600" y="3302000"/>
          <p14:tracePt t="140140" x="6210300" y="3302000"/>
          <p14:tracePt t="140157" x="6223000" y="3302000"/>
          <p14:tracePt t="140173" x="6229350" y="3302000"/>
          <p14:tracePt t="140190" x="6248400" y="3327400"/>
          <p14:tracePt t="140207" x="6261100" y="3378200"/>
          <p14:tracePt t="140223" x="6261100" y="3409950"/>
          <p14:tracePt t="140240" x="6248400" y="3498850"/>
          <p14:tracePt t="140257" x="6210300" y="3581400"/>
          <p14:tracePt t="140273" x="6076950" y="3797300"/>
          <p14:tracePt t="140290" x="6019800" y="3867150"/>
          <p14:tracePt t="140307" x="5854700" y="3981450"/>
          <p14:tracePt t="140324" x="5683250" y="4013200"/>
          <p14:tracePt t="140340" x="5632450" y="4013200"/>
          <p14:tracePt t="140357" x="5556250" y="3956050"/>
          <p14:tracePt t="140373" x="5499100" y="3860800"/>
          <p14:tracePt t="140390" x="5454650" y="3740150"/>
          <p14:tracePt t="140408" x="5454650" y="3632200"/>
          <p14:tracePt t="140423" x="5454650" y="3606800"/>
          <p14:tracePt t="140439" x="5454650" y="3568700"/>
          <p14:tracePt t="141646" x="5441950" y="3568700"/>
          <p14:tracePt t="141656" x="5422900" y="3575050"/>
          <p14:tracePt t="141668" x="5410200" y="3587750"/>
          <p14:tracePt t="141678" x="5397500" y="3594100"/>
          <p14:tracePt t="141691" x="5372100" y="3600450"/>
          <p14:tracePt t="141707" x="5359400" y="3613150"/>
          <p14:tracePt t="141723" x="5340350" y="3625850"/>
          <p14:tracePt t="141740" x="5340350" y="3632200"/>
          <p14:tracePt t="141757" x="5321300" y="3638550"/>
          <p14:tracePt t="141774" x="5302250" y="3651250"/>
          <p14:tracePt t="141790" x="5295900" y="3651250"/>
          <p14:tracePt t="141807" x="5276850" y="3657600"/>
          <p14:tracePt t="141824" x="5264150" y="3657600"/>
          <p14:tracePt t="141840" x="5245100" y="3657600"/>
          <p14:tracePt t="141856" x="5232400" y="3657600"/>
          <p14:tracePt t="141873" x="5213350" y="3657600"/>
          <p14:tracePt t="141890" x="5194300" y="3657600"/>
          <p14:tracePt t="141905" x="5168900" y="3657600"/>
          <p14:tracePt t="141922" x="5080000" y="3657600"/>
          <p14:tracePt t="141938" x="5016500" y="3657600"/>
          <p14:tracePt t="141955" x="4876800" y="3657600"/>
          <p14:tracePt t="141972" x="4749800" y="3657600"/>
          <p14:tracePt t="141989" x="4476750" y="3638550"/>
          <p14:tracePt t="142006" x="4159250" y="3613150"/>
          <p14:tracePt t="142022" x="4019550" y="3606800"/>
          <p14:tracePt t="142038" x="3860800" y="3594100"/>
          <p14:tracePt t="142055" x="3822700" y="3594100"/>
          <p14:tracePt t="142073" x="3771900" y="3594100"/>
          <p14:tracePt t="142091" x="3752850" y="3594100"/>
          <p14:tracePt t="142546" x="3746500" y="3594100"/>
          <p14:tracePt t="142558" x="3740150" y="3594100"/>
          <p14:tracePt t="142567" x="3733800" y="3594100"/>
          <p14:tracePt t="142578" x="3721100" y="3600450"/>
          <p14:tracePt t="142590" x="3708400" y="3606800"/>
          <p14:tracePt t="142606" x="3695700" y="3613150"/>
          <p14:tracePt t="142623" x="3632200" y="3638550"/>
          <p14:tracePt t="142640" x="3594100" y="3644900"/>
          <p14:tracePt t="142657" x="3498850" y="3670300"/>
          <p14:tracePt t="142673" x="3416300" y="3689350"/>
          <p14:tracePt t="142689" x="3365500" y="3689350"/>
          <p14:tracePt t="142707" x="3244850" y="3689350"/>
          <p14:tracePt t="142723" x="3194050" y="3689350"/>
          <p14:tracePt t="142739" x="3079750" y="3689350"/>
          <p14:tracePt t="142757" x="3003550" y="3689350"/>
          <p14:tracePt t="142773" x="2876550" y="3689350"/>
          <p14:tracePt t="142790" x="2768600" y="3708400"/>
          <p14:tracePt t="142807" x="2724150" y="3721100"/>
          <p14:tracePt t="142823" x="2660650" y="3752850"/>
          <p14:tracePt t="142840" x="2628900" y="3771900"/>
          <p14:tracePt t="142856" x="2552700" y="3810000"/>
          <p14:tracePt t="142875" x="2482850" y="3848100"/>
          <p14:tracePt t="142890" x="2451100" y="3860800"/>
          <p14:tracePt t="142908" x="2406650" y="3879850"/>
          <p14:tracePt t="142923" x="2387600" y="3892550"/>
          <p14:tracePt t="142940" x="2355850" y="3917950"/>
          <p14:tracePt t="142956" x="2336800" y="3956050"/>
          <p14:tracePt t="142973" x="2279650" y="4083050"/>
          <p14:tracePt t="142991" x="2241550" y="4191000"/>
          <p14:tracePt t="143006" x="2222500" y="4235450"/>
          <p14:tracePt t="143023" x="2209800" y="4305300"/>
          <p14:tracePt t="143040" x="2197100" y="4349750"/>
          <p14:tracePt t="143057" x="2197100" y="4464050"/>
          <p14:tracePt t="143073" x="2197100" y="4540250"/>
          <p14:tracePt t="143089" x="2197100" y="4616450"/>
          <p14:tracePt t="143105" x="2203450" y="4648200"/>
          <p14:tracePt t="143122" x="2216150" y="4679950"/>
          <p14:tracePt t="143138" x="2247900" y="4699000"/>
          <p14:tracePt t="143155" x="2286000" y="4718050"/>
          <p14:tracePt t="143172" x="2406650" y="4737100"/>
          <p14:tracePt t="143189" x="2457450" y="4737100"/>
          <p14:tracePt t="143205" x="2571750" y="4699000"/>
          <p14:tracePt t="143222" x="2749550" y="4559300"/>
          <p14:tracePt t="143238" x="2819400" y="4502150"/>
          <p14:tracePt t="143255" x="2933700" y="4337050"/>
          <p14:tracePt t="143273" x="2971800" y="4267200"/>
          <p14:tracePt t="143289" x="2965450" y="4057650"/>
          <p14:tracePt t="143308" x="2870200" y="3917950"/>
          <p14:tracePt t="143324" x="2787650" y="3860800"/>
          <p14:tracePt t="143340" x="2540000" y="3784600"/>
          <p14:tracePt t="143356" x="2425700" y="3784600"/>
          <p14:tracePt t="143373" x="2247900" y="3892550"/>
          <p14:tracePt t="143390" x="2178050" y="3975100"/>
          <p14:tracePt t="143407" x="1993900" y="4451350"/>
          <p14:tracePt t="143423" x="1962150" y="4749800"/>
          <p14:tracePt t="143440" x="1962150" y="5022850"/>
          <p14:tracePt t="143456" x="2063750" y="5238750"/>
          <p14:tracePt t="143473" x="2146300" y="5321300"/>
          <p14:tracePt t="143490" x="2343150" y="5429250"/>
          <p14:tracePt t="143507" x="2432050" y="5435600"/>
          <p14:tracePt t="143523" x="2616200" y="5410200"/>
          <p14:tracePt t="143539" x="2673350" y="5365750"/>
          <p14:tracePt t="143556" x="2787650" y="5105400"/>
          <p14:tracePt t="143574" x="2800350" y="4603750"/>
          <p14:tracePt t="143590" x="2762250" y="4445000"/>
          <p14:tracePt t="143607" x="2654300" y="4222750"/>
          <p14:tracePt t="143623" x="2603500" y="4165600"/>
          <p14:tracePt t="143640" x="2501900" y="4108450"/>
          <p14:tracePt t="143658" x="2425700" y="4108450"/>
          <p14:tracePt t="143673" x="2393950" y="4121150"/>
          <p14:tracePt t="143690" x="2349500" y="4140200"/>
          <p14:tracePt t="143707" x="2336800" y="4146550"/>
          <p14:tracePt t="143723" x="2330450" y="4159250"/>
          <p14:tracePt t="143742" x="2324100" y="4165600"/>
          <p14:tracePt t="143774" x="2317750" y="4165600"/>
          <p14:tracePt t="144081" x="2317750" y="4171950"/>
          <p14:tracePt t="144092" x="2317750" y="4178300"/>
          <p14:tracePt t="144113" x="2317750" y="4191000"/>
          <p14:tracePt t="144124" x="2336800" y="4210050"/>
          <p14:tracePt t="144134" x="2349500" y="4222750"/>
          <p14:tracePt t="144145" x="2381250" y="4229100"/>
          <p14:tracePt t="144157" x="2425700" y="4235450"/>
          <p14:tracePt t="144173" x="2463800" y="4241800"/>
          <p14:tracePt t="144190" x="2546350" y="4241800"/>
          <p14:tracePt t="144207" x="2565400" y="4241800"/>
          <p14:tracePt t="144209" x="2578100" y="4235450"/>
          <p14:tracePt t="144223" x="2584450" y="4235450"/>
          <p14:tracePt t="144239" x="2590800" y="4229100"/>
          <p14:tracePt t="144255" x="2590800" y="4216400"/>
          <p14:tracePt t="144272" x="2520950" y="4165600"/>
          <p14:tracePt t="144288" x="2451100" y="4133850"/>
          <p14:tracePt t="144305" x="2235200" y="4127500"/>
          <p14:tracePt t="144322" x="2146300" y="4127500"/>
          <p14:tracePt t="144338" x="2000250" y="4178300"/>
          <p14:tracePt t="144355" x="1898650" y="4305300"/>
          <p14:tracePt t="144372" x="1847850" y="4425950"/>
          <p14:tracePt t="144388" x="1816100" y="4610100"/>
          <p14:tracePt t="144406" x="1816100" y="4673600"/>
          <p14:tracePt t="144423" x="1828800" y="4775200"/>
          <p14:tracePt t="144440" x="1924050" y="4870450"/>
          <p14:tracePt t="144456" x="2032000" y="4914900"/>
          <p14:tracePt t="144473" x="2235200" y="4946650"/>
          <p14:tracePt t="144490" x="2324100" y="4946650"/>
          <p14:tracePt t="144507" x="2508250" y="4902200"/>
          <p14:tracePt t="144522" x="2578100" y="4870450"/>
          <p14:tracePt t="144539" x="2641600" y="4819650"/>
          <p14:tracePt t="144558" x="2660650" y="4794250"/>
          <p14:tracePt t="144574" x="2660650" y="4756150"/>
          <p14:tracePt t="144590" x="2647950" y="4699000"/>
          <p14:tracePt t="144607" x="2622550" y="4667250"/>
          <p14:tracePt t="144623" x="2520950" y="4584700"/>
          <p14:tracePt t="144640" x="2451100" y="4552950"/>
          <p14:tracePt t="144656" x="2311400" y="4521200"/>
          <p14:tracePt t="144674" x="2241550" y="4521200"/>
          <p14:tracePt t="144690" x="2222500" y="4527550"/>
          <p14:tracePt t="144707" x="2190750" y="4552950"/>
          <p14:tracePt t="144723" x="2190750" y="4578350"/>
          <p14:tracePt t="144739" x="2209800" y="4629150"/>
          <p14:tracePt t="144756" x="2254250" y="4667250"/>
          <p14:tracePt t="144773" x="2413000" y="4724400"/>
          <p14:tracePt t="144791" x="2717800" y="4762500"/>
          <p14:tracePt t="144806" x="2825750" y="4762500"/>
          <p14:tracePt t="144824" x="3028950" y="4762500"/>
          <p14:tracePt t="144840" x="3124200" y="4756150"/>
          <p14:tracePt t="144856" x="3238500" y="4737100"/>
          <p14:tracePt t="144873" x="3251200" y="4730750"/>
          <p14:tracePt t="144890" x="3270250" y="4724400"/>
          <p14:tracePt t="144907" x="3276600" y="4724400"/>
          <p14:tracePt t="144923" x="3276600" y="4718050"/>
          <p14:tracePt t="144940" x="3168650" y="4616450"/>
          <p14:tracePt t="144956" x="2997200" y="4546600"/>
          <p14:tracePt t="144973" x="2520950" y="4381500"/>
          <p14:tracePt t="144990" x="2324100" y="4356100"/>
          <p14:tracePt t="145006" x="1993900" y="4330700"/>
          <p14:tracePt t="145023" x="1841500" y="4330700"/>
          <p14:tracePt t="145039" x="1803400" y="4330700"/>
          <p14:tracePt t="145056" x="1771650" y="4330700"/>
          <p14:tracePt t="145074" x="1765300" y="4330700"/>
          <p14:tracePt t="145090" x="1758950" y="4330700"/>
          <p14:tracePt t="145106" x="1752600" y="4330700"/>
          <p14:tracePt t="145372" x="1752600" y="4337050"/>
          <p14:tracePt t="145383" x="1758950" y="4337050"/>
          <p14:tracePt t="145393" x="1790700" y="4337050"/>
          <p14:tracePt t="145405" x="1835150" y="4343400"/>
          <p14:tracePt t="145422" x="1911350" y="4343400"/>
          <p14:tracePt t="145438" x="2209800" y="4343400"/>
          <p14:tracePt t="145455" x="2336800" y="4343400"/>
          <p14:tracePt t="145471" x="2749550" y="4356100"/>
          <p14:tracePt t="145488" x="2965450" y="4349750"/>
          <p14:tracePt t="145505" x="3028950" y="4343400"/>
          <p14:tracePt t="145521" x="3105150" y="4337050"/>
          <p14:tracePt t="145538" x="3117850" y="4337050"/>
          <p14:tracePt t="145555" x="3130550" y="4337050"/>
          <p14:tracePt t="145595" x="3111500" y="4337050"/>
          <p14:tracePt t="145606" x="3048000" y="4337050"/>
          <p14:tracePt t="145616" x="2933700" y="4337050"/>
          <p14:tracePt t="145626" x="2787650" y="4349750"/>
          <p14:tracePt t="145640" x="2489200" y="4400550"/>
          <p14:tracePt t="145657" x="2241550" y="4425950"/>
          <p14:tracePt t="145672" x="1924050" y="4476750"/>
          <p14:tracePt t="145689" x="1758950" y="4495800"/>
          <p14:tracePt t="145705" x="1739900" y="4502150"/>
          <p14:tracePt t="145724" x="1720850" y="4508500"/>
          <p14:tracePt t="145742" x="1720850" y="4514850"/>
          <p14:tracePt t="145756" x="1727200" y="4527550"/>
          <p14:tracePt t="145772" x="1758950" y="4546600"/>
          <p14:tracePt t="145788" x="2089150" y="4591050"/>
          <p14:tracePt t="145806" x="2482850" y="4591050"/>
          <p14:tracePt t="145824" x="2743200" y="4584700"/>
          <p14:tracePt t="145839" x="2997200" y="4540250"/>
          <p14:tracePt t="145856" x="3073400" y="4527550"/>
          <p14:tracePt t="145873" x="3155950" y="4502150"/>
          <p14:tracePt t="145890" x="3168650" y="4495800"/>
          <p14:tracePt t="145891" x="3175000" y="4495800"/>
          <p14:tracePt t="145923" x="3175000" y="4489450"/>
          <p14:tracePt t="145934" x="3130550" y="4489450"/>
          <p14:tracePt t="145944" x="3016250" y="4483100"/>
          <p14:tracePt t="145956" x="2876550" y="4483100"/>
          <p14:tracePt t="145973" x="2717800" y="4470400"/>
          <p14:tracePt t="145990" x="2362200" y="4432300"/>
          <p14:tracePt t="146008" x="2216150" y="4394200"/>
          <p14:tracePt t="146023" x="2184400" y="4394200"/>
          <p14:tracePt t="146038" x="2159000" y="4387850"/>
          <p14:tracePt t="146056" x="2152650" y="4387850"/>
          <p14:tracePt t="146074" x="2146300" y="4387850"/>
          <p14:tracePt t="146982" x="2152650" y="4387850"/>
          <p14:tracePt t="146991" x="2190750" y="4387850"/>
          <p14:tracePt t="147002" x="2241550" y="4387850"/>
          <p14:tracePt t="147012" x="2305050" y="4394200"/>
          <p14:tracePt t="147024" x="2406650" y="4394200"/>
          <p14:tracePt t="147039" x="2533650" y="4394200"/>
          <p14:tracePt t="147058" x="2813050" y="4394200"/>
          <p14:tracePt t="147073" x="3054350" y="4406900"/>
          <p14:tracePt t="147090" x="3359150" y="4425950"/>
          <p14:tracePt t="147106" x="3530600" y="4451350"/>
          <p14:tracePt t="147123" x="3771900" y="4476750"/>
          <p14:tracePt t="147140" x="3924300" y="4483100"/>
          <p14:tracePt t="147156" x="3987800" y="4495800"/>
          <p14:tracePt t="147172" x="4083050" y="4495800"/>
          <p14:tracePt t="147189" x="4121150" y="4495800"/>
          <p14:tracePt t="147206" x="4171950" y="4495800"/>
          <p14:tracePt t="147223" x="4178300" y="4495800"/>
          <p14:tracePt t="147239" x="4216400" y="4495800"/>
          <p14:tracePt t="147257" x="4229100" y="4495800"/>
          <p14:tracePt t="147272" x="4235450" y="4495800"/>
          <p14:tracePt t="147289" x="4254500" y="4495800"/>
          <p14:tracePt t="147307" x="4260850" y="4495800"/>
          <p14:tracePt t="147324" x="4267200" y="4495800"/>
          <p14:tracePt t="147339" x="4273550" y="4495800"/>
          <p14:tracePt t="147357" x="4286250" y="4495800"/>
          <p14:tracePt t="147373" x="4305300" y="4489450"/>
          <p14:tracePt t="147394" x="4311650" y="4489450"/>
          <p14:tracePt t="147407" x="4318000" y="4483100"/>
          <p14:tracePt t="147425" x="4324350" y="4483100"/>
          <p14:tracePt t="147447" x="4324350" y="4476750"/>
          <p14:tracePt t="147457" x="4330700" y="4476750"/>
          <p14:tracePt t="149961" x="4318000" y="4476750"/>
          <p14:tracePt t="149972" x="4305300" y="4476750"/>
          <p14:tracePt t="149982" x="4286250" y="4476750"/>
          <p14:tracePt t="149993" x="4273550" y="4476750"/>
          <p14:tracePt t="150006" x="4254500" y="4476750"/>
          <p14:tracePt t="150026" x="4210050" y="4470400"/>
          <p14:tracePt t="150038" x="4191000" y="4470400"/>
          <p14:tracePt t="150054" x="4165600" y="4470400"/>
          <p14:tracePt t="150071" x="4133850" y="4470400"/>
          <p14:tracePt t="150088" x="4114800" y="4470400"/>
          <p14:tracePt t="150105" x="4108450" y="4470400"/>
          <p14:tracePt t="150121" x="4102100" y="4470400"/>
          <p14:tracePt t="150161" x="4095750" y="4470400"/>
          <p14:tracePt t="150268" x="4089400" y="4470400"/>
          <p14:tracePt t="150310" x="4083050" y="4470400"/>
          <p14:tracePt t="150322" x="4076700" y="4470400"/>
          <p14:tracePt t="150331" x="4070350" y="4470400"/>
          <p14:tracePt t="150342" x="4057650" y="4464050"/>
          <p14:tracePt t="150356" x="4051300" y="4464050"/>
          <p14:tracePt t="150373" x="4044950" y="4457700"/>
          <p14:tracePt t="150389" x="4025900" y="4457700"/>
          <p14:tracePt t="150407" x="4019550" y="4451350"/>
          <p14:tracePt t="150423" x="4013200" y="4451350"/>
          <p14:tracePt t="150440" x="4006850" y="4451350"/>
          <p14:tracePt t="150481" x="4000500" y="4451350"/>
          <p14:tracePt t="159909" x="3994150" y="4451350"/>
          <p14:tracePt t="159921" x="3994150" y="4457700"/>
          <p14:tracePt t="159930" x="3987800" y="4464050"/>
          <p14:tracePt t="159951" x="3981450" y="4470400"/>
          <p14:tracePt t="159962" x="3975100" y="4476750"/>
          <p14:tracePt t="159983" x="3968750" y="4483100"/>
          <p14:tracePt t="160005" x="3962400" y="4489450"/>
          <p14:tracePt t="160046" x="3962400" y="4495800"/>
          <p14:tracePt t="160057" x="3962400" y="4502150"/>
          <p14:tracePt t="160079" x="3962400" y="4508500"/>
          <p14:tracePt t="160090" x="3956050" y="4508500"/>
          <p14:tracePt t="160100" x="3956050" y="4514850"/>
          <p14:tracePt t="160132" x="3949700" y="4521200"/>
          <p14:tracePt t="160153" x="3949700" y="4527550"/>
          <p14:tracePt t="160163" x="3949700" y="4533900"/>
          <p14:tracePt t="160174" x="3949700" y="4540250"/>
          <p14:tracePt t="160189" x="3949700" y="4546600"/>
          <p14:tracePt t="160206" x="3949700" y="4559300"/>
          <p14:tracePt t="160222" x="3949700" y="4565650"/>
          <p14:tracePt t="160239" x="3949700" y="4584700"/>
          <p14:tracePt t="160255" x="3949700" y="4597400"/>
          <p14:tracePt t="160272" x="3962400" y="4610100"/>
          <p14:tracePt t="160289" x="3968750" y="4629150"/>
          <p14:tracePt t="160305" x="3981450" y="4654550"/>
          <p14:tracePt t="160323" x="3987800" y="4660900"/>
          <p14:tracePt t="160339" x="3994150" y="4667250"/>
          <p14:tracePt t="160354" x="3994150" y="4673600"/>
          <p14:tracePt t="160811" x="4000500" y="4679950"/>
          <p14:tracePt t="160820" x="4006850" y="4692650"/>
          <p14:tracePt t="160830" x="4013200" y="4699000"/>
          <p14:tracePt t="160841" x="4019550" y="4699000"/>
          <p14:tracePt t="160856" x="4025900" y="4705350"/>
          <p14:tracePt t="160873" x="4038600" y="4718050"/>
          <p14:tracePt t="160889" x="4044950" y="4724400"/>
          <p14:tracePt t="160905" x="4057650" y="4737100"/>
          <p14:tracePt t="160922" x="4070350" y="4737100"/>
          <p14:tracePt t="160938" x="4102100" y="4743450"/>
          <p14:tracePt t="160955" x="4121150" y="4743450"/>
          <p14:tracePt t="160972" x="4159250" y="4743450"/>
          <p14:tracePt t="160989" x="4197350" y="4724400"/>
          <p14:tracePt t="161005" x="4203700" y="4711700"/>
          <p14:tracePt t="161022" x="4222750" y="4692650"/>
          <p14:tracePt t="161038" x="4229100" y="4679950"/>
          <p14:tracePt t="161055" x="4235450" y="4667250"/>
          <p14:tracePt t="161071" x="4235450" y="4654550"/>
          <p14:tracePt t="161088" x="4235450" y="4648200"/>
          <p14:tracePt t="161106" x="4235450" y="4641850"/>
          <p14:tracePt t="161122" x="4222750" y="4635500"/>
          <p14:tracePt t="161139" x="4171950" y="4635500"/>
          <p14:tracePt t="161155" x="4152900" y="4635500"/>
          <p14:tracePt t="161171" x="4089400" y="4635500"/>
          <p14:tracePt t="161188" x="4032250" y="4648200"/>
          <p14:tracePt t="161205" x="3911600" y="4673600"/>
          <p14:tracePt t="161222" x="3790950" y="4705350"/>
          <p14:tracePt t="161238" x="3733800" y="4730750"/>
          <p14:tracePt t="161255" x="3587750" y="4781550"/>
          <p14:tracePt t="161271" x="3511550" y="4819650"/>
          <p14:tracePt t="161288" x="3384550" y="4889500"/>
          <p14:tracePt t="161305" x="3340100" y="4914900"/>
          <p14:tracePt t="161322" x="3276600" y="4978400"/>
          <p14:tracePt t="161340" x="3225800" y="5029200"/>
          <p14:tracePt t="161356" x="3200400" y="5048250"/>
          <p14:tracePt t="161372" x="3136900" y="5149850"/>
          <p14:tracePt t="161388" x="3098800" y="5207000"/>
          <p14:tracePt t="161404" x="3073400" y="5327650"/>
          <p14:tracePt t="161423" x="3054350" y="5422900"/>
          <p14:tracePt t="161438" x="3048000" y="5492750"/>
          <p14:tracePt t="161455" x="3048000" y="5594350"/>
          <p14:tracePt t="161471" x="3048000" y="5632450"/>
          <p14:tracePt t="161488" x="3048000" y="5715000"/>
          <p14:tracePt t="161505" x="3048000" y="5740400"/>
          <p14:tracePt t="161522" x="3079750" y="5803900"/>
          <p14:tracePt t="161538" x="3086100" y="5816600"/>
          <p14:tracePt t="161554" x="3111500" y="5848350"/>
          <p14:tracePt t="161570" x="3162300" y="5867400"/>
          <p14:tracePt t="161587" x="3194050" y="5867400"/>
          <p14:tracePt t="161604" x="3276600" y="5873750"/>
          <p14:tracePt t="161621" x="3308350" y="5873750"/>
          <p14:tracePt t="161637" x="3346450" y="5873750"/>
          <p14:tracePt t="161654" x="3371850" y="5873750"/>
          <p14:tracePt t="161670" x="3403600" y="5861050"/>
          <p14:tracePt t="161688" x="3416300" y="5848350"/>
          <p14:tracePt t="161704" x="3422650" y="5848350"/>
          <p14:tracePt t="161730" x="3429000" y="5848350"/>
          <p14:tracePt t="161763" x="3429000" y="5842000"/>
          <p14:tracePt t="161773" x="3435350" y="5835650"/>
          <p14:tracePt t="161784" x="3435350" y="5829300"/>
          <p14:tracePt t="161794" x="3441700" y="5810250"/>
          <p14:tracePt t="161806" x="3441700" y="5797550"/>
          <p14:tracePt t="161822" x="3448050" y="5784850"/>
          <p14:tracePt t="161838" x="3448050" y="5746750"/>
          <p14:tracePt t="161855" x="3448050" y="5721350"/>
          <p14:tracePt t="161872" x="3454400" y="5664200"/>
          <p14:tracePt t="161889" x="3454400" y="5600700"/>
          <p14:tracePt t="161906" x="3454400" y="5568950"/>
          <p14:tracePt t="161922" x="3454400" y="5511800"/>
          <p14:tracePt t="161938" x="3448050" y="5492750"/>
          <p14:tracePt t="161955" x="3403600" y="5448300"/>
          <p14:tracePt t="161971" x="3346450" y="5410200"/>
          <p14:tracePt t="161988" x="3232150" y="5372100"/>
          <p14:tracePt t="162006" x="3136900" y="5346700"/>
          <p14:tracePt t="162021" x="3086100" y="5346700"/>
          <p14:tracePt t="162038" x="2984500" y="5346700"/>
          <p14:tracePt t="162055" x="2933700" y="5346700"/>
          <p14:tracePt t="162071" x="2851150" y="5346700"/>
          <p14:tracePt t="162088" x="2832100" y="5346700"/>
          <p14:tracePt t="162106" x="2800350" y="5353050"/>
          <p14:tracePt t="162122" x="2781300" y="5359400"/>
          <p14:tracePt t="162138" x="2781300" y="5365750"/>
          <p14:tracePt t="162156" x="2768600" y="5365750"/>
          <p14:tracePt t="162186" x="2762250" y="5365750"/>
          <p14:tracePt t="162798" x="2749550" y="5365750"/>
          <p14:tracePt t="162808" x="2736850" y="5365750"/>
          <p14:tracePt t="162819" x="2724150" y="5365750"/>
          <p14:tracePt t="162829" x="2698750" y="5359400"/>
          <p14:tracePt t="162840" x="2673350" y="5346700"/>
          <p14:tracePt t="162854" x="2641600" y="5334000"/>
          <p14:tracePt t="162871" x="2609850" y="5327650"/>
          <p14:tracePt t="162888" x="2559050" y="5321300"/>
          <p14:tracePt t="162906" x="2514600" y="5321300"/>
          <p14:tracePt t="162921" x="2501900" y="5314950"/>
          <p14:tracePt t="162938" x="2476500" y="5314950"/>
          <p14:tracePt t="162955" x="2463800" y="5314950"/>
          <p14:tracePt t="162972" x="2444750" y="5314950"/>
          <p14:tracePt t="162989" x="2438400" y="5314950"/>
          <p14:tracePt t="163005" x="2425700" y="5314950"/>
          <p14:tracePt t="163022" x="2406650" y="5314950"/>
          <p14:tracePt t="163038" x="2400300" y="5314950"/>
          <p14:tracePt t="163055" x="2393950" y="5314950"/>
          <p14:tracePt t="163071" x="2387600" y="5314950"/>
          <p14:tracePt t="163089" x="2368550" y="5314950"/>
          <p14:tracePt t="163106" x="2349500" y="5314950"/>
          <p14:tracePt t="163127" x="2343150" y="5314950"/>
          <p14:tracePt t="163140" x="2336800" y="5314950"/>
          <p14:tracePt t="163155" x="2330450" y="5314950"/>
          <p14:tracePt t="163171" x="2324100" y="5314950"/>
          <p14:tracePt t="163188" x="2317750" y="5314950"/>
          <p14:tracePt t="163205" x="2311400" y="5327650"/>
          <p14:tracePt t="163222" x="2305050" y="5346700"/>
          <p14:tracePt t="163238" x="2298700" y="5353050"/>
          <p14:tracePt t="163254" x="2286000" y="5384800"/>
          <p14:tracePt t="163272" x="2286000" y="5403850"/>
          <p14:tracePt t="163288" x="2279650" y="5454650"/>
          <p14:tracePt t="163305" x="2279650" y="5480050"/>
          <p14:tracePt t="163322" x="2279650" y="5511800"/>
          <p14:tracePt t="163340" x="2279650" y="5543550"/>
          <p14:tracePt t="163355" x="2279650" y="5556250"/>
          <p14:tracePt t="163373" x="2292350" y="5575300"/>
          <p14:tracePt t="163388" x="2311400" y="5594350"/>
          <p14:tracePt t="163406" x="2374900" y="5645150"/>
          <p14:tracePt t="163422" x="2432050" y="5664200"/>
          <p14:tracePt t="163438" x="2501900" y="5689600"/>
          <p14:tracePt t="163455" x="2609850" y="5708650"/>
          <p14:tracePt t="163472" x="2673350" y="5715000"/>
          <p14:tracePt t="163489" x="2800350" y="5715000"/>
          <p14:tracePt t="163505" x="2844800" y="5715000"/>
          <p14:tracePt t="163522" x="2901950" y="5708650"/>
          <p14:tracePt t="163538" x="2933700" y="5689600"/>
          <p14:tracePt t="163555" x="2978150" y="5664200"/>
          <p14:tracePt t="163572" x="3016250" y="5632450"/>
          <p14:tracePt t="163588" x="3022600" y="5619750"/>
          <p14:tracePt t="163606" x="3041650" y="5594350"/>
          <p14:tracePt t="163623" x="3054350" y="5562600"/>
          <p14:tracePt t="163638" x="3054350" y="5518150"/>
          <p14:tracePt t="163656" x="3035300" y="5473700"/>
          <p14:tracePt t="163671" x="3003550" y="5448300"/>
          <p14:tracePt t="163688" x="2832100" y="5391150"/>
          <p14:tracePt t="163705" x="2730500" y="5372100"/>
          <p14:tracePt t="163722" x="2565400" y="5372100"/>
          <p14:tracePt t="163738" x="2476500" y="5372100"/>
          <p14:tracePt t="163754" x="2317750" y="5435600"/>
          <p14:tracePt t="163770" x="2241550" y="5492750"/>
          <p14:tracePt t="163789" x="2146300" y="5626100"/>
          <p14:tracePt t="163805" x="2089150" y="5759450"/>
          <p14:tracePt t="163821" x="2070100" y="5848350"/>
          <p14:tracePt t="163838" x="2082800" y="6007100"/>
          <p14:tracePt t="163855" x="2101850" y="6057900"/>
          <p14:tracePt t="163870" x="2139950" y="6115050"/>
          <p14:tracePt t="163887" x="2197100" y="6153150"/>
          <p14:tracePt t="163903" x="2292350" y="6197600"/>
          <p14:tracePt t="163920" x="2413000" y="6203950"/>
          <p14:tracePt t="163937" x="2489200" y="6203950"/>
          <p14:tracePt t="163953" x="2609850" y="6153150"/>
          <p14:tracePt t="163970" x="2660650" y="6121400"/>
          <p14:tracePt t="163987" x="2717800" y="6051550"/>
          <p14:tracePt t="164003" x="2743200" y="6019800"/>
          <p14:tracePt t="164020" x="2774950" y="5911850"/>
          <p14:tracePt t="164038" x="2774950" y="5803900"/>
          <p14:tracePt t="164054" x="2768600" y="5772150"/>
          <p14:tracePt t="164071" x="2686050" y="5702300"/>
          <p14:tracePt t="164088" x="2635250" y="5676900"/>
          <p14:tracePt t="164106" x="2489200" y="5664200"/>
          <p14:tracePt t="164123" x="2387600" y="5664200"/>
          <p14:tracePt t="164138" x="2330450" y="5676900"/>
          <p14:tracePt t="164155" x="2279650" y="5715000"/>
          <p14:tracePt t="164171" x="2266950" y="5727700"/>
          <p14:tracePt t="164189" x="2247900" y="5740400"/>
          <p14:tracePt t="164205" x="2241550" y="5746750"/>
          <p14:tracePt t="164228" x="2241550" y="5753100"/>
          <p14:tracePt t="164271" x="2241550" y="5759450"/>
          <p14:tracePt t="165021" x="2247900" y="5759450"/>
          <p14:tracePt t="165031" x="2254250" y="5759450"/>
          <p14:tracePt t="165041" x="2260600" y="5759450"/>
          <p14:tracePt t="165053" x="2273300" y="5759450"/>
          <p14:tracePt t="165070" x="2286000" y="5759450"/>
          <p14:tracePt t="165087" x="2317750" y="5759450"/>
          <p14:tracePt t="165103" x="2343150" y="5753100"/>
          <p14:tracePt t="165120" x="2393950" y="5734050"/>
          <p14:tracePt t="165137" x="2425700" y="5721350"/>
          <p14:tracePt t="165153" x="2438400" y="5715000"/>
          <p14:tracePt t="165170" x="2463800" y="5702300"/>
          <p14:tracePt t="165187" x="2470150" y="5695950"/>
          <p14:tracePt t="165204" x="2489200" y="5676900"/>
          <p14:tracePt t="165222" x="2501900" y="5670550"/>
          <p14:tracePt t="165238" x="2520950" y="5651500"/>
          <p14:tracePt t="165255" x="2533650" y="5632450"/>
          <p14:tracePt t="165271" x="2552700" y="5619750"/>
          <p14:tracePt t="165288" x="2584450" y="5594350"/>
          <p14:tracePt t="165305" x="2603500" y="5575300"/>
          <p14:tracePt t="165322" x="2647950" y="5543550"/>
          <p14:tracePt t="165339" x="2673350" y="5524500"/>
          <p14:tracePt t="165356" x="2692400" y="5499100"/>
          <p14:tracePt t="165372" x="2711450" y="5467350"/>
          <p14:tracePt t="165389" x="2717800" y="5454650"/>
          <p14:tracePt t="165405" x="2730500" y="5416550"/>
          <p14:tracePt t="165422" x="2736850" y="5397500"/>
          <p14:tracePt t="165439" x="2736850" y="5372100"/>
          <p14:tracePt t="165456" x="2736850" y="5346700"/>
          <p14:tracePt t="165471" x="2730500" y="5334000"/>
          <p14:tracePt t="165488" x="2692400" y="5302250"/>
          <p14:tracePt t="165505" x="2667000" y="5276850"/>
          <p14:tracePt t="165522" x="2622550" y="5245100"/>
          <p14:tracePt t="165538" x="2597150" y="5232400"/>
          <p14:tracePt t="165554" x="2559050" y="5219700"/>
          <p14:tracePt t="165572" x="2514600" y="5207000"/>
          <p14:tracePt t="165588" x="2495550" y="5207000"/>
          <p14:tracePt t="165606" x="2457450" y="5207000"/>
          <p14:tracePt t="165622" x="2444750" y="5207000"/>
          <p14:tracePt t="165638" x="2425700" y="5207000"/>
          <p14:tracePt t="165657" x="2419350" y="5207000"/>
          <p14:tracePt t="165689" x="2413000" y="5207000"/>
          <p14:tracePt t="165732" x="2406650" y="5207000"/>
          <p14:tracePt t="165764" x="2406650" y="5213350"/>
          <p14:tracePt t="165826" x="2406650" y="5219700"/>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457200" y="274638"/>
            <a:ext cx="8229600" cy="1143000"/>
          </a:xfrm>
        </p:spPr>
        <p:txBody>
          <a:bodyPr/>
          <a:lstStyle/>
          <a:p>
            <a:r>
              <a:rPr lang="en-US" altLang="en-US"/>
              <a:t>Usual steps of CPM</a:t>
            </a:r>
          </a:p>
        </p:txBody>
      </p:sp>
      <p:sp>
        <p:nvSpPr>
          <p:cNvPr id="10243" name="Espaço Reservado para Conteúdo 2"/>
          <p:cNvSpPr>
            <a:spLocks noGrp="1"/>
          </p:cNvSpPr>
          <p:nvPr>
            <p:ph idx="1"/>
          </p:nvPr>
        </p:nvSpPr>
        <p:spPr/>
        <p:txBody>
          <a:bodyPr/>
          <a:lstStyle/>
          <a:p>
            <a:pPr lvl="1"/>
            <a:r>
              <a:rPr lang="en-US" altLang="en-US" dirty="0"/>
              <a:t>Study design </a:t>
            </a:r>
          </a:p>
          <a:p>
            <a:pPr lvl="2"/>
            <a:r>
              <a:rPr lang="en-US" altLang="en-US" dirty="0"/>
              <a:t> Retrospective/prospective?  </a:t>
            </a:r>
          </a:p>
          <a:p>
            <a:pPr lvl="2"/>
            <a:r>
              <a:rPr lang="en-US" altLang="en-US" dirty="0"/>
              <a:t>Cohort (data from trials); case–control; cross-sectional  </a:t>
            </a:r>
          </a:p>
          <a:p>
            <a:pPr lvl="1"/>
            <a:r>
              <a:rPr lang="en-US" altLang="en-US" dirty="0"/>
              <a:t>Statistical model </a:t>
            </a:r>
          </a:p>
          <a:p>
            <a:pPr lvl="2"/>
            <a:r>
              <a:rPr lang="en-US" altLang="en-US" dirty="0"/>
              <a:t>Appropriate for research question and type of outcome? </a:t>
            </a:r>
          </a:p>
          <a:p>
            <a:pPr lvl="2"/>
            <a:r>
              <a:rPr lang="en-US" altLang="en-US" dirty="0"/>
              <a:t>Sample size sufficient for aim? </a:t>
            </a:r>
          </a:p>
          <a:p>
            <a:pPr lvl="2"/>
            <a:r>
              <a:rPr lang="en-US" altLang="en-US" dirty="0"/>
              <a:t>Steps related with data analysis plan will be shown in later sessions. </a:t>
            </a:r>
          </a:p>
        </p:txBody>
      </p:sp>
      <p:sp>
        <p:nvSpPr>
          <p:cNvPr id="3" name="Espaço Reservado para Rodapé 2"/>
          <p:cNvSpPr>
            <a:spLocks noGrp="1"/>
          </p:cNvSpPr>
          <p:nvPr>
            <p:ph type="ftr" sz="quarter" idx="11"/>
          </p:nvPr>
        </p:nvSpPr>
        <p:spPr>
          <a:xfrm>
            <a:off x="3124200" y="6356350"/>
            <a:ext cx="2895600" cy="365125"/>
          </a:xfrm>
        </p:spPr>
        <p:txBody>
          <a:bodyPr/>
          <a:lstStyle/>
          <a:p>
            <a:pPr>
              <a:defRPr/>
            </a:pPr>
            <a:r>
              <a:rPr lang="pt-BR"/>
              <a:t>Session 2</a:t>
            </a:r>
          </a:p>
        </p:txBody>
      </p:sp>
      <p:sp>
        <p:nvSpPr>
          <p:cNvPr id="10246" name="Espaço Reservado para Número de Slide 3"/>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358B17A-942E-45D0-A7A4-7420E4399ED7}" type="slidenum">
              <a:rPr lang="pt-BR" altLang="pt-BR" sz="1200" smtClean="0">
                <a:solidFill>
                  <a:srgbClr val="898989"/>
                </a:solidFill>
              </a:rPr>
              <a:pPr>
                <a:spcBef>
                  <a:spcPct val="0"/>
                </a:spcBef>
                <a:buFontTx/>
                <a:buNone/>
              </a:pPr>
              <a:t>8</a:t>
            </a:fld>
            <a:endParaRPr lang="pt-BR" altLang="pt-BR" sz="1200">
              <a:solidFill>
                <a:srgbClr val="898989"/>
              </a:solidFill>
            </a:endParaRPr>
          </a:p>
        </p:txBody>
      </p:sp>
      <p:sp>
        <p:nvSpPr>
          <p:cNvPr id="10247" name="Rectangle 1"/>
          <p:cNvSpPr>
            <a:spLocks noChangeArrowheads="1"/>
          </p:cNvSpPr>
          <p:nvPr/>
        </p:nvSpPr>
        <p:spPr bwMode="auto">
          <a:xfrm rot="10800000" flipV="1">
            <a:off x="984250" y="6092825"/>
            <a:ext cx="7043738" cy="314325"/>
          </a:xfrm>
          <a:prstGeom prst="rect">
            <a:avLst/>
          </a:prstGeom>
          <a:solidFill>
            <a:srgbClr val="F7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58700"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pt-BR" altLang="en-US" sz="1000">
                <a:solidFill>
                  <a:srgbClr val="333333"/>
                </a:solidFill>
                <a:latin typeface="Arial" panose="020B0604020202020204" pitchFamily="34" charset="0"/>
              </a:rPr>
              <a:t>Steyerbeg. </a:t>
            </a:r>
            <a:r>
              <a:rPr lang="en-US" altLang="en-US" sz="1000">
                <a:latin typeface="Arial" panose="020B0604020202020204" pitchFamily="34" charset="0"/>
              </a:rPr>
              <a:t>Clinical Prediction Models:  A Practical Approach to Development, Validation, and Updating. Springer in 2009. </a:t>
            </a:r>
            <a:endParaRPr lang="pt-BR" altLang="en-US" sz="1000">
              <a:latin typeface="Arial" panose="020B0604020202020204" pitchFamily="34" charset="0"/>
            </a:endParaRPr>
          </a:p>
        </p:txBody>
      </p:sp>
      <p:sp>
        <p:nvSpPr>
          <p:cNvPr id="8"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1375" x="2400300" y="5207000"/>
          <p14:tracePt t="1385" x="2393950" y="5168900"/>
          <p14:tracePt t="1396" x="2374900" y="5111750"/>
          <p14:tracePt t="1412" x="2355850" y="5060950"/>
          <p14:tracePt t="1430" x="2311400" y="4927600"/>
          <p14:tracePt t="1447" x="2305050" y="4883150"/>
          <p14:tracePt t="1462" x="2286000" y="4832350"/>
          <p14:tracePt t="1479" x="2279650" y="4819650"/>
          <p14:tracePt t="1495" x="2273300" y="4781550"/>
          <p14:tracePt t="1512" x="2273300" y="4730750"/>
          <p14:tracePt t="1528" x="2273300" y="4692650"/>
          <p14:tracePt t="1545" x="2273300" y="4641850"/>
          <p14:tracePt t="1562" x="2273300" y="4629150"/>
          <p14:tracePt t="1578" x="2273300" y="4616450"/>
          <p14:tracePt t="1597" x="2273300" y="4610100"/>
          <p14:tracePt t="1612" x="2273300" y="4603750"/>
          <p14:tracePt t="1629" x="2273300" y="4584700"/>
          <p14:tracePt t="1646" x="2273300" y="4559300"/>
          <p14:tracePt t="1663" x="2292350" y="4489450"/>
          <p14:tracePt t="1680" x="2298700" y="4445000"/>
          <p14:tracePt t="1697" x="2324100" y="4394200"/>
          <p14:tracePt t="1714" x="2343150" y="4362450"/>
          <p14:tracePt t="1730" x="2349500" y="4337050"/>
          <p14:tracePt t="1747" x="2368550" y="4305300"/>
          <p14:tracePt t="1763" x="2374900" y="4292600"/>
          <p14:tracePt t="1780" x="2400300" y="4248150"/>
          <p14:tracePt t="1796" x="2413000" y="4216400"/>
          <p14:tracePt t="1813" x="2444750" y="4159250"/>
          <p14:tracePt t="1831" x="2482850" y="4102100"/>
          <p14:tracePt t="1846" x="2495550" y="4083050"/>
          <p14:tracePt t="1863" x="2533650" y="4038600"/>
          <p14:tracePt t="1880" x="2552700" y="4019550"/>
          <p14:tracePt t="1896" x="2597150" y="3981450"/>
          <p14:tracePt t="1914" x="2609850" y="3962400"/>
          <p14:tracePt t="1931" x="2660650" y="3905250"/>
          <p14:tracePt t="1947" x="2749550" y="3790950"/>
          <p14:tracePt t="1963" x="2781300" y="3752850"/>
          <p14:tracePt t="1980" x="2863850" y="3651250"/>
          <p14:tracePt t="1997" x="2901950" y="3606800"/>
          <p14:tracePt t="2013" x="2984500" y="3511550"/>
          <p14:tracePt t="2030" x="3009900" y="3467100"/>
          <p14:tracePt t="2046" x="3086100" y="3384550"/>
          <p14:tracePt t="2064" x="3149600" y="3282950"/>
          <p14:tracePt t="2080" x="3175000" y="3232150"/>
          <p14:tracePt t="2096" x="3225800" y="3117850"/>
          <p14:tracePt t="2114" x="3238500" y="3073400"/>
          <p14:tracePt t="2130" x="3295650" y="2984500"/>
          <p14:tracePt t="2146" x="3321050" y="2940050"/>
          <p14:tracePt t="2163" x="3378200" y="2838450"/>
          <p14:tracePt t="2181" x="3422650" y="2743200"/>
          <p14:tracePt t="2197" x="3448050" y="2686050"/>
          <p14:tracePt t="2214" x="3505200" y="2597150"/>
          <p14:tracePt t="2230" x="3517900" y="2565400"/>
          <p14:tracePt t="2247" x="3556000" y="2508250"/>
          <p14:tracePt t="2262" x="3562350" y="2495550"/>
          <p14:tracePt t="2279" x="3575050" y="2482850"/>
          <p14:tracePt t="3799" x="3581400" y="2482850"/>
          <p14:tracePt t="3809" x="3594100" y="2470150"/>
          <p14:tracePt t="3820" x="3606800" y="2470150"/>
          <p14:tracePt t="3831" x="3619500" y="2463800"/>
          <p14:tracePt t="3845" x="3632200" y="2451100"/>
          <p14:tracePt t="3861" x="3644900" y="2444750"/>
          <p14:tracePt t="3878" x="3663950" y="2438400"/>
          <p14:tracePt t="3895" x="3676650" y="2432050"/>
          <p14:tracePt t="3912" x="3683000" y="2432050"/>
          <p14:tracePt t="3928" x="3683000" y="2425700"/>
          <p14:tracePt t="3945" x="3683000" y="2413000"/>
          <p14:tracePt t="3962" x="3683000" y="2393950"/>
          <p14:tracePt t="3980" x="3676650" y="2368550"/>
          <p14:tracePt t="3996" x="3670300" y="2349500"/>
          <p14:tracePt t="4014" x="3619500" y="2273300"/>
          <p14:tracePt t="4029" x="3594100" y="2241550"/>
          <p14:tracePt t="4046" x="3467100" y="2152650"/>
          <p14:tracePt t="4063" x="3378200" y="2108200"/>
          <p14:tracePt t="4079" x="3225800" y="2038350"/>
          <p14:tracePt t="4097" x="3073400" y="2012950"/>
          <p14:tracePt t="4113" x="2984500" y="2012950"/>
          <p14:tracePt t="4130" x="2838450" y="2012950"/>
          <p14:tracePt t="4146" x="2787650" y="2012950"/>
          <p14:tracePt t="4163" x="2711450" y="2012950"/>
          <p14:tracePt t="4181" x="2673350" y="2012950"/>
          <p14:tracePt t="4183" x="2654300" y="2012950"/>
          <p14:tracePt t="4196" x="2622550" y="2012950"/>
          <p14:tracePt t="4214" x="2571750" y="2025650"/>
          <p14:tracePt t="4230" x="2540000" y="2032000"/>
          <p14:tracePt t="4246" x="2495550" y="2038350"/>
          <p14:tracePt t="4263" x="2470150" y="2051050"/>
          <p14:tracePt t="4280" x="2432050" y="2057400"/>
          <p14:tracePt t="4296" x="2419350" y="2063750"/>
          <p14:tracePt t="4313" x="2393950" y="2063750"/>
          <p14:tracePt t="4329" x="2374900" y="2063750"/>
          <p14:tracePt t="4346" x="2368550" y="2063750"/>
          <p14:tracePt t="4363" x="2355850" y="2063750"/>
          <p14:tracePt t="4380" x="2349500" y="2063750"/>
          <p14:tracePt t="4395" x="2343150" y="2063750"/>
          <p14:tracePt t="4414" x="2336800" y="2063750"/>
          <p14:tracePt t="4510" x="2349500" y="2063750"/>
          <p14:tracePt t="4520" x="2400300" y="2070100"/>
          <p14:tracePt t="4531" x="2463800" y="2076450"/>
          <p14:tracePt t="4546" x="2565400" y="2101850"/>
          <p14:tracePt t="4563" x="2914650" y="2120900"/>
          <p14:tracePt t="4580" x="3048000" y="2120900"/>
          <p14:tracePt t="4596" x="3327400" y="2120900"/>
          <p14:tracePt t="4612" x="3448050" y="2120900"/>
          <p14:tracePt t="4628" x="3575050" y="2101850"/>
          <p14:tracePt t="4647" x="3613150" y="2089150"/>
          <p14:tracePt t="4668" x="3619500" y="2082800"/>
          <p14:tracePt t="4689" x="3606800" y="2063750"/>
          <p14:tracePt t="4700" x="3524250" y="2019300"/>
          <p14:tracePt t="4713" x="3435350" y="1981200"/>
          <p14:tracePt t="4729" x="3314700" y="1936750"/>
          <p14:tracePt t="4746" x="2927350" y="1885950"/>
          <p14:tracePt t="4764" x="2673350" y="1879600"/>
          <p14:tracePt t="4780" x="2520950" y="1879600"/>
          <p14:tracePt t="4796" x="2305050" y="1879600"/>
          <p14:tracePt t="4812" x="2235200" y="1898650"/>
          <p14:tracePt t="4829" x="2165350" y="1924050"/>
          <p14:tracePt t="4846" x="2146300" y="1930400"/>
          <p14:tracePt t="4863" x="2133600" y="1936750"/>
          <p14:tracePt t="4880" x="2127250" y="1936750"/>
          <p14:tracePt t="4896" x="2120900" y="1936750"/>
          <p14:tracePt t="4915" x="2114550" y="1936750"/>
          <p14:tracePt t="4931" x="2114550" y="1943100"/>
          <p14:tracePt t="4946" x="2114550" y="1949450"/>
          <p14:tracePt t="4962" x="2114550" y="1955800"/>
          <p14:tracePt t="4996" x="2120900" y="1962150"/>
          <p14:tracePt t="5005" x="2127250" y="1962150"/>
          <p14:tracePt t="5016" x="2139950" y="1962150"/>
          <p14:tracePt t="5028" x="2152650" y="1962150"/>
          <p14:tracePt t="5045" x="2165350" y="1962150"/>
          <p14:tracePt t="5061" x="2190750" y="1962150"/>
          <p14:tracePt t="5080" x="2197100" y="1962150"/>
          <p14:tracePt t="5101" x="2203450" y="1962150"/>
          <p14:tracePt t="5143" x="2209800" y="1962150"/>
          <p14:tracePt t="5199" x="2216150" y="1962150"/>
          <p14:tracePt t="5240" x="2222500" y="1962150"/>
          <p14:tracePt t="21531" x="2222500" y="1974850"/>
          <p14:tracePt t="21543" x="2235200" y="2006600"/>
          <p14:tracePt t="21552" x="2241550" y="2038350"/>
          <p14:tracePt t="21563" x="2247900" y="2063750"/>
          <p14:tracePt t="21578" x="2266950" y="2120900"/>
          <p14:tracePt t="21595" x="2311400" y="2235200"/>
          <p14:tracePt t="21612" x="2330450" y="2298700"/>
          <p14:tracePt t="21628" x="2368550" y="2482850"/>
          <p14:tracePt t="21645" x="2387600" y="2546350"/>
          <p14:tracePt t="21661" x="2406650" y="2616200"/>
          <p14:tracePt t="21678" x="2413000" y="2641600"/>
          <p14:tracePt t="21679" x="2419350" y="2654300"/>
          <p14:tracePt t="21694" x="2419350" y="2667000"/>
          <p14:tracePt t="21712" x="2425700" y="2673350"/>
          <p14:tracePt t="21729" x="2425700" y="2686050"/>
          <p14:tracePt t="21745" x="2425700" y="2705100"/>
          <p14:tracePt t="21762" x="2425700" y="2711450"/>
          <p14:tracePt t="21778" x="2425700" y="2717800"/>
          <p14:tracePt t="21795" x="2425700" y="2724150"/>
          <p14:tracePt t="22408" x="2425700" y="2730500"/>
          <p14:tracePt t="22451" x="2425700" y="2736850"/>
          <p14:tracePt t="22473" x="2425700" y="2743200"/>
          <p14:tracePt t="22484" x="2425700" y="2749550"/>
          <p14:tracePt t="22505" x="2425700" y="2755900"/>
          <p14:tracePt t="22536" x="2419350" y="2755900"/>
          <p14:tracePt t="23562" x="2413000" y="2755900"/>
          <p14:tracePt t="24272" x="2406650" y="2755900"/>
          <p14:tracePt t="24295" x="2387600" y="2749550"/>
          <p14:tracePt t="24304" x="2387600" y="2743200"/>
          <p14:tracePt t="24315" x="2381250" y="2730500"/>
          <p14:tracePt t="24328" x="2374900" y="2717800"/>
          <p14:tracePt t="24345" x="2362200" y="2705100"/>
          <p14:tracePt t="24361" x="2336800" y="2660650"/>
          <p14:tracePt t="24378" x="2292350" y="2565400"/>
          <p14:tracePt t="24394" x="2273300" y="2508250"/>
          <p14:tracePt t="24412" x="2266950" y="2406650"/>
          <p14:tracePt t="24428" x="2260600" y="2374900"/>
          <p14:tracePt t="24444" x="2260600" y="2305050"/>
          <p14:tracePt t="24461" x="2260600" y="2279650"/>
          <p14:tracePt t="24479" x="2254250" y="2247900"/>
          <p14:tracePt t="24495" x="2247900" y="2222500"/>
          <p14:tracePt t="24512" x="2247900" y="2216150"/>
          <p14:tracePt t="24528" x="2241550" y="2209800"/>
          <p14:tracePt t="24544" x="2241550" y="2203450"/>
          <p14:tracePt t="24568" x="2235200" y="2203450"/>
          <p14:tracePt t="24589" x="2228850" y="2203450"/>
          <p14:tracePt t="24599" x="2222500" y="2203450"/>
          <p14:tracePt t="24611" x="2216150" y="2222500"/>
          <p14:tracePt t="24627" x="2209800" y="2260600"/>
          <p14:tracePt t="24643" x="2203450" y="2355850"/>
          <p14:tracePt t="24660" x="2203450" y="2419350"/>
          <p14:tracePt t="24677" x="2203450" y="2495550"/>
          <p14:tracePt t="24693" x="2203450" y="2514600"/>
          <p14:tracePt t="24710" x="2203450" y="2559050"/>
          <p14:tracePt t="24727" x="2203450" y="2571750"/>
          <p14:tracePt t="24744" x="2203450" y="2584450"/>
          <p14:tracePt t="24760" x="2203450" y="2590800"/>
          <p14:tracePt t="24778" x="2203450" y="2597150"/>
          <p14:tracePt t="24795" x="2203450" y="2603500"/>
          <p14:tracePt t="24823" x="2203450" y="2609850"/>
          <p14:tracePt t="24950" x="2203450" y="2616200"/>
          <p14:tracePt t="24960" x="2203450" y="2622550"/>
          <p14:tracePt t="24971" x="2203450" y="2635250"/>
          <p14:tracePt t="24981" x="2203450" y="2647950"/>
          <p14:tracePt t="24994" x="2203450" y="2660650"/>
          <p14:tracePt t="25011" x="2203450" y="2679700"/>
          <p14:tracePt t="25027" x="2190750" y="2705100"/>
          <p14:tracePt t="25043" x="2190750" y="2724150"/>
          <p14:tracePt t="25061" x="2178050" y="2743200"/>
          <p14:tracePt t="25077" x="2178050" y="2755900"/>
          <p14:tracePt t="25093" x="2171700" y="2762250"/>
          <p14:tracePt t="25118" x="2171700" y="2768600"/>
          <p14:tracePt t="25795" x="2178050" y="2768600"/>
          <p14:tracePt t="25806" x="2197100" y="2755900"/>
          <p14:tracePt t="25817" x="2241550" y="2736850"/>
          <p14:tracePt t="25828" x="2298700" y="2698750"/>
          <p14:tracePt t="25843" x="2400300" y="2628900"/>
          <p14:tracePt t="25860" x="2774950" y="2444750"/>
          <p14:tracePt t="25876" x="2940050" y="2381250"/>
          <p14:tracePt t="25894" x="3479800" y="2241550"/>
          <p14:tracePt t="25910" x="3632200" y="2209800"/>
          <p14:tracePt t="25928" x="4095750" y="2165350"/>
          <p14:tracePt t="25944" x="4254500" y="2159000"/>
          <p14:tracePt t="25960" x="4508500" y="2146300"/>
          <p14:tracePt t="25979" x="4775200" y="2146300"/>
          <p14:tracePt t="25996" x="4864100" y="2152650"/>
          <p14:tracePt t="26012" x="4997450" y="2165350"/>
          <p14:tracePt t="26028" x="5048250" y="2178050"/>
          <p14:tracePt t="26043" x="5162550" y="2235200"/>
          <p14:tracePt t="26062" x="5226050" y="2273300"/>
          <p14:tracePt t="26078" x="5251450" y="2298700"/>
          <p14:tracePt t="26095" x="5289550" y="2343150"/>
          <p14:tracePt t="26111" x="5308600" y="2355850"/>
          <p14:tracePt t="26128" x="5340350" y="2387600"/>
          <p14:tracePt t="26146" x="5365750" y="2419350"/>
          <p14:tracePt t="26161" x="5372100" y="2419350"/>
          <p14:tracePt t="26178" x="5391150" y="2432050"/>
          <p14:tracePt t="26195" x="5397500" y="2438400"/>
          <p14:tracePt t="26211" x="5403850" y="2438400"/>
          <p14:tracePt t="26580" x="5416550" y="2438400"/>
          <p14:tracePt t="26591" x="5441950" y="2425700"/>
          <p14:tracePt t="26601" x="5499100" y="2406650"/>
          <p14:tracePt t="26612" x="5568950" y="2387600"/>
          <p14:tracePt t="26628" x="5645150" y="2368550"/>
          <p14:tracePt t="26644" x="5816600" y="2336800"/>
          <p14:tracePt t="26661" x="5930900" y="2330450"/>
          <p14:tracePt t="26678" x="6159500" y="2305050"/>
          <p14:tracePt t="26695" x="6248400" y="2305050"/>
          <p14:tracePt t="26711" x="6477000" y="2305050"/>
          <p14:tracePt t="26728" x="6667500" y="2311400"/>
          <p14:tracePt t="26744" x="6731000" y="2330450"/>
          <p14:tracePt t="26762" x="6864350" y="2355850"/>
          <p14:tracePt t="26778" x="6965950" y="2387600"/>
          <p14:tracePt t="26794" x="7105650" y="2425700"/>
          <p14:tracePt t="26811" x="7156450" y="2444750"/>
          <p14:tracePt t="26828" x="7251700" y="2463800"/>
          <p14:tracePt t="26845" x="7296150" y="2476500"/>
          <p14:tracePt t="26861" x="7308850" y="2489200"/>
          <p14:tracePt t="26878" x="7321550" y="2495550"/>
          <p14:tracePt t="26895" x="7327900" y="2501900"/>
          <p14:tracePt t="26910" x="7327900" y="2508250"/>
          <p14:tracePt t="26927" x="7334250" y="2514600"/>
          <p14:tracePt t="26943" x="7346950" y="2540000"/>
          <p14:tracePt t="26960" x="7359650" y="2578100"/>
          <p14:tracePt t="26976" x="7359650" y="2597150"/>
          <p14:tracePt t="26993" x="7372350" y="2622550"/>
          <p14:tracePt t="27010" x="7372350" y="2647950"/>
          <p14:tracePt t="27026" x="7378700" y="2667000"/>
          <p14:tracePt t="27045" x="7385050" y="2673350"/>
          <p14:tracePt t="27060" x="7385050" y="2679700"/>
          <p14:tracePt t="27088" x="7391400" y="2686050"/>
          <p14:tracePt t="27204" x="7397750" y="2686050"/>
          <p14:tracePt t="27215" x="7404100" y="2686050"/>
          <p14:tracePt t="27225" x="7410450" y="2686050"/>
          <p14:tracePt t="27236" x="7416800" y="2667000"/>
          <p14:tracePt t="27247" x="7423150" y="2628900"/>
          <p14:tracePt t="27260" x="7423150" y="2603500"/>
          <p14:tracePt t="27279" x="7423150" y="2540000"/>
          <p14:tracePt t="27294" x="7423150" y="2520950"/>
          <p14:tracePt t="27312" x="7416800" y="2501900"/>
          <p14:tracePt t="27328" x="7404100" y="2495550"/>
          <p14:tracePt t="27344" x="7385050" y="2495550"/>
          <p14:tracePt t="27361" x="7378700" y="2495550"/>
          <p14:tracePt t="27378" x="7340600" y="2546350"/>
          <p14:tracePt t="27395" x="7321550" y="2597150"/>
          <p14:tracePt t="27411" x="7315200" y="2616200"/>
          <p14:tracePt t="27428" x="7315200" y="2654300"/>
          <p14:tracePt t="27444" x="7315200" y="2667000"/>
          <p14:tracePt t="27461" x="7315200" y="2692400"/>
          <p14:tracePt t="27479" x="7321550" y="2705100"/>
          <p14:tracePt t="27481" x="7327900" y="2711450"/>
          <p14:tracePt t="27495" x="7334250" y="2717800"/>
          <p14:tracePt t="27512" x="7346950" y="2730500"/>
          <p14:tracePt t="27532" x="7359650" y="2736850"/>
          <p14:tracePt t="27545" x="7366000" y="2736850"/>
          <p14:tracePt t="27561" x="7372350" y="2743200"/>
          <p14:tracePt t="27578" x="7378700" y="2743200"/>
          <p14:tracePt t="27594" x="7385050" y="2743200"/>
          <p14:tracePt t="27611" x="7391400" y="2743200"/>
          <p14:tracePt t="27628" x="7397750" y="2743200"/>
          <p14:tracePt t="28305" x="7397750" y="2749550"/>
          <p14:tracePt t="28316" x="7391400" y="2755900"/>
          <p14:tracePt t="28326" x="7385050" y="2762250"/>
          <p14:tracePt t="28336" x="7372350" y="2768600"/>
          <p14:tracePt t="28347" x="7372350" y="2774950"/>
          <p14:tracePt t="28360" x="7366000" y="2781300"/>
          <p14:tracePt t="28378" x="7359650" y="2787650"/>
          <p14:tracePt t="28394" x="7340600" y="2800350"/>
          <p14:tracePt t="28411" x="7327900" y="2813050"/>
          <p14:tracePt t="28427" x="7315200" y="2832100"/>
          <p14:tracePt t="28443" x="7283450" y="2857500"/>
          <p14:tracePt t="28460" x="7258050" y="2882900"/>
          <p14:tracePt t="28478" x="7207250" y="2921000"/>
          <p14:tracePt t="28496" x="7150100" y="2965450"/>
          <p14:tracePt t="28512" x="7131050" y="2978150"/>
          <p14:tracePt t="28528" x="7105650" y="3009900"/>
          <p14:tracePt t="28544" x="7092950" y="3022600"/>
          <p14:tracePt t="28560" x="7054850" y="3041650"/>
          <p14:tracePt t="28578" x="7035800" y="3054350"/>
          <p14:tracePt t="28595" x="7010400" y="3079750"/>
          <p14:tracePt t="28612" x="6978650" y="3086100"/>
          <p14:tracePt t="28627" x="6972300" y="3092450"/>
          <p14:tracePt t="28644" x="6953250" y="3098800"/>
          <p14:tracePt t="28661" x="6946900" y="3105150"/>
          <p14:tracePt t="28678" x="6934200" y="3111500"/>
          <p14:tracePt t="28694" x="6927850" y="3111500"/>
          <p14:tracePt t="28711" x="6921500" y="3111500"/>
          <p14:tracePt t="28729" x="6921500" y="3117850"/>
          <p14:tracePt t="28856" x="6915150" y="3117850"/>
          <p14:tracePt t="28982" x="6908800" y="3117850"/>
          <p14:tracePt t="29004" x="6902450" y="3124200"/>
          <p14:tracePt t="29014" x="6896100" y="3124200"/>
          <p14:tracePt t="29025" x="6896100" y="3130550"/>
          <p14:tracePt t="29035" x="6889750" y="3136900"/>
          <p14:tracePt t="29046" x="6877050" y="3136900"/>
          <p14:tracePt t="29061" x="6864350" y="3149600"/>
          <p14:tracePt t="29078" x="6832600" y="3175000"/>
          <p14:tracePt t="29095" x="6800850" y="3187700"/>
          <p14:tracePt t="29111" x="6692900" y="3225800"/>
          <p14:tracePt t="29127" x="6635750" y="3244850"/>
          <p14:tracePt t="29144" x="6534150" y="3251200"/>
          <p14:tracePt t="29161" x="6457950" y="3251200"/>
          <p14:tracePt t="29178" x="6273800" y="3251200"/>
          <p14:tracePt t="29195" x="6165850" y="3225800"/>
          <p14:tracePt t="29211" x="6115050" y="3213100"/>
          <p14:tracePt t="29227" x="6064250" y="3206750"/>
          <p14:tracePt t="29243" x="6045200" y="3200400"/>
          <p14:tracePt t="30094" x="6038850" y="3200400"/>
          <p14:tracePt t="30105" x="6032500" y="3200400"/>
          <p14:tracePt t="30115" x="6019800" y="3200400"/>
          <p14:tracePt t="30128" x="6000750" y="3200400"/>
          <p14:tracePt t="30144" x="5962650" y="3206750"/>
          <p14:tracePt t="30161" x="5854700" y="3225800"/>
          <p14:tracePt t="30178" x="5791200" y="3225800"/>
          <p14:tracePt t="30179" x="5702300" y="3238500"/>
          <p14:tracePt t="30194" x="5588000" y="3238500"/>
          <p14:tracePt t="30213" x="5334000" y="3238500"/>
          <p14:tracePt t="30227" x="5194300" y="3238500"/>
          <p14:tracePt t="30244" x="4902200" y="3232150"/>
          <p14:tracePt t="30261" x="4775200" y="3232150"/>
          <p14:tracePt t="30277" x="4514850" y="3232150"/>
          <p14:tracePt t="30295" x="4311650" y="3244850"/>
          <p14:tracePt t="30311" x="4203700" y="3257550"/>
          <p14:tracePt t="30328" x="4038600" y="3263900"/>
          <p14:tracePt t="30344" x="3962400" y="3276600"/>
          <p14:tracePt t="30361" x="3822700" y="3276600"/>
          <p14:tracePt t="30377" x="3771900" y="3276600"/>
          <p14:tracePt t="30393" x="3689350" y="3276600"/>
          <p14:tracePt t="30409" x="3670300" y="3263900"/>
          <p14:tracePt t="30426" x="3625850" y="3257550"/>
          <p14:tracePt t="30443" x="3581400" y="3257550"/>
          <p14:tracePt t="30459" x="3549650" y="3257550"/>
          <p14:tracePt t="30476" x="3492500" y="3257550"/>
          <p14:tracePt t="30493" x="3467100" y="3257550"/>
          <p14:tracePt t="30510" x="3378200" y="3263900"/>
          <p14:tracePt t="30527" x="3314700" y="3282950"/>
          <p14:tracePt t="30543" x="3282950" y="3289300"/>
          <p14:tracePt t="30561" x="3232150" y="3308350"/>
          <p14:tracePt t="30578" x="3213100" y="3308350"/>
          <p14:tracePt t="30594" x="3181350" y="3314700"/>
          <p14:tracePt t="30611" x="3168650" y="3314700"/>
          <p14:tracePt t="30627" x="3155950" y="3321050"/>
          <p14:tracePt t="30644" x="3149600" y="3321050"/>
          <p14:tracePt t="30661" x="3143250" y="3321050"/>
          <p14:tracePt t="31215" x="3136900" y="3321050"/>
          <p14:tracePt t="31226" x="3124200" y="3321050"/>
          <p14:tracePt t="31235" x="3111500" y="3321050"/>
          <p14:tracePt t="31247" x="3098800" y="3321050"/>
          <p14:tracePt t="31260" x="3079750" y="3321050"/>
          <p14:tracePt t="31276" x="3060700" y="3333750"/>
          <p14:tracePt t="31293" x="3016250" y="3340100"/>
          <p14:tracePt t="31310" x="2971800" y="3340100"/>
          <p14:tracePt t="31326" x="2933700" y="3340100"/>
          <p14:tracePt t="31343" x="2851150" y="3346450"/>
          <p14:tracePt t="31359" x="2800350" y="3352800"/>
          <p14:tracePt t="31377" x="2717800" y="3352800"/>
          <p14:tracePt t="31394" x="2692400" y="3359150"/>
          <p14:tracePt t="31411" x="2635250" y="3359150"/>
          <p14:tracePt t="31428" x="2565400" y="3359150"/>
          <p14:tracePt t="31443" x="2514600" y="3359150"/>
          <p14:tracePt t="31460" x="2432050" y="3352800"/>
          <p14:tracePt t="31477" x="2406650" y="3346450"/>
          <p14:tracePt t="31495" x="2324100" y="3327400"/>
          <p14:tracePt t="31512" x="2228850" y="3321050"/>
          <p14:tracePt t="31528" x="2190750" y="3321050"/>
          <p14:tracePt t="31544" x="2114550" y="3321050"/>
          <p14:tracePt t="31559" x="2070100" y="3321050"/>
          <p14:tracePt t="31576" x="2012950" y="3321050"/>
          <p14:tracePt t="31593" x="1987550" y="3321050"/>
          <p14:tracePt t="31609" x="1930400" y="3321050"/>
          <p14:tracePt t="31626" x="1905000" y="3321050"/>
          <p14:tracePt t="31643" x="1860550" y="3321050"/>
          <p14:tracePt t="31660" x="1803400" y="3321050"/>
          <p14:tracePt t="31676" x="1790700" y="3321050"/>
          <p14:tracePt t="31693" x="1758950" y="3321050"/>
          <p14:tracePt t="31710" x="1746250" y="3321050"/>
          <p14:tracePt t="31726" x="1720850" y="3321050"/>
          <p14:tracePt t="31743" x="1714500" y="3321050"/>
          <p14:tracePt t="31762" x="1708150" y="3321050"/>
          <p14:tracePt t="31787" x="1701800" y="3321050"/>
          <p14:tracePt t="31850" x="1701800" y="3327400"/>
          <p14:tracePt t="31861" x="1708150" y="3327400"/>
          <p14:tracePt t="31873" x="1727200" y="3340100"/>
          <p14:tracePt t="31882" x="1778000" y="3346450"/>
          <p14:tracePt t="31894" x="1854200" y="3352800"/>
          <p14:tracePt t="31911" x="1930400" y="3365500"/>
          <p14:tracePt t="31927" x="2241550" y="3397250"/>
          <p14:tracePt t="31944" x="2387600" y="3422650"/>
          <p14:tracePt t="31960" x="2800350" y="3473450"/>
          <p14:tracePt t="31978" x="3136900" y="3486150"/>
          <p14:tracePt t="31993" x="3276600" y="3505200"/>
          <p14:tracePt t="32011" x="3638550" y="3543300"/>
          <p14:tracePt t="32028" x="3752850" y="3568700"/>
          <p14:tracePt t="32044" x="3981450" y="3606800"/>
          <p14:tracePt t="32062" x="4210050" y="3606800"/>
          <p14:tracePt t="32077" x="4292600" y="3619500"/>
          <p14:tracePt t="32094" x="4368800" y="3619500"/>
          <p14:tracePt t="32111" x="4381500" y="3619500"/>
          <p14:tracePt t="32127" x="4400550" y="3619500"/>
          <p14:tracePt t="32147" x="4406900" y="3619500"/>
          <p14:tracePt t="32284" x="4394200" y="3619500"/>
          <p14:tracePt t="32295" x="4349750" y="3606800"/>
          <p14:tracePt t="32305" x="4279900" y="3600450"/>
          <p14:tracePt t="32316" x="4165600" y="3600450"/>
          <p14:tracePt t="32327" x="3956050" y="3600450"/>
          <p14:tracePt t="32344" x="3765550" y="3587750"/>
          <p14:tracePt t="32360" x="3175000" y="3587750"/>
          <p14:tracePt t="32377" x="2965450" y="3587750"/>
          <p14:tracePt t="32394" x="2495550" y="3587750"/>
          <p14:tracePt t="32411" x="2235200" y="3587750"/>
          <p14:tracePt t="32427" x="2133600" y="3587750"/>
          <p14:tracePt t="32443" x="2019300" y="3587750"/>
          <p14:tracePt t="32459" x="1993900" y="3587750"/>
          <p14:tracePt t="32476" x="1968500" y="3581400"/>
          <p14:tracePt t="32493" x="1962150" y="3581400"/>
          <p14:tracePt t="32512" x="1949450" y="3581400"/>
          <p14:tracePt t="32538" x="1943100" y="3581400"/>
          <p14:tracePt t="32655" x="1936750" y="3581400"/>
          <p14:tracePt t="32687" x="1930400" y="3587750"/>
          <p14:tracePt t="32698" x="1930400" y="3606800"/>
          <p14:tracePt t="32707" x="1917700" y="3657600"/>
          <p14:tracePt t="32717" x="1905000" y="3708400"/>
          <p14:tracePt t="32728" x="1885950" y="3765550"/>
          <p14:tracePt t="32742" x="1879600" y="3841750"/>
          <p14:tracePt t="32760" x="1847850" y="4000500"/>
          <p14:tracePt t="32776" x="1841500" y="4089400"/>
          <p14:tracePt t="32793" x="1828800" y="4197350"/>
          <p14:tracePt t="32809" x="1828800" y="4216400"/>
          <p14:tracePt t="32826" x="1828800" y="4248150"/>
          <p14:tracePt t="32843" x="1828800" y="4254500"/>
          <p14:tracePt t="32859" x="1828800" y="4260850"/>
          <p14:tracePt t="32876" x="1828800" y="4267200"/>
          <p14:tracePt t="32908" x="1828800" y="4273550"/>
          <p14:tracePt t="32941" x="1828800" y="4279900"/>
          <p14:tracePt t="32972" x="1841500" y="4286250"/>
          <p14:tracePt t="32984" x="1854200" y="4286250"/>
          <p14:tracePt t="32993" x="1879600" y="4286250"/>
          <p14:tracePt t="33004" x="1905000" y="4286250"/>
          <p14:tracePt t="33014" x="1962150" y="4273550"/>
          <p14:tracePt t="33027" x="2057400" y="4235450"/>
          <p14:tracePt t="33044" x="2171700" y="4191000"/>
          <p14:tracePt t="33061" x="2432050" y="4070350"/>
          <p14:tracePt t="33079" x="2806700" y="3937000"/>
          <p14:tracePt t="33094" x="2933700" y="3905250"/>
          <p14:tracePt t="33110" x="3168650" y="3873500"/>
          <p14:tracePt t="33127" x="3282950" y="3873500"/>
          <p14:tracePt t="33144" x="3473450" y="3873500"/>
          <p14:tracePt t="33160" x="3524250" y="3886200"/>
          <p14:tracePt t="33177" x="3613150" y="3924300"/>
          <p14:tracePt t="33195" x="3670300" y="3975100"/>
          <p14:tracePt t="33211" x="3689350" y="3994150"/>
          <p14:tracePt t="33228" x="3727450" y="4064000"/>
          <p14:tracePt t="33244" x="3746500" y="4089400"/>
          <p14:tracePt t="33261" x="3759200" y="4152900"/>
          <p14:tracePt t="33278" x="3759200" y="4178300"/>
          <p14:tracePt t="33294" x="3759200" y="4229100"/>
          <p14:tracePt t="33311" x="3752850" y="4305300"/>
          <p14:tracePt t="33328" x="3733800" y="4337050"/>
          <p14:tracePt t="33344" x="3708400" y="4381500"/>
          <p14:tracePt t="33360" x="3676650" y="4406900"/>
          <p14:tracePt t="33378" x="3562350" y="4445000"/>
          <p14:tracePt t="33394" x="3511550" y="4451350"/>
          <p14:tracePt t="33411" x="3390900" y="4470400"/>
          <p14:tracePt t="33428" x="3276600" y="4470400"/>
          <p14:tracePt t="33444" x="3206750" y="4457700"/>
          <p14:tracePt t="33460" x="3073400" y="4381500"/>
          <p14:tracePt t="33478" x="3016250" y="4343400"/>
          <p14:tracePt t="33495" x="2933700" y="4260850"/>
          <p14:tracePt t="33511" x="2895600" y="4216400"/>
          <p14:tracePt t="33528" x="2889250" y="4197350"/>
          <p14:tracePt t="33544" x="2876550" y="4171950"/>
          <p14:tracePt t="33561" x="2876550" y="4159250"/>
          <p14:tracePt t="33577" x="2876550" y="4114800"/>
          <p14:tracePt t="33594" x="2876550" y="4095750"/>
          <p14:tracePt t="33610" x="2901950" y="4032250"/>
          <p14:tracePt t="33629" x="2940050" y="3968750"/>
          <p14:tracePt t="33643" x="2971800" y="3943350"/>
          <p14:tracePt t="33661" x="3028950" y="3892550"/>
          <p14:tracePt t="33677" x="3060700" y="3867150"/>
          <p14:tracePt t="33694" x="3098800" y="3848100"/>
          <p14:tracePt t="33711" x="3111500" y="3835400"/>
          <p14:tracePt t="33727" x="3136900" y="3822700"/>
          <p14:tracePt t="33745" x="3155950" y="3810000"/>
          <p14:tracePt t="33762" x="3168650" y="3810000"/>
          <p14:tracePt t="33779" x="3181350" y="3803650"/>
          <p14:tracePt t="33794" x="3194050" y="3797300"/>
          <p14:tracePt t="33810" x="3219450" y="3790950"/>
          <p14:tracePt t="33827" x="3244850" y="3790950"/>
          <p14:tracePt t="33843" x="3270250" y="3784600"/>
          <p14:tracePt t="33862" x="3282950" y="3784600"/>
          <p14:tracePt t="33877" x="3289300" y="3778250"/>
          <p14:tracePt t="33893" x="3302000" y="3778250"/>
          <p14:tracePt t="33909" x="3308350" y="3771900"/>
          <p14:tracePt t="33966" x="3314700" y="3771900"/>
          <p14:tracePt t="34200" x="3314700" y="3765550"/>
          <p14:tracePt t="35470" x="3314700" y="3759200"/>
          <p14:tracePt t="35490" x="3321050" y="3759200"/>
          <p14:tracePt t="35512" x="3327400" y="3759200"/>
          <p14:tracePt t="35565" x="3333750" y="3759200"/>
          <p14:tracePt t="35586" x="3333750" y="3752850"/>
          <p14:tracePt t="35596" x="3340100" y="3740150"/>
          <p14:tracePt t="35607" x="3340100" y="3727450"/>
          <p14:tracePt t="35618" x="3346450" y="3708400"/>
          <p14:tracePt t="35628" x="3346450" y="3689350"/>
          <p14:tracePt t="35644" x="3352800" y="3663950"/>
          <p14:tracePt t="35660" x="3365500" y="3625850"/>
          <p14:tracePt t="35677" x="3365500" y="3606800"/>
          <p14:tracePt t="35693" x="3371850" y="3581400"/>
          <p14:tracePt t="35713" x="3371850" y="3575050"/>
          <p14:tracePt t="35726" x="3371850" y="3568700"/>
          <p14:tracePt t="35745" x="3371850" y="3562350"/>
          <p14:tracePt t="35787" x="3378200" y="3568700"/>
          <p14:tracePt t="35798" x="3378200" y="3594100"/>
          <p14:tracePt t="35810" x="3384550" y="3638550"/>
          <p14:tracePt t="35819" x="3403600" y="3676650"/>
          <p14:tracePt t="35830" x="3409950" y="3702050"/>
          <p14:tracePt t="35844" x="3422650" y="3721100"/>
          <p14:tracePt t="35861" x="3448050" y="3746500"/>
          <p14:tracePt t="35877" x="3460750" y="3759200"/>
          <p14:tracePt t="35894" x="3479800" y="3778250"/>
          <p14:tracePt t="35911" x="3498850" y="3790950"/>
          <p14:tracePt t="35927" x="3511550" y="3797300"/>
          <p14:tracePt t="35944" x="3524250" y="3797300"/>
          <p14:tracePt t="35960" x="3536950" y="3797300"/>
          <p14:tracePt t="35977" x="3543300" y="3797300"/>
          <p14:tracePt t="35994" x="3556000" y="3797300"/>
          <p14:tracePt t="36030" x="3562350" y="3784600"/>
          <p14:tracePt t="36041" x="3562350" y="3778250"/>
          <p14:tracePt t="36052" x="3562350" y="3771900"/>
          <p14:tracePt t="36062" x="3568700" y="3765550"/>
          <p14:tracePt t="36077" x="3568700" y="3759200"/>
          <p14:tracePt t="36094" x="3568700" y="3752850"/>
          <p14:tracePt t="36136" x="3568700" y="3746500"/>
          <p14:tracePt t="36803" x="3568700" y="3752850"/>
          <p14:tracePt t="36813" x="3568700" y="3765550"/>
          <p14:tracePt t="36825" x="3568700" y="3771900"/>
          <p14:tracePt t="36835" x="3562350" y="3784600"/>
          <p14:tracePt t="36845" x="3549650" y="3797300"/>
          <p14:tracePt t="36860" x="3543300" y="3810000"/>
          <p14:tracePt t="36878" x="3524250" y="3841750"/>
          <p14:tracePt t="36894" x="3511550" y="3860800"/>
          <p14:tracePt t="36910" x="3498850" y="3873500"/>
          <p14:tracePt t="36927" x="3492500" y="3873500"/>
          <p14:tracePt t="36944" x="3492500" y="3886200"/>
          <p14:tracePt t="36961" x="3486150" y="3886200"/>
          <p14:tracePt t="36983" x="3486150" y="3892550"/>
          <p14:tracePt t="37099" x="3486150" y="3898900"/>
          <p14:tracePt t="37480" x="3486150" y="3905250"/>
          <p14:tracePt t="37511" x="3486150" y="3911600"/>
          <p14:tracePt t="37522" x="3486150" y="3917950"/>
          <p14:tracePt t="37533" x="3486150" y="3924300"/>
          <p14:tracePt t="37544" x="3486150" y="3937000"/>
          <p14:tracePt t="37560" x="3486150" y="3943350"/>
          <p14:tracePt t="37578" x="3486150" y="3949700"/>
          <p14:tracePt t="37594" x="3486150" y="3956050"/>
          <p14:tracePt t="37610" x="3486150" y="3968750"/>
          <p14:tracePt t="37629" x="3486150" y="3987800"/>
          <p14:tracePt t="37643" x="3486150" y="4000500"/>
          <p14:tracePt t="37660" x="3486150" y="4006850"/>
          <p14:tracePt t="37677" x="3486150" y="4019550"/>
          <p14:tracePt t="37693" x="3486150" y="4032250"/>
          <p14:tracePt t="37710" x="3486150" y="4038600"/>
          <p14:tracePt t="37727" x="3486150" y="4051300"/>
          <p14:tracePt t="37746" x="3486150" y="4057650"/>
          <p14:tracePt t="37766" x="3486150" y="4064000"/>
          <p14:tracePt t="37787" x="3486150" y="4070350"/>
          <p14:tracePt t="37809" x="3486150" y="4076700"/>
          <p14:tracePt t="37840" x="3486150" y="4083050"/>
          <p14:tracePt t="37882" x="3486150" y="4089400"/>
          <p14:tracePt t="38063" x="3486150" y="4095750"/>
          <p14:tracePt t="38337" x="3492500" y="4095750"/>
          <p14:tracePt t="38348" x="3498850" y="4095750"/>
          <p14:tracePt t="38359" x="3511550" y="4095750"/>
          <p14:tracePt t="38370" x="3524250" y="4089400"/>
          <p14:tracePt t="38380" x="3530600" y="4083050"/>
          <p14:tracePt t="38394" x="3543300" y="4070350"/>
          <p14:tracePt t="38411" x="3562350" y="4044950"/>
          <p14:tracePt t="38427" x="3575050" y="4032250"/>
          <p14:tracePt t="38444" x="3587750" y="4006850"/>
          <p14:tracePt t="38460" x="3587750" y="4000500"/>
          <p14:tracePt t="38477" x="3594100" y="3994150"/>
          <p14:tracePt t="38493" x="3594100" y="3987800"/>
          <p14:tracePt t="38509" x="3594100" y="3975100"/>
          <p14:tracePt t="38526" x="3587750" y="3968750"/>
          <p14:tracePt t="38542" x="3492500" y="3937000"/>
          <p14:tracePt t="38559" x="3384550" y="3905250"/>
          <p14:tracePt t="38576" x="3308350" y="3898900"/>
          <p14:tracePt t="38592" x="3124200" y="3879850"/>
          <p14:tracePt t="38609" x="3060700" y="3867150"/>
          <p14:tracePt t="38625" x="2965450" y="3848100"/>
          <p14:tracePt t="38642" x="2927350" y="3848100"/>
          <p14:tracePt t="38659" x="2857500" y="3841750"/>
          <p14:tracePt t="38676" x="2787650" y="3841750"/>
          <p14:tracePt t="38694" x="2768600" y="3841750"/>
          <p14:tracePt t="38710" x="2736850" y="3841750"/>
          <p14:tracePt t="38727" x="2724150" y="3841750"/>
          <p14:tracePt t="38743" x="2711450" y="3841750"/>
          <p14:tracePt t="38771" x="2705100" y="3841750"/>
          <p14:tracePt t="38929" x="2711450" y="3841750"/>
          <p14:tracePt t="38940" x="2724150" y="3841750"/>
          <p14:tracePt t="38951" x="2743200" y="3841750"/>
          <p14:tracePt t="38962" x="2755900" y="3841750"/>
          <p14:tracePt t="38978" x="2794000" y="3841750"/>
          <p14:tracePt t="38994" x="2889250" y="3841750"/>
          <p14:tracePt t="39011" x="2940050" y="3841750"/>
          <p14:tracePt t="39027" x="3054350" y="3841750"/>
          <p14:tracePt t="39043" x="3155950" y="3841750"/>
          <p14:tracePt t="39060" x="3384550" y="3841750"/>
          <p14:tracePt t="39078" x="3562350" y="3841750"/>
          <p14:tracePt t="39094" x="3689350" y="3841750"/>
          <p14:tracePt t="39110" x="3911600" y="3841750"/>
          <p14:tracePt t="39127" x="3987800" y="3841750"/>
          <p14:tracePt t="39143" x="4127500" y="3841750"/>
          <p14:tracePt t="39160" x="4210050" y="3835400"/>
          <p14:tracePt t="39177" x="4349750" y="3835400"/>
          <p14:tracePt t="39194" x="4438650" y="3835400"/>
          <p14:tracePt t="39210" x="4470400" y="3835400"/>
          <p14:tracePt t="39227" x="4508500" y="3835400"/>
          <p14:tracePt t="39243" x="4533900" y="3835400"/>
          <p14:tracePt t="39262" x="4552950" y="3835400"/>
          <p14:tracePt t="39277" x="4565650" y="3835400"/>
          <p14:tracePt t="39294" x="4584700" y="3835400"/>
          <p14:tracePt t="39311" x="4591050" y="3835400"/>
          <p14:tracePt t="39327" x="4597400" y="3835400"/>
          <p14:tracePt t="39669" x="4629150" y="3841750"/>
          <p14:tracePt t="39680" x="4654550" y="3848100"/>
          <p14:tracePt t="39690" x="4724400" y="3867150"/>
          <p14:tracePt t="39701" x="4775200" y="3879850"/>
          <p14:tracePt t="39711" x="4832350" y="3898900"/>
          <p14:tracePt t="39725" x="4921250" y="3905250"/>
          <p14:tracePt t="39742" x="4997450" y="3917950"/>
          <p14:tracePt t="39759" x="5175250" y="3924300"/>
          <p14:tracePt t="39776" x="5308600" y="3924300"/>
          <p14:tracePt t="39792" x="5359400" y="3924300"/>
          <p14:tracePt t="39809" x="5467350" y="3905250"/>
          <p14:tracePt t="39825" x="5499100" y="3898900"/>
          <p14:tracePt t="39842" x="5549900" y="3867150"/>
          <p14:tracePt t="39859" x="5568950" y="3854450"/>
          <p14:tracePt t="39876" x="5600700" y="3822700"/>
          <p14:tracePt t="39894" x="5619750" y="3790950"/>
          <p14:tracePt t="39910" x="5619750" y="3771900"/>
          <p14:tracePt t="39927" x="5619750" y="3733800"/>
          <p14:tracePt t="39943" x="5613400" y="3708400"/>
          <p14:tracePt t="39960" x="5575300" y="3676650"/>
          <p14:tracePt t="39977" x="5530850" y="3651250"/>
          <p14:tracePt t="39993" x="5435600" y="3613150"/>
          <p14:tracePt t="40011" x="5283200" y="3613150"/>
          <p14:tracePt t="40027" x="5187950" y="3651250"/>
          <p14:tracePt t="40044" x="5073650" y="3714750"/>
          <p14:tracePt t="40060" x="5041900" y="3752850"/>
          <p14:tracePt t="40077" x="4978400" y="3841750"/>
          <p14:tracePt t="40094" x="4940300" y="3962400"/>
          <p14:tracePt t="40110" x="4933950" y="4025900"/>
          <p14:tracePt t="40126" x="4933950" y="4121150"/>
          <p14:tracePt t="40143" x="4933950" y="4140200"/>
          <p14:tracePt t="40160" x="5022850" y="4191000"/>
          <p14:tracePt t="40178" x="5175250" y="4229100"/>
          <p14:tracePt t="40194" x="5245100" y="4241800"/>
          <p14:tracePt t="40210" x="5372100" y="4241800"/>
          <p14:tracePt t="40227" x="5441950" y="4216400"/>
          <p14:tracePt t="40243" x="5530850" y="4152900"/>
          <p14:tracePt t="40261" x="5568950" y="4108450"/>
          <p14:tracePt t="40277" x="5607050" y="4032250"/>
          <p14:tracePt t="40295" x="5626100" y="3975100"/>
          <p14:tracePt t="40310" x="5632450" y="3975100"/>
          <p14:tracePt t="40327" x="5632450" y="3956050"/>
          <p14:tracePt t="40343" x="5632450" y="3949700"/>
          <p14:tracePt t="40360" x="5619750" y="3937000"/>
          <p14:tracePt t="40377" x="5607050" y="3937000"/>
          <p14:tracePt t="40393" x="5581650" y="3937000"/>
          <p14:tracePt t="40410" x="5568950" y="3937000"/>
          <p14:tracePt t="40426" x="5562600" y="3937000"/>
          <p14:tracePt t="40442" x="5556250" y="3937000"/>
          <p14:tracePt t="41801" x="5562600" y="3937000"/>
          <p14:tracePt t="41811" x="5575300" y="3943350"/>
          <p14:tracePt t="41822" x="5588000" y="3943350"/>
          <p14:tracePt t="41832" x="5607050" y="3949700"/>
          <p14:tracePt t="41844" x="5638800" y="3949700"/>
          <p14:tracePt t="41860" x="5683250" y="3949700"/>
          <p14:tracePt t="41877" x="5765800" y="3949700"/>
          <p14:tracePt t="41893" x="5816600" y="3949700"/>
          <p14:tracePt t="41911" x="5892800" y="3949700"/>
          <p14:tracePt t="41928" x="6026150" y="3937000"/>
          <p14:tracePt t="41943" x="6076950" y="3930650"/>
          <p14:tracePt t="41961" x="6159500" y="3911600"/>
          <p14:tracePt t="41976" x="6191250" y="3905250"/>
          <p14:tracePt t="41992" x="6242050" y="3886200"/>
          <p14:tracePt t="42009" x="6261100" y="3879850"/>
          <p14:tracePt t="42025" x="6311900" y="3860800"/>
          <p14:tracePt t="42042" x="6330950" y="3848100"/>
          <p14:tracePt t="42059" x="6381750" y="3835400"/>
          <p14:tracePt t="42075" x="6419850" y="3810000"/>
          <p14:tracePt t="42092" x="6432550" y="3790950"/>
          <p14:tracePt t="42109" x="6464300" y="3759200"/>
          <p14:tracePt t="42126" x="6483350" y="3746500"/>
          <p14:tracePt t="42142" x="6502400" y="3708400"/>
          <p14:tracePt t="42160" x="6515100" y="3683000"/>
          <p14:tracePt t="42177" x="6521450" y="3663950"/>
          <p14:tracePt t="42194" x="6527800" y="3625850"/>
          <p14:tracePt t="42210" x="6527800" y="3613150"/>
          <p14:tracePt t="42226" x="6521450" y="3587750"/>
          <p14:tracePt t="42243" x="6508750" y="3575050"/>
          <p14:tracePt t="42261" x="6445250" y="3549650"/>
          <p14:tracePt t="42277" x="6394450" y="3549650"/>
          <p14:tracePt t="42294" x="6375400" y="3549650"/>
          <p14:tracePt t="42311" x="6350000" y="3568700"/>
          <p14:tracePt t="42327" x="6343650" y="3581400"/>
          <p14:tracePt t="42343" x="6343650" y="3625850"/>
          <p14:tracePt t="42360" x="6343650" y="3638550"/>
          <p14:tracePt t="42377" x="6343650" y="3670300"/>
          <p14:tracePt t="42393" x="6394450" y="3702050"/>
          <p14:tracePt t="42409" x="6426200" y="3708400"/>
          <p14:tracePt t="42426" x="6464300" y="3721100"/>
          <p14:tracePt t="42443" x="6483350" y="3721100"/>
          <p14:tracePt t="42459" x="6502400" y="3727450"/>
          <p14:tracePt t="42477" x="6508750" y="3727450"/>
          <p14:tracePt t="42493" x="6515100" y="3727450"/>
          <p14:tracePt t="42520" x="6521450" y="3727450"/>
          <p14:tracePt t="42574" x="6527800" y="3727450"/>
          <p14:tracePt t="43030" x="6527800" y="3733800"/>
          <p14:tracePt t="43060" x="6521450" y="3740150"/>
          <p14:tracePt t="43070" x="6515100" y="3740150"/>
          <p14:tracePt t="43081" x="6502400" y="3740150"/>
          <p14:tracePt t="43094" x="6496050" y="3740150"/>
          <p14:tracePt t="43110" x="6483350" y="3740150"/>
          <p14:tracePt t="43127" x="6457950" y="3752850"/>
          <p14:tracePt t="43142" x="6438900" y="3752850"/>
          <p14:tracePt t="43159" x="6381750" y="3759200"/>
          <p14:tracePt t="43175" x="6242050" y="3765550"/>
          <p14:tracePt t="43192" x="6178550" y="3765550"/>
          <p14:tracePt t="43209" x="5994400" y="3759200"/>
          <p14:tracePt t="43225" x="5854700" y="3740150"/>
          <p14:tracePt t="43242" x="5588000" y="3670300"/>
          <p14:tracePt t="43259" x="5454650" y="3632200"/>
          <p14:tracePt t="43275" x="5048250" y="3473450"/>
          <p14:tracePt t="43292" x="4832350" y="3314700"/>
          <p14:tracePt t="43310" x="4737100" y="3219450"/>
          <p14:tracePt t="43327" x="4578350" y="3048000"/>
          <p14:tracePt t="43343" x="4508500" y="2965450"/>
          <p14:tracePt t="43360" x="4400550" y="2743200"/>
          <p14:tracePt t="43377" x="4356100" y="2647950"/>
          <p14:tracePt t="43392" x="4318000" y="2514600"/>
          <p14:tracePt t="43409" x="4305300" y="2463800"/>
          <p14:tracePt t="43426" x="4298950" y="2451100"/>
          <p14:tracePt t="43443" x="4292600" y="2432050"/>
          <p14:tracePt t="43459" x="4292600" y="2425700"/>
          <p14:tracePt t="43476" x="4292600" y="2419350"/>
          <p14:tracePt t="43610" x="4286250" y="2425700"/>
          <p14:tracePt t="43621" x="4267200" y="2470150"/>
          <p14:tracePt t="43631" x="4260850" y="2533650"/>
          <p14:tracePt t="43644" x="4241800" y="2616200"/>
          <p14:tracePt t="43659" x="4216400" y="2774950"/>
          <p14:tracePt t="43677" x="4152900" y="3168650"/>
          <p14:tracePt t="43693" x="4140200" y="3270250"/>
          <p14:tracePt t="43710" x="4089400" y="3441700"/>
          <p14:tracePt t="43727" x="4051300" y="3587750"/>
          <p14:tracePt t="43743" x="4051300" y="3632200"/>
          <p14:tracePt t="43760" x="4044950" y="3676650"/>
          <p14:tracePt t="43777" x="4044950" y="3689350"/>
          <p14:tracePt t="43794" x="4044950" y="3702050"/>
          <p14:tracePt t="43811" x="4044950" y="3708400"/>
          <p14:tracePt t="43832" x="4044950" y="3714750"/>
          <p14:tracePt t="43896" x="4044950" y="3721100"/>
          <p14:tracePt t="43927" x="4038600" y="3740150"/>
          <p14:tracePt t="43939" x="4038600" y="3765550"/>
          <p14:tracePt t="43950" x="4032250" y="3790950"/>
          <p14:tracePt t="43960" x="4019550" y="3860800"/>
          <p14:tracePt t="43976" x="4013200" y="3949700"/>
          <p14:tracePt t="43993" x="3994150" y="4114800"/>
          <p14:tracePt t="44010" x="3981450" y="4165600"/>
          <p14:tracePt t="44027" x="3975100" y="4216400"/>
          <p14:tracePt t="44045" x="3975100" y="4235450"/>
          <p14:tracePt t="44060" x="3975100" y="4241800"/>
          <p14:tracePt t="44077" x="3975100" y="4248150"/>
          <p14:tracePt t="44094" x="3975100" y="4254500"/>
          <p14:tracePt t="46098" x="3968750" y="4254500"/>
          <p14:tracePt t="46108" x="3949700" y="4267200"/>
          <p14:tracePt t="46118" x="3917950" y="4286250"/>
          <p14:tracePt t="46130" x="3879850" y="4292600"/>
          <p14:tracePt t="46143" x="3829050" y="4305300"/>
          <p14:tracePt t="46159" x="3733800" y="4324350"/>
          <p14:tracePt t="46177" x="3543300" y="4330700"/>
          <p14:tracePt t="46193" x="3327400" y="4330700"/>
          <p14:tracePt t="46210" x="3213100" y="4330700"/>
          <p14:tracePt t="46226" x="3022600" y="4330700"/>
          <p14:tracePt t="46243" x="2959100" y="4318000"/>
          <p14:tracePt t="46258" x="2851150" y="4311650"/>
          <p14:tracePt t="46276" x="2787650" y="4311650"/>
          <p14:tracePt t="46293" x="2660650" y="4311650"/>
          <p14:tracePt t="46310" x="2559050" y="4311650"/>
          <p14:tracePt t="46326" x="2527300" y="4311650"/>
          <p14:tracePt t="46342" x="2470150" y="4311650"/>
          <p14:tracePt t="46359" x="2451100" y="4311650"/>
          <p14:tracePt t="46376" x="2393950" y="4311650"/>
          <p14:tracePt t="46394" x="2330450" y="4311650"/>
          <p14:tracePt t="46410" x="2286000" y="4311650"/>
          <p14:tracePt t="46426" x="2184400" y="4311650"/>
          <p14:tracePt t="46443" x="2139950" y="4330700"/>
          <p14:tracePt t="46459" x="2019300" y="4368800"/>
          <p14:tracePt t="46476" x="1962150" y="4387850"/>
          <p14:tracePt t="46493" x="1854200" y="4419600"/>
          <p14:tracePt t="46511" x="1758950" y="4451350"/>
          <p14:tracePt t="46526" x="1727200" y="4464050"/>
          <p14:tracePt t="46544" x="1676400" y="4489450"/>
          <p14:tracePt t="46560" x="1651000" y="4495800"/>
          <p14:tracePt t="46577" x="1619250" y="4514850"/>
          <p14:tracePt t="46594" x="1600200" y="4521200"/>
          <p14:tracePt t="46609" x="1600200" y="4527550"/>
          <p14:tracePt t="46626" x="1593850" y="4527550"/>
          <p14:tracePt t="46642" x="1593850" y="4533900"/>
          <p14:tracePt t="46678" x="1587500" y="4533900"/>
          <p14:tracePt t="46699" x="1587500" y="4540250"/>
          <p14:tracePt t="46720" x="1581150" y="4540250"/>
          <p14:tracePt t="46731" x="1581150" y="4546600"/>
          <p14:tracePt t="46753" x="1581150" y="4552950"/>
          <p14:tracePt t="46774" x="1581150" y="4559300"/>
          <p14:tracePt t="46796" x="1581150" y="4565650"/>
          <p14:tracePt t="46848" x="1593850" y="4572000"/>
          <p14:tracePt t="46859" x="1606550" y="4578350"/>
          <p14:tracePt t="46871" x="1625600" y="4578350"/>
          <p14:tracePt t="46881" x="1657350" y="4591050"/>
          <p14:tracePt t="46893" x="1708150" y="4597400"/>
          <p14:tracePt t="46909" x="1758950" y="4597400"/>
          <p14:tracePt t="46926" x="1866900" y="4603750"/>
          <p14:tracePt t="46944" x="2044700" y="4603750"/>
          <p14:tracePt t="46959" x="2120900" y="4603750"/>
          <p14:tracePt t="46977" x="2286000" y="4616450"/>
          <p14:tracePt t="46994" x="2387600" y="4629150"/>
          <p14:tracePt t="47010" x="2628900" y="4635500"/>
          <p14:tracePt t="47027" x="2743200" y="4648200"/>
          <p14:tracePt t="47042" x="2997200" y="4660900"/>
          <p14:tracePt t="47060" x="3238500" y="4679950"/>
          <p14:tracePt t="47077" x="3340100" y="4679950"/>
          <p14:tracePt t="47093" x="3530600" y="4718050"/>
          <p14:tracePt t="47110" x="3625850" y="4749800"/>
          <p14:tracePt t="47126" x="3803650" y="4762500"/>
          <p14:tracePt t="47143" x="3867150" y="4762500"/>
          <p14:tracePt t="47160" x="4032250" y="4781550"/>
          <p14:tracePt t="47177" x="4203700" y="4787900"/>
          <p14:tracePt t="47193" x="4292600" y="4787900"/>
          <p14:tracePt t="47210" x="4406900" y="4787900"/>
          <p14:tracePt t="47226" x="4457700" y="4787900"/>
          <p14:tracePt t="47243" x="4584700" y="4800600"/>
          <p14:tracePt t="47259" x="4641850" y="4800600"/>
          <p14:tracePt t="47277" x="4743450" y="4806950"/>
          <p14:tracePt t="47294" x="4832350" y="4806950"/>
          <p14:tracePt t="47309" x="4876800" y="4806950"/>
          <p14:tracePt t="47326" x="4953000" y="4806950"/>
          <p14:tracePt t="47342" x="5003800" y="4806950"/>
          <p14:tracePt t="47359" x="5092700" y="4806950"/>
          <p14:tracePt t="47375" x="5137150" y="4806950"/>
          <p14:tracePt t="47394" x="5200650" y="4806950"/>
          <p14:tracePt t="47410" x="5251450" y="4800600"/>
          <p14:tracePt t="47426" x="5264150" y="4800600"/>
          <p14:tracePt t="47443" x="5289550" y="4794250"/>
          <p14:tracePt t="47460" x="5302250" y="4787900"/>
          <p14:tracePt t="47478" x="5321300" y="4787900"/>
          <p14:tracePt t="47483" x="5327650" y="4787900"/>
          <p14:tracePt t="47505" x="5327650" y="4781550"/>
          <p14:tracePt t="47526" x="5334000" y="4781550"/>
          <p14:tracePt t="47800" x="5346700" y="4781550"/>
          <p14:tracePt t="47810" x="5384800" y="4781550"/>
          <p14:tracePt t="47821" x="5422900" y="4781550"/>
          <p14:tracePt t="47831" x="5461000" y="4781550"/>
          <p14:tracePt t="47843" x="5505450" y="4775200"/>
          <p14:tracePt t="47858" x="5543550" y="4775200"/>
          <p14:tracePt t="47875" x="5600700" y="4756150"/>
          <p14:tracePt t="47891" x="5632450" y="4749800"/>
          <p14:tracePt t="47908" x="5683250" y="4737100"/>
          <p14:tracePt t="47925" x="5695950" y="4737100"/>
          <p14:tracePt t="47942" x="5721350" y="4730750"/>
          <p14:tracePt t="47960" x="5740400" y="4724400"/>
          <p14:tracePt t="47976" x="5746750" y="4724400"/>
          <p14:tracePt t="47993" x="5753100" y="4718050"/>
          <p14:tracePt t="48009" x="5759450" y="4718050"/>
          <p14:tracePt t="48026" x="5765800" y="4711700"/>
          <p14:tracePt t="48044" x="5778500" y="4705350"/>
          <p14:tracePt t="48060" x="5784850" y="4699000"/>
          <p14:tracePt t="48077" x="5797550" y="4692650"/>
          <p14:tracePt t="48093" x="5803900" y="4679950"/>
          <p14:tracePt t="48109" x="5816600" y="4667250"/>
          <p14:tracePt t="48126" x="5822950" y="4654550"/>
          <p14:tracePt t="48143" x="5829300" y="4648200"/>
          <p14:tracePt t="48159" x="5835650" y="4641850"/>
          <p14:tracePt t="48177" x="5842000" y="4641850"/>
          <p14:tracePt t="48193" x="5842000" y="4635500"/>
          <p14:tracePt t="48266" x="5848350" y="4635500"/>
          <p14:tracePt t="48278" x="5848350" y="4629150"/>
          <p14:tracePt t="48298" x="5854700" y="4622800"/>
          <p14:tracePt t="48310" x="5861050" y="4616450"/>
          <p14:tracePt t="48319" x="5867400" y="4610100"/>
          <p14:tracePt t="48330" x="5880100" y="4603750"/>
          <p14:tracePt t="48343" x="5886450" y="4597400"/>
          <p14:tracePt t="48361" x="5892800" y="4591050"/>
          <p14:tracePt t="48382" x="5899150" y="4584700"/>
          <p14:tracePt t="48405" x="5905500" y="4584700"/>
          <p14:tracePt t="48414" x="5905500" y="4578350"/>
          <p14:tracePt t="48446" x="5911850" y="4578350"/>
          <p14:tracePt t="48457" x="5911850" y="4572000"/>
          <p14:tracePt t="48510" x="5918200" y="4572000"/>
          <p14:tracePt t="48531" x="5918200" y="4565650"/>
          <p14:tracePt t="48542" x="5924550" y="4565650"/>
          <p14:tracePt t="48563" x="5924550" y="4559300"/>
          <p14:tracePt t="58435" x="5930900" y="4559300"/>
          <p14:tracePt t="58456" x="5937250" y="4559300"/>
          <p14:tracePt t="58499" x="5943600" y="4546600"/>
          <p14:tracePt t="58508" x="5943600" y="4533900"/>
          <p14:tracePt t="58519" x="5943600" y="4514850"/>
          <p14:tracePt t="58530" x="5943600" y="4489450"/>
          <p14:tracePt t="58541" x="5943600" y="4470400"/>
          <p14:tracePt t="58558" x="5943600" y="4457700"/>
          <p14:tracePt t="58576" x="5930900" y="4425950"/>
          <p14:tracePt t="58592" x="5924550" y="4413250"/>
          <p14:tracePt t="58608" x="5892800" y="4375150"/>
          <p14:tracePt t="58626" x="5861050" y="4343400"/>
          <p14:tracePt t="58642" x="5829300" y="4311650"/>
          <p14:tracePt t="58659" x="5772150" y="4248150"/>
          <p14:tracePt t="58676" x="5746750" y="4235450"/>
          <p14:tracePt t="58692" x="5708650" y="4197350"/>
          <p14:tracePt t="58710" x="5645150" y="4178300"/>
          <p14:tracePt t="58725" x="5613400" y="4159250"/>
          <p14:tracePt t="58742" x="5543550" y="4146550"/>
          <p14:tracePt t="58758" x="5518150" y="4146550"/>
          <p14:tracePt t="58775" x="5467350" y="4146550"/>
          <p14:tracePt t="58792" x="5448300" y="4146550"/>
          <p14:tracePt t="58810" x="5403850" y="4146550"/>
          <p14:tracePt t="58827" x="5359400" y="4146550"/>
          <p14:tracePt t="58842" x="5334000" y="4146550"/>
          <p14:tracePt t="58859" x="5302250" y="4165600"/>
          <p14:tracePt t="58875" x="5283200" y="4171950"/>
          <p14:tracePt t="58892" x="5245100" y="4203700"/>
          <p14:tracePt t="58909" x="5232400" y="4222750"/>
          <p14:tracePt t="58926" x="5194300" y="4279900"/>
          <p14:tracePt t="58941" x="5181600" y="4298950"/>
          <p14:tracePt t="58958" x="5162550" y="4349750"/>
          <p14:tracePt t="58976" x="5149850" y="4387850"/>
          <p14:tracePt t="58992" x="5149850" y="4419600"/>
          <p14:tracePt t="59009" x="5149850" y="4457700"/>
          <p14:tracePt t="59025" x="5149850" y="4489450"/>
          <p14:tracePt t="59042" x="5149850" y="4559300"/>
          <p14:tracePt t="59060" x="5156200" y="4591050"/>
          <p14:tracePt t="59076" x="5162550" y="4603750"/>
          <p14:tracePt t="59093" x="5168900" y="4629150"/>
          <p14:tracePt t="59109" x="5175250" y="4635500"/>
          <p14:tracePt t="59126" x="5175250" y="4641850"/>
          <p14:tracePt t="59142" x="5181600" y="4641850"/>
          <p14:tracePt t="59165" x="5181600" y="4648200"/>
          <p14:tracePt t="59218" x="5181600" y="4654550"/>
          <p14:tracePt t="59947" x="5175250" y="4654550"/>
          <p14:tracePt t="59980" x="5168900" y="4648200"/>
          <p14:tracePt t="59989" x="5162550" y="4641850"/>
          <p14:tracePt t="60011" x="5156200" y="4641850"/>
          <p14:tracePt t="60034" x="5149850" y="4641850"/>
          <p14:tracePt t="60045" x="5149850" y="4635500"/>
          <p14:tracePt t="60064" x="5143500" y="4629150"/>
          <p14:tracePt t="60096" x="5143500" y="4622800"/>
          <p14:tracePt t="60108" x="5137150" y="4622800"/>
          <p14:tracePt t="60117" x="5137150" y="4616450"/>
          <p14:tracePt t="60139" x="5130800" y="4610100"/>
          <p14:tracePt t="60159" x="5124450" y="4610100"/>
          <p14:tracePt t="60170" x="5124450" y="4603750"/>
          <p14:tracePt t="60192" x="5118100" y="4591050"/>
          <p14:tracePt t="60202" x="5111750" y="4584700"/>
          <p14:tracePt t="60212" x="5111750" y="4565650"/>
          <p14:tracePt t="60225" x="5105400" y="4552950"/>
          <p14:tracePt t="60242" x="5105400" y="4540250"/>
          <p14:tracePt t="60259" x="5099050" y="4521200"/>
          <p14:tracePt t="60276" x="5099050" y="4508500"/>
          <p14:tracePt t="60292" x="5092700" y="4502150"/>
          <p14:tracePt t="60310" x="5092700" y="4489450"/>
          <p14:tracePt t="60326" x="5092700" y="4483100"/>
          <p14:tracePt t="60342" x="5086350" y="4476750"/>
          <p14:tracePt t="60358" x="5086350" y="4470400"/>
          <p14:tracePt t="60375" x="5086350" y="4457700"/>
          <p14:tracePt t="60393" x="5086350" y="4445000"/>
          <p14:tracePt t="60409" x="5086350" y="4438650"/>
          <p14:tracePt t="60426" x="5080000" y="4419600"/>
          <p14:tracePt t="60441" x="5073650" y="4406900"/>
          <p14:tracePt t="60457" x="5073650" y="4381500"/>
          <p14:tracePt t="60474" x="5073650" y="4368800"/>
          <p14:tracePt t="60491" x="5073650" y="4343400"/>
          <p14:tracePt t="60508" x="5073650" y="4324350"/>
          <p14:tracePt t="60524" x="5073650" y="4311650"/>
          <p14:tracePt t="60540" x="5073650" y="4305300"/>
          <p14:tracePt t="60557" x="5073650" y="4298950"/>
          <p14:tracePt t="60574" x="5073650" y="4292600"/>
          <p14:tracePt t="60591" x="5073650" y="4286250"/>
          <p14:tracePt t="60607" x="5073650" y="4273550"/>
          <p14:tracePt t="60626" x="5073650" y="4267200"/>
          <p14:tracePt t="60642" x="5073650" y="4260850"/>
          <p14:tracePt t="60659" x="5073650" y="4248150"/>
          <p14:tracePt t="60675" x="5080000" y="4241800"/>
          <p14:tracePt t="60692" x="5086350" y="4235450"/>
          <p14:tracePt t="60710" x="5092700" y="4235450"/>
          <p14:tracePt t="60711" x="5092700" y="4229100"/>
          <p14:tracePt t="60725" x="5099050" y="4222750"/>
          <p14:tracePt t="60742" x="5105400" y="4210050"/>
          <p14:tracePt t="60763" x="5105400" y="4203700"/>
          <p14:tracePt t="60796" x="5105400" y="4197350"/>
          <p14:tracePt t="60805" x="5111750" y="4197350"/>
          <p14:tracePt t="60847" x="5118100" y="4197350"/>
          <p14:tracePt t="60879" x="5118100" y="4191000"/>
          <p14:tracePt t="60891" x="5124450" y="4191000"/>
          <p14:tracePt t="60911" x="5130800" y="4191000"/>
          <p14:tracePt t="60932" x="5130800" y="4184650"/>
          <p14:tracePt t="60943" x="5137150" y="4184650"/>
          <p14:tracePt t="60975" x="5143500" y="4184650"/>
          <p14:tracePt t="61144" x="5143500" y="4203700"/>
          <p14:tracePt t="61156" x="5143500" y="4216400"/>
          <p14:tracePt t="61165" x="5156200" y="4254500"/>
          <p14:tracePt t="61177" x="5162550" y="4305300"/>
          <p14:tracePt t="61192" x="5162550" y="4368800"/>
          <p14:tracePt t="61209" x="5162550" y="4508500"/>
          <p14:tracePt t="61225" x="5162550" y="4572000"/>
          <p14:tracePt t="61242" x="5162550" y="4641850"/>
          <p14:tracePt t="61258" x="5162550" y="4654550"/>
          <p14:tracePt t="61275" x="5162550" y="4673600"/>
          <p14:tracePt t="61292" x="5162550" y="4686300"/>
          <p14:tracePt t="61376" x="5162550" y="4660900"/>
          <p14:tracePt t="61388" x="5162550" y="4629150"/>
          <p14:tracePt t="61398" x="5162550" y="4603750"/>
          <p14:tracePt t="61409" x="5162550" y="4565650"/>
          <p14:tracePt t="61425" x="5175250" y="4533900"/>
          <p14:tracePt t="61442" x="5207000" y="4470400"/>
          <p14:tracePt t="61458" x="5219700" y="4438650"/>
          <p14:tracePt t="61475" x="5251450" y="4394200"/>
          <p14:tracePt t="61491" x="5257800" y="4375150"/>
          <p14:tracePt t="61507" x="5283200" y="4343400"/>
          <p14:tracePt t="61524" x="5302250" y="4305300"/>
          <p14:tracePt t="61540" x="5308600" y="4286250"/>
          <p14:tracePt t="61557" x="5340350" y="4248150"/>
          <p14:tracePt t="61574" x="5346700" y="4235450"/>
          <p14:tracePt t="61591" x="5384800" y="4216400"/>
          <p14:tracePt t="61607" x="5410200" y="4210050"/>
          <p14:tracePt t="61624" x="5448300" y="4197350"/>
          <p14:tracePt t="61641" x="5499100" y="4184650"/>
          <p14:tracePt t="61657" x="5530850" y="4184650"/>
          <p14:tracePt t="61674" x="5568950" y="4191000"/>
          <p14:tracePt t="61691" x="5588000" y="4197350"/>
          <p14:tracePt t="61707" x="5626100" y="4216400"/>
          <p14:tracePt t="61724" x="5638800" y="4229100"/>
          <p14:tracePt t="61741" x="5657850" y="4248150"/>
          <p14:tracePt t="61757" x="5670550" y="4267200"/>
          <p14:tracePt t="61774" x="5683250" y="4279900"/>
          <p14:tracePt t="61790" x="5695950" y="4318000"/>
          <p14:tracePt t="61807" x="5702300" y="4349750"/>
          <p14:tracePt t="61824" x="5715000" y="4400550"/>
          <p14:tracePt t="61841" x="5721350" y="4413250"/>
          <p14:tracePt t="61857" x="5727700" y="4432300"/>
          <p14:tracePt t="61874" x="5740400" y="4457700"/>
          <p14:tracePt t="61891" x="5740400" y="4470400"/>
          <p14:tracePt t="61907" x="5753100" y="4483100"/>
          <p14:tracePt t="61924" x="5753100" y="4489450"/>
          <p14:tracePt t="61940" x="5759450" y="4502150"/>
          <p14:tracePt t="61957" x="5759450" y="4508500"/>
          <p14:tracePt t="61974" x="5765800" y="4514850"/>
          <p14:tracePt t="61990" x="5765800" y="4521200"/>
          <p14:tracePt t="62007" x="5765800" y="4527550"/>
          <p14:tracePt t="62024" x="5765800" y="4533900"/>
          <p14:tracePt t="62041" x="5772150" y="4540250"/>
          <p14:tracePt t="62057" x="5772150" y="4546600"/>
          <p14:tracePt t="62074" x="5778500" y="4552950"/>
          <p14:tracePt t="62404" x="5784850" y="4546600"/>
          <p14:tracePt t="62413" x="5791200" y="4540250"/>
          <p14:tracePt t="62424" x="5797550" y="4527550"/>
          <p14:tracePt t="62441" x="5816600" y="4514850"/>
          <p14:tracePt t="62457" x="5867400" y="4483100"/>
          <p14:tracePt t="62474" x="5899150" y="4470400"/>
          <p14:tracePt t="62490" x="5988050" y="4445000"/>
          <p14:tracePt t="62507" x="6051550" y="4432300"/>
          <p14:tracePt t="62524" x="6203950" y="4425950"/>
          <p14:tracePt t="62540" x="6324600" y="4432300"/>
          <p14:tracePt t="62557" x="6369050" y="4445000"/>
          <p14:tracePt t="62574" x="6489700" y="4502150"/>
          <p14:tracePt t="62591" x="6546850" y="4527550"/>
          <p14:tracePt t="62607" x="6623050" y="4559300"/>
          <p14:tracePt t="62624" x="6642100" y="4578350"/>
          <p14:tracePt t="62640" x="6673850" y="4597400"/>
          <p14:tracePt t="62657" x="6686550" y="4603750"/>
          <p14:tracePt t="62674" x="6692900" y="4610100"/>
          <p14:tracePt t="62690" x="6699250" y="4610100"/>
          <p14:tracePt t="62707" x="6705600" y="4610100"/>
          <p14:tracePt t="62741" x="6711950" y="4610100"/>
          <p14:tracePt t="64247" x="6705600" y="4610100"/>
          <p14:tracePt t="64258" x="6692900" y="4603750"/>
          <p14:tracePt t="64268" x="6680200" y="4597400"/>
          <p14:tracePt t="64278" x="6648450" y="4578350"/>
          <p14:tracePt t="64290" x="6616700" y="4552950"/>
          <p14:tracePt t="64307" x="6572250" y="4527550"/>
          <p14:tracePt t="64324" x="6470650" y="4464050"/>
          <p14:tracePt t="64341" x="6400800" y="4400550"/>
          <p14:tracePt t="64357" x="6223000" y="4286250"/>
          <p14:tracePt t="64374" x="6045200" y="4184650"/>
          <p14:tracePt t="64390" x="5975350" y="4146550"/>
          <p14:tracePt t="64407" x="5829300" y="4089400"/>
          <p14:tracePt t="64423" x="5753100" y="4064000"/>
          <p14:tracePt t="64440" x="5607050" y="4044950"/>
          <p14:tracePt t="64457" x="5543550" y="4044950"/>
          <p14:tracePt t="64474" x="5441950" y="4044950"/>
          <p14:tracePt t="64490" x="5346700" y="4051300"/>
          <p14:tracePt t="64507" x="5295900" y="4070350"/>
          <p14:tracePt t="64524" x="5194300" y="4102100"/>
          <p14:tracePt t="64540" x="5162550" y="4121150"/>
          <p14:tracePt t="64557" x="5099050" y="4152900"/>
          <p14:tracePt t="64574" x="5080000" y="4165600"/>
          <p14:tracePt t="64590" x="5048250" y="4184650"/>
          <p14:tracePt t="64607" x="5029200" y="4197350"/>
          <p14:tracePt t="64624" x="5029200" y="4203700"/>
          <p14:tracePt t="64640" x="5022850" y="4210050"/>
          <p14:tracePt t="64660" x="5022850" y="4216400"/>
          <p14:tracePt t="64674" x="5016500" y="4216400"/>
          <p14:tracePt t="64712" x="5010150" y="4216400"/>
          <p14:tracePt t="64723" x="5010150" y="4222750"/>
          <p14:tracePt t="64744" x="5003800" y="4229100"/>
          <p14:tracePt t="64765" x="4997450" y="4235450"/>
          <p14:tracePt t="64776" x="4997450" y="4241800"/>
          <p14:tracePt t="64786" x="4991100" y="4254500"/>
          <p14:tracePt t="64797" x="4984750" y="4267200"/>
          <p14:tracePt t="64808" x="4984750" y="4279900"/>
          <p14:tracePt t="64824" x="4978400" y="4298950"/>
          <p14:tracePt t="64840" x="4972050" y="4330700"/>
          <p14:tracePt t="64857" x="4965700" y="4349750"/>
          <p14:tracePt t="64873" x="4965700" y="4356100"/>
          <p14:tracePt t="64890" x="4965700" y="4362450"/>
          <p14:tracePt t="64907" x="4965700" y="4368800"/>
          <p14:tracePt t="64945" x="4965700" y="4375150"/>
          <p14:tracePt t="65125" x="4965700" y="4368800"/>
          <p14:tracePt t="65135" x="4965700" y="4362450"/>
          <p14:tracePt t="65146" x="4972050" y="4349750"/>
          <p14:tracePt t="65157" x="4984750" y="4337050"/>
          <p14:tracePt t="65174" x="5016500" y="4318000"/>
          <p14:tracePt t="65190" x="5060950" y="4273550"/>
          <p14:tracePt t="65207" x="5092700" y="4248150"/>
          <p14:tracePt t="65224" x="5162550" y="4197350"/>
          <p14:tracePt t="65240" x="5194300" y="4178300"/>
          <p14:tracePt t="65257" x="5264150" y="4165600"/>
          <p14:tracePt t="65274" x="5321300" y="4165600"/>
          <p14:tracePt t="65290" x="5346700" y="4165600"/>
          <p14:tracePt t="65307" x="5403850" y="4165600"/>
          <p14:tracePt t="65323" x="5422900" y="4165600"/>
          <p14:tracePt t="65340" x="5467350" y="4165600"/>
          <p14:tracePt t="65357" x="5486400" y="4171950"/>
          <p14:tracePt t="65374" x="5530850" y="4203700"/>
          <p14:tracePt t="65390" x="5581650" y="4241800"/>
          <p14:tracePt t="65407" x="5607050" y="4260850"/>
          <p14:tracePt t="65423" x="5664200" y="4337050"/>
          <p14:tracePt t="65440" x="5702300" y="4394200"/>
          <p14:tracePt t="65457" x="5772150" y="4521200"/>
          <p14:tracePt t="65474" x="5784850" y="4552950"/>
          <p14:tracePt t="65490" x="5810250" y="4603750"/>
          <p14:tracePt t="65507" x="5822950" y="4629150"/>
          <p14:tracePt t="65523" x="5822950" y="4641850"/>
          <p14:tracePt t="65540" x="5829300" y="4654550"/>
          <p14:tracePt t="65557" x="5829300" y="4660900"/>
          <p14:tracePt t="65573" x="5829300" y="4673600"/>
          <p14:tracePt t="66461" x="5829300" y="4667250"/>
          <p14:tracePt t="66470" x="5829300" y="4654550"/>
          <p14:tracePt t="66481" x="5835650" y="4641850"/>
          <p14:tracePt t="66492" x="5842000" y="4629150"/>
          <p14:tracePt t="66508" x="5848350" y="4603750"/>
          <p14:tracePt t="66524" x="5861050" y="4591050"/>
          <p14:tracePt t="66540" x="5873750" y="4572000"/>
          <p14:tracePt t="66557" x="5918200" y="4546600"/>
          <p14:tracePt t="66574" x="5937250" y="4533900"/>
          <p14:tracePt t="66591" x="5969000" y="4521200"/>
          <p14:tracePt t="66608" x="6000750" y="4521200"/>
          <p14:tracePt t="66624" x="6026150" y="4521200"/>
          <p14:tracePt t="66641" x="6064250" y="4521200"/>
          <p14:tracePt t="66658" x="6083300" y="4521200"/>
          <p14:tracePt t="66675" x="6115050" y="4521200"/>
          <p14:tracePt t="66693" x="6140450" y="4540250"/>
          <p14:tracePt t="66708" x="6140450" y="4546600"/>
          <p14:tracePt t="66725" x="6153150" y="4578350"/>
          <p14:tracePt t="66741" x="6159500" y="4584700"/>
          <p14:tracePt t="66758" x="6165850" y="4591050"/>
          <p14:tracePt t="66775" x="6165850" y="4597400"/>
          <p14:tracePt t="66791" x="6172200" y="4597400"/>
          <p14:tracePt t="66809" x="6184900" y="4597400"/>
          <p14:tracePt t="66824" x="6197600" y="4597400"/>
          <p14:tracePt t="66842" x="6235700" y="4591050"/>
          <p14:tracePt t="66858" x="6267450" y="4572000"/>
          <p14:tracePt t="66875" x="6394450" y="4527550"/>
          <p14:tracePt t="66892" x="6457950" y="4508500"/>
          <p14:tracePt t="66908" x="6540500" y="4495800"/>
          <p14:tracePt t="66925" x="6591300" y="4489450"/>
          <p14:tracePt t="66942" x="6597650" y="4483100"/>
          <p14:tracePt t="66958" x="6610350" y="4483100"/>
          <p14:tracePt t="66975" x="6616700" y="4483100"/>
          <p14:tracePt t="66991" x="6629400" y="4483100"/>
          <p14:tracePt t="67008" x="6635750" y="4483100"/>
          <p14:tracePt t="67025" x="6654800" y="4508500"/>
          <p14:tracePt t="67041" x="6661150" y="4521200"/>
          <p14:tracePt t="105235" x="6654800" y="4527550"/>
          <p14:tracePt t="105245" x="6635750" y="4540250"/>
          <p14:tracePt t="105256" x="6604000" y="4552950"/>
          <p14:tracePt t="105272" x="6546850" y="4591050"/>
          <p14:tracePt t="105289" x="6273800" y="4692650"/>
          <p14:tracePt t="105305" x="6096000" y="4730750"/>
          <p14:tracePt t="105322" x="5499100" y="4826000"/>
          <p14:tracePt t="105338" x="5213350" y="4826000"/>
          <p14:tracePt t="105355" x="4476750" y="4800600"/>
          <p14:tracePt t="105372" x="4025900" y="4768850"/>
          <p14:tracePt t="105388" x="3740150" y="4768850"/>
          <p14:tracePt t="105404" x="3359150" y="4794250"/>
          <p14:tracePt t="105422" x="3155950" y="4845050"/>
          <p14:tracePt t="105439" x="2863850" y="4965700"/>
          <p14:tracePt t="105454" x="2768600" y="5010150"/>
          <p14:tracePt t="105471" x="2571750" y="5092700"/>
          <p14:tracePt t="105487" x="2374900" y="5162550"/>
          <p14:tracePt t="105504" x="2305050" y="5181600"/>
          <p14:tracePt t="105520" x="2209800" y="5200650"/>
          <p14:tracePt t="105537" x="2159000" y="5207000"/>
          <p14:tracePt t="105554" x="2032000" y="5207000"/>
          <p14:tracePt t="105571" x="1968500" y="5207000"/>
          <p14:tracePt t="105587" x="1841500" y="5168900"/>
          <p14:tracePt t="105604" x="1727200" y="5092700"/>
          <p14:tracePt t="105621" x="1682750" y="5054600"/>
          <p14:tracePt t="105638" x="1593850" y="5010150"/>
          <p14:tracePt t="105655" x="1568450" y="5003800"/>
          <p14:tracePt t="105671" x="1517650" y="4991100"/>
          <p14:tracePt t="105690" x="1498600" y="4984750"/>
          <p14:tracePt t="105706" x="1492250" y="4984750"/>
          <p14:tracePt t="105722" x="1485900" y="4984750"/>
          <p14:tracePt t="105738" x="1479550" y="4984750"/>
          <p14:tracePt t="105806" x="1479550" y="4991100"/>
          <p14:tracePt t="105817" x="1492250" y="4997450"/>
          <p14:tracePt t="105827" x="1511300" y="5016500"/>
          <p14:tracePt t="105838" x="1562100" y="5022850"/>
          <p14:tracePt t="105855" x="1631950" y="5041900"/>
          <p14:tracePt t="105872" x="1784350" y="5041900"/>
          <p14:tracePt t="105889" x="1860550" y="5041900"/>
          <p14:tracePt t="105905" x="2127250" y="4984750"/>
          <p14:tracePt t="105922" x="2406650" y="4876800"/>
          <p14:tracePt t="105939" x="2520950" y="4838700"/>
          <p14:tracePt t="105956" x="2755900" y="4749800"/>
          <p14:tracePt t="105972" x="2825750" y="4724400"/>
          <p14:tracePt t="105989" x="2914650" y="4679950"/>
          <p14:tracePt t="106006" x="2927350" y="4673600"/>
          <p14:tracePt t="106008" x="2927350" y="4667250"/>
          <p14:tracePt t="106023" x="2927350" y="4654550"/>
          <p14:tracePt t="106040" x="2908300" y="4610100"/>
          <p14:tracePt t="106055" x="2838450" y="4584700"/>
          <p14:tracePt t="106072" x="2622550" y="4559300"/>
          <p14:tracePt t="106088" x="2463800" y="4559300"/>
          <p14:tracePt t="106105" x="2235200" y="4597400"/>
          <p14:tracePt t="106122" x="2165350" y="4629150"/>
          <p14:tracePt t="106138" x="2063750" y="4724400"/>
          <p14:tracePt t="106157" x="1962150" y="4864100"/>
          <p14:tracePt t="106173" x="1930400" y="4927600"/>
          <p14:tracePt t="106189" x="1911350" y="5060950"/>
          <p14:tracePt t="106205" x="1911350" y="5137150"/>
          <p14:tracePt t="106222" x="1968500" y="5308600"/>
          <p14:tracePt t="106238" x="2019300" y="5391150"/>
          <p14:tracePt t="106255" x="2165350" y="5511800"/>
          <p14:tracePt t="106272" x="2362200" y="5619750"/>
          <p14:tracePt t="106289" x="2444750" y="5638800"/>
          <p14:tracePt t="106305" x="2546350" y="5638800"/>
          <p14:tracePt t="106322" x="2590800" y="5626100"/>
          <p14:tracePt t="106338" x="2654300" y="5568950"/>
          <p14:tracePt t="106355" x="2698750" y="5511800"/>
          <p14:tracePt t="106372" x="2743200" y="5372100"/>
          <p14:tracePt t="106389" x="2743200" y="5308600"/>
          <p14:tracePt t="106405" x="2743200" y="5289550"/>
          <p14:tracePt t="106421" x="2736850" y="5257800"/>
          <p14:tracePt t="106439" x="2730500" y="5257800"/>
          <p14:tracePt t="106456" x="2724150" y="5251450"/>
          <p14:tracePt t="106473" x="2717800" y="5245100"/>
          <p14:tracePt t="106557" x="2717800" y="5238750"/>
          <p14:tracePt t="106630" x="2743200" y="5238750"/>
          <p14:tracePt t="106641" x="2768600" y="5232400"/>
          <p14:tracePt t="106652" x="2813050" y="5226050"/>
          <p14:tracePt t="106662" x="2876550" y="5213350"/>
          <p14:tracePt t="106673" x="2971800" y="5181600"/>
          <p14:tracePt t="106687" x="3073400" y="5162550"/>
          <p14:tracePt t="106704" x="3162300" y="5143500"/>
          <p14:tracePt t="106720" x="3295650" y="5092700"/>
          <p14:tracePt t="106737" x="3359150" y="5073650"/>
          <p14:tracePt t="106754" x="3365500" y="5073650"/>
          <p14:tracePt t="106770" x="3378200" y="5067300"/>
          <p14:tracePt t="106787" x="3378200" y="5054600"/>
          <p14:tracePt t="106805" x="3365500" y="5022850"/>
          <p14:tracePt t="106822" x="3270250" y="4965700"/>
          <p14:tracePt t="106838" x="3200400" y="4940300"/>
          <p14:tracePt t="106856" x="3067050" y="4908550"/>
          <p14:tracePt t="106871" x="3016250" y="4908550"/>
          <p14:tracePt t="106888" x="2921000" y="4921250"/>
          <p14:tracePt t="106905" x="2889250" y="4940300"/>
          <p14:tracePt t="106921" x="2844800" y="4984750"/>
          <p14:tracePt t="106940" x="2825750" y="5099050"/>
          <p14:tracePt t="106955" x="2825750" y="5149850"/>
          <p14:tracePt t="106972" x="2863850" y="5238750"/>
          <p14:tracePt t="106988" x="2889250" y="5270500"/>
          <p14:tracePt t="107005" x="3041650" y="5372100"/>
          <p14:tracePt t="107021" x="3175000" y="5416550"/>
          <p14:tracePt t="107038" x="3365500" y="5441950"/>
          <p14:tracePt t="107055" x="3473450" y="5435600"/>
          <p14:tracePt t="107071" x="3511550" y="5422900"/>
          <p14:tracePt t="107088" x="3568700" y="5391150"/>
          <p14:tracePt t="107105" x="3581400" y="5359400"/>
          <p14:tracePt t="107122" x="3613150" y="5213350"/>
          <p14:tracePt t="107138" x="3613150" y="5137150"/>
          <p14:tracePt t="107155" x="3581400" y="5041900"/>
          <p14:tracePt t="107172" x="3536950" y="5010150"/>
          <p14:tracePt t="107189" x="3498850" y="5003800"/>
          <p14:tracePt t="107205" x="3441700" y="5035550"/>
          <p14:tracePt t="107222" x="3416300" y="5073650"/>
          <p14:tracePt t="107238" x="3416300" y="5207000"/>
          <p14:tracePt t="107257" x="3473450" y="5327650"/>
          <p14:tracePt t="107272" x="3568700" y="5403850"/>
          <p14:tracePt t="107289" x="3886200" y="5524500"/>
          <p14:tracePt t="107305" x="4006850" y="5543550"/>
          <p14:tracePt t="107321" x="4133850" y="5543550"/>
          <p14:tracePt t="107338" x="4197350" y="5543550"/>
          <p14:tracePt t="107355" x="4273550" y="5530850"/>
          <p14:tracePt t="107373" x="4298950" y="5524500"/>
          <p14:tracePt t="107388" x="4305300" y="5524500"/>
          <p14:tracePt t="107406" x="4311650" y="5518150"/>
          <p14:tracePt t="107422" x="4318000" y="5518150"/>
          <p14:tracePt t="107447" x="4324350" y="5518150"/>
          <p14:tracePt t="107458" x="4337050" y="5518150"/>
          <p14:tracePt t="107472" x="4343400" y="5518150"/>
        </p14:tracePtLst>
      </p14:laserTraceLst>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a:xfrm>
            <a:off x="457200" y="274638"/>
            <a:ext cx="8229600" cy="1143000"/>
          </a:xfrm>
        </p:spPr>
        <p:txBody>
          <a:bodyPr/>
          <a:lstStyle/>
          <a:p>
            <a:r>
              <a:rPr lang="en-US" altLang="en-US"/>
              <a:t>Research question</a:t>
            </a:r>
          </a:p>
        </p:txBody>
      </p:sp>
      <p:sp>
        <p:nvSpPr>
          <p:cNvPr id="12291" name="Espaço Reservado para Conteúdo 2"/>
          <p:cNvSpPr>
            <a:spLocks noGrp="1"/>
          </p:cNvSpPr>
          <p:nvPr>
            <p:ph idx="1"/>
          </p:nvPr>
        </p:nvSpPr>
        <p:spPr/>
        <p:txBody>
          <a:bodyPr/>
          <a:lstStyle/>
          <a:p>
            <a:r>
              <a:rPr lang="en-US" altLang="en-US" sz="2800" dirty="0"/>
              <a:t>The research question may vary substantially, and one must make an effort to suit the methods to reach the appropriate answer. </a:t>
            </a:r>
          </a:p>
          <a:p>
            <a:r>
              <a:rPr lang="en-US" altLang="en-US" sz="2800" dirty="0"/>
              <a:t>Types of research questions and applications of prediction models were introduced in previous session. </a:t>
            </a:r>
          </a:p>
          <a:p>
            <a:r>
              <a:rPr lang="en-US" altLang="en-US" sz="2800" dirty="0"/>
              <a:t>There are some comments below on which research questions suits better different research designs.  </a:t>
            </a:r>
          </a:p>
          <a:p>
            <a:r>
              <a:rPr lang="pt-BR" altLang="en-US" sz="2800" dirty="0"/>
              <a:t>At </a:t>
            </a:r>
            <a:r>
              <a:rPr lang="pt-BR" altLang="en-US" sz="2800" dirty="0" err="1"/>
              <a:t>the</a:t>
            </a:r>
            <a:r>
              <a:rPr lang="pt-BR" altLang="en-US" sz="2800" dirty="0"/>
              <a:t> </a:t>
            </a:r>
            <a:r>
              <a:rPr lang="pt-BR" altLang="en-US" sz="2800" dirty="0" err="1"/>
              <a:t>end</a:t>
            </a:r>
            <a:r>
              <a:rPr lang="pt-BR" altLang="en-US" sz="2800" dirty="0"/>
              <a:t>, </a:t>
            </a:r>
            <a:r>
              <a:rPr lang="pt-BR" altLang="en-US" sz="2800" dirty="0" err="1"/>
              <a:t>the</a:t>
            </a:r>
            <a:r>
              <a:rPr lang="pt-BR" altLang="en-US" sz="2800" dirty="0"/>
              <a:t> </a:t>
            </a:r>
            <a:r>
              <a:rPr lang="pt-BR" altLang="en-US" sz="2800" dirty="0" err="1"/>
              <a:t>intended</a:t>
            </a:r>
            <a:r>
              <a:rPr lang="pt-BR" altLang="en-US" sz="2800" dirty="0"/>
              <a:t> CPM </a:t>
            </a:r>
            <a:r>
              <a:rPr lang="pt-BR" altLang="en-US" sz="2800" dirty="0" err="1"/>
              <a:t>will</a:t>
            </a:r>
            <a:r>
              <a:rPr lang="pt-BR" altLang="en-US" sz="2800" dirty="0"/>
              <a:t> </a:t>
            </a:r>
            <a:r>
              <a:rPr lang="pt-BR" altLang="en-US" sz="2800" dirty="0" err="1"/>
              <a:t>make</a:t>
            </a:r>
            <a:r>
              <a:rPr lang="pt-BR" altLang="en-US" sz="2800" dirty="0"/>
              <a:t> </a:t>
            </a:r>
            <a:r>
              <a:rPr lang="pt-BR" altLang="en-US" sz="2800" dirty="0" err="1"/>
              <a:t>clinical</a:t>
            </a:r>
            <a:r>
              <a:rPr lang="pt-BR" altLang="en-US" sz="2800" dirty="0"/>
              <a:t> </a:t>
            </a:r>
            <a:r>
              <a:rPr lang="pt-BR" altLang="en-US" sz="2800" dirty="0" err="1"/>
              <a:t>sense</a:t>
            </a:r>
            <a:r>
              <a:rPr lang="pt-BR" altLang="en-US" sz="2800" dirty="0"/>
              <a:t>, </a:t>
            </a:r>
            <a:r>
              <a:rPr lang="pt-BR" altLang="en-US" sz="2800" dirty="0" err="1"/>
              <a:t>and</a:t>
            </a:r>
            <a:r>
              <a:rPr lang="pt-BR" altLang="en-US" sz="2800" dirty="0"/>
              <a:t> </a:t>
            </a:r>
            <a:r>
              <a:rPr lang="pt-BR" altLang="en-US" sz="2800" dirty="0" err="1"/>
              <a:t>support</a:t>
            </a:r>
            <a:r>
              <a:rPr lang="pt-BR" altLang="en-US" sz="2800" dirty="0"/>
              <a:t> </a:t>
            </a:r>
            <a:r>
              <a:rPr lang="pt-BR" altLang="en-US" sz="2800" dirty="0" err="1"/>
              <a:t>decision</a:t>
            </a:r>
            <a:r>
              <a:rPr lang="pt-BR" altLang="en-US" sz="2800" dirty="0"/>
              <a:t> </a:t>
            </a:r>
            <a:r>
              <a:rPr lang="pt-BR" altLang="en-US" sz="2800" dirty="0" err="1"/>
              <a:t>making</a:t>
            </a:r>
            <a:r>
              <a:rPr lang="pt-BR" altLang="en-US" sz="2800" dirty="0"/>
              <a:t>?</a:t>
            </a:r>
            <a:endParaRPr lang="en-US" altLang="en-US" sz="2800" dirty="0"/>
          </a:p>
        </p:txBody>
      </p:sp>
      <p:sp>
        <p:nvSpPr>
          <p:cNvPr id="5" name="Espaço Reservado para Rodapé 4"/>
          <p:cNvSpPr>
            <a:spLocks noGrp="1"/>
          </p:cNvSpPr>
          <p:nvPr>
            <p:ph type="ftr" sz="quarter" idx="11"/>
          </p:nvPr>
        </p:nvSpPr>
        <p:spPr>
          <a:xfrm>
            <a:off x="3124200" y="6356350"/>
            <a:ext cx="2895600" cy="365125"/>
          </a:xfrm>
        </p:spPr>
        <p:txBody>
          <a:bodyPr/>
          <a:lstStyle/>
          <a:p>
            <a:pPr>
              <a:defRPr/>
            </a:pPr>
            <a:r>
              <a:rPr lang="pt-BR"/>
              <a:t>Session 2</a:t>
            </a:r>
          </a:p>
        </p:txBody>
      </p:sp>
      <p:sp>
        <p:nvSpPr>
          <p:cNvPr id="12294" name="Espaço Reservado para Número de Slide 5"/>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95F106A-8CF6-4530-BE4F-4CFB32947A5C}" type="slidenum">
              <a:rPr lang="pt-BR" altLang="en-US" sz="1200" smtClean="0">
                <a:solidFill>
                  <a:srgbClr val="898989"/>
                </a:solidFill>
              </a:rPr>
              <a:pPr>
                <a:spcBef>
                  <a:spcPct val="0"/>
                </a:spcBef>
                <a:buFontTx/>
                <a:buNone/>
              </a:pPr>
              <a:t>9</a:t>
            </a:fld>
            <a:endParaRPr lang="pt-BR" altLang="en-US" sz="1200">
              <a:solidFill>
                <a:srgbClr val="898989"/>
              </a:solidFill>
            </a:endParaRPr>
          </a:p>
        </p:txBody>
      </p:sp>
      <p:sp>
        <p:nvSpPr>
          <p:cNvPr id="7" name="Espaço Reservado para Data 3"/>
          <p:cNvSpPr>
            <a:spLocks noGrp="1"/>
          </p:cNvSpPr>
          <p:nvPr>
            <p:ph type="dt" sz="quarter" idx="10"/>
          </p:nvPr>
        </p:nvSpPr>
        <p:spPr>
          <a:xfrm>
            <a:off x="457200" y="6356350"/>
            <a:ext cx="2133600" cy="365125"/>
          </a:xfrm>
        </p:spPr>
        <p:txBody>
          <a:bodyPr/>
          <a:lstStyle/>
          <a:p>
            <a:pPr>
              <a:defRPr/>
            </a:pPr>
            <a:r>
              <a:rPr lang="pt-BR" dirty="0"/>
              <a:t>2015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3A86A75C-4F4B-4683-9AE1-C65F6400EC91}">
      <p14:laserTraceLst xmlns:p14="http://schemas.microsoft.com/office/powerpoint/2010/main">
        <p14:tracePtLst>
          <p14:tracePt t="1978" x="4343400" y="5511800"/>
          <p14:tracePt t="1990" x="4343400" y="5505450"/>
          <p14:tracePt t="2000" x="4343400" y="5499100"/>
          <p14:tracePt t="2020" x="4349750" y="5492750"/>
          <p14:tracePt t="2032" x="4349750" y="5486400"/>
          <p14:tracePt t="2046" x="4356100" y="5473700"/>
          <p14:tracePt t="2063" x="4362450" y="5461000"/>
          <p14:tracePt t="2080" x="4362450" y="5454650"/>
          <p14:tracePt t="2096" x="4368800" y="5454650"/>
          <p14:tracePt t="2113" x="4368800" y="5448300"/>
          <p14:tracePt t="2129" x="4375150" y="5441950"/>
          <p14:tracePt t="2146" x="4381500" y="5435600"/>
          <p14:tracePt t="2162" x="4381500" y="5429250"/>
          <p14:tracePt t="2178" x="4387850" y="5429250"/>
          <p14:tracePt t="2195" x="4387850" y="5422900"/>
          <p14:tracePt t="2212" x="4394200" y="5416550"/>
          <p14:tracePt t="2233" x="4400550" y="5410200"/>
          <p14:tracePt t="2245" x="4400550" y="5403850"/>
          <p14:tracePt t="2261" x="4406900" y="5403850"/>
          <p14:tracePt t="2278" x="4413250" y="5391150"/>
          <p14:tracePt t="2298" x="4419600" y="5384800"/>
          <p14:tracePt t="2316" x="4425950" y="5378450"/>
          <p14:tracePt t="2370" x="4432300" y="5372100"/>
          <p14:tracePt t="2424" x="4438650" y="5372100"/>
          <p14:tracePt t="2517" x="4438650" y="5365750"/>
          <p14:tracePt t="4646" x="4438650" y="5359400"/>
          <p14:tracePt t="4678" x="4445000" y="5353050"/>
          <p14:tracePt t="4689" x="4451350" y="5346700"/>
          <p14:tracePt t="4699" x="4457700" y="5334000"/>
          <p14:tracePt t="4712" x="4464050" y="5321300"/>
          <p14:tracePt t="4729" x="4483100" y="5289550"/>
          <p14:tracePt t="4744" x="4540250" y="5200650"/>
          <p14:tracePt t="4761" x="4565650" y="5149850"/>
          <p14:tracePt t="4778" x="4641850" y="5041900"/>
          <p14:tracePt t="4794" x="4724400" y="4953000"/>
          <p14:tracePt t="4811" x="4787900" y="4889500"/>
          <p14:tracePt t="4828" x="4870450" y="4775200"/>
          <p14:tracePt t="4844" x="4895850" y="4730750"/>
          <p14:tracePt t="4861" x="4978400" y="4584700"/>
          <p14:tracePt t="4878" x="5035550" y="4470400"/>
          <p14:tracePt t="4894" x="5054600" y="4413250"/>
          <p14:tracePt t="4911" x="5124450" y="4279900"/>
          <p14:tracePt t="4928" x="5175250" y="4184650"/>
          <p14:tracePt t="4944" x="5264150" y="4006850"/>
          <p14:tracePt t="4962" x="5314950" y="3930650"/>
          <p14:tracePt t="4979" x="5397500" y="3790950"/>
          <p14:tracePt t="4996" x="5454650" y="3676650"/>
          <p14:tracePt t="5012" x="5480050" y="3632200"/>
          <p14:tracePt t="5029" x="5524500" y="3530600"/>
          <p14:tracePt t="5045" x="5562600" y="3467100"/>
          <p14:tracePt t="5063" x="5626100" y="3327400"/>
          <p14:tracePt t="5079" x="5651500" y="3257550"/>
          <p14:tracePt t="5095" x="5695950" y="3175000"/>
          <p14:tracePt t="5113" x="5772150" y="3067050"/>
          <p14:tracePt t="5129" x="5810250" y="3022600"/>
          <p14:tracePt t="5145" x="5880100" y="2946400"/>
          <p14:tracePt t="5162" x="5905500" y="2901950"/>
          <p14:tracePt t="5178" x="5956300" y="2806700"/>
          <p14:tracePt t="5197" x="6000750" y="2736850"/>
          <p14:tracePt t="5212" x="6013450" y="2705100"/>
          <p14:tracePt t="5229" x="6038850" y="2660650"/>
          <p14:tracePt t="5245" x="6045200" y="2647950"/>
          <p14:tracePt t="5263" x="6064250" y="2609850"/>
          <p14:tracePt t="5279" x="6070600" y="2590800"/>
          <p14:tracePt t="5297" x="6096000" y="2546350"/>
          <p14:tracePt t="5311" x="6108700" y="2533650"/>
          <p14:tracePt t="8267" x="6108700" y="2540000"/>
          <p14:tracePt t="8278" x="6108700" y="2552700"/>
          <p14:tracePt t="8288" x="6108700" y="2559050"/>
          <p14:tracePt t="8299" x="6108700" y="2571750"/>
          <p14:tracePt t="8311" x="6102350" y="2584450"/>
          <p14:tracePt t="8328" x="6096000" y="2590800"/>
          <p14:tracePt t="8344" x="6083300" y="2609850"/>
          <p14:tracePt t="8361" x="6076950" y="2622550"/>
          <p14:tracePt t="8377" x="6064250" y="2641600"/>
          <p14:tracePt t="8395" x="6057900" y="2654300"/>
          <p14:tracePt t="8411" x="6051550" y="2660650"/>
          <p14:tracePt t="8429" x="6045200" y="2673350"/>
          <p14:tracePt t="8448" x="6045200" y="2679700"/>
          <p14:tracePt t="8471" x="6038850" y="2679700"/>
          <p14:tracePt t="8491" x="6032500" y="2679700"/>
          <p14:tracePt t="8502" x="6032500" y="2686050"/>
          <p14:tracePt t="8523" x="6026150" y="2686050"/>
          <p14:tracePt t="8544" x="6026150" y="2692400"/>
          <p14:tracePt t="8565" x="6019800" y="2692400"/>
          <p14:tracePt t="8586" x="6019800" y="2698750"/>
          <p14:tracePt t="8736" x="6013450" y="2698750"/>
          <p14:tracePt t="8777" x="6007100" y="2698750"/>
          <p14:tracePt t="8787" x="6007100" y="2705100"/>
          <p14:tracePt t="8798" x="6000750" y="2705100"/>
          <p14:tracePt t="8813" x="5994400" y="2705100"/>
          <p14:tracePt t="8829" x="5962650" y="2717800"/>
          <p14:tracePt t="8845" x="5949950" y="2724150"/>
          <p14:tracePt t="8862" x="5911850" y="2736850"/>
          <p14:tracePt t="8879" x="5899150" y="2743200"/>
          <p14:tracePt t="8895" x="5873750" y="2749550"/>
          <p14:tracePt t="8912" x="5867400" y="2755900"/>
          <p14:tracePt t="8928" x="5861050" y="2755900"/>
          <p14:tracePt t="8946" x="5854700" y="2762250"/>
          <p14:tracePt t="8962" x="5848350" y="2762250"/>
          <p14:tracePt t="9051" x="5842000" y="2762250"/>
          <p14:tracePt t="14354" x="5835650" y="2768600"/>
          <p14:tracePt t="14365" x="5829300" y="2768600"/>
          <p14:tracePt t="14377" x="5829300" y="2774950"/>
          <p14:tracePt t="14386" x="5822950" y="2781300"/>
          <p14:tracePt t="14397" x="5816600" y="2781300"/>
          <p14:tracePt t="14412" x="5810250" y="2787650"/>
          <p14:tracePt t="14429" x="5803900" y="2800350"/>
          <p14:tracePt t="14445" x="5797550" y="2806700"/>
          <p14:tracePt t="14462" x="5791200" y="2806700"/>
          <p14:tracePt t="14478" x="5791200" y="2813050"/>
          <p14:tracePt t="14494" x="5784850" y="2813050"/>
          <p14:tracePt t="14513" x="5784850" y="2819400"/>
          <p14:tracePt t="14555" x="5778500" y="2819400"/>
          <p14:tracePt t="15349" x="5784850" y="2819400"/>
          <p14:tracePt t="15380" x="5791200" y="2819400"/>
          <p14:tracePt t="15392" x="5791200" y="2813050"/>
          <p14:tracePt t="15413" x="5797550" y="2813050"/>
          <p14:tracePt t="17623" x="5803900" y="2813050"/>
          <p14:tracePt t="17826" x="5810250" y="2813050"/>
          <p14:tracePt t="47348" x="5810250" y="2819400"/>
          <p14:tracePt t="47358" x="5810250" y="2838450"/>
          <p14:tracePt t="47369" x="5810250" y="2863850"/>
          <p14:tracePt t="47379" x="5810250" y="2889250"/>
          <p14:tracePt t="47391" x="5810250" y="2927350"/>
          <p14:tracePt t="47408" x="5803900" y="3003550"/>
          <p14:tracePt t="47424" x="5797550" y="3149600"/>
          <p14:tracePt t="47441" x="5784850" y="3213100"/>
          <p14:tracePt t="47458" x="5778500" y="3327400"/>
          <p14:tracePt t="47475" x="5772150" y="3371850"/>
          <p14:tracePt t="47475" x="5772150" y="3422650"/>
          <p14:tracePt t="47491" x="5772150" y="3498850"/>
          <p14:tracePt t="47508" x="5759450" y="3606800"/>
          <p14:tracePt t="47525" x="5753100" y="3644900"/>
          <p14:tracePt t="47541" x="5753100" y="3695700"/>
          <p14:tracePt t="47557" x="5753100" y="3708400"/>
          <p14:tracePt t="47575" x="5753100" y="3740150"/>
          <p14:tracePt t="47592" x="5753100" y="3752850"/>
          <p14:tracePt t="47608" x="5753100" y="3759200"/>
          <p14:tracePt t="47626" x="5753100" y="3765550"/>
          <p14:tracePt t="47642" x="5753100" y="3771900"/>
          <p14:tracePt t="47659" x="5753100" y="3778250"/>
          <p14:tracePt t="47675" x="5753100" y="3790950"/>
          <p14:tracePt t="47692" x="5753100" y="3803650"/>
          <p14:tracePt t="47709" x="5746750" y="3835400"/>
          <p14:tracePt t="47726" x="5746750" y="3848100"/>
          <p14:tracePt t="47742" x="5746750" y="3879850"/>
          <p14:tracePt t="47758" x="5746750" y="3892550"/>
          <p14:tracePt t="47775" x="5746750" y="3898900"/>
          <p14:tracePt t="47793" x="5746750" y="3905250"/>
          <p14:tracePt t="47809" x="5746750" y="3911600"/>
          <p14:tracePt t="47836" x="5746750" y="3917950"/>
          <p14:tracePt t="50642" x="5746750" y="3924300"/>
          <p14:tracePt t="50662" x="5740400" y="3930650"/>
          <p14:tracePt t="50672" x="5734050" y="3937000"/>
          <p14:tracePt t="50683" x="5727700" y="3949700"/>
          <p14:tracePt t="50693" x="5715000" y="3968750"/>
          <p14:tracePt t="50707" x="5708650" y="3987800"/>
          <p14:tracePt t="50724" x="5689600" y="4019550"/>
          <p14:tracePt t="50741" x="5670550" y="4070350"/>
          <p14:tracePt t="50757" x="5645150" y="4140200"/>
          <p14:tracePt t="50774" x="5638800" y="4171950"/>
          <p14:tracePt t="50791" x="5638800" y="4235450"/>
          <p14:tracePt t="50807" x="5638800" y="4273550"/>
          <p14:tracePt t="50824" x="5651500" y="4324350"/>
          <p14:tracePt t="50841" x="5683250" y="4387850"/>
          <p14:tracePt t="50858" x="5695950" y="4406900"/>
          <p14:tracePt t="50876" x="5727700" y="4445000"/>
          <p14:tracePt t="50891" x="5740400" y="4457700"/>
          <p14:tracePt t="50907" x="5765800" y="4483100"/>
          <p14:tracePt t="50924" x="5791200" y="4502150"/>
          <p14:tracePt t="50941" x="5816600" y="4514850"/>
          <p14:tracePt t="50958" x="5835650" y="4514850"/>
          <p14:tracePt t="50974" x="5842000" y="4514850"/>
          <p14:tracePt t="50991" x="5854700" y="4514850"/>
          <p14:tracePt t="51286" x="5854700" y="4521200"/>
          <p14:tracePt t="51297" x="5848350" y="4578350"/>
          <p14:tracePt t="51308" x="5822950" y="4692650"/>
          <p14:tracePt t="51318" x="5803900" y="4838700"/>
          <p14:tracePt t="51328" x="5772150" y="5130800"/>
          <p14:tracePt t="51342" x="5759450" y="5346700"/>
          <p14:tracePt t="51358" x="5759450" y="5505450"/>
          <p14:tracePt t="51375" x="5759450" y="5683250"/>
          <p14:tracePt t="51392" x="5784850" y="5765800"/>
          <p14:tracePt t="51409" x="5791200" y="5778500"/>
          <p14:tracePt t="51427" x="5822950" y="5810250"/>
          <p14:tracePt t="51442" x="5835650" y="5810250"/>
          <p14:tracePt t="51458" x="5867400" y="5810250"/>
          <p14:tracePt t="51475" x="5880100" y="5810250"/>
          <p14:tracePt t="51492" x="5905500" y="5772150"/>
          <p14:tracePt t="51509" x="5924550" y="5613400"/>
          <p14:tracePt t="51526" x="5924550" y="5549900"/>
          <p14:tracePt t="51542" x="5924550" y="5492750"/>
          <p14:tracePt t="51558" x="5918200" y="5480050"/>
          <p14:tracePt t="51575" x="5861050" y="5467350"/>
          <p14:tracePt t="51593" x="5803900" y="5499100"/>
          <p14:tracePt t="51594" x="5734050" y="5588000"/>
          <p14:tracePt t="51609" x="5657850" y="5683250"/>
          <p14:tracePt t="51626" x="5530850" y="5892800"/>
          <p14:tracePt t="51642" x="5486400" y="6045200"/>
          <p14:tracePt t="51658" x="5441950" y="6223000"/>
          <p14:tracePt t="51676" x="5441950" y="6273800"/>
          <p14:tracePt t="51692" x="5448300" y="6324600"/>
          <p14:tracePt t="51709" x="5492750" y="6350000"/>
          <p14:tracePt t="51725" x="5651500" y="6388100"/>
          <p14:tracePt t="51742" x="5753100" y="6388100"/>
          <p14:tracePt t="51758" x="5784850" y="6375400"/>
          <p14:tracePt t="51775" x="5829300" y="6337300"/>
          <p14:tracePt t="51792" x="5842000" y="6324600"/>
          <p14:tracePt t="51809" x="5861050" y="6311900"/>
          <p14:tracePt t="51827" x="5867400" y="6299200"/>
          <p14:tracePt t="51848" x="5873750" y="6292850"/>
          <p14:tracePt t="51892" x="5873750" y="6286500"/>
          <p14:tracePt t="51910" x="5873750" y="6273800"/>
          <p14:tracePt t="51922" x="5873750" y="6267450"/>
          <p14:tracePt t="51932" x="5873750" y="6254750"/>
          <p14:tracePt t="51943" x="5873750" y="6248400"/>
          <p14:tracePt t="51959" x="5873750" y="6242050"/>
          <p14:tracePt t="51975" x="5873750" y="6235700"/>
          <p14:tracePt t="51992" x="5873750" y="6229350"/>
          <p14:tracePt t="52017" x="5873750" y="6223000"/>
          <p14:tracePt t="52121" x="5873750" y="6216650"/>
          <p14:tracePt t="52132" x="5873750" y="6210300"/>
          <p14:tracePt t="52143" x="5873750" y="6191250"/>
          <p14:tracePt t="60218" x="5867400" y="6191250"/>
          <p14:tracePt t="60229" x="5854700" y="6191250"/>
          <p14:tracePt t="60239" x="5835650" y="6191250"/>
          <p14:tracePt t="60250" x="5810250" y="6191250"/>
          <p14:tracePt t="60260" x="5784850" y="6184900"/>
          <p14:tracePt t="60273" x="5765800" y="6184900"/>
          <p14:tracePt t="60291" x="5734050" y="6178550"/>
          <p14:tracePt t="60309" x="5645150" y="6165850"/>
          <p14:tracePt t="60325" x="5499100" y="6146800"/>
          <p14:tracePt t="60341" x="5448300" y="6127750"/>
          <p14:tracePt t="60358" x="5302250" y="6108700"/>
          <p14:tracePt t="60374" x="5200650" y="6102350"/>
          <p14:tracePt t="60391" x="5003800" y="6051550"/>
          <p14:tracePt t="60408" x="4927600" y="6019800"/>
          <p14:tracePt t="60425" x="4775200" y="5949950"/>
          <p14:tracePt t="60442" x="4629150" y="5880100"/>
          <p14:tracePt t="60458" x="4572000" y="5854700"/>
          <p14:tracePt t="60475" x="4445000" y="5797550"/>
          <p14:tracePt t="60491" x="4400550" y="5765800"/>
          <p14:tracePt t="60508" x="4305300" y="5734050"/>
          <p14:tracePt t="60525" x="4235450" y="5721350"/>
          <p14:tracePt t="60541" x="4095750" y="5702300"/>
          <p14:tracePt t="60558" x="3975100" y="5683250"/>
          <p14:tracePt t="60574" x="3924300" y="5683250"/>
          <p14:tracePt t="60592" x="3867150" y="5676900"/>
          <p14:tracePt t="60608" x="3848100" y="5676900"/>
          <p14:tracePt t="60625" x="3778250" y="5670550"/>
          <p14:tracePt t="60641" x="3740150" y="5670550"/>
          <p14:tracePt t="60658" x="3632200" y="5670550"/>
          <p14:tracePt t="60675" x="3530600" y="5670550"/>
          <p14:tracePt t="60693" x="3492500" y="5670550"/>
          <p14:tracePt t="60709" x="3422650" y="5670550"/>
          <p14:tracePt t="60725" x="3384550" y="5670550"/>
          <p14:tracePt t="60741" x="3308350" y="5670550"/>
          <p14:tracePt t="60758" x="3263900" y="5670550"/>
          <p14:tracePt t="60775" x="3194050" y="5689600"/>
          <p14:tracePt t="60791" x="3130550" y="5702300"/>
          <p14:tracePt t="60808" x="3105150" y="5715000"/>
          <p14:tracePt t="60825" x="3060700" y="5734050"/>
          <p14:tracePt t="60841" x="3041650" y="5740400"/>
          <p14:tracePt t="60858" x="3009900" y="5753100"/>
          <p14:tracePt t="60874" x="2984500" y="5765800"/>
          <p14:tracePt t="60891" x="2965450" y="5778500"/>
          <p14:tracePt t="60908" x="2959100" y="5784850"/>
          <p14:tracePt t="60925" x="2952750" y="5791200"/>
          <p14:tracePt t="60941" x="2933700" y="5797550"/>
          <p14:tracePt t="60960" x="2927350" y="5803900"/>
          <p14:tracePt t="60975" x="2901950" y="5822950"/>
          <p14:tracePt t="60992" x="2882900" y="5842000"/>
          <p14:tracePt t="61007" x="2870200" y="5848350"/>
          <p14:tracePt t="61025" x="2857500" y="5861050"/>
          <p14:tracePt t="61041" x="2838450" y="5873750"/>
          <p14:tracePt t="61059" x="2832100" y="5886450"/>
          <p14:tracePt t="61075" x="2819400" y="5899150"/>
          <p14:tracePt t="61092" x="2806700" y="5918200"/>
          <p14:tracePt t="61109" x="2794000" y="5937250"/>
          <p14:tracePt t="61124" x="2787650" y="5949950"/>
          <p14:tracePt t="61141" x="2781300" y="5956300"/>
          <p14:tracePt t="61158" x="2774950" y="5956300"/>
          <p14:tracePt t="61174" x="2774950" y="5962650"/>
          <p14:tracePt t="61193" x="2774950" y="5969000"/>
          <p14:tracePt t="61214" x="2774950" y="5975350"/>
          <p14:tracePt t="61236" x="2774950" y="5981700"/>
          <p14:tracePt t="61258" x="2774950" y="5988050"/>
          <p14:tracePt t="61277" x="2774950" y="5994400"/>
          <p14:tracePt t="61298" x="2774950" y="6000750"/>
          <p14:tracePt t="61309" x="2774950" y="6007100"/>
          <p14:tracePt t="61319" x="2774950" y="6013450"/>
          <p14:tracePt t="61330" x="2781300" y="6019800"/>
          <p14:tracePt t="61341" x="2787650" y="6026150"/>
          <p14:tracePt t="61361" x="2800350" y="6032500"/>
          <p14:tracePt t="61373" x="2806700" y="6032500"/>
          <p14:tracePt t="61390" x="2813050" y="6038850"/>
          <p14:tracePt t="61406" x="2813050" y="6051550"/>
          <p14:tracePt t="61423" x="2819400" y="6051550"/>
          <p14:tracePt t="61440" x="2832100" y="6057900"/>
          <p14:tracePt t="61459" x="2844800" y="6064250"/>
          <p14:tracePt t="61475" x="2857500" y="6070600"/>
          <p14:tracePt t="61492" x="2863850" y="6070600"/>
          <p14:tracePt t="61507" x="2870200" y="6070600"/>
          <p14:tracePt t="61524" x="2882900" y="6076950"/>
          <p14:tracePt t="61541" x="2889250" y="6076950"/>
          <p14:tracePt t="61557" x="2901950" y="6076950"/>
          <p14:tracePt t="61574" x="2914650" y="6083300"/>
          <p14:tracePt t="61590" x="2927350" y="6083300"/>
          <p14:tracePt t="61608" x="2959100" y="6083300"/>
          <p14:tracePt t="61625" x="2978150" y="6083300"/>
          <p14:tracePt t="61641" x="3009900" y="6083300"/>
          <p14:tracePt t="61658" x="3041650" y="6083300"/>
          <p14:tracePt t="61674" x="3079750" y="6083300"/>
          <p14:tracePt t="61692" x="3130550" y="6089650"/>
          <p14:tracePt t="61707" x="3168650" y="6089650"/>
          <p14:tracePt t="61723" x="3263900" y="6089650"/>
          <p14:tracePt t="61740" x="3314700" y="6089650"/>
          <p14:tracePt t="61756" x="3403600" y="6102350"/>
          <p14:tracePt t="61773" x="3454400" y="6102350"/>
          <p14:tracePt t="61790" x="3600450" y="6121400"/>
          <p14:tracePt t="61807" x="3727450" y="6121400"/>
          <p14:tracePt t="61823" x="3784600" y="6127750"/>
          <p14:tracePt t="61840" x="3873500" y="6134100"/>
          <p14:tracePt t="61857" x="3930650" y="6146800"/>
          <p14:tracePt t="61873" x="4044950" y="6153150"/>
          <p14:tracePt t="61890" x="4108450" y="6153150"/>
          <p14:tracePt t="61907" x="4216400" y="6165850"/>
          <p14:tracePt t="61923" x="4330700" y="6184900"/>
          <p14:tracePt t="61940" x="4413250" y="6191250"/>
          <p14:tracePt t="61957" x="4552950" y="6210300"/>
          <p14:tracePt t="61973" x="4622800" y="6223000"/>
          <p14:tracePt t="61990" x="4749800" y="6223000"/>
          <p14:tracePt t="62007" x="4826000" y="6229350"/>
          <p14:tracePt t="62023" x="5003800" y="6229350"/>
          <p14:tracePt t="62040" x="5143500" y="6229350"/>
          <p14:tracePt t="62057" x="5219700" y="6229350"/>
          <p14:tracePt t="62073" x="5410200" y="6242050"/>
          <p14:tracePt t="62091" x="5499100" y="6242050"/>
          <p14:tracePt t="62108" x="5657850" y="6248400"/>
          <p14:tracePt t="62125" x="5810250" y="6261100"/>
          <p14:tracePt t="62141" x="5886450" y="6261100"/>
          <p14:tracePt t="62158" x="5988050" y="6261100"/>
          <p14:tracePt t="62174" x="6032500" y="6254750"/>
          <p14:tracePt t="62190" x="6064250" y="6248400"/>
          <p14:tracePt t="62208" x="6076950" y="6242050"/>
          <p14:tracePt t="62225" x="6089650" y="6242050"/>
          <p14:tracePt t="62252" x="6102350" y="6223000"/>
          <p14:tracePt t="62262" x="6102350" y="6216650"/>
          <p14:tracePt t="62275" x="6102350" y="6203950"/>
          <p14:tracePt t="62292" x="6108700" y="6197600"/>
          <p14:tracePt t="62326" x="6108700" y="6184900"/>
          <p14:tracePt t="62337" x="6108700" y="6172200"/>
          <p14:tracePt t="62348" x="6108700" y="6159500"/>
          <p14:tracePt t="62359" x="6108700" y="6140450"/>
          <p14:tracePt t="62374" x="6108700" y="6127750"/>
          <p14:tracePt t="62391" x="6076950" y="6096000"/>
          <p14:tracePt t="62408" x="6032500" y="6070600"/>
          <p14:tracePt t="62425" x="5956300" y="6019800"/>
          <p14:tracePt t="62442" x="5810250" y="5949950"/>
          <p14:tracePt t="62456" x="5689600" y="5892800"/>
          <p14:tracePt t="62473" x="5441950" y="5829300"/>
          <p14:tracePt t="62490" x="5340350" y="5797550"/>
          <p14:tracePt t="62507" x="5003800" y="5740400"/>
          <p14:tracePt t="62523" x="4889500" y="5715000"/>
          <p14:tracePt t="62540" x="4692650" y="5689600"/>
          <p14:tracePt t="62557" x="4565650" y="5664200"/>
          <p14:tracePt t="62573" x="4337050" y="5657850"/>
          <p14:tracePt t="62590" x="4197350" y="5657850"/>
          <p14:tracePt t="62607" x="4121150" y="5657850"/>
          <p14:tracePt t="62623" x="3956050" y="5657850"/>
          <p14:tracePt t="62640" x="3867150" y="5645150"/>
          <p14:tracePt t="62657" x="3721100" y="5638800"/>
          <p14:tracePt t="62676" x="3606800" y="5626100"/>
          <p14:tracePt t="62692" x="3543300" y="5619750"/>
          <p14:tracePt t="62708" x="3384550" y="5607050"/>
          <p14:tracePt t="62725" x="3308350" y="5607050"/>
          <p14:tracePt t="62741" x="3181350" y="5607050"/>
          <p14:tracePt t="62757" x="3105150" y="5613400"/>
          <p14:tracePt t="62773" x="2946400" y="5632450"/>
          <p14:tracePt t="62790" x="2857500" y="5651500"/>
          <p14:tracePt t="62807" x="2724150" y="5676900"/>
          <p14:tracePt t="62823" x="2603500" y="5695950"/>
          <p14:tracePt t="62840" x="2540000" y="5708650"/>
          <p14:tracePt t="62856" x="2419350" y="5727700"/>
          <p14:tracePt t="62873" x="2368550" y="5734050"/>
          <p14:tracePt t="62890" x="2286000" y="5753100"/>
          <p14:tracePt t="62907" x="2254250" y="5759450"/>
          <p14:tracePt t="62923" x="2216150" y="5765800"/>
          <p14:tracePt t="62940" x="2190750" y="5778500"/>
          <p14:tracePt t="62958" x="2184400" y="5778500"/>
          <p14:tracePt t="62975" x="2159000" y="5803900"/>
          <p14:tracePt t="62991" x="2146300" y="5816600"/>
          <p14:tracePt t="63008" x="2108200" y="5867400"/>
          <p14:tracePt t="63025" x="2082800" y="5930900"/>
          <p14:tracePt t="63040" x="2063750" y="5975350"/>
          <p14:tracePt t="63058" x="2051050" y="6013450"/>
          <p14:tracePt t="63074" x="2051050" y="6038850"/>
          <p14:tracePt t="63091" x="2044700" y="6070600"/>
          <p14:tracePt t="63108" x="2044700" y="6083300"/>
          <p14:tracePt t="63110" x="2044700" y="6102350"/>
          <p14:tracePt t="63125" x="2044700" y="6121400"/>
          <p14:tracePt t="63141" x="2063750" y="6159500"/>
          <p14:tracePt t="63156" x="2082800" y="6178550"/>
          <p14:tracePt t="63173" x="2108200" y="6203950"/>
          <p14:tracePt t="63190" x="2139950" y="6229350"/>
          <p14:tracePt t="63208" x="2184400" y="6273800"/>
          <p14:tracePt t="63225" x="2216150" y="6286500"/>
          <p14:tracePt t="63241" x="2254250" y="6311900"/>
          <p14:tracePt t="63257" x="2292350" y="6330950"/>
          <p14:tracePt t="63273" x="2311400" y="6337300"/>
          <p14:tracePt t="63290" x="2343150" y="6350000"/>
          <p14:tracePt t="63308" x="2368550" y="6356350"/>
          <p14:tracePt t="63324" x="2425700" y="6381750"/>
          <p14:tracePt t="63340" x="2457450" y="6381750"/>
          <p14:tracePt t="63357" x="2533650" y="6394450"/>
          <p14:tracePt t="63374" x="2603500" y="6394450"/>
          <p14:tracePt t="63391" x="2641600" y="6407150"/>
          <p14:tracePt t="63408" x="2724150" y="6407150"/>
          <p14:tracePt t="63425" x="2787650" y="6407150"/>
          <p14:tracePt t="63441" x="2889250" y="6407150"/>
          <p14:tracePt t="63459" x="2990850" y="6407150"/>
          <p14:tracePt t="63474" x="3028950" y="6407150"/>
          <p14:tracePt t="63491" x="3149600" y="6407150"/>
          <p14:tracePt t="63508" x="3200400" y="6407150"/>
          <p14:tracePt t="63525" x="3314700" y="6407150"/>
          <p14:tracePt t="63541" x="3365500" y="6407150"/>
          <p14:tracePt t="63558" x="3467100" y="6407150"/>
          <p14:tracePt t="63574" x="3632200" y="6407150"/>
          <p14:tracePt t="63590" x="3708400" y="6407150"/>
          <p14:tracePt t="63607" x="3829050" y="6407150"/>
          <p14:tracePt t="63623" x="3905250" y="6407150"/>
          <p14:tracePt t="63640" x="4095750" y="6413500"/>
          <p14:tracePt t="63656" x="4197350" y="6413500"/>
          <p14:tracePt t="63673" x="4362450" y="6413500"/>
          <p14:tracePt t="63690" x="4489450" y="6413500"/>
          <p14:tracePt t="63707" x="4762500" y="6413500"/>
          <p14:tracePt t="63723" x="4978400" y="6413500"/>
          <p14:tracePt t="63740" x="5105400" y="6413500"/>
          <p14:tracePt t="63756" x="5346700" y="6413500"/>
          <p14:tracePt t="63773" x="5422900" y="6413500"/>
          <p14:tracePt t="63790" x="5499100" y="6413500"/>
          <p14:tracePt t="63809" x="5568950" y="6400800"/>
          <p14:tracePt t="63825" x="5600700" y="6388100"/>
          <p14:tracePt t="63841" x="5651500" y="6381750"/>
          <p14:tracePt t="63857" x="5664200" y="6381750"/>
          <p14:tracePt t="63874" x="5695950" y="6369050"/>
          <p14:tracePt t="63892" x="5727700" y="6362700"/>
          <p14:tracePt t="63907" x="5740400" y="6356350"/>
          <p14:tracePt t="63924" x="5772150" y="6337300"/>
          <p14:tracePt t="63940" x="5784850" y="6324600"/>
          <p14:tracePt t="63958" x="5810250" y="6299200"/>
          <p14:tracePt t="63975" x="5822950" y="6286500"/>
          <p14:tracePt t="63991" x="5842000" y="6261100"/>
          <p14:tracePt t="64008" x="5848350" y="6248400"/>
          <p14:tracePt t="64025" x="5861050" y="6216650"/>
          <p14:tracePt t="64041" x="5880100" y="6172200"/>
          <p14:tracePt t="64057" x="5886450" y="6159500"/>
          <p14:tracePt t="64073" x="5886450" y="6140450"/>
          <p14:tracePt t="64093" x="5892800" y="6127750"/>
          <p14:tracePt t="64106" x="5892800" y="6121400"/>
          <p14:tracePt t="64123" x="5892800" y="6115050"/>
          <p14:tracePt t="64140" x="5892800" y="6096000"/>
          <p14:tracePt t="64156" x="5892800" y="6064250"/>
          <p14:tracePt t="64173" x="5892800" y="6057900"/>
          <p14:tracePt t="64190" x="5892800" y="6038850"/>
          <p14:tracePt t="64206" x="5892800" y="6026150"/>
          <p14:tracePt t="64223" x="5892800" y="6013450"/>
          <p14:tracePt t="64240" x="5880100" y="6007100"/>
          <p14:tracePt t="64256" x="5842000" y="5988050"/>
          <p14:tracePt t="64273" x="5791200" y="5975350"/>
          <p14:tracePt t="64291" x="5753100" y="5956300"/>
          <p14:tracePt t="64308" x="5683250" y="5949950"/>
          <p14:tracePt t="64324" x="5638800" y="5937250"/>
          <p14:tracePt t="64341" x="5537200" y="5937250"/>
          <p14:tracePt t="64359" x="5441950" y="5930900"/>
          <p14:tracePt t="64374" x="5403850" y="5930900"/>
          <p14:tracePt t="64391" x="5321300" y="5918200"/>
          <p14:tracePt t="64408" x="5270500" y="5905500"/>
          <p14:tracePt t="64425" x="5086350" y="5873750"/>
          <p14:tracePt t="64441" x="4972050" y="5854700"/>
          <p14:tracePt t="64458" x="4819650" y="5835650"/>
          <p14:tracePt t="64475" x="4603750" y="5822950"/>
          <p14:tracePt t="64491" x="4489450" y="5816600"/>
          <p14:tracePt t="64508" x="4318000" y="5797550"/>
          <p14:tracePt t="64524" x="4203700" y="5797550"/>
          <p14:tracePt t="64541" x="3962400" y="5772150"/>
          <p14:tracePt t="64557" x="3860800" y="5772150"/>
          <p14:tracePt t="64574" x="3708400" y="5772150"/>
          <p14:tracePt t="64591" x="3543300" y="5772150"/>
          <p14:tracePt t="64607" x="3467100" y="5772150"/>
          <p14:tracePt t="64624" x="3340100" y="5778500"/>
          <p14:tracePt t="64640" x="3282950" y="5784850"/>
          <p14:tracePt t="64657" x="3181350" y="5797550"/>
          <p14:tracePt t="64674" x="3130550" y="5797550"/>
          <p14:tracePt t="64691" x="2984500" y="5816600"/>
          <p14:tracePt t="64709" x="2851150" y="5842000"/>
          <p14:tracePt t="64724" x="2800350" y="5848350"/>
          <p14:tracePt t="64741" x="2705100" y="5867400"/>
          <p14:tracePt t="64757" x="2654300" y="5880100"/>
          <p14:tracePt t="64774" x="2533650" y="5905500"/>
          <p14:tracePt t="64790" x="2476500" y="5924550"/>
          <p14:tracePt t="64807" x="2400300" y="5956300"/>
          <p14:tracePt t="64823" x="2355850" y="5981700"/>
          <p14:tracePt t="64840" x="2343150" y="5988050"/>
          <p14:tracePt t="64856" x="2317750" y="6013450"/>
          <p14:tracePt t="64873" x="2311400" y="6026150"/>
          <p14:tracePt t="64890" x="2298700" y="6083300"/>
          <p14:tracePt t="64906" x="2298700" y="6115050"/>
          <p14:tracePt t="64923" x="2298700" y="6159500"/>
          <p14:tracePt t="64940" x="2298700" y="6210300"/>
          <p14:tracePt t="64956" x="2311400" y="6242050"/>
          <p14:tracePt t="64974" x="2349500" y="6286500"/>
          <p14:tracePt t="64990" x="2374900" y="6318250"/>
          <p14:tracePt t="65008" x="2419350" y="6350000"/>
          <p14:tracePt t="65025" x="2489200" y="6381750"/>
          <p14:tracePt t="65041" x="2527300" y="6388100"/>
          <p14:tracePt t="65058" x="2635250" y="6407150"/>
          <p14:tracePt t="65073" x="2698750" y="6407150"/>
          <p14:tracePt t="65090" x="2813050" y="6407150"/>
          <p14:tracePt t="65107" x="2882900" y="6407150"/>
          <p14:tracePt t="65124" x="3022600" y="6407150"/>
          <p14:tracePt t="65141" x="3213100" y="6369050"/>
          <p14:tracePt t="65157" x="3302000" y="6362700"/>
          <p14:tracePt t="65175" x="3536950" y="6337300"/>
          <p14:tracePt t="65191" x="3676650" y="6318250"/>
          <p14:tracePt t="65208" x="3905250" y="6286500"/>
          <p14:tracePt t="65224" x="4032250" y="6286500"/>
          <p14:tracePt t="65241" x="4349750" y="6273800"/>
          <p14:tracePt t="65258" x="4616450" y="6254750"/>
          <p14:tracePt t="65274" x="4787900" y="6242050"/>
          <p14:tracePt t="65291" x="5080000" y="6229350"/>
          <p14:tracePt t="65308" x="5194300" y="6216650"/>
          <p14:tracePt t="65325" x="5518150" y="6197600"/>
          <p14:tracePt t="65341" x="5619750" y="6178550"/>
          <p14:tracePt t="65357" x="5765800" y="6146800"/>
          <p14:tracePt t="65375" x="5873750" y="6127750"/>
          <p14:tracePt t="65391" x="5899150" y="6121400"/>
          <p14:tracePt t="65407" x="5949950" y="6115050"/>
          <p14:tracePt t="65424" x="5962650" y="6108700"/>
          <p14:tracePt t="65441" x="5975350" y="6108700"/>
          <p14:tracePt t="65458" x="5981700" y="6108700"/>
          <p14:tracePt t="65585" x="5988050" y="6108700"/>
          <p14:tracePt t="65734" x="5975350" y="6108700"/>
          <p14:tracePt t="65744" x="5943600" y="6089650"/>
          <p14:tracePt t="65756" x="5873750" y="6064250"/>
          <p14:tracePt t="65766" x="5803900" y="6032500"/>
          <p14:tracePt t="65777" x="5727700" y="6007100"/>
          <p14:tracePt t="65791" x="5657850" y="5975350"/>
          <p14:tracePt t="65808" x="5524500" y="5924550"/>
          <p14:tracePt t="65824" x="5448300" y="5918200"/>
          <p14:tracePt t="65841" x="5276850" y="5899150"/>
          <p14:tracePt t="65857" x="5187950" y="5899150"/>
          <p14:tracePt t="65874" x="5048250" y="5899150"/>
          <p14:tracePt t="65891" x="4946650" y="5899150"/>
          <p14:tracePt t="65908" x="4730750" y="5899150"/>
          <p14:tracePt t="65925" x="4502150" y="5899150"/>
          <p14:tracePt t="65941" x="4368800" y="5899150"/>
          <p14:tracePt t="65957" x="4140200" y="5899150"/>
          <p14:tracePt t="65973" x="4051300" y="5886450"/>
          <p14:tracePt t="65989" x="3854450" y="5848350"/>
          <p14:tracePt t="66006" x="3752850" y="5816600"/>
          <p14:tracePt t="66023" x="3594100" y="5784850"/>
          <p14:tracePt t="66040" x="3473450" y="5759450"/>
          <p14:tracePt t="66056" x="3435350" y="5759450"/>
          <p14:tracePt t="66073" x="3340100" y="5746750"/>
          <p14:tracePt t="66089" x="3276600" y="5746750"/>
          <p14:tracePt t="66106" x="3124200" y="5727700"/>
          <p14:tracePt t="66123" x="3041650" y="5721350"/>
          <p14:tracePt t="66141" x="2838450" y="5708650"/>
          <p14:tracePt t="66158" x="2571750" y="5702300"/>
          <p14:tracePt t="66174" x="2476500" y="5702300"/>
          <p14:tracePt t="66190" x="2260600" y="5702300"/>
          <p14:tracePt t="66208" x="2159000" y="5702300"/>
          <p14:tracePt t="66225" x="1974850" y="5721350"/>
          <p14:tracePt t="66243" x="1847850" y="5740400"/>
          <p14:tracePt t="66257" x="1803400" y="5753100"/>
          <p14:tracePt t="66274" x="1739900" y="5765800"/>
          <p14:tracePt t="66291" x="1720850" y="5765800"/>
          <p14:tracePt t="66308" x="1701800" y="5772150"/>
          <p14:tracePt t="66697" x="1695450" y="5778500"/>
          <p14:tracePt t="66709" x="1682750" y="5778500"/>
          <p14:tracePt t="66718" x="1670050" y="5784850"/>
          <p14:tracePt t="66729" x="1657350" y="5784850"/>
          <p14:tracePt t="66742" x="1644650" y="5791200"/>
          <p14:tracePt t="66757" x="1631950" y="5797550"/>
          <p14:tracePt t="66774" x="1600200" y="5803900"/>
          <p14:tracePt t="66791" x="1574800" y="5803900"/>
          <p14:tracePt t="66807" x="1517650" y="5816600"/>
          <p14:tracePt t="66823" x="1466850" y="5822950"/>
          <p14:tracePt t="66840" x="1447800" y="5822950"/>
          <p14:tracePt t="66856" x="1416050" y="5829300"/>
          <p14:tracePt t="66873" x="1397000" y="5829300"/>
          <p14:tracePt t="66890" x="1358900" y="5835650"/>
          <p14:tracePt t="66906" x="1352550" y="5835650"/>
          <p14:tracePt t="66923" x="1314450" y="5842000"/>
          <p14:tracePt t="66940" x="1289050" y="5842000"/>
          <p14:tracePt t="66956" x="1276350" y="5848350"/>
          <p14:tracePt t="66973" x="1257300" y="5848350"/>
          <p14:tracePt t="66990" x="1244600" y="5848350"/>
          <p14:tracePt t="67007" x="1219200" y="5848350"/>
          <p14:tracePt t="67024" x="1206500" y="5848350"/>
          <p14:tracePt t="67041" x="1187450" y="5848350"/>
          <p14:tracePt t="67058" x="1174750" y="5848350"/>
          <p14:tracePt t="67074" x="1168400" y="5848350"/>
          <p14:tracePt t="67091" x="1155700" y="5854700"/>
          <p14:tracePt t="67108" x="1149350" y="5854700"/>
          <p14:tracePt t="67124" x="1130300" y="5854700"/>
          <p14:tracePt t="67141" x="1123950" y="5861050"/>
          <p14:tracePt t="67156" x="1117600" y="5861050"/>
          <p14:tracePt t="67173" x="1098550" y="5861050"/>
          <p14:tracePt t="67190" x="1092200" y="5867400"/>
          <p14:tracePt t="67206" x="1079500" y="5867400"/>
          <p14:tracePt t="67223" x="1073150" y="5867400"/>
          <p14:tracePt t="67240" x="1054100" y="5873750"/>
          <p14:tracePt t="67256" x="1047750" y="5880100"/>
          <p14:tracePt t="67273" x="1041400" y="5886450"/>
          <p14:tracePt t="67290" x="1028700" y="5886450"/>
          <p14:tracePt t="67308" x="1016000" y="5892800"/>
          <p14:tracePt t="67324" x="1003300" y="5899150"/>
          <p14:tracePt t="67341" x="1003300" y="5905500"/>
          <p14:tracePt t="67357" x="996950" y="5911850"/>
          <p14:tracePt t="67375" x="990600" y="5918200"/>
          <p14:tracePt t="67391" x="984250" y="5924550"/>
          <p14:tracePt t="67408" x="977900" y="5924550"/>
          <p14:tracePt t="67428" x="971550" y="5930900"/>
          <p14:tracePt t="67448" x="965200" y="5937250"/>
          <p14:tracePt t="67460" x="965200" y="5943600"/>
          <p14:tracePt t="67474" x="958850" y="5949950"/>
          <p14:tracePt t="67491" x="952500" y="5962650"/>
          <p14:tracePt t="67508" x="946150" y="5962650"/>
          <p14:tracePt t="67525" x="939800" y="5969000"/>
          <p14:tracePt t="67541" x="939800" y="5981700"/>
          <p14:tracePt t="67558" x="933450" y="6000750"/>
          <p14:tracePt t="67573" x="933450" y="6007100"/>
          <p14:tracePt t="67589" x="933450" y="6019800"/>
          <p14:tracePt t="67607" x="933450" y="6032500"/>
          <p14:tracePt t="67623" x="933450" y="6038850"/>
          <p14:tracePt t="67639" x="933450" y="6057900"/>
          <p14:tracePt t="67659" x="939800" y="6064250"/>
          <p14:tracePt t="67673" x="946150" y="6070600"/>
          <p14:tracePt t="67689" x="958850" y="6083300"/>
          <p14:tracePt t="67706" x="984250" y="6102350"/>
          <p14:tracePt t="67724" x="1016000" y="6115050"/>
          <p14:tracePt t="67740" x="1041400" y="6121400"/>
          <p14:tracePt t="67756" x="1073150" y="6140450"/>
          <p14:tracePt t="67773" x="1092200" y="6140450"/>
          <p14:tracePt t="67791" x="1123950" y="6146800"/>
          <p14:tracePt t="67809" x="1149350" y="6146800"/>
          <p14:tracePt t="67824" x="1168400" y="6153150"/>
          <p14:tracePt t="67841" x="1219200" y="6153150"/>
          <p14:tracePt t="67857" x="1250950" y="6153150"/>
          <p14:tracePt t="67874" x="1308100" y="6153150"/>
          <p14:tracePt t="67891" x="1333500" y="6153150"/>
          <p14:tracePt t="67907" x="1384300" y="6153150"/>
          <p14:tracePt t="67925" x="1454150" y="6140450"/>
          <p14:tracePt t="67941" x="1511300" y="6121400"/>
          <p14:tracePt t="67958" x="1581150" y="6096000"/>
          <p14:tracePt t="67974" x="1600200" y="6089650"/>
          <p14:tracePt t="67991" x="1619250" y="6076950"/>
          <p14:tracePt t="68007" x="1631950" y="6070600"/>
          <p14:tracePt t="68024" x="1638300" y="6064250"/>
          <p14:tracePt t="68042" x="1644650" y="6064250"/>
          <p14:tracePt t="68062" x="1644650" y="6057900"/>
          <p14:tracePt t="68075" x="1644650" y="6038850"/>
          <p14:tracePt t="68091" x="1644650" y="6019800"/>
          <p14:tracePt t="68107" x="1644650" y="5975350"/>
          <p14:tracePt t="68124" x="1644650" y="5949950"/>
          <p14:tracePt t="68140" x="1638300" y="5924550"/>
          <p14:tracePt t="68158" x="1638300" y="5911850"/>
          <p14:tracePt t="68174" x="1638300" y="5905500"/>
          <p14:tracePt t="68190" x="1631950" y="5899150"/>
          <p14:tracePt t="68208" x="1625600" y="5892800"/>
          <p14:tracePt t="68225" x="1600200" y="5873750"/>
          <p14:tracePt t="68241" x="1587500" y="5867400"/>
          <p14:tracePt t="68242" x="1568450" y="5861050"/>
          <p14:tracePt t="68257" x="1543050" y="5854700"/>
          <p14:tracePt t="68274" x="1473200" y="5842000"/>
          <p14:tracePt t="68290" x="1435100" y="5842000"/>
          <p14:tracePt t="68306" x="1333500" y="5842000"/>
          <p14:tracePt t="68323" x="1301750" y="5842000"/>
          <p14:tracePt t="68340" x="1238250" y="5842000"/>
          <p14:tracePt t="68356" x="1193800" y="5848350"/>
          <p14:tracePt t="68373" x="1111250" y="5867400"/>
          <p14:tracePt t="68390" x="1060450" y="5886450"/>
          <p14:tracePt t="68406" x="1041400" y="5886450"/>
          <p14:tracePt t="68423" x="1016000" y="5899150"/>
          <p14:tracePt t="68440" x="1003300" y="5905500"/>
          <p14:tracePt t="68456" x="977900" y="5911850"/>
          <p14:tracePt t="68473" x="965200" y="5911850"/>
          <p14:tracePt t="68489" x="946150" y="5924550"/>
          <p14:tracePt t="68506" x="927100" y="5930900"/>
          <p14:tracePt t="68523" x="920750" y="5937250"/>
          <p14:tracePt t="68539" x="901700" y="5943600"/>
          <p14:tracePt t="68556" x="889000" y="5949950"/>
          <p14:tracePt t="68573" x="876300" y="5962650"/>
          <p14:tracePt t="68591" x="869950" y="5975350"/>
          <p14:tracePt t="68607" x="863600" y="5975350"/>
          <p14:tracePt t="68624" x="857250" y="5975350"/>
          <p14:tracePt t="68641" x="857250" y="5981700"/>
          <p14:tracePt t="68657" x="857250" y="5994400"/>
          <p14:tracePt t="68674" x="857250" y="6000750"/>
          <p14:tracePt t="68691" x="850900" y="6013450"/>
          <p14:tracePt t="68710" x="850900" y="6019800"/>
          <p14:tracePt t="68725" x="850900" y="6026150"/>
          <p14:tracePt t="68741" x="850900" y="6032500"/>
          <p14:tracePt t="68757" x="850900" y="6038850"/>
          <p14:tracePt t="68774" x="850900" y="6045200"/>
          <p14:tracePt t="68793" x="850900" y="6051550"/>
          <p14:tracePt t="68808" x="850900" y="6057900"/>
          <p14:tracePt t="68825" x="857250" y="6070600"/>
          <p14:tracePt t="68841" x="869950" y="6076950"/>
          <p14:tracePt t="68857" x="889000" y="6083300"/>
          <p14:tracePt t="68874" x="908050" y="6089650"/>
          <p14:tracePt t="68891" x="965200" y="6096000"/>
          <p14:tracePt t="68907" x="984250" y="6096000"/>
          <p14:tracePt t="68924" x="1035050" y="6096000"/>
          <p14:tracePt t="68941" x="1079500" y="6096000"/>
          <p14:tracePt t="68958" x="1098550" y="6096000"/>
          <p14:tracePt t="68974" x="1136650" y="6096000"/>
          <p14:tracePt t="68991" x="1168400" y="6096000"/>
          <p14:tracePt t="69007" x="1225550" y="6096000"/>
          <p14:tracePt t="69024" x="1250950" y="6096000"/>
          <p14:tracePt t="69041" x="1301750" y="6102350"/>
          <p14:tracePt t="69057" x="1358900" y="6102350"/>
          <p14:tracePt t="69074" x="1409700" y="6108700"/>
          <p14:tracePt t="69091" x="1498600" y="6108700"/>
          <p14:tracePt t="69108" x="1536700" y="6121400"/>
          <p14:tracePt t="69110" x="1568450" y="6121400"/>
          <p14:tracePt t="69123" x="1587500" y="6121400"/>
          <p14:tracePt t="69142" x="1625600" y="6134100"/>
          <p14:tracePt t="69157" x="1631950" y="6134100"/>
          <p14:tracePt t="69174" x="1651000" y="6140450"/>
          <p14:tracePt t="69190" x="1663700" y="6140450"/>
          <p14:tracePt t="69208" x="1676400" y="6146800"/>
          <p14:tracePt t="69224" x="1689100" y="6146800"/>
          <p14:tracePt t="69241" x="1720850" y="6159500"/>
        </p14:tracePtLst>
      </p14:laserTraceLst>
    </p:ext>
  </p:extLst>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2214</TotalTime>
  <Words>1619</Words>
  <Application>Microsoft Office PowerPoint</Application>
  <PresentationFormat>Apresentação na tela (4:3)</PresentationFormat>
  <Paragraphs>282</Paragraphs>
  <Slides>27</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27</vt:i4>
      </vt:variant>
    </vt:vector>
  </HeadingPairs>
  <TitlesOfParts>
    <vt:vector size="30" baseType="lpstr">
      <vt:lpstr>Arial</vt:lpstr>
      <vt:lpstr>Calibri</vt:lpstr>
      <vt:lpstr>Tema do Office</vt:lpstr>
      <vt:lpstr>Regression and Clinical prediction models</vt:lpstr>
      <vt:lpstr>Objectives</vt:lpstr>
      <vt:lpstr>CPM use</vt:lpstr>
      <vt:lpstr>Derivation &amp; Validation</vt:lpstr>
      <vt:lpstr>Derivation &amp; Validation</vt:lpstr>
      <vt:lpstr>Derivation &amp; Validation</vt:lpstr>
      <vt:lpstr>Usual steps of CPM</vt:lpstr>
      <vt:lpstr>Usual steps of CPM</vt:lpstr>
      <vt:lpstr>Research question</vt:lpstr>
      <vt:lpstr>Intended application</vt:lpstr>
      <vt:lpstr>Outcome</vt:lpstr>
      <vt:lpstr>Outcome</vt:lpstr>
      <vt:lpstr>Predictors</vt:lpstr>
      <vt:lpstr>Predictors</vt:lpstr>
      <vt:lpstr>Predictors</vt:lpstr>
      <vt:lpstr>Study design</vt:lpstr>
      <vt:lpstr>Study design</vt:lpstr>
      <vt:lpstr>Study design</vt:lpstr>
      <vt:lpstr>Study design</vt:lpstr>
      <vt:lpstr>Study design</vt:lpstr>
      <vt:lpstr>Study design</vt:lpstr>
      <vt:lpstr>Study design</vt:lpstr>
      <vt:lpstr>Study design</vt:lpstr>
      <vt:lpstr>Study design</vt:lpstr>
      <vt:lpstr>Study design</vt:lpstr>
      <vt:lpstr>Study design</vt:lpstr>
      <vt:lpstr>fim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isis.breves</dc:creator>
  <cp:lastModifiedBy>Pedro Emmanuel Brasil</cp:lastModifiedBy>
  <cp:revision>167</cp:revision>
  <dcterms:created xsi:type="dcterms:W3CDTF">2009-09-28T13:27:04Z</dcterms:created>
  <dcterms:modified xsi:type="dcterms:W3CDTF">2023-02-06T19:54:12Z</dcterms:modified>
</cp:coreProperties>
</file>