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6" r:id="rId2"/>
    <p:sldId id="265" r:id="rId3"/>
    <p:sldId id="267" r:id="rId4"/>
    <p:sldId id="260" r:id="rId5"/>
    <p:sldId id="261" r:id="rId6"/>
    <p:sldId id="288" r:id="rId7"/>
    <p:sldId id="284" r:id="rId8"/>
    <p:sldId id="264" r:id="rId9"/>
    <p:sldId id="285" r:id="rId10"/>
    <p:sldId id="290" r:id="rId11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26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9BFA3AD-44D0-412D-8289-5EEFE7CA5F08}" type="datetimeFigureOut">
              <a:rPr lang="pt-BR"/>
              <a:pPr>
                <a:defRPr/>
              </a:pPr>
              <a:t>01/12/2018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05454FC-744A-4B18-BFC0-B05E8E3AFA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9702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pt-BR" smtClean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8B75FFA-6637-4283-A2D7-45EA51C9C56F}" type="slidenum">
              <a:rPr lang="en-US" altLang="pt-BR" smtClean="0"/>
              <a:pPr/>
              <a:t>1</a:t>
            </a:fld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4034815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5454FC-744A-4B18-BFC0-B05E8E3AFA03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3244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5454FC-744A-4B18-BFC0-B05E8E3AFA03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6731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pt-BR" smtClean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8B75FFA-6637-4283-A2D7-45EA51C9C56F}" type="slidenum">
              <a:rPr lang="en-US" altLang="pt-BR" smtClean="0"/>
              <a:pPr/>
              <a:t>10</a:t>
            </a:fld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486689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4D49C-F87C-46BF-B906-61B63D44E321}" type="datetimeFigureOut">
              <a:rPr lang="pt-BR"/>
              <a:pPr>
                <a:defRPr/>
              </a:pPr>
              <a:t>01/12/2018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02082-1ED7-47B0-A890-7602EF44CF2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06002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0EBBA-6D03-4377-B546-D5B8524C395C}" type="datetimeFigureOut">
              <a:rPr lang="pt-BR"/>
              <a:pPr>
                <a:defRPr/>
              </a:pPr>
              <a:t>01/12/2018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63861-A960-450B-952D-15197FA0A29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13269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71CC6-F129-455C-9DDB-CA09D40AA290}" type="datetimeFigureOut">
              <a:rPr lang="pt-BR"/>
              <a:pPr>
                <a:defRPr/>
              </a:pPr>
              <a:t>01/12/2018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5A106-728E-4AF2-984C-5CBC38A92C5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59015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D8536-F064-4188-AFF9-ACE1022B6F4B}" type="datetimeFigureOut">
              <a:rPr lang="pt-BR"/>
              <a:pPr>
                <a:defRPr/>
              </a:pPr>
              <a:t>01/12/2018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FE55C-0EA4-4D4C-B9CE-36B2BC9B95C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93535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4F56D-4353-4682-A2DC-0E542F222A27}" type="datetimeFigureOut">
              <a:rPr lang="pt-BR"/>
              <a:pPr>
                <a:defRPr/>
              </a:pPr>
              <a:t>01/12/2018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11537-27C5-44FE-9481-95DE1AC7380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6352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2E8D0-73CC-43C2-A225-43B52F91FE7B}" type="datetimeFigureOut">
              <a:rPr lang="pt-BR"/>
              <a:pPr>
                <a:defRPr/>
              </a:pPr>
              <a:t>01/12/2018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63CCB-A83F-4B03-B0A9-1CD8A2E02A2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2750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6840D-1384-45E9-8AF0-02CF0A6C74DC}" type="datetimeFigureOut">
              <a:rPr lang="pt-BR"/>
              <a:pPr>
                <a:defRPr/>
              </a:pPr>
              <a:t>01/12/2018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BC9A-1EC5-4904-B742-20D02400717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53226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72149-A5B4-4A5F-BC1E-A09D440BB2EB}" type="datetimeFigureOut">
              <a:rPr lang="pt-BR"/>
              <a:pPr>
                <a:defRPr/>
              </a:pPr>
              <a:t>01/12/2018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7A27F-8032-46E5-991E-643E37FC592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04679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AEE3C-52A6-40B6-B170-FF9BDF322D86}" type="datetimeFigureOut">
              <a:rPr lang="pt-BR"/>
              <a:pPr>
                <a:defRPr/>
              </a:pPr>
              <a:t>01/12/2018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55EEE-C97B-4C82-B4BB-4347A06C5E7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26099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CE8EC-F601-48E1-887C-D92A49A89A4A}" type="datetimeFigureOut">
              <a:rPr lang="pt-BR"/>
              <a:pPr>
                <a:defRPr/>
              </a:pPr>
              <a:t>01/12/2018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6415F-007A-43A2-B8F0-EB410F8B471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10591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C119A-DDB6-4C18-9A91-2DCF6D2834A2}" type="datetimeFigureOut">
              <a:rPr lang="pt-BR"/>
              <a:pPr>
                <a:defRPr/>
              </a:pPr>
              <a:t>01/12/2018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D0037-D9E3-4029-853D-FA2C797CCC7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41481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2D7748-4B6C-4FFC-BC84-5D336F14BD4D}" type="datetimeFigureOut">
              <a:rPr lang="pt-BR"/>
              <a:pPr>
                <a:defRPr/>
              </a:pPr>
              <a:t>01/12/2018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F4D3771-ADEE-4BBA-87DD-D6AF0A7396B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7" Type="http://schemas.openxmlformats.org/officeDocument/2006/relationships/image" Target="../media/image3.emf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7" Type="http://schemas.openxmlformats.org/officeDocument/2006/relationships/image" Target="../media/image3.emf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11" Type="http://schemas.openxmlformats.org/officeDocument/2006/relationships/image" Target="../media/image15.png"/><Relationship Id="rId5" Type="http://schemas.openxmlformats.org/officeDocument/2006/relationships/image" Target="../media/image11.png"/><Relationship Id="rId10" Type="http://schemas.openxmlformats.org/officeDocument/2006/relationships/image" Target="../media/image14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dirty="0" err="1" smtClean="0"/>
              <a:t>Regression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and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Clinical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prediction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models</a:t>
            </a:r>
            <a:endParaRPr lang="en-US" altLang="en-US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Sessão 19</a:t>
            </a:r>
            <a:endParaRPr lang="pt-BR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Performance e validação – Parte 2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Marcel de Souza Borges </a:t>
            </a:r>
            <a:r>
              <a:rPr lang="pt-BR" dirty="0" smtClean="0"/>
              <a:t>Quintana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marcel.quinatana@ini.fiocruz.br</a:t>
            </a:r>
            <a:endParaRPr lang="pt-BR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2018</a:t>
            </a:r>
            <a:endParaRPr lang="pt-BR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060047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dirty="0" smtClean="0"/>
              <a:t>fim</a:t>
            </a:r>
            <a:endParaRPr lang="en-US" altLang="en-US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Sessão 19</a:t>
            </a:r>
            <a:endParaRPr lang="pt-BR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Performance e validação – Parte 2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Marcel de Souza Borges </a:t>
            </a:r>
            <a:r>
              <a:rPr lang="pt-BR" dirty="0" smtClean="0"/>
              <a:t>Quintana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marcel.quinatana@ini.fiocruz.br</a:t>
            </a:r>
            <a:endParaRPr lang="pt-BR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2018</a:t>
            </a:r>
            <a:endParaRPr lang="pt-BR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6776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303213" y="-171400"/>
            <a:ext cx="8229600" cy="1143000"/>
          </a:xfrm>
        </p:spPr>
        <p:txBody>
          <a:bodyPr/>
          <a:lstStyle/>
          <a:p>
            <a:r>
              <a:rPr lang="en-US" altLang="pt-BR" sz="4000" dirty="0" err="1" smtClean="0"/>
              <a:t>Estrutura</a:t>
            </a:r>
            <a:endParaRPr lang="en-US" altLang="pt-BR" sz="4000" dirty="0" smtClean="0"/>
          </a:p>
        </p:txBody>
      </p:sp>
      <p:sp>
        <p:nvSpPr>
          <p:cNvPr id="512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16471"/>
            <a:ext cx="9155113" cy="6869113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2400" b="1" dirty="0" err="1" smtClean="0"/>
              <a:t>Avaliação</a:t>
            </a:r>
            <a:r>
              <a:rPr lang="en-US" altLang="pt-BR" sz="2400" b="1" dirty="0" smtClean="0"/>
              <a:t> do </a:t>
            </a:r>
            <a:r>
              <a:rPr lang="en-US" altLang="pt-BR" sz="2400" b="1" dirty="0" err="1" smtClean="0"/>
              <a:t>desempenho</a:t>
            </a:r>
            <a:r>
              <a:rPr lang="en-US" altLang="pt-BR" sz="2400" b="1" dirty="0" smtClean="0"/>
              <a:t> do </a:t>
            </a:r>
            <a:r>
              <a:rPr lang="en-US" altLang="pt-BR" sz="2400" b="1" dirty="0" err="1" smtClean="0"/>
              <a:t>modelo</a:t>
            </a:r>
            <a:r>
              <a:rPr lang="en-US" altLang="pt-BR" sz="2400" b="1" dirty="0" smtClean="0"/>
              <a:t> (Cap 15)</a:t>
            </a:r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2000" dirty="0" err="1" smtClean="0"/>
              <a:t>Medidas</a:t>
            </a:r>
            <a:r>
              <a:rPr lang="en-US" altLang="pt-BR" sz="2000" dirty="0"/>
              <a:t> </a:t>
            </a:r>
            <a:r>
              <a:rPr lang="en-US" altLang="pt-BR" sz="2000" dirty="0" err="1" smtClean="0"/>
              <a:t>gerais</a:t>
            </a:r>
            <a:r>
              <a:rPr lang="en-US" altLang="pt-BR" sz="2000" dirty="0" smtClean="0"/>
              <a:t> de </a:t>
            </a:r>
            <a:r>
              <a:rPr lang="en-US" altLang="pt-BR" sz="2000" dirty="0" err="1" smtClean="0"/>
              <a:t>desempenho</a:t>
            </a:r>
            <a:endParaRPr lang="en-US" altLang="pt-BR" sz="20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2000" dirty="0" err="1" smtClean="0"/>
              <a:t>Capacidade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discriminativa</a:t>
            </a:r>
            <a:endParaRPr lang="en-US" altLang="pt-BR" sz="2000" dirty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2000" dirty="0" err="1" smtClean="0"/>
              <a:t>Calibração</a:t>
            </a:r>
            <a:endParaRPr lang="en-US" altLang="pt-BR" sz="2000" dirty="0" smtClean="0"/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2400" b="1" dirty="0" err="1" smtClean="0"/>
              <a:t>Métodos</a:t>
            </a:r>
            <a:r>
              <a:rPr lang="en-US" altLang="pt-BR" sz="2400" b="1" dirty="0" smtClean="0"/>
              <a:t> de Shrinkage (Cap 13)</a:t>
            </a:r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2000" dirty="0" err="1" smtClean="0"/>
              <a:t>Introdução</a:t>
            </a:r>
            <a:endParaRPr lang="en-US" altLang="pt-BR" sz="20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2000" dirty="0" smtClean="0"/>
              <a:t>Shrinkage </a:t>
            </a:r>
            <a:r>
              <a:rPr lang="en-US" altLang="pt-BR" sz="2000" dirty="0" err="1" smtClean="0"/>
              <a:t>uniforme</a:t>
            </a:r>
            <a:endParaRPr lang="en-US" altLang="pt-BR" sz="20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2000" dirty="0" smtClean="0"/>
              <a:t>Shrinkage </a:t>
            </a:r>
            <a:r>
              <a:rPr lang="en-US" altLang="pt-BR" sz="2000" dirty="0" err="1" smtClean="0"/>
              <a:t>por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máxima</a:t>
            </a:r>
            <a:r>
              <a:rPr lang="en-US" altLang="pt-BR" sz="2000" dirty="0"/>
              <a:t> </a:t>
            </a:r>
            <a:r>
              <a:rPr lang="en-US" altLang="pt-BR" sz="2000" dirty="0" err="1" smtClean="0"/>
              <a:t>verossimilhança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penalizada</a:t>
            </a:r>
            <a:endParaRPr lang="en-US" altLang="pt-BR" sz="20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2000" dirty="0" smtClean="0"/>
              <a:t>Shrinkage LASSO</a:t>
            </a:r>
          </a:p>
          <a:p>
            <a:pPr marL="914400" lvl="1" indent="-514350">
              <a:lnSpc>
                <a:spcPct val="90000"/>
              </a:lnSpc>
              <a:defRPr/>
            </a:pPr>
            <a:endParaRPr lang="en-US" altLang="pt-BR" sz="2000" dirty="0"/>
          </a:p>
          <a:p>
            <a:pPr lvl="1">
              <a:lnSpc>
                <a:spcPct val="90000"/>
              </a:lnSpc>
              <a:defRPr/>
            </a:pPr>
            <a:endParaRPr lang="en-US" altLang="pt-BR" sz="18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24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24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24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24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en-US" dirty="0" smtClean="0"/>
              <a:t>2015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pt-BR" dirty="0" smtClean="0"/>
              <a:t>Sessão 19</a:t>
            </a:r>
            <a:endParaRPr lang="pt-BR" dirty="0"/>
          </a:p>
        </p:txBody>
      </p:sp>
      <p:sp>
        <p:nvSpPr>
          <p:cNvPr id="512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4C9764-3C75-4BD6-AE20-754FEFC2720E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92547" y="1816471"/>
            <a:ext cx="7941195" cy="1468513"/>
          </a:xfrm>
          <a:prstGeom prst="rect">
            <a:avLst/>
          </a:prstGeom>
          <a:solidFill>
            <a:schemeClr val="bg1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300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>
          <a:xfrm>
            <a:off x="457200" y="3141663"/>
            <a:ext cx="8229600" cy="762000"/>
          </a:xfrm>
        </p:spPr>
        <p:txBody>
          <a:bodyPr/>
          <a:lstStyle/>
          <a:p>
            <a:r>
              <a:rPr lang="en-US" altLang="pt-BR" sz="3600" b="1" dirty="0" smtClean="0"/>
              <a:t>2. </a:t>
            </a:r>
            <a:r>
              <a:rPr lang="en-US" altLang="pt-BR" sz="3600" b="1" dirty="0" err="1" smtClean="0"/>
              <a:t>Métodos</a:t>
            </a:r>
            <a:r>
              <a:rPr lang="en-US" altLang="pt-BR" sz="3600" b="1" dirty="0" smtClean="0"/>
              <a:t> de </a:t>
            </a:r>
            <a:r>
              <a:rPr lang="en-US" altLang="pt-BR" sz="3600" b="1" i="1" dirty="0" smtClean="0"/>
              <a:t>Shrinkage</a:t>
            </a:r>
            <a:r>
              <a:rPr lang="en-US" altLang="pt-BR" sz="3600" b="1" dirty="0" smtClean="0"/>
              <a:t> (Cap 13)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2014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6149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FA8F0F-D886-4240-9B32-327D3FE28582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6" name="Espaço Reservado para Data 3"/>
          <p:cNvSpPr txBox="1">
            <a:spLocks/>
          </p:cNvSpPr>
          <p:nvPr/>
        </p:nvSpPr>
        <p:spPr>
          <a:xfrm>
            <a:off x="467544" y="6381328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mtClean="0"/>
              <a:t>2015</a:t>
            </a:r>
            <a:endParaRPr lang="pt-BR" dirty="0"/>
          </a:p>
        </p:txBody>
      </p:sp>
      <p:sp>
        <p:nvSpPr>
          <p:cNvPr id="7" name="Espaço Reservado para Rodapé 4"/>
          <p:cNvSpPr txBox="1">
            <a:spLocks/>
          </p:cNvSpPr>
          <p:nvPr/>
        </p:nvSpPr>
        <p:spPr>
          <a:xfrm>
            <a:off x="3134544" y="6381328"/>
            <a:ext cx="2895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dirty="0" smtClean="0"/>
              <a:t>Sessão 19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9403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57800"/>
          </a:xfrm>
        </p:spPr>
        <p:txBody>
          <a:bodyPr/>
          <a:lstStyle/>
          <a:p>
            <a:r>
              <a:rPr lang="en-US" altLang="pt-BR" sz="2400" dirty="0" err="1" smtClean="0"/>
              <a:t>Quando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há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falta</a:t>
            </a:r>
            <a:r>
              <a:rPr lang="en-US" altLang="pt-BR" sz="2400" dirty="0" smtClean="0"/>
              <a:t> de </a:t>
            </a:r>
            <a:r>
              <a:rPr lang="en-US" altLang="pt-BR" sz="2400" dirty="0" err="1" smtClean="0"/>
              <a:t>calibração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em</a:t>
            </a:r>
            <a:r>
              <a:rPr lang="en-US" altLang="pt-BR" sz="2400" dirty="0" smtClean="0"/>
              <a:t> um </a:t>
            </a:r>
            <a:r>
              <a:rPr lang="en-US" altLang="pt-BR" sz="2400" dirty="0" err="1" smtClean="0"/>
              <a:t>modelo</a:t>
            </a:r>
            <a:r>
              <a:rPr lang="en-US" altLang="pt-BR" sz="2400" dirty="0" smtClean="0"/>
              <a:t>, </a:t>
            </a:r>
            <a:r>
              <a:rPr lang="en-US" altLang="pt-BR" sz="2400" dirty="0" err="1" smtClean="0"/>
              <a:t>uma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alternativa</a:t>
            </a:r>
            <a:r>
              <a:rPr lang="en-US" altLang="pt-BR" sz="2400" dirty="0" smtClean="0"/>
              <a:t> é </a:t>
            </a:r>
            <a:r>
              <a:rPr lang="en-US" altLang="pt-BR" sz="2400" dirty="0" err="1" smtClean="0"/>
              <a:t>introduzir</a:t>
            </a:r>
            <a:r>
              <a:rPr lang="en-US" altLang="pt-BR" sz="2400" dirty="0" smtClean="0"/>
              <a:t> um </a:t>
            </a:r>
            <a:r>
              <a:rPr lang="en-US" altLang="pt-BR" sz="2400" dirty="0" err="1" smtClean="0"/>
              <a:t>viés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aos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efeitos</a:t>
            </a:r>
            <a:r>
              <a:rPr lang="en-US" altLang="pt-BR" sz="2400" dirty="0" smtClean="0"/>
              <a:t> dos </a:t>
            </a:r>
            <a:r>
              <a:rPr lang="en-US" altLang="pt-BR" sz="2400" dirty="0" err="1" smtClean="0"/>
              <a:t>preditores</a:t>
            </a:r>
            <a:r>
              <a:rPr lang="en-US" altLang="pt-BR" sz="2400" dirty="0"/>
              <a:t> </a:t>
            </a:r>
            <a:r>
              <a:rPr lang="en-US" altLang="pt-BR" sz="2400" dirty="0" smtClean="0"/>
              <a:t>para </a:t>
            </a:r>
            <a:r>
              <a:rPr lang="en-US" altLang="pt-BR" sz="2400" dirty="0" err="1" smtClean="0"/>
              <a:t>levar</a:t>
            </a:r>
            <a:r>
              <a:rPr lang="en-US" altLang="pt-BR" sz="2400" dirty="0" smtClean="0"/>
              <a:t> a </a:t>
            </a:r>
            <a:r>
              <a:rPr lang="en-US" altLang="pt-BR" sz="2400" dirty="0" err="1" smtClean="0"/>
              <a:t>melhores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predições</a:t>
            </a:r>
            <a:r>
              <a:rPr lang="en-US" altLang="pt-BR" sz="2400" dirty="0" smtClean="0"/>
              <a:t>.</a:t>
            </a:r>
          </a:p>
          <a:p>
            <a:r>
              <a:rPr lang="en-US" altLang="pt-BR" sz="2400" dirty="0" smtClean="0"/>
              <a:t>Este </a:t>
            </a:r>
            <a:r>
              <a:rPr lang="en-US" altLang="pt-BR" sz="2400" dirty="0" err="1" smtClean="0"/>
              <a:t>viés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deve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ter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como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objetivo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reduzir</a:t>
            </a:r>
            <a:r>
              <a:rPr lang="en-US" altLang="pt-BR" sz="2400" dirty="0" smtClean="0"/>
              <a:t> as </a:t>
            </a:r>
            <a:r>
              <a:rPr lang="en-US" altLang="pt-BR" sz="2400" dirty="0" err="1" smtClean="0"/>
              <a:t>peculiaridades</a:t>
            </a:r>
            <a:r>
              <a:rPr lang="en-US" altLang="pt-BR" sz="2400" dirty="0" smtClean="0"/>
              <a:t> da </a:t>
            </a:r>
            <a:r>
              <a:rPr lang="en-US" altLang="pt-BR" sz="2400" dirty="0" err="1" smtClean="0"/>
              <a:t>amostra</a:t>
            </a:r>
            <a:r>
              <a:rPr lang="en-US" altLang="pt-BR" sz="2400" dirty="0" smtClean="0"/>
              <a:t> e </a:t>
            </a:r>
            <a:r>
              <a:rPr lang="en-US" altLang="pt-BR" sz="2400" dirty="0" err="1" smtClean="0"/>
              <a:t>tornar</a:t>
            </a:r>
            <a:r>
              <a:rPr lang="en-US" altLang="pt-BR" sz="2400" dirty="0" smtClean="0"/>
              <a:t> as </a:t>
            </a:r>
            <a:r>
              <a:rPr lang="en-US" altLang="pt-BR" sz="2400" dirty="0" err="1" smtClean="0"/>
              <a:t>predições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mais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robustas</a:t>
            </a:r>
            <a:endParaRPr lang="en-US" altLang="pt-BR" sz="2400" dirty="0"/>
          </a:p>
          <a:p>
            <a:r>
              <a:rPr lang="en-US" altLang="pt-BR" sz="2400" dirty="0" smtClean="0"/>
              <a:t>Uma </a:t>
            </a:r>
            <a:r>
              <a:rPr lang="en-US" altLang="pt-BR" sz="2400" dirty="0" err="1" smtClean="0"/>
              <a:t>alternativa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seria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reduzir</a:t>
            </a:r>
            <a:r>
              <a:rPr lang="en-US" altLang="pt-BR" sz="2400" dirty="0" smtClean="0"/>
              <a:t> o </a:t>
            </a:r>
            <a:r>
              <a:rPr lang="en-US" altLang="pt-BR" sz="2400" dirty="0" err="1" smtClean="0"/>
              <a:t>efeito</a:t>
            </a:r>
            <a:r>
              <a:rPr lang="en-US" altLang="pt-BR" sz="2400" dirty="0" smtClean="0"/>
              <a:t> de </a:t>
            </a:r>
            <a:r>
              <a:rPr lang="en-US" altLang="pt-BR" sz="2400" dirty="0" err="1" smtClean="0"/>
              <a:t>cada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preditor</a:t>
            </a:r>
            <a:r>
              <a:rPr lang="en-US" altLang="pt-BR" sz="2400" dirty="0" smtClean="0"/>
              <a:t>.</a:t>
            </a:r>
          </a:p>
          <a:p>
            <a:r>
              <a:rPr lang="en-US" altLang="pt-BR" sz="2400" dirty="0" err="1" smtClean="0"/>
              <a:t>Os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métodos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que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reduzem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sistematicamente</a:t>
            </a:r>
            <a:r>
              <a:rPr lang="en-US" altLang="pt-BR" sz="2400" dirty="0" smtClean="0"/>
              <a:t> o </a:t>
            </a:r>
            <a:r>
              <a:rPr lang="en-US" altLang="pt-BR" sz="2400" dirty="0" err="1" smtClean="0"/>
              <a:t>efeito</a:t>
            </a:r>
            <a:r>
              <a:rPr lang="en-US" altLang="pt-BR" sz="2400" dirty="0" smtClean="0"/>
              <a:t> dos </a:t>
            </a:r>
            <a:r>
              <a:rPr lang="en-US" altLang="pt-BR" sz="2400" dirty="0" err="1" smtClean="0"/>
              <a:t>preditores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em</a:t>
            </a:r>
            <a:r>
              <a:rPr lang="en-US" altLang="pt-BR" sz="2400" dirty="0" smtClean="0"/>
              <a:t> um </a:t>
            </a:r>
            <a:r>
              <a:rPr lang="en-US" altLang="pt-BR" sz="2400" dirty="0" err="1" smtClean="0"/>
              <a:t>modelo</a:t>
            </a:r>
            <a:r>
              <a:rPr lang="en-US" altLang="pt-BR" sz="2400" dirty="0" smtClean="0"/>
              <a:t> linear é </a:t>
            </a:r>
            <a:r>
              <a:rPr lang="en-US" altLang="pt-BR" sz="2400" dirty="0" err="1" smtClean="0"/>
              <a:t>chamado</a:t>
            </a:r>
            <a:r>
              <a:rPr lang="en-US" altLang="pt-BR" sz="2400" dirty="0" smtClean="0"/>
              <a:t> de </a:t>
            </a:r>
            <a:r>
              <a:rPr lang="en-US" altLang="pt-BR" sz="2400" i="1" dirty="0" smtClean="0"/>
              <a:t>shrinkage</a:t>
            </a:r>
            <a:r>
              <a:rPr lang="en-US" altLang="pt-BR" sz="2400" dirty="0" smtClean="0"/>
              <a:t>.</a:t>
            </a:r>
          </a:p>
          <a:p>
            <a:r>
              <a:rPr lang="en-US" altLang="pt-BR" sz="2400" dirty="0" smtClean="0"/>
              <a:t>São </a:t>
            </a:r>
            <a:r>
              <a:rPr lang="en-US" altLang="pt-BR" sz="2400" dirty="0" err="1" smtClean="0"/>
              <a:t>estes</a:t>
            </a:r>
            <a:r>
              <a:rPr lang="en-US" altLang="pt-BR" sz="2400" dirty="0" smtClean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pt-BR" sz="2000" dirty="0" smtClean="0"/>
              <a:t>Shrinkage </a:t>
            </a:r>
            <a:r>
              <a:rPr lang="en-US" altLang="pt-BR" sz="2000" dirty="0" err="1" smtClean="0"/>
              <a:t>uniforme</a:t>
            </a:r>
            <a:endParaRPr lang="en-US" altLang="pt-BR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altLang="pt-BR" sz="2000" dirty="0" smtClean="0"/>
              <a:t>Shrinkage </a:t>
            </a:r>
            <a:r>
              <a:rPr lang="en-US" altLang="pt-BR" sz="2000" dirty="0" err="1" smtClean="0"/>
              <a:t>por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Máxima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Verossimilhança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Penalizada</a:t>
            </a:r>
            <a:endParaRPr lang="en-US" altLang="pt-BR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altLang="pt-BR" sz="2000" dirty="0" smtClean="0"/>
              <a:t>Shrinkage LASSO</a:t>
            </a:r>
          </a:p>
          <a:p>
            <a:pPr marL="914400" lvl="1" indent="-457200">
              <a:buFont typeface="+mj-lt"/>
              <a:buAutoNum type="arabicPeriod"/>
            </a:pPr>
            <a:endParaRPr lang="en-US" altLang="pt-BR" sz="20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2</a:t>
            </a:r>
          </a:p>
        </p:txBody>
      </p:sp>
      <p:sp>
        <p:nvSpPr>
          <p:cNvPr id="61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5A0526-8DA6-4EA4-B049-4717BAA0A26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r>
              <a:rPr lang="en-US" altLang="pt-BR" sz="2000" b="1" dirty="0" smtClean="0"/>
              <a:t>2. </a:t>
            </a:r>
            <a:r>
              <a:rPr lang="en-US" altLang="pt-BR" sz="2000" b="1" dirty="0" err="1" smtClean="0"/>
              <a:t>Métodos</a:t>
            </a:r>
            <a:r>
              <a:rPr lang="en-US" altLang="pt-BR" sz="2000" b="1" dirty="0" smtClean="0"/>
              <a:t> de Shrinkage (Cap 13)</a:t>
            </a:r>
          </a:p>
        </p:txBody>
      </p:sp>
      <p:sp>
        <p:nvSpPr>
          <p:cNvPr id="7" name="Título 2"/>
          <p:cNvSpPr txBox="1">
            <a:spLocks/>
          </p:cNvSpPr>
          <p:nvPr/>
        </p:nvSpPr>
        <p:spPr bwMode="auto">
          <a:xfrm>
            <a:off x="652773" y="702246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sz="3600" b="1" dirty="0" err="1" smtClean="0"/>
              <a:t>Introdução</a:t>
            </a:r>
            <a:endParaRPr lang="en-US" altLang="pt-BR" sz="3600" b="1" dirty="0"/>
          </a:p>
        </p:txBody>
      </p:sp>
      <p:sp>
        <p:nvSpPr>
          <p:cNvPr id="9" name="Espaço Reservado para Data 3"/>
          <p:cNvSpPr txBox="1">
            <a:spLocks/>
          </p:cNvSpPr>
          <p:nvPr/>
        </p:nvSpPr>
        <p:spPr>
          <a:xfrm>
            <a:off x="467544" y="6381328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mtClean="0"/>
              <a:t>2015</a:t>
            </a:r>
            <a:endParaRPr lang="pt-BR" dirty="0"/>
          </a:p>
        </p:txBody>
      </p:sp>
      <p:sp>
        <p:nvSpPr>
          <p:cNvPr id="10" name="Espaço Reservado para Rodapé 4"/>
          <p:cNvSpPr txBox="1">
            <a:spLocks/>
          </p:cNvSpPr>
          <p:nvPr/>
        </p:nvSpPr>
        <p:spPr>
          <a:xfrm>
            <a:off x="3134544" y="6381328"/>
            <a:ext cx="2895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dirty="0" smtClean="0"/>
              <a:t>Sessão 19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095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Rodapé 4"/>
          <p:cNvSpPr txBox="1">
            <a:spLocks/>
          </p:cNvSpPr>
          <p:nvPr/>
        </p:nvSpPr>
        <p:spPr>
          <a:xfrm>
            <a:off x="3134544" y="6381328"/>
            <a:ext cx="2895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dirty="0" smtClean="0"/>
              <a:t>Sessão 19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7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87413"/>
                <a:ext cx="8229600" cy="4525963"/>
              </a:xfrm>
            </p:spPr>
            <p:txBody>
              <a:bodyPr/>
              <a:lstStyle/>
              <a:p>
                <a:r>
                  <a:rPr lang="en-US" altLang="pt-BR" sz="2400" dirty="0" smtClean="0"/>
                  <a:t>Uma </a:t>
                </a:r>
                <a:r>
                  <a:rPr lang="en-US" altLang="pt-BR" sz="2400" dirty="0" err="1" smtClean="0"/>
                  <a:t>opção</a:t>
                </a:r>
                <a:r>
                  <a:rPr lang="en-US" altLang="pt-BR" sz="2400" dirty="0" smtClean="0"/>
                  <a:t> de shrinkage </a:t>
                </a:r>
                <a:r>
                  <a:rPr lang="en-US" altLang="pt-BR" sz="2400" dirty="0" err="1" smtClean="0"/>
                  <a:t>uniforme</a:t>
                </a:r>
                <a:r>
                  <a:rPr lang="en-US" altLang="pt-BR" sz="2400" dirty="0" smtClean="0"/>
                  <a:t> é </a:t>
                </a:r>
                <a:r>
                  <a:rPr lang="en-US" altLang="pt-BR" sz="2400" dirty="0" err="1" smtClean="0"/>
                  <a:t>calculada</a:t>
                </a:r>
                <a:r>
                  <a:rPr lang="en-US" altLang="pt-BR" sz="2400" dirty="0" smtClean="0"/>
                  <a:t> </a:t>
                </a:r>
                <a:r>
                  <a:rPr lang="en-US" altLang="pt-BR" sz="2400" dirty="0" err="1" smtClean="0"/>
                  <a:t>por</a:t>
                </a:r>
                <a:r>
                  <a:rPr lang="en-US" altLang="pt-BR" sz="2400" dirty="0" smtClean="0"/>
                  <a:t>:</a:t>
                </a:r>
              </a:p>
              <a:p>
                <a:endParaRPr lang="en-US" altLang="pt-BR" sz="2400" dirty="0"/>
              </a:p>
              <a:p>
                <a:r>
                  <a:rPr lang="en-US" altLang="pt-BR" sz="2400" dirty="0" err="1" smtClean="0"/>
                  <a:t>Em</a:t>
                </a:r>
                <a:r>
                  <a:rPr lang="en-US" altLang="pt-BR" sz="2400" dirty="0" smtClean="0"/>
                  <a:t> </a:t>
                </a:r>
                <a:r>
                  <a:rPr lang="en-US" altLang="pt-BR" sz="2400" dirty="0" err="1" smtClean="0"/>
                  <a:t>que</a:t>
                </a:r>
                <a:r>
                  <a:rPr lang="en-US" altLang="pt-BR" sz="2400" dirty="0" smtClean="0"/>
                  <a:t>     é a </a:t>
                </a:r>
                <a:r>
                  <a:rPr lang="en-US" altLang="pt-BR" sz="2400" dirty="0" err="1" smtClean="0"/>
                  <a:t>estatística</a:t>
                </a:r>
                <a:r>
                  <a:rPr lang="en-US" altLang="pt-BR" sz="2400" dirty="0" smtClean="0"/>
                  <a:t> de </a:t>
                </a:r>
                <a:r>
                  <a:rPr lang="en-US" altLang="pt-BR" sz="2400" dirty="0" err="1" smtClean="0"/>
                  <a:t>razão</a:t>
                </a:r>
                <a:r>
                  <a:rPr lang="en-US" altLang="pt-BR" sz="2400" dirty="0" smtClean="0"/>
                  <a:t> de </a:t>
                </a:r>
                <a:r>
                  <a:rPr lang="en-US" altLang="pt-BR" sz="2400" dirty="0" err="1" smtClean="0"/>
                  <a:t>verossimilhanças</a:t>
                </a:r>
                <a:r>
                  <a:rPr lang="en-US" altLang="pt-BR" sz="2400" dirty="0" smtClean="0"/>
                  <a:t> e </a:t>
                </a:r>
                <a:r>
                  <a:rPr lang="en-US" altLang="pt-BR" sz="2400" i="1" dirty="0" err="1" smtClean="0"/>
                  <a:t>df</a:t>
                </a:r>
                <a:r>
                  <a:rPr lang="en-US" altLang="pt-BR" sz="2400" i="1" dirty="0" smtClean="0"/>
                  <a:t> </a:t>
                </a:r>
                <a:r>
                  <a:rPr lang="en-US" altLang="pt-BR" sz="2400" dirty="0" err="1" smtClean="0"/>
                  <a:t>são</a:t>
                </a:r>
                <a:r>
                  <a:rPr lang="en-US" altLang="pt-BR" sz="2400" dirty="0" smtClean="0"/>
                  <a:t> </a:t>
                </a:r>
                <a:r>
                  <a:rPr lang="en-US" altLang="pt-BR" sz="2400" dirty="0" err="1" smtClean="0"/>
                  <a:t>os</a:t>
                </a:r>
                <a:r>
                  <a:rPr lang="en-US" altLang="pt-BR" sz="2400" dirty="0" smtClean="0"/>
                  <a:t> </a:t>
                </a:r>
                <a:r>
                  <a:rPr lang="en-US" altLang="pt-BR" sz="2400" dirty="0" err="1" smtClean="0"/>
                  <a:t>graus</a:t>
                </a:r>
                <a:r>
                  <a:rPr lang="en-US" altLang="pt-BR" sz="2400" dirty="0" smtClean="0"/>
                  <a:t> de </a:t>
                </a:r>
                <a:r>
                  <a:rPr lang="en-US" altLang="pt-BR" sz="2400" dirty="0" err="1" smtClean="0"/>
                  <a:t>liberdade</a:t>
                </a:r>
                <a:r>
                  <a:rPr lang="en-US" altLang="pt-BR" sz="2400" dirty="0" smtClean="0"/>
                  <a:t> do </a:t>
                </a:r>
                <a:r>
                  <a:rPr lang="en-US" altLang="pt-BR" sz="2400" dirty="0" err="1" smtClean="0"/>
                  <a:t>modelo</a:t>
                </a:r>
                <a:r>
                  <a:rPr lang="en-US" altLang="pt-BR" sz="2400" dirty="0" smtClean="0"/>
                  <a:t>.</a:t>
                </a:r>
                <a:endParaRPr lang="en-US" altLang="pt-BR" sz="2400" dirty="0"/>
              </a:p>
              <a:p>
                <a:r>
                  <a:rPr lang="en-US" altLang="pt-BR" sz="2400" dirty="0" err="1" smtClean="0"/>
                  <a:t>Outra</a:t>
                </a:r>
                <a:r>
                  <a:rPr lang="en-US" altLang="pt-BR" sz="2400" dirty="0" smtClean="0"/>
                  <a:t> </a:t>
                </a:r>
                <a:r>
                  <a:rPr lang="en-US" altLang="pt-BR" sz="2400" dirty="0" err="1"/>
                  <a:t>opção</a:t>
                </a:r>
                <a:r>
                  <a:rPr lang="en-US" altLang="pt-BR" sz="2400" dirty="0"/>
                  <a:t> </a:t>
                </a:r>
                <a:r>
                  <a:rPr lang="en-US" altLang="pt-BR" sz="2400" dirty="0" err="1"/>
                  <a:t>seria</a:t>
                </a:r>
                <a:r>
                  <a:rPr lang="en-US" altLang="pt-BR" sz="2400" dirty="0"/>
                  <a:t> </a:t>
                </a:r>
                <a:r>
                  <a:rPr lang="en-US" altLang="pt-BR" sz="2400" dirty="0" smtClean="0"/>
                  <a:t>utilizer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0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pt-BR" altLang="pt-BR" sz="2000" i="1">
                            <a:latin typeface="Cambria Math" panose="02040503050406030204" pitchFamily="18" charset="0"/>
                          </a:rPr>
                          <m:t>𝑜𝑣𝑒𝑟𝑎𝑙𝑙</m:t>
                        </m:r>
                      </m:sub>
                    </m:sSub>
                  </m:oMath>
                </a14:m>
                <a:r>
                  <a:rPr lang="en-US" altLang="pt-BR" sz="2000" dirty="0" smtClean="0"/>
                  <a:t> </a:t>
                </a:r>
                <a:r>
                  <a:rPr lang="en-US" altLang="pt-BR" sz="2400" dirty="0"/>
                  <a:t>obtido </a:t>
                </a:r>
                <a:r>
                  <a:rPr lang="en-US" altLang="pt-BR" sz="2400" dirty="0" err="1"/>
                  <a:t>na</a:t>
                </a:r>
                <a:r>
                  <a:rPr lang="en-US" altLang="pt-BR" sz="2400" dirty="0"/>
                  <a:t> </a:t>
                </a:r>
                <a:r>
                  <a:rPr lang="en-US" altLang="pt-BR" sz="2400" dirty="0" err="1"/>
                  <a:t>calibração</a:t>
                </a:r>
                <a:r>
                  <a:rPr lang="en-US" altLang="pt-BR" sz="2400" dirty="0"/>
                  <a:t> da </a:t>
                </a:r>
                <a:r>
                  <a:rPr lang="en-US" altLang="pt-BR" sz="2400" dirty="0" err="1"/>
                  <a:t>validade</a:t>
                </a:r>
                <a:r>
                  <a:rPr lang="en-US" altLang="pt-BR" sz="2400" dirty="0"/>
                  <a:t> </a:t>
                </a:r>
                <a:r>
                  <a:rPr lang="en-US" altLang="pt-BR" sz="2400" dirty="0" err="1"/>
                  <a:t>interna</a:t>
                </a:r>
                <a:r>
                  <a:rPr lang="en-US" altLang="pt-BR" sz="2400" dirty="0"/>
                  <a:t> (bootstrap).</a:t>
                </a:r>
              </a:p>
              <a:p>
                <a:endParaRPr lang="en-US" altLang="pt-BR" sz="2400" dirty="0" smtClean="0"/>
              </a:p>
              <a:p>
                <a:endParaRPr lang="en-US" altLang="pt-BR" sz="2400" dirty="0" smtClean="0"/>
              </a:p>
              <a:p>
                <a:pPr marL="0" indent="0">
                  <a:buNone/>
                </a:pPr>
                <a:endParaRPr lang="en-US" altLang="pt-BR" sz="2400" dirty="0" smtClean="0"/>
              </a:p>
            </p:txBody>
          </p:sp>
        </mc:Choice>
        <mc:Fallback xmlns="">
          <p:sp>
            <p:nvSpPr>
              <p:cNvPr id="6147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87413"/>
                <a:ext cx="8229600" cy="4525963"/>
              </a:xfrm>
              <a:blipFill rotWithShape="0">
                <a:blip r:embed="rId5"/>
                <a:stretch>
                  <a:fillRect l="-963" t="-1077" r="-44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61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5A0526-8DA6-4EA4-B049-4717BAA0A26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r>
              <a:rPr lang="en-US" altLang="pt-BR" sz="2000" b="1" dirty="0" smtClean="0"/>
              <a:t>2. </a:t>
            </a:r>
            <a:r>
              <a:rPr lang="en-US" altLang="pt-BR" sz="2000" b="1" dirty="0" err="1" smtClean="0"/>
              <a:t>Métodos</a:t>
            </a:r>
            <a:r>
              <a:rPr lang="en-US" altLang="pt-BR" sz="2000" b="1" dirty="0" smtClean="0"/>
              <a:t> de Shrinkage (Cap 13)</a:t>
            </a:r>
          </a:p>
        </p:txBody>
      </p:sp>
      <p:sp>
        <p:nvSpPr>
          <p:cNvPr id="7" name="Título 2"/>
          <p:cNvSpPr txBox="1">
            <a:spLocks/>
          </p:cNvSpPr>
          <p:nvPr/>
        </p:nvSpPr>
        <p:spPr bwMode="auto">
          <a:xfrm>
            <a:off x="652773" y="702246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sz="2800" b="1" dirty="0" smtClean="0"/>
              <a:t>1. Shrinkage </a:t>
            </a:r>
            <a:r>
              <a:rPr lang="en-US" altLang="pt-BR" sz="2800" b="1" dirty="0" err="1" smtClean="0"/>
              <a:t>uniforme</a:t>
            </a:r>
            <a:endParaRPr lang="en-US" altLang="pt-BR" sz="2800" b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38141" y="2791469"/>
            <a:ext cx="3185987" cy="34429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07704" y="3223517"/>
            <a:ext cx="250979" cy="288032"/>
          </a:xfrm>
          <a:prstGeom prst="rect">
            <a:avLst/>
          </a:prstGeom>
        </p:spPr>
      </p:pic>
      <p:sp>
        <p:nvSpPr>
          <p:cNvPr id="10" name="Espaço Reservado para Data 3"/>
          <p:cNvSpPr txBox="1">
            <a:spLocks/>
          </p:cNvSpPr>
          <p:nvPr/>
        </p:nvSpPr>
        <p:spPr>
          <a:xfrm>
            <a:off x="467544" y="6381328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mtClean="0"/>
              <a:t>2015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1678771" y="4880186"/>
                <a:ext cx="2579168" cy="3206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pt-B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pt-BR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pt-BR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pt-BR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pt-BR" sz="20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BR" sz="2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̂"/>
                              <m:ctrlPr>
                                <a:rPr lang="pt-BR" sz="20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BR" sz="20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</m:acc>
                        </m:e>
                        <m:sup>
                          <m:r>
                            <a:rPr lang="pt-BR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pt-BR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pt-BR" sz="2000" dirty="0"/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8771" y="4880186"/>
                <a:ext cx="2579168" cy="320601"/>
              </a:xfrm>
              <a:prstGeom prst="rect">
                <a:avLst/>
              </a:prstGeom>
              <a:blipFill rotWithShape="0">
                <a:blip r:embed="rId8"/>
                <a:stretch>
                  <a:fillRect l="-1418" t="-23077" r="-3783" b="-1153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ixaDeTexto 13"/>
              <p:cNvSpPr txBox="1"/>
              <p:nvPr/>
            </p:nvSpPr>
            <p:spPr>
              <a:xfrm>
                <a:off x="5148064" y="4807693"/>
                <a:ext cx="2532808" cy="3286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𝑜𝑣𝑒𝑟𝑎𝑙𝑙</m:t>
                          </m:r>
                        </m:sub>
                      </m:sSub>
                      <m:r>
                        <a:rPr lang="pt-B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sz="20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pt-BR" sz="2000" b="0" i="1" smtClean="0">
                          <a:latin typeface="Cambria Math" panose="02040503050406030204" pitchFamily="18" charset="0"/>
                        </a:rPr>
                        <m:t>é</m:t>
                      </m:r>
                      <m:r>
                        <a:rPr lang="pt-BR" sz="2000" b="0" i="1" smtClean="0">
                          <a:latin typeface="Cambria Math" panose="02040503050406030204" pitchFamily="18" charset="0"/>
                        </a:rPr>
                        <m:t>𝑑𝑖𝑎</m:t>
                      </m:r>
                      <m:r>
                        <a:rPr lang="pt-BR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pt-BR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d>
                            <m:dPr>
                              <m:ctrlPr>
                                <a:rPr lang="pt-B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t-BR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sup>
                      </m:sSup>
                      <m:r>
                        <a:rPr lang="pt-BR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t-BR" sz="2000" dirty="0"/>
              </a:p>
            </p:txBody>
          </p:sp>
        </mc:Choice>
        <mc:Fallback xmlns="">
          <p:sp>
            <p:nvSpPr>
              <p:cNvPr id="14" name="CaixaDe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4807693"/>
                <a:ext cx="2532808" cy="328680"/>
              </a:xfrm>
              <a:prstGeom prst="rect">
                <a:avLst/>
              </a:prstGeom>
              <a:blipFill rotWithShape="0">
                <a:blip r:embed="rId9"/>
                <a:stretch>
                  <a:fillRect l="-1683" r="-3125" b="-3518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tângulo 8"/>
              <p:cNvSpPr/>
              <p:nvPr/>
            </p:nvSpPr>
            <p:spPr>
              <a:xfrm>
                <a:off x="3707904" y="5343687"/>
                <a:ext cx="156247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altLang="pt-BR" sz="2000" b="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pt-BR" altLang="pt-BR" sz="2000" b="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altLang="pt-B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sz="2000" b="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pt-BR" altLang="pt-BR" sz="2000" b="0" i="1">
                              <a:latin typeface="Cambria Math" panose="02040503050406030204" pitchFamily="18" charset="0"/>
                            </a:rPr>
                            <m:t>𝑜𝑣𝑒𝑟𝑎𝑙𝑙</m:t>
                          </m:r>
                        </m:sub>
                      </m:sSub>
                    </m:oMath>
                  </m:oMathPara>
                </a14:m>
                <a:endParaRPr lang="pt-BR" sz="2000" dirty="0"/>
              </a:p>
            </p:txBody>
          </p:sp>
        </mc:Choice>
        <mc:Fallback xmlns="">
          <p:sp>
            <p:nvSpPr>
              <p:cNvPr id="9" name="Retâ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5343687"/>
                <a:ext cx="1562479" cy="400110"/>
              </a:xfrm>
              <a:prstGeom prst="rect">
                <a:avLst/>
              </a:prstGeom>
              <a:blipFill rotWithShape="0">
                <a:blip r:embed="rId10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tângulo 12"/>
              <p:cNvSpPr/>
              <p:nvPr/>
            </p:nvSpPr>
            <p:spPr>
              <a:xfrm>
                <a:off x="3334506" y="1807192"/>
                <a:ext cx="163750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altLang="pt-B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pt-BR" altLang="pt-B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𝑠h𝑟</m:t>
                          </m:r>
                        </m:sub>
                      </m:sSub>
                      <m:r>
                        <a:rPr lang="pt-BR" altLang="pt-B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pt-BR" altLang="pt-B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pt-BR" altLang="pt-B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pt-BR" altLang="pt-B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pt-BR" altLang="pt-BR" sz="200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tâ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4506" y="1807192"/>
                <a:ext cx="1637500" cy="400110"/>
              </a:xfrm>
              <a:prstGeom prst="rect">
                <a:avLst/>
              </a:prstGeom>
              <a:blipFill rotWithShape="0">
                <a:blip r:embed="rId12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tângulo 15"/>
          <p:cNvSpPr/>
          <p:nvPr/>
        </p:nvSpPr>
        <p:spPr>
          <a:xfrm>
            <a:off x="454217" y="1441635"/>
            <a:ext cx="12234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pt-BR" sz="2400" dirty="0" err="1">
                <a:latin typeface="+mn-lt"/>
                <a:cs typeface="+mn-cs"/>
              </a:rPr>
              <a:t>Ideia</a:t>
            </a:r>
            <a:r>
              <a:rPr lang="en-US" altLang="pt-BR" sz="2400" dirty="0">
                <a:latin typeface="+mn-lt"/>
                <a:cs typeface="+mn-cs"/>
              </a:rPr>
              <a:t>:</a:t>
            </a:r>
            <a:endParaRPr lang="pt-BR" sz="24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5229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3865" x="571500" y="5000625"/>
          <p14:tracePt t="4616" x="561975" y="5000625"/>
          <p14:tracePt t="4648" x="561975" y="4991100"/>
          <p14:tracePt t="4699" x="554038" y="4991100"/>
          <p14:tracePt t="4732" x="554038" y="4983163"/>
          <p14:tracePt t="4749" x="544513" y="4973638"/>
          <p14:tracePt t="4765" x="536575" y="4973638"/>
          <p14:tracePt t="4783" x="536575" y="4965700"/>
          <p14:tracePt t="4799" x="527050" y="4965700"/>
          <p14:tracePt t="4816" x="509588" y="4946650"/>
          <p14:tracePt t="4833" x="490538" y="4946650"/>
          <p14:tracePt t="4849" x="455613" y="4911725"/>
          <p14:tracePt t="4866" x="374650" y="4867275"/>
          <p14:tracePt t="4883" x="347663" y="4840288"/>
          <p14:tracePt t="4899" x="312738" y="4803775"/>
          <p14:tracePt t="4916" x="268288" y="4768850"/>
          <p14:tracePt t="4933" x="231775" y="4714875"/>
          <p14:tracePt t="4949" x="187325" y="4643438"/>
          <p14:tracePt t="4966" x="107950" y="4500563"/>
          <p14:tracePt t="5317" x="0" y="2187575"/>
          <p14:tracePt t="5334" x="17463" y="2152650"/>
          <p14:tracePt t="5350" x="53975" y="2108200"/>
          <p14:tracePt t="5367" x="107950" y="2062163"/>
          <p14:tracePt t="5384" x="160338" y="2009775"/>
          <p14:tracePt t="5400" x="187325" y="1982788"/>
          <p14:tracePt t="5418" x="214313" y="1965325"/>
          <p14:tracePt t="5434" x="295275" y="1901825"/>
          <p14:tracePt t="5451" x="366713" y="1866900"/>
          <p14:tracePt t="5468" x="455613" y="1822450"/>
          <p14:tracePt t="5484" x="509588" y="1785938"/>
          <p14:tracePt t="5501" x="581025" y="1741488"/>
          <p14:tracePt t="5518" x="679450" y="1704975"/>
          <p14:tracePt t="5534" x="768350" y="1660525"/>
          <p14:tracePt t="5551" x="847725" y="1625600"/>
          <p14:tracePt t="5568" x="857250" y="1625600"/>
          <p14:tracePt t="7925" x="857250" y="1589088"/>
          <p14:tracePt t="7941" x="839788" y="1589088"/>
          <p14:tracePt t="7957" x="830263" y="1589088"/>
          <p14:tracePt t="8459" x="822325" y="1589088"/>
          <p14:tracePt t="8493" x="812800" y="1589088"/>
          <p14:tracePt t="8509" x="812800" y="1608138"/>
          <p14:tracePt t="8526" x="812800" y="1652588"/>
          <p14:tracePt t="8542" x="812800" y="1697038"/>
          <p14:tracePt t="8559" x="830263" y="1724025"/>
          <p14:tracePt t="8576" x="830263" y="1731963"/>
          <p14:tracePt t="8593" x="847725" y="1751013"/>
          <p14:tracePt t="9462" x="847725" y="1758950"/>
          <p14:tracePt t="9479" x="884238" y="1785938"/>
          <p14:tracePt t="9495" x="919163" y="1812925"/>
          <p14:tracePt t="9512" x="946150" y="1822450"/>
          <p14:tracePt t="9529" x="965200" y="1847850"/>
          <p14:tracePt t="9546" x="1000125" y="1866900"/>
          <p14:tracePt t="9562" x="1017588" y="1874838"/>
          <p14:tracePt t="9579" x="1044575" y="1884363"/>
          <p14:tracePt t="9596" x="1089025" y="1911350"/>
          <p14:tracePt t="9612" x="1125538" y="1911350"/>
          <p14:tracePt t="9629" x="1143000" y="1919288"/>
          <p14:tracePt t="9645" x="1169988" y="1919288"/>
          <p14:tracePt t="9662" x="1214438" y="1928813"/>
          <p14:tracePt t="9679" x="1303338" y="1938338"/>
          <p14:tracePt t="9695" x="1393825" y="1955800"/>
          <p14:tracePt t="9713" x="1465263" y="1973263"/>
          <p14:tracePt t="9729" x="1527175" y="1990725"/>
          <p14:tracePt t="9746" x="1554163" y="1990725"/>
          <p14:tracePt t="9762" x="1571625" y="1990725"/>
          <p14:tracePt t="9780" x="1643063" y="2009775"/>
          <p14:tracePt t="9796" x="1812925" y="2027238"/>
          <p14:tracePt t="9813" x="2027238" y="2071688"/>
          <p14:tracePt t="9830" x="2303463" y="2108200"/>
          <p14:tracePt t="9846" x="2517775" y="2133600"/>
          <p14:tracePt t="9863" x="2679700" y="2160588"/>
          <p14:tracePt t="9880" x="2776538" y="2170113"/>
          <p14:tracePt t="9896" x="2822575" y="2187575"/>
          <p14:tracePt t="9913" x="2847975" y="2197100"/>
          <p14:tracePt t="9930" x="2874963" y="2197100"/>
          <p14:tracePt t="9946" x="2901950" y="2205038"/>
          <p14:tracePt t="9964" x="2982913" y="2214563"/>
          <p14:tracePt t="9981" x="3036888" y="2224088"/>
          <p14:tracePt t="9996" x="3071813" y="2232025"/>
          <p14:tracePt t="10014" x="3089275" y="2232025"/>
          <p14:tracePt t="10030" x="3133725" y="2241550"/>
          <p14:tracePt t="10047" x="3205163" y="2251075"/>
          <p14:tracePt t="10064" x="3303588" y="2268538"/>
          <p14:tracePt t="10080" x="3384550" y="2268538"/>
          <p14:tracePt t="10096" x="3438525" y="2276475"/>
          <p14:tracePt t="10264" x="3446463" y="2276475"/>
          <p14:tracePt t="10281" x="3473450" y="2286000"/>
          <p14:tracePt t="10297" x="3517900" y="2286000"/>
          <p14:tracePt t="10314" x="3598863" y="2303463"/>
          <p14:tracePt t="10331" x="3670300" y="2303463"/>
          <p14:tracePt t="10348" x="3724275" y="2303463"/>
          <p14:tracePt t="10364" x="3732213" y="2303463"/>
          <p14:tracePt t="10415" x="3741738" y="2303463"/>
          <p14:tracePt t="10448" x="3751263" y="2303463"/>
          <p14:tracePt t="10582" x="3751263" y="2295525"/>
          <p14:tracePt t="10598" x="3687763" y="2268538"/>
          <p14:tracePt t="10615" x="3608388" y="2232025"/>
          <p14:tracePt t="10632" x="3517900" y="2214563"/>
          <p14:tracePt t="10648" x="3509963" y="2214563"/>
          <p14:tracePt t="11049" x="3544888" y="2197100"/>
          <p14:tracePt t="11067" x="3562350" y="2187575"/>
          <p14:tracePt t="11201" x="3571875" y="2187575"/>
          <p14:tracePt t="11216" x="3581400" y="2187575"/>
          <p14:tracePt t="11234" x="3589338" y="2187575"/>
          <p14:tracePt t="11267" x="3598863" y="2187575"/>
          <p14:tracePt t="11300" x="3608388" y="2197100"/>
          <p14:tracePt t="11350" x="3616325" y="2197100"/>
          <p14:tracePt t="11383" x="3625850" y="2197100"/>
          <p14:tracePt t="11401" x="3633788" y="2197100"/>
          <p14:tracePt t="11417" x="3643313" y="2197100"/>
          <p14:tracePt t="11535" x="3660775" y="2197100"/>
          <p14:tracePt t="11551" x="3670300" y="2197100"/>
          <p14:tracePt t="11735" x="3687763" y="2197100"/>
          <p14:tracePt t="11919" x="3705225" y="2197100"/>
          <p14:tracePt t="11969" x="3714750" y="2197100"/>
          <p14:tracePt t="12036" x="3741738" y="2197100"/>
          <p14:tracePt t="12053" x="3751263" y="2197100"/>
          <p14:tracePt t="12087" x="3768725" y="2205038"/>
          <p14:tracePt t="12120" x="3776663" y="2205038"/>
          <p14:tracePt t="12137" x="3786188" y="2214563"/>
          <p14:tracePt t="12152" x="3795713" y="2214563"/>
          <p14:tracePt t="12186" x="3803650" y="2214563"/>
          <p14:tracePt t="12437" x="3813175" y="2214563"/>
          <p14:tracePt t="12470" x="3822700" y="2214563"/>
          <p14:tracePt t="12487" x="3830638" y="2214563"/>
          <p14:tracePt t="12520" x="3840163" y="2214563"/>
          <p14:tracePt t="12571" x="3848100" y="2214563"/>
          <p14:tracePt t="12888" x="3894138" y="2214563"/>
          <p14:tracePt t="12904" x="3929063" y="2214563"/>
          <p14:tracePt t="12921" x="3973513" y="2214563"/>
          <p14:tracePt t="12938" x="4017963" y="2205038"/>
          <p14:tracePt t="12955" x="4062413" y="2197100"/>
          <p14:tracePt t="12972" x="4081463" y="2187575"/>
          <p14:tracePt t="12988" x="4108450" y="2187575"/>
          <p14:tracePt t="13005" x="4125913" y="2179638"/>
          <p14:tracePt t="13022" x="4152900" y="2179638"/>
          <p14:tracePt t="13038" x="4170363" y="2179638"/>
          <p14:tracePt t="13055" x="4187825" y="2179638"/>
          <p14:tracePt t="13072" x="4214813" y="2179638"/>
          <p14:tracePt t="13088" x="4241800" y="2179638"/>
          <p14:tracePt t="13105" x="4268788" y="2179638"/>
          <p14:tracePt t="13122" x="4286250" y="2179638"/>
          <p14:tracePt t="13139" x="4295775" y="2179638"/>
          <p14:tracePt t="13155" x="4303713" y="2179638"/>
          <p14:tracePt t="13173" x="4322763" y="2179638"/>
          <p14:tracePt t="13189" x="4348163" y="2179638"/>
          <p14:tracePt t="13206" x="4357688" y="2179638"/>
          <p14:tracePt t="13222" x="4375150" y="2179638"/>
          <p14:tracePt t="13239" x="4384675" y="2179638"/>
          <p14:tracePt t="13256" x="4402138" y="2179638"/>
          <p14:tracePt t="13272" x="4429125" y="2179638"/>
          <p14:tracePt t="13289" x="4438650" y="2179638"/>
          <p14:tracePt t="13322" x="4446588" y="2170113"/>
          <p14:tracePt t="13339" x="4446588" y="2160588"/>
          <p14:tracePt t="13356" x="4456113" y="2133600"/>
          <p14:tracePt t="13373" x="4456113" y="2108200"/>
          <p14:tracePt t="13389" x="4456113" y="2089150"/>
          <p14:tracePt t="13406" x="4456113" y="2071688"/>
          <p14:tracePt t="13423" x="4456113" y="2062163"/>
          <p14:tracePt t="13439" x="4456113" y="2054225"/>
          <p14:tracePt t="13456" x="4456113" y="2044700"/>
          <p14:tracePt t="13472" x="4456113" y="2036763"/>
          <p14:tracePt t="13490" x="4456113" y="2017713"/>
          <p14:tracePt t="13506" x="4446588" y="2009775"/>
          <p14:tracePt t="13523" x="4429125" y="1990725"/>
          <p14:tracePt t="13539" x="4402138" y="1982788"/>
          <p14:tracePt t="13556" x="4394200" y="1965325"/>
          <p14:tracePt t="13558" x="4384675" y="1955800"/>
          <p14:tracePt t="13573" x="4375150" y="1955800"/>
          <p14:tracePt t="13590" x="4357688" y="1938338"/>
          <p14:tracePt t="13607" x="4348163" y="1928813"/>
          <p14:tracePt t="13640" x="4330700" y="1928813"/>
          <p14:tracePt t="13657" x="4322763" y="1928813"/>
          <p14:tracePt t="13690" x="4303713" y="1928813"/>
          <p14:tracePt t="13707" x="4295775" y="1928813"/>
          <p14:tracePt t="13723" x="4276725" y="1928813"/>
          <p14:tracePt t="13741" x="4251325" y="1938338"/>
          <p14:tracePt t="13757" x="4224338" y="1946275"/>
          <p14:tracePt t="13774" x="4205288" y="1982788"/>
          <p14:tracePt t="13791" x="4197350" y="2009775"/>
          <p14:tracePt t="13807" x="4179888" y="2044700"/>
          <p14:tracePt t="13824" x="4179888" y="2062163"/>
          <p14:tracePt t="13840" x="4179888" y="2081213"/>
          <p14:tracePt t="13857" x="4179888" y="2089150"/>
          <p14:tracePt t="13874" x="4179888" y="2098675"/>
          <p14:tracePt t="13891" x="4179888" y="2116138"/>
          <p14:tracePt t="13908" x="4179888" y="2125663"/>
          <p14:tracePt t="13924" x="4187825" y="2133600"/>
          <p14:tracePt t="13942" x="4205288" y="2152650"/>
          <p14:tracePt t="13957" x="4214813" y="2152650"/>
          <p14:tracePt t="13975" x="4232275" y="2160588"/>
          <p14:tracePt t="13991" x="4259263" y="2170113"/>
          <p14:tracePt t="14008" x="4286250" y="2170113"/>
          <p14:tracePt t="14024" x="4295775" y="2170113"/>
          <p14:tracePt t="14041" x="4322763" y="2170113"/>
          <p14:tracePt t="14058" x="4330700" y="2170113"/>
          <p14:tracePt t="14075" x="4340225" y="2170113"/>
          <p14:tracePt t="14091" x="4348163" y="2160588"/>
          <p14:tracePt t="14108" x="4357688" y="2152650"/>
          <p14:tracePt t="14124" x="4357688" y="2133600"/>
          <p14:tracePt t="14142" x="4367213" y="2116138"/>
          <p14:tracePt t="14158" x="4367213" y="2108200"/>
          <p14:tracePt t="14175" x="4375150" y="2089150"/>
          <p14:tracePt t="14225" x="4375150" y="2081213"/>
          <p14:tracePt t="14258" x="4375150" y="2071688"/>
          <p14:tracePt t="14275" x="4375150" y="2062163"/>
          <p14:tracePt t="14292" x="4375150" y="2054225"/>
          <p14:tracePt t="14308" x="4367213" y="2036763"/>
          <p14:tracePt t="14325" x="4357688" y="2036763"/>
          <p14:tracePt t="14342" x="4357688" y="2017713"/>
          <p14:tracePt t="14359" x="4357688" y="2009775"/>
          <p14:tracePt t="14375" x="4348163" y="2000250"/>
          <p14:tracePt t="14408" x="4330700" y="2000250"/>
          <p14:tracePt t="14426" x="4322763" y="2000250"/>
          <p14:tracePt t="14442" x="4313238" y="2000250"/>
          <p14:tracePt t="14458" x="4303713" y="2000250"/>
          <p14:tracePt t="14476" x="4295775" y="2000250"/>
          <p14:tracePt t="14493" x="4286250" y="2000250"/>
          <p14:tracePt t="14509" x="4268788" y="2000250"/>
          <p14:tracePt t="14526" x="4259263" y="2000250"/>
          <p14:tracePt t="14543" x="4251325" y="2009775"/>
          <p14:tracePt t="14559" x="4241800" y="2036763"/>
          <p14:tracePt t="14576" x="4241800" y="2054225"/>
          <p14:tracePt t="14593" x="4241800" y="2071688"/>
          <p14:tracePt t="14609" x="4241800" y="2098675"/>
          <p14:tracePt t="14626" x="4232275" y="2125663"/>
          <p14:tracePt t="14643" x="4232275" y="2152650"/>
          <p14:tracePt t="14659" x="4232275" y="2170113"/>
          <p14:tracePt t="14676" x="4232275" y="2179638"/>
          <p14:tracePt t="14693" x="4232275" y="2205038"/>
          <p14:tracePt t="14709" x="4232275" y="2214563"/>
          <p14:tracePt t="14726" x="4241800" y="2214563"/>
          <p14:tracePt t="14743" x="4251325" y="2232025"/>
          <p14:tracePt t="14760" x="4268788" y="2232025"/>
          <p14:tracePt t="14777" x="4295775" y="2251075"/>
          <p14:tracePt t="14793" x="4303713" y="2251075"/>
          <p14:tracePt t="14809" x="4322763" y="2251075"/>
          <p14:tracePt t="14827" x="4330700" y="2251075"/>
          <p14:tracePt t="14843" x="4348163" y="2251075"/>
          <p14:tracePt t="14860" x="4357688" y="2251075"/>
          <p14:tracePt t="14877" x="4375150" y="2251075"/>
          <p14:tracePt t="14894" x="4384675" y="2241550"/>
          <p14:tracePt t="14910" x="4384675" y="2205038"/>
          <p14:tracePt t="14927" x="4384675" y="2179638"/>
          <p14:tracePt t="14944" x="4384675" y="2152650"/>
          <p14:tracePt t="14960" x="4384675" y="2116138"/>
          <p14:tracePt t="14977" x="4384675" y="2098675"/>
          <p14:tracePt t="14994" x="4375150" y="2081213"/>
          <p14:tracePt t="15010" x="4375150" y="2062163"/>
          <p14:tracePt t="15027" x="4367213" y="2054225"/>
          <p14:tracePt t="15044" x="4367213" y="2044700"/>
          <p14:tracePt t="15060" x="4357688" y="2027238"/>
          <p14:tracePt t="15094" x="4348163" y="2017713"/>
          <p14:tracePt t="15111" x="4330700" y="2017713"/>
          <p14:tracePt t="15127" x="4322763" y="2017713"/>
          <p14:tracePt t="15145" x="4322763" y="2009775"/>
          <p14:tracePt t="15160" x="4313238" y="2009775"/>
          <p14:tracePt t="15177" x="4303713" y="2009775"/>
          <p14:tracePt t="15194" x="4295775" y="2009775"/>
          <p14:tracePt t="15227" x="4276725" y="2009775"/>
          <p14:tracePt t="15244" x="4268788" y="2009775"/>
          <p14:tracePt t="15260" x="4251325" y="2009775"/>
          <p14:tracePt t="15278" x="4241800" y="2009775"/>
          <p14:tracePt t="15295" x="4232275" y="2009775"/>
          <p14:tracePt t="15311" x="4214813" y="2009775"/>
          <p14:tracePt t="15328" x="4205288" y="2044700"/>
          <p14:tracePt t="15345" x="4205288" y="2062163"/>
          <p14:tracePt t="15361" x="4205288" y="2081213"/>
          <p14:tracePt t="15378" x="4205288" y="2116138"/>
          <p14:tracePt t="15395" x="4205288" y="2125663"/>
          <p14:tracePt t="15411" x="4205288" y="2143125"/>
          <p14:tracePt t="15428" x="4214813" y="2152650"/>
          <p14:tracePt t="15445" x="4224338" y="2160588"/>
          <p14:tracePt t="15461" x="4224338" y="2170113"/>
          <p14:tracePt t="15495" x="4241800" y="2179638"/>
          <p14:tracePt t="15512" x="4241800" y="2187575"/>
          <p14:tracePt t="15529" x="4251325" y="2197100"/>
          <p14:tracePt t="15545" x="4259263" y="2197100"/>
          <p14:tracePt t="15579" x="4276725" y="2205038"/>
          <p14:tracePt t="15596" x="4286250" y="2205038"/>
          <p14:tracePt t="15612" x="4303713" y="2205038"/>
          <p14:tracePt t="15628" x="4313238" y="2205038"/>
          <p14:tracePt t="15645" x="4330700" y="2205038"/>
          <p14:tracePt t="15662" x="4348163" y="2197100"/>
          <p14:tracePt t="15679" x="4357688" y="2187575"/>
          <p14:tracePt t="15696" x="4357688" y="2179638"/>
          <p14:tracePt t="15712" x="4357688" y="2170113"/>
          <p14:tracePt t="15729" x="4357688" y="2152650"/>
          <p14:tracePt t="15745" x="4357688" y="2133600"/>
          <p14:tracePt t="15762" x="4357688" y="2116138"/>
          <p14:tracePt t="15779" x="4357688" y="2098675"/>
          <p14:tracePt t="15796" x="4348163" y="2081213"/>
          <p14:tracePt t="15813" x="4340225" y="2054225"/>
          <p14:tracePt t="15846" x="4322763" y="2044700"/>
          <p14:tracePt t="15896" x="4303713" y="2009775"/>
          <p14:tracePt t="15946" x="4295775" y="2000250"/>
          <p14:tracePt t="15996" x="4295775" y="1990725"/>
          <p14:tracePt t="16047" x="4286250" y="1990725"/>
          <p14:tracePt t="16063" x="4276725" y="1982788"/>
          <p14:tracePt t="16080" x="4268788" y="1982788"/>
          <p14:tracePt t="16113" x="4259263" y="1982788"/>
          <p14:tracePt t="16130" x="4251325" y="1982788"/>
          <p14:tracePt t="16147" x="4241800" y="1982788"/>
          <p14:tracePt t="16164" x="4232275" y="1982788"/>
          <p14:tracePt t="16197" x="4214813" y="1990725"/>
          <p14:tracePt t="16214" x="4214813" y="2000250"/>
          <p14:tracePt t="16230" x="4214813" y="2009775"/>
          <p14:tracePt t="16247" x="4205288" y="2009775"/>
          <p14:tracePt t="16264" x="4205288" y="2027238"/>
          <p14:tracePt t="17317" x="4197350" y="2027238"/>
          <p14:tracePt t="18402" x="4197350" y="2036763"/>
          <p14:tracePt t="18420" x="4197350" y="2062163"/>
          <p14:tracePt t="18436" x="4197350" y="2081213"/>
          <p14:tracePt t="18453" x="4197350" y="2098675"/>
          <p14:tracePt t="18469" x="4197350" y="2108200"/>
          <p14:tracePt t="18487" x="4205288" y="2125663"/>
          <p14:tracePt t="18519" x="4214813" y="2133600"/>
          <p14:tracePt t="18537" x="4224338" y="2143125"/>
          <p14:tracePt t="18553" x="4224338" y="2160588"/>
          <p14:tracePt t="18587" x="4232275" y="2170113"/>
          <p14:tracePt t="18603" x="4232275" y="2179638"/>
          <p14:tracePt t="18704" x="4241800" y="2187575"/>
          <p14:tracePt t="18720" x="4251325" y="2197100"/>
          <p14:tracePt t="18787" x="4259263" y="2197100"/>
          <p14:tracePt t="18871" x="4268788" y="2197100"/>
          <p14:tracePt t="18938" x="4276725" y="2197100"/>
          <p14:tracePt t="19155" x="4286250" y="2197100"/>
          <p14:tracePt t="22898" x="4286250" y="2187575"/>
          <p14:tracePt t="22916" x="4286250" y="2179638"/>
          <p14:tracePt t="22949" x="4276725" y="2179638"/>
          <p14:tracePt t="22965" x="4268788" y="2170113"/>
          <p14:tracePt t="24136" x="4276725" y="2170113"/>
          <p14:tracePt t="24152" x="4303713" y="2133600"/>
          <p14:tracePt t="24169" x="4340225" y="2108200"/>
          <p14:tracePt t="24186" x="4357688" y="2081213"/>
          <p14:tracePt t="24203" x="4357688" y="2071688"/>
          <p14:tracePt t="24219" x="4367213" y="2071688"/>
          <p14:tracePt t="24437" x="4367213" y="2062163"/>
          <p14:tracePt t="24452" x="4367213" y="2044700"/>
          <p14:tracePt t="24470" x="4384675" y="2027238"/>
          <p14:tracePt t="24487" x="4384675" y="2017713"/>
          <p14:tracePt t="24503" x="4402138" y="2000250"/>
          <p14:tracePt t="24520" x="4419600" y="1990725"/>
          <p14:tracePt t="24537" x="4446588" y="1973263"/>
          <p14:tracePt t="24553" x="4465638" y="1965325"/>
          <p14:tracePt t="24570" x="4473575" y="1965325"/>
          <p14:tracePt t="24587" x="4491038" y="1955800"/>
          <p14:tracePt t="24603" x="4518025" y="1946275"/>
          <p14:tracePt t="24620" x="4527550" y="1938338"/>
          <p14:tracePt t="24637" x="4554538" y="1938338"/>
          <p14:tracePt t="24653" x="4572000" y="1938338"/>
          <p14:tracePt t="24670" x="4581525" y="1928813"/>
          <p14:tracePt t="24687" x="4598988" y="1928813"/>
          <p14:tracePt t="24703" x="4616450" y="1928813"/>
          <p14:tracePt t="24720" x="4625975" y="1928813"/>
          <p14:tracePt t="24738" x="4652963" y="1928813"/>
          <p14:tracePt t="24754" x="4670425" y="1928813"/>
          <p14:tracePt t="24771" x="4697413" y="1919288"/>
          <p14:tracePt t="24787" x="4714875" y="1919288"/>
          <p14:tracePt t="24820" x="4724400" y="1911350"/>
          <p14:tracePt t="24854" x="4741863" y="1911350"/>
          <p14:tracePt t="24870" x="4751388" y="1911350"/>
          <p14:tracePt t="24904" x="4759325" y="1911350"/>
          <p14:tracePt t="24921" x="4768850" y="1911350"/>
          <p14:tracePt t="24955" x="4795838" y="1911350"/>
          <p14:tracePt t="24988" x="4813300" y="1911350"/>
          <p14:tracePt t="25004" x="4822825" y="1911350"/>
          <p14:tracePt t="25021" x="4830763" y="1911350"/>
          <p14:tracePt t="25038" x="4848225" y="1911350"/>
          <p14:tracePt t="25088" x="4857750" y="1911350"/>
          <p14:tracePt t="25139" x="4875213" y="1911350"/>
          <p14:tracePt t="25172" x="4884738" y="1911350"/>
          <p14:tracePt t="25188" x="4902200" y="1919288"/>
          <p14:tracePt t="25204" x="4911725" y="1928813"/>
          <p14:tracePt t="25221" x="4911725" y="1938338"/>
          <p14:tracePt t="25239" x="4919663" y="1965325"/>
          <p14:tracePt t="25256" x="4929188" y="1973263"/>
          <p14:tracePt t="25272" x="4929188" y="1990725"/>
          <p14:tracePt t="25289" x="4929188" y="2017713"/>
          <p14:tracePt t="25305" x="4938713" y="2027238"/>
          <p14:tracePt t="25322" x="4938713" y="2044700"/>
          <p14:tracePt t="25339" x="4938713" y="2062163"/>
          <p14:tracePt t="25355" x="4938713" y="2071688"/>
          <p14:tracePt t="25372" x="4938713" y="2098675"/>
          <p14:tracePt t="25389" x="4938713" y="2108200"/>
          <p14:tracePt t="25405" x="4938713" y="2133600"/>
          <p14:tracePt t="25422" x="4938713" y="2143125"/>
          <p14:tracePt t="25439" x="4938713" y="2152650"/>
          <p14:tracePt t="25456" x="4929188" y="2170113"/>
          <p14:tracePt t="25472" x="4919663" y="2179638"/>
          <p14:tracePt t="25489" x="4902200" y="2197100"/>
          <p14:tracePt t="25506" x="4884738" y="2205038"/>
          <p14:tracePt t="25522" x="4875213" y="2214563"/>
          <p14:tracePt t="25540" x="4857750" y="2214563"/>
          <p14:tracePt t="25556" x="4848225" y="2224088"/>
          <p14:tracePt t="25573" x="4822825" y="2224088"/>
          <p14:tracePt t="25590" x="4813300" y="2232025"/>
          <p14:tracePt t="25606" x="4795838" y="2232025"/>
          <p14:tracePt t="25623" x="4759325" y="2241550"/>
          <p14:tracePt t="25640" x="4741863" y="2241550"/>
          <p14:tracePt t="25657" x="4705350" y="2241550"/>
          <p14:tracePt t="25673" x="4679950" y="2241550"/>
          <p14:tracePt t="25690" x="4670425" y="2241550"/>
          <p14:tracePt t="25706" x="4652963" y="2241550"/>
          <p14:tracePt t="25723" x="4633913" y="2241550"/>
          <p14:tracePt t="25741" x="4625975" y="2241550"/>
          <p14:tracePt t="25756" x="4608513" y="2241550"/>
          <p14:tracePt t="25773" x="4598988" y="2232025"/>
          <p14:tracePt t="25790" x="4589463" y="2232025"/>
          <p14:tracePt t="25806" x="4581525" y="2224088"/>
          <p14:tracePt t="25823" x="4572000" y="2197100"/>
          <p14:tracePt t="25840" x="4572000" y="2187575"/>
          <p14:tracePt t="25856" x="4562475" y="2179638"/>
          <p14:tracePt t="25873" x="4562475" y="2160588"/>
          <p14:tracePt t="25891" x="4562475" y="2143125"/>
          <p14:tracePt t="25907" x="4562475" y="2133600"/>
          <p14:tracePt t="25923" x="4562475" y="2108200"/>
          <p14:tracePt t="25941" x="4562475" y="2098675"/>
          <p14:tracePt t="25957" x="4562475" y="2081213"/>
          <p14:tracePt t="25974" x="4562475" y="2071688"/>
          <p14:tracePt t="25991" x="4562475" y="2054225"/>
          <p14:tracePt t="26024" x="4562475" y="2044700"/>
          <p14:tracePt t="26042" x="4562475" y="2009775"/>
          <p14:tracePt t="26058" x="4562475" y="2000250"/>
          <p14:tracePt t="26075" x="4572000" y="1982788"/>
          <p14:tracePt t="26091" x="4581525" y="1973263"/>
          <p14:tracePt t="26107" x="4581525" y="1965325"/>
          <p14:tracePt t="26124" x="4589463" y="1955800"/>
          <p14:tracePt t="26142" x="4589463" y="1946275"/>
          <p14:tracePt t="26157" x="4589463" y="1938338"/>
          <p14:tracePt t="26175" x="4598988" y="1938338"/>
          <p14:tracePt t="26191" x="4598988" y="1919288"/>
          <p14:tracePt t="26208" x="4608513" y="1911350"/>
          <p14:tracePt t="26225" x="4616450" y="1901825"/>
          <p14:tracePt t="26241" x="4616450" y="1884363"/>
          <p14:tracePt t="26291" x="4625975" y="1866900"/>
          <p14:tracePt t="26308" x="4643438" y="1857375"/>
          <p14:tracePt t="26342" x="4652963" y="1857375"/>
          <p14:tracePt t="26374" x="4660900" y="1857375"/>
          <p14:tracePt t="26392" x="4670425" y="1857375"/>
          <p14:tracePt t="26408" x="4679950" y="1857375"/>
          <p14:tracePt t="26425" x="4697413" y="1857375"/>
          <p14:tracePt t="26442" x="4705350" y="1857375"/>
          <p14:tracePt t="26459" x="4714875" y="1857375"/>
          <p14:tracePt t="26475" x="4724400" y="1857375"/>
          <p14:tracePt t="26492" x="4732338" y="1857375"/>
          <p14:tracePt t="26509" x="4751388" y="1857375"/>
          <p14:tracePt t="26526" x="4759325" y="1857375"/>
          <p14:tracePt t="26543" x="4768850" y="1866900"/>
          <p14:tracePt t="26558" x="4776788" y="1866900"/>
          <p14:tracePt t="26576" x="4795838" y="1874838"/>
          <p14:tracePt t="26608" x="4803775" y="1874838"/>
          <p14:tracePt t="26626" x="4813300" y="1893888"/>
          <p14:tracePt t="26658" x="4830763" y="1901825"/>
          <p14:tracePt t="26692" x="4840288" y="1911350"/>
          <p14:tracePt t="26710" x="4848225" y="1919288"/>
          <p14:tracePt t="26726" x="4867275" y="1946275"/>
          <p14:tracePt t="26759" x="4875213" y="1955800"/>
          <p14:tracePt t="26793" x="4875213" y="1965325"/>
          <p14:tracePt t="26810" x="4884738" y="1990725"/>
          <p14:tracePt t="26827" x="4894263" y="2000250"/>
          <p14:tracePt t="26843" x="4894263" y="2009775"/>
          <p14:tracePt t="26860" x="4894263" y="2027238"/>
          <p14:tracePt t="26877" x="4894263" y="2036763"/>
          <p14:tracePt t="26910" x="4894263" y="2054225"/>
          <p14:tracePt t="26927" x="4894263" y="2062163"/>
          <p14:tracePt t="26944" x="4894263" y="2081213"/>
          <p14:tracePt t="26959" x="4894263" y="2089150"/>
          <p14:tracePt t="26977" x="4884738" y="2116138"/>
          <p14:tracePt t="26994" x="4867275" y="2143125"/>
          <p14:tracePt t="27010" x="4857750" y="2152650"/>
          <p14:tracePt t="27027" x="4840288" y="2179638"/>
          <p14:tracePt t="27060" x="4822825" y="2197100"/>
          <p14:tracePt t="27093" x="4813300" y="2205038"/>
          <p14:tracePt t="27127" x="4803775" y="2205038"/>
          <p14:tracePt t="27144" x="4786313" y="2205038"/>
          <p14:tracePt t="27160" x="4768850" y="2205038"/>
          <p14:tracePt t="27178" x="4741863" y="2205038"/>
          <p14:tracePt t="27194" x="4724400" y="2205038"/>
          <p14:tracePt t="27211" x="4714875" y="2205038"/>
          <p14:tracePt t="27227" x="4705350" y="2205038"/>
          <p14:tracePt t="27244" x="4697413" y="2205038"/>
          <p14:tracePt t="27260" x="4670425" y="2197100"/>
          <p14:tracePt t="27294" x="4660900" y="2187575"/>
          <p14:tracePt t="27311" x="4643438" y="2170113"/>
          <p14:tracePt t="27328" x="4633913" y="2160588"/>
          <p14:tracePt t="27344" x="4633913" y="2152650"/>
          <p14:tracePt t="27361" x="4633913" y="2143125"/>
          <p14:tracePt t="27378" x="4625975" y="2116138"/>
          <p14:tracePt t="27395" x="4616450" y="2108200"/>
          <p14:tracePt t="27411" x="4616450" y="2081213"/>
          <p14:tracePt t="27428" x="4616450" y="2071688"/>
          <p14:tracePt t="27445" x="4616450" y="2054225"/>
          <p14:tracePt t="27461" x="4616450" y="2036763"/>
          <p14:tracePt t="27478" x="4608513" y="2027238"/>
          <p14:tracePt t="27495" x="4608513" y="2009775"/>
          <p14:tracePt t="27511" x="4608513" y="2000250"/>
          <p14:tracePt t="27528" x="4608513" y="1982788"/>
          <p14:tracePt t="27545" x="4608513" y="1973263"/>
          <p14:tracePt t="27561" x="4608513" y="1955800"/>
          <p14:tracePt t="27596" x="4608513" y="1938338"/>
          <p14:tracePt t="27611" x="4616450" y="1928813"/>
          <p14:tracePt t="27628" x="4625975" y="1919288"/>
          <p14:tracePt t="27662" x="4625975" y="1911350"/>
          <p14:tracePt t="27695" x="4633913" y="1901825"/>
          <p14:tracePt t="27712" x="4643438" y="1893888"/>
          <p14:tracePt t="27729" x="4643438" y="1884363"/>
          <p14:tracePt t="27745" x="4652963" y="1884363"/>
          <p14:tracePt t="27779" x="4660900" y="1874838"/>
          <p14:tracePt t="27795" x="4670425" y="1874838"/>
          <p14:tracePt t="27846" x="4670425" y="1866900"/>
          <p14:tracePt t="27896" x="4687888" y="1866900"/>
          <p14:tracePt t="27946" x="4697413" y="1857375"/>
          <p14:tracePt t="27963" x="4714875" y="1857375"/>
          <p14:tracePt t="27996" x="4724400" y="1857375"/>
          <p14:tracePt t="28030" x="4741863" y="1857375"/>
          <p14:tracePt t="28080" x="4751388" y="1857375"/>
          <p14:tracePt t="28096" x="4768850" y="1857375"/>
          <p14:tracePt t="28131" x="4776788" y="1857375"/>
          <p14:tracePt t="28163" x="4795838" y="1857375"/>
          <p14:tracePt t="28197" x="4803775" y="1857375"/>
          <p14:tracePt t="28213" x="4822825" y="1866900"/>
          <p14:tracePt t="28230" x="4830763" y="1874838"/>
          <p14:tracePt t="28263" x="4840288" y="1884363"/>
          <p14:tracePt t="28330" x="4848225" y="1893888"/>
          <p14:tracePt t="28347" x="4857750" y="1901825"/>
          <p14:tracePt t="28398" x="4867275" y="1911350"/>
          <p14:tracePt t="28431" x="4867275" y="1919288"/>
          <p14:tracePt t="28447" x="4867275" y="1928813"/>
          <p14:tracePt t="28531" x="4875213" y="1938338"/>
          <p14:tracePt t="28548" x="4875213" y="1946275"/>
          <p14:tracePt t="28598" x="4875213" y="1955800"/>
          <p14:tracePt t="28614" x="4875213" y="1965325"/>
          <p14:tracePt t="28648" x="4875213" y="1973263"/>
          <p14:tracePt t="28714" x="4884738" y="1990725"/>
          <p14:tracePt t="28749" x="4884738" y="2000250"/>
          <p14:tracePt t="28782" x="4884738" y="2009775"/>
          <p14:tracePt t="28815" x="4894263" y="2027238"/>
          <p14:tracePt t="28832" x="4894263" y="2036763"/>
          <p14:tracePt t="28865" x="4894263" y="2054225"/>
          <p14:tracePt t="28899" x="4894263" y="2062163"/>
          <p14:tracePt t="28915" x="4894263" y="2071688"/>
          <p14:tracePt t="28932" x="4894263" y="2081213"/>
          <p14:tracePt t="28949" x="4894263" y="2089150"/>
          <p14:tracePt t="28965" x="4894263" y="2098675"/>
          <p14:tracePt t="28982" x="4894263" y="2116138"/>
          <p14:tracePt t="28999" x="4884738" y="2125663"/>
          <p14:tracePt t="29015" x="4875213" y="2133600"/>
          <p14:tracePt t="29032" x="4875213" y="2143125"/>
          <p14:tracePt t="29049" x="4857750" y="2152650"/>
          <p14:tracePt t="29065" x="4848225" y="2170113"/>
          <p14:tracePt t="29082" x="4848225" y="2179638"/>
          <p14:tracePt t="29099" x="4840288" y="2179638"/>
          <p14:tracePt t="29133" x="4822825" y="2187575"/>
          <p14:tracePt t="29150" x="4813300" y="2187575"/>
          <p14:tracePt t="29166" x="4795838" y="2197100"/>
          <p14:tracePt t="29183" x="4776788" y="2197100"/>
          <p14:tracePt t="29199" x="4768850" y="2197100"/>
          <p14:tracePt t="29216" x="4741863" y="2197100"/>
          <p14:tracePt t="29232" x="4724400" y="2197100"/>
          <p14:tracePt t="29249" x="4697413" y="2197100"/>
          <p14:tracePt t="29266" x="4679950" y="2197100"/>
          <p14:tracePt t="29283" x="4670425" y="2197100"/>
          <p14:tracePt t="29300" x="4660900" y="2187575"/>
          <p14:tracePt t="29316" x="4652963" y="2170113"/>
          <p14:tracePt t="29333" x="4643438" y="2160588"/>
          <p14:tracePt t="29350" x="4633913" y="2160588"/>
          <p14:tracePt t="29367" x="4633913" y="2152650"/>
          <p14:tracePt t="29384" x="4625975" y="2133600"/>
          <p14:tracePt t="29400" x="4616450" y="2116138"/>
          <p14:tracePt t="29416" x="4608513" y="2108200"/>
          <p14:tracePt t="29433" x="4598988" y="2081213"/>
          <p14:tracePt t="29450" x="4598988" y="2071688"/>
          <p14:tracePt t="29467" x="4598988" y="2044700"/>
          <p14:tracePt t="29484" x="4598988" y="2027238"/>
          <p14:tracePt t="29500" x="4598988" y="2017713"/>
          <p14:tracePt t="29517" x="4598988" y="2000250"/>
          <p14:tracePt t="29534" x="4598988" y="1982788"/>
          <p14:tracePt t="29550" x="4598988" y="1973263"/>
          <p14:tracePt t="29567" x="4598988" y="1965325"/>
          <p14:tracePt t="29584" x="4598988" y="1955800"/>
          <p14:tracePt t="29600" x="4598988" y="1938338"/>
          <p14:tracePt t="29617" x="4598988" y="1919288"/>
          <p14:tracePt t="29634" x="4608513" y="1911350"/>
          <p14:tracePt t="29650" x="4616450" y="1901825"/>
          <p14:tracePt t="29668" x="4625975" y="1884363"/>
          <p14:tracePt t="29684" x="4633913" y="1874838"/>
          <p14:tracePt t="29717" x="4643438" y="1866900"/>
          <p14:tracePt t="29751" x="4652963" y="1866900"/>
          <p14:tracePt t="29767" x="4679950" y="1866900"/>
          <p14:tracePt t="29784" x="4687888" y="1866900"/>
          <p14:tracePt t="29801" x="4697413" y="1866900"/>
          <p14:tracePt t="29817" x="4705350" y="1866900"/>
          <p14:tracePt t="29835" x="4741863" y="1874838"/>
          <p14:tracePt t="29868" x="4741863" y="1884363"/>
          <p14:tracePt t="29885" x="4759325" y="1893888"/>
          <p14:tracePt t="29901" x="4759325" y="1901825"/>
          <p14:tracePt t="29918" x="4768850" y="1901825"/>
          <p14:tracePt t="29935" x="4768850" y="1911350"/>
          <p14:tracePt t="29951" x="4776788" y="1919288"/>
          <p14:tracePt t="29968" x="4795838" y="1928813"/>
          <p14:tracePt t="30002" x="4803775" y="1938338"/>
          <p14:tracePt t="30035" x="4813300" y="1946275"/>
          <p14:tracePt t="30052" x="4813300" y="1955800"/>
          <p14:tracePt t="30069" x="4822825" y="1965325"/>
          <p14:tracePt t="30085" x="4830763" y="1973263"/>
          <p14:tracePt t="30152" x="4830763" y="1990725"/>
          <p14:tracePt t="30185" x="4840288" y="2009775"/>
          <p14:tracePt t="30202" x="4840288" y="2017713"/>
          <p14:tracePt t="30219" x="4848225" y="2027238"/>
          <p14:tracePt t="30269" x="4848225" y="2044700"/>
          <p14:tracePt t="30286" x="4848225" y="2054225"/>
          <p14:tracePt t="30302" x="4848225" y="2062163"/>
          <p14:tracePt t="30320" x="4848225" y="2081213"/>
          <p14:tracePt t="30353" x="4848225" y="2098675"/>
          <p14:tracePt t="30369" x="4848225" y="2108200"/>
          <p14:tracePt t="30386" x="4840288" y="2116138"/>
          <p14:tracePt t="30403" x="4822825" y="2133600"/>
          <p14:tracePt t="30419" x="4813300" y="2133600"/>
          <p14:tracePt t="30436" x="4813300" y="2143125"/>
          <p14:tracePt t="30453" x="4803775" y="2143125"/>
          <p14:tracePt t="30470" x="4795838" y="2152650"/>
          <p14:tracePt t="30486" x="4786313" y="2170113"/>
          <p14:tracePt t="30519" x="4776788" y="2170113"/>
          <p14:tracePt t="30554" x="4759325" y="2179638"/>
          <p14:tracePt t="30570" x="4751388" y="2179638"/>
          <p14:tracePt t="30603" x="4732338" y="2179638"/>
          <p14:tracePt t="30620" x="4724400" y="2187575"/>
          <p14:tracePt t="30671" x="4714875" y="2187575"/>
          <p14:tracePt t="30703" x="4697413" y="2187575"/>
          <p14:tracePt t="30737" x="4687888" y="2187575"/>
          <p14:tracePt t="30754" x="4670425" y="2187575"/>
          <p14:tracePt t="30787" x="4643438" y="2187575"/>
          <p14:tracePt t="30804" x="4633913" y="2179638"/>
          <p14:tracePt t="30821" x="4625975" y="2160588"/>
          <p14:tracePt t="30838" x="4608513" y="2143125"/>
          <p14:tracePt t="30854" x="4608513" y="2133600"/>
          <p14:tracePt t="30870" x="4598988" y="2125663"/>
          <p14:tracePt t="30887" x="4598988" y="2108200"/>
          <p14:tracePt t="30904" x="4589463" y="2098675"/>
          <p14:tracePt t="30921" x="4581525" y="2089150"/>
          <p14:tracePt t="30938" x="4581525" y="2081213"/>
          <p14:tracePt t="30955" x="4581525" y="2062163"/>
          <p14:tracePt t="30971" x="4581525" y="2054225"/>
          <p14:tracePt t="30988" x="4581525" y="2036763"/>
          <p14:tracePt t="31005" x="4581525" y="2017713"/>
          <p14:tracePt t="31021" x="4581525" y="2000250"/>
          <p14:tracePt t="31038" x="4581525" y="1990725"/>
          <p14:tracePt t="31055" x="4581525" y="1982788"/>
          <p14:tracePt t="31071" x="4581525" y="1965325"/>
          <p14:tracePt t="31088" x="4589463" y="1955800"/>
          <p14:tracePt t="31105" x="4589463" y="1946275"/>
          <p14:tracePt t="31121" x="4608513" y="1928813"/>
          <p14:tracePt t="31138" x="4608513" y="1919288"/>
          <p14:tracePt t="31155" x="4616450" y="1919288"/>
          <p14:tracePt t="31171" x="4616450" y="1911350"/>
          <p14:tracePt t="31189" x="4625975" y="1911350"/>
          <p14:tracePt t="31205" x="4633913" y="1911350"/>
          <p14:tracePt t="31222" x="4652963" y="1911350"/>
          <p14:tracePt t="31254" x="4670425" y="1911350"/>
          <p14:tracePt t="31272" x="4687888" y="1911350"/>
          <p14:tracePt t="31288" x="4705350" y="1911350"/>
          <p14:tracePt t="31305" x="4714875" y="1911350"/>
          <p14:tracePt t="31339" x="4732338" y="1911350"/>
          <p14:tracePt t="31389" x="4741863" y="1911350"/>
          <p14:tracePt t="31422" x="4751388" y="1911350"/>
          <p14:tracePt t="31455" x="4759325" y="1911350"/>
          <p14:tracePt t="31472" x="4768850" y="1919288"/>
          <p14:tracePt t="31506" x="4776788" y="1928813"/>
          <p14:tracePt t="31522" x="4786313" y="1928813"/>
          <p14:tracePt t="31556" x="4803775" y="1938338"/>
          <p14:tracePt t="31589" x="4813300" y="1946275"/>
          <p14:tracePt t="31640" x="4822825" y="1955800"/>
          <p14:tracePt t="31673" x="4822825" y="1965325"/>
          <p14:tracePt t="31706" x="4840288" y="1973263"/>
          <p14:tracePt t="31756" x="4840288" y="1982788"/>
          <p14:tracePt t="31773" x="4840288" y="1990725"/>
          <p14:tracePt t="31790" x="4840288" y="2000250"/>
          <p14:tracePt t="31823" x="4840288" y="2017713"/>
          <p14:tracePt t="31840" x="4840288" y="2027238"/>
          <p14:tracePt t="31873" x="4840288" y="2044700"/>
          <p14:tracePt t="31924" x="4840288" y="2054225"/>
          <p14:tracePt t="31956" x="4840288" y="2071688"/>
          <p14:tracePt t="31991" x="4840288" y="2081213"/>
          <p14:tracePt t="32007" x="4840288" y="2089150"/>
          <p14:tracePt t="32024" x="4840288" y="2098675"/>
          <p14:tracePt t="32057" x="4830763" y="2108200"/>
          <p14:tracePt t="32074" x="4822825" y="2108200"/>
          <p14:tracePt t="32091" x="4822825" y="2116138"/>
          <p14:tracePt t="32107" x="4813300" y="2125663"/>
          <p14:tracePt t="32124" x="4803775" y="2125663"/>
          <p14:tracePt t="32141" x="4795838" y="2125663"/>
          <p14:tracePt t="32158" x="4795838" y="2133600"/>
          <p14:tracePt t="32191" x="4786313" y="2133600"/>
          <p14:tracePt t="32258" x="4768850" y="2133600"/>
          <p14:tracePt t="32274" x="4768850" y="2143125"/>
          <p14:tracePt t="32325" x="4759325" y="2152650"/>
          <p14:tracePt t="32375" x="4741863" y="2152650"/>
          <p14:tracePt t="32408" x="4732338" y="2160588"/>
          <p14:tracePt t="32425" x="4724400" y="2160588"/>
          <p14:tracePt t="32458" x="4714875" y="2170113"/>
          <p14:tracePt t="32475" x="4705350" y="2179638"/>
          <p14:tracePt t="32558" x="4697413" y="2187575"/>
          <p14:tracePt t="33896" x="4687888" y="2197100"/>
          <p14:tracePt t="33912" x="4670425" y="2205038"/>
          <p14:tracePt t="33930" x="4660900" y="2214563"/>
          <p14:tracePt t="33947" x="4633913" y="2224088"/>
          <p14:tracePt t="33963" x="4625975" y="2232025"/>
          <p14:tracePt t="33980" x="4608513" y="2251075"/>
          <p14:tracePt t="33996" x="4581525" y="2259013"/>
          <p14:tracePt t="34013" x="4562475" y="2268538"/>
          <p14:tracePt t="34030" x="4537075" y="2276475"/>
          <p14:tracePt t="34063" x="4518025" y="2276475"/>
          <p14:tracePt t="34080" x="4510088" y="2276475"/>
          <p14:tracePt t="34096" x="4491038" y="2295525"/>
          <p14:tracePt t="34113" x="4473575" y="2295525"/>
          <p14:tracePt t="34130" x="4465638" y="2295525"/>
          <p14:tracePt t="34147" x="4446588" y="2295525"/>
          <p14:tracePt t="34164" x="4419600" y="2295525"/>
          <p14:tracePt t="34180" x="4411663" y="2295525"/>
          <p14:tracePt t="34197" x="4394200" y="2295525"/>
          <p14:tracePt t="34214" x="4384675" y="2286000"/>
          <p14:tracePt t="34230" x="4375150" y="2286000"/>
          <p14:tracePt t="34247" x="4367213" y="2268538"/>
          <p14:tracePt t="34264" x="4348163" y="2268538"/>
          <p14:tracePt t="34280" x="4348163" y="2259013"/>
          <p14:tracePt t="34297" x="4340225" y="2259013"/>
          <p14:tracePt t="34314" x="4330700" y="2241550"/>
          <p14:tracePt t="34331" x="4313238" y="2241550"/>
          <p14:tracePt t="34347" x="4303713" y="2232025"/>
          <p14:tracePt t="34364" x="4286250" y="2214563"/>
          <p14:tracePt t="34381" x="4286250" y="2197100"/>
          <p14:tracePt t="34398" x="4276725" y="2179638"/>
          <p14:tracePt t="34414" x="4276725" y="2160588"/>
          <p14:tracePt t="34431" x="4268788" y="2143125"/>
          <p14:tracePt t="34447" x="4268788" y="2133600"/>
          <p14:tracePt t="34464" x="4259263" y="2133600"/>
          <p14:tracePt t="34514" x="4259263" y="2125663"/>
          <p14:tracePt t="34748" x="4259263" y="2133600"/>
          <p14:tracePt t="34765" x="4268788" y="2133600"/>
          <p14:tracePt t="34799" x="4286250" y="2160588"/>
          <p14:tracePt t="34832" x="4295775" y="2160588"/>
          <p14:tracePt t="35952" x="4295775" y="2179638"/>
          <p14:tracePt t="36002" x="4295775" y="2187575"/>
          <p14:tracePt t="36018" x="4303713" y="2187575"/>
          <p14:tracePt t="36035" x="4303713" y="2197100"/>
          <p14:tracePt t="36052" x="4313238" y="2205038"/>
          <p14:tracePt t="36085" x="4322763" y="2214563"/>
          <p14:tracePt t="36102" x="4330700" y="2224088"/>
          <p14:tracePt t="36119" x="4348163" y="2232025"/>
          <p14:tracePt t="36136" x="4357688" y="2241550"/>
          <p14:tracePt t="36153" x="4375150" y="2259013"/>
          <p14:tracePt t="36169" x="4384675" y="2268538"/>
          <p14:tracePt t="36186" x="4394200" y="2276475"/>
          <p14:tracePt t="36202" x="4402138" y="2286000"/>
          <p14:tracePt t="36219" x="4411663" y="2295525"/>
          <p14:tracePt t="36253" x="4419600" y="2295525"/>
          <p14:tracePt t="36270" x="4446588" y="2303463"/>
          <p14:tracePt t="36286" x="4473575" y="2322513"/>
          <p14:tracePt t="36303" x="4483100" y="2322513"/>
          <p14:tracePt t="36320" x="4510088" y="2322513"/>
          <p14:tracePt t="36336" x="4527550" y="2322513"/>
          <p14:tracePt t="36353" x="4537075" y="2322513"/>
          <p14:tracePt t="36369" x="4545013" y="2322513"/>
          <p14:tracePt t="36386" x="4562475" y="2322513"/>
          <p14:tracePt t="36403" x="4581525" y="2322513"/>
          <p14:tracePt t="36419" x="4589463" y="2322513"/>
          <p14:tracePt t="36436" x="4598988" y="2322513"/>
          <p14:tracePt t="36453" x="4616450" y="2322513"/>
          <p14:tracePt t="36487" x="4625975" y="2322513"/>
          <p14:tracePt t="36503" x="4643438" y="2322513"/>
          <p14:tracePt t="36537" x="4652963" y="2312988"/>
          <p14:tracePt t="36553" x="4660900" y="2312988"/>
          <p14:tracePt t="36587" x="4679950" y="2295525"/>
          <p14:tracePt t="36620" x="4687888" y="2286000"/>
          <p14:tracePt t="36653" x="4714875" y="2268538"/>
          <p14:tracePt t="36687" x="4724400" y="2259013"/>
          <p14:tracePt t="36721" x="4724400" y="2241550"/>
          <p14:tracePt t="36754" x="4732338" y="2232025"/>
          <p14:tracePt t="36787" x="4732338" y="2224088"/>
          <p14:tracePt t="36887" x="4732338" y="2214563"/>
          <p14:tracePt t="40849" x="4732338" y="2205038"/>
          <p14:tracePt t="42820" x="4705350" y="2205038"/>
          <p14:tracePt t="42837" x="4679950" y="2214563"/>
          <p14:tracePt t="42854" x="4660900" y="2224088"/>
          <p14:tracePt t="42870" x="4625975" y="2232025"/>
          <p14:tracePt t="42887" x="4581525" y="2251075"/>
          <p14:tracePt t="42905" x="4562475" y="2251075"/>
          <p14:tracePt t="42921" x="4537075" y="2251075"/>
          <p14:tracePt t="42937" x="4510088" y="2251075"/>
          <p14:tracePt t="42954" x="4483100" y="2259013"/>
          <p14:tracePt t="42970" x="4456113" y="2259013"/>
          <p14:tracePt t="42987" x="4429125" y="2259013"/>
          <p14:tracePt t="43004" x="4411663" y="2268538"/>
          <p14:tracePt t="43021" x="4384675" y="2276475"/>
          <p14:tracePt t="43038" x="4367213" y="2276475"/>
          <p14:tracePt t="43054" x="4340225" y="2286000"/>
          <p14:tracePt t="43071" x="4303713" y="2286000"/>
          <p14:tracePt t="43072" x="4286250" y="2286000"/>
          <p14:tracePt t="43088" x="4241800" y="2286000"/>
          <p14:tracePt t="43105" x="4214813" y="2303463"/>
          <p14:tracePt t="43122" x="4197350" y="2303463"/>
          <p14:tracePt t="43138" x="4179888" y="2303463"/>
          <p14:tracePt t="43155" x="4152900" y="2312988"/>
          <p14:tracePt t="43171" x="4143375" y="2312988"/>
          <p14:tracePt t="43188" x="4116388" y="2312988"/>
          <p14:tracePt t="43205" x="4089400" y="2312988"/>
          <p14:tracePt t="43221" x="4054475" y="2312988"/>
          <p14:tracePt t="43238" x="4027488" y="2312988"/>
          <p14:tracePt t="43255" x="3973513" y="2312988"/>
          <p14:tracePt t="43272" x="3956050" y="2312988"/>
          <p14:tracePt t="43289" x="3938588" y="2312988"/>
          <p14:tracePt t="43305" x="3919538" y="2303463"/>
          <p14:tracePt t="43322" x="3894138" y="2303463"/>
          <p14:tracePt t="43339" x="3884613" y="2303463"/>
          <p14:tracePt t="43355" x="3857625" y="2303463"/>
          <p14:tracePt t="43372" x="3830638" y="2295525"/>
          <p14:tracePt t="43388" x="3813175" y="2286000"/>
          <p14:tracePt t="43405" x="3795713" y="2276475"/>
          <p14:tracePt t="43439" x="3786188" y="2276475"/>
          <p14:tracePt t="43456" x="3768725" y="2276475"/>
          <p14:tracePt t="43472" x="3759200" y="2268538"/>
          <p14:tracePt t="43489" x="3741738" y="2268538"/>
          <p14:tracePt t="43506" x="3714750" y="2268538"/>
          <p14:tracePt t="43523" x="3697288" y="2268538"/>
          <p14:tracePt t="43539" x="3679825" y="2259013"/>
          <p14:tracePt t="43556" x="3670300" y="2259013"/>
          <p14:tracePt t="43706" x="3679825" y="2259013"/>
          <p14:tracePt t="43723" x="3687763" y="2259013"/>
          <p14:tracePt t="43740" x="3705225" y="2259013"/>
          <p14:tracePt t="43756" x="3732213" y="2259013"/>
          <p14:tracePt t="43773" x="3776663" y="2259013"/>
          <p14:tracePt t="43790" x="3840163" y="2259013"/>
          <p14:tracePt t="43806" x="3875088" y="2259013"/>
          <p14:tracePt t="43823" x="3902075" y="2259013"/>
          <p14:tracePt t="43840" x="3929063" y="2259013"/>
          <p14:tracePt t="43857" x="3938588" y="2259013"/>
          <p14:tracePt t="43873" x="3946525" y="2251075"/>
          <p14:tracePt t="43906" x="3956050" y="2214563"/>
          <p14:tracePt t="43924" x="3965575" y="2187575"/>
          <p14:tracePt t="43940" x="3965575" y="2152650"/>
          <p14:tracePt t="43957" x="3965575" y="2125663"/>
          <p14:tracePt t="43974" x="3965575" y="2098675"/>
          <p14:tracePt t="43990" x="3965575" y="2081213"/>
          <p14:tracePt t="44007" x="3965575" y="2054225"/>
          <p14:tracePt t="44024" x="3965575" y="2017713"/>
          <p14:tracePt t="44041" x="3956050" y="2000250"/>
          <p14:tracePt t="44057" x="3956050" y="1982788"/>
          <p14:tracePt t="44074" x="3938588" y="1946275"/>
          <p14:tracePt t="44091" x="3929063" y="1928813"/>
          <p14:tracePt t="44107" x="3902075" y="1893888"/>
          <p14:tracePt t="44124" x="3894138" y="1866900"/>
          <p14:tracePt t="44140" x="3875088" y="1847850"/>
          <p14:tracePt t="44157" x="3857625" y="1839913"/>
          <p14:tracePt t="44174" x="3840163" y="1822450"/>
          <p14:tracePt t="44191" x="3830638" y="1822450"/>
          <p14:tracePt t="44208" x="3813175" y="1803400"/>
          <p14:tracePt t="44224" x="3803650" y="1803400"/>
          <p14:tracePt t="44241" x="3786188" y="1803400"/>
          <p14:tracePt t="44274" x="3768725" y="1795463"/>
          <p14:tracePt t="44291" x="3759200" y="1795463"/>
          <p14:tracePt t="44308" x="3732213" y="1795463"/>
          <p14:tracePt t="44325" x="3714750" y="1795463"/>
          <p14:tracePt t="44341" x="3705225" y="1795463"/>
          <p14:tracePt t="44358" x="3679825" y="1795463"/>
          <p14:tracePt t="44375" x="3652838" y="1795463"/>
          <p14:tracePt t="44391" x="3625850" y="1795463"/>
          <p14:tracePt t="44408" x="3581400" y="1795463"/>
          <p14:tracePt t="44425" x="3562350" y="1795463"/>
          <p14:tracePt t="44441" x="3544888" y="1795463"/>
          <p14:tracePt t="44458" x="3517900" y="1795463"/>
          <p14:tracePt t="44475" x="3509963" y="1795463"/>
          <p14:tracePt t="44508" x="3482975" y="1795463"/>
          <p14:tracePt t="44525" x="3482975" y="1803400"/>
          <p14:tracePt t="44541" x="3473450" y="1812925"/>
          <p14:tracePt t="44558" x="3455988" y="1812925"/>
          <p14:tracePt t="44575" x="3446463" y="1812925"/>
          <p14:tracePt t="44592" x="3419475" y="1830388"/>
          <p14:tracePt t="44609" x="3419475" y="1839913"/>
          <p14:tracePt t="44626" x="3402013" y="1847850"/>
          <p14:tracePt t="44642" x="3384550" y="1866900"/>
          <p14:tracePt t="44658" x="3384550" y="1874838"/>
          <p14:tracePt t="44676" x="3375025" y="1901825"/>
          <p14:tracePt t="44692" x="3375025" y="1928813"/>
          <p14:tracePt t="44709" x="3375025" y="1955800"/>
          <p14:tracePt t="44725" x="3375025" y="1973263"/>
          <p14:tracePt t="44742" x="3375025" y="2009775"/>
          <p14:tracePt t="44759" x="3375025" y="2017713"/>
          <p14:tracePt t="44775" x="3375025" y="2027238"/>
          <p14:tracePt t="44793" x="3375025" y="2062163"/>
          <p14:tracePt t="44809" x="3375025" y="2071688"/>
          <p14:tracePt t="44825" x="3375025" y="2089150"/>
          <p14:tracePt t="44843" x="3375025" y="2098675"/>
          <p14:tracePt t="44859" x="3394075" y="2125663"/>
          <p14:tracePt t="44876" x="3402013" y="2143125"/>
          <p14:tracePt t="44893" x="3429000" y="2170113"/>
          <p14:tracePt t="44909" x="3438525" y="2187575"/>
          <p14:tracePt t="44926" x="3455988" y="2205038"/>
          <p14:tracePt t="44943" x="3465513" y="2214563"/>
          <p14:tracePt t="44959" x="3490913" y="2224088"/>
          <p14:tracePt t="44976" x="3517900" y="2241550"/>
          <p14:tracePt t="44993" x="3544888" y="2251075"/>
          <p14:tracePt t="45010" x="3562350" y="2259013"/>
          <p14:tracePt t="45026" x="3571875" y="2268538"/>
          <p14:tracePt t="45060" x="3581400" y="2276475"/>
          <p14:tracePt t="45077" x="3598863" y="2276475"/>
          <p14:tracePt t="45093" x="3633788" y="2295525"/>
          <p14:tracePt t="45110" x="3652838" y="2295525"/>
          <p14:tracePt t="45127" x="3660775" y="2295525"/>
          <p14:tracePt t="45144" x="3679825" y="2295525"/>
          <p14:tracePt t="45160" x="3687763" y="2295525"/>
          <p14:tracePt t="45177" x="3705225" y="2295525"/>
          <p14:tracePt t="45210" x="3714750" y="2295525"/>
          <p14:tracePt t="45228" x="3732213" y="2295525"/>
          <p14:tracePt t="45244" x="3741738" y="2295525"/>
          <p14:tracePt t="45260" x="3759200" y="2295525"/>
          <p14:tracePt t="45277" x="3768725" y="2295525"/>
          <p14:tracePt t="45294" x="3776663" y="2295525"/>
          <p14:tracePt t="45310" x="3795713" y="2295525"/>
          <p14:tracePt t="45327" x="3813175" y="2295525"/>
          <p14:tracePt t="45344" x="3822700" y="2295525"/>
          <p14:tracePt t="45360" x="3840163" y="2286000"/>
          <p14:tracePt t="45377" x="3848100" y="2276475"/>
          <p14:tracePt t="45394" x="3875088" y="2268538"/>
          <p14:tracePt t="45428" x="3884613" y="2251075"/>
          <p14:tracePt t="45444" x="3894138" y="2241550"/>
          <p14:tracePt t="45460" x="3902075" y="2232025"/>
          <p14:tracePt t="45477" x="3911600" y="2224088"/>
          <p14:tracePt t="45495" x="3919538" y="2205038"/>
          <p14:tracePt t="45511" x="3938588" y="2197100"/>
          <p14:tracePt t="45528" x="3938588" y="2179638"/>
          <p14:tracePt t="45545" x="3938588" y="2170113"/>
          <p14:tracePt t="45561" x="3946525" y="2152650"/>
          <p14:tracePt t="45578" x="3946525" y="2133600"/>
          <p14:tracePt t="45595" x="3946525" y="2108200"/>
          <p14:tracePt t="45611" x="3946525" y="2089150"/>
          <p14:tracePt t="45628" x="3946525" y="2071688"/>
          <p14:tracePt t="45645" x="3946525" y="2054225"/>
          <p14:tracePt t="45661" x="3946525" y="2036763"/>
          <p14:tracePt t="45678" x="3946525" y="2017713"/>
          <p14:tracePt t="45695" x="3946525" y="2000250"/>
          <p14:tracePt t="45711" x="3946525" y="1973263"/>
          <p14:tracePt t="45728" x="3919538" y="1928813"/>
          <p14:tracePt t="45745" x="3919538" y="1911350"/>
          <p14:tracePt t="45762" x="3902075" y="1893888"/>
          <p14:tracePt t="45778" x="3884613" y="1874838"/>
          <p14:tracePt t="45795" x="3867150" y="1874838"/>
          <p14:tracePt t="45811" x="3840163" y="1866900"/>
          <p14:tracePt t="45829" x="3813175" y="1857375"/>
          <p14:tracePt t="45845" x="3795713" y="1847850"/>
          <p14:tracePt t="45862" x="3759200" y="1847850"/>
          <p14:tracePt t="45878" x="3732213" y="1847850"/>
          <p14:tracePt t="45895" x="3697288" y="1847850"/>
          <p14:tracePt t="45912" x="3660775" y="1847850"/>
          <p14:tracePt t="45930" x="3643313" y="1839913"/>
          <p14:tracePt t="45946" x="3625850" y="1839913"/>
          <p14:tracePt t="45963" x="3598863" y="1830388"/>
          <p14:tracePt t="45979" x="3581400" y="1830388"/>
          <p14:tracePt t="45995" x="3554413" y="1830388"/>
          <p14:tracePt t="46012" x="3544888" y="1830388"/>
          <p14:tracePt t="46029" x="3517900" y="1830388"/>
          <p14:tracePt t="46046" x="3490913" y="1830388"/>
          <p14:tracePt t="46063" x="3465513" y="1830388"/>
          <p14:tracePt t="46065" x="3455988" y="1830388"/>
          <p14:tracePt t="46096" x="3438525" y="1830388"/>
          <p14:tracePt t="46113" x="3429000" y="1830388"/>
          <p14:tracePt t="46129" x="3419475" y="1839913"/>
          <p14:tracePt t="46146" x="3411538" y="1847850"/>
          <p14:tracePt t="46163" x="3394075" y="1866900"/>
          <p14:tracePt t="46180" x="3384550" y="1893888"/>
          <p14:tracePt t="46196" x="3375025" y="1901825"/>
          <p14:tracePt t="46213" x="3375025" y="1938338"/>
          <p14:tracePt t="46229" x="3375025" y="1955800"/>
          <p14:tracePt t="46246" x="3375025" y="1982788"/>
          <p14:tracePt t="46263" x="3375025" y="1990725"/>
          <p14:tracePt t="46280" x="3375025" y="2009775"/>
          <p14:tracePt t="46297" x="3375025" y="2044700"/>
          <p14:tracePt t="46313" x="3375025" y="2062163"/>
          <p14:tracePt t="46330" x="3375025" y="2081213"/>
          <p14:tracePt t="46347" x="3384550" y="2108200"/>
          <p14:tracePt t="46363" x="3384550" y="2116138"/>
          <p14:tracePt t="46380" x="3394075" y="2125663"/>
          <p14:tracePt t="46397" x="3411538" y="2143125"/>
          <p14:tracePt t="46413" x="3411538" y="2152650"/>
          <p14:tracePt t="46430" x="3429000" y="2160588"/>
          <p14:tracePt t="46447" x="3429000" y="2170113"/>
          <p14:tracePt t="46464" x="3438525" y="2179638"/>
          <p14:tracePt t="46481" x="3455988" y="2187575"/>
          <p14:tracePt t="46497" x="3465513" y="2197100"/>
          <p14:tracePt t="46548" x="3482975" y="2205038"/>
          <p14:tracePt t="46564" x="3490913" y="2214563"/>
          <p14:tracePt t="46580" x="3517900" y="2232025"/>
          <p14:tracePt t="46598" x="3536950" y="2232025"/>
          <p14:tracePt t="46614" x="3544888" y="2241550"/>
          <p14:tracePt t="46631" x="3562350" y="2251075"/>
          <p14:tracePt t="46698" x="3571875" y="2259013"/>
          <p14:tracePt t="47483" x="3589338" y="2259013"/>
          <p14:tracePt t="47500" x="3616325" y="2268538"/>
          <p14:tracePt t="47516" x="3687763" y="2286000"/>
          <p14:tracePt t="47533" x="3768725" y="2286000"/>
          <p14:tracePt t="47550" x="3857625" y="2286000"/>
          <p14:tracePt t="47566" x="3929063" y="2286000"/>
          <p14:tracePt t="47583" x="4000500" y="2276475"/>
          <p14:tracePt t="47600" x="4062413" y="2268538"/>
          <p14:tracePt t="47617" x="4143375" y="2241550"/>
          <p14:tracePt t="47634" x="4179888" y="2241550"/>
          <p14:tracePt t="47650" x="4205288" y="2224088"/>
          <p14:tracePt t="47667" x="4224338" y="2214563"/>
          <p14:tracePt t="47684" x="4241800" y="2205038"/>
          <p14:tracePt t="47700" x="4259263" y="2197100"/>
          <p14:tracePt t="47717" x="4276725" y="2187575"/>
          <p14:tracePt t="47734" x="4303713" y="2179638"/>
          <p14:tracePt t="47750" x="4322763" y="2179638"/>
          <p14:tracePt t="47767" x="4330700" y="2179638"/>
          <p14:tracePt t="47784" x="4340225" y="2179638"/>
          <p14:tracePt t="47801" x="4348163" y="2170113"/>
          <p14:tracePt t="47817" x="4357688" y="2170113"/>
          <p14:tracePt t="47835" x="4367213" y="2170113"/>
          <p14:tracePt t="48202" x="4367213" y="2160588"/>
          <p14:tracePt t="48252" x="4367213" y="2152650"/>
          <p14:tracePt t="48436" x="4357688" y="2152650"/>
          <p14:tracePt t="51126" x="4348163" y="2152650"/>
          <p14:tracePt t="53484" x="4330700" y="2152650"/>
          <p14:tracePt t="53500" x="4322763" y="2160588"/>
          <p14:tracePt t="53533" x="4313238" y="2160588"/>
          <p14:tracePt t="53566" x="4303713" y="2170113"/>
          <p14:tracePt t="53616" x="4295775" y="2170113"/>
          <p14:tracePt t="53633" x="4295775" y="2179638"/>
          <p14:tracePt t="53968" x="4295775" y="2187575"/>
          <p14:tracePt t="53984" x="4295775" y="2197100"/>
          <p14:tracePt t="54001" x="4295775" y="2205038"/>
          <p14:tracePt t="54102" x="4295775" y="2214563"/>
          <p14:tracePt t="55472" x="4295775" y="2232025"/>
          <p14:tracePt t="55505" x="4295775" y="2241550"/>
          <p14:tracePt t="55522" x="4295775" y="2259013"/>
          <p14:tracePt t="55773" x="4295775" y="2241550"/>
          <p14:tracePt t="55823" x="4295775" y="2232025"/>
          <p14:tracePt t="55906" x="4295775" y="2224088"/>
          <p14:tracePt t="55957" x="4295775" y="2241550"/>
          <p14:tracePt t="55990" x="4295775" y="2259013"/>
          <p14:tracePt t="56291" x="4295775" y="2251075"/>
          <p14:tracePt t="56374" x="4295775" y="2241550"/>
          <p14:tracePt t="56424" x="4303713" y="2241550"/>
          <p14:tracePt t="56458" x="4303713" y="2259013"/>
          <p14:tracePt t="56491" x="4303713" y="2268538"/>
          <p14:tracePt t="56575" x="4303713" y="2276475"/>
          <p14:tracePt t="56910" x="4348163" y="2286000"/>
          <p14:tracePt t="56926" x="4384675" y="2286000"/>
          <p14:tracePt t="56942" x="4419600" y="2286000"/>
          <p14:tracePt t="56959" x="4465638" y="2276475"/>
          <p14:tracePt t="56976" x="4518025" y="2259013"/>
          <p14:tracePt t="56992" x="4598988" y="2251075"/>
          <p14:tracePt t="57009" x="4652963" y="2251075"/>
          <p14:tracePt t="57026" x="4679950" y="2251075"/>
          <p14:tracePt t="57042" x="4687888" y="2241550"/>
          <p14:tracePt t="57243" x="4697413" y="2241550"/>
          <p14:tracePt t="57277" x="4705350" y="2241550"/>
          <p14:tracePt t="61571" x="4697413" y="2241550"/>
          <p14:tracePt t="62842" x="4679950" y="2241550"/>
          <p14:tracePt t="62859" x="4670425" y="2241550"/>
          <p14:tracePt t="62875" x="4652963" y="2241550"/>
          <p14:tracePt t="62893" x="4625975" y="2241550"/>
          <p14:tracePt t="62909" x="4616450" y="2241550"/>
          <p14:tracePt t="62925" x="4589463" y="2241550"/>
          <p14:tracePt t="62943" x="4562475" y="2241550"/>
          <p14:tracePt t="62960" x="4537075" y="2251075"/>
          <p14:tracePt t="62976" x="4500563" y="2251075"/>
          <p14:tracePt t="62993" x="4456113" y="2251075"/>
          <p14:tracePt t="63010" x="4438650" y="2251075"/>
          <p14:tracePt t="63043" x="4429125" y="2251075"/>
          <p14:tracePt t="63109" x="4411663" y="2251075"/>
          <p14:tracePt t="63126" x="4384675" y="2251075"/>
          <p14:tracePt t="63160" x="4367213" y="2251075"/>
          <p14:tracePt t="63176" x="4330700" y="2251075"/>
          <p14:tracePt t="63193" x="4322763" y="2251075"/>
          <p14:tracePt t="63210" x="4313238" y="2251075"/>
          <p14:tracePt t="63544" x="4295775" y="2251075"/>
          <p14:tracePt t="63561" x="4268788" y="2251075"/>
          <p14:tracePt t="63577" x="4197350" y="2251075"/>
          <p14:tracePt t="63594" x="4081463" y="2251075"/>
          <p14:tracePt t="63611" x="4010025" y="2251075"/>
          <p14:tracePt t="63627" x="3973513" y="2251075"/>
          <p14:tracePt t="63644" x="3938588" y="2251075"/>
          <p14:tracePt t="63661" x="3902075" y="2251075"/>
          <p14:tracePt t="63677" x="3867150" y="2251075"/>
          <p14:tracePt t="63695" x="3786188" y="2224088"/>
          <p14:tracePt t="63711" x="3732213" y="2205038"/>
          <p14:tracePt t="63728" x="3697288" y="2197100"/>
          <p14:tracePt t="63745" x="3687763" y="2187575"/>
          <p14:tracePt t="63762" x="3670300" y="2179638"/>
          <p14:tracePt t="63811" x="3652838" y="2179638"/>
          <p14:tracePt t="63828" x="3625850" y="2160588"/>
          <p14:tracePt t="63845" x="3571875" y="2160588"/>
          <p14:tracePt t="63861" x="3527425" y="2160588"/>
          <p14:tracePt t="63878" x="3517900" y="2160588"/>
          <p14:tracePt t="63895" x="3509963" y="2160588"/>
          <p14:tracePt t="64029" x="3517900" y="2160588"/>
          <p14:tracePt t="64062" x="3554413" y="2170113"/>
          <p14:tracePt t="64079" x="3571875" y="2187575"/>
          <p14:tracePt t="64096" x="3608388" y="2197100"/>
          <p14:tracePt t="64112" x="3643313" y="2205038"/>
          <p14:tracePt t="64129" x="3705225" y="2205038"/>
          <p14:tracePt t="64146" x="3759200" y="2205038"/>
          <p14:tracePt t="64163" x="3830638" y="2205038"/>
          <p14:tracePt t="64179" x="3857625" y="2205038"/>
          <p14:tracePt t="64196" x="3875088" y="2205038"/>
          <p14:tracePt t="64212" x="3894138" y="2197100"/>
          <p14:tracePt t="64229" x="3894138" y="2170113"/>
          <p14:tracePt t="64246" x="3911600" y="2133600"/>
          <p14:tracePt t="64262" x="3911600" y="2125663"/>
          <p14:tracePt t="64279" x="3911600" y="2089150"/>
          <p14:tracePt t="64296" x="3902075" y="2062163"/>
          <p14:tracePt t="64313" x="3884613" y="2044700"/>
          <p14:tracePt t="64330" x="3875088" y="2027238"/>
          <p14:tracePt t="64346" x="3848100" y="2000250"/>
          <p14:tracePt t="64363" x="3830638" y="1973263"/>
          <p14:tracePt t="64380" x="3776663" y="1946275"/>
          <p14:tracePt t="64396" x="3759200" y="1946275"/>
          <p14:tracePt t="64413" x="3714750" y="1928813"/>
          <p14:tracePt t="64430" x="3687763" y="1928813"/>
          <p14:tracePt t="64447" x="3643313" y="1911350"/>
          <p14:tracePt t="64463" x="3608388" y="1911350"/>
          <p14:tracePt t="64480" x="3571875" y="1911350"/>
          <p14:tracePt t="64497" x="3544888" y="1911350"/>
          <p14:tracePt t="64513" x="3517900" y="1911350"/>
          <p14:tracePt t="64530" x="3500438" y="1911350"/>
          <p14:tracePt t="64547" x="3473450" y="1919288"/>
          <p14:tracePt t="64564" x="3446463" y="1973263"/>
          <p14:tracePt t="64580" x="3446463" y="2017713"/>
          <p14:tracePt t="64597" x="3438525" y="2071688"/>
          <p14:tracePt t="64614" x="3446463" y="2116138"/>
          <p14:tracePt t="64631" x="3490913" y="2160588"/>
          <p14:tracePt t="64647" x="3536950" y="2187575"/>
          <p14:tracePt t="64664" x="3589338" y="2214563"/>
          <p14:tracePt t="64697" x="3608388" y="2214563"/>
          <p14:tracePt t="65549" x="3589338" y="2214563"/>
          <p14:tracePt t="65583" x="3581400" y="2214563"/>
          <p14:tracePt t="65600" x="3571875" y="2214563"/>
          <p14:tracePt t="65633" x="3562350" y="2214563"/>
          <p14:tracePt t="65700" x="3554413" y="2205038"/>
          <p14:tracePt t="65800" x="3536950" y="2205038"/>
          <p14:tracePt t="65817" x="3536950" y="2197100"/>
          <p14:tracePt t="65851" x="3527425" y="2197100"/>
          <p14:tracePt t="66018" x="3527425" y="2187575"/>
          <p14:tracePt t="66151" x="3509963" y="2187575"/>
          <p14:tracePt t="66352" x="3500438" y="2187575"/>
          <p14:tracePt t="66503" x="3482975" y="2179638"/>
          <p14:tracePt t="66553" x="3465513" y="2170113"/>
          <p14:tracePt t="66586" x="3455988" y="2170113"/>
          <p14:tracePt t="66620" x="3455988" y="2160588"/>
          <p14:tracePt t="66636" x="3446463" y="2160588"/>
          <p14:tracePt t="67071" x="3438525" y="2160588"/>
          <p14:tracePt t="67923" x="3446463" y="2170113"/>
          <p14:tracePt t="67940" x="3455988" y="2170113"/>
          <p14:tracePt t="67956" x="3455988" y="2179638"/>
          <p14:tracePt t="67973" x="3465513" y="2179638"/>
          <p14:tracePt t="68006" x="3473450" y="2197100"/>
          <p14:tracePt t="68040" x="3482975" y="2197100"/>
          <p14:tracePt t="68057" x="3482975" y="2205038"/>
          <p14:tracePt t="68107" x="3490913" y="2214563"/>
          <p14:tracePt t="68123" x="3500438" y="2214563"/>
          <p14:tracePt t="68157" x="3509963" y="2224088"/>
          <p14:tracePt t="68257" x="3517900" y="2232025"/>
          <p14:tracePt t="75711" x="3509963" y="2232025"/>
          <p14:tracePt t="75728" x="3419475" y="2232025"/>
          <p14:tracePt t="75745" x="3295650" y="2232025"/>
          <p14:tracePt t="75762" x="3205163" y="2232025"/>
          <p14:tracePt t="75778" x="3116263" y="2232025"/>
          <p14:tracePt t="75795" x="3027363" y="2232025"/>
          <p14:tracePt t="75811" x="2928938" y="2232025"/>
          <p14:tracePt t="75828" x="2803525" y="2232025"/>
          <p14:tracePt t="75845" x="2687638" y="2232025"/>
          <p14:tracePt t="75862" x="2581275" y="2232025"/>
          <p14:tracePt t="75878" x="2517775" y="2232025"/>
          <p14:tracePt t="75895" x="2465388" y="2232025"/>
          <p14:tracePt t="75912" x="2428875" y="2232025"/>
          <p14:tracePt t="75929" x="2374900" y="2232025"/>
          <p14:tracePt t="75945" x="2330450" y="2232025"/>
          <p14:tracePt t="75962" x="2286000" y="2232025"/>
          <p14:tracePt t="75979" x="2224088" y="2232025"/>
          <p14:tracePt t="75995" x="2205038" y="2232025"/>
          <p14:tracePt t="76012" x="2179638" y="2232025"/>
          <p14:tracePt t="76029" x="2160588" y="2232025"/>
          <p14:tracePt t="76045" x="2152650" y="2232025"/>
          <p14:tracePt t="76062" x="2133600" y="2232025"/>
          <p14:tracePt t="76078" x="2125663" y="2232025"/>
          <p14:tracePt t="76112" x="2116138" y="2232025"/>
          <p14:tracePt t="76129" x="2108200" y="2241550"/>
          <p14:tracePt t="76146" x="2098675" y="2241550"/>
          <p14:tracePt t="76279" x="2089150" y="2241550"/>
          <p14:tracePt t="76363" x="2081213" y="2241550"/>
          <p14:tracePt t="76413" x="2062163" y="2241550"/>
          <p14:tracePt t="76430" x="2054225" y="2241550"/>
          <p14:tracePt t="76446" x="2044700" y="2241550"/>
          <p14:tracePt t="76463" x="2027238" y="2251075"/>
          <p14:tracePt t="76480" x="1990725" y="2251075"/>
          <p14:tracePt t="76496" x="1955800" y="2259013"/>
          <p14:tracePt t="76513" x="1919288" y="2259013"/>
          <p14:tracePt t="76530" x="1884363" y="2268538"/>
          <p14:tracePt t="76546" x="1839913" y="2276475"/>
          <p14:tracePt t="76563" x="1776413" y="2286000"/>
          <p14:tracePt t="76580" x="1741488" y="2295525"/>
          <p14:tracePt t="76598" x="1697038" y="2312988"/>
          <p14:tracePt t="76614" x="1679575" y="2339975"/>
          <p14:tracePt t="76631" x="1652588" y="2366963"/>
          <p14:tracePt t="76647" x="1643063" y="2384425"/>
          <p14:tracePt t="76664" x="1633538" y="2428875"/>
          <p14:tracePt t="76680" x="1633538" y="2455863"/>
          <p14:tracePt t="76697" x="1670050" y="2473325"/>
          <p14:tracePt t="76714" x="1704975" y="2473325"/>
          <p14:tracePt t="76730" x="1714500" y="2473325"/>
          <p14:tracePt t="77383" x="1714500" y="2465388"/>
          <p14:tracePt t="77399" x="1704975" y="2465388"/>
          <p14:tracePt t="77416" x="1697038" y="2455863"/>
          <p14:tracePt t="77432" x="1679575" y="2455863"/>
          <p14:tracePt t="77449" x="1670050" y="2446338"/>
          <p14:tracePt t="77466" x="1660525" y="2438400"/>
          <p14:tracePt t="77499" x="1652588" y="2428875"/>
          <p14:tracePt t="77516" x="1625600" y="2428875"/>
          <p14:tracePt t="77533" x="1616075" y="2411413"/>
          <p14:tracePt t="77549" x="1589088" y="2401888"/>
          <p14:tracePt t="77582" x="1571625" y="2393950"/>
          <p14:tracePt t="77600" x="1562100" y="2384425"/>
          <p14:tracePt t="77616" x="1544638" y="2374900"/>
          <p14:tracePt t="77633" x="1536700" y="2374900"/>
          <p14:tracePt t="77650" x="1509713" y="2357438"/>
          <p14:tracePt t="77667" x="1490663" y="2357438"/>
          <p14:tracePt t="77683" x="1482725" y="2347913"/>
          <p14:tracePt t="77700" x="1419225" y="2339975"/>
          <p14:tracePt t="77717" x="1401763" y="2339975"/>
          <p14:tracePt t="77733" x="1374775" y="2330450"/>
          <p14:tracePt t="77768" x="1366838" y="2330450"/>
          <p14:tracePt t="77800" x="1347788" y="2330450"/>
          <p14:tracePt t="77817" x="1339850" y="2330450"/>
          <p14:tracePt t="77833" x="1312863" y="2330450"/>
          <p14:tracePt t="77851" x="1295400" y="2330450"/>
          <p14:tracePt t="77867" x="1285875" y="2330450"/>
          <p14:tracePt t="77884" x="1241425" y="2330450"/>
          <p14:tracePt t="77901" x="1223963" y="2330450"/>
          <p14:tracePt t="77917" x="1196975" y="2330450"/>
          <p14:tracePt t="77934" x="1169988" y="2330450"/>
          <p14:tracePt t="77951" x="1152525" y="2330450"/>
          <p14:tracePt t="77967" x="1116013" y="2330450"/>
          <p14:tracePt t="77984" x="1108075" y="2330450"/>
          <p14:tracePt t="78000" x="1089025" y="2330450"/>
          <p14:tracePt t="78017" x="1062038" y="2330450"/>
          <p14:tracePt t="78034" x="1036638" y="2330450"/>
          <p14:tracePt t="78051" x="1017588" y="2330450"/>
          <p14:tracePt t="78068" x="982663" y="2339975"/>
          <p14:tracePt t="78084" x="955675" y="2357438"/>
          <p14:tracePt t="78101" x="938213" y="2366963"/>
          <p14:tracePt t="78118" x="901700" y="2384425"/>
          <p14:tracePt t="78151" x="884238" y="2411413"/>
          <p14:tracePt t="78168" x="884238" y="2428875"/>
          <p14:tracePt t="78184" x="874713" y="2446338"/>
          <p14:tracePt t="78201" x="866775" y="2482850"/>
          <p14:tracePt t="78218" x="866775" y="2500313"/>
          <p14:tracePt t="78235" x="866775" y="2536825"/>
          <p14:tracePt t="78252" x="866775" y="2562225"/>
          <p14:tracePt t="78268" x="866775" y="2581275"/>
          <p14:tracePt t="78285" x="866775" y="2589213"/>
          <p14:tracePt t="78301" x="866775" y="2598738"/>
          <p14:tracePt t="78318" x="866775" y="2616200"/>
          <p14:tracePt t="78335" x="866775" y="2633663"/>
          <p14:tracePt t="78352" x="874713" y="2660650"/>
          <p14:tracePt t="78368" x="884238" y="2670175"/>
          <p14:tracePt t="78386" x="884238" y="2687638"/>
          <p14:tracePt t="78402" x="901700" y="2705100"/>
          <p14:tracePt t="78419" x="911225" y="2714625"/>
          <p14:tracePt t="78436" x="928688" y="2751138"/>
          <p14:tracePt t="78452" x="965200" y="2768600"/>
          <p14:tracePt t="78469" x="1000125" y="2776538"/>
          <p14:tracePt t="78485" x="1062038" y="2786063"/>
          <p14:tracePt t="78502" x="1116013" y="2795588"/>
          <p14:tracePt t="78519" x="1187450" y="2795588"/>
          <p14:tracePt t="78536" x="1258888" y="2795588"/>
          <p14:tracePt t="78552" x="1357313" y="2813050"/>
          <p14:tracePt t="78569" x="1446213" y="2822575"/>
          <p14:tracePt t="78586" x="1544638" y="2822575"/>
          <p14:tracePt t="78603" x="1652588" y="2822575"/>
          <p14:tracePt t="78619" x="1751013" y="2822575"/>
          <p14:tracePt t="78636" x="1911350" y="2822575"/>
          <p14:tracePt t="78653" x="1990725" y="2822575"/>
          <p14:tracePt t="78670" x="2089150" y="2822575"/>
          <p14:tracePt t="78686" x="2160588" y="2822575"/>
          <p14:tracePt t="78702" x="2232025" y="2822575"/>
          <p14:tracePt t="78719" x="2286000" y="2822575"/>
          <p14:tracePt t="78736" x="2339975" y="2822575"/>
          <p14:tracePt t="78752" x="2393950" y="2822575"/>
          <p14:tracePt t="78770" x="2465388" y="2822575"/>
          <p14:tracePt t="78786" x="2536825" y="2822575"/>
          <p14:tracePt t="78803" x="2598738" y="2822575"/>
          <p14:tracePt t="78820" x="2724150" y="2822575"/>
          <p14:tracePt t="78837" x="2795588" y="2822575"/>
          <p14:tracePt t="78853" x="2894013" y="2822575"/>
          <p14:tracePt t="78870" x="2990850" y="2822575"/>
          <p14:tracePt t="78887" x="3062288" y="2822575"/>
          <p14:tracePt t="78903" x="3152775" y="2822575"/>
          <p14:tracePt t="78920" x="3232150" y="2822575"/>
          <p14:tracePt t="78937" x="3295650" y="2822575"/>
          <p14:tracePt t="78953" x="3367088" y="2822575"/>
          <p14:tracePt t="78970" x="3446463" y="2822575"/>
          <p14:tracePt t="78987" x="3536950" y="2822575"/>
          <p14:tracePt t="79003" x="3652838" y="2822575"/>
          <p14:tracePt t="79020" x="3840163" y="2822575"/>
          <p14:tracePt t="79037" x="3938588" y="2822575"/>
          <p14:tracePt t="79054" x="4044950" y="2822575"/>
          <p14:tracePt t="79070" x="4133850" y="2822575"/>
          <p14:tracePt t="79087" x="4205288" y="2822575"/>
          <p14:tracePt t="79104" x="4276725" y="2822575"/>
          <p14:tracePt t="79120" x="4348163" y="2822575"/>
          <p14:tracePt t="79137" x="4419600" y="2822575"/>
          <p14:tracePt t="79154" x="4500563" y="2822575"/>
          <p14:tracePt t="79170" x="4572000" y="2822575"/>
          <p14:tracePt t="79187" x="4643438" y="2822575"/>
          <p14:tracePt t="79204" x="4768850" y="2822575"/>
          <p14:tracePt t="79221" x="4857750" y="2822575"/>
          <p14:tracePt t="79237" x="4956175" y="2822575"/>
          <p14:tracePt t="79254" x="5045075" y="2822575"/>
          <p14:tracePt t="79271" x="5133975" y="2822575"/>
          <p14:tracePt t="79287" x="5205413" y="2822575"/>
          <p14:tracePt t="79305" x="5259388" y="2822575"/>
          <p14:tracePt t="79321" x="5295900" y="2822575"/>
          <p14:tracePt t="79338" x="5313363" y="2822575"/>
          <p14:tracePt t="79355" x="5340350" y="2822575"/>
          <p14:tracePt t="79371" x="5375275" y="2822575"/>
          <p14:tracePt t="79388" x="5419725" y="2813050"/>
          <p14:tracePt t="79405" x="5491163" y="2813050"/>
          <p14:tracePt t="79421" x="5554663" y="2813050"/>
          <p14:tracePt t="79438" x="5616575" y="2813050"/>
          <p14:tracePt t="79455" x="5680075" y="2813050"/>
          <p14:tracePt t="79471" x="5724525" y="2803525"/>
          <p14:tracePt t="79488" x="5776913" y="2803525"/>
          <p14:tracePt t="79505" x="5813425" y="2795588"/>
          <p14:tracePt t="79521" x="5857875" y="2786063"/>
          <p14:tracePt t="79538" x="5919788" y="2776538"/>
          <p14:tracePt t="79556" x="5983288" y="2776538"/>
          <p14:tracePt t="79571" x="6072188" y="2776538"/>
          <p14:tracePt t="79573" x="6099175" y="2759075"/>
          <p14:tracePt t="79589" x="6180138" y="2751138"/>
          <p14:tracePt t="79605" x="6224588" y="2741613"/>
          <p14:tracePt t="79622" x="6251575" y="2741613"/>
          <p14:tracePt t="79638" x="6276975" y="2741613"/>
          <p14:tracePt t="79655" x="6303963" y="2741613"/>
          <p14:tracePt t="79672" x="6357938" y="2724150"/>
          <p14:tracePt t="79688" x="6419850" y="2724150"/>
          <p14:tracePt t="79705" x="6473825" y="2724150"/>
          <p14:tracePt t="79722" x="6518275" y="2724150"/>
          <p14:tracePt t="79739" x="6554788" y="2724150"/>
          <p14:tracePt t="79756" x="6616700" y="2714625"/>
          <p14:tracePt t="79772" x="6680200" y="2714625"/>
          <p14:tracePt t="79789" x="6732588" y="2714625"/>
          <p14:tracePt t="79806" x="6786563" y="2714625"/>
          <p14:tracePt t="79823" x="6840538" y="2714625"/>
          <p14:tracePt t="79839" x="6867525" y="2714625"/>
          <p14:tracePt t="79856" x="6894513" y="2714625"/>
          <p14:tracePt t="79872" x="6911975" y="2714625"/>
          <p14:tracePt t="79889" x="6946900" y="2714625"/>
          <p14:tracePt t="79906" x="6973888" y="2714625"/>
          <p14:tracePt t="79922" x="7000875" y="2714625"/>
          <p14:tracePt t="79940" x="7010400" y="2714625"/>
          <p14:tracePt t="80157" x="6973888" y="2714625"/>
          <p14:tracePt t="80174" x="6929438" y="2714625"/>
          <p14:tracePt t="80191" x="6858000" y="2714625"/>
          <p14:tracePt t="80207" x="6769100" y="2714625"/>
          <p14:tracePt t="80223" x="6634163" y="2714625"/>
          <p14:tracePt t="80240" x="6510338" y="2714625"/>
          <p14:tracePt t="80257" x="6313488" y="2714625"/>
          <p14:tracePt t="80273" x="6081713" y="2714625"/>
          <p14:tracePt t="80291" x="5840413" y="2714625"/>
          <p14:tracePt t="80307" x="5670550" y="2714625"/>
          <p14:tracePt t="80323" x="5518150" y="2714625"/>
          <p14:tracePt t="80340" x="5384800" y="2714625"/>
          <p14:tracePt t="80358" x="5295900" y="2714625"/>
          <p14:tracePt t="80374" x="5160963" y="2714625"/>
          <p14:tracePt t="80391" x="5010150" y="2714625"/>
          <p14:tracePt t="80407" x="4830763" y="2714625"/>
          <p14:tracePt t="80424" x="4670425" y="2714625"/>
          <p14:tracePt t="80441" x="4518025" y="2714625"/>
          <p14:tracePt t="80457" x="4411663" y="2714625"/>
          <p14:tracePt t="80474" x="4303713" y="2714625"/>
          <p14:tracePt t="80491" x="4214813" y="2714625"/>
          <p14:tracePt t="80508" x="4089400" y="2714625"/>
          <p14:tracePt t="80524" x="4017963" y="2714625"/>
          <p14:tracePt t="80541" x="3965575" y="2714625"/>
          <p14:tracePt t="80558" x="3919538" y="2714625"/>
          <p14:tracePt t="80574" x="3875088" y="2714625"/>
          <p14:tracePt t="80592" x="3848100" y="2714625"/>
          <p14:tracePt t="80608" x="3822700" y="2714625"/>
          <p14:tracePt t="80624" x="3795713" y="2714625"/>
          <p14:tracePt t="80641" x="3768725" y="2714625"/>
          <p14:tracePt t="80658" x="3741738" y="2714625"/>
          <p14:tracePt t="80674" x="3714750" y="2714625"/>
          <p14:tracePt t="80691" x="3687763" y="2714625"/>
          <p14:tracePt t="80709" x="3616325" y="2714625"/>
          <p14:tracePt t="80725" x="3562350" y="2714625"/>
          <p14:tracePt t="80742" x="3527425" y="2714625"/>
          <p14:tracePt t="80758" x="3490913" y="2714625"/>
          <p14:tracePt t="80775" x="3473450" y="2714625"/>
          <p14:tracePt t="80792" x="3465513" y="2714625"/>
          <p14:tracePt t="80825" x="3455988" y="2714625"/>
          <p14:tracePt t="80842" x="3438525" y="2714625"/>
          <p14:tracePt t="80859" x="3429000" y="2714625"/>
          <p14:tracePt t="80875" x="3411538" y="2714625"/>
          <p14:tracePt t="80892" x="3394075" y="2714625"/>
          <p14:tracePt t="80909" x="3375025" y="2714625"/>
          <p14:tracePt t="80925" x="3357563" y="2714625"/>
          <p14:tracePt t="80976" x="3348038" y="2714625"/>
          <p14:tracePt t="80992" x="3330575" y="2714625"/>
          <p14:tracePt t="81009" x="3313113" y="2714625"/>
          <p14:tracePt t="81026" x="3303588" y="2714625"/>
          <p14:tracePt t="81042" x="3286125" y="2714625"/>
          <p14:tracePt t="81059" x="3268663" y="2714625"/>
          <p14:tracePt t="81076" x="3251200" y="2714625"/>
          <p14:tracePt t="81093" x="3224213" y="2714625"/>
          <p14:tracePt t="81110" x="3205163" y="2724150"/>
          <p14:tracePt t="81126" x="3187700" y="2724150"/>
          <p14:tracePt t="81143" x="3133725" y="2732088"/>
          <p14:tracePt t="81160" x="3108325" y="2732088"/>
          <p14:tracePt t="81176" x="3089275" y="2732088"/>
          <p14:tracePt t="81193" x="3062288" y="2741613"/>
          <p14:tracePt t="81210" x="3044825" y="2741613"/>
          <p14:tracePt t="81226" x="3036888" y="2741613"/>
          <p14:tracePt t="81242" x="2990850" y="2741613"/>
          <p14:tracePt t="81260" x="2946400" y="2751138"/>
          <p14:tracePt t="81277" x="2894013" y="2759075"/>
          <p14:tracePt t="81293" x="2857500" y="2759075"/>
          <p14:tracePt t="81311" x="2813050" y="2776538"/>
          <p14:tracePt t="81327" x="2776538" y="2776538"/>
          <p14:tracePt t="81343" x="2741613" y="2786063"/>
          <p14:tracePt t="81360" x="2697163" y="2786063"/>
          <p14:tracePt t="81377" x="2679700" y="2786063"/>
          <p14:tracePt t="81393" x="2660650" y="2795588"/>
          <p14:tracePt t="81443" x="2652713" y="2803525"/>
          <p14:tracePt t="81460" x="2643188" y="2813050"/>
          <p14:tracePt t="81477" x="2625725" y="2822575"/>
          <p14:tracePt t="81495" x="2608263" y="2830513"/>
          <p14:tracePt t="81511" x="2598738" y="2840038"/>
          <p14:tracePt t="81560" x="2589213" y="2867025"/>
          <p14:tracePt t="81577" x="2581275" y="2867025"/>
          <p14:tracePt t="81594" x="2581275" y="2894013"/>
          <p14:tracePt t="81611" x="2581275" y="2911475"/>
          <p14:tracePt t="81627" x="2571750" y="2928938"/>
          <p14:tracePt t="81645" x="2571750" y="2946400"/>
          <p14:tracePt t="81661" x="2571750" y="2965450"/>
          <p14:tracePt t="81677" x="2554288" y="2982913"/>
          <p14:tracePt t="81694" x="2544763" y="3009900"/>
          <p14:tracePt t="81711" x="2544763" y="3027363"/>
          <p14:tracePt t="81728" x="2544763" y="3036888"/>
          <p14:tracePt t="81761" x="2544763" y="3054350"/>
          <p14:tracePt t="81777" x="2544763" y="3062288"/>
          <p14:tracePt t="81811" x="2544763" y="3089275"/>
          <p14:tracePt t="81828" x="2544763" y="3108325"/>
          <p14:tracePt t="81845" x="2544763" y="3116263"/>
          <p14:tracePt t="81862" x="2544763" y="3133725"/>
          <p14:tracePt t="81878" x="2544763" y="3143250"/>
          <p14:tracePt t="81895" x="2554288" y="3152775"/>
          <p14:tracePt t="81912" x="2554288" y="3160713"/>
          <p14:tracePt t="82212" x="2571750" y="3160713"/>
          <p14:tracePt t="82981" x="2562225" y="3160713"/>
          <p14:tracePt t="83466" x="2554288" y="3160713"/>
          <p14:tracePt t="83482" x="2544763" y="3143250"/>
          <p14:tracePt t="83499" x="2544763" y="3133725"/>
          <p14:tracePt t="83516" x="2527300" y="3116263"/>
          <p14:tracePt t="83532" x="2527300" y="3108325"/>
          <p14:tracePt t="83549" x="2527300" y="3098800"/>
          <p14:tracePt t="83566" x="2517775" y="3089275"/>
          <p14:tracePt t="83783" x="2500313" y="3081338"/>
          <p14:tracePt t="84001" x="2490788" y="3081338"/>
          <p14:tracePt t="85187" x="2527300" y="3081338"/>
          <p14:tracePt t="85203" x="2554288" y="3098800"/>
          <p14:tracePt t="85220" x="2581275" y="3133725"/>
          <p14:tracePt t="86223" x="2571750" y="3133725"/>
          <p14:tracePt t="86658" x="2571750" y="3116263"/>
          <p14:tracePt t="86741" x="2581275" y="3108325"/>
          <p14:tracePt t="88078" x="2581275" y="3089275"/>
          <p14:tracePt t="88079" x="2581275" y="3081338"/>
          <p14:tracePt t="88112" x="2589213" y="3071813"/>
          <p14:tracePt t="88145" x="2598738" y="3054350"/>
          <p14:tracePt t="88162" x="2608263" y="3054350"/>
          <p14:tracePt t="88179" x="2608263" y="3044825"/>
          <p14:tracePt t="88196" x="2608263" y="3027363"/>
          <p14:tracePt t="88228" x="2616200" y="3017838"/>
          <p14:tracePt t="88262" x="2616200" y="3009900"/>
          <p14:tracePt t="88830" x="2625725" y="3009900"/>
          <p14:tracePt t="88847" x="2643188" y="3009900"/>
          <p14:tracePt t="88864" x="2670175" y="3009900"/>
          <p14:tracePt t="88881" x="2679700" y="3009900"/>
          <p14:tracePt t="88914" x="2697163" y="3009900"/>
          <p14:tracePt t="88931" x="2705100" y="3009900"/>
          <p14:tracePt t="88964" x="2724150" y="3009900"/>
          <p14:tracePt t="88997" x="2732088" y="3009900"/>
          <p14:tracePt t="89047" x="2741613" y="3009900"/>
          <p14:tracePt t="89081" x="2751138" y="3009900"/>
          <p14:tracePt t="89099" x="2759075" y="3009900"/>
          <p14:tracePt t="89115" x="2768600" y="3009900"/>
          <p14:tracePt t="89131" x="2786063" y="3009900"/>
          <p14:tracePt t="89148" x="2803525" y="3009900"/>
          <p14:tracePt t="89165" x="2813050" y="3017838"/>
          <p14:tracePt t="89182" x="2884488" y="3027363"/>
          <p14:tracePt t="89198" x="3009900" y="3044825"/>
          <p14:tracePt t="89215" x="3125788" y="3062288"/>
          <p14:tracePt t="89231" x="3205163" y="3071813"/>
          <p14:tracePt t="89248" x="3241675" y="3071813"/>
          <p14:tracePt t="89265" x="3268663" y="3081338"/>
          <p14:tracePt t="89281" x="3276600" y="3081338"/>
          <p14:tracePt t="89315" x="3286125" y="3081338"/>
          <p14:tracePt t="89466" x="3295650" y="3081338"/>
          <p14:tracePt t="89499" x="3313113" y="3081338"/>
          <p14:tracePt t="89516" x="3322638" y="3081338"/>
          <p14:tracePt t="89549" x="3348038" y="3081338"/>
          <p14:tracePt t="89566" x="3367088" y="3081338"/>
          <p14:tracePt t="89600" x="3375025" y="3081338"/>
          <p14:tracePt t="89616" x="3394075" y="3081338"/>
          <p14:tracePt t="89666" x="3402013" y="3081338"/>
          <p14:tracePt t="89682" x="3411538" y="3081338"/>
          <p14:tracePt t="89699" x="3446463" y="3081338"/>
          <p14:tracePt t="89716" x="3465513" y="3081338"/>
          <p14:tracePt t="89733" x="3490913" y="3081338"/>
          <p14:tracePt t="89750" x="3527425" y="3089275"/>
          <p14:tracePt t="89766" x="3544888" y="3098800"/>
          <p14:tracePt t="89783" x="3571875" y="3098800"/>
          <p14:tracePt t="89833" x="3581400" y="3098800"/>
          <p14:tracePt t="89850" x="3589338" y="3098800"/>
          <p14:tracePt t="89867" x="3598863" y="3098800"/>
          <p14:tracePt t="89883" x="3598863" y="3108325"/>
          <p14:tracePt t="89950" x="3608388" y="3108325"/>
          <p14:tracePt t="90134" x="3616325" y="3108325"/>
          <p14:tracePt t="90184" x="3625850" y="3108325"/>
          <p14:tracePt t="90234" x="3633788" y="3108325"/>
          <p14:tracePt t="90267" x="3643313" y="3108325"/>
          <p14:tracePt t="90585" x="3946525" y="3143250"/>
          <p14:tracePt t="90602" x="4465638" y="3214688"/>
          <p14:tracePt t="90619" x="4938713" y="3251200"/>
          <p14:tracePt t="90635" x="5180013" y="3276600"/>
          <p14:tracePt t="90652" x="5330825" y="3276600"/>
          <p14:tracePt t="90669" x="5394325" y="3276600"/>
          <p14:tracePt t="90685" x="5429250" y="3276600"/>
          <p14:tracePt t="90702" x="5456238" y="3268663"/>
          <p14:tracePt t="90719" x="5473700" y="3259138"/>
          <p14:tracePt t="90735" x="5527675" y="3251200"/>
          <p14:tracePt t="90752" x="5599113" y="3232150"/>
          <p14:tracePt t="90769" x="5626100" y="3232150"/>
          <p14:tracePt t="90786" x="5661025" y="3224213"/>
          <p14:tracePt t="90803" x="5688013" y="3214688"/>
          <p14:tracePt t="90819" x="5705475" y="3197225"/>
          <p14:tracePt t="90836" x="5751513" y="3179763"/>
          <p14:tracePt t="90853" x="5830888" y="3143250"/>
          <p14:tracePt t="90870" x="5857875" y="3133725"/>
          <p14:tracePt t="90886" x="5894388" y="3125788"/>
          <p14:tracePt t="90902" x="5894388" y="3116263"/>
          <p14:tracePt t="90920" x="5894388" y="3089275"/>
          <p14:tracePt t="90936" x="5894388" y="3062288"/>
          <p14:tracePt t="90953" x="5894388" y="3009900"/>
          <p14:tracePt t="90970" x="5894388" y="2965450"/>
          <p14:tracePt t="90986" x="5894388" y="2928938"/>
          <p14:tracePt t="91004" x="5894388" y="2894013"/>
          <p14:tracePt t="91020" x="5894388" y="2847975"/>
          <p14:tracePt t="91036" x="5867400" y="2822575"/>
          <p14:tracePt t="91053" x="5822950" y="2795588"/>
          <p14:tracePt t="91070" x="5786438" y="2786063"/>
          <p14:tracePt t="91086" x="5732463" y="2776538"/>
          <p14:tracePt t="91088" x="5705475" y="2776538"/>
          <p14:tracePt t="91103" x="5680075" y="2776538"/>
          <p14:tracePt t="91120" x="5572125" y="2776538"/>
          <p14:tracePt t="91136" x="5500688" y="2776538"/>
          <p14:tracePt t="91154" x="5419725" y="2759075"/>
          <p14:tracePt t="91170" x="5340350" y="2759075"/>
          <p14:tracePt t="91186" x="5268913" y="2741613"/>
          <p14:tracePt t="91204" x="5153025" y="2724150"/>
          <p14:tracePt t="91220" x="5054600" y="2724150"/>
          <p14:tracePt t="91237" x="4929188" y="2724150"/>
          <p14:tracePt t="91254" x="4786313" y="2724150"/>
          <p14:tracePt t="91270" x="4652963" y="2724150"/>
          <p14:tracePt t="91287" x="4527550" y="2724150"/>
          <p14:tracePt t="91304" x="4419600" y="2724150"/>
          <p14:tracePt t="91321" x="4241800" y="2724150"/>
          <p14:tracePt t="91337" x="4108450" y="2724150"/>
          <p14:tracePt t="91354" x="3983038" y="2724150"/>
          <p14:tracePt t="91371" x="3813175" y="2724150"/>
          <p14:tracePt t="91387" x="3679825" y="2724150"/>
          <p14:tracePt t="91405" x="3571875" y="2724150"/>
          <p14:tracePt t="91421" x="3473450" y="2724150"/>
          <p14:tracePt t="91437" x="3402013" y="2724150"/>
          <p14:tracePt t="91454" x="3357563" y="2724150"/>
          <p14:tracePt t="91471" x="3303588" y="2724150"/>
          <p14:tracePt t="91488" x="3251200" y="2724150"/>
          <p14:tracePt t="91505" x="3170238" y="2724150"/>
          <p14:tracePt t="91521" x="3116263" y="2724150"/>
          <p14:tracePt t="91538" x="3054350" y="2724150"/>
          <p14:tracePt t="91554" x="3036888" y="2724150"/>
          <p14:tracePt t="91571" x="3017838" y="2724150"/>
          <p14:tracePt t="91588" x="2990850" y="2724150"/>
          <p14:tracePt t="91605" x="2955925" y="2732088"/>
          <p14:tracePt t="91621" x="2938463" y="2751138"/>
          <p14:tracePt t="91638" x="2901950" y="2776538"/>
          <p14:tracePt t="91655" x="2884488" y="2795588"/>
          <p14:tracePt t="91671" x="2867025" y="2813050"/>
          <p14:tracePt t="91688" x="2857500" y="2840038"/>
          <p14:tracePt t="91705" x="2840038" y="2867025"/>
          <p14:tracePt t="91722" x="2822575" y="2874963"/>
          <p14:tracePt t="91738" x="2803525" y="2894013"/>
          <p14:tracePt t="91755" x="2786063" y="2911475"/>
          <p14:tracePt t="91772" x="2776538" y="2919413"/>
          <p14:tracePt t="91788" x="2768600" y="2919413"/>
          <p14:tracePt t="91805" x="2759075" y="2928938"/>
          <p14:tracePt t="91838" x="2759075" y="2946400"/>
          <p14:tracePt t="91872" x="2759075" y="2965450"/>
          <p14:tracePt t="91889" x="2768600" y="2982913"/>
          <p14:tracePt t="91905" x="2776538" y="2990850"/>
          <p14:tracePt t="91922" x="2786063" y="3009900"/>
          <p14:tracePt t="91939" x="2803525" y="3027363"/>
          <p14:tracePt t="91956" x="2813050" y="3044825"/>
          <p14:tracePt t="91973" x="2830513" y="3062288"/>
          <p14:tracePt t="91989" x="2874963" y="3089275"/>
          <p14:tracePt t="92005" x="2901950" y="3098800"/>
          <p14:tracePt t="92023" x="2965450" y="3098800"/>
          <p14:tracePt t="92039" x="3017838" y="3108325"/>
          <p14:tracePt t="92056" x="3116263" y="3108325"/>
          <p14:tracePt t="92073" x="3268663" y="3125788"/>
          <p14:tracePt t="92089" x="3330575" y="3133725"/>
          <p14:tracePt t="92106" x="3348038" y="3133725"/>
          <p14:tracePt t="92123" x="3384550" y="3133725"/>
          <p14:tracePt t="92140" x="3411538" y="3133725"/>
          <p14:tracePt t="92156" x="3455988" y="3133725"/>
          <p14:tracePt t="92173" x="3536950" y="3143250"/>
          <p14:tracePt t="92189" x="3608388" y="3152775"/>
          <p14:tracePt t="92206" x="3705225" y="3170238"/>
          <p14:tracePt t="92223" x="3795713" y="3170238"/>
          <p14:tracePt t="92239" x="3840163" y="3170238"/>
          <p14:tracePt t="92257" x="3919538" y="3170238"/>
          <p14:tracePt t="92273" x="3965575" y="3170238"/>
          <p14:tracePt t="92290" x="4027488" y="3170238"/>
          <p14:tracePt t="92306" x="4116388" y="3170238"/>
          <p14:tracePt t="92324" x="4224338" y="3179763"/>
          <p14:tracePt t="92340" x="4322763" y="3187700"/>
          <p14:tracePt t="92356" x="4375150" y="3197225"/>
          <p14:tracePt t="92374" x="4419600" y="3197225"/>
          <p14:tracePt t="92390" x="4438650" y="3197225"/>
          <p14:tracePt t="92423" x="4446588" y="3197225"/>
          <p14:tracePt t="92507" x="4456113" y="3197225"/>
          <p14:tracePt t="92524" x="4465638" y="3197225"/>
          <p14:tracePt t="92541" x="4483100" y="3197225"/>
          <p14:tracePt t="92557" x="4527550" y="3197225"/>
          <p14:tracePt t="92575" x="4572000" y="3197225"/>
          <p14:tracePt t="92591" x="4598988" y="3197225"/>
          <p14:tracePt t="92607" x="4625975" y="3197225"/>
          <p14:tracePt t="92624" x="4633913" y="3197225"/>
          <p14:tracePt t="93326" x="4608513" y="3197225"/>
          <p14:tracePt t="93343" x="4483100" y="3197225"/>
          <p14:tracePt t="93360" x="4330700" y="3197225"/>
          <p14:tracePt t="93376" x="4152900" y="3197225"/>
          <p14:tracePt t="93393" x="3929063" y="3197225"/>
          <p14:tracePt t="93410" x="3803650" y="3197225"/>
          <p14:tracePt t="93427" x="3687763" y="3160713"/>
          <p14:tracePt t="93443" x="3608388" y="3143250"/>
          <p14:tracePt t="93460" x="3598863" y="3133725"/>
          <p14:tracePt t="93476" x="3589338" y="3133725"/>
          <p14:tracePt t="93627" x="3571875" y="3133725"/>
          <p14:tracePt t="93644" x="3562350" y="3133725"/>
          <p14:tracePt t="93661" x="3536950" y="3133725"/>
          <p14:tracePt t="93677" x="3527425" y="3133725"/>
          <p14:tracePt t="93694" x="3517900" y="3133725"/>
          <p14:tracePt t="94814" x="3509963" y="3133725"/>
          <p14:tracePt t="94846" x="3490913" y="3125788"/>
          <p14:tracePt t="95900" x="3490913" y="3108325"/>
          <p14:tracePt t="95950" x="3500438" y="3108325"/>
          <p14:tracePt t="95967" x="3517900" y="3108325"/>
          <p14:tracePt t="95984" x="3536950" y="3108325"/>
          <p14:tracePt t="96000" x="3554413" y="3108325"/>
          <p14:tracePt t="96017" x="3581400" y="3108325"/>
          <p14:tracePt t="96033" x="3589338" y="3108325"/>
          <p14:tracePt t="96050" x="3616325" y="3108325"/>
          <p14:tracePt t="96068" x="3633788" y="3108325"/>
          <p14:tracePt t="96084" x="3652838" y="3108325"/>
          <p14:tracePt t="96101" x="3679825" y="3098800"/>
          <p14:tracePt t="96117" x="3697288" y="3098800"/>
          <p14:tracePt t="96134" x="3705225" y="3098800"/>
          <p14:tracePt t="96151" x="3714750" y="3089275"/>
          <p14:tracePt t="96168" x="3724275" y="3081338"/>
          <p14:tracePt t="96184" x="3732213" y="3071813"/>
          <p14:tracePt t="96201" x="3741738" y="3062288"/>
          <p14:tracePt t="96218" x="3751263" y="3054350"/>
          <p14:tracePt t="96234" x="3759200" y="3044825"/>
          <p14:tracePt t="96268" x="3786188" y="3027363"/>
          <p14:tracePt t="96301" x="3803650" y="3017838"/>
          <p14:tracePt t="96335" x="3813175" y="3000375"/>
          <p14:tracePt t="96352" x="3822700" y="3000375"/>
          <p14:tracePt t="96368" x="3822700" y="2990850"/>
          <p14:tracePt t="96385" x="3830638" y="2990850"/>
          <p14:tracePt t="96401" x="3840163" y="2990850"/>
          <p14:tracePt t="96435" x="3848100" y="2982913"/>
          <p14:tracePt t="96451" x="3857625" y="2973388"/>
          <p14:tracePt t="96469" x="3867150" y="2965450"/>
          <p14:tracePt t="96485" x="3884613" y="2965450"/>
          <p14:tracePt t="96502" x="3894138" y="2946400"/>
          <p14:tracePt t="96535" x="3894138" y="2938463"/>
          <p14:tracePt t="96552" x="3894138" y="2928938"/>
          <p14:tracePt t="96602" x="3894138" y="2919413"/>
          <p14:tracePt t="96619" x="3894138" y="2901950"/>
          <p14:tracePt t="96636" x="3894138" y="2894013"/>
          <p14:tracePt t="96652" x="3884613" y="2884488"/>
          <p14:tracePt t="96669" x="3875088" y="2867025"/>
          <p14:tracePt t="96686" x="3867150" y="2867025"/>
          <p14:tracePt t="96703" x="3857625" y="2857500"/>
          <p14:tracePt t="96719" x="3830638" y="2847975"/>
          <p14:tracePt t="96752" x="3813175" y="2847975"/>
          <p14:tracePt t="96770" x="3803650" y="2847975"/>
          <p14:tracePt t="96786" x="3786188" y="2847975"/>
          <p14:tracePt t="96803" x="3776663" y="2847975"/>
          <p14:tracePt t="96820" x="3768725" y="2847975"/>
          <p14:tracePt t="96836" x="3759200" y="2847975"/>
          <p14:tracePt t="96853" x="3732213" y="2847975"/>
          <p14:tracePt t="96869" x="3724275" y="2847975"/>
          <p14:tracePt t="96886" x="3705225" y="2847975"/>
          <p14:tracePt t="96903" x="3687763" y="2847975"/>
          <p14:tracePt t="96919" x="3679825" y="2847975"/>
          <p14:tracePt t="96937" x="3652838" y="2847975"/>
          <p14:tracePt t="96953" x="3643313" y="2847975"/>
          <p14:tracePt t="96969" x="3616325" y="2847975"/>
          <p14:tracePt t="96987" x="3589338" y="2857500"/>
          <p14:tracePt t="97004" x="3581400" y="2857500"/>
          <p14:tracePt t="97020" x="3554413" y="2867025"/>
          <p14:tracePt t="97036" x="3517900" y="2867025"/>
          <p14:tracePt t="97054" x="3490913" y="2874963"/>
          <p14:tracePt t="97070" x="3465513" y="2874963"/>
          <p14:tracePt t="97087" x="3446463" y="2874963"/>
          <p14:tracePt t="97104" x="3411538" y="2874963"/>
          <p14:tracePt t="97120" x="3394075" y="2874963"/>
          <p14:tracePt t="97136" x="3375025" y="2894013"/>
          <p14:tracePt t="97153" x="3357563" y="2894013"/>
          <p14:tracePt t="97170" x="3340100" y="2894013"/>
          <p14:tracePt t="97204" x="3322638" y="2901950"/>
          <p14:tracePt t="97221" x="3303588" y="2911475"/>
          <p14:tracePt t="97237" x="3295650" y="2919413"/>
          <p14:tracePt t="97254" x="3295650" y="2938463"/>
          <p14:tracePt t="97271" x="3295650" y="2955925"/>
          <p14:tracePt t="97287" x="3295650" y="2973388"/>
          <p14:tracePt t="97305" x="3295650" y="2982913"/>
          <p14:tracePt t="97321" x="3295650" y="3009900"/>
          <p14:tracePt t="97337" x="3313113" y="3017838"/>
          <p14:tracePt t="97354" x="3330575" y="3036888"/>
          <p14:tracePt t="97371" x="3367088" y="3054350"/>
          <p14:tracePt t="97387" x="3384550" y="3062288"/>
          <p14:tracePt t="97404" x="3411538" y="3071813"/>
          <p14:tracePt t="97421" x="3446463" y="3098800"/>
          <p14:tracePt t="97438" x="3482975" y="3098800"/>
          <p14:tracePt t="97455" x="3500438" y="3098800"/>
          <p14:tracePt t="97471" x="3544888" y="3108325"/>
          <p14:tracePt t="97488" x="3589338" y="3116263"/>
          <p14:tracePt t="97505" x="3633788" y="3125788"/>
          <p14:tracePt t="97521" x="3679825" y="3125788"/>
          <p14:tracePt t="97538" x="3724275" y="3125788"/>
          <p14:tracePt t="97555" x="3768725" y="3125788"/>
          <p14:tracePt t="97572" x="3786188" y="3125788"/>
          <p14:tracePt t="97588" x="3795713" y="3125788"/>
          <p14:tracePt t="97604" x="3813175" y="3125788"/>
          <p14:tracePt t="97621" x="3822700" y="3125788"/>
          <p14:tracePt t="97638" x="3830638" y="3125788"/>
          <p14:tracePt t="97654" x="3848100" y="3125788"/>
          <p14:tracePt t="97671" x="3857625" y="3125788"/>
          <p14:tracePt t="97688" x="3884613" y="3125788"/>
          <p14:tracePt t="97705" x="3911600" y="3116263"/>
          <p14:tracePt t="97722" x="3929063" y="3116263"/>
          <p14:tracePt t="97739" x="3956050" y="3116263"/>
          <p14:tracePt t="97755" x="3973513" y="3098800"/>
          <p14:tracePt t="97772" x="3983038" y="3098800"/>
          <p14:tracePt t="97788" x="3990975" y="3081338"/>
          <p14:tracePt t="97806" x="3990975" y="3071813"/>
          <p14:tracePt t="97822" x="4000500" y="3054350"/>
          <p14:tracePt t="97838" x="4000500" y="3044825"/>
          <p14:tracePt t="97855" x="4000500" y="3036888"/>
          <p14:tracePt t="97873" x="4010025" y="3027363"/>
          <p14:tracePt t="97888" x="4010025" y="3017838"/>
          <p14:tracePt t="97906" x="4010025" y="3000375"/>
          <p14:tracePt t="97923" x="4010025" y="2973388"/>
          <p14:tracePt t="97940" x="4010025" y="2955925"/>
          <p14:tracePt t="97956" x="4010025" y="2938463"/>
          <p14:tracePt t="97972" x="4010025" y="2928938"/>
          <p14:tracePt t="97989" x="4010025" y="2901950"/>
          <p14:tracePt t="98006" x="3983038" y="2867025"/>
          <p14:tracePt t="98023" x="3965575" y="2847975"/>
          <p14:tracePt t="98039" x="3956050" y="2840038"/>
          <p14:tracePt t="98057" x="3938588" y="2830513"/>
          <p14:tracePt t="98073" x="3911600" y="2830513"/>
          <p14:tracePt t="98089" x="3884613" y="2830513"/>
          <p14:tracePt t="98091" x="3848100" y="2830513"/>
          <p14:tracePt t="98107" x="3803650" y="2830513"/>
          <p14:tracePt t="98123" x="3759200" y="2830513"/>
          <p14:tracePt t="98140" x="3741738" y="2830513"/>
          <p14:tracePt t="98156" x="3714750" y="2830513"/>
          <p14:tracePt t="98173" x="3679825" y="2830513"/>
          <p14:tracePt t="98190" x="3652838" y="2830513"/>
          <p14:tracePt t="98206" x="3625850" y="2830513"/>
          <p14:tracePt t="98223" x="3598863" y="2830513"/>
          <p14:tracePt t="98239" x="3562350" y="2830513"/>
          <p14:tracePt t="98257" x="3527425" y="2847975"/>
          <p14:tracePt t="98273" x="3482975" y="2857500"/>
          <p14:tracePt t="98290" x="3438525" y="2884488"/>
          <p14:tracePt t="98307" x="3394075" y="2911475"/>
          <p14:tracePt t="98324" x="3375025" y="2919413"/>
          <p14:tracePt t="98340" x="3367088" y="2919413"/>
          <p14:tracePt t="98357" x="3357563" y="2919413"/>
          <p14:tracePt t="98558" x="3357563" y="2938463"/>
          <p14:tracePt t="98574" x="3473450" y="2946400"/>
          <p14:tracePt t="98590" x="3652838" y="2946400"/>
          <p14:tracePt t="98608" x="3776663" y="2946400"/>
          <p14:tracePt t="98625" x="3848100" y="2946400"/>
          <p14:tracePt t="98641" x="3911600" y="2946400"/>
          <p14:tracePt t="98658" x="3983038" y="2955925"/>
          <p14:tracePt t="98675" x="4037013" y="2973388"/>
          <p14:tracePt t="98691" x="4054475" y="2973388"/>
          <p14:tracePt t="98708" x="4062413" y="2973388"/>
          <p14:tracePt t="98725" x="4089400" y="2973388"/>
          <p14:tracePt t="98758" x="4108450" y="2973388"/>
          <p14:tracePt t="98774" x="4116388" y="2973388"/>
          <p14:tracePt t="98942" x="4108450" y="2973388"/>
          <p14:tracePt t="99293" x="4116388" y="2973388"/>
          <p14:tracePt t="99309" x="4133850" y="2982913"/>
          <p14:tracePt t="99326" x="4160838" y="2990850"/>
          <p14:tracePt t="99343" x="4179888" y="3009900"/>
          <p14:tracePt t="99359" x="4197350" y="3017838"/>
          <p14:tracePt t="99376" x="4205288" y="3036888"/>
          <p14:tracePt t="99409" x="4224338" y="3054350"/>
          <p14:tracePt t="99426" x="4232275" y="3062288"/>
          <p14:tracePt t="99443" x="4251325" y="3089275"/>
          <p14:tracePt t="99459" x="4259263" y="3098800"/>
          <p14:tracePt t="99477" x="4276725" y="3108325"/>
          <p14:tracePt t="99510" x="4313238" y="3116263"/>
          <p14:tracePt t="99527" x="4340225" y="3116263"/>
          <p14:tracePt t="99543" x="4367213" y="3116263"/>
          <p14:tracePt t="99560" x="4394200" y="3116263"/>
          <p14:tracePt t="99577" x="4419600" y="3116263"/>
          <p14:tracePt t="99594" x="4429125" y="3116263"/>
          <p14:tracePt t="99596" x="4438650" y="3108325"/>
          <p14:tracePt t="99610" x="4446588" y="3098800"/>
          <p14:tracePt t="99627" x="4465638" y="3062288"/>
          <p14:tracePt t="99644" x="4465638" y="3036888"/>
          <p14:tracePt t="99661" x="4465638" y="3017838"/>
          <p14:tracePt t="99677" x="4465638" y="2990850"/>
          <p14:tracePt t="99694" x="4465638" y="2973388"/>
          <p14:tracePt t="99711" x="4465638" y="2965450"/>
          <p14:tracePt t="99727" x="4465638" y="2955925"/>
          <p14:tracePt t="99744" x="4465638" y="2946400"/>
          <p14:tracePt t="99760" x="4465638" y="2928938"/>
          <p14:tracePt t="99811" x="4465638" y="2919413"/>
          <p14:tracePt t="99827" x="4465638" y="2901950"/>
          <p14:tracePt t="99845" x="4465638" y="2894013"/>
          <p14:tracePt t="99861" x="4456113" y="2874963"/>
          <p14:tracePt t="99878" x="4446588" y="2867025"/>
          <p14:tracePt t="99895" x="4419600" y="2857500"/>
          <p14:tracePt t="99911" x="4402138" y="2840038"/>
          <p14:tracePt t="99928" x="4394200" y="2840038"/>
          <p14:tracePt t="99961" x="4375150" y="2840038"/>
          <p14:tracePt t="99978" x="4348163" y="2840038"/>
          <p14:tracePt t="99995" x="4340225" y="2847975"/>
          <p14:tracePt t="100012" x="4330700" y="2857500"/>
          <p14:tracePt t="100028" x="4330700" y="2867025"/>
          <p14:tracePt t="100045" x="4330700" y="2884488"/>
          <p14:tracePt t="100061" x="4330700" y="2894013"/>
          <p14:tracePt t="100079" x="4330700" y="2911475"/>
          <p14:tracePt t="100128" x="4330700" y="2919413"/>
          <p14:tracePt t="100145" x="4340225" y="2938463"/>
          <p14:tracePt t="100162" x="4348163" y="2946400"/>
          <p14:tracePt t="100178" x="4367213" y="2955925"/>
          <p14:tracePt t="100195" x="4394200" y="2982913"/>
          <p14:tracePt t="100212" x="4402138" y="2982913"/>
          <p14:tracePt t="100245" x="4419600" y="2990850"/>
          <p14:tracePt t="100263" x="4429125" y="3000375"/>
          <p14:tracePt t="100279" x="4438650" y="3000375"/>
          <p14:tracePt t="100295" x="4446588" y="3009900"/>
          <p14:tracePt t="100312" x="4456113" y="3017838"/>
          <p14:tracePt t="100329" x="4465638" y="3017838"/>
          <p14:tracePt t="100346" x="4473575" y="3017838"/>
          <p14:tracePt t="100378" x="4483100" y="3017838"/>
          <p14:tracePt t="100413" x="4500563" y="3017838"/>
          <p14:tracePt t="100429" x="4510088" y="3017838"/>
          <p14:tracePt t="101031" x="4500563" y="3027363"/>
          <p14:tracePt t="101080" x="4500563" y="3036888"/>
          <p14:tracePt t="101097" x="4483100" y="3054350"/>
          <p14:tracePt t="101114" x="4473575" y="3062288"/>
          <p14:tracePt t="101198" x="4465638" y="3071813"/>
          <p14:tracePt t="101216" x="4456113" y="3089275"/>
          <p14:tracePt t="101231" x="4446588" y="3098800"/>
          <p14:tracePt t="101298" x="4446588" y="3108325"/>
          <p14:tracePt t="101315" x="4438650" y="3108325"/>
          <p14:tracePt t="101331" x="4438650" y="3116263"/>
          <p14:tracePt t="101348" x="4429125" y="3125788"/>
          <p14:tracePt t="101399" x="4429125" y="3133725"/>
          <p14:tracePt t="101415" x="4429125" y="3152775"/>
          <p14:tracePt t="101883" x="4429125" y="3160713"/>
          <p14:tracePt t="101899" x="4429125" y="3170238"/>
          <p14:tracePt t="101917" x="4438650" y="3187700"/>
          <p14:tracePt t="101933" x="4438650" y="3205163"/>
          <p14:tracePt t="101950" x="4446588" y="3224213"/>
          <p14:tracePt t="101967" x="4446588" y="3232150"/>
          <p14:tracePt t="102067" x="4446588" y="3241675"/>
          <p14:tracePt t="102150" x="4446588" y="3251200"/>
          <p14:tracePt t="102635" x="4438650" y="3251200"/>
          <p14:tracePt t="102652" x="4429125" y="3251200"/>
          <p14:tracePt t="102685" x="4429125" y="3241675"/>
          <p14:tracePt t="102719" x="4429125" y="3232150"/>
          <p14:tracePt t="102769" x="4429125" y="3214688"/>
          <p14:tracePt t="102802" x="4429125" y="3205163"/>
          <p14:tracePt t="102986" x="4429125" y="3197225"/>
          <p14:tracePt t="105610" x="4429125" y="3187700"/>
          <p14:tracePt t="105627" x="4429125" y="3179763"/>
          <p14:tracePt t="105644" x="4446588" y="3179763"/>
          <p14:tracePt t="105660" x="4456113" y="3179763"/>
          <p14:tracePt t="105677" x="4456113" y="3170238"/>
          <p14:tracePt t="105694" x="4465638" y="3170238"/>
          <p14:tracePt t="105711" x="4483100" y="3170238"/>
          <p14:tracePt t="105727" x="4510088" y="3160713"/>
          <p14:tracePt t="105762" x="4527550" y="3160713"/>
          <p14:tracePt t="105794" x="4537075" y="3160713"/>
          <p14:tracePt t="105811" x="4554538" y="3152775"/>
          <p14:tracePt t="105827" x="4562475" y="3152775"/>
          <p14:tracePt t="105844" x="4572000" y="3152775"/>
          <p14:tracePt t="105861" x="4589463" y="3152775"/>
          <p14:tracePt t="105878" x="4608513" y="3143250"/>
          <p14:tracePt t="105895" x="4616450" y="3143250"/>
          <p14:tracePt t="105944" x="4625975" y="3143250"/>
          <p14:tracePt t="105978" x="4643438" y="3133725"/>
          <p14:tracePt t="106011" x="4643438" y="3125788"/>
          <p14:tracePt t="106028" x="4652963" y="3125788"/>
          <p14:tracePt t="106045" x="4670425" y="3116263"/>
          <p14:tracePt t="106062" x="4679950" y="3108325"/>
          <p14:tracePt t="106462" x="4687888" y="3108325"/>
          <p14:tracePt t="106496" x="4714875" y="3108325"/>
          <p14:tracePt t="106513" x="4714875" y="3098800"/>
          <p14:tracePt t="106530" x="4724400" y="3098800"/>
          <p14:tracePt t="106713" x="4732338" y="3098800"/>
          <p14:tracePt t="106747" x="4741863" y="3098800"/>
          <p14:tracePt t="106764" x="4751388" y="3098800"/>
          <p14:tracePt t="106780" x="4768850" y="3098800"/>
          <p14:tracePt t="106814" x="4776788" y="3098800"/>
          <p14:tracePt t="106847" x="4830763" y="3108325"/>
          <p14:tracePt t="106864" x="4857750" y="3108325"/>
          <p14:tracePt t="106880" x="4902200" y="3108325"/>
          <p14:tracePt t="106897" x="4956175" y="3116263"/>
          <p14:tracePt t="106913" x="5000625" y="3116263"/>
          <p14:tracePt t="106930" x="5037138" y="3116263"/>
          <p14:tracePt t="106947" x="5062538" y="3116263"/>
          <p14:tracePt t="106964" x="5089525" y="3116263"/>
          <p14:tracePt t="106980" x="5108575" y="3116263"/>
          <p14:tracePt t="106997" x="5116513" y="3116263"/>
          <p14:tracePt t="107014" x="5160963" y="3133725"/>
          <p14:tracePt t="107031" x="5180013" y="3143250"/>
          <p14:tracePt t="107048" x="5205413" y="3143250"/>
          <p14:tracePt t="107064" x="5268913" y="3143250"/>
          <p14:tracePt t="107080" x="5303838" y="3143250"/>
          <p14:tracePt t="107098" x="5340350" y="3143250"/>
          <p14:tracePt t="107114" x="5394325" y="3143250"/>
          <p14:tracePt t="107131" x="5438775" y="3143250"/>
          <p14:tracePt t="107147" x="5446713" y="3143250"/>
          <p14:tracePt t="107165" x="5465763" y="3143250"/>
          <p14:tracePt t="107181" x="5473700" y="3143250"/>
          <p14:tracePt t="107198" x="5491163" y="3143250"/>
          <p14:tracePt t="107215" x="5518150" y="3125788"/>
          <p14:tracePt t="107231" x="5518150" y="3108325"/>
          <p14:tracePt t="107249" x="5537200" y="3081338"/>
          <p14:tracePt t="107265" x="5545138" y="3071813"/>
          <p14:tracePt t="107281" x="5545138" y="3062288"/>
          <p14:tracePt t="107298" x="5554663" y="3054350"/>
          <p14:tracePt t="107315" x="5562600" y="3044825"/>
          <p14:tracePt t="107331" x="5572125" y="3027363"/>
          <p14:tracePt t="107365" x="5572125" y="3017838"/>
          <p14:tracePt t="107381" x="5572125" y="3009900"/>
          <p14:tracePt t="107398" x="5572125" y="2990850"/>
          <p14:tracePt t="107415" x="5572125" y="2973388"/>
          <p14:tracePt t="107432" x="5572125" y="2965450"/>
          <p14:tracePt t="107449" x="5572125" y="2946400"/>
          <p14:tracePt t="107465" x="5562600" y="2928938"/>
          <p14:tracePt t="107482" x="5554663" y="2919413"/>
          <p14:tracePt t="107499" x="5554663" y="2901950"/>
          <p14:tracePt t="107516" x="5537200" y="2894013"/>
          <p14:tracePt t="107532" x="5537200" y="2884488"/>
          <p14:tracePt t="107549" x="5527675" y="2874963"/>
          <p14:tracePt t="107566" x="5518150" y="2857500"/>
          <p14:tracePt t="107582" x="5510213" y="2857500"/>
          <p14:tracePt t="107599" x="5483225" y="2847975"/>
          <p14:tracePt t="107616" x="5465763" y="2840038"/>
          <p14:tracePt t="107632" x="5438775" y="2830513"/>
          <p14:tracePt t="107649" x="5419725" y="2830513"/>
          <p14:tracePt t="107666" x="5394325" y="2830513"/>
          <p14:tracePt t="107682" x="5348288" y="2822575"/>
          <p14:tracePt t="107699" x="5295900" y="2822575"/>
          <p14:tracePt t="107716" x="5241925" y="2822575"/>
          <p14:tracePt t="107733" x="5197475" y="2822575"/>
          <p14:tracePt t="107749" x="5153025" y="2822575"/>
          <p14:tracePt t="107766" x="5081588" y="2822575"/>
          <p14:tracePt t="107782" x="5045075" y="2822575"/>
          <p14:tracePt t="107799" x="5000625" y="2822575"/>
          <p14:tracePt t="107817" x="4965700" y="2822575"/>
          <p14:tracePt t="107833" x="4919663" y="2822575"/>
          <p14:tracePt t="107850" x="4902200" y="2822575"/>
          <p14:tracePt t="107867" x="4884738" y="2822575"/>
          <p14:tracePt t="107883" x="4867275" y="2822575"/>
          <p14:tracePt t="107900" x="4848225" y="2830513"/>
          <p14:tracePt t="107916" x="4830763" y="2840038"/>
          <p14:tracePt t="107934" x="4803775" y="2874963"/>
          <p14:tracePt t="107950" x="4786313" y="2894013"/>
          <p14:tracePt t="107967" x="4776788" y="2901950"/>
          <p14:tracePt t="107983" x="4776788" y="2911475"/>
          <p14:tracePt t="108000" x="4768850" y="2919413"/>
          <p14:tracePt t="108017" x="4768850" y="2938463"/>
          <p14:tracePt t="108033" x="4768850" y="2946400"/>
          <p14:tracePt t="108050" x="4768850" y="2955925"/>
          <p14:tracePt t="108067" x="4776788" y="2965450"/>
          <p14:tracePt t="108083" x="4786313" y="2973388"/>
          <p14:tracePt t="108100" x="4803775" y="2990850"/>
          <p14:tracePt t="108117" x="4822825" y="3000375"/>
          <p14:tracePt t="108134" x="4848225" y="3027363"/>
          <p14:tracePt t="108151" x="4875213" y="3036888"/>
          <p14:tracePt t="108168" x="4902200" y="3054350"/>
          <p14:tracePt t="108184" x="4946650" y="3062288"/>
          <p14:tracePt t="108200" x="4983163" y="3062288"/>
          <p14:tracePt t="108217" x="5037138" y="3062288"/>
          <p14:tracePt t="108234" x="5089525" y="3062288"/>
          <p14:tracePt t="108250" x="5143500" y="3062288"/>
          <p14:tracePt t="108268" x="5214938" y="3062288"/>
          <p14:tracePt t="108284" x="5303838" y="3062288"/>
          <p14:tracePt t="108301" x="5384800" y="3062288"/>
          <p14:tracePt t="108318" x="5500688" y="3062288"/>
          <p14:tracePt t="108335" x="5545138" y="3062288"/>
          <p14:tracePt t="108351" x="5562600" y="3062288"/>
          <p14:tracePt t="108368" x="5589588" y="3062288"/>
          <p14:tracePt t="108384" x="5608638" y="3062288"/>
          <p14:tracePt t="108401" x="5616575" y="3062288"/>
          <p14:tracePt t="108418" x="5634038" y="3062288"/>
          <p14:tracePt t="108435" x="5643563" y="3062288"/>
          <p14:tracePt t="108451" x="5653088" y="3054350"/>
          <p14:tracePt t="108468" x="5661025" y="3054350"/>
          <p14:tracePt t="108501" x="5670550" y="3054350"/>
          <p14:tracePt t="108518" x="5680075" y="3036888"/>
          <p14:tracePt t="108551" x="5688013" y="3009900"/>
          <p14:tracePt t="108568" x="5688013" y="3000375"/>
          <p14:tracePt t="108585" x="5688013" y="2982913"/>
          <p14:tracePt t="108602" x="5688013" y="2973388"/>
          <p14:tracePt t="108619" x="5688013" y="2946400"/>
          <p14:tracePt t="108635" x="5688013" y="2938463"/>
          <p14:tracePt t="108652" x="5688013" y="2919413"/>
          <p14:tracePt t="108669" x="5670550" y="2919413"/>
          <p14:tracePt t="108685" x="5643563" y="2901950"/>
          <p14:tracePt t="108702" x="5608638" y="2884488"/>
          <p14:tracePt t="108719" x="5572125" y="2884488"/>
          <p14:tracePt t="108736" x="5554663" y="2874963"/>
          <p14:tracePt t="108752" x="5518150" y="2867025"/>
          <p14:tracePt t="108769" x="5491163" y="2857500"/>
          <p14:tracePt t="108785" x="5465763" y="2847975"/>
          <p14:tracePt t="108802" x="5438775" y="2847975"/>
          <p14:tracePt t="108820" x="5402263" y="2830513"/>
          <p14:tracePt t="108836" x="5367338" y="2822575"/>
          <p14:tracePt t="108852" x="5330825" y="2822575"/>
          <p14:tracePt t="108869" x="5295900" y="2822575"/>
          <p14:tracePt t="108886" x="5268913" y="2822575"/>
          <p14:tracePt t="108902" x="5205413" y="2822575"/>
          <p14:tracePt t="108920" x="5180013" y="2822575"/>
          <p14:tracePt t="108936" x="5143500" y="2822575"/>
          <p14:tracePt t="108953" x="5099050" y="2822575"/>
          <p14:tracePt t="108970" x="5081588" y="2822575"/>
          <p14:tracePt t="108986" x="5045075" y="2822575"/>
          <p14:tracePt t="109003" x="5018088" y="2822575"/>
          <p14:tracePt t="109020" x="4983163" y="2822575"/>
          <p14:tracePt t="109036" x="4965700" y="2822575"/>
          <p14:tracePt t="109053" x="4929188" y="2822575"/>
          <p14:tracePt t="109070" x="4902200" y="2822575"/>
          <p14:tracePt t="109087" x="4867275" y="2822575"/>
          <p14:tracePt t="109103" x="4830763" y="2822575"/>
          <p14:tracePt t="109120" x="4813300" y="2822575"/>
          <p14:tracePt t="109136" x="4759325" y="2822575"/>
          <p14:tracePt t="109153" x="4751388" y="2830513"/>
          <p14:tracePt t="109170" x="4705350" y="2840038"/>
          <p14:tracePt t="109187" x="4687888" y="2857500"/>
          <p14:tracePt t="109221" x="4679950" y="2867025"/>
          <p14:tracePt t="109237" x="4679950" y="2884488"/>
          <p14:tracePt t="109253" x="4679950" y="2901950"/>
          <p14:tracePt t="109271" x="4679950" y="2946400"/>
          <p14:tracePt t="109287" x="4679950" y="2973388"/>
          <p14:tracePt t="109303" x="4679950" y="2990850"/>
          <p14:tracePt t="109321" x="4687888" y="3009900"/>
          <p14:tracePt t="109337" x="4697413" y="3027363"/>
          <p14:tracePt t="109353" x="4714875" y="3036888"/>
          <p14:tracePt t="109370" x="4741863" y="3044825"/>
          <p14:tracePt t="109387" x="4751388" y="3062288"/>
          <p14:tracePt t="109403" x="4776788" y="3071813"/>
          <p14:tracePt t="109421" x="4803775" y="3081338"/>
          <p14:tracePt t="109437" x="4822825" y="3089275"/>
          <p14:tracePt t="109454" x="4857750" y="3098800"/>
          <p14:tracePt t="109471" x="4902200" y="3116263"/>
          <p14:tracePt t="109487" x="4965700" y="3125788"/>
          <p14:tracePt t="109505" x="5000625" y="3125788"/>
          <p14:tracePt t="109521" x="5037138" y="3125788"/>
          <p14:tracePt t="109538" x="5081588" y="3125788"/>
          <p14:tracePt t="109554" x="5126038" y="3125788"/>
          <p14:tracePt t="109571" x="5170488" y="3125788"/>
          <p14:tracePt t="109588" x="5187950" y="3125788"/>
          <p14:tracePt t="109604" x="5197475" y="3125788"/>
          <p14:tracePt t="109622" x="5205413" y="3125788"/>
          <p14:tracePt t="109637" x="5214938" y="3125788"/>
          <p14:tracePt t="109705" x="5224463" y="3125788"/>
          <p14:tracePt t="114368" x="5205413" y="3143250"/>
          <p14:tracePt t="114384" x="5180013" y="3152775"/>
          <p14:tracePt t="114401" x="5089525" y="3179763"/>
          <p14:tracePt t="114418" x="5027613" y="3205163"/>
          <p14:tracePt t="114434" x="4956175" y="3232150"/>
          <p14:tracePt t="114451" x="4884738" y="3241675"/>
          <p14:tracePt t="114468" x="4795838" y="3286125"/>
          <p14:tracePt t="114484" x="4660900" y="3330575"/>
          <p14:tracePt t="114501" x="4429125" y="3402013"/>
          <p14:tracePt t="114518" x="4214813" y="3429000"/>
          <p14:tracePt t="114535" x="4054475" y="3455988"/>
          <p14:tracePt t="114551" x="3946525" y="3490913"/>
          <p14:tracePt t="114569" x="3813175" y="3536950"/>
          <p14:tracePt t="114585" x="3697288" y="3562350"/>
          <p14:tracePt t="114602" x="3608388" y="3589338"/>
          <p14:tracePt t="114619" x="3438525" y="3652838"/>
          <p14:tracePt t="114635" x="3214688" y="3732213"/>
          <p14:tracePt t="114652" x="3000375" y="3803650"/>
          <p14:tracePt t="114669" x="2857500" y="3848100"/>
          <p14:tracePt t="114685" x="2732088" y="3902075"/>
          <p14:tracePt t="114702" x="2660650" y="3938588"/>
          <p14:tracePt t="114719" x="2571750" y="3983038"/>
          <p14:tracePt t="114735" x="2517775" y="4010025"/>
          <p14:tracePt t="114752" x="2455863" y="4037013"/>
          <p14:tracePt t="114769" x="2393950" y="4071938"/>
          <p14:tracePt t="114785" x="2374900" y="4081463"/>
          <p14:tracePt t="114802" x="2366963" y="4089400"/>
          <p14:tracePt t="114819" x="2366963" y="4108450"/>
          <p14:tracePt t="114835" x="2366963" y="4133850"/>
          <p14:tracePt t="114852" x="2357438" y="4187825"/>
          <p14:tracePt t="114869" x="2322513" y="4268788"/>
          <p14:tracePt t="114886" x="2268538" y="4340225"/>
          <p14:tracePt t="114902" x="2251075" y="4394200"/>
          <p14:tracePt t="114919" x="2241550" y="4419600"/>
          <p14:tracePt t="114936" x="2224088" y="4456113"/>
          <p14:tracePt t="117158" x="2224088" y="4446588"/>
          <p14:tracePt t="119699" x="2224088" y="4438650"/>
          <p14:tracePt t="119715" x="2224088" y="4429125"/>
          <p14:tracePt t="121136" x="2232025" y="4419600"/>
          <p14:tracePt t="121153" x="2286000" y="4402138"/>
          <p14:tracePt t="121170" x="2401888" y="4394200"/>
          <p14:tracePt t="121186" x="2473325" y="4384675"/>
          <p14:tracePt t="121203" x="2705100" y="4367213"/>
          <p14:tracePt t="121220" x="2894013" y="4367213"/>
          <p14:tracePt t="121236" x="3160713" y="4367213"/>
          <p14:tracePt t="121253" x="3357563" y="4367213"/>
          <p14:tracePt t="121271" x="3509963" y="4367213"/>
          <p14:tracePt t="121287" x="3571875" y="4367213"/>
          <p14:tracePt t="121304" x="3589338" y="4367213"/>
          <p14:tracePt t="121320" x="3598863" y="4367213"/>
          <p14:tracePt t="121354" x="3616325" y="4367213"/>
          <p14:tracePt t="121370" x="3643313" y="4367213"/>
          <p14:tracePt t="121387" x="3652838" y="4367213"/>
          <p14:tracePt t="121404" x="3660775" y="4367213"/>
          <p14:tracePt t="121420" x="3670300" y="4367213"/>
          <p14:tracePt t="121437" x="3697288" y="4367213"/>
          <p14:tracePt t="121454" x="3741738" y="4367213"/>
          <p14:tracePt t="121471" x="3795713" y="4367213"/>
          <p14:tracePt t="121487" x="3830638" y="4367213"/>
          <p14:tracePt t="121504" x="3857625" y="4367213"/>
          <p14:tracePt t="121521" x="3867150" y="4367213"/>
          <p14:tracePt t="122506" x="3875088" y="4367213"/>
          <p14:tracePt t="122524" x="3902075" y="4367213"/>
          <p14:tracePt t="122540" x="3919538" y="4367213"/>
          <p14:tracePt t="122557" x="3938588" y="4367213"/>
          <p14:tracePt t="122574" x="3946525" y="4367213"/>
          <p14:tracePt t="122590" x="3983038" y="4367213"/>
          <p14:tracePt t="122607" x="4044950" y="4367213"/>
          <p14:tracePt t="122624" x="4116388" y="4375150"/>
          <p14:tracePt t="122640" x="4179888" y="4394200"/>
          <p14:tracePt t="122657" x="4224338" y="4394200"/>
          <p14:tracePt t="122674" x="4286250" y="4402138"/>
          <p14:tracePt t="122691" x="4357688" y="4411663"/>
          <p14:tracePt t="122707" x="4429125" y="4429125"/>
          <p14:tracePt t="122725" x="4438650" y="4429125"/>
          <p14:tracePt t="122740" x="4446588" y="4429125"/>
          <p14:tracePt t="122757" x="4456113" y="4429125"/>
          <p14:tracePt t="122807" x="4473575" y="4429125"/>
          <p14:tracePt t="122825" x="4483100" y="4429125"/>
          <p14:tracePt t="122841" x="4491038" y="4429125"/>
          <p14:tracePt t="122857" x="4500563" y="4429125"/>
          <p14:tracePt t="122875" x="4510088" y="4429125"/>
          <p14:tracePt t="122891" x="4518025" y="4429125"/>
          <p14:tracePt t="122908" x="4527550" y="4429125"/>
          <p14:tracePt t="122925" x="4545013" y="4429125"/>
          <p14:tracePt t="122941" x="4562475" y="4429125"/>
          <p14:tracePt t="122958" x="4572000" y="4429125"/>
          <p14:tracePt t="122975" x="4581525" y="4429125"/>
          <p14:tracePt t="123008" x="4589463" y="4429125"/>
          <p14:tracePt t="123041" x="4598988" y="4429125"/>
          <p14:tracePt t="123292" x="4616450" y="4429125"/>
          <p14:tracePt t="123326" x="4616450" y="4419600"/>
          <p14:tracePt t="123359" x="4625975" y="4419600"/>
          <p14:tracePt t="123376" x="4633913" y="4419600"/>
          <p14:tracePt t="123392" x="4643438" y="4419600"/>
          <p14:tracePt t="123409" x="4660900" y="4411663"/>
          <p14:tracePt t="123442" x="4679950" y="4402138"/>
          <p14:tracePt t="123476" x="4687888" y="4394200"/>
          <p14:tracePt t="123510" x="4697413" y="4394200"/>
          <p14:tracePt t="123527" x="4705350" y="4394200"/>
          <p14:tracePt t="123543" x="4714875" y="4384675"/>
          <p14:tracePt t="123560" x="4724400" y="4375150"/>
          <p14:tracePt t="123593" x="4741863" y="4367213"/>
          <p14:tracePt t="123626" x="4751388" y="4357688"/>
          <p14:tracePt t="123643" x="4759325" y="4348163"/>
          <p14:tracePt t="123660" x="4776788" y="4340225"/>
          <p14:tracePt t="123694" x="4786313" y="4330700"/>
          <p14:tracePt t="123727" x="4786313" y="4322763"/>
          <p14:tracePt t="123743" x="4786313" y="4303713"/>
          <p14:tracePt t="123760" x="4786313" y="4295775"/>
          <p14:tracePt t="123777" x="4803775" y="4268788"/>
          <p14:tracePt t="123794" x="4803775" y="4251325"/>
          <p14:tracePt t="123811" x="4803775" y="4241800"/>
          <p14:tracePt t="123827" x="4803775" y="4224338"/>
          <p14:tracePt t="123844" x="4803775" y="4197350"/>
          <p14:tracePt t="123860" x="4803775" y="4187825"/>
          <p14:tracePt t="123894" x="4803775" y="4170363"/>
          <p14:tracePt t="123911" x="4795838" y="4160838"/>
          <p14:tracePt t="123927" x="4795838" y="4152900"/>
          <p14:tracePt t="123944" x="4776788" y="4143375"/>
          <p14:tracePt t="123961" x="4776788" y="4133850"/>
          <p14:tracePt t="123977" x="4759325" y="4133850"/>
          <p14:tracePt t="123994" x="4751388" y="4133850"/>
          <p14:tracePt t="124011" x="4732338" y="4125913"/>
          <p14:tracePt t="124028" x="4724400" y="4116388"/>
          <p14:tracePt t="124044" x="4705350" y="4108450"/>
          <p14:tracePt t="124061" x="4679950" y="4098925"/>
          <p14:tracePt t="124078" x="4660900" y="4089400"/>
          <p14:tracePt t="124094" x="4643438" y="4089400"/>
          <p14:tracePt t="124111" x="4616450" y="4081463"/>
          <p14:tracePt t="124128" x="4598988" y="4071938"/>
          <p14:tracePt t="124144" x="4581525" y="4071938"/>
          <p14:tracePt t="124161" x="4562475" y="4071938"/>
          <p14:tracePt t="124178" x="4537075" y="4071938"/>
          <p14:tracePt t="124194" x="4510088" y="4071938"/>
          <p14:tracePt t="124211" x="4491038" y="4071938"/>
          <p14:tracePt t="124229" x="4446588" y="4071938"/>
          <p14:tracePt t="124245" x="4419600" y="4071938"/>
          <p14:tracePt t="124261" x="4411663" y="4071938"/>
          <p14:tracePt t="124278" x="4394200" y="4071938"/>
          <p14:tracePt t="124312" x="4384675" y="4071938"/>
          <p14:tracePt t="124328" x="4375150" y="4071938"/>
          <p14:tracePt t="124346" x="4367213" y="4071938"/>
          <p14:tracePt t="124379" x="4357688" y="4071938"/>
          <p14:tracePt t="124411" x="4348163" y="4071938"/>
          <p14:tracePt t="124445" x="4340225" y="4071938"/>
          <p14:tracePt t="124495" x="4330700" y="4071938"/>
          <p14:tracePt t="124546" x="4313238" y="4071938"/>
          <p14:tracePt t="124579" x="4295775" y="4071938"/>
          <p14:tracePt t="124596" x="4276725" y="4071938"/>
          <p14:tracePt t="124612" x="4259263" y="4062413"/>
          <p14:tracePt t="124630" x="4224338" y="4054475"/>
          <p14:tracePt t="124646" x="4205288" y="4054475"/>
          <p14:tracePt t="124662" x="4197350" y="4054475"/>
          <p14:tracePt t="124679" x="4179888" y="4044950"/>
          <p14:tracePt t="124696" x="4170363" y="4044950"/>
          <p14:tracePt t="124729" x="4160838" y="4044950"/>
          <p14:tracePt t="124746" x="4152900" y="4044950"/>
          <p14:tracePt t="124780" x="4143375" y="4044950"/>
          <p14:tracePt t="124796" x="4133850" y="4044950"/>
          <p14:tracePt t="124813" x="4116388" y="4062413"/>
          <p14:tracePt t="124830" x="4108450" y="4071938"/>
          <p14:tracePt t="124846" x="4098925" y="4081463"/>
          <p14:tracePt t="124863" x="4081463" y="4089400"/>
          <p14:tracePt t="124880" x="4081463" y="4108450"/>
          <p14:tracePt t="124896" x="4071938" y="4125913"/>
          <p14:tracePt t="124913" x="4062413" y="4133850"/>
          <p14:tracePt t="124930" x="4062413" y="4152900"/>
          <p14:tracePt t="124946" x="4062413" y="4160838"/>
          <p14:tracePt t="124963" x="4062413" y="4179888"/>
          <p14:tracePt t="124997" x="4062413" y="4197350"/>
          <p14:tracePt t="125014" x="4062413" y="4214813"/>
          <p14:tracePt t="125030" x="4062413" y="4232275"/>
          <p14:tracePt t="125047" x="4062413" y="4241800"/>
          <p14:tracePt t="125064" x="4062413" y="4251325"/>
          <p14:tracePt t="125080" x="4062413" y="4259263"/>
          <p14:tracePt t="125097" x="4071938" y="4268788"/>
          <p14:tracePt t="125113" x="4081463" y="4276725"/>
          <p14:tracePt t="125131" x="4081463" y="4286250"/>
          <p14:tracePt t="125147" x="4089400" y="4286250"/>
          <p14:tracePt t="125164" x="4089400" y="4303713"/>
          <p14:tracePt t="125181" x="4108450" y="4322763"/>
          <p14:tracePt t="125197" x="4116388" y="4330700"/>
          <p14:tracePt t="125214" x="4125913" y="4330700"/>
          <p14:tracePt t="125231" x="4133850" y="4340225"/>
          <p14:tracePt t="125247" x="4143375" y="4348163"/>
          <p14:tracePt t="125264" x="4160838" y="4348163"/>
          <p14:tracePt t="125281" x="4179888" y="4348163"/>
          <p14:tracePt t="125297" x="4205288" y="4348163"/>
          <p14:tracePt t="125314" x="4224338" y="4348163"/>
          <p14:tracePt t="125331" x="4232275" y="4348163"/>
          <p14:tracePt t="125348" x="4251325" y="4348163"/>
          <p14:tracePt t="125364" x="4268788" y="4348163"/>
          <p14:tracePt t="125382" x="4276725" y="4348163"/>
          <p14:tracePt t="125398" x="4313238" y="4348163"/>
          <p14:tracePt t="125415" x="4367213" y="4348163"/>
          <p14:tracePt t="125431" x="4411663" y="4348163"/>
          <p14:tracePt t="125448" x="4456113" y="4348163"/>
          <p14:tracePt t="125465" x="4491038" y="4348163"/>
          <p14:tracePt t="125482" x="4527550" y="4348163"/>
          <p14:tracePt t="125498" x="4554538" y="4348163"/>
          <p14:tracePt t="125515" x="4581525" y="4348163"/>
          <p14:tracePt t="125532" x="4598988" y="4348163"/>
          <p14:tracePt t="125548" x="4643438" y="4348163"/>
          <p14:tracePt t="125565" x="4670425" y="4348163"/>
          <p14:tracePt t="125582" x="4705350" y="4348163"/>
          <p14:tracePt t="125598" x="4714875" y="4348163"/>
          <p14:tracePt t="125616" x="4741863" y="4348163"/>
          <p14:tracePt t="125633" x="4759325" y="4348163"/>
          <p14:tracePt t="125648" x="4768850" y="4348163"/>
          <p14:tracePt t="125666" x="4786313" y="4348163"/>
          <p14:tracePt t="125698" x="4795838" y="4348163"/>
          <p14:tracePt t="125715" x="4813300" y="4348163"/>
          <p14:tracePt t="125733" x="4822825" y="4348163"/>
          <p14:tracePt t="125749" x="4822825" y="4340225"/>
          <p14:tracePt t="125766" x="4830763" y="4330700"/>
          <p14:tracePt t="125799" x="4830763" y="4322763"/>
          <p14:tracePt t="125816" x="4830763" y="4295775"/>
          <p14:tracePt t="125833" x="4813300" y="4286250"/>
          <p14:tracePt t="125849" x="4803775" y="4259263"/>
          <p14:tracePt t="125866" x="4786313" y="4241800"/>
          <p14:tracePt t="125883" x="4776788" y="4232275"/>
          <p14:tracePt t="125899" x="4759325" y="4214813"/>
          <p14:tracePt t="125916" x="4714875" y="4187825"/>
          <p14:tracePt t="125933" x="4670425" y="4160838"/>
          <p14:tracePt t="125950" x="4608513" y="4143375"/>
          <p14:tracePt t="125967" x="4562475" y="4133850"/>
          <p14:tracePt t="125983" x="4483100" y="4108450"/>
          <p14:tracePt t="125999" x="4419600" y="4098925"/>
          <p14:tracePt t="126016" x="4367213" y="4071938"/>
          <p14:tracePt t="126034" x="4313238" y="4071938"/>
          <p14:tracePt t="126049" x="4286250" y="4071938"/>
          <p14:tracePt t="126067" x="4241800" y="4071938"/>
          <p14:tracePt t="126083" x="4205288" y="4071938"/>
          <p14:tracePt t="126100" x="4179888" y="4071938"/>
          <p14:tracePt t="126101" x="4160838" y="4071938"/>
          <p14:tracePt t="126117" x="4133850" y="4071938"/>
          <p14:tracePt t="126134" x="4116388" y="4071938"/>
          <p14:tracePt t="126150" x="4089400" y="4071938"/>
          <p14:tracePt t="126167" x="4037013" y="4098925"/>
          <p14:tracePt t="126184" x="4000500" y="4116388"/>
          <p14:tracePt t="126200" x="3973513" y="4133850"/>
          <p14:tracePt t="126217" x="3965575" y="4143375"/>
          <p14:tracePt t="126234" x="3919538" y="4170363"/>
          <p14:tracePt t="126250" x="3902075" y="4197350"/>
          <p14:tracePt t="126268" x="3875088" y="4241800"/>
          <p14:tracePt t="126284" x="3875088" y="4251325"/>
          <p14:tracePt t="126300" x="3875088" y="4276725"/>
          <p14:tracePt t="126334" x="3875088" y="4295775"/>
          <p14:tracePt t="126350" x="3875088" y="4303713"/>
          <p14:tracePt t="126368" x="3884613" y="4313238"/>
          <p14:tracePt t="126384" x="3894138" y="4330700"/>
          <p14:tracePt t="126400" x="3902075" y="4330700"/>
          <p14:tracePt t="126418" x="3929063" y="4348163"/>
          <p14:tracePt t="126435" x="3965575" y="4357688"/>
          <p14:tracePt t="126451" x="3990975" y="4367213"/>
          <p14:tracePt t="126468" x="4027488" y="4367213"/>
          <p14:tracePt t="126484" x="4062413" y="4375150"/>
          <p14:tracePt t="126501" x="4116388" y="4375150"/>
          <p14:tracePt t="126518" x="4170363" y="4384675"/>
          <p14:tracePt t="126534" x="4214813" y="4394200"/>
          <p14:tracePt t="126551" x="4276725" y="4402138"/>
          <p14:tracePt t="126568" x="4322763" y="4402138"/>
          <p14:tracePt t="126585" x="4357688" y="4402138"/>
          <p14:tracePt t="126601" x="4394200" y="4402138"/>
          <p14:tracePt t="126618" x="4438650" y="4402138"/>
          <p14:tracePt t="126635" x="4473575" y="4402138"/>
          <p14:tracePt t="126651" x="4510088" y="4402138"/>
          <p14:tracePt t="126669" x="4537075" y="4429125"/>
          <p14:tracePt t="126685" x="4562475" y="4429125"/>
          <p14:tracePt t="126701" x="4589463" y="4429125"/>
          <p14:tracePt t="126719" x="4608513" y="4429125"/>
          <p14:tracePt t="126735" x="4616450" y="4429125"/>
          <p14:tracePt t="126752" x="4633913" y="4429125"/>
          <p14:tracePt t="126769" x="4652963" y="4429125"/>
          <p14:tracePt t="126785" x="4670425" y="4429125"/>
          <p14:tracePt t="126818" x="4679950" y="4429125"/>
          <p14:tracePt t="127471" x="4697413" y="4429125"/>
          <p14:tracePt t="127487" x="4705350" y="4429125"/>
          <p14:tracePt t="130896" x="4687888" y="4419600"/>
          <p14:tracePt t="130914" x="4670425" y="4402138"/>
          <p14:tracePt t="130930" x="4660900" y="4384675"/>
          <p14:tracePt t="131214" x="4660900" y="4375150"/>
          <p14:tracePt t="134440" x="4660900" y="4367213"/>
          <p14:tracePt t="135109" x="4652963" y="4367213"/>
          <p14:tracePt t="135125" x="4643438" y="4357688"/>
          <p14:tracePt t="135359" x="4643438" y="4348163"/>
          <p14:tracePt t="135425" x="4643438" y="4340225"/>
          <p14:tracePt t="135459" x="4633913" y="4340225"/>
          <p14:tracePt t="135492" x="4633913" y="4330700"/>
          <p14:tracePt t="135660" x="4625975" y="4322763"/>
          <p14:tracePt t="136094" x="4625975" y="4313238"/>
          <p14:tracePt t="136730" x="4687888" y="4313238"/>
          <p14:tracePt t="136746" x="4741863" y="4313238"/>
          <p14:tracePt t="136762" x="4776788" y="4313238"/>
          <p14:tracePt t="136780" x="4786313" y="4313238"/>
          <p14:tracePt t="136796" x="4803775" y="4313238"/>
          <p14:tracePt t="136813" x="4813300" y="4313238"/>
          <p14:tracePt t="136830" x="4840288" y="4313238"/>
          <p14:tracePt t="136847" x="4902200" y="4313238"/>
          <p14:tracePt t="136863" x="4965700" y="4313238"/>
          <p14:tracePt t="136880" x="5108575" y="4313238"/>
          <p14:tracePt t="136896" x="5357813" y="4313238"/>
          <p14:tracePt t="136913" x="5473700" y="4313238"/>
          <p14:tracePt t="136931" x="5545138" y="4313238"/>
          <p14:tracePt t="136947" x="5608638" y="4313238"/>
          <p14:tracePt t="136963" x="5680075" y="4313238"/>
          <p14:tracePt t="136980" x="5759450" y="4313238"/>
          <p14:tracePt t="136997" x="5822950" y="4313238"/>
          <p14:tracePt t="137013" x="5867400" y="4313238"/>
          <p14:tracePt t="137030" x="5884863" y="4313238"/>
          <p14:tracePt t="137047" x="5894388" y="4313238"/>
          <p14:tracePt t="137080" x="5919788" y="4313238"/>
          <p14:tracePt t="137097" x="5983288" y="4313238"/>
          <p14:tracePt t="137114" x="6045200" y="4295775"/>
          <p14:tracePt t="137131" x="6170613" y="4286250"/>
          <p14:tracePt t="137147" x="6348413" y="4286250"/>
          <p14:tracePt t="137164" x="6465888" y="4286250"/>
          <p14:tracePt t="137180" x="6545263" y="4286250"/>
          <p14:tracePt t="137197" x="6572250" y="4286250"/>
          <p14:tracePt t="137214" x="6599238" y="4276725"/>
          <p14:tracePt t="137281" x="6608763" y="4276725"/>
          <p14:tracePt t="137331" x="6626225" y="4276725"/>
          <p14:tracePt t="137347" x="6634163" y="4276725"/>
          <p14:tracePt t="137364" x="6653213" y="4276725"/>
          <p14:tracePt t="137381" x="6670675" y="4268788"/>
          <p14:tracePt t="137397" x="6688138" y="4268788"/>
          <p14:tracePt t="137414" x="6705600" y="4268788"/>
          <p14:tracePt t="137431" x="6742113" y="4268788"/>
          <p14:tracePt t="137448" x="6823075" y="4268788"/>
          <p14:tracePt t="137464" x="6848475" y="4268788"/>
          <p14:tracePt t="137482" x="6938963" y="4268788"/>
          <p14:tracePt t="137498" x="6991350" y="4268788"/>
          <p14:tracePt t="137515" x="7054850" y="4268788"/>
          <p14:tracePt t="137532" x="7108825" y="4268788"/>
          <p14:tracePt t="137548" x="7143750" y="4268788"/>
          <p14:tracePt t="137564" x="7170738" y="4268788"/>
          <p14:tracePt t="137582" x="7180263" y="4268788"/>
          <p14:tracePt t="137598" x="7197725" y="4268788"/>
          <p14:tracePt t="137615" x="7205663" y="4268788"/>
          <p14:tracePt t="137715" x="7161213" y="4286250"/>
          <p14:tracePt t="137732" x="7099300" y="4295775"/>
          <p14:tracePt t="137749" x="7045325" y="4303713"/>
          <p14:tracePt t="137766" x="6956425" y="4322763"/>
          <p14:tracePt t="137783" x="6875463" y="4322763"/>
          <p14:tracePt t="137799" x="6796088" y="4330700"/>
          <p14:tracePt t="137816" x="6680200" y="4330700"/>
          <p14:tracePt t="137833" x="6616700" y="4330700"/>
          <p14:tracePt t="137849" x="6572250" y="4330700"/>
          <p14:tracePt t="137866" x="6527800" y="4330700"/>
          <p14:tracePt t="137882" x="6491288" y="4330700"/>
          <p14:tracePt t="137899" x="6465888" y="4330700"/>
          <p14:tracePt t="137916" x="6438900" y="4330700"/>
          <p14:tracePt t="137932" x="6429375" y="4330700"/>
          <p14:tracePt t="137949" x="6411913" y="4330700"/>
          <p14:tracePt t="137966" x="6402388" y="4340225"/>
          <p14:tracePt t="137999" x="6384925" y="4348163"/>
          <p14:tracePt t="138150" x="6438900" y="4348163"/>
          <p14:tracePt t="138166" x="6554788" y="4348163"/>
          <p14:tracePt t="138183" x="6643688" y="4348163"/>
          <p14:tracePt t="138200" x="6697663" y="4348163"/>
          <p14:tracePt t="138217" x="6751638" y="4348163"/>
          <p14:tracePt t="138233" x="6777038" y="4348163"/>
          <p14:tracePt t="138250" x="6804025" y="4348163"/>
          <p14:tracePt t="138267" x="6831013" y="4348163"/>
          <p14:tracePt t="138284" x="6848475" y="4348163"/>
          <p14:tracePt t="138301" x="6875463" y="4348163"/>
          <p14:tracePt t="138317" x="6902450" y="4348163"/>
          <p14:tracePt t="138334" x="6938963" y="4348163"/>
          <p14:tracePt t="138350" x="6991350" y="4348163"/>
          <p14:tracePt t="138367" x="7054850" y="4348163"/>
          <p14:tracePt t="138384" x="7116763" y="4348163"/>
          <p14:tracePt t="138400" x="7170738" y="4348163"/>
          <p14:tracePt t="138418" x="7180263" y="4348163"/>
          <p14:tracePt t="138434" x="7188200" y="4348163"/>
          <p14:tracePt t="138751" x="7197725" y="4348163"/>
          <p14:tracePt t="138768" x="7242175" y="4357688"/>
          <p14:tracePt t="138786" x="7331075" y="4357688"/>
          <p14:tracePt t="138801" x="7402513" y="4357688"/>
          <p14:tracePt t="138819" x="7473950" y="4357688"/>
          <p14:tracePt t="138835" x="7491413" y="4357688"/>
          <p14:tracePt t="139052" x="7483475" y="4357688"/>
          <p14:tracePt t="139070" x="7473950" y="4357688"/>
          <p14:tracePt t="139086" x="7446963" y="4357688"/>
          <p14:tracePt t="139102" x="7412038" y="4357688"/>
          <p14:tracePt t="139120" x="7348538" y="4367213"/>
          <p14:tracePt t="139136" x="7269163" y="4375150"/>
          <p14:tracePt t="139152" x="7197725" y="4384675"/>
          <p14:tracePt t="139170" x="7089775" y="4402138"/>
          <p14:tracePt t="139186" x="7045325" y="4411663"/>
          <p14:tracePt t="139203" x="6983413" y="4419600"/>
          <p14:tracePt t="139220" x="6902450" y="4429125"/>
          <p14:tracePt t="139237" x="6804025" y="4429125"/>
          <p14:tracePt t="139252" x="6688138" y="4429125"/>
          <p14:tracePt t="139270" x="6599238" y="4429125"/>
          <p14:tracePt t="139287" x="6537325" y="4429125"/>
          <p14:tracePt t="139302" x="6500813" y="4438650"/>
          <p14:tracePt t="139320" x="6465888" y="4438650"/>
          <p14:tracePt t="139337" x="6402388" y="4446588"/>
          <p14:tracePt t="139353" x="6313488" y="4456113"/>
          <p14:tracePt t="139370" x="6276975" y="4456113"/>
          <p14:tracePt t="139737" x="6340475" y="4456113"/>
          <p14:tracePt t="139754" x="6429375" y="4456113"/>
          <p14:tracePt t="139772" x="6608763" y="4456113"/>
          <p14:tracePt t="139788" x="6804025" y="4456113"/>
          <p14:tracePt t="139804" x="6946900" y="4456113"/>
          <p14:tracePt t="139821" x="7018338" y="4456113"/>
          <p14:tracePt t="139838" x="7062788" y="4456113"/>
          <p14:tracePt t="139854" x="7072313" y="4456113"/>
          <p14:tracePt t="139872" x="7081838" y="4456113"/>
          <p14:tracePt t="139904" x="7089775" y="4456113"/>
          <p14:tracePt t="139938" x="7099300" y="4456113"/>
          <p14:tracePt t="139972" x="7108825" y="4456113"/>
          <p14:tracePt t="140004" x="7116763" y="4456113"/>
          <p14:tracePt t="140021" x="7126288" y="4456113"/>
          <p14:tracePt t="140038" x="7143750" y="4456113"/>
          <p14:tracePt t="140055" x="7153275" y="4456113"/>
          <p14:tracePt t="140072" x="7170738" y="4456113"/>
          <p14:tracePt t="140088" x="7180263" y="4456113"/>
          <p14:tracePt t="140104" x="7188200" y="4456113"/>
          <p14:tracePt t="140106" x="7205663" y="4456113"/>
          <p14:tracePt t="140122" x="7232650" y="4456113"/>
          <p14:tracePt t="140139" x="7269163" y="4465638"/>
          <p14:tracePt t="140156" x="7286625" y="4465638"/>
          <p14:tracePt t="140172" x="7304088" y="4473575"/>
          <p14:tracePt t="142194" x="7296150" y="4473575"/>
          <p14:tracePt t="142562" x="7286625" y="4473575"/>
          <p14:tracePt t="142746" x="7277100" y="4465638"/>
          <p14:tracePt t="143582" x="7269163" y="4465638"/>
          <p14:tracePt t="143732" x="7259638" y="4465638"/>
          <p14:tracePt t="143798" x="7251700" y="4456113"/>
          <p14:tracePt t="144517" x="7232650" y="4456113"/>
          <p14:tracePt t="144534" x="7224713" y="4456113"/>
          <p14:tracePt t="144550" x="7197725" y="4456113"/>
          <p14:tracePt t="144584" x="7170738" y="4456113"/>
          <p14:tracePt t="144601" x="7161213" y="4456113"/>
          <p14:tracePt t="144617" x="7153275" y="4456113"/>
          <p14:tracePt t="144635" x="7126288" y="4456113"/>
          <p14:tracePt t="144651" x="7116763" y="4456113"/>
          <p14:tracePt t="144785" x="7108825" y="4456113"/>
          <p14:tracePt t="144801" x="7099300" y="4456113"/>
          <p14:tracePt t="144818" x="7089775" y="4456113"/>
          <p14:tracePt t="144835" x="7062788" y="4456113"/>
          <p14:tracePt t="144852" x="7018338" y="4456113"/>
          <p14:tracePt t="144868" x="6946900" y="4456113"/>
          <p14:tracePt t="144885" x="6884988" y="4456113"/>
          <p14:tracePt t="144901" x="6813550" y="4456113"/>
          <p14:tracePt t="144918" x="6759575" y="4456113"/>
          <p14:tracePt t="144935" x="6715125" y="4456113"/>
          <p14:tracePt t="144952" x="6653213" y="4456113"/>
          <p14:tracePt t="144968" x="6589713" y="4456113"/>
          <p14:tracePt t="144985" x="6518275" y="4456113"/>
          <p14:tracePt t="145002" x="6465888" y="4456113"/>
          <p14:tracePt t="145019" x="6367463" y="4465638"/>
          <p14:tracePt t="145036" x="6313488" y="4465638"/>
          <p14:tracePt t="145052" x="6251575" y="4465638"/>
          <p14:tracePt t="145069" x="6180138" y="4465638"/>
          <p14:tracePt t="145086" x="6108700" y="4473575"/>
          <p14:tracePt t="145103" x="6027738" y="4483100"/>
          <p14:tracePt t="145119" x="5919788" y="4491038"/>
          <p14:tracePt t="145136" x="5768975" y="4491038"/>
          <p14:tracePt t="145153" x="5599113" y="4491038"/>
          <p14:tracePt t="145169" x="5473700" y="4491038"/>
          <p14:tracePt t="145186" x="5367338" y="4491038"/>
          <p14:tracePt t="145203" x="5286375" y="4510088"/>
          <p14:tracePt t="145219" x="5133975" y="4527550"/>
          <p14:tracePt t="145237" x="4991100" y="4554538"/>
          <p14:tracePt t="145253" x="4848225" y="4562475"/>
          <p14:tracePt t="145269" x="4697413" y="4572000"/>
          <p14:tracePt t="145286" x="4581525" y="4598988"/>
          <p14:tracePt t="145303" x="4473575" y="4608513"/>
          <p14:tracePt t="145320" x="4375150" y="4616450"/>
          <p14:tracePt t="145336" x="4268788" y="4633913"/>
          <p14:tracePt t="145353" x="4160838" y="4643438"/>
          <p14:tracePt t="145370" x="4054475" y="4652963"/>
          <p14:tracePt t="145386" x="3956050" y="4660900"/>
          <p14:tracePt t="145403" x="3840163" y="4679950"/>
          <p14:tracePt t="145420" x="3732213" y="4687888"/>
          <p14:tracePt t="145437" x="3633788" y="4697413"/>
          <p14:tracePt t="145454" x="3536950" y="4697413"/>
          <p14:tracePt t="145470" x="3446463" y="4705350"/>
          <p14:tracePt t="145487" x="3375025" y="4705350"/>
          <p14:tracePt t="145503" x="3340100" y="4705350"/>
          <p14:tracePt t="145520" x="3303588" y="4705350"/>
          <p14:tracePt t="145537" x="3286125" y="4705350"/>
          <p14:tracePt t="145554" x="3276600" y="4705350"/>
          <p14:tracePt t="145604" x="3259138" y="4705350"/>
          <p14:tracePt t="145620" x="3251200" y="4705350"/>
          <p14:tracePt t="145638" x="3232150" y="4705350"/>
          <p14:tracePt t="145654" x="3224213" y="4705350"/>
          <p14:tracePt t="145704" x="3205163" y="4705350"/>
          <p14:tracePt t="145954" x="3214688" y="4714875"/>
          <p14:tracePt t="145971" x="3276600" y="4714875"/>
          <p14:tracePt t="145988" x="3330575" y="4714875"/>
          <p14:tracePt t="146005" x="3394075" y="4714875"/>
          <p14:tracePt t="146022" x="3455988" y="4714875"/>
          <p14:tracePt t="146039" x="3527425" y="4714875"/>
          <p14:tracePt t="146055" x="3598863" y="4714875"/>
          <p14:tracePt t="146072" x="3679825" y="4714875"/>
          <p14:tracePt t="146089" x="3768725" y="4714875"/>
          <p14:tracePt t="146105" x="3840163" y="4714875"/>
          <p14:tracePt t="146122" x="3902075" y="4724400"/>
          <p14:tracePt t="146139" x="3911600" y="4724400"/>
          <p14:tracePt t="146155" x="3946525" y="4724400"/>
          <p14:tracePt t="146172" x="3965575" y="4724400"/>
          <p14:tracePt t="146189" x="4010025" y="4732338"/>
          <p14:tracePt t="146205" x="4071938" y="4751388"/>
          <p14:tracePt t="146222" x="4108450" y="4751388"/>
          <p14:tracePt t="146240" x="4133850" y="4751388"/>
          <p14:tracePt t="146256" x="4143375" y="4759325"/>
          <p14:tracePt t="147208" x="4133850" y="4759325"/>
          <p14:tracePt t="147225" x="4089400" y="4759325"/>
          <p14:tracePt t="147241" x="4027488" y="4759325"/>
          <p14:tracePt t="147258" x="3990975" y="4759325"/>
          <p14:tracePt t="147275" x="3965575" y="4759325"/>
          <p14:tracePt t="147292" x="3902075" y="4759325"/>
          <p14:tracePt t="147308" x="3848100" y="4759325"/>
          <p14:tracePt t="147325" x="3803650" y="4759325"/>
          <p14:tracePt t="147342" x="3768725" y="4759325"/>
          <p14:tracePt t="147359" x="3732213" y="4759325"/>
          <p14:tracePt t="147375" x="3714750" y="4759325"/>
          <p14:tracePt t="147392" x="3679825" y="4759325"/>
          <p14:tracePt t="147408" x="3652838" y="4759325"/>
          <p14:tracePt t="147425" x="3625850" y="4759325"/>
          <p14:tracePt t="147442" x="3589338" y="4759325"/>
          <p14:tracePt t="147458" x="3562350" y="4759325"/>
          <p14:tracePt t="147476" x="3527425" y="4759325"/>
          <p14:tracePt t="147493" x="3500438" y="4759325"/>
          <p14:tracePt t="147509" x="3473450" y="4759325"/>
          <p14:tracePt t="147526" x="3446463" y="4759325"/>
          <p14:tracePt t="147543" x="3429000" y="4759325"/>
          <p14:tracePt t="147559" x="3419475" y="4759325"/>
          <p14:tracePt t="147575" x="3402013" y="4759325"/>
          <p14:tracePt t="147593" x="3394075" y="4759325"/>
          <p14:tracePt t="147609" x="3384550" y="4759325"/>
          <p14:tracePt t="147643" x="3367088" y="4759325"/>
          <p14:tracePt t="147677" x="3357563" y="4759325"/>
          <p14:tracePt t="150768" x="3340100" y="4759325"/>
          <p14:tracePt t="156317" x="3348038" y="4759325"/>
          <p14:tracePt t="156333" x="3367088" y="4786313"/>
          <p14:tracePt t="156350" x="3367088" y="4822825"/>
          <p14:tracePt t="156367" x="3384550" y="4929188"/>
          <p14:tracePt t="156383" x="3446463" y="5062538"/>
          <p14:tracePt t="156400" x="3500438" y="5205413"/>
          <p14:tracePt t="156417" x="3598863" y="5411788"/>
          <p14:tracePt t="156434" x="3660775" y="5527675"/>
          <p14:tracePt t="156450" x="3697288" y="5589588"/>
          <p14:tracePt t="156467" x="3741738" y="5653088"/>
          <p14:tracePt t="156484" x="3759200" y="5670550"/>
          <p14:tracePt t="156500" x="3759200" y="5688013"/>
          <p14:tracePt t="156534" x="3759200" y="5697538"/>
          <p14:tracePt t="156600" x="3768725" y="5705475"/>
          <p14:tracePt t="156617" x="3776663" y="5705475"/>
          <p14:tracePt t="156634" x="3786188" y="5705475"/>
          <p14:tracePt t="156650" x="3803650" y="5705475"/>
          <p14:tracePt t="156667" x="3822700" y="5705475"/>
          <p14:tracePt t="156684" x="3840163" y="5705475"/>
          <p14:tracePt t="156701" x="3848100" y="5705475"/>
          <p14:tracePt t="156734" x="3857625" y="5705475"/>
          <p14:tracePt t="156785" x="3875088" y="5705475"/>
          <p14:tracePt t="157069" x="3875088" y="5697538"/>
          <p14:tracePt t="157252" x="3875088" y="5688013"/>
          <p14:tracePt t="157319" x="3875088" y="5680075"/>
          <p14:tracePt t="157369" x="3867150" y="5680075"/>
          <p14:tracePt t="157820" x="3867150" y="5688013"/>
          <p14:tracePt t="157871" x="3875088" y="5697538"/>
          <p14:tracePt t="157971" x="3884613" y="5697538"/>
          <p14:tracePt t="158054" x="3902075" y="5697538"/>
          <p14:tracePt t="158071" x="3902075" y="5688013"/>
          <p14:tracePt t="158088" x="3902075" y="5680075"/>
          <p14:tracePt t="158105" x="3902075" y="5661025"/>
          <p14:tracePt t="158138" x="3902075" y="5653088"/>
          <p14:tracePt t="158205" x="3902075" y="5643563"/>
          <p14:tracePt t="158222" x="3894138" y="5643563"/>
          <p14:tracePt t="158239" x="3884613" y="5661025"/>
          <p14:tracePt t="158255" x="3884613" y="5680075"/>
          <p14:tracePt t="158272" x="3884613" y="5688013"/>
          <p14:tracePt t="158806" x="3875088" y="5688013"/>
          <p14:tracePt t="158824" x="3857625" y="5688013"/>
          <p14:tracePt t="158841" x="3830638" y="5688013"/>
          <p14:tracePt t="158857" x="3813175" y="5688013"/>
          <p14:tracePt t="158874" x="3776663" y="5688013"/>
          <p14:tracePt t="158890" x="3741738" y="5688013"/>
          <p14:tracePt t="158907" x="3697288" y="5688013"/>
          <p14:tracePt t="158924" x="3660775" y="5688013"/>
          <p14:tracePt t="158940" x="3633788" y="5688013"/>
          <p14:tracePt t="158957" x="3598863" y="5688013"/>
          <p14:tracePt t="158973" x="3517900" y="5688013"/>
          <p14:tracePt t="158990" x="3429000" y="5688013"/>
          <p14:tracePt t="159007" x="3375025" y="5688013"/>
          <p14:tracePt t="159024" x="3348038" y="5680075"/>
          <p14:tracePt t="159041" x="3340100" y="5680075"/>
          <p14:tracePt t="159073" x="3322638" y="5680075"/>
          <p14:tracePt t="159091" x="3276600" y="5670550"/>
          <p14:tracePt t="159107" x="3214688" y="5643563"/>
          <p14:tracePt t="159124" x="3152775" y="5626100"/>
          <p14:tracePt t="159141" x="3108325" y="5616575"/>
          <p14:tracePt t="159157" x="3062288" y="5599113"/>
          <p14:tracePt t="159174" x="3054350" y="5599113"/>
          <p14:tracePt t="159191" x="3044825" y="5589588"/>
          <p14:tracePt t="159242" x="3027363" y="5589588"/>
          <p14:tracePt t="159258" x="3017838" y="5589588"/>
          <p14:tracePt t="159675" x="3009900" y="5589588"/>
          <p14:tracePt t="159692" x="2990850" y="5589588"/>
          <p14:tracePt t="159709" x="2973388" y="5589588"/>
          <p14:tracePt t="159726" x="2938463" y="5589588"/>
          <p14:tracePt t="159743" x="2911475" y="5581650"/>
          <p14:tracePt t="159759" x="2874963" y="5581650"/>
          <p14:tracePt t="159776" x="2867025" y="5581650"/>
          <p14:tracePt t="159793" x="2840038" y="5572125"/>
          <p14:tracePt t="159810" x="2813050" y="5572125"/>
          <p14:tracePt t="159826" x="2786063" y="5572125"/>
          <p14:tracePt t="159843" x="2751138" y="5572125"/>
          <p14:tracePt t="159859" x="2714625" y="5572125"/>
          <p14:tracePt t="159876" x="2687638" y="5562600"/>
          <p14:tracePt t="159893" x="2660650" y="5562600"/>
          <p14:tracePt t="159909" x="2633663" y="5562600"/>
          <p14:tracePt t="159926" x="2616200" y="5562600"/>
          <p14:tracePt t="159943" x="2589213" y="5562600"/>
          <p14:tracePt t="159959" x="2554288" y="5562600"/>
          <p14:tracePt t="159977" x="2509838" y="5562600"/>
          <p14:tracePt t="159994" x="2490788" y="5554663"/>
          <p14:tracePt t="160010" x="2482850" y="5554663"/>
          <p14:tracePt t="160027" x="2465388" y="5554663"/>
          <p14:tracePt t="160044" x="2438400" y="5545138"/>
          <p14:tracePt t="160060" x="2428875" y="5545138"/>
          <p14:tracePt t="160077" x="2401888" y="5537200"/>
          <p14:tracePt t="160094" x="2384425" y="5537200"/>
          <p14:tracePt t="160110" x="2366963" y="5527675"/>
          <p14:tracePt t="160127" x="2357438" y="5518150"/>
          <p14:tracePt t="160160" x="2347913" y="5518150"/>
          <p14:tracePt t="160211" x="2347913" y="5510213"/>
          <p14:tracePt t="160228" x="2339975" y="5510213"/>
          <p14:tracePt t="160244" x="2330450" y="5500688"/>
          <p14:tracePt t="160278" x="2322513" y="5491163"/>
          <p14:tracePt t="160411" x="2322513" y="5483225"/>
          <p14:tracePt t="160477" x="2322513" y="5473700"/>
          <p14:tracePt t="160545" x="2322513" y="5465763"/>
          <p14:tracePt t="160578" x="2330450" y="5446713"/>
          <p14:tracePt t="160611" x="2339975" y="5429250"/>
          <p14:tracePt t="160629" x="2347913" y="5419725"/>
          <p14:tracePt t="160661" x="2347913" y="5411788"/>
          <p14:tracePt t="160912" x="2347913" y="5394325"/>
          <p14:tracePt t="161046" x="2357438" y="5394325"/>
          <p14:tracePt t="161130" x="2357438" y="5384800"/>
          <p14:tracePt t="161147" x="2357438" y="5367338"/>
          <p14:tracePt t="161163" x="2366963" y="5357813"/>
          <p14:tracePt t="161180" x="2366963" y="5348288"/>
          <p14:tracePt t="161197" x="2366963" y="5340350"/>
          <p14:tracePt t="161213" x="2366963" y="5330825"/>
          <p14:tracePt t="161230" x="2366963" y="5322888"/>
          <p14:tracePt t="161247" x="2366963" y="5313363"/>
          <p14:tracePt t="161263" x="2374900" y="5295900"/>
          <p14:tracePt t="161280" x="2374900" y="5259388"/>
          <p14:tracePt t="161297" x="2374900" y="5251450"/>
          <p14:tracePt t="161430" x="2374900" y="5232400"/>
          <p14:tracePt t="161447" x="2393950" y="5224463"/>
          <p14:tracePt t="161480" x="2401888" y="5224463"/>
          <p14:tracePt t="161498" x="2419350" y="5224463"/>
          <p14:tracePt t="161564" x="2438400" y="5214938"/>
          <p14:tracePt t="161581" x="2446338" y="5214938"/>
          <p14:tracePt t="161598" x="2455863" y="5205413"/>
          <p14:tracePt t="161614" x="2473325" y="5197475"/>
          <p14:tracePt t="161631" x="2500313" y="5187950"/>
          <p14:tracePt t="161648" x="2517775" y="5187950"/>
          <p14:tracePt t="161665" x="2527300" y="5187950"/>
          <p14:tracePt t="161682" x="2544763" y="5180013"/>
          <p14:tracePt t="161699" x="2554288" y="5180013"/>
          <p14:tracePt t="161715" x="2562225" y="5170488"/>
          <p14:tracePt t="162066" x="2562225" y="5153025"/>
          <p14:tracePt t="162082" x="2562225" y="5133975"/>
          <p14:tracePt t="162099" x="2562225" y="5126038"/>
          <p14:tracePt t="162116" x="2562225" y="5108575"/>
          <p14:tracePt t="162132" x="2562225" y="5089525"/>
          <p14:tracePt t="162333" x="2554288" y="5089525"/>
          <p14:tracePt t="162366" x="2544763" y="5081588"/>
          <p14:tracePt t="162416" x="2536825" y="5081588"/>
          <p14:tracePt t="162433" x="2517775" y="5072063"/>
          <p14:tracePt t="162466" x="2509838" y="5054600"/>
          <p14:tracePt t="162534" x="2500313" y="5054600"/>
          <p14:tracePt t="162650" x="2490788" y="5054600"/>
          <p14:tracePt t="162683" x="2482850" y="5054600"/>
          <p14:tracePt t="162734" x="2473325" y="5054600"/>
          <p14:tracePt t="162801" x="2465388" y="5054600"/>
          <p14:tracePt t="162918" x="2465388" y="5062538"/>
          <p14:tracePt t="162985" x="2465388" y="5072063"/>
          <p14:tracePt t="163035" x="2465388" y="5081588"/>
          <p14:tracePt t="163101" x="2465388" y="5089525"/>
          <p14:tracePt t="164489" x="2473325" y="5108575"/>
          <p14:tracePt t="164506" x="2473325" y="5116513"/>
          <p14:tracePt t="164573" x="2473325" y="5133975"/>
          <p14:tracePt t="164590" x="2473325" y="5143500"/>
          <p14:tracePt t="164756" x="2473325" y="5133975"/>
          <p14:tracePt t="164924" x="2473325" y="5126038"/>
          <p14:tracePt t="164957" x="2473325" y="5116513"/>
          <p14:tracePt t="164973" x="2473325" y="5108575"/>
          <p14:tracePt t="164990" x="2473325" y="5089525"/>
          <p14:tracePt t="165324" x="2473325" y="5108575"/>
          <p14:tracePt t="165558" x="2465388" y="5099050"/>
          <p14:tracePt t="165575" x="2465388" y="5089525"/>
          <p14:tracePt t="165608" x="2465388" y="5081588"/>
          <p14:tracePt t="165626" x="2465388" y="5062538"/>
          <p14:tracePt t="165976" x="2465388" y="5081588"/>
          <p14:tracePt t="166010" x="2465388" y="5089525"/>
          <p14:tracePt t="166043" x="2465388" y="5099050"/>
          <p14:tracePt t="166094" x="2465388" y="5108575"/>
          <p14:tracePt t="166411" x="2465388" y="5099050"/>
          <p14:tracePt t="166712" x="2465388" y="5089525"/>
          <p14:tracePt t="167263" x="2473325" y="5081588"/>
          <p14:tracePt t="167297" x="2482850" y="5081588"/>
          <p14:tracePt t="167313" x="2490788" y="5081588"/>
          <p14:tracePt t="167330" x="2500313" y="5099050"/>
          <p14:tracePt t="167347" x="2544763" y="5116513"/>
          <p14:tracePt t="167364" x="2598738" y="5126038"/>
          <p14:tracePt t="167381" x="2633663" y="5126038"/>
          <p14:tracePt t="167397" x="2660650" y="5126038"/>
          <p14:tracePt t="167414" x="2670175" y="5126038"/>
          <p14:tracePt t="167431" x="2679700" y="5126038"/>
          <p14:tracePt t="167447" x="2687638" y="5126038"/>
          <p14:tracePt t="167464" x="2705100" y="5143500"/>
          <p14:tracePt t="167480" x="2714625" y="5143500"/>
          <p14:tracePt t="167498" x="2741613" y="5143500"/>
          <p14:tracePt t="167514" x="2751138" y="5153025"/>
          <p14:tracePt t="167531" x="2776538" y="5160963"/>
          <p14:tracePt t="167548" x="2803525" y="5160963"/>
          <p14:tracePt t="167564" x="2840038" y="5160963"/>
          <p14:tracePt t="167581" x="2874963" y="5160963"/>
          <p14:tracePt t="167598" x="2894013" y="5160963"/>
          <p14:tracePt t="167614" x="2919413" y="5160963"/>
          <p14:tracePt t="167631" x="2946400" y="5160963"/>
          <p14:tracePt t="167648" x="2973388" y="5160963"/>
          <p14:tracePt t="167664" x="2990850" y="5160963"/>
          <p14:tracePt t="167681" x="3009900" y="5160963"/>
          <p14:tracePt t="167698" x="3036888" y="5160963"/>
          <p14:tracePt t="167714" x="3044825" y="5153025"/>
          <p14:tracePt t="167731" x="3081338" y="5153025"/>
          <p14:tracePt t="167748" x="3125788" y="5143500"/>
          <p14:tracePt t="167765" x="3143250" y="5143500"/>
          <p14:tracePt t="167781" x="3160713" y="5133975"/>
          <p14:tracePt t="167798" x="3179763" y="5133975"/>
          <p14:tracePt t="167814" x="3187700" y="5133975"/>
          <p14:tracePt t="167848" x="3205163" y="5116513"/>
          <p14:tracePt t="167865" x="3214688" y="5108575"/>
          <p14:tracePt t="167898" x="3224213" y="5099050"/>
          <p14:tracePt t="167915" x="3232150" y="5089525"/>
          <p14:tracePt t="167982" x="3232150" y="5081588"/>
          <p14:tracePt t="168015" x="3214688" y="5081588"/>
          <p14:tracePt t="168032" x="3205163" y="5081588"/>
          <p14:tracePt t="168049" x="3187700" y="5081588"/>
          <p14:tracePt t="168065" x="3170238" y="5099050"/>
          <p14:tracePt t="168082" x="3133725" y="5116513"/>
          <p14:tracePt t="168098" x="3108325" y="5133975"/>
          <p14:tracePt t="168116" x="3036888" y="5153025"/>
          <p14:tracePt t="168133" x="3000375" y="5170488"/>
          <p14:tracePt t="168149" x="2938463" y="5187950"/>
          <p14:tracePt t="168166" x="2901950" y="5197475"/>
          <p14:tracePt t="168182" x="2867025" y="5197475"/>
          <p14:tracePt t="168199" x="2830513" y="5224463"/>
          <p14:tracePt t="168216" x="2813050" y="5224463"/>
          <p14:tracePt t="168233" x="2795588" y="5232400"/>
          <p14:tracePt t="168249" x="2741613" y="5241925"/>
          <p14:tracePt t="168266" x="2705100" y="5251450"/>
          <p14:tracePt t="168283" x="2670175" y="5259388"/>
          <p14:tracePt t="168299" x="2652713" y="5259388"/>
          <p14:tracePt t="168317" x="2633663" y="5259388"/>
          <p14:tracePt t="168333" x="2616200" y="5259388"/>
          <p14:tracePt t="168350" x="2581275" y="5259388"/>
          <p14:tracePt t="168366" x="2544763" y="5259388"/>
          <p14:tracePt t="168384" x="2500313" y="5259388"/>
          <p14:tracePt t="168400" x="2465388" y="5259388"/>
          <p14:tracePt t="168417" x="2419350" y="5251450"/>
          <p14:tracePt t="168433" x="2401888" y="5251450"/>
          <p14:tracePt t="168450" x="2393950" y="5241925"/>
          <p14:tracePt t="168483" x="2357438" y="5224463"/>
          <p14:tracePt t="168500" x="2312988" y="5214938"/>
          <p14:tracePt t="168517" x="2303463" y="5214938"/>
          <p14:tracePt t="168617" x="2312988" y="5224463"/>
          <p14:tracePt t="168634" x="2322513" y="5232400"/>
          <p14:tracePt t="168650" x="2366963" y="5251450"/>
          <p14:tracePt t="168668" x="2438400" y="5251450"/>
          <p14:tracePt t="168684" x="2500313" y="5251450"/>
          <p14:tracePt t="168701" x="2536825" y="5241925"/>
          <p14:tracePt t="168718" x="2562225" y="5232400"/>
          <p14:tracePt t="168734" x="2571750" y="5214938"/>
          <p14:tracePt t="168751" x="2589213" y="5197475"/>
          <p14:tracePt t="168767" x="2598738" y="5180013"/>
          <p14:tracePt t="168784" x="2608263" y="5153025"/>
          <p14:tracePt t="168801" x="2608263" y="5116513"/>
          <p14:tracePt t="168817" x="2608263" y="5089525"/>
          <p14:tracePt t="168834" x="2608263" y="5062538"/>
          <p14:tracePt t="168851" x="2608263" y="5037138"/>
          <p14:tracePt t="168868" x="2608263" y="5018088"/>
          <p14:tracePt t="168918" x="2608263" y="5000625"/>
          <p14:tracePt t="168934" x="2598738" y="4991100"/>
          <p14:tracePt t="168951" x="2589213" y="4973638"/>
          <p14:tracePt t="168968" x="2562225" y="4956175"/>
          <p14:tracePt t="168984" x="2536825" y="4938713"/>
          <p14:tracePt t="169001" x="2517775" y="4929188"/>
          <p14:tracePt t="169018" x="2490788" y="4911725"/>
          <p14:tracePt t="169035" x="2455863" y="4894263"/>
          <p14:tracePt t="169051" x="2419350" y="4884738"/>
          <p14:tracePt t="169069" x="2384425" y="4884738"/>
          <p14:tracePt t="169085" x="2339975" y="4875213"/>
          <p14:tracePt t="169101" x="2312988" y="4867275"/>
          <p14:tracePt t="169119" x="2286000" y="4857750"/>
          <p14:tracePt t="169135" x="2251075" y="4848225"/>
          <p14:tracePt t="169151" x="2224088" y="4840288"/>
          <p14:tracePt t="169168" x="2197100" y="4840288"/>
          <p14:tracePt t="169185" x="2179638" y="4840288"/>
          <p14:tracePt t="169202" x="2160588" y="4840288"/>
          <p14:tracePt t="169218" x="2116138" y="4840288"/>
          <p14:tracePt t="169235" x="2089150" y="4840288"/>
          <p14:tracePt t="169252" x="2044700" y="4848225"/>
          <p14:tracePt t="169269" x="2036763" y="4867275"/>
          <p14:tracePt t="169286" x="2017713" y="4894263"/>
          <p14:tracePt t="169302" x="2017713" y="4919663"/>
          <p14:tracePt t="169319" x="2017713" y="4938713"/>
          <p14:tracePt t="169336" x="2017713" y="4965700"/>
          <p14:tracePt t="169352" x="2017713" y="5000625"/>
          <p14:tracePt t="169369" x="2036763" y="5027613"/>
          <p14:tracePt t="169386" x="2044700" y="5062538"/>
          <p14:tracePt t="169402" x="2054225" y="5081588"/>
          <p14:tracePt t="169419" x="2071688" y="5108575"/>
          <p14:tracePt t="169436" x="2089150" y="5126038"/>
          <p14:tracePt t="169453" x="2108200" y="5143500"/>
          <p14:tracePt t="169469" x="2125663" y="5160963"/>
          <p14:tracePt t="169486" x="2143125" y="5187950"/>
          <p14:tracePt t="169503" x="2160588" y="5205413"/>
          <p14:tracePt t="169520" x="2179638" y="5224463"/>
          <p14:tracePt t="169536" x="2197100" y="5224463"/>
          <p14:tracePt t="169553" x="2232025" y="5241925"/>
          <p14:tracePt t="169570" x="2268538" y="5251450"/>
          <p14:tracePt t="169586" x="2295525" y="5259388"/>
          <p14:tracePt t="169604" x="2357438" y="5276850"/>
          <p14:tracePt t="169620" x="2393950" y="5276850"/>
          <p14:tracePt t="169636" x="2438400" y="5276850"/>
          <p14:tracePt t="169653" x="2473325" y="5276850"/>
          <p14:tracePt t="169670" x="2500313" y="5276850"/>
          <p14:tracePt t="169687" x="2517775" y="5276850"/>
          <p14:tracePt t="169703" x="2536825" y="5268913"/>
          <p14:tracePt t="169720" x="2571750" y="5251450"/>
          <p14:tracePt t="169737" x="2581275" y="5232400"/>
          <p14:tracePt t="169754" x="2598738" y="5214938"/>
          <p14:tracePt t="169770" x="2608263" y="5197475"/>
          <p14:tracePt t="169787" x="2616200" y="5180013"/>
          <p14:tracePt t="169804" x="2633663" y="5160963"/>
          <p14:tracePt t="169821" x="2633663" y="5143500"/>
          <p14:tracePt t="169837" x="2652713" y="5126038"/>
          <p14:tracePt t="169854" x="2652713" y="5099050"/>
          <p14:tracePt t="169871" x="2660650" y="5072063"/>
          <p14:tracePt t="169887" x="2670175" y="5037138"/>
          <p14:tracePt t="169904" x="2670175" y="4991100"/>
          <p14:tracePt t="169921" x="2670175" y="4973638"/>
          <p14:tracePt t="169937" x="2670175" y="4946650"/>
          <p14:tracePt t="169954" x="2670175" y="4929188"/>
          <p14:tracePt t="169971" x="2670175" y="4911725"/>
          <p14:tracePt t="169988" x="2670175" y="4894263"/>
          <p14:tracePt t="170005" x="2652713" y="4875213"/>
          <p14:tracePt t="170021" x="2643188" y="4867275"/>
          <p14:tracePt t="170038" x="2633663" y="4857750"/>
          <p14:tracePt t="170054" x="2625725" y="4840288"/>
          <p14:tracePt t="170071" x="2616200" y="4830763"/>
          <p14:tracePt t="170088" x="2608263" y="4813300"/>
          <p14:tracePt t="170104" x="2598738" y="4813300"/>
          <p14:tracePt t="170121" x="2581275" y="4813300"/>
          <p14:tracePt t="170138" x="2571750" y="4803775"/>
          <p14:tracePt t="170154" x="2544763" y="4795838"/>
          <p14:tracePt t="170172" x="2527300" y="4786313"/>
          <p14:tracePt t="170189" x="2500313" y="4786313"/>
          <p14:tracePt t="170205" x="2490788" y="4786313"/>
          <p14:tracePt t="170222" x="2473325" y="4786313"/>
          <p14:tracePt t="170238" x="2465388" y="4786313"/>
          <p14:tracePt t="170254" x="2438400" y="4786313"/>
          <p14:tracePt t="170272" x="2411413" y="4786313"/>
          <p14:tracePt t="170288" x="2384425" y="4786313"/>
          <p14:tracePt t="170305" x="2357438" y="4786313"/>
          <p14:tracePt t="170322" x="2330450" y="4786313"/>
          <p14:tracePt t="170338" x="2322513" y="4786313"/>
          <p14:tracePt t="170355" x="2303463" y="4786313"/>
          <p14:tracePt t="170372" x="2268538" y="4786313"/>
          <p14:tracePt t="170389" x="2259013" y="4795838"/>
          <p14:tracePt t="170406" x="2232025" y="4795838"/>
          <p14:tracePt t="170422" x="2214563" y="4795838"/>
          <p14:tracePt t="170439" x="2197100" y="4813300"/>
          <p14:tracePt t="170455" x="2179638" y="4830763"/>
          <p14:tracePt t="170472" x="2160588" y="4848225"/>
          <p14:tracePt t="170489" x="2152650" y="4857750"/>
          <p14:tracePt t="170506" x="2143125" y="4875213"/>
          <p14:tracePt t="170522" x="2143125" y="4894263"/>
          <p14:tracePt t="170539" x="2125663" y="4911725"/>
          <p14:tracePt t="170555" x="2116138" y="4965700"/>
          <p14:tracePt t="170572" x="2116138" y="5018088"/>
          <p14:tracePt t="170589" x="2116138" y="5045075"/>
          <p14:tracePt t="170606" x="2116138" y="5062538"/>
          <p14:tracePt t="170622" x="2116138" y="5081588"/>
          <p14:tracePt t="170639" x="2116138" y="5089525"/>
          <p14:tracePt t="170656" x="2125663" y="5108575"/>
          <p14:tracePt t="170672" x="2125663" y="5116513"/>
          <p14:tracePt t="170690" x="2125663" y="5133975"/>
          <p14:tracePt t="170706" x="2125663" y="5153025"/>
          <p14:tracePt t="170723" x="2133600" y="5160963"/>
          <p14:tracePt t="170740" x="2143125" y="5180013"/>
          <p14:tracePt t="170773" x="2152650" y="5180013"/>
          <p14:tracePt t="170790" x="2160588" y="5187950"/>
          <p14:tracePt t="170806" x="2187575" y="5214938"/>
          <p14:tracePt t="170823" x="2205038" y="5232400"/>
          <p14:tracePt t="170840" x="2241550" y="5251450"/>
          <p14:tracePt t="170856" x="2259013" y="5259388"/>
          <p14:tracePt t="170873" x="2268538" y="5268913"/>
          <p14:tracePt t="170906" x="2276475" y="5268913"/>
          <p14:tracePt t="170923" x="2295525" y="5276850"/>
          <p14:tracePt t="170941" x="2312988" y="5286375"/>
          <p14:tracePt t="170957" x="2322513" y="5286375"/>
          <p14:tracePt t="170974" x="2330450" y="5286375"/>
          <p14:tracePt t="170990" x="2347913" y="5286375"/>
          <p14:tracePt t="171024" x="2357438" y="5286375"/>
          <p14:tracePt t="171040" x="2366963" y="5286375"/>
          <p14:tracePt t="171057" x="2374900" y="5286375"/>
          <p14:tracePt t="171074" x="2384425" y="5286375"/>
          <p14:tracePt t="171107" x="2393950" y="5286375"/>
          <p14:tracePt t="171157" x="2411413" y="5286375"/>
          <p14:tracePt t="171191" x="2419350" y="5286375"/>
          <p14:tracePt t="171893" x="2419350" y="5276850"/>
          <p14:tracePt t="171960" x="2401888" y="5276850"/>
          <p14:tracePt t="171993" x="2393950" y="5276850"/>
          <p14:tracePt t="172010" x="2384425" y="5276850"/>
          <p14:tracePt t="172044" x="2374900" y="5276850"/>
          <p14:tracePt t="172110" x="2357438" y="5276850"/>
          <p14:tracePt t="172127" x="2347913" y="5259388"/>
          <p14:tracePt t="172144" x="2339975" y="5251450"/>
          <p14:tracePt t="172160" x="2339975" y="5232400"/>
          <p14:tracePt t="172177" x="2339975" y="5224463"/>
          <p14:tracePt t="172210" x="2339975" y="5214938"/>
          <p14:tracePt t="172227" x="2339975" y="5205413"/>
          <p14:tracePt t="172243" x="2339975" y="5187950"/>
          <p14:tracePt t="172260" x="2339975" y="5180013"/>
          <p14:tracePt t="172344" x="2330450" y="5180013"/>
          <p14:tracePt t="172377" x="2322513" y="5180013"/>
          <p14:tracePt t="172394" x="2322513" y="5170488"/>
          <p14:tracePt t="172478" x="2312988" y="5170488"/>
          <p14:tracePt t="172511" x="2295525" y="5170488"/>
          <p14:tracePt t="172611" x="2286000" y="5153025"/>
          <p14:tracePt t="172695" x="2276475" y="5153025"/>
          <p14:tracePt t="172745" x="2259013" y="5143500"/>
          <p14:tracePt t="172796" x="2241550" y="5143500"/>
          <p14:tracePt t="172845" x="2232025" y="5133975"/>
          <p14:tracePt t="172879" x="2214563" y="5133975"/>
          <p14:tracePt t="172895" x="2205038" y="5126038"/>
          <p14:tracePt t="172912" x="2197100" y="5116513"/>
          <p14:tracePt t="172962" x="2187575" y="5116513"/>
          <p14:tracePt t="172996" x="2170113" y="5108575"/>
          <p14:tracePt t="173046" x="2160588" y="5108575"/>
          <p14:tracePt t="173079" x="2152650" y="5099050"/>
          <p14:tracePt t="173129" x="2143125" y="5099050"/>
          <p14:tracePt t="173263" x="2125663" y="5089525"/>
          <p14:tracePt t="173547" x="2116138" y="5089525"/>
          <p14:tracePt t="173580" x="2098675" y="5089525"/>
          <p14:tracePt t="173598" x="2036763" y="5089525"/>
          <p14:tracePt t="173614" x="2017713" y="5089525"/>
          <p14:tracePt t="173664" x="2009775" y="5089525"/>
          <p14:tracePt t="173764" x="2009775" y="5099050"/>
          <p14:tracePt t="173781" x="2009775" y="5116513"/>
          <p14:tracePt t="173814" x="2009775" y="5126038"/>
          <p14:tracePt t="173882" x="2009775" y="5133975"/>
          <p14:tracePt t="173898" x="2009775" y="5143500"/>
          <p14:tracePt t="173931" x="2017713" y="5143500"/>
          <p14:tracePt t="173982" x="2027238" y="5143500"/>
          <p14:tracePt t="173999" x="2027238" y="5153025"/>
          <p14:tracePt t="174031" x="2036763" y="5153025"/>
          <p14:tracePt t="174082" x="2044700" y="5153025"/>
          <p14:tracePt t="174099" x="2054225" y="5153025"/>
          <p14:tracePt t="174116" x="2071688" y="5170488"/>
          <p14:tracePt t="174132" x="2081213" y="5170488"/>
          <p14:tracePt t="174149" x="2089150" y="5170488"/>
          <p14:tracePt t="174165" x="2098675" y="5170488"/>
          <p14:tracePt t="174182" x="2108200" y="5170488"/>
          <p14:tracePt t="174216" x="2125663" y="5170488"/>
          <p14:tracePt t="174350" x="2133600" y="5170488"/>
          <p14:tracePt t="174433" x="2143125" y="5170488"/>
          <p14:tracePt t="174466" x="2160588" y="5180013"/>
          <p14:tracePt t="175954" x="2170113" y="5180013"/>
          <p14:tracePt t="175970" x="2187575" y="5187950"/>
          <p14:tracePt t="175987" x="2187575" y="5197475"/>
          <p14:tracePt t="176004" x="2197100" y="5197475"/>
          <p14:tracePt t="176021" x="2205038" y="5197475"/>
          <p14:tracePt t="176037" x="2214563" y="5197475"/>
          <p14:tracePt t="176054" x="2224088" y="5197475"/>
          <p14:tracePt t="176087" x="2232025" y="5197475"/>
          <p14:tracePt t="176272" x="2241550" y="5197475"/>
          <p14:tracePt t="176289" x="2259013" y="5205413"/>
          <p14:tracePt t="176304" x="2268538" y="5205413"/>
          <p14:tracePt t="176321" x="2286000" y="5205413"/>
          <p14:tracePt t="176338" x="2295525" y="5205413"/>
          <p14:tracePt t="176355" x="2312988" y="5205413"/>
          <p14:tracePt t="176372" x="2330450" y="5205413"/>
          <p14:tracePt t="176389" x="2347913" y="5205413"/>
          <p14:tracePt t="176405" x="2357438" y="5205413"/>
          <p14:tracePt t="176422" x="2384425" y="5224463"/>
          <p14:tracePt t="176439" x="2411413" y="5224463"/>
          <p14:tracePt t="176456" x="2419350" y="5224463"/>
          <p14:tracePt t="176472" x="2428875" y="5224463"/>
          <p14:tracePt t="176489" x="2438400" y="5224463"/>
          <p14:tracePt t="176505" x="2455863" y="5224463"/>
          <p14:tracePt t="176522" x="2465388" y="5224463"/>
          <p14:tracePt t="176539" x="2482850" y="5214938"/>
          <p14:tracePt t="176556" x="2500313" y="5214938"/>
          <p14:tracePt t="176572" x="2509838" y="5205413"/>
          <p14:tracePt t="176589" x="2527300" y="5197475"/>
          <p14:tracePt t="176606" x="2536825" y="5180013"/>
          <p14:tracePt t="176623" x="2544763" y="5170488"/>
          <p14:tracePt t="176639" x="2554288" y="5153025"/>
          <p14:tracePt t="176655" x="2554288" y="5143500"/>
          <p14:tracePt t="176673" x="2562225" y="5126038"/>
          <p14:tracePt t="176689" x="2562225" y="5116513"/>
          <p14:tracePt t="176706" x="2562225" y="5099050"/>
          <p14:tracePt t="176723" x="2562225" y="5089525"/>
          <p14:tracePt t="176756" x="2562225" y="5062538"/>
          <p14:tracePt t="176772" x="2562225" y="5045075"/>
          <p14:tracePt t="176790" x="2562225" y="5018088"/>
          <p14:tracePt t="176806" x="2562225" y="5010150"/>
          <p14:tracePt t="176823" x="2562225" y="4991100"/>
          <p14:tracePt t="176856" x="2562225" y="4983163"/>
          <p14:tracePt t="176890" x="2562225" y="4965700"/>
          <p14:tracePt t="176906" x="2562225" y="4956175"/>
          <p14:tracePt t="176940" x="2562225" y="4946650"/>
          <p14:tracePt t="176957" x="2562225" y="4929188"/>
          <p14:tracePt t="176973" x="2554288" y="4919663"/>
          <p14:tracePt t="176990" x="2536825" y="4911725"/>
          <p14:tracePt t="177007" x="2517775" y="4902200"/>
          <p14:tracePt t="177024" x="2509838" y="4894263"/>
          <p14:tracePt t="177040" x="2490788" y="4875213"/>
          <p14:tracePt t="177057" x="2482850" y="4875213"/>
          <p14:tracePt t="177074" x="2465388" y="4875213"/>
          <p14:tracePt t="177091" x="2438400" y="4875213"/>
          <p14:tracePt t="177107" x="2428875" y="4875213"/>
          <p14:tracePt t="177124" x="2411413" y="4875213"/>
          <p14:tracePt t="177140" x="2401888" y="4875213"/>
          <p14:tracePt t="177174" x="2384425" y="4875213"/>
          <p14:tracePt t="177191" x="2357438" y="4875213"/>
          <p14:tracePt t="177208" x="2347913" y="4875213"/>
          <p14:tracePt t="177224" x="2330450" y="4875213"/>
          <p14:tracePt t="177241" x="2322513" y="4875213"/>
          <p14:tracePt t="177257" x="2303463" y="4875213"/>
          <p14:tracePt t="177274" x="2295525" y="4875213"/>
          <p14:tracePt t="177291" x="2286000" y="4875213"/>
          <p14:tracePt t="177308" x="2268538" y="4884738"/>
          <p14:tracePt t="177325" x="2259013" y="4894263"/>
          <p14:tracePt t="177341" x="2251075" y="4902200"/>
          <p14:tracePt t="177358" x="2241550" y="4911725"/>
          <p14:tracePt t="177374" x="2224088" y="4929188"/>
          <p14:tracePt t="177391" x="2214563" y="4929188"/>
          <p14:tracePt t="177408" x="2205038" y="4956175"/>
          <p14:tracePt t="177425" x="2205038" y="4965700"/>
          <p14:tracePt t="177441" x="2197100" y="4973638"/>
          <p14:tracePt t="177458" x="2197100" y="4983163"/>
          <p14:tracePt t="177475" x="2197100" y="5000625"/>
          <p14:tracePt t="177491" x="2197100" y="5010150"/>
          <p14:tracePt t="177508" x="2197100" y="5027613"/>
          <p14:tracePt t="177542" x="2197100" y="5045075"/>
          <p14:tracePt t="177558" x="2197100" y="5054600"/>
          <p14:tracePt t="177575" x="2197100" y="5072063"/>
          <p14:tracePt t="177592" x="2197100" y="5081588"/>
          <p14:tracePt t="177608" x="2197100" y="5099050"/>
          <p14:tracePt t="177625" x="2205038" y="5116513"/>
          <p14:tracePt t="177642" x="2205038" y="5126038"/>
          <p14:tracePt t="177658" x="2214563" y="5133975"/>
          <p14:tracePt t="177675" x="2224088" y="5143500"/>
          <p14:tracePt t="177693" x="2224088" y="5153025"/>
          <p14:tracePt t="177708" x="2232025" y="5153025"/>
          <p14:tracePt t="177726" x="2232025" y="5160963"/>
          <p14:tracePt t="177758" x="2232025" y="5180013"/>
          <p14:tracePt t="177793" x="2241550" y="5180013"/>
          <p14:tracePt t="177893" x="2259013" y="5197475"/>
          <p14:tracePt t="177926" x="2268538" y="5197475"/>
          <p14:tracePt t="177993" x="2276475" y="5197475"/>
          <p14:tracePt t="178010" x="2295525" y="5205413"/>
          <p14:tracePt t="178043" x="2303463" y="5205413"/>
          <p14:tracePt t="179012" x="2347913" y="5205413"/>
          <p14:tracePt t="179029" x="2428875" y="5205413"/>
          <p14:tracePt t="179046" x="2625725" y="5205413"/>
          <p14:tracePt t="179062" x="2830513" y="5205413"/>
          <p14:tracePt t="179079" x="3214688" y="5205413"/>
          <p14:tracePt t="179097" x="3429000" y="5205413"/>
          <p14:tracePt t="179113" x="3616325" y="5205413"/>
          <p14:tracePt t="179130" x="3741738" y="5205413"/>
          <p14:tracePt t="179146" x="3822700" y="5205413"/>
          <p14:tracePt t="179162" x="3875088" y="5205413"/>
          <p14:tracePt t="179179" x="3911600" y="5205413"/>
          <p14:tracePt t="179196" x="3938588" y="5205413"/>
          <p14:tracePt t="179213" x="3946525" y="5205413"/>
          <p14:tracePt t="179229" x="3965575" y="5197475"/>
          <p14:tracePt t="179247" x="4000500" y="5180013"/>
          <p14:tracePt t="179263" x="4027488" y="5160963"/>
          <p14:tracePt t="179280" x="4081463" y="5153025"/>
          <p14:tracePt t="179297" x="4170363" y="5153025"/>
          <p14:tracePt t="179313" x="4268788" y="5133975"/>
          <p14:tracePt t="179329" x="4384675" y="5116513"/>
          <p14:tracePt t="179346" x="4446588" y="5108575"/>
          <p14:tracePt t="179363" x="4465638" y="5108575"/>
          <p14:tracePt t="179547" x="4483100" y="5108575"/>
          <p14:tracePt t="179564" x="4491038" y="5108575"/>
          <p14:tracePt t="179580" x="4500563" y="5108575"/>
          <p14:tracePt t="179597" x="4510088" y="5108575"/>
          <p14:tracePt t="179614" x="4527550" y="5108575"/>
          <p14:tracePt t="179615" x="4545013" y="5108575"/>
          <p14:tracePt t="179631" x="4554538" y="5108575"/>
          <p14:tracePt t="179648" x="4608513" y="5108575"/>
          <p14:tracePt t="179664" x="4625975" y="5108575"/>
          <p14:tracePt t="179681" x="4643438" y="5108575"/>
          <p14:tracePt t="179698" x="4670425" y="5089525"/>
          <p14:tracePt t="179714" x="4679950" y="5081588"/>
          <p14:tracePt t="179731" x="4697413" y="5062538"/>
          <p14:tracePt t="179748" x="4697413" y="5045075"/>
          <p14:tracePt t="179764" x="4697413" y="5027613"/>
          <p14:tracePt t="179781" x="4697413" y="5010150"/>
          <p14:tracePt t="179814" x="4697413" y="5000625"/>
          <p14:tracePt t="179832" x="4697413" y="4983163"/>
          <p14:tracePt t="179848" x="4697413" y="4973638"/>
          <p14:tracePt t="179865" x="4687888" y="4956175"/>
          <p14:tracePt t="179882" x="4687888" y="4946650"/>
          <p14:tracePt t="179898" x="4660900" y="4919663"/>
          <p14:tracePt t="179915" x="4652963" y="4902200"/>
          <p14:tracePt t="179932" x="4643438" y="4884738"/>
          <p14:tracePt t="179948" x="4633913" y="4867275"/>
          <p14:tracePt t="179965" x="4625975" y="4857750"/>
          <p14:tracePt t="179982" x="4616450" y="4848225"/>
          <p14:tracePt t="179998" x="4608513" y="4840288"/>
          <p14:tracePt t="180015" x="4598988" y="4830763"/>
          <p14:tracePt t="180032" x="4589463" y="4830763"/>
          <p14:tracePt t="180049" x="4572000" y="4813300"/>
          <p14:tracePt t="180065" x="4554538" y="4813300"/>
          <p14:tracePt t="180082" x="4545013" y="4813300"/>
          <p14:tracePt t="180099" x="4537075" y="4813300"/>
          <p14:tracePt t="180115" x="4510088" y="4813300"/>
          <p14:tracePt t="180132" x="4500563" y="4813300"/>
          <p14:tracePt t="180149" x="4483100" y="4813300"/>
          <p14:tracePt t="180165" x="4465638" y="4813300"/>
          <p14:tracePt t="180182" x="4446588" y="4813300"/>
          <p14:tracePt t="180199" x="4438650" y="4813300"/>
          <p14:tracePt t="180216" x="4411663" y="4813300"/>
          <p14:tracePt t="180232" x="4402138" y="4813300"/>
          <p14:tracePt t="180250" x="4394200" y="4822825"/>
          <p14:tracePt t="180266" x="4384675" y="4830763"/>
          <p14:tracePt t="180282" x="4375150" y="4848225"/>
          <p14:tracePt t="180299" x="4375150" y="4857750"/>
          <p14:tracePt t="180316" x="4375150" y="4875213"/>
          <p14:tracePt t="180333" x="4375150" y="4884738"/>
          <p14:tracePt t="180349" x="4367213" y="4894263"/>
          <p14:tracePt t="180399" x="4367213" y="4919663"/>
          <p14:tracePt t="180417" x="4367213" y="4938713"/>
          <p14:tracePt t="180433" x="4367213" y="4946650"/>
          <p14:tracePt t="180450" x="4367213" y="4956175"/>
          <p14:tracePt t="180467" x="4367213" y="4973638"/>
          <p14:tracePt t="180500" x="4367213" y="4983163"/>
          <p14:tracePt t="180516" x="4367213" y="4991100"/>
          <p14:tracePt t="180533" x="4367213" y="5000625"/>
          <p14:tracePt t="180550" x="4367213" y="5018088"/>
          <p14:tracePt t="180566" x="4367213" y="5027613"/>
          <p14:tracePt t="180583" x="4367213" y="5045075"/>
          <p14:tracePt t="180600" x="4375150" y="5062538"/>
          <p14:tracePt t="180633" x="4375150" y="5081588"/>
          <p14:tracePt t="180651" x="4384675" y="5089525"/>
          <p14:tracePt t="180667" x="4394200" y="5099050"/>
          <p14:tracePt t="180684" x="4402138" y="5099050"/>
          <p14:tracePt t="180700" x="4402138" y="5108575"/>
          <p14:tracePt t="180734" x="4419600" y="5116513"/>
          <p14:tracePt t="180766" x="4429125" y="5126038"/>
          <p14:tracePt t="180801" x="4446588" y="5133975"/>
          <p14:tracePt t="180818" x="4456113" y="5133975"/>
          <p14:tracePt t="180834" x="4473575" y="5143500"/>
          <p14:tracePt t="180851" x="4483100" y="5143500"/>
          <p14:tracePt t="180867" x="4510088" y="5143500"/>
          <p14:tracePt t="180884" x="4527550" y="5143500"/>
          <p14:tracePt t="180901" x="4554538" y="5143500"/>
          <p14:tracePt t="180917" x="4572000" y="5143500"/>
          <p14:tracePt t="180934" x="4581525" y="5143500"/>
          <p14:tracePt t="180952" x="4598988" y="5143500"/>
          <p14:tracePt t="180968" x="4608513" y="5143500"/>
          <p14:tracePt t="180985" x="4633913" y="5133975"/>
          <p14:tracePt t="181018" x="4652963" y="5133975"/>
          <p14:tracePt t="181035" x="4660900" y="5126038"/>
          <p14:tracePt t="181051" x="4679950" y="5116513"/>
          <p14:tracePt t="181068" x="4687888" y="5116513"/>
          <p14:tracePt t="181085" x="4705350" y="5108575"/>
          <p14:tracePt t="181101" x="4714875" y="5099050"/>
          <p14:tracePt t="181118" x="4732338" y="5099050"/>
          <p14:tracePt t="181120" x="4732338" y="5089525"/>
          <p14:tracePt t="181151" x="4741863" y="5081588"/>
          <p14:tracePt t="181168" x="4751388" y="5072063"/>
          <p14:tracePt t="181185" x="4751388" y="5054600"/>
          <p14:tracePt t="181202" x="4759325" y="5054600"/>
          <p14:tracePt t="181218" x="4759325" y="5037138"/>
          <p14:tracePt t="181235" x="4759325" y="5027613"/>
          <p14:tracePt t="181252" x="4759325" y="5010150"/>
          <p14:tracePt t="181268" x="4759325" y="5000625"/>
          <p14:tracePt t="181285" x="4759325" y="4973638"/>
          <p14:tracePt t="181302" x="4759325" y="4965700"/>
          <p14:tracePt t="181318" x="4759325" y="4956175"/>
          <p14:tracePt t="181336" x="4759325" y="4946650"/>
          <p14:tracePt t="181352" x="4759325" y="4938713"/>
          <p14:tracePt t="181369" x="4751388" y="4938713"/>
          <p14:tracePt t="181386" x="4741863" y="4919663"/>
          <p14:tracePt t="181419" x="4732338" y="4911725"/>
          <p14:tracePt t="181436" x="4724400" y="4894263"/>
          <p14:tracePt t="181453" x="4714875" y="4894263"/>
          <p14:tracePt t="181469" x="4697413" y="4884738"/>
          <p14:tracePt t="181485" x="4679950" y="4867275"/>
          <p14:tracePt t="181503" x="4670425" y="4867275"/>
          <p14:tracePt t="181519" x="4660900" y="4857750"/>
          <p14:tracePt t="181536" x="4643438" y="4840288"/>
          <p14:tracePt t="181553" x="4633913" y="4840288"/>
          <p14:tracePt t="181569" x="4625975" y="4830763"/>
          <p14:tracePt t="181586" x="4616450" y="4830763"/>
          <p14:tracePt t="181603" x="4608513" y="4830763"/>
          <p14:tracePt t="181620" x="4598988" y="4830763"/>
          <p14:tracePt t="181636" x="4589463" y="4830763"/>
          <p14:tracePt t="181653" x="4572000" y="4813300"/>
          <p14:tracePt t="181670" x="4554538" y="4813300"/>
          <p14:tracePt t="181703" x="4527550" y="4813300"/>
          <p14:tracePt t="181720" x="4510088" y="4813300"/>
          <p14:tracePt t="181737" x="4483100" y="4813300"/>
          <p14:tracePt t="181754" x="4473575" y="4813300"/>
          <p14:tracePt t="181770" x="4456113" y="4813300"/>
          <p14:tracePt t="181803" x="4446588" y="4813300"/>
          <p14:tracePt t="181819" x="4429125" y="4813300"/>
          <p14:tracePt t="181837" x="4419600" y="4813300"/>
          <p14:tracePt t="181854" x="4411663" y="4813300"/>
          <p14:tracePt t="181870" x="4402138" y="4822825"/>
          <p14:tracePt t="181887" x="4394200" y="4822825"/>
          <p14:tracePt t="181903" x="4384675" y="4830763"/>
          <p14:tracePt t="181920" x="4367213" y="4830763"/>
          <p14:tracePt t="181937" x="4357688" y="4840288"/>
          <p14:tracePt t="181971" x="4348163" y="4840288"/>
          <p14:tracePt t="182005" x="4340225" y="4848225"/>
          <p14:tracePt t="182020" x="4330700" y="4857750"/>
          <p14:tracePt t="182037" x="4322763" y="4867275"/>
          <p14:tracePt t="182054" x="4322763" y="4894263"/>
          <p14:tracePt t="182071" x="4313238" y="4919663"/>
          <p14:tracePt t="182087" x="4303713" y="4946650"/>
          <p14:tracePt t="182104" x="4303713" y="4973638"/>
          <p14:tracePt t="182121" x="4303713" y="4983163"/>
          <p14:tracePt t="182138" x="4303713" y="5000625"/>
          <p14:tracePt t="182155" x="4303713" y="5010150"/>
          <p14:tracePt t="182171" x="4303713" y="5027613"/>
          <p14:tracePt t="182188" x="4303713" y="5037138"/>
          <p14:tracePt t="182205" x="4303713" y="5054600"/>
          <p14:tracePt t="182221" x="4303713" y="5062538"/>
          <p14:tracePt t="182238" x="4303713" y="5072063"/>
          <p14:tracePt t="182255" x="4303713" y="5081588"/>
          <p14:tracePt t="182271" x="4313238" y="5089525"/>
          <p14:tracePt t="182288" x="4322763" y="5099050"/>
          <p14:tracePt t="182305" x="4322763" y="5108575"/>
          <p14:tracePt t="182321" x="4330700" y="5108575"/>
          <p14:tracePt t="182338" x="4330700" y="5116513"/>
          <p14:tracePt t="182388" x="4340225" y="5133975"/>
          <p14:tracePt t="182439" x="4348163" y="5133975"/>
          <p14:tracePt t="182456" x="4357688" y="5133975"/>
          <p14:tracePt t="182472" x="4367213" y="5143500"/>
          <p14:tracePt t="182522" x="4375150" y="5143500"/>
          <p14:tracePt t="182556" x="4394200" y="5153025"/>
          <p14:tracePt t="182572" x="4402138" y="5160963"/>
          <p14:tracePt t="182589" x="4411663" y="5160963"/>
          <p14:tracePt t="182606" x="4419600" y="5170488"/>
          <p14:tracePt t="182639" x="4438650" y="5170488"/>
          <p14:tracePt t="182672" x="4446588" y="5170488"/>
          <p14:tracePt t="182706" x="4465638" y="5170488"/>
          <p14:tracePt t="182722" x="4473575" y="5170488"/>
          <p14:tracePt t="182739" x="4483100" y="5170488"/>
          <p14:tracePt t="182756" x="4491038" y="5170488"/>
          <p14:tracePt t="182773" x="4500563" y="5170488"/>
          <p14:tracePt t="182790" x="4518025" y="5170488"/>
          <p14:tracePt t="182806" x="4527550" y="5170488"/>
          <p14:tracePt t="182839" x="4545013" y="5170488"/>
          <p14:tracePt t="182857" x="4554538" y="5170488"/>
          <p14:tracePt t="182873" x="4562475" y="5170488"/>
          <p14:tracePt t="182890" x="4572000" y="5170488"/>
          <p14:tracePt t="182923" x="4581525" y="5170488"/>
          <p14:tracePt t="182940" x="4589463" y="5170488"/>
          <p14:tracePt t="182957" x="4598988" y="5170488"/>
          <p14:tracePt t="182989" x="4608513" y="5170488"/>
          <p14:tracePt t="183040" x="4616450" y="5170488"/>
          <p14:tracePt t="183057" x="4625975" y="5170488"/>
          <p14:tracePt t="183091" x="4633913" y="5160963"/>
          <p14:tracePt t="183174" x="4643438" y="5160963"/>
          <p14:tracePt t="190728" x="4660900" y="5133975"/>
          <p14:tracePt t="190745" x="4687888" y="5099050"/>
          <p14:tracePt t="190762" x="4687888" y="5072063"/>
          <p14:tracePt t="190778" x="4687888" y="5045075"/>
          <p14:tracePt t="190795" x="4687888" y="5010150"/>
          <p14:tracePt t="190812" x="4687888" y="4991100"/>
          <p14:tracePt t="190828" x="4687888" y="4983163"/>
          <p14:tracePt t="190845" x="4687888" y="4973638"/>
          <p14:tracePt t="190862" x="4679950" y="4965700"/>
          <p14:tracePt t="190878" x="4670425" y="4956175"/>
          <p14:tracePt t="190895" x="4652963" y="4938713"/>
          <p14:tracePt t="190912" x="4643438" y="4929188"/>
          <p14:tracePt t="190928" x="4633913" y="4911725"/>
          <p14:tracePt t="190945" x="4625975" y="4902200"/>
          <p14:tracePt t="190962" x="4616450" y="4875213"/>
          <p14:tracePt t="190979" x="4608513" y="4867275"/>
          <p14:tracePt t="191012" x="4589463" y="4857750"/>
          <p14:tracePt t="191029" x="4581525" y="4848225"/>
          <p14:tracePt t="191045" x="4572000" y="4848225"/>
          <p14:tracePt t="191062" x="4562475" y="4840288"/>
          <p14:tracePt t="191096" x="4545013" y="4830763"/>
          <p14:tracePt t="191112" x="4527550" y="4830763"/>
          <p14:tracePt t="191129" x="4518025" y="4822825"/>
          <p14:tracePt t="191146" x="4510088" y="4822825"/>
          <p14:tracePt t="191163" x="4483100" y="4822825"/>
          <p14:tracePt t="191179" x="4473575" y="4822825"/>
          <p14:tracePt t="191196" x="4446588" y="4830763"/>
          <p14:tracePt t="191212" x="4438650" y="4840288"/>
          <p14:tracePt t="191229" x="4411663" y="4867275"/>
          <p14:tracePt t="191246" x="4402138" y="4875213"/>
          <p14:tracePt t="191263" x="4394200" y="4894263"/>
          <p14:tracePt t="191279" x="4394200" y="4902200"/>
          <p14:tracePt t="191296" x="4384675" y="4911725"/>
          <p14:tracePt t="191312" x="4384675" y="4929188"/>
          <p14:tracePt t="191330" x="4384675" y="4956175"/>
          <p14:tracePt t="191346" x="4375150" y="4965700"/>
          <p14:tracePt t="191363" x="4367213" y="4991100"/>
          <p14:tracePt t="191397" x="4367213" y="5010150"/>
          <p14:tracePt t="191413" x="4367213" y="5018088"/>
          <p14:tracePt t="191430" x="4367213" y="5027613"/>
          <p14:tracePt t="191446" x="4367213" y="5037138"/>
          <p14:tracePt t="191463" x="4367213" y="5045075"/>
          <p14:tracePt t="191480" x="4367213" y="5062538"/>
          <p14:tracePt t="191497" x="4367213" y="5072063"/>
          <p14:tracePt t="191513" x="4367213" y="5081588"/>
          <p14:tracePt t="191530" x="4367213" y="5089525"/>
          <p14:tracePt t="191614" x="4367213" y="5099050"/>
          <p14:tracePt t="192717" x="4367213" y="5108575"/>
          <p14:tracePt t="192850" x="4375150" y="5116513"/>
          <p14:tracePt t="192883" x="4384675" y="5116513"/>
          <p14:tracePt t="192934" x="4394200" y="5126038"/>
          <p14:tracePt t="192951" x="4402138" y="5126038"/>
          <p14:tracePt t="192968" x="4411663" y="5126038"/>
          <p14:tracePt t="192985" x="4419600" y="5133975"/>
          <p14:tracePt t="193001" x="4419600" y="5143500"/>
          <p14:tracePt t="193034" x="4429125" y="5143500"/>
          <p14:tracePt t="193084" x="4446588" y="5153025"/>
          <p14:tracePt t="193117" x="4456113" y="5153025"/>
          <p14:tracePt t="193134" x="4465638" y="5153025"/>
          <p14:tracePt t="193167" x="4473575" y="5153025"/>
          <p14:tracePt t="193185" x="4483100" y="5153025"/>
          <p14:tracePt t="193201" x="4491038" y="5153025"/>
          <p14:tracePt t="193218" x="4500563" y="5153025"/>
          <p14:tracePt t="193235" x="4510088" y="5153025"/>
          <p14:tracePt t="193251" x="4518025" y="5153025"/>
          <p14:tracePt t="193268" x="4545013" y="5143500"/>
          <p14:tracePt t="193285" x="4554538" y="5143500"/>
          <p14:tracePt t="193302" x="4562475" y="5143500"/>
          <p14:tracePt t="193318" x="4572000" y="5143500"/>
          <p14:tracePt t="193335" x="4581525" y="5133975"/>
          <p14:tracePt t="193351" x="4589463" y="5133975"/>
          <p14:tracePt t="193368" x="4598988" y="5133975"/>
          <p14:tracePt t="193401" x="4608513" y="5133975"/>
          <p14:tracePt t="193418" x="4608513" y="5126038"/>
          <p14:tracePt t="193502" x="4616450" y="5108575"/>
          <p14:tracePt t="193518" x="4625975" y="5108575"/>
          <p14:tracePt t="193536" x="4633913" y="5099050"/>
          <p14:tracePt t="193552" x="4633913" y="5081588"/>
          <p14:tracePt t="193569" x="4643438" y="5072063"/>
          <p14:tracePt t="193586" x="4652963" y="5072063"/>
          <p14:tracePt t="193602" x="4660900" y="5062538"/>
          <p14:tracePt t="193636" x="4670425" y="5027613"/>
          <p14:tracePt t="193669" x="4670425" y="5018088"/>
          <p14:tracePt t="193686" x="4679950" y="5010150"/>
          <p14:tracePt t="193719" x="4687888" y="5010150"/>
          <p14:tracePt t="193736" x="4687888" y="4991100"/>
          <p14:tracePt t="193769" x="4687888" y="4983163"/>
          <p14:tracePt t="193787" x="4687888" y="4965700"/>
          <p14:tracePt t="193803" x="4679950" y="4956175"/>
          <p14:tracePt t="193820" x="4679950" y="4946650"/>
          <p14:tracePt t="193837" x="4660900" y="4929188"/>
          <p14:tracePt t="193853" x="4652963" y="4911725"/>
          <p14:tracePt t="193870" x="4633913" y="4902200"/>
          <p14:tracePt t="193903" x="4625975" y="4894263"/>
          <p14:tracePt t="193920" x="4608513" y="4884738"/>
          <p14:tracePt t="193936" x="4598988" y="4875213"/>
          <p14:tracePt t="193953" x="4581525" y="4867275"/>
          <p14:tracePt t="193970" x="4562475" y="4867275"/>
          <p14:tracePt t="193986" x="4545013" y="4867275"/>
          <p14:tracePt t="194004" x="4527550" y="4857750"/>
          <p14:tracePt t="194020" x="4518025" y="4857750"/>
          <p14:tracePt t="194036" x="4510088" y="4848225"/>
          <p14:tracePt t="194054" x="4491038" y="4840288"/>
          <p14:tracePt t="194087" x="4483100" y="4840288"/>
          <p14:tracePt t="194104" x="4465638" y="4840288"/>
          <p14:tracePt t="194120" x="4446588" y="4830763"/>
          <p14:tracePt t="194137" x="4438650" y="4830763"/>
          <p14:tracePt t="194155" x="4429125" y="4822825"/>
          <p14:tracePt t="194187" x="4411663" y="4822825"/>
          <p14:tracePt t="194204" x="4402138" y="4822825"/>
          <p14:tracePt t="194221" x="4384675" y="4822825"/>
          <p14:tracePt t="194237" x="4357688" y="4822825"/>
          <p14:tracePt t="194270" x="4348163" y="4822825"/>
          <p14:tracePt t="194288" x="4330700" y="4822825"/>
          <p14:tracePt t="194304" x="4330700" y="4830763"/>
          <p14:tracePt t="194321" x="4313238" y="4848225"/>
          <p14:tracePt t="194338" x="4313238" y="4857750"/>
          <p14:tracePt t="194355" x="4313238" y="4875213"/>
          <p14:tracePt t="194371" x="4313238" y="4894263"/>
          <p14:tracePt t="194388" x="4313238" y="4902200"/>
          <p14:tracePt t="194405" x="4313238" y="4911725"/>
          <p14:tracePt t="194421" x="4313238" y="4929188"/>
          <p14:tracePt t="194438" x="4313238" y="4938713"/>
          <p14:tracePt t="194455" x="4313238" y="4956175"/>
          <p14:tracePt t="194472" x="4313238" y="4973638"/>
          <p14:tracePt t="194488" x="4313238" y="4983163"/>
          <p14:tracePt t="194505" x="4313238" y="4991100"/>
          <p14:tracePt t="194522" x="4313238" y="5000625"/>
          <p14:tracePt t="194538" x="4313238" y="5010150"/>
          <p14:tracePt t="194556" x="4322763" y="5018088"/>
          <p14:tracePt t="194571" x="4322763" y="5037138"/>
          <p14:tracePt t="194588" x="4330700" y="5045075"/>
          <p14:tracePt t="194605" x="4340225" y="5054600"/>
          <p14:tracePt t="194622" x="4348163" y="5072063"/>
          <p14:tracePt t="194671" x="4357688" y="5081588"/>
          <p14:tracePt t="194689" x="4357688" y="5089525"/>
          <p14:tracePt t="194706" x="4367213" y="5099050"/>
          <p14:tracePt t="194756" x="4375150" y="5099050"/>
          <p14:tracePt t="194772" x="4375150" y="5108575"/>
          <p14:tracePt t="194806" x="4394200" y="5108575"/>
          <p14:tracePt t="194822" x="4411663" y="5116513"/>
          <p14:tracePt t="194872" x="4429125" y="5126038"/>
          <p14:tracePt t="194889" x="4438650" y="5126038"/>
          <p14:tracePt t="194906" x="4446588" y="5126038"/>
          <p14:tracePt t="194922" x="4456113" y="5126038"/>
          <p14:tracePt t="194940" x="4465638" y="5126038"/>
          <p14:tracePt t="194956" x="4483100" y="5126038"/>
          <p14:tracePt t="194973" x="4500563" y="5126038"/>
          <p14:tracePt t="194990" x="4510088" y="5126038"/>
          <p14:tracePt t="195006" x="4527550" y="5126038"/>
          <p14:tracePt t="195022" x="4545013" y="5126038"/>
          <p14:tracePt t="195039" x="4562475" y="5126038"/>
          <p14:tracePt t="195056" x="4589463" y="5116513"/>
          <p14:tracePt t="195073" x="4598988" y="5108575"/>
          <p14:tracePt t="195090" x="4608513" y="5108575"/>
          <p14:tracePt t="195106" x="4625975" y="5099050"/>
          <p14:tracePt t="195140" x="4643438" y="5099050"/>
          <p14:tracePt t="195157" x="4652963" y="5089525"/>
          <p14:tracePt t="195207" x="4670425" y="5081588"/>
          <p14:tracePt t="195223" x="4679950" y="5081588"/>
          <p14:tracePt t="195256" x="4687888" y="5072063"/>
          <p14:tracePt t="195273" x="4697413" y="5072063"/>
          <p14:tracePt t="195307" x="4705350" y="5062538"/>
          <p14:tracePt t="195324" x="4705350" y="5045075"/>
          <p14:tracePt t="195340" x="4705350" y="5037138"/>
          <p14:tracePt t="195357" x="4705350" y="5010150"/>
          <p14:tracePt t="195374" x="4705350" y="4983163"/>
          <p14:tracePt t="195407" x="4705350" y="4965700"/>
          <p14:tracePt t="195423" x="4705350" y="4956175"/>
          <p14:tracePt t="195441" x="4705350" y="4938713"/>
          <p14:tracePt t="195458" x="4705350" y="4929188"/>
          <p14:tracePt t="195474" x="4697413" y="4919663"/>
          <p14:tracePt t="195491" x="4687888" y="4911725"/>
          <p14:tracePt t="195508" x="4670425" y="4894263"/>
          <p14:tracePt t="195525" x="4652963" y="4875213"/>
          <p14:tracePt t="195557" x="4643438" y="4867275"/>
          <p14:tracePt t="195608" x="4633913" y="4857750"/>
          <p14:tracePt t="195625" x="4625975" y="4848225"/>
          <p14:tracePt t="195674" x="4616450" y="4840288"/>
          <p14:tracePt t="195708" x="4598988" y="4840288"/>
          <p14:tracePt t="195741" x="4589463" y="4830763"/>
          <p14:tracePt t="195758" x="4581525" y="4822825"/>
          <p14:tracePt t="195792" x="4572000" y="4822825"/>
          <p14:tracePt t="195809" x="4562475" y="4813300"/>
          <p14:tracePt t="195858" x="4554538" y="4813300"/>
          <p14:tracePt t="195875" x="4537075" y="4813300"/>
          <p14:tracePt t="195892" x="4518025" y="4813300"/>
          <p14:tracePt t="195909" x="4510088" y="4813300"/>
          <p14:tracePt t="195925" x="4491038" y="4813300"/>
          <p14:tracePt t="195942" x="4483100" y="4813300"/>
          <p14:tracePt t="195975" x="4473575" y="4813300"/>
          <p14:tracePt t="196009" x="4465638" y="4813300"/>
          <p14:tracePt t="196025" x="4456113" y="4813300"/>
          <p14:tracePt t="196042" x="4446588" y="4813300"/>
          <p14:tracePt t="196076" x="4438650" y="4813300"/>
          <p14:tracePt t="196126" x="4429125" y="4822825"/>
          <p14:tracePt t="196159" x="4419600" y="4822825"/>
          <p14:tracePt t="196176" x="4411663" y="4822825"/>
          <p14:tracePt t="196210" x="4402138" y="4822825"/>
          <p14:tracePt t="196243" x="4394200" y="4822825"/>
          <p14:tracePt t="196293" x="4384675" y="4822825"/>
          <p14:tracePt t="196327" x="4384675" y="4830763"/>
          <p14:tracePt t="196360" x="4367213" y="4830763"/>
          <p14:tracePt t="196377" x="4357688" y="4830763"/>
          <p14:tracePt t="196410" x="4357688" y="4840288"/>
          <p14:tracePt t="196427" x="4348163" y="4848225"/>
          <p14:tracePt t="196460" x="4340225" y="4848225"/>
          <p14:tracePt t="196477" x="4340225" y="4857750"/>
          <p14:tracePt t="196510" x="4330700" y="4857750"/>
          <p14:tracePt t="196543" x="4322763" y="4867275"/>
          <p14:tracePt t="196577" x="4313238" y="4884738"/>
          <p14:tracePt t="196627" x="4313238" y="4894263"/>
          <p14:tracePt t="198867" x="4303713" y="4902200"/>
          <p14:tracePt t="199001" x="4295775" y="4902200"/>
          <p14:tracePt t="199017" x="4276725" y="4911725"/>
          <p14:tracePt t="199034" x="4251325" y="4911725"/>
          <p14:tracePt t="199051" x="4232275" y="4929188"/>
          <p14:tracePt t="199067" x="4224338" y="4929188"/>
          <p14:tracePt t="199084" x="4205288" y="4938713"/>
          <p14:tracePt t="199101" x="4197350" y="4938713"/>
          <p14:tracePt t="199118" x="4179888" y="4956175"/>
          <p14:tracePt t="199119" x="4170363" y="4956175"/>
          <p14:tracePt t="199151" x="4160838" y="4956175"/>
          <p14:tracePt t="199202" x="4152900" y="4965700"/>
          <p14:tracePt t="199235" x="4143375" y="4965700"/>
          <p14:tracePt t="199302" x="4143375" y="4973638"/>
          <p14:tracePt t="199452" x="4133850" y="4973638"/>
          <p14:tracePt t="199519" x="4125913" y="4973638"/>
          <p14:tracePt t="199552" x="4116388" y="4983163"/>
          <p14:tracePt t="204199" x="4108450" y="5000625"/>
          <p14:tracePt t="204215" x="4062413" y="5045075"/>
          <p14:tracePt t="204232" x="3973513" y="5099050"/>
          <p14:tracePt t="204249" x="3929063" y="5126038"/>
          <p14:tracePt t="204265" x="3911600" y="5143500"/>
          <p14:tracePt t="204282" x="3884613" y="5143500"/>
          <p14:tracePt t="204299" x="3875088" y="5153025"/>
          <p14:tracePt t="204315" x="3867150" y="5160963"/>
          <p14:tracePt t="204332" x="3848100" y="5160963"/>
          <p14:tracePt t="204349" x="3830638" y="5170488"/>
          <p14:tracePt t="204382" x="3813175" y="5180013"/>
          <p14:tracePt t="204415" x="3786188" y="5197475"/>
          <p14:tracePt t="204432" x="3768725" y="5197475"/>
          <p14:tracePt t="204449" x="3751263" y="5214938"/>
          <p14:tracePt t="204466" x="3732213" y="5214938"/>
          <p14:tracePt t="204483" x="3724275" y="5214938"/>
          <p14:tracePt t="204499" x="3705225" y="5224463"/>
          <p14:tracePt t="204516" x="3652838" y="5224463"/>
          <p14:tracePt t="204533" x="3589338" y="5224463"/>
          <p14:tracePt t="204550" x="3517900" y="5224463"/>
          <p14:tracePt t="204566" x="3465513" y="5224463"/>
          <p14:tracePt t="204583" x="3429000" y="5224463"/>
          <p14:tracePt t="204600" x="3411538" y="5224463"/>
          <p14:tracePt t="204616" x="3394075" y="5224463"/>
          <p14:tracePt t="204633" x="3394075" y="5214938"/>
          <p14:tracePt t="204650" x="3375025" y="5197475"/>
          <p14:tracePt t="204666" x="3367088" y="5180013"/>
          <p14:tracePt t="204683" x="3367088" y="5160963"/>
          <p14:tracePt t="204700" x="3357563" y="5153025"/>
          <p14:tracePt t="204716" x="3357563" y="5133975"/>
          <p14:tracePt t="204733" x="3357563" y="5116513"/>
          <p14:tracePt t="204750" x="3357563" y="5099050"/>
          <p14:tracePt t="204766" x="3357563" y="5081588"/>
          <p14:tracePt t="204784" x="3357563" y="5072063"/>
          <p14:tracePt t="204800" x="3367088" y="5045075"/>
          <p14:tracePt t="204817" x="3375025" y="5027613"/>
          <p14:tracePt t="204834" x="3384550" y="5010150"/>
          <p14:tracePt t="204850" x="3411538" y="4991100"/>
          <p14:tracePt t="204867" x="3419475" y="4983163"/>
          <p14:tracePt t="204883" x="3429000" y="4973638"/>
          <p14:tracePt t="204900" x="3438525" y="4965700"/>
          <p14:tracePt t="204933" x="3446463" y="4956175"/>
          <p14:tracePt t="204951" x="3455988" y="4946650"/>
          <p14:tracePt t="204967" x="3465513" y="4938713"/>
          <p14:tracePt t="204984" x="3473450" y="4938713"/>
          <p14:tracePt t="205001" x="3500438" y="4929188"/>
          <p14:tracePt t="205018" x="3509963" y="4919663"/>
          <p14:tracePt t="205034" x="3527425" y="4911725"/>
          <p14:tracePt t="205051" x="3536950" y="4902200"/>
          <p14:tracePt t="205067" x="3562350" y="4884738"/>
          <p14:tracePt t="205084" x="3581400" y="4884738"/>
          <p14:tracePt t="205101" x="3589338" y="4884738"/>
          <p14:tracePt t="205118" x="3598863" y="4875213"/>
          <p14:tracePt t="205134" x="3608388" y="4875213"/>
          <p14:tracePt t="205167" x="3616325" y="4875213"/>
          <p14:tracePt t="205184" x="3643313" y="4867275"/>
          <p14:tracePt t="205202" x="3652838" y="4857750"/>
          <p14:tracePt t="205218" x="3670300" y="4857750"/>
          <p14:tracePt t="205234" x="3687763" y="4857750"/>
          <p14:tracePt t="205251" x="3741738" y="4840288"/>
          <p14:tracePt t="205268" x="3768725" y="4830763"/>
          <p14:tracePt t="205285" x="3795713" y="4822825"/>
          <p14:tracePt t="205302" x="3822700" y="4813300"/>
          <p14:tracePt t="205368" x="3830638" y="4813300"/>
          <p14:tracePt t="205402" x="3848100" y="4813300"/>
          <p14:tracePt t="205452" x="3857625" y="4813300"/>
          <p14:tracePt t="205468" x="3875088" y="4813300"/>
          <p14:tracePt t="205502" x="3884613" y="4813300"/>
          <p14:tracePt t="205519" x="3894138" y="4813300"/>
          <p14:tracePt t="205535" x="3902075" y="4813300"/>
          <p14:tracePt t="205553" x="3919538" y="4813300"/>
          <p14:tracePt t="205569" x="3929063" y="4813300"/>
          <p14:tracePt t="205586" x="3938588" y="4822825"/>
          <p14:tracePt t="205603" x="3956050" y="4830763"/>
          <p14:tracePt t="205635" x="3956050" y="4840288"/>
          <p14:tracePt t="205653" x="3973513" y="4848225"/>
          <p14:tracePt t="205669" x="3983038" y="4857750"/>
          <p14:tracePt t="205702" x="3983038" y="4875213"/>
          <p14:tracePt t="205735" x="3990975" y="4894263"/>
          <p14:tracePt t="205753" x="3990975" y="4902200"/>
          <p14:tracePt t="205786" x="3990975" y="4929188"/>
          <p14:tracePt t="205820" x="3990975" y="4938713"/>
          <p14:tracePt t="205853" x="3990975" y="4956175"/>
          <p14:tracePt t="205870" x="3990975" y="4965700"/>
          <p14:tracePt t="205886" x="3990975" y="4983163"/>
          <p14:tracePt t="205903" x="3990975" y="4991100"/>
          <p14:tracePt t="205920" x="3983038" y="5010150"/>
          <p14:tracePt t="205936" x="3973513" y="5018088"/>
          <p14:tracePt t="205953" x="3965575" y="5054600"/>
          <p14:tracePt t="205971" x="3956050" y="5072063"/>
          <p14:tracePt t="205986" x="3938588" y="5099050"/>
          <p14:tracePt t="206004" x="3929063" y="5108575"/>
          <p14:tracePt t="206020" x="3911600" y="5126038"/>
          <p14:tracePt t="206036" x="3894138" y="5133975"/>
          <p14:tracePt t="206054" x="3875088" y="5153025"/>
          <p14:tracePt t="206070" x="3867150" y="5160963"/>
          <p14:tracePt t="206087" x="3848100" y="5160963"/>
          <p14:tracePt t="206104" x="3830638" y="5160963"/>
          <p14:tracePt t="206120" x="3813175" y="5170488"/>
          <p14:tracePt t="206137" x="3795713" y="5170488"/>
          <p14:tracePt t="206154" x="3786188" y="5170488"/>
          <p14:tracePt t="206170" x="3768725" y="5170488"/>
          <p14:tracePt t="206187" x="3741738" y="5170488"/>
          <p14:tracePt t="206204" x="3732213" y="5170488"/>
          <p14:tracePt t="206220" x="3714750" y="5170488"/>
          <p14:tracePt t="206237" x="3705225" y="5170488"/>
          <p14:tracePt t="206254" x="3697288" y="5170488"/>
          <p14:tracePt t="206271" x="3687763" y="5170488"/>
          <p14:tracePt t="206287" x="3670300" y="5170488"/>
          <p14:tracePt t="206304" x="3660775" y="5160963"/>
          <p14:tracePt t="206320" x="3652838" y="5153025"/>
          <p14:tracePt t="206338" x="3643313" y="5143500"/>
          <p14:tracePt t="206354" x="3633788" y="5133975"/>
          <p14:tracePt t="206371" x="3625850" y="5126038"/>
          <p14:tracePt t="206387" x="3616325" y="5116513"/>
          <p14:tracePt t="206404" x="3608388" y="5099050"/>
          <p14:tracePt t="206421" x="3608388" y="5081588"/>
          <p14:tracePt t="206437" x="3608388" y="5072063"/>
          <p14:tracePt t="206454" x="3608388" y="5054600"/>
          <p14:tracePt t="206471" x="3608388" y="5045075"/>
          <p14:tracePt t="206488" x="3608388" y="5027613"/>
          <p14:tracePt t="206505" x="3608388" y="5018088"/>
          <p14:tracePt t="206521" x="3608388" y="5010150"/>
          <p14:tracePt t="206538" x="3608388" y="5000625"/>
          <p14:tracePt t="206555" x="3608388" y="4991100"/>
          <p14:tracePt t="206571" x="3608388" y="4983163"/>
          <p14:tracePt t="206588" x="3616325" y="4983163"/>
          <p14:tracePt t="206605" x="3616325" y="4973638"/>
          <p14:tracePt t="206621" x="3633788" y="4965700"/>
          <p14:tracePt t="206638" x="3633788" y="4956175"/>
          <p14:tracePt t="206655" x="3643313" y="4938713"/>
          <p14:tracePt t="206688" x="3660775" y="4929188"/>
          <p14:tracePt t="206705" x="3670300" y="4919663"/>
          <p14:tracePt t="206721" x="3687763" y="4911725"/>
          <p14:tracePt t="206739" x="3705225" y="4902200"/>
          <p14:tracePt t="206755" x="3705225" y="4894263"/>
          <p14:tracePt t="206772" x="3714750" y="4894263"/>
          <p14:tracePt t="206788" x="3741738" y="4884738"/>
          <p14:tracePt t="206822" x="3751263" y="4875213"/>
          <p14:tracePt t="206839" x="3759200" y="4875213"/>
          <p14:tracePt t="206872" x="3768725" y="4867275"/>
          <p14:tracePt t="206889" x="3776663" y="4867275"/>
          <p14:tracePt t="206922" x="3786188" y="4867275"/>
          <p14:tracePt t="206939" x="3795713" y="4867275"/>
          <p14:tracePt t="206972" x="3813175" y="4867275"/>
          <p14:tracePt t="206989" x="3822700" y="4867275"/>
          <p14:tracePt t="207006" x="3822700" y="4857750"/>
          <p14:tracePt t="207023" x="3830638" y="4857750"/>
          <p14:tracePt t="207039" x="3840163" y="4857750"/>
          <p14:tracePt t="207072" x="3848100" y="4857750"/>
          <p14:tracePt t="207106" x="3867150" y="4857750"/>
          <p14:tracePt t="207156" x="3875088" y="4857750"/>
          <p14:tracePt t="207173" x="3884613" y="4857750"/>
          <p14:tracePt t="207190" x="3894138" y="4857750"/>
          <p14:tracePt t="207223" x="3911600" y="4867275"/>
          <p14:tracePt t="207274" x="3929063" y="4884738"/>
          <p14:tracePt t="207290" x="3938588" y="4884738"/>
          <p14:tracePt t="207307" x="3946525" y="4902200"/>
          <p14:tracePt t="207341" x="3946525" y="4911725"/>
          <p14:tracePt t="207357" x="3946525" y="4919663"/>
          <p14:tracePt t="207373" x="3956050" y="4929188"/>
          <p14:tracePt t="207390" x="3956050" y="4938713"/>
          <p14:tracePt t="207407" x="3965575" y="4956175"/>
          <p14:tracePt t="207424" x="3973513" y="4965700"/>
          <p14:tracePt t="207441" x="3973513" y="4973638"/>
          <p14:tracePt t="207457" x="3973513" y="4983163"/>
          <p14:tracePt t="207474" x="3973513" y="5000625"/>
          <p14:tracePt t="207490" x="3973513" y="5010150"/>
          <p14:tracePt t="207508" x="3973513" y="5027613"/>
          <p14:tracePt t="207540" x="3973513" y="5045075"/>
          <p14:tracePt t="207557" x="3973513" y="5054600"/>
          <p14:tracePt t="207574" x="3965575" y="5081588"/>
          <p14:tracePt t="207591" x="3956050" y="5099050"/>
          <p14:tracePt t="207608" x="3946525" y="5108575"/>
          <p14:tracePt t="207624" x="3938588" y="5108575"/>
          <p14:tracePt t="207641" x="3919538" y="5143500"/>
          <p14:tracePt t="207658" x="3911600" y="5143500"/>
          <p14:tracePt t="207674" x="3894138" y="5160963"/>
          <p14:tracePt t="207691" x="3875088" y="5160963"/>
          <p14:tracePt t="207709" x="3857625" y="5170488"/>
          <p14:tracePt t="207724" x="3830638" y="5180013"/>
          <p14:tracePt t="207741" x="3813175" y="5180013"/>
          <p14:tracePt t="207758" x="3795713" y="5187950"/>
          <p14:tracePt t="207774" x="3776663" y="5197475"/>
          <p14:tracePt t="207791" x="3751263" y="5197475"/>
          <p14:tracePt t="207824" x="3732213" y="5197475"/>
          <p14:tracePt t="207841" x="3724275" y="5197475"/>
          <p14:tracePt t="207875" x="3705225" y="5197475"/>
          <p14:tracePt t="207908" x="3687763" y="5197475"/>
          <p14:tracePt t="207925" x="3670300" y="5180013"/>
          <p14:tracePt t="207942" x="3652838" y="5143500"/>
          <p14:tracePt t="207959" x="3643313" y="5126038"/>
          <p14:tracePt t="207975" x="3625850" y="5081588"/>
          <p14:tracePt t="207992" x="3625850" y="5062538"/>
          <p14:tracePt t="208009" x="3625850" y="5037138"/>
          <p14:tracePt t="208025" x="3625850" y="5010150"/>
          <p14:tracePt t="208043" x="3625850" y="4983163"/>
          <p14:tracePt t="208059" x="3625850" y="4973638"/>
          <p14:tracePt t="208075" x="3625850" y="4965700"/>
          <p14:tracePt t="208092" x="3625850" y="4938713"/>
          <p14:tracePt t="208109" x="3625850" y="4919663"/>
          <p14:tracePt t="208126" x="3625850" y="4902200"/>
          <p14:tracePt t="208143" x="3633788" y="4894263"/>
          <p14:tracePt t="208159" x="3643313" y="4867275"/>
          <p14:tracePt t="208192" x="3670300" y="4840288"/>
          <p14:tracePt t="208209" x="3732213" y="4803775"/>
          <p14:tracePt t="208226" x="3751263" y="4803775"/>
          <p14:tracePt t="208244" x="3776663" y="4803775"/>
          <p14:tracePt t="208259" x="3803650" y="4803775"/>
          <p14:tracePt t="208276" x="3840163" y="4803775"/>
          <p14:tracePt t="208293" x="3875088" y="4803775"/>
          <p14:tracePt t="208309" x="3902075" y="4803775"/>
          <p14:tracePt t="208326" x="3929063" y="4803775"/>
          <p14:tracePt t="208343" x="3946525" y="4803775"/>
          <p14:tracePt t="208360" x="3965575" y="4803775"/>
          <p14:tracePt t="208376" x="3973513" y="4813300"/>
          <p14:tracePt t="208393" x="3990975" y="4813300"/>
          <p14:tracePt t="208410" x="4017963" y="4822825"/>
          <p14:tracePt t="208426" x="4027488" y="4830763"/>
          <p14:tracePt t="208443" x="4037013" y="4830763"/>
          <p14:tracePt t="208493" x="4044950" y="4840288"/>
          <p14:tracePt t="208560" x="4054475" y="4840288"/>
          <p14:tracePt t="208577" x="4062413" y="4840288"/>
          <p14:tracePt t="208611" x="4071938" y="4840288"/>
          <p14:tracePt t="208627" x="4081463" y="4840288"/>
          <p14:tracePt t="208643" x="4089400" y="4840288"/>
          <p14:tracePt t="208662" x="4098925" y="4840288"/>
          <p14:tracePt t="208677" x="4098925" y="4848225"/>
          <p14:tracePt t="208962" x="4108450" y="4867275"/>
          <p14:tracePt t="208994" x="4125913" y="4867275"/>
          <p14:tracePt t="209195" x="4143375" y="4875213"/>
          <p14:tracePt t="209212" x="4143375" y="4884738"/>
          <p14:tracePt t="209229" x="4152900" y="4894263"/>
          <p14:tracePt t="209246" x="4152900" y="4911725"/>
          <p14:tracePt t="209263" x="4152900" y="4919663"/>
          <p14:tracePt t="209279" x="4152900" y="4938713"/>
          <p14:tracePt t="209295" x="4152900" y="4946650"/>
          <p14:tracePt t="209312" x="4152900" y="4956175"/>
          <p14:tracePt t="209330" x="4152900" y="4973638"/>
          <p14:tracePt t="209363" x="4152900" y="4991100"/>
          <p14:tracePt t="209396" x="4160838" y="5010150"/>
          <p14:tracePt t="209430" x="4160838" y="5027613"/>
          <p14:tracePt t="209446" x="4170363" y="5027613"/>
          <p14:tracePt t="209463" x="4170363" y="5037138"/>
          <p14:tracePt t="209479" x="4170363" y="5045075"/>
          <p14:tracePt t="209496" x="4179888" y="5054600"/>
          <p14:tracePt t="209513" x="4179888" y="5062538"/>
          <p14:tracePt t="209529" x="4187825" y="5081588"/>
          <p14:tracePt t="209547" x="4214813" y="5099050"/>
          <p14:tracePt t="209564" x="4224338" y="5108575"/>
          <p14:tracePt t="209580" x="4232275" y="5116513"/>
          <p14:tracePt t="209597" x="4276725" y="5133975"/>
          <p14:tracePt t="209614" x="4295775" y="5133975"/>
          <p14:tracePt t="209630" x="4313238" y="5133975"/>
          <p14:tracePt t="209647" x="4330700" y="5143500"/>
          <p14:tracePt t="209663" x="4348163" y="5143500"/>
          <p14:tracePt t="209680" x="4367213" y="5143500"/>
          <p14:tracePt t="209697" x="4402138" y="5153025"/>
          <p14:tracePt t="209714" x="4429125" y="5153025"/>
          <p14:tracePt t="209730" x="4446588" y="5153025"/>
          <p14:tracePt t="209748" x="4465638" y="5153025"/>
          <p14:tracePt t="209764" x="4473575" y="5153025"/>
          <p14:tracePt t="209780" x="4483100" y="5153025"/>
          <p14:tracePt t="209797" x="4491038" y="5153025"/>
          <p14:tracePt t="209830" x="4518025" y="5153025"/>
          <p14:tracePt t="209847" x="4537075" y="5153025"/>
          <p14:tracePt t="209864" x="4554538" y="5143500"/>
          <p14:tracePt t="209881" x="4589463" y="5143500"/>
          <p14:tracePt t="209898" x="4616450" y="5126038"/>
          <p14:tracePt t="209914" x="4652963" y="5126038"/>
          <p14:tracePt t="209931" x="4679950" y="5126038"/>
          <p14:tracePt t="209948" x="4697413" y="5126038"/>
          <p14:tracePt t="209964" x="4705350" y="5116513"/>
          <p14:tracePt t="209981" x="4732338" y="5108575"/>
          <p14:tracePt t="209998" x="4741863" y="5099050"/>
          <p14:tracePt t="210014" x="4751388" y="5099050"/>
          <p14:tracePt t="210031" x="4759325" y="5089525"/>
          <p14:tracePt t="210048" x="4759325" y="5081588"/>
          <p14:tracePt t="210065" x="4768850" y="5072063"/>
          <p14:tracePt t="210081" x="4768850" y="5045075"/>
          <p14:tracePt t="210099" x="4768850" y="5000625"/>
          <p14:tracePt t="210115" x="4786313" y="4983163"/>
          <p14:tracePt t="210132" x="4786313" y="4956175"/>
          <p14:tracePt t="210148" x="4786313" y="4929188"/>
          <p14:tracePt t="210165" x="4776788" y="4894263"/>
          <p14:tracePt t="210182" x="4776788" y="4867275"/>
          <p14:tracePt t="210198" x="4759325" y="4830763"/>
          <p14:tracePt t="210215" x="4751388" y="4803775"/>
          <p14:tracePt t="210232" x="4741863" y="4776788"/>
          <p14:tracePt t="210249" x="4732338" y="4768850"/>
          <p14:tracePt t="210266" x="4705350" y="4759325"/>
          <p14:tracePt t="210282" x="4670425" y="4759325"/>
          <p14:tracePt t="210299" x="4643438" y="4751388"/>
          <p14:tracePt t="210316" x="4608513" y="4751388"/>
          <p14:tracePt t="210332" x="4562475" y="4741863"/>
          <p14:tracePt t="210349" x="4545013" y="4741863"/>
          <p14:tracePt t="210366" x="4518025" y="4741863"/>
          <p14:tracePt t="210382" x="4491038" y="4741863"/>
          <p14:tracePt t="210399" x="4465638" y="4741863"/>
          <p14:tracePt t="210416" x="4429125" y="4741863"/>
          <p14:tracePt t="210432" x="4419600" y="4741863"/>
          <p14:tracePt t="210450" x="4367213" y="4741863"/>
          <p14:tracePt t="210466" x="4330700" y="4751388"/>
          <p14:tracePt t="210483" x="4322763" y="4759325"/>
          <p14:tracePt t="210499" x="4303713" y="4768850"/>
          <p14:tracePt t="210516" x="4286250" y="4786313"/>
          <p14:tracePt t="210532" x="4268788" y="4803775"/>
          <p14:tracePt t="210549" x="4241800" y="4822825"/>
          <p14:tracePt t="210566" x="4241800" y="4848225"/>
          <p14:tracePt t="210583" x="4214813" y="4884738"/>
          <p14:tracePt t="210599" x="4214813" y="4894263"/>
          <p14:tracePt t="210616" x="4205288" y="4911725"/>
          <p14:tracePt t="210633" x="4205288" y="4919663"/>
          <p14:tracePt t="210650" x="4205288" y="4946650"/>
          <p14:tracePt t="210667" x="4205288" y="4965700"/>
          <p14:tracePt t="210683" x="4205288" y="4983163"/>
          <p14:tracePt t="210700" x="4205288" y="5000625"/>
          <p14:tracePt t="210716" x="4205288" y="5027613"/>
          <p14:tracePt t="210733" x="4205288" y="5054600"/>
          <p14:tracePt t="210750" x="4214813" y="5062538"/>
          <p14:tracePt t="210766" x="4214813" y="5089525"/>
          <p14:tracePt t="210799" x="4214813" y="5099050"/>
          <p14:tracePt t="210816" x="4224338" y="5108575"/>
          <p14:tracePt t="212270" x="4197350" y="5126038"/>
          <p14:tracePt t="212287" x="4152900" y="5153025"/>
          <p14:tracePt t="212304" x="4108450" y="5170488"/>
          <p14:tracePt t="212321" x="4000500" y="5197475"/>
          <p14:tracePt t="212337" x="3875088" y="5224463"/>
          <p14:tracePt t="212355" x="3625850" y="5276850"/>
          <p14:tracePt t="212371" x="3482975" y="5295900"/>
          <p14:tracePt t="212388" x="3295650" y="5303838"/>
          <p14:tracePt t="212405" x="3170238" y="5303838"/>
          <p14:tracePt t="212421" x="3133725" y="5303838"/>
          <p14:tracePt t="212438" x="3098800" y="5303838"/>
          <p14:tracePt t="212455" x="2990850" y="5303838"/>
          <p14:tracePt t="212471" x="2894013" y="5303838"/>
          <p14:tracePt t="212488" x="2803525" y="5268913"/>
          <p14:tracePt t="212505" x="2759075" y="5241925"/>
          <p14:tracePt t="212521" x="2741613" y="5232400"/>
          <p14:tracePt t="212538" x="2732088" y="5224463"/>
          <p14:tracePt t="212555" x="2705100" y="5197475"/>
          <p14:tracePt t="212572" x="2697163" y="5187950"/>
          <p14:tracePt t="212589" x="2697163" y="5180013"/>
          <p14:tracePt t="212688" x="2687638" y="5180013"/>
          <p14:tracePt t="212721" x="2670175" y="5153025"/>
          <p14:tracePt t="212738" x="2660650" y="5133975"/>
          <p14:tracePt t="212756" x="2652713" y="5099050"/>
          <p14:tracePt t="212772" x="2652713" y="5062538"/>
          <p14:tracePt t="212789" x="2652713" y="5045075"/>
          <p14:tracePt t="212806" x="2652713" y="5027613"/>
          <p14:tracePt t="212822" x="2652713" y="5010150"/>
          <p14:tracePt t="213123" x="2652713" y="5000625"/>
          <p14:tracePt t="213173" x="2652713" y="5018088"/>
          <p14:tracePt t="213190" x="2652713" y="5027613"/>
          <p14:tracePt t="213207" x="2652713" y="5045075"/>
          <p14:tracePt t="213223" x="2652713" y="5054600"/>
          <p14:tracePt t="213240" x="2652713" y="5072063"/>
          <p14:tracePt t="213257" x="2633663" y="5081588"/>
          <p14:tracePt t="213273" x="2625725" y="5099050"/>
          <p14:tracePt t="213307" x="2608263" y="5116513"/>
          <p14:tracePt t="213324" x="2598738" y="5126038"/>
          <p14:tracePt t="213341" x="2589213" y="5126038"/>
          <p14:tracePt t="213357" x="2544763" y="5133975"/>
          <p14:tracePt t="213373" x="2500313" y="5153025"/>
          <p14:tracePt t="213390" x="2446338" y="5160963"/>
          <p14:tracePt t="213408" x="2411413" y="5170488"/>
          <p14:tracePt t="213424" x="2393950" y="5170488"/>
          <p14:tracePt t="213440" x="2366963" y="5180013"/>
          <p14:tracePt t="213457" x="2330450" y="5187950"/>
          <p14:tracePt t="213474" x="2286000" y="5187950"/>
          <p14:tracePt t="213491" x="2259013" y="5187950"/>
          <p14:tracePt t="213508" x="2232025" y="5187950"/>
          <p14:tracePt t="213524" x="2214563" y="5187950"/>
          <p14:tracePt t="213541" x="2205038" y="5187950"/>
          <p14:tracePt t="213558" x="2187575" y="5187950"/>
          <p14:tracePt t="213574" x="2179638" y="5187950"/>
          <p14:tracePt t="213591" x="2152650" y="5187950"/>
          <p14:tracePt t="213624" x="2143125" y="5187950"/>
          <p14:tracePt t="213641" x="2133600" y="5180013"/>
          <p14:tracePt t="213674" x="2116138" y="5160963"/>
          <p14:tracePt t="213692" x="2108200" y="5153025"/>
          <p14:tracePt t="213708" x="2098675" y="5143500"/>
          <p14:tracePt t="213724" x="2089150" y="5133975"/>
          <p14:tracePt t="213742" x="2071688" y="5099050"/>
          <p14:tracePt t="213758" x="2071688" y="5081588"/>
          <p14:tracePt t="213774" x="2071688" y="5072063"/>
          <p14:tracePt t="213792" x="2071688" y="5054600"/>
          <p14:tracePt t="213808" x="2071688" y="5037138"/>
          <p14:tracePt t="213825" x="2071688" y="5010150"/>
          <p14:tracePt t="213842" x="2071688" y="4991100"/>
          <p14:tracePt t="213859" x="2071688" y="4983163"/>
          <p14:tracePt t="213875" x="2071688" y="4965700"/>
          <p14:tracePt t="213892" x="2089150" y="4929188"/>
          <p14:tracePt t="213909" x="2108200" y="4919663"/>
          <p14:tracePt t="213925" x="2125663" y="4902200"/>
          <p14:tracePt t="213942" x="2125663" y="4894263"/>
          <p14:tracePt t="213959" x="2160588" y="4875213"/>
          <p14:tracePt t="213976" x="2179638" y="4867275"/>
          <p14:tracePt t="213992" x="2205038" y="4857750"/>
          <p14:tracePt t="214009" x="2224088" y="4840288"/>
          <p14:tracePt t="214025" x="2241550" y="4840288"/>
          <p14:tracePt t="214042" x="2268538" y="4840288"/>
          <p14:tracePt t="214059" x="2303463" y="4822825"/>
          <p14:tracePt t="214076" x="2322513" y="4822825"/>
          <p14:tracePt t="214092" x="2347913" y="4813300"/>
          <p14:tracePt t="214109" x="2357438" y="4803775"/>
          <p14:tracePt t="214126" x="2393950" y="4786313"/>
          <p14:tracePt t="214143" x="2411413" y="4786313"/>
          <p14:tracePt t="214159" x="2428875" y="4786313"/>
          <p14:tracePt t="214176" x="2438400" y="4786313"/>
          <p14:tracePt t="214192" x="2446338" y="4786313"/>
          <p14:tracePt t="214209" x="2465388" y="4786313"/>
          <p14:tracePt t="214242" x="2490788" y="4786313"/>
          <p14:tracePt t="214260" x="2509838" y="4786313"/>
          <p14:tracePt t="214276" x="2517775" y="4786313"/>
          <p14:tracePt t="214293" x="2536825" y="4786313"/>
          <p14:tracePt t="214309" x="2544763" y="4786313"/>
          <p14:tracePt t="214326" x="2554288" y="4786313"/>
          <p14:tracePt t="214343" x="2571750" y="4795838"/>
          <p14:tracePt t="214377" x="2581275" y="4795838"/>
          <p14:tracePt t="214393" x="2598738" y="4813300"/>
          <p14:tracePt t="214426" x="2608263" y="4822825"/>
          <p14:tracePt t="214444" x="2616200" y="4822825"/>
          <p14:tracePt t="214460" x="2616200" y="4830763"/>
          <p14:tracePt t="214494" x="2616200" y="4857750"/>
          <p14:tracePt t="214527" x="2625725" y="4875213"/>
          <p14:tracePt t="214544" x="2625725" y="4884738"/>
          <p14:tracePt t="214560" x="2625725" y="4902200"/>
          <p14:tracePt t="214577" x="2625725" y="4911725"/>
          <p14:tracePt t="214610" x="2625725" y="4929188"/>
          <p14:tracePt t="214627" x="2625725" y="4938713"/>
          <p14:tracePt t="214661" x="2625725" y="4965700"/>
          <p14:tracePt t="214677" x="2625725" y="4973638"/>
          <p14:tracePt t="214694" x="2625725" y="4991100"/>
          <p14:tracePt t="214711" x="2616200" y="5010150"/>
          <p14:tracePt t="214727" x="2608263" y="5010150"/>
          <p14:tracePt t="214745" x="2608263" y="5018088"/>
          <p14:tracePt t="214777" x="2598738" y="5027613"/>
          <p14:tracePt t="214794" x="2598738" y="5045075"/>
          <p14:tracePt t="214828" x="2581275" y="5062538"/>
          <p14:tracePt t="214844" x="2571750" y="5072063"/>
          <p14:tracePt t="214862" x="2571750" y="5081588"/>
          <p14:tracePt t="214878" x="2544763" y="5099050"/>
          <p14:tracePt t="214895" x="2536825" y="5108575"/>
          <p14:tracePt t="214911" x="2527300" y="5116513"/>
          <p14:tracePt t="214928" x="2500313" y="5116513"/>
          <p14:tracePt t="214945" x="2482850" y="5133975"/>
          <p14:tracePt t="214961" x="2465388" y="5143500"/>
          <p14:tracePt t="214978" x="2446338" y="5153025"/>
          <p14:tracePt t="214995" x="2438400" y="5160963"/>
          <p14:tracePt t="215012" x="2411413" y="5170488"/>
          <p14:tracePt t="215028" x="2384425" y="5180013"/>
          <p14:tracePt t="215045" x="2374900" y="5180013"/>
          <p14:tracePt t="215062" x="2347913" y="5180013"/>
          <p14:tracePt t="215078" x="2339975" y="5180013"/>
          <p14:tracePt t="215095" x="2330450" y="5180013"/>
          <p14:tracePt t="215112" x="2303463" y="5180013"/>
          <p14:tracePt t="215129" x="2286000" y="5180013"/>
          <p14:tracePt t="215146" x="2259013" y="5187950"/>
          <p14:tracePt t="215162" x="2232025" y="5187950"/>
          <p14:tracePt t="215178" x="2205038" y="5187950"/>
          <p14:tracePt t="215195" x="2187575" y="5187950"/>
          <p14:tracePt t="215212" x="2179638" y="5180013"/>
          <p14:tracePt t="215229" x="2170113" y="5170488"/>
          <p14:tracePt t="215246" x="2152650" y="5170488"/>
          <p14:tracePt t="215263" x="2143125" y="5153025"/>
          <p14:tracePt t="215279" x="2116138" y="5133975"/>
          <p14:tracePt t="215296" x="2116138" y="5126038"/>
          <p14:tracePt t="215312" x="2108200" y="5116513"/>
          <p14:tracePt t="215329" x="2098675" y="5116513"/>
          <p14:tracePt t="215346" x="2089150" y="5108575"/>
          <p14:tracePt t="215362" x="2089150" y="5089525"/>
          <p14:tracePt t="215379" x="2071688" y="5062538"/>
          <p14:tracePt t="215396" x="2071688" y="5037138"/>
          <p14:tracePt t="215413" x="2071688" y="5027613"/>
          <p14:tracePt t="215429" x="2071688" y="5000625"/>
          <p14:tracePt t="215446" x="2071688" y="4983163"/>
          <p14:tracePt t="215463" x="2071688" y="4973638"/>
          <p14:tracePt t="215479" x="2071688" y="4965700"/>
          <p14:tracePt t="215496" x="2081213" y="4946650"/>
          <p14:tracePt t="215513" x="2108200" y="4919663"/>
          <p14:tracePt t="215529" x="2133600" y="4894263"/>
          <p14:tracePt t="215546" x="2160588" y="4884738"/>
          <p14:tracePt t="215563" x="2187575" y="4875213"/>
          <p14:tracePt t="215579" x="2214563" y="4848225"/>
          <p14:tracePt t="215596" x="2251075" y="4813300"/>
          <p14:tracePt t="215613" x="2276475" y="4813300"/>
          <p14:tracePt t="215630" x="2295525" y="4795838"/>
          <p14:tracePt t="215647" x="2303463" y="4795838"/>
          <p14:tracePt t="215664" x="2330450" y="4786313"/>
          <p14:tracePt t="215680" x="2339975" y="4786313"/>
          <p14:tracePt t="215697" x="2357438" y="4768850"/>
          <p14:tracePt t="215714" x="2366963" y="4768850"/>
          <p14:tracePt t="215730" x="2384425" y="4768850"/>
          <p14:tracePt t="215747" x="2393950" y="4768850"/>
          <p14:tracePt t="215764" x="2419350" y="4768850"/>
          <p14:tracePt t="215780" x="2438400" y="4768850"/>
          <p14:tracePt t="215797" x="2446338" y="4768850"/>
          <p14:tracePt t="215814" x="2473325" y="4768850"/>
          <p14:tracePt t="215830" x="2490788" y="4768850"/>
          <p14:tracePt t="215847" x="2500313" y="4768850"/>
          <p14:tracePt t="215880" x="2517775" y="4768850"/>
          <p14:tracePt t="215897" x="2527300" y="4776788"/>
          <p14:tracePt t="215930" x="2544763" y="4776788"/>
          <p14:tracePt t="215948" x="2562225" y="4786313"/>
          <p14:tracePt t="215964" x="2581275" y="4803775"/>
          <p14:tracePt t="216014" x="2589213" y="4813300"/>
          <p14:tracePt t="216031" x="2608263" y="4822825"/>
          <p14:tracePt t="216064" x="2608263" y="4830763"/>
          <p14:tracePt t="216081" x="2608263" y="4840288"/>
          <p14:tracePt t="216098" x="2616200" y="4848225"/>
          <p14:tracePt t="216131" x="2616200" y="4867275"/>
          <p14:tracePt t="216165" x="2616200" y="4894263"/>
          <p14:tracePt t="216198" x="2616200" y="4902200"/>
          <p14:tracePt t="216215" x="2616200" y="4919663"/>
          <p14:tracePt t="216232" x="2616200" y="4929188"/>
          <p14:tracePt t="216248" x="2616200" y="4946650"/>
          <p14:tracePt t="216265" x="2608263" y="4965700"/>
          <p14:tracePt t="216281" x="2608263" y="4973638"/>
          <p14:tracePt t="216298" x="2608263" y="4991100"/>
          <p14:tracePt t="216315" x="2608263" y="5000625"/>
          <p14:tracePt t="216332" x="2598738" y="5010150"/>
          <p14:tracePt t="216349" x="2571750" y="5037138"/>
          <p14:tracePt t="216365" x="2571750" y="5045075"/>
          <p14:tracePt t="216382" x="2571750" y="5062538"/>
          <p14:tracePt t="216399" x="2562225" y="5062538"/>
          <p14:tracePt t="216416" x="2544763" y="5081588"/>
          <p14:tracePt t="216432" x="2544763" y="5089525"/>
          <p14:tracePt t="216449" x="2536825" y="5089525"/>
          <p14:tracePt t="216466" x="2536825" y="5099050"/>
          <p14:tracePt t="216482" x="2527300" y="5108575"/>
          <p14:tracePt t="216499" x="2517775" y="5126038"/>
          <p14:tracePt t="216516" x="2500313" y="5133975"/>
          <p14:tracePt t="216532" x="2490788" y="5143500"/>
          <p14:tracePt t="216549" x="2465388" y="5153025"/>
          <p14:tracePt t="216566" x="2446338" y="5153025"/>
          <p14:tracePt t="216582" x="2428875" y="5170488"/>
          <p14:tracePt t="216599" x="2419350" y="5170488"/>
          <p14:tracePt t="216616" x="2401888" y="5170488"/>
          <p14:tracePt t="216633" x="2393950" y="5180013"/>
          <p14:tracePt t="216649" x="2374900" y="5180013"/>
          <p14:tracePt t="216666" x="2366963" y="5180013"/>
          <p14:tracePt t="216683" x="2357438" y="5180013"/>
          <p14:tracePt t="216700" x="2322513" y="5180013"/>
          <p14:tracePt t="216717" x="2312988" y="5180013"/>
          <p14:tracePt t="216733" x="2303463" y="5180013"/>
          <p14:tracePt t="216750" x="2286000" y="5180013"/>
          <p14:tracePt t="216766" x="2259013" y="5180013"/>
          <p14:tracePt t="216783" x="2251075" y="5180013"/>
          <p14:tracePt t="216816" x="2224088" y="5180013"/>
          <p14:tracePt t="216850" x="2205038" y="5180013"/>
          <p14:tracePt t="216866" x="2187575" y="5180013"/>
          <p14:tracePt t="216883" x="2160588" y="5160963"/>
          <p14:tracePt t="216900" x="2143125" y="5133975"/>
          <p14:tracePt t="216917" x="2133600" y="5133975"/>
          <p14:tracePt t="216934" x="2116138" y="5116513"/>
          <p14:tracePt t="216967" x="2108200" y="5108575"/>
          <p14:tracePt t="216984" x="2098675" y="5089525"/>
          <p14:tracePt t="217000" x="2098675" y="5081588"/>
          <p14:tracePt t="217017" x="2098675" y="5054600"/>
          <p14:tracePt t="217034" x="2098675" y="5037138"/>
          <p14:tracePt t="217050" x="2098675" y="5018088"/>
          <p14:tracePt t="217067" x="2098675" y="5010150"/>
          <p14:tracePt t="217084" x="2098675" y="4983163"/>
          <p14:tracePt t="217101" x="2108200" y="4965700"/>
          <p14:tracePt t="217118" x="2108200" y="4956175"/>
          <p14:tracePt t="217134" x="2116138" y="4938713"/>
          <p14:tracePt t="217151" x="2125663" y="4919663"/>
          <p14:tracePt t="217167" x="2143125" y="4902200"/>
          <p14:tracePt t="217184" x="2152650" y="4894263"/>
          <p14:tracePt t="217201" x="2170113" y="4875213"/>
          <p14:tracePt t="217218" x="2187575" y="4867275"/>
          <p14:tracePt t="217234" x="2197100" y="4857750"/>
          <p14:tracePt t="217251" x="2224088" y="4848225"/>
          <p14:tracePt t="217268" x="2251075" y="4840288"/>
          <p14:tracePt t="217285" x="2276475" y="4830763"/>
          <p14:tracePt t="217301" x="2295525" y="4813300"/>
          <p14:tracePt t="217318" x="2303463" y="4813300"/>
          <p14:tracePt t="217335" x="2322513" y="4813300"/>
          <p14:tracePt t="217351" x="2330450" y="4813300"/>
          <p14:tracePt t="217368" x="2339975" y="4813300"/>
          <p14:tracePt t="217384" x="2366963" y="4803775"/>
          <p14:tracePt t="217402" x="2384425" y="4803775"/>
          <p14:tracePt t="217418" x="2393950" y="4803775"/>
          <p14:tracePt t="217435" x="2401888" y="4803775"/>
          <p14:tracePt t="217452" x="2419350" y="4803775"/>
          <p14:tracePt t="217468" x="2438400" y="4803775"/>
          <p14:tracePt t="217485" x="2446338" y="4803775"/>
          <p14:tracePt t="217502" x="2465388" y="4803775"/>
          <p14:tracePt t="217518" x="2473325" y="4803775"/>
          <p14:tracePt t="217535" x="2482850" y="4803775"/>
          <p14:tracePt t="217551" x="2490788" y="4803775"/>
          <p14:tracePt t="217569" x="2500313" y="4803775"/>
          <p14:tracePt t="217585" x="2509838" y="4803775"/>
          <p14:tracePt t="217602" x="2517775" y="4803775"/>
          <p14:tracePt t="217652" x="2536825" y="4813300"/>
          <p14:tracePt t="217669" x="2544763" y="4813300"/>
          <p14:tracePt t="217703" x="2562225" y="4822825"/>
          <p14:tracePt t="217719" x="2571750" y="4822825"/>
          <p14:tracePt t="217752" x="2581275" y="4830763"/>
          <p14:tracePt t="217785" x="2589213" y="4857750"/>
          <p14:tracePt t="217802" x="2598738" y="4867275"/>
          <p14:tracePt t="217835" x="2598738" y="4884738"/>
          <p14:tracePt t="217853" x="2598738" y="4902200"/>
          <p14:tracePt t="217869" x="2598738" y="4911725"/>
          <p14:tracePt t="217886" x="2598738" y="4919663"/>
          <p14:tracePt t="217903" x="2598738" y="4929188"/>
          <p14:tracePt t="217920" x="2598738" y="4938713"/>
          <p14:tracePt t="217936" x="2598738" y="4956175"/>
          <p14:tracePt t="217952" x="2598738" y="4965700"/>
          <p14:tracePt t="217970" x="2598738" y="4991100"/>
          <p14:tracePt t="217987" x="2598738" y="5000625"/>
          <p14:tracePt t="218003" x="2598738" y="5018088"/>
          <p14:tracePt t="218020" x="2598738" y="5027613"/>
          <p14:tracePt t="218037" x="2598738" y="5054600"/>
          <p14:tracePt t="218087" x="2589213" y="5072063"/>
          <p14:tracePt t="218104" x="2571750" y="5081588"/>
          <p14:tracePt t="218121" x="2571750" y="5099050"/>
          <p14:tracePt t="218137" x="2571750" y="5108575"/>
          <p14:tracePt t="218154" x="2562225" y="5108575"/>
          <p14:tracePt t="218170" x="2562225" y="5126038"/>
          <p14:tracePt t="218187" x="2554288" y="5133975"/>
          <p14:tracePt t="218220" x="2536825" y="5153025"/>
          <p14:tracePt t="218237" x="2517775" y="5160963"/>
          <p14:tracePt t="218990" x="2509838" y="5160963"/>
          <p14:tracePt t="219507" x="2517775" y="5160963"/>
          <p14:tracePt t="219524" x="2562225" y="5160963"/>
          <p14:tracePt t="219540" x="2705100" y="5160963"/>
          <p14:tracePt t="219558" x="3027363" y="5170488"/>
          <p14:tracePt t="219574" x="3241675" y="5170488"/>
          <p14:tracePt t="219591" x="3384550" y="5170488"/>
          <p14:tracePt t="219608" x="3473450" y="5170488"/>
          <p14:tracePt t="219624" x="3500438" y="5170488"/>
          <p14:tracePt t="219724" x="3509963" y="5170488"/>
          <p14:tracePt t="219741" x="3554413" y="5160963"/>
          <p14:tracePt t="219758" x="3598863" y="5143500"/>
          <p14:tracePt t="219775" x="3660775" y="5133975"/>
          <p14:tracePt t="219792" x="3732213" y="5108575"/>
          <p14:tracePt t="219808" x="3830638" y="5081588"/>
          <p14:tracePt t="219824" x="3919538" y="5062538"/>
          <p14:tracePt t="219841" x="3990975" y="5054600"/>
          <p14:tracePt t="219858" x="4000500" y="5054600"/>
          <p14:tracePt t="219891" x="4017963" y="5054600"/>
          <p14:tracePt t="219958" x="4027488" y="5054600"/>
          <p14:tracePt t="219992" x="4037013" y="5045075"/>
          <p14:tracePt t="220025" x="4037013" y="5027613"/>
          <p14:tracePt t="220042" x="4037013" y="5018088"/>
          <p14:tracePt t="220059" x="4037013" y="4991100"/>
          <p14:tracePt t="220076" x="4037013" y="4973638"/>
          <p14:tracePt t="220092" x="4037013" y="4965700"/>
          <p14:tracePt t="220109" x="4017963" y="4938713"/>
          <p14:tracePt t="220126" x="4000500" y="4919663"/>
          <p14:tracePt t="220143" x="3983038" y="4894263"/>
          <p14:tracePt t="220159" x="3965575" y="4884738"/>
          <p14:tracePt t="220176" x="3956050" y="4875213"/>
          <p14:tracePt t="220192" x="3946525" y="4867275"/>
          <p14:tracePt t="220209" x="3919538" y="4857750"/>
          <p14:tracePt t="220226" x="3894138" y="4840288"/>
          <p14:tracePt t="220242" x="3875088" y="4830763"/>
          <p14:tracePt t="220259" x="3857625" y="4830763"/>
          <p14:tracePt t="220276" x="3840163" y="4822825"/>
          <p14:tracePt t="220293" x="3803650" y="4813300"/>
          <p14:tracePt t="220310" x="3776663" y="4813300"/>
          <p14:tracePt t="220326" x="3768725" y="4813300"/>
          <p14:tracePt t="220343" x="3741738" y="4813300"/>
          <p14:tracePt t="220359" x="3732213" y="4813300"/>
          <p14:tracePt t="220377" x="3714750" y="4813300"/>
          <p14:tracePt t="220393" x="3687763" y="4822825"/>
          <p14:tracePt t="220410" x="3670300" y="4822825"/>
          <p14:tracePt t="220426" x="3660775" y="4822825"/>
          <p14:tracePt t="220443" x="3643313" y="4830763"/>
          <p14:tracePt t="220460" x="3633788" y="4830763"/>
          <p14:tracePt t="220476" x="3625850" y="4840288"/>
          <p14:tracePt t="220493" x="3616325" y="4848225"/>
          <p14:tracePt t="220510" x="3598863" y="4875213"/>
          <p14:tracePt t="220527" x="3598863" y="4894263"/>
          <p14:tracePt t="220543" x="3598863" y="4919663"/>
          <p14:tracePt t="220560" x="3598863" y="4938713"/>
          <p14:tracePt t="220577" x="3598863" y="4956175"/>
          <p14:tracePt t="220593" x="3598863" y="4973638"/>
          <p14:tracePt t="220610" x="3598863" y="4983163"/>
          <p14:tracePt t="220627" x="3598863" y="5000625"/>
          <p14:tracePt t="220643" x="3608388" y="5010150"/>
          <p14:tracePt t="220660" x="3616325" y="5018088"/>
          <p14:tracePt t="220677" x="3616325" y="5027613"/>
          <p14:tracePt t="220694" x="3625850" y="5037138"/>
          <p14:tracePt t="220710" x="3633788" y="5045075"/>
          <p14:tracePt t="220727" x="3643313" y="5054600"/>
          <p14:tracePt t="220744" x="3652838" y="5054600"/>
          <p14:tracePt t="220760" x="3660775" y="5062538"/>
          <p14:tracePt t="220777" x="3679825" y="5072063"/>
          <p14:tracePt t="220794" x="3687763" y="5072063"/>
          <p14:tracePt t="220811" x="3697288" y="5081588"/>
          <p14:tracePt t="220828" x="3705225" y="5089525"/>
          <p14:tracePt t="220844" x="3714750" y="5099050"/>
          <p14:tracePt t="220861" x="3732213" y="5108575"/>
          <p14:tracePt t="220877" x="3751263" y="5116513"/>
          <p14:tracePt t="220894" x="3768725" y="5116513"/>
          <p14:tracePt t="220911" x="3776663" y="5126038"/>
          <p14:tracePt t="220928" x="3795713" y="5126038"/>
          <p14:tracePt t="220945" x="3822700" y="5133975"/>
          <p14:tracePt t="220977" x="3848100" y="5133975"/>
          <p14:tracePt t="220994" x="3867150" y="5143500"/>
          <p14:tracePt t="221011" x="3875088" y="5143500"/>
          <p14:tracePt t="221028" x="3884613" y="5143500"/>
          <p14:tracePt t="221045" x="3911600" y="5143500"/>
          <p14:tracePt t="221078" x="3938588" y="5133975"/>
          <p14:tracePt t="221095" x="3946525" y="5116513"/>
          <p14:tracePt t="221112" x="3956050" y="5116513"/>
          <p14:tracePt t="221128" x="3956050" y="5108575"/>
          <p14:tracePt t="221145" x="3965575" y="5099050"/>
          <p14:tracePt t="221162" x="3973513" y="5089525"/>
          <p14:tracePt t="221178" x="3973513" y="5072063"/>
          <p14:tracePt t="221195" x="3983038" y="5062538"/>
          <p14:tracePt t="221212" x="3983038" y="5054600"/>
          <p14:tracePt t="221229" x="3990975" y="5054600"/>
          <p14:tracePt t="221245" x="3990975" y="5037138"/>
          <p14:tracePt t="221262" x="3990975" y="5018088"/>
          <p14:tracePt t="221279" x="3990975" y="5010150"/>
          <p14:tracePt t="221296" x="3990975" y="4983163"/>
          <p14:tracePt t="221312" x="3990975" y="4965700"/>
          <p14:tracePt t="221329" x="3983038" y="4946650"/>
          <p14:tracePt t="221346" x="3973513" y="4929188"/>
          <p14:tracePt t="221362" x="3965575" y="4919663"/>
          <p14:tracePt t="221379" x="3965575" y="4911725"/>
          <p14:tracePt t="221396" x="3965575" y="4902200"/>
          <p14:tracePt t="221412" x="3956050" y="4894263"/>
          <p14:tracePt t="221429" x="3946525" y="4894263"/>
          <p14:tracePt t="221463" x="3938588" y="4867275"/>
          <p14:tracePt t="221479" x="3919538" y="4857750"/>
          <p14:tracePt t="221513" x="3902075" y="4848225"/>
          <p14:tracePt t="221529" x="3894138" y="4840288"/>
          <p14:tracePt t="221546" x="3884613" y="4840288"/>
          <p14:tracePt t="221563" x="3867150" y="4830763"/>
          <p14:tracePt t="221579" x="3848100" y="4830763"/>
          <p14:tracePt t="221596" x="3813175" y="4830763"/>
          <p14:tracePt t="221613" x="3786188" y="4813300"/>
          <p14:tracePt t="221629" x="3768725" y="4813300"/>
          <p14:tracePt t="221631" x="3759200" y="4813300"/>
          <p14:tracePt t="221664" x="3724275" y="4813300"/>
          <p14:tracePt t="221680" x="3705225" y="4813300"/>
          <p14:tracePt t="221696" x="3697288" y="4813300"/>
          <p14:tracePt t="221713" x="3679825" y="4813300"/>
          <p14:tracePt t="221730" x="3670300" y="4813300"/>
          <p14:tracePt t="221747" x="3652838" y="4822825"/>
          <p14:tracePt t="221763" x="3643313" y="4840288"/>
          <p14:tracePt t="221780" x="3633788" y="4848225"/>
          <p14:tracePt t="221797" x="3625850" y="4857750"/>
          <p14:tracePt t="221813" x="3616325" y="4867275"/>
          <p14:tracePt t="221830" x="3589338" y="4902200"/>
          <p14:tracePt t="221847" x="3571875" y="4919663"/>
          <p14:tracePt t="221864" x="3562350" y="4938713"/>
          <p14:tracePt t="221880" x="3562350" y="4946650"/>
          <p14:tracePt t="221897" x="3562350" y="4973638"/>
          <p14:tracePt t="221914" x="3562350" y="4983163"/>
          <p14:tracePt t="221947" x="3562350" y="5000625"/>
          <p14:tracePt t="221981" x="3562350" y="5018088"/>
          <p14:tracePt t="221997" x="3571875" y="5037138"/>
          <p14:tracePt t="222014" x="3589338" y="5062538"/>
          <p14:tracePt t="222031" x="3589338" y="5072063"/>
          <p14:tracePt t="222047" x="3598863" y="5072063"/>
          <p14:tracePt t="222065" x="3608388" y="5089525"/>
          <p14:tracePt t="222081" x="3616325" y="5099050"/>
          <p14:tracePt t="222098" x="3625850" y="5099050"/>
          <p14:tracePt t="222114" x="3633788" y="5108575"/>
          <p14:tracePt t="222131" x="3643313" y="5126038"/>
          <p14:tracePt t="222181" x="3660775" y="5133975"/>
          <p14:tracePt t="222198" x="3670300" y="5143500"/>
          <p14:tracePt t="222215" x="3679825" y="5153025"/>
          <p14:tracePt t="222232" x="3697288" y="5153025"/>
          <p14:tracePt t="222248" x="3714750" y="5170488"/>
          <p14:tracePt t="222281" x="3724275" y="5180013"/>
          <p14:tracePt t="222299" x="3732213" y="5180013"/>
          <p14:tracePt t="222315" x="3751263" y="5180013"/>
          <p14:tracePt t="222332" x="3768725" y="5180013"/>
          <p14:tracePt t="222349" x="3786188" y="5180013"/>
          <p14:tracePt t="222365" x="3813175" y="5180013"/>
          <p14:tracePt t="222382" x="3830638" y="5180013"/>
          <p14:tracePt t="222399" x="3857625" y="5180013"/>
          <p14:tracePt t="222416" x="3884613" y="5170488"/>
          <p14:tracePt t="222432" x="3902075" y="5170488"/>
          <p14:tracePt t="222449" x="3919538" y="5160963"/>
          <p14:tracePt t="222466" x="3956050" y="5143500"/>
          <p14:tracePt t="222482" x="3965575" y="5133975"/>
          <p14:tracePt t="222499" x="3973513" y="5126038"/>
          <p14:tracePt t="222515" x="3983038" y="5116513"/>
          <p14:tracePt t="222532" x="3990975" y="5108575"/>
          <p14:tracePt t="222549" x="4000500" y="5108575"/>
          <p14:tracePt t="222566" x="4010025" y="5099050"/>
          <p14:tracePt t="222599" x="4017963" y="5081588"/>
          <p14:tracePt t="222616" x="4017963" y="5054600"/>
          <p14:tracePt t="222632" x="4017963" y="5037138"/>
          <p14:tracePt t="222649" x="4017963" y="5027613"/>
          <p14:tracePt t="222666" x="4017963" y="5018088"/>
          <p14:tracePt t="222682" x="4017963" y="5000625"/>
          <p14:tracePt t="222700" x="4017963" y="4983163"/>
          <p14:tracePt t="222716" x="4017963" y="4973638"/>
          <p14:tracePt t="222733" x="4010025" y="4956175"/>
          <p14:tracePt t="222750" x="3983038" y="4919663"/>
          <p14:tracePt t="222767" x="3973513" y="4902200"/>
          <p14:tracePt t="222783" x="3956050" y="4884738"/>
          <p14:tracePt t="222800" x="3938588" y="4867275"/>
          <p14:tracePt t="222816" x="3938588" y="4857750"/>
          <p14:tracePt t="222833" x="3919538" y="4840288"/>
          <p14:tracePt t="222850" x="3911600" y="4830763"/>
          <p14:tracePt t="222883" x="3894138" y="4830763"/>
          <p14:tracePt t="222900" x="3894138" y="4822825"/>
          <p14:tracePt t="222916" x="3867150" y="4822825"/>
          <p14:tracePt t="222933" x="3857625" y="4813300"/>
          <p14:tracePt t="222950" x="3848100" y="4813300"/>
          <p14:tracePt t="222967" x="3830638" y="4813300"/>
          <p14:tracePt t="222983" x="3813175" y="4813300"/>
          <p14:tracePt t="223001" x="3803650" y="4813300"/>
          <p14:tracePt t="223017" x="3776663" y="4813300"/>
          <p14:tracePt t="223034" x="3759200" y="4813300"/>
          <p14:tracePt t="223050" x="3741738" y="4813300"/>
          <p14:tracePt t="223067" x="3724275" y="4813300"/>
          <p14:tracePt t="223084" x="3687763" y="4822825"/>
          <p14:tracePt t="223101" x="3652838" y="4840288"/>
          <p14:tracePt t="223117" x="3633788" y="4848225"/>
          <p14:tracePt t="223134" x="3608388" y="4875213"/>
          <p14:tracePt t="223135" x="3598863" y="4884738"/>
          <p14:tracePt t="223151" x="3581400" y="4902200"/>
          <p14:tracePt t="223168" x="3571875" y="4919663"/>
          <p14:tracePt t="223184" x="3571875" y="4929188"/>
          <p14:tracePt t="223201" x="3571875" y="4946650"/>
          <p14:tracePt t="223218" x="3571875" y="4956175"/>
          <p14:tracePt t="223235" x="3571875" y="4973638"/>
          <p14:tracePt t="223251" x="3571875" y="4991100"/>
          <p14:tracePt t="223268" x="3571875" y="5010150"/>
          <p14:tracePt t="223284" x="3571875" y="5037138"/>
          <p14:tracePt t="223301" x="3581400" y="5054600"/>
          <p14:tracePt t="223317" x="3589338" y="5062538"/>
          <p14:tracePt t="223334" x="3589338" y="5081588"/>
          <p14:tracePt t="223351" x="3598863" y="5081588"/>
          <p14:tracePt t="223368" x="3598863" y="5089525"/>
          <p14:tracePt t="223385" x="3608388" y="5089525"/>
          <p14:tracePt t="223417" x="3616325" y="5099050"/>
          <p14:tracePt t="224404" x="3608388" y="5099050"/>
          <p14:tracePt t="224588" x="3598863" y="5099050"/>
          <p14:tracePt t="224621" x="3589338" y="5089525"/>
          <p14:tracePt t="224671" x="3581400" y="5089525"/>
          <p14:tracePt t="225073" x="3581400" y="5062538"/>
          <p14:tracePt t="225089" x="3581400" y="5045075"/>
          <p14:tracePt t="225106" x="3581400" y="5037138"/>
          <p14:tracePt t="225123" x="3581400" y="5018088"/>
          <p14:tracePt t="225140" x="3608388" y="5000625"/>
          <p14:tracePt t="225156" x="3625850" y="4965700"/>
          <p14:tracePt t="225173" x="3670300" y="4902200"/>
          <p14:tracePt t="225189" x="3705225" y="4867275"/>
          <p14:tracePt t="225207" x="3751263" y="4822825"/>
          <p14:tracePt t="225223" x="3759200" y="4813300"/>
          <p14:tracePt t="225240" x="3803650" y="4776788"/>
          <p14:tracePt t="225256" x="3830638" y="4768850"/>
          <p14:tracePt t="225273" x="3840163" y="4759325"/>
          <p14:tracePt t="225290" x="3867150" y="4751388"/>
          <p14:tracePt t="225307" x="3919538" y="4741863"/>
          <p14:tracePt t="225323" x="4010025" y="4732338"/>
          <p14:tracePt t="225340" x="4044950" y="4732338"/>
          <p14:tracePt t="225357" x="4071938" y="4732338"/>
          <p14:tracePt t="225373" x="4089400" y="4732338"/>
          <p14:tracePt t="225390" x="4116388" y="4732338"/>
          <p14:tracePt t="225408" x="4143375" y="4741863"/>
          <p14:tracePt t="225424" x="4179888" y="4751388"/>
          <p14:tracePt t="225440" x="4205288" y="4751388"/>
          <p14:tracePt t="225457" x="4224338" y="4759325"/>
          <p14:tracePt t="225473" x="4251325" y="4759325"/>
          <p14:tracePt t="225491" x="4276725" y="4759325"/>
          <p14:tracePt t="225507" x="4295775" y="4759325"/>
          <p14:tracePt t="225523" x="4303713" y="4759325"/>
          <p14:tracePt t="225541" x="4322763" y="4759325"/>
          <p14:tracePt t="225557" x="4348163" y="4759325"/>
          <p14:tracePt t="225574" x="4367213" y="4768850"/>
          <p14:tracePt t="225591" x="4375150" y="4768850"/>
          <p14:tracePt t="225608" x="4384675" y="4768850"/>
          <p14:tracePt t="225641" x="4402138" y="4776788"/>
          <p14:tracePt t="225658" x="4411663" y="4776788"/>
          <p14:tracePt t="225674" x="4419600" y="4776788"/>
          <p14:tracePt t="225724" x="4429125" y="4786313"/>
          <p14:tracePt t="225758" x="4429125" y="4795838"/>
          <p14:tracePt t="225774" x="4438650" y="4795838"/>
          <p14:tracePt t="225824" x="4438650" y="4803775"/>
          <p14:tracePt t="225858" x="4446588" y="4822825"/>
          <p14:tracePt t="225875" x="4446588" y="4830763"/>
          <p14:tracePt t="225892" x="4446588" y="4840288"/>
          <p14:tracePt t="225908" x="4446588" y="4848225"/>
          <p14:tracePt t="225925" x="4446588" y="4857750"/>
          <p14:tracePt t="225941" x="4446588" y="4867275"/>
          <p14:tracePt t="225959" x="4446588" y="4875213"/>
          <p14:tracePt t="225992" x="4438650" y="4894263"/>
          <p14:tracePt t="226025" x="4429125" y="4902200"/>
          <p14:tracePt t="226059" x="4411663" y="4902200"/>
          <p14:tracePt t="226075" x="4411663" y="4911725"/>
          <p14:tracePt t="226410" x="4419600" y="4911725"/>
          <p14:tracePt t="226426" x="4429125" y="4911725"/>
          <p14:tracePt t="226460" x="4446588" y="4911725"/>
          <p14:tracePt t="226476" x="4456113" y="4911725"/>
          <p14:tracePt t="226494" x="4465638" y="4902200"/>
          <p14:tracePt t="226510" x="4473575" y="4894263"/>
          <p14:tracePt t="226526" x="4483100" y="4894263"/>
          <p14:tracePt t="226543" x="4500563" y="4884738"/>
          <p14:tracePt t="226560" x="4518025" y="4867275"/>
          <p14:tracePt t="226577" x="4527550" y="4857750"/>
          <p14:tracePt t="226593" x="4545013" y="4848225"/>
          <p14:tracePt t="226610" x="4545013" y="4840288"/>
          <p14:tracePt t="226660" x="4554538" y="4840288"/>
          <p14:tracePt t="226727" x="4554538" y="4830763"/>
          <p14:tracePt t="226761" x="4554538" y="4813300"/>
          <p14:tracePt t="226778" x="4554538" y="4803775"/>
          <p14:tracePt t="226794" x="4554538" y="4786313"/>
          <p14:tracePt t="226811" x="4545013" y="4776788"/>
          <p14:tracePt t="226827" x="4537075" y="4768850"/>
          <p14:tracePt t="226844" x="4527550" y="4759325"/>
          <p14:tracePt t="226877" x="4518025" y="4751388"/>
          <p14:tracePt t="226911" x="4500563" y="4741863"/>
          <p14:tracePt t="226944" x="4491038" y="4741863"/>
          <p14:tracePt t="226978" x="4483100" y="4732338"/>
          <p14:tracePt t="226994" x="4465638" y="4732338"/>
          <p14:tracePt t="227044" x="4456113" y="4732338"/>
          <p14:tracePt t="227095" x="4446588" y="4732338"/>
          <p14:tracePt t="227162" x="4446588" y="4741863"/>
          <p14:tracePt t="227179" x="4446588" y="4751388"/>
          <p14:tracePt t="227196" x="4446588" y="4759325"/>
          <p14:tracePt t="227212" x="4446588" y="4768850"/>
          <p14:tracePt t="227229" x="4446588" y="4776788"/>
          <p14:tracePt t="227245" x="4446588" y="4786313"/>
          <p14:tracePt t="227262" x="4446588" y="4803775"/>
          <p14:tracePt t="227295" x="4446588" y="4813300"/>
          <p14:tracePt t="227362" x="4456113" y="4822825"/>
          <p14:tracePt t="227412" x="4465638" y="4822825"/>
          <p14:tracePt t="227429" x="4473575" y="4822825"/>
          <p14:tracePt t="227445" x="4491038" y="4830763"/>
          <p14:tracePt t="227495" x="4500563" y="4830763"/>
          <p14:tracePt t="227696" x="4500563" y="4822825"/>
          <p14:tracePt t="227730" x="4491038" y="4813300"/>
          <p14:tracePt t="227948" x="4483100" y="4813300"/>
          <p14:tracePt t="227964" x="4465638" y="4813300"/>
          <p14:tracePt t="227980" x="4438650" y="4813300"/>
          <p14:tracePt t="227997" x="4419600" y="4813300"/>
          <p14:tracePt t="228014" x="4375150" y="4803775"/>
          <p14:tracePt t="228031" x="4357688" y="4795838"/>
          <p14:tracePt t="228047" x="4313238" y="4786313"/>
          <p14:tracePt t="228064" x="4241800" y="4776788"/>
          <p14:tracePt t="228081" x="4125913" y="4759325"/>
          <p14:tracePt t="228098" x="3938588" y="4732338"/>
          <p14:tracePt t="228114" x="3759200" y="4705350"/>
          <p14:tracePt t="228131" x="3608388" y="4687888"/>
          <p14:tracePt t="228148" x="3490913" y="4679950"/>
          <p14:tracePt t="228164" x="3402013" y="4679950"/>
          <p14:tracePt t="228181" x="3330575" y="4679950"/>
          <p14:tracePt t="228198" x="3268663" y="4679950"/>
          <p14:tracePt t="228214" x="3214688" y="4679950"/>
          <p14:tracePt t="228232" x="3152775" y="4679950"/>
          <p14:tracePt t="228248" x="3098800" y="4679950"/>
          <p14:tracePt t="228265" x="3017838" y="4679950"/>
          <p14:tracePt t="228281" x="2965450" y="4687888"/>
          <p14:tracePt t="228298" x="2919413" y="4697413"/>
          <p14:tracePt t="228315" x="2884488" y="4697413"/>
          <p14:tracePt t="228331" x="2867025" y="4705350"/>
          <p14:tracePt t="228348" x="2847975" y="4705350"/>
          <p14:tracePt t="228365" x="2822575" y="4714875"/>
          <p14:tracePt t="228381" x="2803525" y="4724400"/>
          <p14:tracePt t="228399" x="2768600" y="4724400"/>
          <p14:tracePt t="228416" x="2741613" y="4724400"/>
          <p14:tracePt t="228432" x="2705100" y="4724400"/>
          <p14:tracePt t="228449" x="2679700" y="4724400"/>
          <p14:tracePt t="228465" x="2670175" y="4724400"/>
          <p14:tracePt t="228482" x="2652713" y="4732338"/>
          <p14:tracePt t="228499" x="2625725" y="4732338"/>
          <p14:tracePt t="228515" x="2616200" y="4741863"/>
          <p14:tracePt t="228532" x="2608263" y="4741863"/>
          <p14:tracePt t="228548" x="2598738" y="4741863"/>
          <p14:tracePt t="228582" x="2581275" y="4751388"/>
          <p14:tracePt t="228599" x="2571750" y="4751388"/>
          <p14:tracePt t="228615" x="2562225" y="4751388"/>
          <p14:tracePt t="228649" x="2544763" y="4759325"/>
          <p14:tracePt t="228667" x="2517775" y="4759325"/>
          <p14:tracePt t="228682" x="2509838" y="4768850"/>
          <p14:tracePt t="228699" x="2482850" y="4768850"/>
          <p14:tracePt t="228733" x="2473325" y="4776788"/>
          <p14:tracePt t="228749" x="2455863" y="4776788"/>
          <p14:tracePt t="228766" x="2455863" y="4786313"/>
          <p14:tracePt t="228783" x="2446338" y="4786313"/>
          <p14:tracePt t="228833" x="2438400" y="4786313"/>
          <p14:tracePt t="228883" x="2419350" y="4795838"/>
          <p14:tracePt t="228917" x="2419350" y="4803775"/>
          <p14:tracePt t="228950" x="2411413" y="4803775"/>
          <p14:tracePt t="229351" x="2419350" y="4803775"/>
          <p14:tracePt t="229402" x="2419350" y="4795838"/>
          <p14:tracePt t="229434" x="2419350" y="4786313"/>
          <p14:tracePt t="229502" x="2411413" y="4786313"/>
          <p14:tracePt t="229752" x="2401888" y="4786313"/>
          <p14:tracePt t="229902" x="2401888" y="4795838"/>
          <p14:tracePt t="230086" x="2419350" y="4795838"/>
          <p14:tracePt t="230754" x="2411413" y="4795838"/>
          <p14:tracePt t="230789" x="2401888" y="4795838"/>
          <p14:tracePt t="230889" x="2401888" y="4803775"/>
          <p14:tracePt t="232025" x="2401888" y="4813300"/>
          <p14:tracePt t="232042" x="2482850" y="4795838"/>
          <p14:tracePt t="232059" x="2544763" y="4768850"/>
          <p14:tracePt t="232075" x="2598738" y="4768850"/>
          <p14:tracePt t="232092" x="2633663" y="4768850"/>
          <p14:tracePt t="232109" x="2679700" y="4768850"/>
          <p14:tracePt t="232125" x="2724150" y="4768850"/>
          <p14:tracePt t="232142" x="2795588" y="4768850"/>
          <p14:tracePt t="232159" x="2901950" y="4768850"/>
          <p14:tracePt t="232175" x="3017838" y="4768850"/>
          <p14:tracePt t="232192" x="3125788" y="4768850"/>
          <p14:tracePt t="232209" x="3152775" y="4768850"/>
          <p14:tracePt t="232225" x="3160713" y="4768850"/>
          <p14:tracePt t="232259" x="3187700" y="4768850"/>
          <p14:tracePt t="232276" x="3224213" y="4768850"/>
          <p14:tracePt t="232293" x="3295650" y="4768850"/>
          <p14:tracePt t="232310" x="3375025" y="4768850"/>
          <p14:tracePt t="232326" x="3438525" y="4776788"/>
          <p14:tracePt t="232343" x="3473450" y="4776788"/>
          <p14:tracePt t="232360" x="3500438" y="4776788"/>
          <p14:tracePt t="232376" x="3554413" y="4776788"/>
          <p14:tracePt t="232393" x="3608388" y="4776788"/>
          <p14:tracePt t="232410" x="3687763" y="4776788"/>
          <p14:tracePt t="232426" x="3732213" y="4786313"/>
          <p14:tracePt t="232744" x="3714750" y="4795838"/>
          <p14:tracePt t="232760" x="3705225" y="4795838"/>
          <p14:tracePt t="232777" x="3687763" y="4803775"/>
          <p14:tracePt t="232794" x="3679825" y="4813300"/>
          <p14:tracePt t="232810" x="3660775" y="4830763"/>
          <p14:tracePt t="232827" x="3652838" y="4840288"/>
          <p14:tracePt t="232844" x="3643313" y="4848225"/>
          <p14:tracePt t="232861" x="3643313" y="4857750"/>
          <p14:tracePt t="232877" x="3633788" y="4875213"/>
          <p14:tracePt t="232894" x="3625850" y="4894263"/>
          <p14:tracePt t="232911" x="3625850" y="4902200"/>
          <p14:tracePt t="232927" x="3625850" y="4911725"/>
          <p14:tracePt t="232944" x="3616325" y="4946650"/>
          <p14:tracePt t="232961" x="3616325" y="4973638"/>
          <p14:tracePt t="232978" x="3616325" y="4991100"/>
          <p14:tracePt t="233027" x="3616325" y="5000625"/>
          <p14:tracePt t="233044" x="3616325" y="5010150"/>
          <p14:tracePt t="233061" x="3616325" y="5018088"/>
          <p14:tracePt t="233077" x="3616325" y="5027613"/>
          <p14:tracePt t="233094" x="3633788" y="5037138"/>
          <p14:tracePt t="233112" x="3633788" y="5045075"/>
          <p14:tracePt t="233145" x="3643313" y="5054600"/>
          <p14:tracePt t="233178" x="3652838" y="5054600"/>
          <p14:tracePt t="233195" x="3660775" y="5062538"/>
          <p14:tracePt t="233228" x="3679825" y="5062538"/>
          <p14:tracePt t="233245" x="3687763" y="5072063"/>
          <p14:tracePt t="233312" x="3687763" y="5081588"/>
          <p14:tracePt t="233345" x="3697288" y="5081588"/>
          <p14:tracePt t="233378" x="3705225" y="5081588"/>
          <p14:tracePt t="233412" x="3714750" y="5081588"/>
          <p14:tracePt t="233429" x="3724275" y="5089525"/>
          <p14:tracePt t="233445" x="3732213" y="5089525"/>
          <p14:tracePt t="233462" x="3741738" y="5099050"/>
          <p14:tracePt t="233479" x="3751263" y="5108575"/>
          <p14:tracePt t="233495" x="3759200" y="5108575"/>
          <p14:tracePt t="233513" x="3768725" y="5108575"/>
          <p14:tracePt t="233529" x="3776663" y="5108575"/>
          <p14:tracePt t="233546" x="3803650" y="5108575"/>
          <p14:tracePt t="233563" x="3840163" y="5108575"/>
          <p14:tracePt t="233579" x="3911600" y="5116513"/>
          <p14:tracePt t="233596" x="3956050" y="5126038"/>
          <p14:tracePt t="233613" x="3990975" y="5133975"/>
          <p14:tracePt t="233630" x="4027488" y="5133975"/>
          <p14:tracePt t="233646" x="4044950" y="5133975"/>
          <p14:tracePt t="233663" x="4044950" y="5143500"/>
          <p14:tracePt t="233679" x="4071938" y="5143500"/>
          <p14:tracePt t="233696" x="4081463" y="5143500"/>
          <p14:tracePt t="233713" x="4116388" y="5143500"/>
          <p14:tracePt t="233730" x="4170363" y="5143500"/>
          <p14:tracePt t="233746" x="4224338" y="5143500"/>
          <p14:tracePt t="233764" x="4268788" y="5143500"/>
          <p14:tracePt t="233780" x="4322763" y="5143500"/>
          <p14:tracePt t="233796" x="4367213" y="5143500"/>
          <p14:tracePt t="233814" x="4419600" y="5143500"/>
          <p14:tracePt t="233830" x="4456113" y="5160963"/>
          <p14:tracePt t="233847" x="4491038" y="5160963"/>
          <p14:tracePt t="233864" x="4545013" y="5160963"/>
          <p14:tracePt t="233880" x="4589463" y="5160963"/>
          <p14:tracePt t="233896" x="4625975" y="5160963"/>
          <p14:tracePt t="233914" x="4643438" y="5160963"/>
          <p14:tracePt t="233947" x="4652963" y="5160963"/>
          <p14:tracePt t="233980" x="4660900" y="5160963"/>
          <p14:tracePt t="233997" x="4679950" y="5153025"/>
          <p14:tracePt t="234014" x="4679950" y="5143500"/>
          <p14:tracePt t="234031" x="4679950" y="5133975"/>
          <p14:tracePt t="234047" x="4679950" y="5116513"/>
          <p14:tracePt t="234064" x="4679950" y="5099050"/>
          <p14:tracePt t="234081" x="4679950" y="5089525"/>
          <p14:tracePt t="234097" x="4679950" y="5054600"/>
          <p14:tracePt t="234115" x="4679950" y="5010150"/>
          <p14:tracePt t="234131" x="4670425" y="5000625"/>
          <p14:tracePt t="234148" x="4670425" y="4973638"/>
          <p14:tracePt t="234198" x="4660900" y="4965700"/>
          <p14:tracePt t="234248" x="4643438" y="4938713"/>
          <p14:tracePt t="234265" x="4633913" y="4938713"/>
          <p14:tracePt t="234281" x="4625975" y="4919663"/>
          <p14:tracePt t="234298" x="4625975" y="4911725"/>
          <p14:tracePt t="234315" x="4608513" y="4902200"/>
          <p14:tracePt t="234332" x="4598988" y="4884738"/>
          <p14:tracePt t="234348" x="4589463" y="4884738"/>
          <p14:tracePt t="234365" x="4581525" y="4867275"/>
          <p14:tracePt t="234381" x="4562475" y="4857750"/>
          <p14:tracePt t="234398" x="4537075" y="4857750"/>
          <p14:tracePt t="234415" x="4518025" y="4848225"/>
          <p14:tracePt t="234432" x="4491038" y="4840288"/>
          <p14:tracePt t="234448" x="4483100" y="4840288"/>
          <p14:tracePt t="234466" x="4465638" y="4830763"/>
          <p14:tracePt t="234482" x="4446588" y="4822825"/>
          <p14:tracePt t="234498" x="4394200" y="4822825"/>
          <p14:tracePt t="234516" x="4340225" y="4822825"/>
          <p14:tracePt t="234532" x="4303713" y="4822825"/>
          <p14:tracePt t="234549" x="4268788" y="4822825"/>
          <p14:tracePt t="234566" x="4232275" y="4822825"/>
          <p14:tracePt t="234582" x="4197350" y="4822825"/>
          <p14:tracePt t="234599" x="4133850" y="4822825"/>
          <p14:tracePt t="234616" x="4071938" y="4822825"/>
          <p14:tracePt t="234632" x="4027488" y="4822825"/>
          <p14:tracePt t="234649" x="3965575" y="4822825"/>
          <p14:tracePt t="234666" x="3919538" y="4803775"/>
          <p14:tracePt t="234683" x="3857625" y="4803775"/>
          <p14:tracePt t="234699" x="3840163" y="4795838"/>
          <p14:tracePt t="234716" x="3822700" y="4795838"/>
          <p14:tracePt t="234732" x="3813175" y="4795838"/>
          <p14:tracePt t="234749" x="3803650" y="4795838"/>
          <p14:tracePt t="234766" x="3795713" y="4795838"/>
          <p14:tracePt t="234782" x="3786188" y="4795838"/>
          <p14:tracePt t="234799" x="3768725" y="4795838"/>
          <p14:tracePt t="234816" x="3759200" y="4795838"/>
          <p14:tracePt t="234832" x="3741738" y="4795838"/>
          <p14:tracePt t="234850" x="3724275" y="4795838"/>
          <p14:tracePt t="234866" x="3705225" y="4795838"/>
          <p14:tracePt t="234883" x="3687763" y="4795838"/>
          <p14:tracePt t="234900" x="3670300" y="4803775"/>
          <p14:tracePt t="234967" x="3652838" y="4803775"/>
          <p14:tracePt t="235000" x="3652838" y="4822825"/>
          <p14:tracePt t="235016" x="3633788" y="4840288"/>
          <p14:tracePt t="235050" x="3633788" y="4848225"/>
          <p14:tracePt t="235084" x="3633788" y="4867275"/>
          <p14:tracePt t="235100" x="3633788" y="4875213"/>
          <p14:tracePt t="235117" x="3633788" y="4884738"/>
          <p14:tracePt t="235134" x="3633788" y="4902200"/>
          <p14:tracePt t="235151" x="3633788" y="4929188"/>
          <p14:tracePt t="235183" x="3633788" y="4946650"/>
          <p14:tracePt t="235217" x="3633788" y="4956175"/>
          <p14:tracePt t="235251" x="3633788" y="4983163"/>
          <p14:tracePt t="235268" x="3633788" y="5000625"/>
          <p14:tracePt t="235284" x="3633788" y="5010150"/>
          <p14:tracePt t="235301" x="3633788" y="5018088"/>
          <p14:tracePt t="235318" x="3633788" y="5027613"/>
          <p14:tracePt t="235334" x="3633788" y="5037138"/>
          <p14:tracePt t="235351" x="3633788" y="5045075"/>
          <p14:tracePt t="235384" x="3633788" y="5062538"/>
          <p14:tracePt t="235400" x="3633788" y="5072063"/>
          <p14:tracePt t="235434" x="3643313" y="5099050"/>
          <p14:tracePt t="235451" x="3652838" y="5099050"/>
          <p14:tracePt t="235468" x="3660775" y="5108575"/>
          <p14:tracePt t="235485" x="3670300" y="5116513"/>
          <p14:tracePt t="235502" x="3679825" y="5126038"/>
          <p14:tracePt t="235519" x="3679825" y="5133975"/>
          <p14:tracePt t="235535" x="3687763" y="5133975"/>
          <p14:tracePt t="235551" x="3714750" y="5133975"/>
          <p14:tracePt t="235569" x="3724275" y="5143500"/>
          <p14:tracePt t="235585" x="3741738" y="5143500"/>
          <p14:tracePt t="235601" x="3751263" y="5143500"/>
          <p14:tracePt t="235618" x="3759200" y="5143500"/>
          <p14:tracePt t="235635" x="3776663" y="5143500"/>
          <p14:tracePt t="235652" x="3803650" y="5143500"/>
          <p14:tracePt t="235669" x="3813175" y="5143500"/>
          <p14:tracePt t="235685" x="3822700" y="5143500"/>
          <p14:tracePt t="235702" x="3840163" y="5143500"/>
          <p14:tracePt t="235718" x="3857625" y="5143500"/>
          <p14:tracePt t="235735" x="3884613" y="5143500"/>
          <p14:tracePt t="235752" x="3911600" y="5143500"/>
          <p14:tracePt t="235769" x="3938588" y="5143500"/>
          <p14:tracePt t="235785" x="3983038" y="5143500"/>
          <p14:tracePt t="235802" x="4037013" y="5143500"/>
          <p14:tracePt t="235819" x="4133850" y="5143500"/>
          <p14:tracePt t="235836" x="4170363" y="5143500"/>
          <p14:tracePt t="235853" x="4214813" y="5143500"/>
          <p14:tracePt t="235869" x="4241800" y="5143500"/>
          <p14:tracePt t="235885" x="4268788" y="5143500"/>
          <p14:tracePt t="235902" x="4295775" y="5143500"/>
          <p14:tracePt t="235919" x="4330700" y="5143500"/>
          <p14:tracePt t="235936" x="4384675" y="5143500"/>
          <p14:tracePt t="235952" x="4438650" y="5143500"/>
          <p14:tracePt t="235969" x="4491038" y="5143500"/>
          <p14:tracePt t="235986" x="4537075" y="5143500"/>
          <p14:tracePt t="236003" x="4598988" y="5143500"/>
          <p14:tracePt t="236020" x="4616450" y="5143500"/>
          <p14:tracePt t="236036" x="4625975" y="5143500"/>
          <p14:tracePt t="236069" x="4633913" y="5143500"/>
          <p14:tracePt t="236086" x="4643438" y="5143500"/>
          <p14:tracePt t="236103" x="4652963" y="5143500"/>
          <p14:tracePt t="236136" x="4670425" y="5143500"/>
          <p14:tracePt t="236169" x="4679950" y="5143500"/>
          <p14:tracePt t="236186" x="4697413" y="5143500"/>
          <p14:tracePt t="236203" x="4697413" y="5133975"/>
          <p14:tracePt t="236236" x="4697413" y="5126038"/>
          <p14:tracePt t="236254" x="4697413" y="5099050"/>
          <p14:tracePt t="236270" x="4697413" y="5072063"/>
          <p14:tracePt t="236287" x="4697413" y="5054600"/>
          <p14:tracePt t="236303" x="4697413" y="5037138"/>
          <p14:tracePt t="236320" x="4697413" y="5018088"/>
          <p14:tracePt t="236337" x="4697413" y="4991100"/>
          <p14:tracePt t="236354" x="4697413" y="4973638"/>
          <p14:tracePt t="236371" x="4687888" y="4965700"/>
          <p14:tracePt t="236387" x="4687888" y="4946650"/>
          <p14:tracePt t="236404" x="4660900" y="4929188"/>
          <p14:tracePt t="236421" x="4643438" y="4911725"/>
          <p14:tracePt t="236437" x="4633913" y="4894263"/>
          <p14:tracePt t="236454" x="4616450" y="4875213"/>
          <p14:tracePt t="236471" x="4608513" y="4867275"/>
          <p14:tracePt t="236504" x="4589463" y="4848225"/>
          <p14:tracePt t="236521" x="4562475" y="4840288"/>
          <p14:tracePt t="236538" x="4537075" y="4830763"/>
          <p14:tracePt t="236554" x="4500563" y="4822825"/>
          <p14:tracePt t="236571" x="4465638" y="4813300"/>
          <p14:tracePt t="236588" x="4429125" y="4813300"/>
          <p14:tracePt t="236605" x="4384675" y="4813300"/>
          <p14:tracePt t="236621" x="4348163" y="4813300"/>
          <p14:tracePt t="236638" x="4286250" y="4803775"/>
          <p14:tracePt t="236655" x="4232275" y="4786313"/>
          <p14:tracePt t="236671" x="4197350" y="4786313"/>
          <p14:tracePt t="236687" x="4160838" y="4776788"/>
          <p14:tracePt t="236705" x="4143375" y="4776788"/>
          <p14:tracePt t="236721" x="4116388" y="4776788"/>
          <p14:tracePt t="236738" x="4098925" y="4776788"/>
          <p14:tracePt t="236756" x="4054475" y="4776788"/>
          <p14:tracePt t="236772" x="4017963" y="4776788"/>
          <p14:tracePt t="236788" x="3965575" y="4776788"/>
          <p14:tracePt t="236806" x="3929063" y="4776788"/>
          <p14:tracePt t="236822" x="3884613" y="4776788"/>
          <p14:tracePt t="236838" x="3857625" y="4776788"/>
          <p14:tracePt t="236856" x="3822700" y="4776788"/>
          <p14:tracePt t="236872" x="3776663" y="4776788"/>
          <p14:tracePt t="236888" x="3751263" y="4776788"/>
          <p14:tracePt t="236905" x="3714750" y="4776788"/>
          <p14:tracePt t="236922" x="3679825" y="4776788"/>
          <p14:tracePt t="236938" x="3670300" y="4776788"/>
          <p14:tracePt t="236956" x="3652838" y="4776788"/>
          <p14:tracePt t="236989" x="3633788" y="4776788"/>
          <p14:tracePt t="237005" x="3616325" y="4776788"/>
          <p14:tracePt t="237023" x="3589338" y="4786313"/>
          <p14:tracePt t="237039" x="3571875" y="4786313"/>
          <p14:tracePt t="237056" x="3562350" y="4795838"/>
          <p14:tracePt t="237088" x="3554413" y="4795838"/>
          <p14:tracePt t="237106" x="3544888" y="4795838"/>
          <p14:tracePt t="237138" x="3544888" y="4803775"/>
          <p14:tracePt t="237172" x="3536950" y="4803775"/>
          <p14:tracePt t="241167" x="3562350" y="4803775"/>
          <p14:tracePt t="241183" x="3598863" y="4803775"/>
          <p14:tracePt t="241200" x="3652838" y="4795838"/>
          <p14:tracePt t="241217" x="3759200" y="4776788"/>
          <p14:tracePt t="241233" x="3884613" y="4776788"/>
          <p14:tracePt t="241250" x="4010025" y="4776788"/>
          <p14:tracePt t="241267" x="4125913" y="4776788"/>
          <p14:tracePt t="241283" x="4224338" y="4776788"/>
          <p14:tracePt t="241301" x="4367213" y="4776788"/>
          <p14:tracePt t="241318" x="4446588" y="4776788"/>
          <p14:tracePt t="241334" x="4510088" y="4776788"/>
          <p14:tracePt t="241351" x="4572000" y="4776788"/>
          <p14:tracePt t="241368" x="4625975" y="4776788"/>
          <p14:tracePt t="241384" x="4687888" y="4776788"/>
          <p14:tracePt t="241401" x="4786313" y="4786313"/>
          <p14:tracePt t="241418" x="4919663" y="4795838"/>
          <p14:tracePt t="241434" x="5054600" y="4813300"/>
          <p14:tracePt t="241451" x="5143500" y="4822825"/>
          <p14:tracePt t="241468" x="5197475" y="4830763"/>
          <p14:tracePt t="241484" x="5214938" y="4830763"/>
          <p14:tracePt t="241785" x="5205413" y="4830763"/>
          <p14:tracePt t="241802" x="5197475" y="4830763"/>
          <p14:tracePt t="242169" x="5180013" y="4840288"/>
          <p14:tracePt t="242186" x="5062538" y="4840288"/>
          <p14:tracePt t="242203" x="4938713" y="4840288"/>
          <p14:tracePt t="242220" x="4830763" y="4840288"/>
          <p14:tracePt t="242237" x="4714875" y="4840288"/>
          <p14:tracePt t="242253" x="4527550" y="4840288"/>
          <p14:tracePt t="242270" x="4419600" y="4840288"/>
          <p14:tracePt t="242287" x="4357688" y="4840288"/>
          <p14:tracePt t="242303" x="4303713" y="4848225"/>
          <p14:tracePt t="242321" x="4241800" y="4867275"/>
          <p14:tracePt t="242337" x="4152900" y="4894263"/>
          <p14:tracePt t="242353" x="4037013" y="4929188"/>
          <p14:tracePt t="242370" x="3938588" y="4956175"/>
          <p14:tracePt t="242387" x="3857625" y="4991100"/>
          <p14:tracePt t="242404" x="3786188" y="5027613"/>
          <p14:tracePt t="242421" x="3751263" y="5054600"/>
          <p14:tracePt t="242437" x="3741738" y="5062538"/>
          <p14:tracePt t="242454" x="3724275" y="5062538"/>
          <p14:tracePt t="242471" x="3697288" y="5081588"/>
          <p14:tracePt t="242487" x="3670300" y="5089525"/>
          <p14:tracePt t="242504" x="3652838" y="5108575"/>
          <p14:tracePt t="242521" x="3633788" y="5116513"/>
          <p14:tracePt t="242554" x="3616325" y="5126038"/>
          <p14:tracePt t="242571" x="3608388" y="5133975"/>
          <p14:tracePt t="242588" x="3581400" y="5160963"/>
          <p14:tracePt t="242604" x="3562350" y="5170488"/>
          <p14:tracePt t="242621" x="3554413" y="5180013"/>
          <p14:tracePt t="242737" x="3562350" y="5180013"/>
          <p14:tracePt t="242755" x="3598863" y="5180013"/>
          <p14:tracePt t="242771" x="3625850" y="5180013"/>
          <p14:tracePt t="242788" x="3652838" y="5180013"/>
          <p14:tracePt t="242804" x="3670300" y="5180013"/>
          <p14:tracePt t="242855" x="3679825" y="5180013"/>
          <p14:tracePt t="242872" x="3687763" y="5180013"/>
          <p14:tracePt t="242888" x="3705225" y="5180013"/>
          <p14:tracePt t="242905" x="3724275" y="5180013"/>
          <p14:tracePt t="242922" x="3751263" y="5180013"/>
          <p14:tracePt t="242938" x="3776663" y="5180013"/>
          <p14:tracePt t="242955" x="3795713" y="5170488"/>
          <p14:tracePt t="242972" x="3803650" y="5170488"/>
          <p14:tracePt t="243072" x="3795713" y="5170488"/>
          <p14:tracePt t="243088" x="3768725" y="5170488"/>
          <p14:tracePt t="243106" x="3759200" y="5170488"/>
          <p14:tracePt t="243122" x="3741738" y="5170488"/>
          <p14:tracePt t="243139" x="3732213" y="5170488"/>
          <p14:tracePt t="243156" x="3724275" y="5170488"/>
          <p14:tracePt t="243172" x="3714750" y="5170488"/>
          <p14:tracePt t="243189" x="3705225" y="5170488"/>
          <p14:tracePt t="243222" x="3697288" y="5170488"/>
          <p14:tracePt t="243239" x="3687763" y="5170488"/>
          <p14:tracePt t="243273" x="3679825" y="5170488"/>
          <p14:tracePt t="243440" x="3687763" y="5160963"/>
          <p14:tracePt t="243457" x="3697288" y="5160963"/>
          <p14:tracePt t="243474" x="3714750" y="5160963"/>
          <p14:tracePt t="243490" x="3724275" y="5160963"/>
          <p14:tracePt t="243507" x="3732213" y="5153025"/>
          <p14:tracePt t="243539" x="3741738" y="5153025"/>
          <p14:tracePt t="243557" x="3751263" y="5153025"/>
          <p14:tracePt t="243574" x="3759200" y="5153025"/>
          <p14:tracePt t="243640" x="3768725" y="5153025"/>
          <p14:tracePt t="243657" x="3776663" y="5153025"/>
          <p14:tracePt t="243674" x="3786188" y="5143500"/>
          <p14:tracePt t="243708" x="3795713" y="5143500"/>
          <p14:tracePt t="244342" x="3803650" y="5143500"/>
          <p14:tracePt t="245896" x="3803650" y="5133975"/>
          <p14:tracePt t="246866" x="3830638" y="5133975"/>
          <p14:tracePt t="246882" x="3946525" y="5126038"/>
          <p14:tracePt t="246900" x="4054475" y="5126038"/>
          <p14:tracePt t="246916" x="4160838" y="5126038"/>
          <p14:tracePt t="246932" x="4276725" y="5126038"/>
          <p14:tracePt t="246949" x="4357688" y="5126038"/>
          <p14:tracePt t="246966" x="4429125" y="5126038"/>
          <p14:tracePt t="246983" x="4572000" y="5126038"/>
          <p14:tracePt t="247000" x="4705350" y="5126038"/>
          <p14:tracePt t="247017" x="4813300" y="5126038"/>
          <p14:tracePt t="247033" x="4911725" y="5143500"/>
          <p14:tracePt t="247049" x="4965700" y="5143500"/>
          <p14:tracePt t="247066" x="5027613" y="5143500"/>
          <p14:tracePt t="247083" x="5081588" y="5143500"/>
          <p14:tracePt t="247100" x="5116513" y="5143500"/>
          <p14:tracePt t="247117" x="5143500" y="5143500"/>
          <p14:tracePt t="247134" x="5180013" y="5143500"/>
          <p14:tracePt t="247135" x="5187950" y="5143500"/>
          <p14:tracePt t="247150" x="5214938" y="5143500"/>
          <p14:tracePt t="247167" x="5241925" y="5143500"/>
          <p14:tracePt t="247184" x="5276850" y="5153025"/>
          <p14:tracePt t="247201" x="5322888" y="5160963"/>
          <p14:tracePt t="247217" x="5367338" y="5160963"/>
          <p14:tracePt t="247234" x="5419725" y="5160963"/>
          <p14:tracePt t="247250" x="5483225" y="5160963"/>
          <p14:tracePt t="247268" x="5545138" y="5160963"/>
          <p14:tracePt t="247284" x="5608638" y="5160963"/>
          <p14:tracePt t="247301" x="5653088" y="5160963"/>
          <p14:tracePt t="247317" x="5688013" y="5160963"/>
          <p14:tracePt t="247334" x="5705475" y="5160963"/>
          <p14:tracePt t="247351" x="5732463" y="5160963"/>
          <p14:tracePt t="247368" x="5751513" y="5160963"/>
          <p14:tracePt t="247384" x="5759450" y="5160963"/>
          <p14:tracePt t="247401" x="5768975" y="5160963"/>
          <p14:tracePt t="247434" x="5786438" y="5160963"/>
          <p14:tracePt t="247484" x="5795963" y="5170488"/>
          <p14:tracePt t="247518" x="5813425" y="5170488"/>
          <p14:tracePt t="247535" x="5822950" y="5170488"/>
          <p14:tracePt t="247568" x="5840413" y="5180013"/>
          <p14:tracePt t="247602" x="5848350" y="5180013"/>
          <p14:tracePt t="247619" x="5867400" y="5180013"/>
          <p14:tracePt t="247635" x="5875338" y="5180013"/>
          <p14:tracePt t="247651" x="5894388" y="5180013"/>
          <p14:tracePt t="247668" x="5902325" y="5180013"/>
          <p14:tracePt t="247685" x="5911850" y="5180013"/>
          <p14:tracePt t="247702" x="5919788" y="5180013"/>
          <p14:tracePt t="247719" x="5938838" y="5180013"/>
          <p14:tracePt t="247735" x="5956300" y="5180013"/>
          <p14:tracePt t="247769" x="5973763" y="5170488"/>
          <p14:tracePt t="247786" x="5983288" y="5160963"/>
          <p14:tracePt t="247802" x="5991225" y="5153025"/>
          <p14:tracePt t="247819" x="6000750" y="5133975"/>
          <p14:tracePt t="247835" x="6000750" y="5126038"/>
          <p14:tracePt t="247852" x="6010275" y="5126038"/>
          <p14:tracePt t="247869" x="6010275" y="5116513"/>
          <p14:tracePt t="247885" x="6010275" y="5099050"/>
          <p14:tracePt t="247919" x="6010275" y="5072063"/>
          <p14:tracePt t="247936" x="6000750" y="5037138"/>
          <p14:tracePt t="247952" x="5991225" y="5010150"/>
          <p14:tracePt t="247969" x="5983288" y="4973638"/>
          <p14:tracePt t="247986" x="5965825" y="4946650"/>
          <p14:tracePt t="248003" x="5965825" y="4919663"/>
          <p14:tracePt t="248020" x="5938838" y="4894263"/>
          <p14:tracePt t="248036" x="5919788" y="4867275"/>
          <p14:tracePt t="248053" x="5902325" y="4840288"/>
          <p14:tracePt t="248070" x="5875338" y="4830763"/>
          <p14:tracePt t="248086" x="5848350" y="4813300"/>
          <p14:tracePt t="248103" x="5813425" y="4803775"/>
          <p14:tracePt t="248120" x="5741988" y="4768850"/>
          <p14:tracePt t="248136" x="5688013" y="4759325"/>
          <p14:tracePt t="248153" x="5634038" y="4741863"/>
          <p14:tracePt t="248170" x="5581650" y="4741863"/>
          <p14:tracePt t="248187" x="5537200" y="4732338"/>
          <p14:tracePt t="248203" x="5500688" y="4732338"/>
          <p14:tracePt t="248220" x="5456238" y="4732338"/>
          <p14:tracePt t="248237" x="5438775" y="4732338"/>
          <p14:tracePt t="248254" x="5419725" y="4732338"/>
          <p14:tracePt t="248270" x="5394325" y="4732338"/>
          <p14:tracePt t="248287" x="5375275" y="4732338"/>
          <p14:tracePt t="248303" x="5330825" y="4732338"/>
          <p14:tracePt t="248321" x="5313363" y="4732338"/>
          <p14:tracePt t="248337" x="5276850" y="4732338"/>
          <p14:tracePt t="248354" x="5241925" y="4751388"/>
          <p14:tracePt t="248370" x="5205413" y="4759325"/>
          <p14:tracePt t="248387" x="5197475" y="4768850"/>
          <p14:tracePt t="248403" x="5180013" y="4768850"/>
          <p14:tracePt t="248421" x="5170488" y="4776788"/>
          <p14:tracePt t="248437" x="5160963" y="4786313"/>
          <p14:tracePt t="248454" x="5153025" y="4795838"/>
          <p14:tracePt t="248471" x="5153025" y="4803775"/>
          <p14:tracePt t="248487" x="5143500" y="4840288"/>
          <p14:tracePt t="248504" x="5133975" y="4867275"/>
          <p14:tracePt t="248521" x="5133975" y="4875213"/>
          <p14:tracePt t="248537" x="5133975" y="4894263"/>
          <p14:tracePt t="248554" x="5133975" y="4911725"/>
          <p14:tracePt t="248571" x="5133975" y="4919663"/>
          <p14:tracePt t="248588" x="5133975" y="4946650"/>
          <p14:tracePt t="248604" x="5133975" y="4965700"/>
          <p14:tracePt t="248621" x="5143500" y="4983163"/>
          <p14:tracePt t="248637" x="5153025" y="5000625"/>
          <p14:tracePt t="248654" x="5153025" y="5010150"/>
          <p14:tracePt t="248671" x="5160963" y="5018088"/>
          <p14:tracePt t="248688" x="5180013" y="5045075"/>
          <p14:tracePt t="248705" x="5187950" y="5062538"/>
          <p14:tracePt t="248721" x="5187950" y="5072063"/>
          <p14:tracePt t="248737" x="5197475" y="5089525"/>
          <p14:tracePt t="248755" x="5205413" y="5089525"/>
          <p14:tracePt t="248771" x="5205413" y="5099050"/>
          <p14:tracePt t="248788" x="5214938" y="5099050"/>
          <p14:tracePt t="248805" x="5241925" y="5108575"/>
          <p14:tracePt t="248821" x="5241925" y="5116513"/>
          <p14:tracePt t="248838" x="5268913" y="5126038"/>
          <p14:tracePt t="248855" x="5295900" y="5126038"/>
          <p14:tracePt t="248872" x="5322888" y="5126038"/>
          <p14:tracePt t="248888" x="5340350" y="5126038"/>
          <p14:tracePt t="248905" x="5348288" y="5126038"/>
          <p14:tracePt t="248921" x="5384800" y="5133975"/>
          <p14:tracePt t="248938" x="5402263" y="5143500"/>
          <p14:tracePt t="248971" x="5411788" y="5143500"/>
          <p14:tracePt t="248989" x="5419725" y="5143500"/>
          <p14:tracePt t="249005" x="5438775" y="5143500"/>
          <p14:tracePt t="249038" x="5456238" y="5143500"/>
          <p14:tracePt t="249055" x="5465763" y="5143500"/>
          <p14:tracePt t="249072" x="5491163" y="5143500"/>
          <p14:tracePt t="249089" x="5510213" y="5143500"/>
          <p14:tracePt t="249106" x="5518150" y="5153025"/>
          <p14:tracePt t="249122" x="5554663" y="5160963"/>
          <p14:tracePt t="249139" x="5572125" y="5160963"/>
          <p14:tracePt t="249155" x="5589588" y="5160963"/>
          <p14:tracePt t="249172" x="5599113" y="5160963"/>
          <p14:tracePt t="249189" x="5616575" y="5160963"/>
          <p14:tracePt t="249206" x="5634038" y="5160963"/>
          <p14:tracePt t="249222" x="5653088" y="5160963"/>
          <p14:tracePt t="249257" x="5688013" y="5160963"/>
          <p14:tracePt t="249273" x="5705475" y="5160963"/>
          <p14:tracePt t="249290" x="5715000" y="5160963"/>
          <p14:tracePt t="249306" x="5732463" y="5160963"/>
          <p14:tracePt t="249323" x="5741988" y="5160963"/>
          <p14:tracePt t="249339" x="5751513" y="5160963"/>
          <p14:tracePt t="249356" x="5759450" y="5160963"/>
          <p14:tracePt t="249373" x="5776913" y="5160963"/>
          <p14:tracePt t="249389" x="5786438" y="5160963"/>
          <p14:tracePt t="249406" x="5795963" y="5160963"/>
          <p14:tracePt t="249423" x="5803900" y="5160963"/>
          <p14:tracePt t="249490" x="5813425" y="5160963"/>
          <p14:tracePt t="249557" x="5822950" y="5160963"/>
          <p14:tracePt t="249590" x="5830888" y="5160963"/>
          <p14:tracePt t="249623" x="5840413" y="5160963"/>
          <p14:tracePt t="249640" x="5848350" y="5153025"/>
          <p14:tracePt t="249657" x="5867400" y="5143500"/>
          <p14:tracePt t="249674" x="5875338" y="5143500"/>
          <p14:tracePt t="249690" x="5894388" y="5126038"/>
          <p14:tracePt t="249707" x="5894388" y="5116513"/>
          <p14:tracePt t="249724" x="5894388" y="5099050"/>
          <p14:tracePt t="249740" x="5894388" y="5089525"/>
          <p14:tracePt t="249758" x="5894388" y="5062538"/>
          <p14:tracePt t="249774" x="5894388" y="5045075"/>
          <p14:tracePt t="249790" x="5894388" y="5027613"/>
          <p14:tracePt t="249808" x="5894388" y="5018088"/>
          <p14:tracePt t="249824" x="5894388" y="4983163"/>
          <p14:tracePt t="249841" x="5894388" y="4973638"/>
          <p14:tracePt t="249858" x="5894388" y="4956175"/>
          <p14:tracePt t="249890" x="5884863" y="4946650"/>
          <p14:tracePt t="249907" x="5875338" y="4929188"/>
          <p14:tracePt t="249925" x="5867400" y="4919663"/>
          <p14:tracePt t="249941" x="5848350" y="4902200"/>
          <p14:tracePt t="249958" x="5840413" y="4894263"/>
          <p14:tracePt t="249975" x="5840413" y="4884738"/>
          <p14:tracePt t="249991" x="5822950" y="4867275"/>
          <p14:tracePt t="250007" x="5813425" y="4867275"/>
          <p14:tracePt t="250025" x="5795963" y="4848225"/>
          <p14:tracePt t="250041" x="5776913" y="4840288"/>
          <p14:tracePt t="250058" x="5751513" y="4830763"/>
          <p14:tracePt t="250075" x="5741988" y="4830763"/>
          <p14:tracePt t="250091" x="5724525" y="4822825"/>
          <p14:tracePt t="250108" x="5697538" y="4822825"/>
          <p14:tracePt t="250125" x="5680075" y="4822825"/>
          <p14:tracePt t="250141" x="5653088" y="4822825"/>
          <p14:tracePt t="250159" x="5634038" y="4822825"/>
          <p14:tracePt t="250175" x="5616575" y="4822825"/>
          <p14:tracePt t="250191" x="5589588" y="4822825"/>
          <p14:tracePt t="250209" x="5554663" y="4822825"/>
          <p14:tracePt t="250225" x="5527675" y="4822825"/>
          <p14:tracePt t="250242" x="5500688" y="4822825"/>
          <p14:tracePt t="250259" x="5465763" y="4822825"/>
          <p14:tracePt t="250276" x="5429250" y="4813300"/>
          <p14:tracePt t="250292" x="5375275" y="4803775"/>
          <p14:tracePt t="250309" x="5313363" y="4803775"/>
          <p14:tracePt t="250326" x="5268913" y="4803775"/>
          <p14:tracePt t="250342" x="5241925" y="4803775"/>
          <p14:tracePt t="250359" x="5232400" y="4803775"/>
          <p14:tracePt t="250376" x="5214938" y="4803775"/>
          <p14:tracePt t="250392" x="5205413" y="4803775"/>
          <p14:tracePt t="250443" x="5187950" y="4803775"/>
          <p14:tracePt t="250459" x="5180013" y="4803775"/>
          <p14:tracePt t="250476" x="5170488" y="4803775"/>
          <p14:tracePt t="250493" x="5160963" y="4803775"/>
          <p14:tracePt t="250526" x="5153025" y="4803775"/>
          <p14:tracePt t="250543" x="5143500" y="4803775"/>
          <p14:tracePt t="250560" x="5133975" y="4813300"/>
          <p14:tracePt t="250610" x="5126038" y="4830763"/>
          <p14:tracePt t="250643" x="5126038" y="4840288"/>
          <p14:tracePt t="250660" x="5126038" y="4857750"/>
          <p14:tracePt t="250677" x="5126038" y="4884738"/>
          <p14:tracePt t="250693" x="5126038" y="4894263"/>
          <p14:tracePt t="250726" x="5126038" y="4911725"/>
          <p14:tracePt t="250744" x="5126038" y="4919663"/>
          <p14:tracePt t="250760" x="5126038" y="4938713"/>
          <p14:tracePt t="250777" x="5133975" y="4956175"/>
          <p14:tracePt t="250793" x="5133975" y="4965700"/>
          <p14:tracePt t="250811" x="5143500" y="4973638"/>
          <p14:tracePt t="250827" x="5153025" y="4991100"/>
          <p14:tracePt t="250844" x="5153025" y="5000625"/>
          <p14:tracePt t="250860" x="5160963" y="5010150"/>
          <p14:tracePt t="250877" x="5160963" y="5018088"/>
          <p14:tracePt t="250893" x="5170488" y="5027613"/>
          <p14:tracePt t="250911" x="5180013" y="5037138"/>
          <p14:tracePt t="250927" x="5187950" y="5045075"/>
          <p14:tracePt t="250960" x="5187950" y="5054600"/>
          <p14:tracePt t="250978" x="5197475" y="5062538"/>
          <p14:tracePt t="251011" x="5214938" y="5072063"/>
          <p14:tracePt t="251027" x="5214938" y="5081588"/>
          <p14:tracePt t="251061" x="5224463" y="5081588"/>
          <p14:tracePt t="251144" x="5232400" y="5089525"/>
          <p14:tracePt t="251212" x="5241925" y="5089525"/>
          <p14:tracePt t="251261" x="5251450" y="5099050"/>
          <p14:tracePt t="251294" x="5259388" y="5099050"/>
          <p14:tracePt t="251312" x="5268913" y="5099050"/>
          <p14:tracePt t="251344" x="5295900" y="5108575"/>
          <p14:tracePt t="251378" x="5313363" y="5108575"/>
          <p14:tracePt t="251412" x="5322888" y="5108575"/>
          <p14:tracePt t="251461" x="5330825" y="5108575"/>
          <p14:tracePt t="251479" x="5348288" y="5108575"/>
          <p14:tracePt t="251512" x="5367338" y="5108575"/>
          <p14:tracePt t="251545" x="5375275" y="5108575"/>
          <p14:tracePt t="251562" x="5394325" y="5108575"/>
          <p14:tracePt t="251595" x="5402263" y="5108575"/>
          <p14:tracePt t="251612" x="5419725" y="5108575"/>
          <p14:tracePt t="251645" x="5429250" y="5108575"/>
          <p14:tracePt t="251663" x="5438775" y="5108575"/>
          <p14:tracePt t="251696" x="5446713" y="5108575"/>
          <p14:tracePt t="251713" x="5456238" y="5108575"/>
          <p14:tracePt t="251730" x="5465763" y="5108575"/>
          <p14:tracePt t="251763" x="5473700" y="5108575"/>
          <p14:tracePt t="251796" x="5483225" y="5108575"/>
          <p14:tracePt t="251814" x="5491163" y="5108575"/>
          <p14:tracePt t="251830" x="5500688" y="5108575"/>
          <p14:tracePt t="251846" x="5518150" y="5108575"/>
          <p14:tracePt t="251880" x="5527675" y="5108575"/>
          <p14:tracePt t="251914" x="5545138" y="5116513"/>
          <p14:tracePt t="251931" x="5554663" y="5116513"/>
          <p14:tracePt t="251947" x="5581650" y="5126038"/>
          <p14:tracePt t="251964" x="5589588" y="5126038"/>
          <p14:tracePt t="251980" x="5599113" y="5126038"/>
          <p14:tracePt t="251996" x="5608638" y="5126038"/>
          <p14:tracePt t="252014" x="5626100" y="5133975"/>
          <p14:tracePt t="252030" x="5634038" y="5133975"/>
          <p14:tracePt t="252047" x="5653088" y="5133975"/>
          <p14:tracePt t="252080" x="5661025" y="5133975"/>
          <p14:tracePt t="252115" x="5680075" y="5133975"/>
          <p14:tracePt t="252131" x="5688013" y="5133975"/>
          <p14:tracePt t="252148" x="5705475" y="5143500"/>
          <p14:tracePt t="252214" x="5715000" y="5143500"/>
          <p14:tracePt t="252298" x="5732463" y="5143500"/>
          <p14:tracePt t="252347" x="5741988" y="5143500"/>
          <p14:tracePt t="252381" x="5759450" y="5143500"/>
          <p14:tracePt t="252414" x="5768975" y="5143500"/>
          <p14:tracePt t="252448" x="5786438" y="5143500"/>
          <p14:tracePt t="252498" x="5795963" y="5143500"/>
          <p14:tracePt t="252548" x="5803900" y="5143500"/>
          <p14:tracePt t="252564" x="5813425" y="5143500"/>
          <p14:tracePt t="252582" x="5822950" y="5143500"/>
          <p14:tracePt t="252598" x="5840413" y="5143500"/>
          <p14:tracePt t="252632" x="5857875" y="5143500"/>
          <p14:tracePt t="252648" x="5875338" y="5143500"/>
          <p14:tracePt t="252666" x="5894388" y="5143500"/>
          <p14:tracePt t="252732" x="5902325" y="5143500"/>
          <p14:tracePt t="252816" x="5902325" y="5133975"/>
          <p14:tracePt t="252832" x="5902325" y="5126038"/>
          <p14:tracePt t="252849" x="5902325" y="5116513"/>
          <p14:tracePt t="252866" x="5902325" y="5108575"/>
          <p14:tracePt t="252900" x="5911850" y="5081588"/>
          <p14:tracePt t="252916" x="5911850" y="5072063"/>
          <p14:tracePt t="252932" x="5911850" y="5054600"/>
          <p14:tracePt t="252950" x="5911850" y="5037138"/>
          <p14:tracePt t="252966" x="5911850" y="5027613"/>
          <p14:tracePt t="252983" x="5911850" y="5018088"/>
          <p14:tracePt t="253000" x="5911850" y="5000625"/>
          <p14:tracePt t="253016" x="5902325" y="4991100"/>
          <p14:tracePt t="253033" x="5884863" y="4973638"/>
          <p14:tracePt t="253050" x="5875338" y="4965700"/>
          <p14:tracePt t="253067" x="5857875" y="4946650"/>
          <p14:tracePt t="253083" x="5848350" y="4929188"/>
          <p14:tracePt t="253100" x="5830888" y="4919663"/>
          <p14:tracePt t="253117" x="5822950" y="4911725"/>
          <p14:tracePt t="253133" x="5813425" y="4911725"/>
          <p14:tracePt t="253150" x="5768975" y="4884738"/>
          <p14:tracePt t="253167" x="5751513" y="4884738"/>
          <p14:tracePt t="253183" x="5732463" y="4875213"/>
          <p14:tracePt t="253200" x="5705475" y="4867275"/>
          <p14:tracePt t="253217" x="5670550" y="4857750"/>
          <p14:tracePt t="253233" x="5643563" y="4857750"/>
          <p14:tracePt t="253250" x="5616575" y="4857750"/>
          <p14:tracePt t="253267" x="5581650" y="4848225"/>
          <p14:tracePt t="253283" x="5527675" y="4840288"/>
          <p14:tracePt t="253300" x="5510213" y="4840288"/>
          <p14:tracePt t="253317" x="5483225" y="4840288"/>
          <p14:tracePt t="253334" x="5465763" y="4840288"/>
          <p14:tracePt t="253351" x="5438775" y="4840288"/>
          <p14:tracePt t="253367" x="5419725" y="4840288"/>
          <p14:tracePt t="253384" x="5411788" y="4840288"/>
          <p14:tracePt t="253401" x="5402263" y="4840288"/>
          <p14:tracePt t="253418" x="5384800" y="4840288"/>
          <p14:tracePt t="253450" x="5375275" y="4840288"/>
          <p14:tracePt t="253467" x="5367338" y="4840288"/>
          <p14:tracePt t="253484" x="5357813" y="4840288"/>
          <p14:tracePt t="253517" x="5340350" y="4840288"/>
          <p14:tracePt t="253534" x="5330825" y="4848225"/>
          <p14:tracePt t="253551" x="5322888" y="4857750"/>
          <p14:tracePt t="253568" x="5313363" y="4857750"/>
          <p14:tracePt t="253601" x="5303838" y="4867275"/>
          <p14:tracePt t="253635" x="5286375" y="4884738"/>
          <p14:tracePt t="253668" x="5268913" y="4911725"/>
          <p14:tracePt t="253684" x="5259388" y="4919663"/>
          <p14:tracePt t="253702" x="5251450" y="4938713"/>
          <p14:tracePt t="253718" x="5224463" y="4965700"/>
          <p14:tracePt t="253735" x="5214938" y="4965700"/>
          <p14:tracePt t="253752" x="5205413" y="4983163"/>
          <p14:tracePt t="253769" x="5197475" y="4991100"/>
          <p14:tracePt t="253785" x="5197475" y="5000625"/>
          <p14:tracePt t="253801" x="5187950" y="5018088"/>
          <p14:tracePt t="253818" x="5187950" y="5027613"/>
          <p14:tracePt t="253835" x="5180013" y="5045075"/>
          <p14:tracePt t="253852" x="5180013" y="5054600"/>
          <p14:tracePt t="253869" x="5180013" y="5072063"/>
          <p14:tracePt t="253885" x="5180013" y="5081588"/>
          <p14:tracePt t="253902" x="5180013" y="5089525"/>
          <p14:tracePt t="253919" x="5180013" y="5099050"/>
          <p14:tracePt t="253935" x="5180013" y="5108575"/>
          <p14:tracePt t="253952" x="5180013" y="5116513"/>
          <p14:tracePt t="253969" x="5180013" y="5133975"/>
          <p14:tracePt t="254035" x="5197475" y="5143500"/>
          <p14:tracePt t="254052" x="5205413" y="5143500"/>
          <p14:tracePt t="254069" x="5224463" y="5160963"/>
          <p14:tracePt t="254102" x="5232400" y="5160963"/>
          <p14:tracePt t="254119" x="5241925" y="5160963"/>
          <p14:tracePt t="254136" x="5251450" y="5170488"/>
          <p14:tracePt t="254153" x="5259388" y="5170488"/>
          <p14:tracePt t="254170" x="5268913" y="5170488"/>
          <p14:tracePt t="254186" x="5286375" y="5180013"/>
          <p14:tracePt t="254236" x="5295900" y="5180013"/>
          <p14:tracePt t="254254" x="5303838" y="5180013"/>
          <p14:tracePt t="254270" x="5313363" y="5180013"/>
          <p14:tracePt t="254286" x="5330825" y="5180013"/>
          <p14:tracePt t="254303" x="5340350" y="5180013"/>
          <p14:tracePt t="254320" x="5367338" y="5180013"/>
          <p14:tracePt t="254336" x="5394325" y="5180013"/>
          <p14:tracePt t="254353" x="5402263" y="5180013"/>
          <p14:tracePt t="254370" x="5419725" y="5180013"/>
          <p14:tracePt t="254387" x="5429250" y="5180013"/>
          <p14:tracePt t="254403" x="5446713" y="5180013"/>
          <p14:tracePt t="254421" x="5456238" y="5180013"/>
          <p14:tracePt t="254437" x="5473700" y="5180013"/>
          <p14:tracePt t="254453" x="5483225" y="5180013"/>
          <p14:tracePt t="254471" x="5500688" y="5180013"/>
          <p14:tracePt t="254487" x="5510213" y="5180013"/>
          <p14:tracePt t="254503" x="5527675" y="5180013"/>
          <p14:tracePt t="254520" x="5537200" y="5180013"/>
          <p14:tracePt t="254537" x="5545138" y="5180013"/>
          <p14:tracePt t="254553" x="5562600" y="5180013"/>
          <p14:tracePt t="254571" x="5589588" y="5180013"/>
          <p14:tracePt t="254604" x="5608638" y="5180013"/>
          <p14:tracePt t="254637" x="5616575" y="5180013"/>
          <p14:tracePt t="254671" x="5626100" y="5180013"/>
          <p14:tracePt t="254687" x="5634038" y="5180013"/>
          <p14:tracePt t="254704" x="5643563" y="5180013"/>
          <p14:tracePt t="254737" x="5661025" y="5180013"/>
          <p14:tracePt t="254755" x="5670550" y="5180013"/>
          <p14:tracePt t="254772" x="5688013" y="5180013"/>
          <p14:tracePt t="254787" x="5697538" y="5180013"/>
          <p14:tracePt t="254804" x="5705475" y="5180013"/>
          <p14:tracePt t="254822" x="5715000" y="5180013"/>
          <p14:tracePt t="254872" x="5724525" y="5180013"/>
          <p14:tracePt t="254888" x="5732463" y="5170488"/>
          <p14:tracePt t="254905" x="5741988" y="5170488"/>
          <p14:tracePt t="254972" x="5751513" y="5170488"/>
          <p14:tracePt t="255005" x="5759450" y="5170488"/>
          <p14:tracePt t="255038" x="5768975" y="5170488"/>
          <p14:tracePt t="255106" x="5776913" y="5160963"/>
          <p14:tracePt t="255155" x="5786438" y="5160963"/>
          <p14:tracePt t="255172" x="5795963" y="5160963"/>
          <p14:tracePt t="255189" x="5803900" y="5153025"/>
          <p14:tracePt t="255239" x="5813425" y="5153025"/>
          <p14:tracePt t="255273" x="5830888" y="5153025"/>
          <p14:tracePt t="255356" x="5848350" y="5143500"/>
          <p14:tracePt t="255439" x="5857875" y="5133975"/>
          <p14:tracePt t="255456" x="5857875" y="5126038"/>
          <p14:tracePt t="255473" x="5867400" y="5126038"/>
          <p14:tracePt t="255490" x="5867400" y="5116513"/>
          <p14:tracePt t="255523" x="5875338" y="5099050"/>
          <p14:tracePt t="255540" x="5875338" y="5081588"/>
          <p14:tracePt t="255557" x="5875338" y="5062538"/>
          <p14:tracePt t="255574" x="5875338" y="5054600"/>
          <p14:tracePt t="255590" x="5867400" y="5027613"/>
          <p14:tracePt t="255607" x="5857875" y="5018088"/>
          <p14:tracePt t="255623" x="5840413" y="5000625"/>
          <p14:tracePt t="255640" x="5840413" y="4991100"/>
          <p14:tracePt t="255657" x="5813425" y="4983163"/>
          <p14:tracePt t="255673" x="5795963" y="4965700"/>
          <p14:tracePt t="255690" x="5759450" y="4956175"/>
          <p14:tracePt t="255707" x="5732463" y="4938713"/>
          <p14:tracePt t="255724" x="5705475" y="4938713"/>
          <p14:tracePt t="255741" x="5680075" y="4919663"/>
          <p14:tracePt t="255757" x="5634038" y="4902200"/>
          <p14:tracePt t="255774" x="5608638" y="4902200"/>
          <p14:tracePt t="255790" x="5599113" y="4894263"/>
          <p14:tracePt t="255807" x="5581650" y="4884738"/>
          <p14:tracePt t="255824" x="5554663" y="4884738"/>
          <p14:tracePt t="255841" x="5545138" y="4884738"/>
          <p14:tracePt t="255857" x="5527675" y="4875213"/>
          <p14:tracePt t="255874" x="5483225" y="4875213"/>
          <p14:tracePt t="255891" x="5456238" y="4875213"/>
          <p14:tracePt t="255907" x="5419725" y="4875213"/>
          <p14:tracePt t="255924" x="5402263" y="4875213"/>
          <p14:tracePt t="255941" x="5384800" y="4875213"/>
          <p14:tracePt t="255957" x="5375275" y="4875213"/>
          <p14:tracePt t="255974" x="5348288" y="4875213"/>
          <p14:tracePt t="255991" x="5330825" y="4875213"/>
          <p14:tracePt t="256007" x="5313363" y="4875213"/>
          <p14:tracePt t="256024" x="5276850" y="4884738"/>
          <p14:tracePt t="256042" x="5232400" y="4884738"/>
          <p14:tracePt t="256058" x="5214938" y="4894263"/>
          <p14:tracePt t="256075" x="5197475" y="4894263"/>
          <p14:tracePt t="256092" x="5187950" y="4902200"/>
          <p14:tracePt t="256125" x="5170488" y="4902200"/>
          <p14:tracePt t="256141" x="5160963" y="4911725"/>
          <p14:tracePt t="256158" x="5160963" y="4919663"/>
          <p14:tracePt t="256175" x="5160963" y="4946650"/>
          <p14:tracePt t="256192" x="5160963" y="4956175"/>
          <p14:tracePt t="256208" x="5160963" y="4973638"/>
          <p14:tracePt t="256225" x="5160963" y="4983163"/>
          <p14:tracePt t="256242" x="5160963" y="5000625"/>
          <p14:tracePt t="256259" x="5160963" y="5010150"/>
          <p14:tracePt t="256292" x="5160963" y="5037138"/>
          <p14:tracePt t="256308" x="5160963" y="5045075"/>
          <p14:tracePt t="256325" x="5180013" y="5062538"/>
          <p14:tracePt t="256359" x="5187950" y="5062538"/>
          <p14:tracePt t="256376" x="5187950" y="5072063"/>
          <p14:tracePt t="256392" x="5205413" y="5081588"/>
          <p14:tracePt t="256408" x="5205413" y="5089525"/>
          <p14:tracePt t="256426" x="5224463" y="5099050"/>
          <p14:tracePt t="256443" x="5251450" y="5116513"/>
          <p14:tracePt t="256460" x="5259388" y="5116513"/>
          <p14:tracePt t="256476" x="5276850" y="5126038"/>
          <p14:tracePt t="256493" x="5303838" y="5126038"/>
          <p14:tracePt t="256509" x="5322888" y="5133975"/>
          <p14:tracePt t="256526" x="5357813" y="5133975"/>
          <p14:tracePt t="256542" x="5375275" y="5143500"/>
          <p14:tracePt t="256559" x="5419725" y="5143500"/>
          <p14:tracePt t="256576" x="5456238" y="5143500"/>
          <p14:tracePt t="256592" x="5473700" y="5143500"/>
          <p14:tracePt t="256609" x="5491163" y="5143500"/>
          <p14:tracePt t="256626" x="5510213" y="5143500"/>
          <p14:tracePt t="256643" x="5518150" y="5143500"/>
          <p14:tracePt t="256827" x="5527675" y="5143500"/>
          <p14:tracePt t="256843" x="5537200" y="5143500"/>
          <p14:tracePt t="256877" x="5562600" y="5143500"/>
          <p14:tracePt t="256893" x="5572125" y="5143500"/>
          <p14:tracePt t="256910" x="5581650" y="5143500"/>
          <p14:tracePt t="256927" x="5589588" y="5143500"/>
          <p14:tracePt t="256943" x="5599113" y="5143500"/>
          <p14:tracePt t="256960" x="5608638" y="5143500"/>
          <p14:tracePt t="256977" x="5616575" y="5133975"/>
          <p14:tracePt t="256994" x="5634038" y="5133975"/>
          <p14:tracePt t="257011" x="5643563" y="5133975"/>
          <p14:tracePt t="257028" x="5653088" y="5133975"/>
          <p14:tracePt t="257060" x="5661025" y="5133975"/>
          <p14:tracePt t="257545" x="5680075" y="5126038"/>
          <p14:tracePt t="257562" x="5688013" y="5116513"/>
          <p14:tracePt t="257612" x="5697538" y="5108575"/>
          <p14:tracePt t="257646" x="5705475" y="5108575"/>
          <p14:tracePt t="257679" x="5715000" y="5108575"/>
          <p14:tracePt t="257712" x="5724525" y="5108575"/>
          <p14:tracePt t="257746" x="5741988" y="5108575"/>
          <p14:tracePt t="258482" x="5751513" y="5108575"/>
          <p14:tracePt t="258515" x="5768975" y="5108575"/>
          <p14:tracePt t="258532" x="5776913" y="5108575"/>
          <p14:tracePt t="258548" x="5813425" y="5108575"/>
          <p14:tracePt t="258565" x="5857875" y="5108575"/>
          <p14:tracePt t="258582" x="5911850" y="5108575"/>
          <p14:tracePt t="258598" x="5983288" y="5108575"/>
          <p14:tracePt t="258615" x="6081713" y="5108575"/>
          <p14:tracePt t="258632" x="6161088" y="5108575"/>
          <p14:tracePt t="258648" x="6232525" y="5108575"/>
          <p14:tracePt t="258665" x="6303963" y="5108575"/>
          <p14:tracePt t="258682" x="6375400" y="5108575"/>
          <p14:tracePt t="258699" x="6438900" y="5108575"/>
          <p14:tracePt t="258715" x="6465888" y="5108575"/>
          <p14:tracePt t="258733" x="6483350" y="5108575"/>
          <p14:tracePt t="258749" x="6500813" y="5108575"/>
          <p14:tracePt t="258765" x="6510338" y="5108575"/>
          <p14:tracePt t="259234" x="6537325" y="5108575"/>
          <p14:tracePt t="259250" x="6562725" y="5108575"/>
          <p14:tracePt t="259266" x="6589713" y="5108575"/>
          <p14:tracePt t="259284" x="6626225" y="5108575"/>
          <p14:tracePt t="259301" x="6643688" y="5108575"/>
          <p14:tracePt t="259318" x="6680200" y="5108575"/>
          <p14:tracePt t="259334" x="6697663" y="5108575"/>
          <p14:tracePt t="259351" x="6705600" y="5108575"/>
          <p14:tracePt t="259668" x="6751638" y="5089525"/>
          <p14:tracePt t="259685" x="6840538" y="5089525"/>
          <p14:tracePt t="259701" x="6973888" y="5089525"/>
          <p14:tracePt t="259718" x="7108825" y="5089525"/>
          <p14:tracePt t="259734" x="7224713" y="5089525"/>
          <p14:tracePt t="259751" x="7313613" y="5089525"/>
          <p14:tracePt t="259768" x="7358063" y="5089525"/>
          <p14:tracePt t="259784" x="7367588" y="5089525"/>
          <p14:tracePt t="260002" x="7375525" y="5089525"/>
          <p14:tracePt t="260019" x="7385050" y="5089525"/>
          <p14:tracePt t="260035" x="7412038" y="5072063"/>
          <p14:tracePt t="260052" x="7419975" y="5062538"/>
          <p14:tracePt t="260069" x="7419975" y="5054600"/>
          <p14:tracePt t="260086" x="7439025" y="5037138"/>
          <p14:tracePt t="260102" x="7446963" y="5010150"/>
          <p14:tracePt t="260119" x="7446963" y="4983163"/>
          <p14:tracePt t="260136" x="7446963" y="4956175"/>
          <p14:tracePt t="260153" x="7446963" y="4929188"/>
          <p14:tracePt t="260169" x="7446963" y="4894263"/>
          <p14:tracePt t="260185" x="7446963" y="4867275"/>
          <p14:tracePt t="260203" x="7446963" y="4840288"/>
          <p14:tracePt t="260220" x="7439025" y="4822825"/>
          <p14:tracePt t="260236" x="7429500" y="4813300"/>
          <p14:tracePt t="260253" x="7429500" y="4803775"/>
          <p14:tracePt t="260270" x="7412038" y="4803775"/>
          <p14:tracePt t="260286" x="7402513" y="4786313"/>
          <p14:tracePt t="260303" x="7394575" y="4786313"/>
          <p14:tracePt t="260320" x="7375525" y="4776788"/>
          <p14:tracePt t="260336" x="7358063" y="4776788"/>
          <p14:tracePt t="260353" x="7340600" y="4776788"/>
          <p14:tracePt t="260370" x="7323138" y="4776788"/>
          <p14:tracePt t="260387" x="7296150" y="4776788"/>
          <p14:tracePt t="260404" x="7242175" y="4776788"/>
          <p14:tracePt t="260421" x="7205663" y="4776788"/>
          <p14:tracePt t="260437" x="7188200" y="4776788"/>
          <p14:tracePt t="260454" x="7153275" y="4786313"/>
          <p14:tracePt t="260470" x="7143750" y="4795838"/>
          <p14:tracePt t="260487" x="7126288" y="4803775"/>
          <p14:tracePt t="260503" x="7116763" y="4813300"/>
          <p14:tracePt t="260520" x="7108825" y="4822825"/>
          <p14:tracePt t="260537" x="7099300" y="4840288"/>
          <p14:tracePt t="260553" x="7089775" y="4857750"/>
          <p14:tracePt t="260571" x="7081838" y="4875213"/>
          <p14:tracePt t="260587" x="7081838" y="4894263"/>
          <p14:tracePt t="260604" x="7062788" y="4929188"/>
          <p14:tracePt t="260621" x="7062788" y="4938713"/>
          <p14:tracePt t="260638" x="7062788" y="4946650"/>
          <p14:tracePt t="260654" x="7062788" y="4965700"/>
          <p14:tracePt t="260671" x="7062788" y="4973638"/>
          <p14:tracePt t="260688" x="7062788" y="4991100"/>
          <p14:tracePt t="260704" x="7081838" y="5010150"/>
          <p14:tracePt t="260721" x="7089775" y="5018088"/>
          <p14:tracePt t="260737" x="7099300" y="5027613"/>
          <p14:tracePt t="260754" x="7116763" y="5045075"/>
          <p14:tracePt t="260771" x="7116763" y="5054600"/>
          <p14:tracePt t="260788" x="7143750" y="5062538"/>
          <p14:tracePt t="260804" x="7170738" y="5072063"/>
          <p14:tracePt t="260821" x="7197725" y="5081588"/>
          <p14:tracePt t="260838" x="7232650" y="5089525"/>
          <p14:tracePt t="260854" x="7259638" y="5089525"/>
          <p14:tracePt t="260871" x="7277100" y="5089525"/>
          <p14:tracePt t="260888" x="7286625" y="5089525"/>
          <p14:tracePt t="260905" x="7304088" y="5089525"/>
          <p14:tracePt t="260921" x="7313613" y="5089525"/>
          <p14:tracePt t="261322" x="7323138" y="5099050"/>
          <p14:tracePt t="268057" x="7304088" y="5108575"/>
          <p14:tracePt t="268074" x="7251700" y="5108575"/>
          <p14:tracePt t="268091" x="7205663" y="5108575"/>
          <p14:tracePt t="268108" x="7143750" y="5116513"/>
          <p14:tracePt t="268125" x="7027863" y="5143500"/>
          <p14:tracePt t="268141" x="6804025" y="5143500"/>
          <p14:tracePt t="268143" x="6661150" y="5143500"/>
          <p14:tracePt t="268158" x="6554788" y="5143500"/>
          <p14:tracePt t="268175" x="6224588" y="5143500"/>
          <p14:tracePt t="268191" x="6116638" y="5143500"/>
          <p14:tracePt t="268208" x="6062663" y="5143500"/>
          <p14:tracePt t="268225" x="6045200" y="5143500"/>
          <p14:tracePt t="268242" x="6018213" y="5143500"/>
          <p14:tracePt t="268258" x="5983288" y="5143500"/>
          <p14:tracePt t="268275" x="5929313" y="5143500"/>
          <p14:tracePt t="268291" x="5867400" y="5143500"/>
          <p14:tracePt t="268308" x="5803900" y="5143500"/>
          <p14:tracePt t="268325" x="5732463" y="5143500"/>
          <p14:tracePt t="268342" x="5643563" y="5143500"/>
          <p14:tracePt t="268358" x="5446713" y="5160963"/>
          <p14:tracePt t="268375" x="5367338" y="5170488"/>
          <p14:tracePt t="268392" x="5330825" y="5187950"/>
          <p14:tracePt t="268509" x="5322888" y="5187950"/>
          <p14:tracePt t="268542" x="5340350" y="5197475"/>
          <p14:tracePt t="268560" x="5411788" y="5205413"/>
          <p14:tracePt t="268576" x="5446713" y="5205413"/>
          <p14:tracePt t="268592" x="5483225" y="5205413"/>
          <p14:tracePt t="268609" x="5527675" y="5205413"/>
          <p14:tracePt t="268626" x="5554663" y="5205413"/>
          <p14:tracePt t="268642" x="5581650" y="5205413"/>
          <p14:tracePt t="268659" x="5599113" y="5205413"/>
          <p14:tracePt t="268692" x="5608638" y="5205413"/>
          <p14:tracePt t="268776" x="5562600" y="5214938"/>
          <p14:tracePt t="268793" x="5510213" y="5224463"/>
          <p14:tracePt t="268810" x="5465763" y="5232400"/>
          <p14:tracePt t="268827" x="5438775" y="5232400"/>
          <p14:tracePt t="268843" x="5402263" y="5232400"/>
          <p14:tracePt t="268860" x="5384800" y="5232400"/>
          <p14:tracePt t="268877" x="5375275" y="5241925"/>
          <p14:tracePt t="268909" x="5367338" y="5241925"/>
          <p14:tracePt t="268927" x="5313363" y="5268913"/>
          <p14:tracePt t="268943" x="5197475" y="5303838"/>
          <p14:tracePt t="268960" x="5099050" y="5348288"/>
          <p14:tracePt t="268977" x="5045075" y="5375275"/>
          <p14:tracePt t="268994" x="4973638" y="5402263"/>
          <p14:tracePt t="269010" x="4857750" y="5429250"/>
          <p14:tracePt t="269027" x="4687888" y="5473700"/>
          <p14:tracePt t="269043" x="4537075" y="5527675"/>
          <p14:tracePt t="269060" x="4446588" y="5572125"/>
          <p14:tracePt t="269077" x="4411663" y="5589588"/>
          <p14:tracePt t="269094" x="4394200" y="5608638"/>
          <p14:tracePt t="269111" x="4357688" y="5626100"/>
          <p14:tracePt t="269128" x="4286250" y="5661025"/>
          <p14:tracePt t="269144" x="4197350" y="5705475"/>
          <p14:tracePt t="269160" x="4133850" y="5724525"/>
          <p14:tracePt t="269178" x="4081463" y="5732463"/>
          <p14:tracePt t="269194" x="4037013" y="5741988"/>
          <p14:tracePt t="269211" x="3983038" y="5759450"/>
          <p14:tracePt t="269228" x="3911600" y="5759450"/>
          <p14:tracePt t="269244" x="3803650" y="5759450"/>
          <p14:tracePt t="269260" x="3732213" y="5759450"/>
          <p14:tracePt t="269278" x="3687763" y="5759450"/>
          <p14:tracePt t="269294" x="3679825" y="5768975"/>
          <p14:tracePt t="269562" x="3697288" y="5768975"/>
          <p14:tracePt t="269578" x="3705225" y="5768975"/>
          <p14:tracePt t="269595" x="3714750" y="5768975"/>
          <p14:tracePt t="269613" x="3741738" y="5768975"/>
          <p14:tracePt t="269629" x="3759200" y="5768975"/>
          <p14:tracePt t="269645" x="3776663" y="5768975"/>
          <p14:tracePt t="269662" x="3786188" y="5768975"/>
          <p14:tracePt t="269679" x="3822700" y="5768975"/>
          <p14:tracePt t="269696" x="3848100" y="5768975"/>
          <p14:tracePt t="269713" x="3867150" y="5768975"/>
          <p14:tracePt t="269729" x="3875088" y="5768975"/>
          <p14:tracePt t="269746" x="3902075" y="5768975"/>
          <p14:tracePt t="269762" x="3919538" y="5768975"/>
          <p14:tracePt t="269779" x="3965575" y="5768975"/>
          <p14:tracePt t="269796" x="4010025" y="5768975"/>
          <p14:tracePt t="269812" x="4071938" y="5768975"/>
          <p14:tracePt t="269830" x="4116388" y="5768975"/>
          <p14:tracePt t="269846" x="4170363" y="5768975"/>
          <p14:tracePt t="269863" x="4214813" y="5768975"/>
          <p14:tracePt t="269880" x="4268788" y="5768975"/>
          <p14:tracePt t="269896" x="4303713" y="5768975"/>
          <p14:tracePt t="269913" x="4330700" y="5768975"/>
          <p14:tracePt t="269930" x="4375150" y="5768975"/>
          <p14:tracePt t="269946" x="4419600" y="5768975"/>
          <p14:tracePt t="269962" x="4465638" y="5768975"/>
          <p14:tracePt t="269980" x="4527550" y="5768975"/>
          <p14:tracePt t="269996" x="4562475" y="5768975"/>
          <p14:tracePt t="270013" x="4589463" y="5768975"/>
          <p14:tracePt t="270030" x="4633913" y="5768975"/>
          <p14:tracePt t="270047" x="4687888" y="5768975"/>
          <p14:tracePt t="270063" x="4724400" y="5768975"/>
          <p14:tracePt t="270081" x="4759325" y="5768975"/>
          <p14:tracePt t="270097" x="4776788" y="5768975"/>
          <p14:tracePt t="270130" x="4795838" y="5768975"/>
          <p14:tracePt t="270163" x="4822825" y="5768975"/>
          <p14:tracePt t="270180" x="4840288" y="5759450"/>
          <p14:tracePt t="270197" x="4875213" y="5759450"/>
          <p14:tracePt t="270214" x="4902200" y="5759450"/>
          <p14:tracePt t="270230" x="4929188" y="5751513"/>
          <p14:tracePt t="270247" x="4965700" y="5751513"/>
          <p14:tracePt t="270264" x="4973638" y="5751513"/>
          <p14:tracePt t="270281" x="4991100" y="5751513"/>
          <p14:tracePt t="270297" x="5010150" y="5732463"/>
          <p14:tracePt t="270330" x="5018088" y="5732463"/>
          <p14:tracePt t="270364" x="5037138" y="5732463"/>
          <p14:tracePt t="270397" x="5062538" y="5732463"/>
          <p14:tracePt t="270414" x="5072063" y="5732463"/>
          <p14:tracePt t="270431" x="5089525" y="5732463"/>
          <p14:tracePt t="270465" x="5099050" y="5732463"/>
          <p14:tracePt t="270682" x="5072063" y="5732463"/>
          <p14:tracePt t="270698" x="5054600" y="5732463"/>
          <p14:tracePt t="270715" x="5045075" y="5732463"/>
          <p14:tracePt t="270732" x="5018088" y="5732463"/>
          <p14:tracePt t="270748" x="4991100" y="5732463"/>
          <p14:tracePt t="270765" x="4956175" y="5732463"/>
          <p14:tracePt t="270782" x="4919663" y="5732463"/>
          <p14:tracePt t="270798" x="4894263" y="5732463"/>
          <p14:tracePt t="270816" x="4857750" y="5732463"/>
          <p14:tracePt t="270832" x="4830763" y="5732463"/>
          <p14:tracePt t="270849" x="4813300" y="5732463"/>
          <p14:tracePt t="270866" x="4776788" y="5732463"/>
          <p14:tracePt t="270882" x="4751388" y="5732463"/>
          <p14:tracePt t="270898" x="4714875" y="5732463"/>
          <p14:tracePt t="270916" x="4670425" y="5732463"/>
          <p14:tracePt t="270932" x="4616450" y="5732463"/>
          <p14:tracePt t="270949" x="4572000" y="5732463"/>
          <p14:tracePt t="270966" x="4537075" y="5732463"/>
          <p14:tracePt t="270983" x="4500563" y="5732463"/>
          <p14:tracePt t="270999" x="4456113" y="5732463"/>
          <p14:tracePt t="271017" x="4419600" y="5732463"/>
          <p14:tracePt t="271033" x="4394200" y="5732463"/>
          <p14:tracePt t="271049" x="4357688" y="5732463"/>
          <p14:tracePt t="271066" x="4322763" y="5732463"/>
          <p14:tracePt t="271083" x="4303713" y="5732463"/>
          <p14:tracePt t="271099" x="4295775" y="5741988"/>
          <p14:tracePt t="271116" x="4268788" y="5741988"/>
          <p14:tracePt t="271133" x="4251325" y="5741988"/>
          <p14:tracePt t="271149" x="4214813" y="5741988"/>
          <p14:tracePt t="271166" x="4205288" y="5759450"/>
          <p14:tracePt t="271184" x="4160838" y="5759450"/>
          <p14:tracePt t="271199" x="4143375" y="5759450"/>
          <p14:tracePt t="271216" x="4116388" y="5759450"/>
          <p14:tracePt t="271234" x="4108450" y="5759450"/>
          <p14:tracePt t="271249" x="4098925" y="5759450"/>
          <p14:tracePt t="271267" x="4081463" y="5768975"/>
          <p14:tracePt t="271283" x="4071938" y="5768975"/>
          <p14:tracePt t="271299" x="4054475" y="5768975"/>
          <p14:tracePt t="271316" x="4037013" y="5768975"/>
          <p14:tracePt t="271333" x="4027488" y="5768975"/>
          <p14:tracePt t="271350" x="4017963" y="5768975"/>
          <p14:tracePt t="271367" x="3990975" y="5768975"/>
          <p14:tracePt t="271384" x="3983038" y="5768975"/>
          <p14:tracePt t="271400" x="3965575" y="5768975"/>
          <p14:tracePt t="271434" x="3956050" y="5776913"/>
          <p14:tracePt t="271484" x="3946525" y="5786438"/>
          <p14:tracePt t="271500" x="3938588" y="5786438"/>
          <p14:tracePt t="271550" x="3929063" y="5786438"/>
          <p14:tracePt t="271634" x="3919538" y="5786438"/>
          <p14:tracePt t="271685" x="3911600" y="5786438"/>
          <p14:tracePt t="272704" x="3902075" y="5786438"/>
          <p14:tracePt t="272804" x="3894138" y="5786438"/>
          <p14:tracePt t="272821" x="3857625" y="5786438"/>
          <p14:tracePt t="272854" x="3848100" y="5776913"/>
          <p14:tracePt t="272871" x="3830638" y="5776913"/>
          <p14:tracePt t="272904" x="3822700" y="5776913"/>
          <p14:tracePt t="272938" x="3803650" y="5759450"/>
          <p14:tracePt t="272954" x="3786188" y="5751513"/>
          <p14:tracePt t="272972" x="3741738" y="5732463"/>
          <p14:tracePt t="272988" x="3732213" y="5732463"/>
          <p14:tracePt t="273005" x="3732213" y="5724525"/>
          <p14:tracePt t="273022" x="3714750" y="5724525"/>
          <p14:tracePt t="273072" x="3679825" y="5715000"/>
          <p14:tracePt t="273088" x="3660775" y="5697538"/>
          <p14:tracePt t="273106" x="3643313" y="5697538"/>
          <p14:tracePt t="273122" x="3625850" y="5688013"/>
          <p14:tracePt t="273138" x="3608388" y="5670550"/>
          <p14:tracePt t="273155" x="3589338" y="5670550"/>
          <p14:tracePt t="273172" x="3562350" y="5661025"/>
          <p14:tracePt t="273189" x="3536950" y="5643563"/>
          <p14:tracePt t="273206" x="3500438" y="5643563"/>
          <p14:tracePt t="273222" x="3490913" y="5634038"/>
          <p14:tracePt t="273238" x="3473450" y="5626100"/>
          <p14:tracePt t="273255" x="3446463" y="5616575"/>
          <p14:tracePt t="273272" x="3446463" y="5608638"/>
          <p14:tracePt t="273289" x="3438525" y="5608638"/>
          <p14:tracePt t="273306" x="3419475" y="5608638"/>
          <p14:tracePt t="273322" x="3411538" y="5608638"/>
          <p14:tracePt t="273339" x="3384550" y="5599113"/>
          <p14:tracePt t="273355" x="3367088" y="5581650"/>
          <p14:tracePt t="273373" x="3330575" y="5581650"/>
          <p14:tracePt t="273389" x="3313113" y="5572125"/>
          <p14:tracePt t="273406" x="3295650" y="5572125"/>
          <p14:tracePt t="273423" x="3295650" y="5562600"/>
          <p14:tracePt t="273439" x="3286125" y="5562600"/>
          <p14:tracePt t="273456" x="3276600" y="5562600"/>
          <p14:tracePt t="273473" x="3268663" y="5554663"/>
          <p14:tracePt t="273490" x="3251200" y="5545138"/>
          <p14:tracePt t="273507" x="3241675" y="5545138"/>
          <p14:tracePt t="273573" x="3232150" y="5537200"/>
          <p14:tracePt t="273607" x="3224213" y="5537200"/>
          <p14:tracePt t="273623" x="3214688" y="5537200"/>
          <p14:tracePt t="273657" x="3205163" y="5527675"/>
          <p14:tracePt t="273689" x="3197225" y="5527675"/>
          <p14:tracePt t="273756" x="3187700" y="5527675"/>
          <p14:tracePt t="273807" x="3179763" y="5527675"/>
          <p14:tracePt t="273823" x="3170238" y="5518150"/>
          <p14:tracePt t="273974" x="3160713" y="5510213"/>
          <p14:tracePt t="274074" x="3152775" y="5510213"/>
          <p14:tracePt t="274108" x="3143250" y="5510213"/>
          <p14:tracePt t="274158" x="3133725" y="5500688"/>
          <p14:tracePt t="274241" x="3125788" y="5500688"/>
          <p14:tracePt t="274275" x="3116263" y="5500688"/>
          <p14:tracePt t="274291" x="3116263" y="5491163"/>
          <p14:tracePt t="274342" x="3108325" y="5491163"/>
          <p14:tracePt t="274409" x="3089275" y="5491163"/>
          <p14:tracePt t="274509" x="3071813" y="5473700"/>
          <p14:tracePt t="274525" x="3062288" y="5473700"/>
          <p14:tracePt t="274575" x="3071813" y="5483225"/>
          <p14:tracePt t="274592" x="3108325" y="5537200"/>
          <p14:tracePt t="274609" x="3143250" y="5608638"/>
          <p14:tracePt t="274626" x="3205163" y="5670550"/>
          <p14:tracePt t="274642" x="3357563" y="5751513"/>
          <p14:tracePt t="274659" x="3571875" y="5795963"/>
          <p14:tracePt t="274676" x="3813175" y="5813425"/>
          <p14:tracePt t="274692" x="4054475" y="5840413"/>
          <p14:tracePt t="274710" x="4251325" y="5840413"/>
          <p14:tracePt t="274726" x="4446588" y="5840413"/>
          <p14:tracePt t="274743" x="4562475" y="5840413"/>
          <p14:tracePt t="274759" x="4660900" y="5848350"/>
          <p14:tracePt t="274777" x="4732338" y="5848350"/>
          <p14:tracePt t="274793" x="4768850" y="5848350"/>
          <p14:tracePt t="274809" x="4786313" y="5848350"/>
          <p14:tracePt t="274827" x="4803775" y="5848350"/>
          <p14:tracePt t="274843" x="4830763" y="5840413"/>
          <p14:tracePt t="274859" x="4867275" y="5813425"/>
          <p14:tracePt t="274877" x="4911725" y="5786438"/>
          <p14:tracePt t="274893" x="4973638" y="5741988"/>
          <p14:tracePt t="274910" x="5018088" y="5705475"/>
          <p14:tracePt t="274927" x="5045075" y="5680075"/>
          <p14:tracePt t="274943" x="5054600" y="5670550"/>
          <p14:tracePt t="275127" x="5054600" y="5661025"/>
          <p14:tracePt t="275144" x="5054600" y="5643563"/>
          <p14:tracePt t="275146" x="5045075" y="5608638"/>
          <p14:tracePt t="275161" x="5037138" y="5608638"/>
          <p14:tracePt t="275177" x="4956175" y="5572125"/>
          <p14:tracePt t="275194" x="4857750" y="5527675"/>
          <p14:tracePt t="275211" x="4786313" y="5500688"/>
          <p14:tracePt t="275228" x="4732338" y="5465763"/>
          <p14:tracePt t="275244" x="4660900" y="5456238"/>
          <p14:tracePt t="275261" x="4608513" y="5456238"/>
          <p14:tracePt t="275278" x="4537075" y="5446713"/>
          <p14:tracePt t="275294" x="4483100" y="5446713"/>
          <p14:tracePt t="275311" x="4384675" y="5446713"/>
          <p14:tracePt t="275328" x="4330700" y="5446713"/>
          <p14:tracePt t="275345" x="4224338" y="5446713"/>
          <p14:tracePt t="275361" x="4160838" y="5446713"/>
          <p14:tracePt t="275378" x="4081463" y="5456238"/>
          <p14:tracePt t="275395" x="4027488" y="5473700"/>
          <p14:tracePt t="275411" x="3973513" y="5483225"/>
          <p14:tracePt t="275429" x="3919538" y="5491163"/>
          <p14:tracePt t="275444" x="3884613" y="5510213"/>
          <p14:tracePt t="275461" x="3840163" y="5518150"/>
          <p14:tracePt t="275478" x="3786188" y="5537200"/>
          <p14:tracePt t="275495" x="3732213" y="5562600"/>
          <p14:tracePt t="275511" x="3679825" y="5589588"/>
          <p14:tracePt t="275528" x="3625850" y="5616575"/>
          <p14:tracePt t="275545" x="3571875" y="5653088"/>
          <p14:tracePt t="275562" x="3562350" y="5661025"/>
          <p14:tracePt t="275579" x="3554413" y="5661025"/>
          <p14:tracePt t="275595" x="3554413" y="5670550"/>
          <p14:tracePt t="275612" x="3544888" y="5670550"/>
          <p14:tracePt t="275662" x="3544888" y="5688013"/>
          <p14:tracePt t="275679" x="3544888" y="5697538"/>
          <p14:tracePt t="275695" x="3571875" y="5724525"/>
          <p14:tracePt t="275711" x="3598863" y="5741988"/>
          <p14:tracePt t="275729" x="3625850" y="5751513"/>
          <p14:tracePt t="275746" x="3633788" y="5759450"/>
          <p14:tracePt t="275762" x="3660775" y="5768975"/>
          <p14:tracePt t="275779" x="3705225" y="5776913"/>
          <p14:tracePt t="275796" x="3732213" y="5786438"/>
          <p14:tracePt t="275812" x="3759200" y="5795963"/>
          <p14:tracePt t="275829" x="3776663" y="5813425"/>
          <p14:tracePt t="275846" x="3813175" y="5813425"/>
          <p14:tracePt t="275862" x="3857625" y="5813425"/>
          <p14:tracePt t="275879" x="3884613" y="5813425"/>
          <p14:tracePt t="275895" x="3929063" y="5813425"/>
          <p14:tracePt t="275912" x="3973513" y="5813425"/>
          <p14:tracePt t="275929" x="4044950" y="5822950"/>
          <p14:tracePt t="275946" x="4098925" y="5830888"/>
          <p14:tracePt t="275963" x="4143375" y="5830888"/>
          <p14:tracePt t="275979" x="4197350" y="5830888"/>
          <p14:tracePt t="275996" x="4224338" y="5830888"/>
          <p14:tracePt t="276012" x="4259263" y="5830888"/>
          <p14:tracePt t="276029" x="4303713" y="5830888"/>
          <p14:tracePt t="276046" x="4367213" y="5830888"/>
          <p14:tracePt t="276063" x="4429125" y="5830888"/>
          <p14:tracePt t="276080" x="4473575" y="5830888"/>
          <p14:tracePt t="276096" x="4510088" y="5830888"/>
          <p14:tracePt t="276114" x="4572000" y="5830888"/>
          <p14:tracePt t="276130" x="4598988" y="5830888"/>
          <p14:tracePt t="276147" x="4633913" y="5830888"/>
          <p14:tracePt t="276164" x="4679950" y="5822950"/>
          <p14:tracePt t="276180" x="4714875" y="5813425"/>
          <p14:tracePt t="276197" x="4751388" y="5803900"/>
          <p14:tracePt t="276213" x="4795838" y="5795963"/>
          <p14:tracePt t="276230" x="4830763" y="5786438"/>
          <p14:tracePt t="276247" x="4867275" y="5776913"/>
          <p14:tracePt t="276263" x="4884738" y="5768975"/>
          <p14:tracePt t="276296" x="4902200" y="5768975"/>
          <p14:tracePt t="276314" x="4919663" y="5759450"/>
          <p14:tracePt t="276331" x="4919663" y="5751513"/>
          <p14:tracePt t="276347" x="4929188" y="5751513"/>
          <p14:tracePt t="276364" x="4938713" y="5751513"/>
          <p14:tracePt t="276648" x="4946650" y="5741988"/>
          <p14:tracePt t="276682" x="4946650" y="5732463"/>
          <p14:tracePt t="276698" x="4956175" y="5732463"/>
          <p14:tracePt t="276731" x="4965700" y="5724525"/>
        </p14:tracePtLst>
      </p14:laserTraceLst>
    </p:ext>
    <p:ext uri="{E180D4A7-C9FB-4DFB-919C-405C955672EB}">
      <p14:showEvtLst xmlns:p14="http://schemas.microsoft.com/office/powerpoint/2010/main">
        <p14:playEvt time="8" objId="15"/>
        <p14:playEvt time="277786" objId="15"/>
        <p14:stopEvt time="277790" objId="15"/>
      </p14:showEvt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Rodapé 4"/>
          <p:cNvSpPr txBox="1">
            <a:spLocks/>
          </p:cNvSpPr>
          <p:nvPr/>
        </p:nvSpPr>
        <p:spPr>
          <a:xfrm>
            <a:off x="3134544" y="6381328"/>
            <a:ext cx="2895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dirty="0" smtClean="0"/>
              <a:t>Sessão 19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7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16832"/>
                <a:ext cx="8229600" cy="4525963"/>
              </a:xfrm>
            </p:spPr>
            <p:txBody>
              <a:bodyPr/>
              <a:lstStyle/>
              <a:p>
                <a:r>
                  <a:rPr lang="en-US" altLang="pt-BR" sz="2400" dirty="0" smtClean="0"/>
                  <a:t>Uma </a:t>
                </a:r>
                <a:r>
                  <a:rPr lang="en-US" altLang="pt-BR" sz="2400" dirty="0" err="1" smtClean="0"/>
                  <a:t>opção</a:t>
                </a:r>
                <a:r>
                  <a:rPr lang="en-US" altLang="pt-BR" sz="2400" dirty="0" smtClean="0"/>
                  <a:t> de shrinkage </a:t>
                </a:r>
                <a:r>
                  <a:rPr lang="en-US" altLang="pt-BR" sz="2400" dirty="0" err="1" smtClean="0"/>
                  <a:t>uniforme</a:t>
                </a:r>
                <a:r>
                  <a:rPr lang="en-US" altLang="pt-BR" sz="2400" dirty="0" smtClean="0"/>
                  <a:t> é </a:t>
                </a:r>
                <a:r>
                  <a:rPr lang="en-US" altLang="pt-BR" sz="2400" dirty="0" err="1" smtClean="0"/>
                  <a:t>calculada</a:t>
                </a:r>
                <a:r>
                  <a:rPr lang="en-US" altLang="pt-BR" sz="2400" dirty="0" smtClean="0"/>
                  <a:t> </a:t>
                </a:r>
                <a:r>
                  <a:rPr lang="en-US" altLang="pt-BR" sz="2400" dirty="0" err="1" smtClean="0"/>
                  <a:t>por</a:t>
                </a:r>
                <a:r>
                  <a:rPr lang="en-US" altLang="pt-BR" sz="2400" dirty="0" smtClean="0"/>
                  <a:t>:</a:t>
                </a:r>
              </a:p>
              <a:p>
                <a:endParaRPr lang="en-US" altLang="pt-BR" sz="2400" dirty="0"/>
              </a:p>
              <a:p>
                <a:r>
                  <a:rPr lang="en-US" altLang="pt-BR" sz="2400" dirty="0" err="1" smtClean="0"/>
                  <a:t>Em</a:t>
                </a:r>
                <a:r>
                  <a:rPr lang="en-US" altLang="pt-BR" sz="2400" dirty="0" smtClean="0"/>
                  <a:t> </a:t>
                </a:r>
                <a:r>
                  <a:rPr lang="en-US" altLang="pt-BR" sz="2400" dirty="0" err="1" smtClean="0"/>
                  <a:t>que</a:t>
                </a:r>
                <a:r>
                  <a:rPr lang="en-US" altLang="pt-BR" sz="2400" dirty="0" smtClean="0"/>
                  <a:t>     é a </a:t>
                </a:r>
                <a:r>
                  <a:rPr lang="en-US" altLang="pt-BR" sz="2400" dirty="0" err="1" smtClean="0"/>
                  <a:t>estatística</a:t>
                </a:r>
                <a:r>
                  <a:rPr lang="en-US" altLang="pt-BR" sz="2400" dirty="0" smtClean="0"/>
                  <a:t> de </a:t>
                </a:r>
                <a:r>
                  <a:rPr lang="en-US" altLang="pt-BR" sz="2400" dirty="0" err="1" smtClean="0"/>
                  <a:t>razão</a:t>
                </a:r>
                <a:r>
                  <a:rPr lang="en-US" altLang="pt-BR" sz="2400" dirty="0" smtClean="0"/>
                  <a:t> de </a:t>
                </a:r>
                <a:r>
                  <a:rPr lang="en-US" altLang="pt-BR" sz="2400" dirty="0" err="1" smtClean="0"/>
                  <a:t>verossimilhanças</a:t>
                </a:r>
                <a:r>
                  <a:rPr lang="en-US" altLang="pt-BR" sz="2400" dirty="0" smtClean="0"/>
                  <a:t> e </a:t>
                </a:r>
                <a:r>
                  <a:rPr lang="en-US" altLang="pt-BR" sz="2400" i="1" dirty="0" err="1" smtClean="0"/>
                  <a:t>df</a:t>
                </a:r>
                <a:r>
                  <a:rPr lang="en-US" altLang="pt-BR" sz="2400" i="1" dirty="0" smtClean="0"/>
                  <a:t> </a:t>
                </a:r>
                <a:r>
                  <a:rPr lang="en-US" altLang="pt-BR" sz="2400" dirty="0" err="1" smtClean="0"/>
                  <a:t>são</a:t>
                </a:r>
                <a:r>
                  <a:rPr lang="en-US" altLang="pt-BR" sz="2400" dirty="0" smtClean="0"/>
                  <a:t> </a:t>
                </a:r>
                <a:r>
                  <a:rPr lang="en-US" altLang="pt-BR" sz="2400" dirty="0" err="1" smtClean="0"/>
                  <a:t>os</a:t>
                </a:r>
                <a:r>
                  <a:rPr lang="en-US" altLang="pt-BR" sz="2400" dirty="0" smtClean="0"/>
                  <a:t> </a:t>
                </a:r>
                <a:r>
                  <a:rPr lang="en-US" altLang="pt-BR" sz="2400" dirty="0" err="1" smtClean="0"/>
                  <a:t>graus</a:t>
                </a:r>
                <a:r>
                  <a:rPr lang="en-US" altLang="pt-BR" sz="2400" dirty="0" smtClean="0"/>
                  <a:t> de </a:t>
                </a:r>
                <a:r>
                  <a:rPr lang="en-US" altLang="pt-BR" sz="2400" dirty="0" err="1" smtClean="0"/>
                  <a:t>liberdade</a:t>
                </a:r>
                <a:r>
                  <a:rPr lang="en-US" altLang="pt-BR" sz="2400" dirty="0" smtClean="0"/>
                  <a:t> do </a:t>
                </a:r>
                <a:r>
                  <a:rPr lang="en-US" altLang="pt-BR" sz="2400" dirty="0" err="1" smtClean="0"/>
                  <a:t>modelo</a:t>
                </a:r>
                <a:r>
                  <a:rPr lang="en-US" altLang="pt-BR" sz="2400" dirty="0" smtClean="0"/>
                  <a:t>.</a:t>
                </a:r>
                <a:endParaRPr lang="en-US" altLang="pt-BR" sz="2400" dirty="0"/>
              </a:p>
              <a:p>
                <a:r>
                  <a:rPr lang="en-US" altLang="pt-BR" sz="2400" dirty="0" err="1" smtClean="0"/>
                  <a:t>Outra</a:t>
                </a:r>
                <a:r>
                  <a:rPr lang="en-US" altLang="pt-BR" sz="2400" dirty="0" smtClean="0"/>
                  <a:t> </a:t>
                </a:r>
                <a:r>
                  <a:rPr lang="en-US" altLang="pt-BR" sz="2400" dirty="0" err="1"/>
                  <a:t>opção</a:t>
                </a:r>
                <a:r>
                  <a:rPr lang="en-US" altLang="pt-BR" sz="2400" dirty="0"/>
                  <a:t> </a:t>
                </a:r>
                <a:r>
                  <a:rPr lang="en-US" altLang="pt-BR" sz="2400" dirty="0" err="1"/>
                  <a:t>seria</a:t>
                </a:r>
                <a:r>
                  <a:rPr lang="en-US" altLang="pt-BR" sz="2400" dirty="0"/>
                  <a:t> </a:t>
                </a:r>
                <a:r>
                  <a:rPr lang="en-US" altLang="pt-BR" sz="2400" dirty="0" smtClean="0"/>
                  <a:t>utilizer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0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pt-BR" altLang="pt-BR" sz="2000" i="1">
                            <a:latin typeface="Cambria Math" panose="02040503050406030204" pitchFamily="18" charset="0"/>
                          </a:rPr>
                          <m:t>𝑜𝑣𝑒𝑟𝑎𝑙𝑙</m:t>
                        </m:r>
                      </m:sub>
                    </m:sSub>
                  </m:oMath>
                </a14:m>
                <a:r>
                  <a:rPr lang="en-US" altLang="pt-BR" sz="2000" dirty="0" smtClean="0"/>
                  <a:t> </a:t>
                </a:r>
                <a:r>
                  <a:rPr lang="en-US" altLang="pt-BR" sz="2400" dirty="0"/>
                  <a:t>obtido </a:t>
                </a:r>
                <a:r>
                  <a:rPr lang="en-US" altLang="pt-BR" sz="2400" dirty="0" err="1"/>
                  <a:t>na</a:t>
                </a:r>
                <a:r>
                  <a:rPr lang="en-US" altLang="pt-BR" sz="2400" dirty="0"/>
                  <a:t> </a:t>
                </a:r>
                <a:r>
                  <a:rPr lang="en-US" altLang="pt-BR" sz="2400" dirty="0" err="1"/>
                  <a:t>calibração</a:t>
                </a:r>
                <a:r>
                  <a:rPr lang="en-US" altLang="pt-BR" sz="2400" dirty="0"/>
                  <a:t> da </a:t>
                </a:r>
                <a:r>
                  <a:rPr lang="en-US" altLang="pt-BR" sz="2400" dirty="0" err="1"/>
                  <a:t>validade</a:t>
                </a:r>
                <a:r>
                  <a:rPr lang="en-US" altLang="pt-BR" sz="2400" dirty="0"/>
                  <a:t> </a:t>
                </a:r>
                <a:r>
                  <a:rPr lang="en-US" altLang="pt-BR" sz="2400" dirty="0" err="1"/>
                  <a:t>interna</a:t>
                </a:r>
                <a:r>
                  <a:rPr lang="en-US" altLang="pt-BR" sz="2400" dirty="0"/>
                  <a:t> (bootstrap).</a:t>
                </a:r>
              </a:p>
              <a:p>
                <a:endParaRPr lang="en-US" altLang="pt-BR" sz="2400" dirty="0" smtClean="0"/>
              </a:p>
              <a:p>
                <a:endParaRPr lang="en-US" altLang="pt-BR" sz="2400" dirty="0" smtClean="0"/>
              </a:p>
              <a:p>
                <a:pPr marL="0" indent="0">
                  <a:buNone/>
                </a:pPr>
                <a:endParaRPr lang="en-US" altLang="pt-BR" sz="2400" dirty="0" smtClean="0"/>
              </a:p>
            </p:txBody>
          </p:sp>
        </mc:Choice>
        <mc:Fallback xmlns="">
          <p:sp>
            <p:nvSpPr>
              <p:cNvPr id="6147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16832"/>
                <a:ext cx="8229600" cy="4525963"/>
              </a:xfrm>
              <a:blipFill rotWithShape="0">
                <a:blip r:embed="rId5"/>
                <a:stretch>
                  <a:fillRect l="-963" t="-1077" r="-44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61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5A0526-8DA6-4EA4-B049-4717BAA0A26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r>
              <a:rPr lang="en-US" altLang="pt-BR" sz="2000" b="1" dirty="0" smtClean="0"/>
              <a:t>2. </a:t>
            </a:r>
            <a:r>
              <a:rPr lang="en-US" altLang="pt-BR" sz="2000" b="1" dirty="0" err="1" smtClean="0"/>
              <a:t>Métodos</a:t>
            </a:r>
            <a:r>
              <a:rPr lang="en-US" altLang="pt-BR" sz="2000" b="1" dirty="0" smtClean="0"/>
              <a:t> de Shrinkage (Cap 13)</a:t>
            </a:r>
          </a:p>
        </p:txBody>
      </p:sp>
      <p:sp>
        <p:nvSpPr>
          <p:cNvPr id="7" name="Título 2"/>
          <p:cNvSpPr txBox="1">
            <a:spLocks/>
          </p:cNvSpPr>
          <p:nvPr/>
        </p:nvSpPr>
        <p:spPr bwMode="auto">
          <a:xfrm>
            <a:off x="652773" y="620688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sz="2800" b="1" dirty="0" smtClean="0"/>
              <a:t>1. Shrinkage </a:t>
            </a:r>
            <a:r>
              <a:rPr lang="en-US" altLang="pt-BR" sz="2800" b="1" dirty="0" err="1" smtClean="0"/>
              <a:t>uniforme</a:t>
            </a:r>
            <a:endParaRPr lang="en-US" altLang="pt-BR" sz="2800" b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38141" y="2474578"/>
            <a:ext cx="3185987" cy="34429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07704" y="2906626"/>
            <a:ext cx="250979" cy="288032"/>
          </a:xfrm>
          <a:prstGeom prst="rect">
            <a:avLst/>
          </a:prstGeom>
        </p:spPr>
      </p:pic>
      <p:sp>
        <p:nvSpPr>
          <p:cNvPr id="10" name="Espaço Reservado para Data 3"/>
          <p:cNvSpPr txBox="1">
            <a:spLocks/>
          </p:cNvSpPr>
          <p:nvPr/>
        </p:nvSpPr>
        <p:spPr>
          <a:xfrm>
            <a:off x="467544" y="6381328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mtClean="0"/>
              <a:t>2015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1678771" y="5344842"/>
                <a:ext cx="2571730" cy="3173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𝑜𝑟𝑖𝑔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pt-BR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BR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̂"/>
                              <m:ctrlPr>
                                <a:rPr lang="pt-BR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BR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</m:acc>
                        </m:e>
                        <m:sup>
                          <m:r>
                            <a:rPr lang="pt-BR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pt-BR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pt-BR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8771" y="5344842"/>
                <a:ext cx="2571730" cy="317395"/>
              </a:xfrm>
              <a:prstGeom prst="rect">
                <a:avLst/>
              </a:prstGeom>
              <a:blipFill rotWithShape="0">
                <a:blip r:embed="rId8"/>
                <a:stretch>
                  <a:fillRect l="-1422" t="-13462" r="-1659" b="-2692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ixaDeTexto 13"/>
              <p:cNvSpPr txBox="1"/>
              <p:nvPr/>
            </p:nvSpPr>
            <p:spPr>
              <a:xfrm>
                <a:off x="1694256" y="5888124"/>
                <a:ext cx="2107372" cy="2673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pt-BR" sz="1600" b="0" i="1" smtClean="0">
                              <a:latin typeface="Cambria Math" panose="02040503050406030204" pitchFamily="18" charset="0"/>
                            </a:rPr>
                            <m:t>𝑜𝑣𝑒𝑟𝑎𝑙𝑙</m:t>
                          </m:r>
                        </m:sub>
                      </m:sSub>
                      <m:r>
                        <a:rPr lang="pt-BR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pt-BR" sz="1600" b="0" i="1" smtClean="0">
                          <a:latin typeface="Cambria Math" panose="02040503050406030204" pitchFamily="18" charset="0"/>
                        </a:rPr>
                        <m:t>é</m:t>
                      </m:r>
                      <m:r>
                        <a:rPr lang="pt-BR" sz="1600" b="0" i="1" smtClean="0">
                          <a:latin typeface="Cambria Math" panose="02040503050406030204" pitchFamily="18" charset="0"/>
                        </a:rPr>
                        <m:t>𝑑𝑖𝑎</m:t>
                      </m:r>
                      <m:r>
                        <a:rPr lang="pt-BR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pt-BR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d>
                            <m:dPr>
                              <m:ctrlPr>
                                <a:rPr lang="pt-B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t-BR" sz="1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sup>
                      </m:sSup>
                      <m:r>
                        <a:rPr lang="pt-BR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 xmlns="">
          <p:sp>
            <p:nvSpPr>
              <p:cNvPr id="14" name="CaixaDe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4256" y="5888124"/>
                <a:ext cx="2107372" cy="267317"/>
              </a:xfrm>
              <a:prstGeom prst="rect">
                <a:avLst/>
              </a:prstGeom>
              <a:blipFill rotWithShape="0">
                <a:blip r:embed="rId9"/>
                <a:stretch>
                  <a:fillRect l="-578" r="-1445" b="-2954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tângulo 8"/>
              <p:cNvSpPr/>
              <p:nvPr/>
            </p:nvSpPr>
            <p:spPr>
              <a:xfrm>
                <a:off x="5508104" y="4936176"/>
                <a:ext cx="156247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altLang="pt-BR" sz="2000" b="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pt-BR" altLang="pt-BR" sz="2000" b="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altLang="pt-B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sz="2000" b="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pt-BR" altLang="pt-BR" sz="2000" b="0" i="1">
                              <a:latin typeface="Cambria Math" panose="02040503050406030204" pitchFamily="18" charset="0"/>
                            </a:rPr>
                            <m:t>𝑜𝑣𝑒𝑟𝑎𝑙𝑙</m:t>
                          </m:r>
                        </m:sub>
                      </m:sSub>
                    </m:oMath>
                  </m:oMathPara>
                </a14:m>
                <a:endParaRPr lang="pt-BR" sz="2000" dirty="0"/>
              </a:p>
            </p:txBody>
          </p:sp>
        </mc:Choice>
        <mc:Fallback xmlns="">
          <p:sp>
            <p:nvSpPr>
              <p:cNvPr id="9" name="Retâ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936176"/>
                <a:ext cx="1562479" cy="400110"/>
              </a:xfrm>
              <a:prstGeom prst="rect">
                <a:avLst/>
              </a:prstGeom>
              <a:blipFill rotWithShape="0">
                <a:blip r:embed="rId10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tângulo 12"/>
              <p:cNvSpPr/>
              <p:nvPr/>
            </p:nvSpPr>
            <p:spPr>
              <a:xfrm>
                <a:off x="3334506" y="1490301"/>
                <a:ext cx="163750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altLang="pt-B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pt-BR" altLang="pt-B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𝑠h𝑟</m:t>
                          </m:r>
                        </m:sub>
                      </m:sSub>
                      <m:r>
                        <a:rPr lang="pt-BR" altLang="pt-B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pt-BR" altLang="pt-B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pt-BR" altLang="pt-B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pt-BR" altLang="pt-B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pt-BR" altLang="pt-BR" sz="200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tâ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4506" y="1490301"/>
                <a:ext cx="1637500" cy="400110"/>
              </a:xfrm>
              <a:prstGeom prst="rect">
                <a:avLst/>
              </a:prstGeom>
              <a:blipFill rotWithShape="0">
                <a:blip r:embed="rId11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tângulo 15"/>
          <p:cNvSpPr/>
          <p:nvPr/>
        </p:nvSpPr>
        <p:spPr>
          <a:xfrm>
            <a:off x="454217" y="1124744"/>
            <a:ext cx="12234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pt-BR" sz="2400" dirty="0" err="1">
                <a:latin typeface="+mn-lt"/>
                <a:cs typeface="+mn-cs"/>
              </a:rPr>
              <a:t>Ideia</a:t>
            </a:r>
            <a:r>
              <a:rPr lang="en-US" altLang="pt-BR" sz="2400" dirty="0">
                <a:latin typeface="+mn-lt"/>
                <a:cs typeface="+mn-cs"/>
              </a:rPr>
              <a:t>:</a:t>
            </a:r>
            <a:endParaRPr lang="pt-BR" sz="2400" dirty="0">
              <a:latin typeface="+mn-lt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ixaDeTexto 4"/>
              <p:cNvSpPr txBox="1"/>
              <p:nvPr/>
            </p:nvSpPr>
            <p:spPr>
              <a:xfrm>
                <a:off x="1732869" y="4506490"/>
                <a:ext cx="1595565" cy="288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sSup>
                        <m:sSup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5" name="CaixaDe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869" y="4506490"/>
                <a:ext cx="1595565" cy="288477"/>
              </a:xfrm>
              <a:prstGeom prst="rect">
                <a:avLst/>
              </a:prstGeom>
              <a:blipFill rotWithShape="0">
                <a:blip r:embed="rId12"/>
                <a:stretch>
                  <a:fillRect l="-2672" t="-6250" r="-2290" b="-3333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ixaDeTexto 17"/>
              <p:cNvSpPr txBox="1"/>
              <p:nvPr/>
            </p:nvSpPr>
            <p:spPr>
              <a:xfrm>
                <a:off x="1694256" y="4936176"/>
                <a:ext cx="1687770" cy="3173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̂"/>
                              <m:ctrlPr>
                                <a:rPr lang="pt-B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acc>
                        </m:e>
                        <m:sup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𝑜𝑟𝑖𝑔</m:t>
                          </m:r>
                        </m:sub>
                      </m:sSub>
                      <m:sSup>
                        <m:sSup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8" name="CaixaDe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4256" y="4936176"/>
                <a:ext cx="1687770" cy="317395"/>
              </a:xfrm>
              <a:prstGeom prst="rect">
                <a:avLst/>
              </a:prstGeom>
              <a:blipFill rotWithShape="0">
                <a:blip r:embed="rId13"/>
                <a:stretch>
                  <a:fillRect l="-2527" t="-13462" r="-1805" b="-2692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Seta para a direita 11"/>
          <p:cNvSpPr/>
          <p:nvPr/>
        </p:nvSpPr>
        <p:spPr>
          <a:xfrm>
            <a:off x="4619082" y="4885604"/>
            <a:ext cx="792088" cy="5166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have esquerda 16"/>
          <p:cNvSpPr/>
          <p:nvPr/>
        </p:nvSpPr>
        <p:spPr>
          <a:xfrm>
            <a:off x="1534344" y="4534010"/>
            <a:ext cx="198525" cy="118662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4910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3865" x="571500" y="5000625"/>
          <p14:tracePt t="4616" x="561975" y="5000625"/>
          <p14:tracePt t="4648" x="561975" y="4991100"/>
          <p14:tracePt t="4699" x="554038" y="4991100"/>
          <p14:tracePt t="4732" x="554038" y="4983163"/>
          <p14:tracePt t="4749" x="544513" y="4973638"/>
          <p14:tracePt t="4765" x="536575" y="4973638"/>
          <p14:tracePt t="4783" x="536575" y="4965700"/>
          <p14:tracePt t="4799" x="527050" y="4965700"/>
          <p14:tracePt t="4816" x="509588" y="4946650"/>
          <p14:tracePt t="4833" x="490538" y="4946650"/>
          <p14:tracePt t="4849" x="455613" y="4911725"/>
          <p14:tracePt t="4866" x="374650" y="4867275"/>
          <p14:tracePt t="4883" x="347663" y="4840288"/>
          <p14:tracePt t="4899" x="312738" y="4803775"/>
          <p14:tracePt t="4916" x="268288" y="4768850"/>
          <p14:tracePt t="4933" x="231775" y="4714875"/>
          <p14:tracePt t="4949" x="187325" y="4643438"/>
          <p14:tracePt t="4966" x="107950" y="4500563"/>
          <p14:tracePt t="5317" x="0" y="2187575"/>
          <p14:tracePt t="5334" x="17463" y="2152650"/>
          <p14:tracePt t="5350" x="53975" y="2108200"/>
          <p14:tracePt t="5367" x="107950" y="2062163"/>
          <p14:tracePt t="5384" x="160338" y="2009775"/>
          <p14:tracePt t="5400" x="187325" y="1982788"/>
          <p14:tracePt t="5418" x="214313" y="1965325"/>
          <p14:tracePt t="5434" x="295275" y="1901825"/>
          <p14:tracePt t="5451" x="366713" y="1866900"/>
          <p14:tracePt t="5468" x="455613" y="1822450"/>
          <p14:tracePt t="5484" x="509588" y="1785938"/>
          <p14:tracePt t="5501" x="581025" y="1741488"/>
          <p14:tracePt t="5518" x="679450" y="1704975"/>
          <p14:tracePt t="5534" x="768350" y="1660525"/>
          <p14:tracePt t="5551" x="847725" y="1625600"/>
          <p14:tracePt t="5568" x="857250" y="1625600"/>
          <p14:tracePt t="7925" x="857250" y="1589088"/>
          <p14:tracePt t="7941" x="839788" y="1589088"/>
          <p14:tracePt t="7957" x="830263" y="1589088"/>
          <p14:tracePt t="8459" x="822325" y="1589088"/>
          <p14:tracePt t="8493" x="812800" y="1589088"/>
          <p14:tracePt t="8509" x="812800" y="1608138"/>
          <p14:tracePt t="8526" x="812800" y="1652588"/>
          <p14:tracePt t="8542" x="812800" y="1697038"/>
          <p14:tracePt t="8559" x="830263" y="1724025"/>
          <p14:tracePt t="8576" x="830263" y="1731963"/>
          <p14:tracePt t="8593" x="847725" y="1751013"/>
          <p14:tracePt t="9462" x="847725" y="1758950"/>
          <p14:tracePt t="9479" x="884238" y="1785938"/>
          <p14:tracePt t="9495" x="919163" y="1812925"/>
          <p14:tracePt t="9512" x="946150" y="1822450"/>
          <p14:tracePt t="9529" x="965200" y="1847850"/>
          <p14:tracePt t="9546" x="1000125" y="1866900"/>
          <p14:tracePt t="9562" x="1017588" y="1874838"/>
          <p14:tracePt t="9579" x="1044575" y="1884363"/>
          <p14:tracePt t="9596" x="1089025" y="1911350"/>
          <p14:tracePt t="9612" x="1125538" y="1911350"/>
          <p14:tracePt t="9629" x="1143000" y="1919288"/>
          <p14:tracePt t="9645" x="1169988" y="1919288"/>
          <p14:tracePt t="9662" x="1214438" y="1928813"/>
          <p14:tracePt t="9679" x="1303338" y="1938338"/>
          <p14:tracePt t="9695" x="1393825" y="1955800"/>
          <p14:tracePt t="9713" x="1465263" y="1973263"/>
          <p14:tracePt t="9729" x="1527175" y="1990725"/>
          <p14:tracePt t="9746" x="1554163" y="1990725"/>
          <p14:tracePt t="9762" x="1571625" y="1990725"/>
          <p14:tracePt t="9780" x="1643063" y="2009775"/>
          <p14:tracePt t="9796" x="1812925" y="2027238"/>
          <p14:tracePt t="9813" x="2027238" y="2071688"/>
          <p14:tracePt t="9830" x="2303463" y="2108200"/>
          <p14:tracePt t="9846" x="2517775" y="2133600"/>
          <p14:tracePt t="9863" x="2679700" y="2160588"/>
          <p14:tracePt t="9880" x="2776538" y="2170113"/>
          <p14:tracePt t="9896" x="2822575" y="2187575"/>
          <p14:tracePt t="9913" x="2847975" y="2197100"/>
          <p14:tracePt t="9930" x="2874963" y="2197100"/>
          <p14:tracePt t="9946" x="2901950" y="2205038"/>
          <p14:tracePt t="9964" x="2982913" y="2214563"/>
          <p14:tracePt t="9981" x="3036888" y="2224088"/>
          <p14:tracePt t="9996" x="3071813" y="2232025"/>
          <p14:tracePt t="10014" x="3089275" y="2232025"/>
          <p14:tracePt t="10030" x="3133725" y="2241550"/>
          <p14:tracePt t="10047" x="3205163" y="2251075"/>
          <p14:tracePt t="10064" x="3303588" y="2268538"/>
          <p14:tracePt t="10080" x="3384550" y="2268538"/>
          <p14:tracePt t="10096" x="3438525" y="2276475"/>
          <p14:tracePt t="10264" x="3446463" y="2276475"/>
          <p14:tracePt t="10281" x="3473450" y="2286000"/>
          <p14:tracePt t="10297" x="3517900" y="2286000"/>
          <p14:tracePt t="10314" x="3598863" y="2303463"/>
          <p14:tracePt t="10331" x="3670300" y="2303463"/>
          <p14:tracePt t="10348" x="3724275" y="2303463"/>
          <p14:tracePt t="10364" x="3732213" y="2303463"/>
          <p14:tracePt t="10415" x="3741738" y="2303463"/>
          <p14:tracePt t="10448" x="3751263" y="2303463"/>
          <p14:tracePt t="10582" x="3751263" y="2295525"/>
          <p14:tracePt t="10598" x="3687763" y="2268538"/>
          <p14:tracePt t="10615" x="3608388" y="2232025"/>
          <p14:tracePt t="10632" x="3517900" y="2214563"/>
          <p14:tracePt t="10648" x="3509963" y="2214563"/>
          <p14:tracePt t="11049" x="3544888" y="2197100"/>
          <p14:tracePt t="11067" x="3562350" y="2187575"/>
          <p14:tracePt t="11201" x="3571875" y="2187575"/>
          <p14:tracePt t="11216" x="3581400" y="2187575"/>
          <p14:tracePt t="11234" x="3589338" y="2187575"/>
          <p14:tracePt t="11267" x="3598863" y="2187575"/>
          <p14:tracePt t="11300" x="3608388" y="2197100"/>
          <p14:tracePt t="11350" x="3616325" y="2197100"/>
          <p14:tracePt t="11383" x="3625850" y="2197100"/>
          <p14:tracePt t="11401" x="3633788" y="2197100"/>
          <p14:tracePt t="11417" x="3643313" y="2197100"/>
          <p14:tracePt t="11535" x="3660775" y="2197100"/>
          <p14:tracePt t="11551" x="3670300" y="2197100"/>
          <p14:tracePt t="11735" x="3687763" y="2197100"/>
          <p14:tracePt t="11919" x="3705225" y="2197100"/>
          <p14:tracePt t="11969" x="3714750" y="2197100"/>
          <p14:tracePt t="12036" x="3741738" y="2197100"/>
          <p14:tracePt t="12053" x="3751263" y="2197100"/>
          <p14:tracePt t="12087" x="3768725" y="2205038"/>
          <p14:tracePt t="12120" x="3776663" y="2205038"/>
          <p14:tracePt t="12137" x="3786188" y="2214563"/>
          <p14:tracePt t="12152" x="3795713" y="2214563"/>
          <p14:tracePt t="12186" x="3803650" y="2214563"/>
          <p14:tracePt t="12437" x="3813175" y="2214563"/>
          <p14:tracePt t="12470" x="3822700" y="2214563"/>
          <p14:tracePt t="12487" x="3830638" y="2214563"/>
          <p14:tracePt t="12520" x="3840163" y="2214563"/>
          <p14:tracePt t="12571" x="3848100" y="2214563"/>
          <p14:tracePt t="12888" x="3894138" y="2214563"/>
          <p14:tracePt t="12904" x="3929063" y="2214563"/>
          <p14:tracePt t="12921" x="3973513" y="2214563"/>
          <p14:tracePt t="12938" x="4017963" y="2205038"/>
          <p14:tracePt t="12955" x="4062413" y="2197100"/>
          <p14:tracePt t="12972" x="4081463" y="2187575"/>
          <p14:tracePt t="12988" x="4108450" y="2187575"/>
          <p14:tracePt t="13005" x="4125913" y="2179638"/>
          <p14:tracePt t="13022" x="4152900" y="2179638"/>
          <p14:tracePt t="13038" x="4170363" y="2179638"/>
          <p14:tracePt t="13055" x="4187825" y="2179638"/>
          <p14:tracePt t="13072" x="4214813" y="2179638"/>
          <p14:tracePt t="13088" x="4241800" y="2179638"/>
          <p14:tracePt t="13105" x="4268788" y="2179638"/>
          <p14:tracePt t="13122" x="4286250" y="2179638"/>
          <p14:tracePt t="13139" x="4295775" y="2179638"/>
          <p14:tracePt t="13155" x="4303713" y="2179638"/>
          <p14:tracePt t="13173" x="4322763" y="2179638"/>
          <p14:tracePt t="13189" x="4348163" y="2179638"/>
          <p14:tracePt t="13206" x="4357688" y="2179638"/>
          <p14:tracePt t="13222" x="4375150" y="2179638"/>
          <p14:tracePt t="13239" x="4384675" y="2179638"/>
          <p14:tracePt t="13256" x="4402138" y="2179638"/>
          <p14:tracePt t="13272" x="4429125" y="2179638"/>
          <p14:tracePt t="13289" x="4438650" y="2179638"/>
          <p14:tracePt t="13322" x="4446588" y="2170113"/>
          <p14:tracePt t="13339" x="4446588" y="2160588"/>
          <p14:tracePt t="13356" x="4456113" y="2133600"/>
          <p14:tracePt t="13373" x="4456113" y="2108200"/>
          <p14:tracePt t="13389" x="4456113" y="2089150"/>
          <p14:tracePt t="13406" x="4456113" y="2071688"/>
          <p14:tracePt t="13423" x="4456113" y="2062163"/>
          <p14:tracePt t="13439" x="4456113" y="2054225"/>
          <p14:tracePt t="13456" x="4456113" y="2044700"/>
          <p14:tracePt t="13472" x="4456113" y="2036763"/>
          <p14:tracePt t="13490" x="4456113" y="2017713"/>
          <p14:tracePt t="13506" x="4446588" y="2009775"/>
          <p14:tracePt t="13523" x="4429125" y="1990725"/>
          <p14:tracePt t="13539" x="4402138" y="1982788"/>
          <p14:tracePt t="13556" x="4394200" y="1965325"/>
          <p14:tracePt t="13558" x="4384675" y="1955800"/>
          <p14:tracePt t="13573" x="4375150" y="1955800"/>
          <p14:tracePt t="13590" x="4357688" y="1938338"/>
          <p14:tracePt t="13607" x="4348163" y="1928813"/>
          <p14:tracePt t="13640" x="4330700" y="1928813"/>
          <p14:tracePt t="13657" x="4322763" y="1928813"/>
          <p14:tracePt t="13690" x="4303713" y="1928813"/>
          <p14:tracePt t="13707" x="4295775" y="1928813"/>
          <p14:tracePt t="13723" x="4276725" y="1928813"/>
          <p14:tracePt t="13741" x="4251325" y="1938338"/>
          <p14:tracePt t="13757" x="4224338" y="1946275"/>
          <p14:tracePt t="13774" x="4205288" y="1982788"/>
          <p14:tracePt t="13791" x="4197350" y="2009775"/>
          <p14:tracePt t="13807" x="4179888" y="2044700"/>
          <p14:tracePt t="13824" x="4179888" y="2062163"/>
          <p14:tracePt t="13840" x="4179888" y="2081213"/>
          <p14:tracePt t="13857" x="4179888" y="2089150"/>
          <p14:tracePt t="13874" x="4179888" y="2098675"/>
          <p14:tracePt t="13891" x="4179888" y="2116138"/>
          <p14:tracePt t="13908" x="4179888" y="2125663"/>
          <p14:tracePt t="13924" x="4187825" y="2133600"/>
          <p14:tracePt t="13942" x="4205288" y="2152650"/>
          <p14:tracePt t="13957" x="4214813" y="2152650"/>
          <p14:tracePt t="13975" x="4232275" y="2160588"/>
          <p14:tracePt t="13991" x="4259263" y="2170113"/>
          <p14:tracePt t="14008" x="4286250" y="2170113"/>
          <p14:tracePt t="14024" x="4295775" y="2170113"/>
          <p14:tracePt t="14041" x="4322763" y="2170113"/>
          <p14:tracePt t="14058" x="4330700" y="2170113"/>
          <p14:tracePt t="14075" x="4340225" y="2170113"/>
          <p14:tracePt t="14091" x="4348163" y="2160588"/>
          <p14:tracePt t="14108" x="4357688" y="2152650"/>
          <p14:tracePt t="14124" x="4357688" y="2133600"/>
          <p14:tracePt t="14142" x="4367213" y="2116138"/>
          <p14:tracePt t="14158" x="4367213" y="2108200"/>
          <p14:tracePt t="14175" x="4375150" y="2089150"/>
          <p14:tracePt t="14225" x="4375150" y="2081213"/>
          <p14:tracePt t="14258" x="4375150" y="2071688"/>
          <p14:tracePt t="14275" x="4375150" y="2062163"/>
          <p14:tracePt t="14292" x="4375150" y="2054225"/>
          <p14:tracePt t="14308" x="4367213" y="2036763"/>
          <p14:tracePt t="14325" x="4357688" y="2036763"/>
          <p14:tracePt t="14342" x="4357688" y="2017713"/>
          <p14:tracePt t="14359" x="4357688" y="2009775"/>
          <p14:tracePt t="14375" x="4348163" y="2000250"/>
          <p14:tracePt t="14408" x="4330700" y="2000250"/>
          <p14:tracePt t="14426" x="4322763" y="2000250"/>
          <p14:tracePt t="14442" x="4313238" y="2000250"/>
          <p14:tracePt t="14458" x="4303713" y="2000250"/>
          <p14:tracePt t="14476" x="4295775" y="2000250"/>
          <p14:tracePt t="14493" x="4286250" y="2000250"/>
          <p14:tracePt t="14509" x="4268788" y="2000250"/>
          <p14:tracePt t="14526" x="4259263" y="2000250"/>
          <p14:tracePt t="14543" x="4251325" y="2009775"/>
          <p14:tracePt t="14559" x="4241800" y="2036763"/>
          <p14:tracePt t="14576" x="4241800" y="2054225"/>
          <p14:tracePt t="14593" x="4241800" y="2071688"/>
          <p14:tracePt t="14609" x="4241800" y="2098675"/>
          <p14:tracePt t="14626" x="4232275" y="2125663"/>
          <p14:tracePt t="14643" x="4232275" y="2152650"/>
          <p14:tracePt t="14659" x="4232275" y="2170113"/>
          <p14:tracePt t="14676" x="4232275" y="2179638"/>
          <p14:tracePt t="14693" x="4232275" y="2205038"/>
          <p14:tracePt t="14709" x="4232275" y="2214563"/>
          <p14:tracePt t="14726" x="4241800" y="2214563"/>
          <p14:tracePt t="14743" x="4251325" y="2232025"/>
          <p14:tracePt t="14760" x="4268788" y="2232025"/>
          <p14:tracePt t="14777" x="4295775" y="2251075"/>
          <p14:tracePt t="14793" x="4303713" y="2251075"/>
          <p14:tracePt t="14809" x="4322763" y="2251075"/>
          <p14:tracePt t="14827" x="4330700" y="2251075"/>
          <p14:tracePt t="14843" x="4348163" y="2251075"/>
          <p14:tracePt t="14860" x="4357688" y="2251075"/>
          <p14:tracePt t="14877" x="4375150" y="2251075"/>
          <p14:tracePt t="14894" x="4384675" y="2241550"/>
          <p14:tracePt t="14910" x="4384675" y="2205038"/>
          <p14:tracePt t="14927" x="4384675" y="2179638"/>
          <p14:tracePt t="14944" x="4384675" y="2152650"/>
          <p14:tracePt t="14960" x="4384675" y="2116138"/>
          <p14:tracePt t="14977" x="4384675" y="2098675"/>
          <p14:tracePt t="14994" x="4375150" y="2081213"/>
          <p14:tracePt t="15010" x="4375150" y="2062163"/>
          <p14:tracePt t="15027" x="4367213" y="2054225"/>
          <p14:tracePt t="15044" x="4367213" y="2044700"/>
          <p14:tracePt t="15060" x="4357688" y="2027238"/>
          <p14:tracePt t="15094" x="4348163" y="2017713"/>
          <p14:tracePt t="15111" x="4330700" y="2017713"/>
          <p14:tracePt t="15127" x="4322763" y="2017713"/>
          <p14:tracePt t="15145" x="4322763" y="2009775"/>
          <p14:tracePt t="15160" x="4313238" y="2009775"/>
          <p14:tracePt t="15177" x="4303713" y="2009775"/>
          <p14:tracePt t="15194" x="4295775" y="2009775"/>
          <p14:tracePt t="15227" x="4276725" y="2009775"/>
          <p14:tracePt t="15244" x="4268788" y="2009775"/>
          <p14:tracePt t="15260" x="4251325" y="2009775"/>
          <p14:tracePt t="15278" x="4241800" y="2009775"/>
          <p14:tracePt t="15295" x="4232275" y="2009775"/>
          <p14:tracePt t="15311" x="4214813" y="2009775"/>
          <p14:tracePt t="15328" x="4205288" y="2044700"/>
          <p14:tracePt t="15345" x="4205288" y="2062163"/>
          <p14:tracePt t="15361" x="4205288" y="2081213"/>
          <p14:tracePt t="15378" x="4205288" y="2116138"/>
          <p14:tracePt t="15395" x="4205288" y="2125663"/>
          <p14:tracePt t="15411" x="4205288" y="2143125"/>
          <p14:tracePt t="15428" x="4214813" y="2152650"/>
          <p14:tracePt t="15445" x="4224338" y="2160588"/>
          <p14:tracePt t="15461" x="4224338" y="2170113"/>
          <p14:tracePt t="15495" x="4241800" y="2179638"/>
          <p14:tracePt t="15512" x="4241800" y="2187575"/>
          <p14:tracePt t="15529" x="4251325" y="2197100"/>
          <p14:tracePt t="15545" x="4259263" y="2197100"/>
          <p14:tracePt t="15579" x="4276725" y="2205038"/>
          <p14:tracePt t="15596" x="4286250" y="2205038"/>
          <p14:tracePt t="15612" x="4303713" y="2205038"/>
          <p14:tracePt t="15628" x="4313238" y="2205038"/>
          <p14:tracePt t="15645" x="4330700" y="2205038"/>
          <p14:tracePt t="15662" x="4348163" y="2197100"/>
          <p14:tracePt t="15679" x="4357688" y="2187575"/>
          <p14:tracePt t="15696" x="4357688" y="2179638"/>
          <p14:tracePt t="15712" x="4357688" y="2170113"/>
          <p14:tracePt t="15729" x="4357688" y="2152650"/>
          <p14:tracePt t="15745" x="4357688" y="2133600"/>
          <p14:tracePt t="15762" x="4357688" y="2116138"/>
          <p14:tracePt t="15779" x="4357688" y="2098675"/>
          <p14:tracePt t="15796" x="4348163" y="2081213"/>
          <p14:tracePt t="15813" x="4340225" y="2054225"/>
          <p14:tracePt t="15846" x="4322763" y="2044700"/>
          <p14:tracePt t="15896" x="4303713" y="2009775"/>
          <p14:tracePt t="15946" x="4295775" y="2000250"/>
          <p14:tracePt t="15996" x="4295775" y="1990725"/>
          <p14:tracePt t="16047" x="4286250" y="1990725"/>
          <p14:tracePt t="16063" x="4276725" y="1982788"/>
          <p14:tracePt t="16080" x="4268788" y="1982788"/>
          <p14:tracePt t="16113" x="4259263" y="1982788"/>
          <p14:tracePt t="16130" x="4251325" y="1982788"/>
          <p14:tracePt t="16147" x="4241800" y="1982788"/>
          <p14:tracePt t="16164" x="4232275" y="1982788"/>
          <p14:tracePt t="16197" x="4214813" y="1990725"/>
          <p14:tracePt t="16214" x="4214813" y="2000250"/>
          <p14:tracePt t="16230" x="4214813" y="2009775"/>
          <p14:tracePt t="16247" x="4205288" y="2009775"/>
          <p14:tracePt t="16264" x="4205288" y="2027238"/>
          <p14:tracePt t="17317" x="4197350" y="2027238"/>
          <p14:tracePt t="18402" x="4197350" y="2036763"/>
          <p14:tracePt t="18420" x="4197350" y="2062163"/>
          <p14:tracePt t="18436" x="4197350" y="2081213"/>
          <p14:tracePt t="18453" x="4197350" y="2098675"/>
          <p14:tracePt t="18469" x="4197350" y="2108200"/>
          <p14:tracePt t="18487" x="4205288" y="2125663"/>
          <p14:tracePt t="18519" x="4214813" y="2133600"/>
          <p14:tracePt t="18537" x="4224338" y="2143125"/>
          <p14:tracePt t="18553" x="4224338" y="2160588"/>
          <p14:tracePt t="18587" x="4232275" y="2170113"/>
          <p14:tracePt t="18603" x="4232275" y="2179638"/>
          <p14:tracePt t="18704" x="4241800" y="2187575"/>
          <p14:tracePt t="18720" x="4251325" y="2197100"/>
          <p14:tracePt t="18787" x="4259263" y="2197100"/>
          <p14:tracePt t="18871" x="4268788" y="2197100"/>
          <p14:tracePt t="18938" x="4276725" y="2197100"/>
          <p14:tracePt t="19155" x="4286250" y="2197100"/>
          <p14:tracePt t="22898" x="4286250" y="2187575"/>
          <p14:tracePt t="22916" x="4286250" y="2179638"/>
          <p14:tracePt t="22949" x="4276725" y="2179638"/>
          <p14:tracePt t="22965" x="4268788" y="2170113"/>
          <p14:tracePt t="24136" x="4276725" y="2170113"/>
          <p14:tracePt t="24152" x="4303713" y="2133600"/>
          <p14:tracePt t="24169" x="4340225" y="2108200"/>
          <p14:tracePt t="24186" x="4357688" y="2081213"/>
          <p14:tracePt t="24203" x="4357688" y="2071688"/>
          <p14:tracePt t="24219" x="4367213" y="2071688"/>
          <p14:tracePt t="24437" x="4367213" y="2062163"/>
          <p14:tracePt t="24452" x="4367213" y="2044700"/>
          <p14:tracePt t="24470" x="4384675" y="2027238"/>
          <p14:tracePt t="24487" x="4384675" y="2017713"/>
          <p14:tracePt t="24503" x="4402138" y="2000250"/>
          <p14:tracePt t="24520" x="4419600" y="1990725"/>
          <p14:tracePt t="24537" x="4446588" y="1973263"/>
          <p14:tracePt t="24553" x="4465638" y="1965325"/>
          <p14:tracePt t="24570" x="4473575" y="1965325"/>
          <p14:tracePt t="24587" x="4491038" y="1955800"/>
          <p14:tracePt t="24603" x="4518025" y="1946275"/>
          <p14:tracePt t="24620" x="4527550" y="1938338"/>
          <p14:tracePt t="24637" x="4554538" y="1938338"/>
          <p14:tracePt t="24653" x="4572000" y="1938338"/>
          <p14:tracePt t="24670" x="4581525" y="1928813"/>
          <p14:tracePt t="24687" x="4598988" y="1928813"/>
          <p14:tracePt t="24703" x="4616450" y="1928813"/>
          <p14:tracePt t="24720" x="4625975" y="1928813"/>
          <p14:tracePt t="24738" x="4652963" y="1928813"/>
          <p14:tracePt t="24754" x="4670425" y="1928813"/>
          <p14:tracePt t="24771" x="4697413" y="1919288"/>
          <p14:tracePt t="24787" x="4714875" y="1919288"/>
          <p14:tracePt t="24820" x="4724400" y="1911350"/>
          <p14:tracePt t="24854" x="4741863" y="1911350"/>
          <p14:tracePt t="24870" x="4751388" y="1911350"/>
          <p14:tracePt t="24904" x="4759325" y="1911350"/>
          <p14:tracePt t="24921" x="4768850" y="1911350"/>
          <p14:tracePt t="24955" x="4795838" y="1911350"/>
          <p14:tracePt t="24988" x="4813300" y="1911350"/>
          <p14:tracePt t="25004" x="4822825" y="1911350"/>
          <p14:tracePt t="25021" x="4830763" y="1911350"/>
          <p14:tracePt t="25038" x="4848225" y="1911350"/>
          <p14:tracePt t="25088" x="4857750" y="1911350"/>
          <p14:tracePt t="25139" x="4875213" y="1911350"/>
          <p14:tracePt t="25172" x="4884738" y="1911350"/>
          <p14:tracePt t="25188" x="4902200" y="1919288"/>
          <p14:tracePt t="25204" x="4911725" y="1928813"/>
          <p14:tracePt t="25221" x="4911725" y="1938338"/>
          <p14:tracePt t="25239" x="4919663" y="1965325"/>
          <p14:tracePt t="25256" x="4929188" y="1973263"/>
          <p14:tracePt t="25272" x="4929188" y="1990725"/>
          <p14:tracePt t="25289" x="4929188" y="2017713"/>
          <p14:tracePt t="25305" x="4938713" y="2027238"/>
          <p14:tracePt t="25322" x="4938713" y="2044700"/>
          <p14:tracePt t="25339" x="4938713" y="2062163"/>
          <p14:tracePt t="25355" x="4938713" y="2071688"/>
          <p14:tracePt t="25372" x="4938713" y="2098675"/>
          <p14:tracePt t="25389" x="4938713" y="2108200"/>
          <p14:tracePt t="25405" x="4938713" y="2133600"/>
          <p14:tracePt t="25422" x="4938713" y="2143125"/>
          <p14:tracePt t="25439" x="4938713" y="2152650"/>
          <p14:tracePt t="25456" x="4929188" y="2170113"/>
          <p14:tracePt t="25472" x="4919663" y="2179638"/>
          <p14:tracePt t="25489" x="4902200" y="2197100"/>
          <p14:tracePt t="25506" x="4884738" y="2205038"/>
          <p14:tracePt t="25522" x="4875213" y="2214563"/>
          <p14:tracePt t="25540" x="4857750" y="2214563"/>
          <p14:tracePt t="25556" x="4848225" y="2224088"/>
          <p14:tracePt t="25573" x="4822825" y="2224088"/>
          <p14:tracePt t="25590" x="4813300" y="2232025"/>
          <p14:tracePt t="25606" x="4795838" y="2232025"/>
          <p14:tracePt t="25623" x="4759325" y="2241550"/>
          <p14:tracePt t="25640" x="4741863" y="2241550"/>
          <p14:tracePt t="25657" x="4705350" y="2241550"/>
          <p14:tracePt t="25673" x="4679950" y="2241550"/>
          <p14:tracePt t="25690" x="4670425" y="2241550"/>
          <p14:tracePt t="25706" x="4652963" y="2241550"/>
          <p14:tracePt t="25723" x="4633913" y="2241550"/>
          <p14:tracePt t="25741" x="4625975" y="2241550"/>
          <p14:tracePt t="25756" x="4608513" y="2241550"/>
          <p14:tracePt t="25773" x="4598988" y="2232025"/>
          <p14:tracePt t="25790" x="4589463" y="2232025"/>
          <p14:tracePt t="25806" x="4581525" y="2224088"/>
          <p14:tracePt t="25823" x="4572000" y="2197100"/>
          <p14:tracePt t="25840" x="4572000" y="2187575"/>
          <p14:tracePt t="25856" x="4562475" y="2179638"/>
          <p14:tracePt t="25873" x="4562475" y="2160588"/>
          <p14:tracePt t="25891" x="4562475" y="2143125"/>
          <p14:tracePt t="25907" x="4562475" y="2133600"/>
          <p14:tracePt t="25923" x="4562475" y="2108200"/>
          <p14:tracePt t="25941" x="4562475" y="2098675"/>
          <p14:tracePt t="25957" x="4562475" y="2081213"/>
          <p14:tracePt t="25974" x="4562475" y="2071688"/>
          <p14:tracePt t="25991" x="4562475" y="2054225"/>
          <p14:tracePt t="26024" x="4562475" y="2044700"/>
          <p14:tracePt t="26042" x="4562475" y="2009775"/>
          <p14:tracePt t="26058" x="4562475" y="2000250"/>
          <p14:tracePt t="26075" x="4572000" y="1982788"/>
          <p14:tracePt t="26091" x="4581525" y="1973263"/>
          <p14:tracePt t="26107" x="4581525" y="1965325"/>
          <p14:tracePt t="26124" x="4589463" y="1955800"/>
          <p14:tracePt t="26142" x="4589463" y="1946275"/>
          <p14:tracePt t="26157" x="4589463" y="1938338"/>
          <p14:tracePt t="26175" x="4598988" y="1938338"/>
          <p14:tracePt t="26191" x="4598988" y="1919288"/>
          <p14:tracePt t="26208" x="4608513" y="1911350"/>
          <p14:tracePt t="26225" x="4616450" y="1901825"/>
          <p14:tracePt t="26241" x="4616450" y="1884363"/>
          <p14:tracePt t="26291" x="4625975" y="1866900"/>
          <p14:tracePt t="26308" x="4643438" y="1857375"/>
          <p14:tracePt t="26342" x="4652963" y="1857375"/>
          <p14:tracePt t="26374" x="4660900" y="1857375"/>
          <p14:tracePt t="26392" x="4670425" y="1857375"/>
          <p14:tracePt t="26408" x="4679950" y="1857375"/>
          <p14:tracePt t="26425" x="4697413" y="1857375"/>
          <p14:tracePt t="26442" x="4705350" y="1857375"/>
          <p14:tracePt t="26459" x="4714875" y="1857375"/>
          <p14:tracePt t="26475" x="4724400" y="1857375"/>
          <p14:tracePt t="26492" x="4732338" y="1857375"/>
          <p14:tracePt t="26509" x="4751388" y="1857375"/>
          <p14:tracePt t="26526" x="4759325" y="1857375"/>
          <p14:tracePt t="26543" x="4768850" y="1866900"/>
          <p14:tracePt t="26558" x="4776788" y="1866900"/>
          <p14:tracePt t="26576" x="4795838" y="1874838"/>
          <p14:tracePt t="26608" x="4803775" y="1874838"/>
          <p14:tracePt t="26626" x="4813300" y="1893888"/>
          <p14:tracePt t="26658" x="4830763" y="1901825"/>
          <p14:tracePt t="26692" x="4840288" y="1911350"/>
          <p14:tracePt t="26710" x="4848225" y="1919288"/>
          <p14:tracePt t="26726" x="4867275" y="1946275"/>
          <p14:tracePt t="26759" x="4875213" y="1955800"/>
          <p14:tracePt t="26793" x="4875213" y="1965325"/>
          <p14:tracePt t="26810" x="4884738" y="1990725"/>
          <p14:tracePt t="26827" x="4894263" y="2000250"/>
          <p14:tracePt t="26843" x="4894263" y="2009775"/>
          <p14:tracePt t="26860" x="4894263" y="2027238"/>
          <p14:tracePt t="26877" x="4894263" y="2036763"/>
          <p14:tracePt t="26910" x="4894263" y="2054225"/>
          <p14:tracePt t="26927" x="4894263" y="2062163"/>
          <p14:tracePt t="26944" x="4894263" y="2081213"/>
          <p14:tracePt t="26959" x="4894263" y="2089150"/>
          <p14:tracePt t="26977" x="4884738" y="2116138"/>
          <p14:tracePt t="26994" x="4867275" y="2143125"/>
          <p14:tracePt t="27010" x="4857750" y="2152650"/>
          <p14:tracePt t="27027" x="4840288" y="2179638"/>
          <p14:tracePt t="27060" x="4822825" y="2197100"/>
          <p14:tracePt t="27093" x="4813300" y="2205038"/>
          <p14:tracePt t="27127" x="4803775" y="2205038"/>
          <p14:tracePt t="27144" x="4786313" y="2205038"/>
          <p14:tracePt t="27160" x="4768850" y="2205038"/>
          <p14:tracePt t="27178" x="4741863" y="2205038"/>
          <p14:tracePt t="27194" x="4724400" y="2205038"/>
          <p14:tracePt t="27211" x="4714875" y="2205038"/>
          <p14:tracePt t="27227" x="4705350" y="2205038"/>
          <p14:tracePt t="27244" x="4697413" y="2205038"/>
          <p14:tracePt t="27260" x="4670425" y="2197100"/>
          <p14:tracePt t="27294" x="4660900" y="2187575"/>
          <p14:tracePt t="27311" x="4643438" y="2170113"/>
          <p14:tracePt t="27328" x="4633913" y="2160588"/>
          <p14:tracePt t="27344" x="4633913" y="2152650"/>
          <p14:tracePt t="27361" x="4633913" y="2143125"/>
          <p14:tracePt t="27378" x="4625975" y="2116138"/>
          <p14:tracePt t="27395" x="4616450" y="2108200"/>
          <p14:tracePt t="27411" x="4616450" y="2081213"/>
          <p14:tracePt t="27428" x="4616450" y="2071688"/>
          <p14:tracePt t="27445" x="4616450" y="2054225"/>
          <p14:tracePt t="27461" x="4616450" y="2036763"/>
          <p14:tracePt t="27478" x="4608513" y="2027238"/>
          <p14:tracePt t="27495" x="4608513" y="2009775"/>
          <p14:tracePt t="27511" x="4608513" y="2000250"/>
          <p14:tracePt t="27528" x="4608513" y="1982788"/>
          <p14:tracePt t="27545" x="4608513" y="1973263"/>
          <p14:tracePt t="27561" x="4608513" y="1955800"/>
          <p14:tracePt t="27596" x="4608513" y="1938338"/>
          <p14:tracePt t="27611" x="4616450" y="1928813"/>
          <p14:tracePt t="27628" x="4625975" y="1919288"/>
          <p14:tracePt t="27662" x="4625975" y="1911350"/>
          <p14:tracePt t="27695" x="4633913" y="1901825"/>
          <p14:tracePt t="27712" x="4643438" y="1893888"/>
          <p14:tracePt t="27729" x="4643438" y="1884363"/>
          <p14:tracePt t="27745" x="4652963" y="1884363"/>
          <p14:tracePt t="27779" x="4660900" y="1874838"/>
          <p14:tracePt t="27795" x="4670425" y="1874838"/>
          <p14:tracePt t="27846" x="4670425" y="1866900"/>
          <p14:tracePt t="27896" x="4687888" y="1866900"/>
          <p14:tracePt t="27946" x="4697413" y="1857375"/>
          <p14:tracePt t="27963" x="4714875" y="1857375"/>
          <p14:tracePt t="27996" x="4724400" y="1857375"/>
          <p14:tracePt t="28030" x="4741863" y="1857375"/>
          <p14:tracePt t="28080" x="4751388" y="1857375"/>
          <p14:tracePt t="28096" x="4768850" y="1857375"/>
          <p14:tracePt t="28131" x="4776788" y="1857375"/>
          <p14:tracePt t="28163" x="4795838" y="1857375"/>
          <p14:tracePt t="28197" x="4803775" y="1857375"/>
          <p14:tracePt t="28213" x="4822825" y="1866900"/>
          <p14:tracePt t="28230" x="4830763" y="1874838"/>
          <p14:tracePt t="28263" x="4840288" y="1884363"/>
          <p14:tracePt t="28330" x="4848225" y="1893888"/>
          <p14:tracePt t="28347" x="4857750" y="1901825"/>
          <p14:tracePt t="28398" x="4867275" y="1911350"/>
          <p14:tracePt t="28431" x="4867275" y="1919288"/>
          <p14:tracePt t="28447" x="4867275" y="1928813"/>
          <p14:tracePt t="28531" x="4875213" y="1938338"/>
          <p14:tracePt t="28548" x="4875213" y="1946275"/>
          <p14:tracePt t="28598" x="4875213" y="1955800"/>
          <p14:tracePt t="28614" x="4875213" y="1965325"/>
          <p14:tracePt t="28648" x="4875213" y="1973263"/>
          <p14:tracePt t="28714" x="4884738" y="1990725"/>
          <p14:tracePt t="28749" x="4884738" y="2000250"/>
          <p14:tracePt t="28782" x="4884738" y="2009775"/>
          <p14:tracePt t="28815" x="4894263" y="2027238"/>
          <p14:tracePt t="28832" x="4894263" y="2036763"/>
          <p14:tracePt t="28865" x="4894263" y="2054225"/>
          <p14:tracePt t="28899" x="4894263" y="2062163"/>
          <p14:tracePt t="28915" x="4894263" y="2071688"/>
          <p14:tracePt t="28932" x="4894263" y="2081213"/>
          <p14:tracePt t="28949" x="4894263" y="2089150"/>
          <p14:tracePt t="28965" x="4894263" y="2098675"/>
          <p14:tracePt t="28982" x="4894263" y="2116138"/>
          <p14:tracePt t="28999" x="4884738" y="2125663"/>
          <p14:tracePt t="29015" x="4875213" y="2133600"/>
          <p14:tracePt t="29032" x="4875213" y="2143125"/>
          <p14:tracePt t="29049" x="4857750" y="2152650"/>
          <p14:tracePt t="29065" x="4848225" y="2170113"/>
          <p14:tracePt t="29082" x="4848225" y="2179638"/>
          <p14:tracePt t="29099" x="4840288" y="2179638"/>
          <p14:tracePt t="29133" x="4822825" y="2187575"/>
          <p14:tracePt t="29150" x="4813300" y="2187575"/>
          <p14:tracePt t="29166" x="4795838" y="2197100"/>
          <p14:tracePt t="29183" x="4776788" y="2197100"/>
          <p14:tracePt t="29199" x="4768850" y="2197100"/>
          <p14:tracePt t="29216" x="4741863" y="2197100"/>
          <p14:tracePt t="29232" x="4724400" y="2197100"/>
          <p14:tracePt t="29249" x="4697413" y="2197100"/>
          <p14:tracePt t="29266" x="4679950" y="2197100"/>
          <p14:tracePt t="29283" x="4670425" y="2197100"/>
          <p14:tracePt t="29300" x="4660900" y="2187575"/>
          <p14:tracePt t="29316" x="4652963" y="2170113"/>
          <p14:tracePt t="29333" x="4643438" y="2160588"/>
          <p14:tracePt t="29350" x="4633913" y="2160588"/>
          <p14:tracePt t="29367" x="4633913" y="2152650"/>
          <p14:tracePt t="29384" x="4625975" y="2133600"/>
          <p14:tracePt t="29400" x="4616450" y="2116138"/>
          <p14:tracePt t="29416" x="4608513" y="2108200"/>
          <p14:tracePt t="29433" x="4598988" y="2081213"/>
          <p14:tracePt t="29450" x="4598988" y="2071688"/>
          <p14:tracePt t="29467" x="4598988" y="2044700"/>
          <p14:tracePt t="29484" x="4598988" y="2027238"/>
          <p14:tracePt t="29500" x="4598988" y="2017713"/>
          <p14:tracePt t="29517" x="4598988" y="2000250"/>
          <p14:tracePt t="29534" x="4598988" y="1982788"/>
          <p14:tracePt t="29550" x="4598988" y="1973263"/>
          <p14:tracePt t="29567" x="4598988" y="1965325"/>
          <p14:tracePt t="29584" x="4598988" y="1955800"/>
          <p14:tracePt t="29600" x="4598988" y="1938338"/>
          <p14:tracePt t="29617" x="4598988" y="1919288"/>
          <p14:tracePt t="29634" x="4608513" y="1911350"/>
          <p14:tracePt t="29650" x="4616450" y="1901825"/>
          <p14:tracePt t="29668" x="4625975" y="1884363"/>
          <p14:tracePt t="29684" x="4633913" y="1874838"/>
          <p14:tracePt t="29717" x="4643438" y="1866900"/>
          <p14:tracePt t="29751" x="4652963" y="1866900"/>
          <p14:tracePt t="29767" x="4679950" y="1866900"/>
          <p14:tracePt t="29784" x="4687888" y="1866900"/>
          <p14:tracePt t="29801" x="4697413" y="1866900"/>
          <p14:tracePt t="29817" x="4705350" y="1866900"/>
          <p14:tracePt t="29835" x="4741863" y="1874838"/>
          <p14:tracePt t="29868" x="4741863" y="1884363"/>
          <p14:tracePt t="29885" x="4759325" y="1893888"/>
          <p14:tracePt t="29901" x="4759325" y="1901825"/>
          <p14:tracePt t="29918" x="4768850" y="1901825"/>
          <p14:tracePt t="29935" x="4768850" y="1911350"/>
          <p14:tracePt t="29951" x="4776788" y="1919288"/>
          <p14:tracePt t="29968" x="4795838" y="1928813"/>
          <p14:tracePt t="30002" x="4803775" y="1938338"/>
          <p14:tracePt t="30035" x="4813300" y="1946275"/>
          <p14:tracePt t="30052" x="4813300" y="1955800"/>
          <p14:tracePt t="30069" x="4822825" y="1965325"/>
          <p14:tracePt t="30085" x="4830763" y="1973263"/>
          <p14:tracePt t="30152" x="4830763" y="1990725"/>
          <p14:tracePt t="30185" x="4840288" y="2009775"/>
          <p14:tracePt t="30202" x="4840288" y="2017713"/>
          <p14:tracePt t="30219" x="4848225" y="2027238"/>
          <p14:tracePt t="30269" x="4848225" y="2044700"/>
          <p14:tracePt t="30286" x="4848225" y="2054225"/>
          <p14:tracePt t="30302" x="4848225" y="2062163"/>
          <p14:tracePt t="30320" x="4848225" y="2081213"/>
          <p14:tracePt t="30353" x="4848225" y="2098675"/>
          <p14:tracePt t="30369" x="4848225" y="2108200"/>
          <p14:tracePt t="30386" x="4840288" y="2116138"/>
          <p14:tracePt t="30403" x="4822825" y="2133600"/>
          <p14:tracePt t="30419" x="4813300" y="2133600"/>
          <p14:tracePt t="30436" x="4813300" y="2143125"/>
          <p14:tracePt t="30453" x="4803775" y="2143125"/>
          <p14:tracePt t="30470" x="4795838" y="2152650"/>
          <p14:tracePt t="30486" x="4786313" y="2170113"/>
          <p14:tracePt t="30519" x="4776788" y="2170113"/>
          <p14:tracePt t="30554" x="4759325" y="2179638"/>
          <p14:tracePt t="30570" x="4751388" y="2179638"/>
          <p14:tracePt t="30603" x="4732338" y="2179638"/>
          <p14:tracePt t="30620" x="4724400" y="2187575"/>
          <p14:tracePt t="30671" x="4714875" y="2187575"/>
          <p14:tracePt t="30703" x="4697413" y="2187575"/>
          <p14:tracePt t="30737" x="4687888" y="2187575"/>
          <p14:tracePt t="30754" x="4670425" y="2187575"/>
          <p14:tracePt t="30787" x="4643438" y="2187575"/>
          <p14:tracePt t="30804" x="4633913" y="2179638"/>
          <p14:tracePt t="30821" x="4625975" y="2160588"/>
          <p14:tracePt t="30838" x="4608513" y="2143125"/>
          <p14:tracePt t="30854" x="4608513" y="2133600"/>
          <p14:tracePt t="30870" x="4598988" y="2125663"/>
          <p14:tracePt t="30887" x="4598988" y="2108200"/>
          <p14:tracePt t="30904" x="4589463" y="2098675"/>
          <p14:tracePt t="30921" x="4581525" y="2089150"/>
          <p14:tracePt t="30938" x="4581525" y="2081213"/>
          <p14:tracePt t="30955" x="4581525" y="2062163"/>
          <p14:tracePt t="30971" x="4581525" y="2054225"/>
          <p14:tracePt t="30988" x="4581525" y="2036763"/>
          <p14:tracePt t="31005" x="4581525" y="2017713"/>
          <p14:tracePt t="31021" x="4581525" y="2000250"/>
          <p14:tracePt t="31038" x="4581525" y="1990725"/>
          <p14:tracePt t="31055" x="4581525" y="1982788"/>
          <p14:tracePt t="31071" x="4581525" y="1965325"/>
          <p14:tracePt t="31088" x="4589463" y="1955800"/>
          <p14:tracePt t="31105" x="4589463" y="1946275"/>
          <p14:tracePt t="31121" x="4608513" y="1928813"/>
          <p14:tracePt t="31138" x="4608513" y="1919288"/>
          <p14:tracePt t="31155" x="4616450" y="1919288"/>
          <p14:tracePt t="31171" x="4616450" y="1911350"/>
          <p14:tracePt t="31189" x="4625975" y="1911350"/>
          <p14:tracePt t="31205" x="4633913" y="1911350"/>
          <p14:tracePt t="31222" x="4652963" y="1911350"/>
          <p14:tracePt t="31254" x="4670425" y="1911350"/>
          <p14:tracePt t="31272" x="4687888" y="1911350"/>
          <p14:tracePt t="31288" x="4705350" y="1911350"/>
          <p14:tracePt t="31305" x="4714875" y="1911350"/>
          <p14:tracePt t="31339" x="4732338" y="1911350"/>
          <p14:tracePt t="31389" x="4741863" y="1911350"/>
          <p14:tracePt t="31422" x="4751388" y="1911350"/>
          <p14:tracePt t="31455" x="4759325" y="1911350"/>
          <p14:tracePt t="31472" x="4768850" y="1919288"/>
          <p14:tracePt t="31506" x="4776788" y="1928813"/>
          <p14:tracePt t="31522" x="4786313" y="1928813"/>
          <p14:tracePt t="31556" x="4803775" y="1938338"/>
          <p14:tracePt t="31589" x="4813300" y="1946275"/>
          <p14:tracePt t="31640" x="4822825" y="1955800"/>
          <p14:tracePt t="31673" x="4822825" y="1965325"/>
          <p14:tracePt t="31706" x="4840288" y="1973263"/>
          <p14:tracePt t="31756" x="4840288" y="1982788"/>
          <p14:tracePt t="31773" x="4840288" y="1990725"/>
          <p14:tracePt t="31790" x="4840288" y="2000250"/>
          <p14:tracePt t="31823" x="4840288" y="2017713"/>
          <p14:tracePt t="31840" x="4840288" y="2027238"/>
          <p14:tracePt t="31873" x="4840288" y="2044700"/>
          <p14:tracePt t="31924" x="4840288" y="2054225"/>
          <p14:tracePt t="31956" x="4840288" y="2071688"/>
          <p14:tracePt t="31991" x="4840288" y="2081213"/>
          <p14:tracePt t="32007" x="4840288" y="2089150"/>
          <p14:tracePt t="32024" x="4840288" y="2098675"/>
          <p14:tracePt t="32057" x="4830763" y="2108200"/>
          <p14:tracePt t="32074" x="4822825" y="2108200"/>
          <p14:tracePt t="32091" x="4822825" y="2116138"/>
          <p14:tracePt t="32107" x="4813300" y="2125663"/>
          <p14:tracePt t="32124" x="4803775" y="2125663"/>
          <p14:tracePt t="32141" x="4795838" y="2125663"/>
          <p14:tracePt t="32158" x="4795838" y="2133600"/>
          <p14:tracePt t="32191" x="4786313" y="2133600"/>
          <p14:tracePt t="32258" x="4768850" y="2133600"/>
          <p14:tracePt t="32274" x="4768850" y="2143125"/>
          <p14:tracePt t="32325" x="4759325" y="2152650"/>
          <p14:tracePt t="32375" x="4741863" y="2152650"/>
          <p14:tracePt t="32408" x="4732338" y="2160588"/>
          <p14:tracePt t="32425" x="4724400" y="2160588"/>
          <p14:tracePt t="32458" x="4714875" y="2170113"/>
          <p14:tracePt t="32475" x="4705350" y="2179638"/>
          <p14:tracePt t="32558" x="4697413" y="2187575"/>
          <p14:tracePt t="33896" x="4687888" y="2197100"/>
          <p14:tracePt t="33912" x="4670425" y="2205038"/>
          <p14:tracePt t="33930" x="4660900" y="2214563"/>
          <p14:tracePt t="33947" x="4633913" y="2224088"/>
          <p14:tracePt t="33963" x="4625975" y="2232025"/>
          <p14:tracePt t="33980" x="4608513" y="2251075"/>
          <p14:tracePt t="33996" x="4581525" y="2259013"/>
          <p14:tracePt t="34013" x="4562475" y="2268538"/>
          <p14:tracePt t="34030" x="4537075" y="2276475"/>
          <p14:tracePt t="34063" x="4518025" y="2276475"/>
          <p14:tracePt t="34080" x="4510088" y="2276475"/>
          <p14:tracePt t="34096" x="4491038" y="2295525"/>
          <p14:tracePt t="34113" x="4473575" y="2295525"/>
          <p14:tracePt t="34130" x="4465638" y="2295525"/>
          <p14:tracePt t="34147" x="4446588" y="2295525"/>
          <p14:tracePt t="34164" x="4419600" y="2295525"/>
          <p14:tracePt t="34180" x="4411663" y="2295525"/>
          <p14:tracePt t="34197" x="4394200" y="2295525"/>
          <p14:tracePt t="34214" x="4384675" y="2286000"/>
          <p14:tracePt t="34230" x="4375150" y="2286000"/>
          <p14:tracePt t="34247" x="4367213" y="2268538"/>
          <p14:tracePt t="34264" x="4348163" y="2268538"/>
          <p14:tracePt t="34280" x="4348163" y="2259013"/>
          <p14:tracePt t="34297" x="4340225" y="2259013"/>
          <p14:tracePt t="34314" x="4330700" y="2241550"/>
          <p14:tracePt t="34331" x="4313238" y="2241550"/>
          <p14:tracePt t="34347" x="4303713" y="2232025"/>
          <p14:tracePt t="34364" x="4286250" y="2214563"/>
          <p14:tracePt t="34381" x="4286250" y="2197100"/>
          <p14:tracePt t="34398" x="4276725" y="2179638"/>
          <p14:tracePt t="34414" x="4276725" y="2160588"/>
          <p14:tracePt t="34431" x="4268788" y="2143125"/>
          <p14:tracePt t="34447" x="4268788" y="2133600"/>
          <p14:tracePt t="34464" x="4259263" y="2133600"/>
          <p14:tracePt t="34514" x="4259263" y="2125663"/>
          <p14:tracePt t="34748" x="4259263" y="2133600"/>
          <p14:tracePt t="34765" x="4268788" y="2133600"/>
          <p14:tracePt t="34799" x="4286250" y="2160588"/>
          <p14:tracePt t="34832" x="4295775" y="2160588"/>
          <p14:tracePt t="35952" x="4295775" y="2179638"/>
          <p14:tracePt t="36002" x="4295775" y="2187575"/>
          <p14:tracePt t="36018" x="4303713" y="2187575"/>
          <p14:tracePt t="36035" x="4303713" y="2197100"/>
          <p14:tracePt t="36052" x="4313238" y="2205038"/>
          <p14:tracePt t="36085" x="4322763" y="2214563"/>
          <p14:tracePt t="36102" x="4330700" y="2224088"/>
          <p14:tracePt t="36119" x="4348163" y="2232025"/>
          <p14:tracePt t="36136" x="4357688" y="2241550"/>
          <p14:tracePt t="36153" x="4375150" y="2259013"/>
          <p14:tracePt t="36169" x="4384675" y="2268538"/>
          <p14:tracePt t="36186" x="4394200" y="2276475"/>
          <p14:tracePt t="36202" x="4402138" y="2286000"/>
          <p14:tracePt t="36219" x="4411663" y="2295525"/>
          <p14:tracePt t="36253" x="4419600" y="2295525"/>
          <p14:tracePt t="36270" x="4446588" y="2303463"/>
          <p14:tracePt t="36286" x="4473575" y="2322513"/>
          <p14:tracePt t="36303" x="4483100" y="2322513"/>
          <p14:tracePt t="36320" x="4510088" y="2322513"/>
          <p14:tracePt t="36336" x="4527550" y="2322513"/>
          <p14:tracePt t="36353" x="4537075" y="2322513"/>
          <p14:tracePt t="36369" x="4545013" y="2322513"/>
          <p14:tracePt t="36386" x="4562475" y="2322513"/>
          <p14:tracePt t="36403" x="4581525" y="2322513"/>
          <p14:tracePt t="36419" x="4589463" y="2322513"/>
          <p14:tracePt t="36436" x="4598988" y="2322513"/>
          <p14:tracePt t="36453" x="4616450" y="2322513"/>
          <p14:tracePt t="36487" x="4625975" y="2322513"/>
          <p14:tracePt t="36503" x="4643438" y="2322513"/>
          <p14:tracePt t="36537" x="4652963" y="2312988"/>
          <p14:tracePt t="36553" x="4660900" y="2312988"/>
          <p14:tracePt t="36587" x="4679950" y="2295525"/>
          <p14:tracePt t="36620" x="4687888" y="2286000"/>
          <p14:tracePt t="36653" x="4714875" y="2268538"/>
          <p14:tracePt t="36687" x="4724400" y="2259013"/>
          <p14:tracePt t="36721" x="4724400" y="2241550"/>
          <p14:tracePt t="36754" x="4732338" y="2232025"/>
          <p14:tracePt t="36787" x="4732338" y="2224088"/>
          <p14:tracePt t="36887" x="4732338" y="2214563"/>
          <p14:tracePt t="40849" x="4732338" y="2205038"/>
          <p14:tracePt t="42820" x="4705350" y="2205038"/>
          <p14:tracePt t="42837" x="4679950" y="2214563"/>
          <p14:tracePt t="42854" x="4660900" y="2224088"/>
          <p14:tracePt t="42870" x="4625975" y="2232025"/>
          <p14:tracePt t="42887" x="4581525" y="2251075"/>
          <p14:tracePt t="42905" x="4562475" y="2251075"/>
          <p14:tracePt t="42921" x="4537075" y="2251075"/>
          <p14:tracePt t="42937" x="4510088" y="2251075"/>
          <p14:tracePt t="42954" x="4483100" y="2259013"/>
          <p14:tracePt t="42970" x="4456113" y="2259013"/>
          <p14:tracePt t="42987" x="4429125" y="2259013"/>
          <p14:tracePt t="43004" x="4411663" y="2268538"/>
          <p14:tracePt t="43021" x="4384675" y="2276475"/>
          <p14:tracePt t="43038" x="4367213" y="2276475"/>
          <p14:tracePt t="43054" x="4340225" y="2286000"/>
          <p14:tracePt t="43071" x="4303713" y="2286000"/>
          <p14:tracePt t="43072" x="4286250" y="2286000"/>
          <p14:tracePt t="43088" x="4241800" y="2286000"/>
          <p14:tracePt t="43105" x="4214813" y="2303463"/>
          <p14:tracePt t="43122" x="4197350" y="2303463"/>
          <p14:tracePt t="43138" x="4179888" y="2303463"/>
          <p14:tracePt t="43155" x="4152900" y="2312988"/>
          <p14:tracePt t="43171" x="4143375" y="2312988"/>
          <p14:tracePt t="43188" x="4116388" y="2312988"/>
          <p14:tracePt t="43205" x="4089400" y="2312988"/>
          <p14:tracePt t="43221" x="4054475" y="2312988"/>
          <p14:tracePt t="43238" x="4027488" y="2312988"/>
          <p14:tracePt t="43255" x="3973513" y="2312988"/>
          <p14:tracePt t="43272" x="3956050" y="2312988"/>
          <p14:tracePt t="43289" x="3938588" y="2312988"/>
          <p14:tracePt t="43305" x="3919538" y="2303463"/>
          <p14:tracePt t="43322" x="3894138" y="2303463"/>
          <p14:tracePt t="43339" x="3884613" y="2303463"/>
          <p14:tracePt t="43355" x="3857625" y="2303463"/>
          <p14:tracePt t="43372" x="3830638" y="2295525"/>
          <p14:tracePt t="43388" x="3813175" y="2286000"/>
          <p14:tracePt t="43405" x="3795713" y="2276475"/>
          <p14:tracePt t="43439" x="3786188" y="2276475"/>
          <p14:tracePt t="43456" x="3768725" y="2276475"/>
          <p14:tracePt t="43472" x="3759200" y="2268538"/>
          <p14:tracePt t="43489" x="3741738" y="2268538"/>
          <p14:tracePt t="43506" x="3714750" y="2268538"/>
          <p14:tracePt t="43523" x="3697288" y="2268538"/>
          <p14:tracePt t="43539" x="3679825" y="2259013"/>
          <p14:tracePt t="43556" x="3670300" y="2259013"/>
          <p14:tracePt t="43706" x="3679825" y="2259013"/>
          <p14:tracePt t="43723" x="3687763" y="2259013"/>
          <p14:tracePt t="43740" x="3705225" y="2259013"/>
          <p14:tracePt t="43756" x="3732213" y="2259013"/>
          <p14:tracePt t="43773" x="3776663" y="2259013"/>
          <p14:tracePt t="43790" x="3840163" y="2259013"/>
          <p14:tracePt t="43806" x="3875088" y="2259013"/>
          <p14:tracePt t="43823" x="3902075" y="2259013"/>
          <p14:tracePt t="43840" x="3929063" y="2259013"/>
          <p14:tracePt t="43857" x="3938588" y="2259013"/>
          <p14:tracePt t="43873" x="3946525" y="2251075"/>
          <p14:tracePt t="43906" x="3956050" y="2214563"/>
          <p14:tracePt t="43924" x="3965575" y="2187575"/>
          <p14:tracePt t="43940" x="3965575" y="2152650"/>
          <p14:tracePt t="43957" x="3965575" y="2125663"/>
          <p14:tracePt t="43974" x="3965575" y="2098675"/>
          <p14:tracePt t="43990" x="3965575" y="2081213"/>
          <p14:tracePt t="44007" x="3965575" y="2054225"/>
          <p14:tracePt t="44024" x="3965575" y="2017713"/>
          <p14:tracePt t="44041" x="3956050" y="2000250"/>
          <p14:tracePt t="44057" x="3956050" y="1982788"/>
          <p14:tracePt t="44074" x="3938588" y="1946275"/>
          <p14:tracePt t="44091" x="3929063" y="1928813"/>
          <p14:tracePt t="44107" x="3902075" y="1893888"/>
          <p14:tracePt t="44124" x="3894138" y="1866900"/>
          <p14:tracePt t="44140" x="3875088" y="1847850"/>
          <p14:tracePt t="44157" x="3857625" y="1839913"/>
          <p14:tracePt t="44174" x="3840163" y="1822450"/>
          <p14:tracePt t="44191" x="3830638" y="1822450"/>
          <p14:tracePt t="44208" x="3813175" y="1803400"/>
          <p14:tracePt t="44224" x="3803650" y="1803400"/>
          <p14:tracePt t="44241" x="3786188" y="1803400"/>
          <p14:tracePt t="44274" x="3768725" y="1795463"/>
          <p14:tracePt t="44291" x="3759200" y="1795463"/>
          <p14:tracePt t="44308" x="3732213" y="1795463"/>
          <p14:tracePt t="44325" x="3714750" y="1795463"/>
          <p14:tracePt t="44341" x="3705225" y="1795463"/>
          <p14:tracePt t="44358" x="3679825" y="1795463"/>
          <p14:tracePt t="44375" x="3652838" y="1795463"/>
          <p14:tracePt t="44391" x="3625850" y="1795463"/>
          <p14:tracePt t="44408" x="3581400" y="1795463"/>
          <p14:tracePt t="44425" x="3562350" y="1795463"/>
          <p14:tracePt t="44441" x="3544888" y="1795463"/>
          <p14:tracePt t="44458" x="3517900" y="1795463"/>
          <p14:tracePt t="44475" x="3509963" y="1795463"/>
          <p14:tracePt t="44508" x="3482975" y="1795463"/>
          <p14:tracePt t="44525" x="3482975" y="1803400"/>
          <p14:tracePt t="44541" x="3473450" y="1812925"/>
          <p14:tracePt t="44558" x="3455988" y="1812925"/>
          <p14:tracePt t="44575" x="3446463" y="1812925"/>
          <p14:tracePt t="44592" x="3419475" y="1830388"/>
          <p14:tracePt t="44609" x="3419475" y="1839913"/>
          <p14:tracePt t="44626" x="3402013" y="1847850"/>
          <p14:tracePt t="44642" x="3384550" y="1866900"/>
          <p14:tracePt t="44658" x="3384550" y="1874838"/>
          <p14:tracePt t="44676" x="3375025" y="1901825"/>
          <p14:tracePt t="44692" x="3375025" y="1928813"/>
          <p14:tracePt t="44709" x="3375025" y="1955800"/>
          <p14:tracePt t="44725" x="3375025" y="1973263"/>
          <p14:tracePt t="44742" x="3375025" y="2009775"/>
          <p14:tracePt t="44759" x="3375025" y="2017713"/>
          <p14:tracePt t="44775" x="3375025" y="2027238"/>
          <p14:tracePt t="44793" x="3375025" y="2062163"/>
          <p14:tracePt t="44809" x="3375025" y="2071688"/>
          <p14:tracePt t="44825" x="3375025" y="2089150"/>
          <p14:tracePt t="44843" x="3375025" y="2098675"/>
          <p14:tracePt t="44859" x="3394075" y="2125663"/>
          <p14:tracePt t="44876" x="3402013" y="2143125"/>
          <p14:tracePt t="44893" x="3429000" y="2170113"/>
          <p14:tracePt t="44909" x="3438525" y="2187575"/>
          <p14:tracePt t="44926" x="3455988" y="2205038"/>
          <p14:tracePt t="44943" x="3465513" y="2214563"/>
          <p14:tracePt t="44959" x="3490913" y="2224088"/>
          <p14:tracePt t="44976" x="3517900" y="2241550"/>
          <p14:tracePt t="44993" x="3544888" y="2251075"/>
          <p14:tracePt t="45010" x="3562350" y="2259013"/>
          <p14:tracePt t="45026" x="3571875" y="2268538"/>
          <p14:tracePt t="45060" x="3581400" y="2276475"/>
          <p14:tracePt t="45077" x="3598863" y="2276475"/>
          <p14:tracePt t="45093" x="3633788" y="2295525"/>
          <p14:tracePt t="45110" x="3652838" y="2295525"/>
          <p14:tracePt t="45127" x="3660775" y="2295525"/>
          <p14:tracePt t="45144" x="3679825" y="2295525"/>
          <p14:tracePt t="45160" x="3687763" y="2295525"/>
          <p14:tracePt t="45177" x="3705225" y="2295525"/>
          <p14:tracePt t="45210" x="3714750" y="2295525"/>
          <p14:tracePt t="45228" x="3732213" y="2295525"/>
          <p14:tracePt t="45244" x="3741738" y="2295525"/>
          <p14:tracePt t="45260" x="3759200" y="2295525"/>
          <p14:tracePt t="45277" x="3768725" y="2295525"/>
          <p14:tracePt t="45294" x="3776663" y="2295525"/>
          <p14:tracePt t="45310" x="3795713" y="2295525"/>
          <p14:tracePt t="45327" x="3813175" y="2295525"/>
          <p14:tracePt t="45344" x="3822700" y="2295525"/>
          <p14:tracePt t="45360" x="3840163" y="2286000"/>
          <p14:tracePt t="45377" x="3848100" y="2276475"/>
          <p14:tracePt t="45394" x="3875088" y="2268538"/>
          <p14:tracePt t="45428" x="3884613" y="2251075"/>
          <p14:tracePt t="45444" x="3894138" y="2241550"/>
          <p14:tracePt t="45460" x="3902075" y="2232025"/>
          <p14:tracePt t="45477" x="3911600" y="2224088"/>
          <p14:tracePt t="45495" x="3919538" y="2205038"/>
          <p14:tracePt t="45511" x="3938588" y="2197100"/>
          <p14:tracePt t="45528" x="3938588" y="2179638"/>
          <p14:tracePt t="45545" x="3938588" y="2170113"/>
          <p14:tracePt t="45561" x="3946525" y="2152650"/>
          <p14:tracePt t="45578" x="3946525" y="2133600"/>
          <p14:tracePt t="45595" x="3946525" y="2108200"/>
          <p14:tracePt t="45611" x="3946525" y="2089150"/>
          <p14:tracePt t="45628" x="3946525" y="2071688"/>
          <p14:tracePt t="45645" x="3946525" y="2054225"/>
          <p14:tracePt t="45661" x="3946525" y="2036763"/>
          <p14:tracePt t="45678" x="3946525" y="2017713"/>
          <p14:tracePt t="45695" x="3946525" y="2000250"/>
          <p14:tracePt t="45711" x="3946525" y="1973263"/>
          <p14:tracePt t="45728" x="3919538" y="1928813"/>
          <p14:tracePt t="45745" x="3919538" y="1911350"/>
          <p14:tracePt t="45762" x="3902075" y="1893888"/>
          <p14:tracePt t="45778" x="3884613" y="1874838"/>
          <p14:tracePt t="45795" x="3867150" y="1874838"/>
          <p14:tracePt t="45811" x="3840163" y="1866900"/>
          <p14:tracePt t="45829" x="3813175" y="1857375"/>
          <p14:tracePt t="45845" x="3795713" y="1847850"/>
          <p14:tracePt t="45862" x="3759200" y="1847850"/>
          <p14:tracePt t="45878" x="3732213" y="1847850"/>
          <p14:tracePt t="45895" x="3697288" y="1847850"/>
          <p14:tracePt t="45912" x="3660775" y="1847850"/>
          <p14:tracePt t="45930" x="3643313" y="1839913"/>
          <p14:tracePt t="45946" x="3625850" y="1839913"/>
          <p14:tracePt t="45963" x="3598863" y="1830388"/>
          <p14:tracePt t="45979" x="3581400" y="1830388"/>
          <p14:tracePt t="45995" x="3554413" y="1830388"/>
          <p14:tracePt t="46012" x="3544888" y="1830388"/>
          <p14:tracePt t="46029" x="3517900" y="1830388"/>
          <p14:tracePt t="46046" x="3490913" y="1830388"/>
          <p14:tracePt t="46063" x="3465513" y="1830388"/>
          <p14:tracePt t="46065" x="3455988" y="1830388"/>
          <p14:tracePt t="46096" x="3438525" y="1830388"/>
          <p14:tracePt t="46113" x="3429000" y="1830388"/>
          <p14:tracePt t="46129" x="3419475" y="1839913"/>
          <p14:tracePt t="46146" x="3411538" y="1847850"/>
          <p14:tracePt t="46163" x="3394075" y="1866900"/>
          <p14:tracePt t="46180" x="3384550" y="1893888"/>
          <p14:tracePt t="46196" x="3375025" y="1901825"/>
          <p14:tracePt t="46213" x="3375025" y="1938338"/>
          <p14:tracePt t="46229" x="3375025" y="1955800"/>
          <p14:tracePt t="46246" x="3375025" y="1982788"/>
          <p14:tracePt t="46263" x="3375025" y="1990725"/>
          <p14:tracePt t="46280" x="3375025" y="2009775"/>
          <p14:tracePt t="46297" x="3375025" y="2044700"/>
          <p14:tracePt t="46313" x="3375025" y="2062163"/>
          <p14:tracePt t="46330" x="3375025" y="2081213"/>
          <p14:tracePt t="46347" x="3384550" y="2108200"/>
          <p14:tracePt t="46363" x="3384550" y="2116138"/>
          <p14:tracePt t="46380" x="3394075" y="2125663"/>
          <p14:tracePt t="46397" x="3411538" y="2143125"/>
          <p14:tracePt t="46413" x="3411538" y="2152650"/>
          <p14:tracePt t="46430" x="3429000" y="2160588"/>
          <p14:tracePt t="46447" x="3429000" y="2170113"/>
          <p14:tracePt t="46464" x="3438525" y="2179638"/>
          <p14:tracePt t="46481" x="3455988" y="2187575"/>
          <p14:tracePt t="46497" x="3465513" y="2197100"/>
          <p14:tracePt t="46548" x="3482975" y="2205038"/>
          <p14:tracePt t="46564" x="3490913" y="2214563"/>
          <p14:tracePt t="46580" x="3517900" y="2232025"/>
          <p14:tracePt t="46598" x="3536950" y="2232025"/>
          <p14:tracePt t="46614" x="3544888" y="2241550"/>
          <p14:tracePt t="46631" x="3562350" y="2251075"/>
          <p14:tracePt t="46698" x="3571875" y="2259013"/>
          <p14:tracePt t="47483" x="3589338" y="2259013"/>
          <p14:tracePt t="47500" x="3616325" y="2268538"/>
          <p14:tracePt t="47516" x="3687763" y="2286000"/>
          <p14:tracePt t="47533" x="3768725" y="2286000"/>
          <p14:tracePt t="47550" x="3857625" y="2286000"/>
          <p14:tracePt t="47566" x="3929063" y="2286000"/>
          <p14:tracePt t="47583" x="4000500" y="2276475"/>
          <p14:tracePt t="47600" x="4062413" y="2268538"/>
          <p14:tracePt t="47617" x="4143375" y="2241550"/>
          <p14:tracePt t="47634" x="4179888" y="2241550"/>
          <p14:tracePt t="47650" x="4205288" y="2224088"/>
          <p14:tracePt t="47667" x="4224338" y="2214563"/>
          <p14:tracePt t="47684" x="4241800" y="2205038"/>
          <p14:tracePt t="47700" x="4259263" y="2197100"/>
          <p14:tracePt t="47717" x="4276725" y="2187575"/>
          <p14:tracePt t="47734" x="4303713" y="2179638"/>
          <p14:tracePt t="47750" x="4322763" y="2179638"/>
          <p14:tracePt t="47767" x="4330700" y="2179638"/>
          <p14:tracePt t="47784" x="4340225" y="2179638"/>
          <p14:tracePt t="47801" x="4348163" y="2170113"/>
          <p14:tracePt t="47817" x="4357688" y="2170113"/>
          <p14:tracePt t="47835" x="4367213" y="2170113"/>
          <p14:tracePt t="48202" x="4367213" y="2160588"/>
          <p14:tracePt t="48252" x="4367213" y="2152650"/>
          <p14:tracePt t="48436" x="4357688" y="2152650"/>
          <p14:tracePt t="51126" x="4348163" y="2152650"/>
          <p14:tracePt t="53484" x="4330700" y="2152650"/>
          <p14:tracePt t="53500" x="4322763" y="2160588"/>
          <p14:tracePt t="53533" x="4313238" y="2160588"/>
          <p14:tracePt t="53566" x="4303713" y="2170113"/>
          <p14:tracePt t="53616" x="4295775" y="2170113"/>
          <p14:tracePt t="53633" x="4295775" y="2179638"/>
          <p14:tracePt t="53968" x="4295775" y="2187575"/>
          <p14:tracePt t="53984" x="4295775" y="2197100"/>
          <p14:tracePt t="54001" x="4295775" y="2205038"/>
          <p14:tracePt t="54102" x="4295775" y="2214563"/>
          <p14:tracePt t="55472" x="4295775" y="2232025"/>
          <p14:tracePt t="55505" x="4295775" y="2241550"/>
          <p14:tracePt t="55522" x="4295775" y="2259013"/>
          <p14:tracePt t="55773" x="4295775" y="2241550"/>
          <p14:tracePt t="55823" x="4295775" y="2232025"/>
          <p14:tracePt t="55906" x="4295775" y="2224088"/>
          <p14:tracePt t="55957" x="4295775" y="2241550"/>
          <p14:tracePt t="55990" x="4295775" y="2259013"/>
          <p14:tracePt t="56291" x="4295775" y="2251075"/>
          <p14:tracePt t="56374" x="4295775" y="2241550"/>
          <p14:tracePt t="56424" x="4303713" y="2241550"/>
          <p14:tracePt t="56458" x="4303713" y="2259013"/>
          <p14:tracePt t="56491" x="4303713" y="2268538"/>
          <p14:tracePt t="56575" x="4303713" y="2276475"/>
          <p14:tracePt t="56910" x="4348163" y="2286000"/>
          <p14:tracePt t="56926" x="4384675" y="2286000"/>
          <p14:tracePt t="56942" x="4419600" y="2286000"/>
          <p14:tracePt t="56959" x="4465638" y="2276475"/>
          <p14:tracePt t="56976" x="4518025" y="2259013"/>
          <p14:tracePt t="56992" x="4598988" y="2251075"/>
          <p14:tracePt t="57009" x="4652963" y="2251075"/>
          <p14:tracePt t="57026" x="4679950" y="2251075"/>
          <p14:tracePt t="57042" x="4687888" y="2241550"/>
          <p14:tracePt t="57243" x="4697413" y="2241550"/>
          <p14:tracePt t="57277" x="4705350" y="2241550"/>
          <p14:tracePt t="61571" x="4697413" y="2241550"/>
          <p14:tracePt t="62842" x="4679950" y="2241550"/>
          <p14:tracePt t="62859" x="4670425" y="2241550"/>
          <p14:tracePt t="62875" x="4652963" y="2241550"/>
          <p14:tracePt t="62893" x="4625975" y="2241550"/>
          <p14:tracePt t="62909" x="4616450" y="2241550"/>
          <p14:tracePt t="62925" x="4589463" y="2241550"/>
          <p14:tracePt t="62943" x="4562475" y="2241550"/>
          <p14:tracePt t="62960" x="4537075" y="2251075"/>
          <p14:tracePt t="62976" x="4500563" y="2251075"/>
          <p14:tracePt t="62993" x="4456113" y="2251075"/>
          <p14:tracePt t="63010" x="4438650" y="2251075"/>
          <p14:tracePt t="63043" x="4429125" y="2251075"/>
          <p14:tracePt t="63109" x="4411663" y="2251075"/>
          <p14:tracePt t="63126" x="4384675" y="2251075"/>
          <p14:tracePt t="63160" x="4367213" y="2251075"/>
          <p14:tracePt t="63176" x="4330700" y="2251075"/>
          <p14:tracePt t="63193" x="4322763" y="2251075"/>
          <p14:tracePt t="63210" x="4313238" y="2251075"/>
          <p14:tracePt t="63544" x="4295775" y="2251075"/>
          <p14:tracePt t="63561" x="4268788" y="2251075"/>
          <p14:tracePt t="63577" x="4197350" y="2251075"/>
          <p14:tracePt t="63594" x="4081463" y="2251075"/>
          <p14:tracePt t="63611" x="4010025" y="2251075"/>
          <p14:tracePt t="63627" x="3973513" y="2251075"/>
          <p14:tracePt t="63644" x="3938588" y="2251075"/>
          <p14:tracePt t="63661" x="3902075" y="2251075"/>
          <p14:tracePt t="63677" x="3867150" y="2251075"/>
          <p14:tracePt t="63695" x="3786188" y="2224088"/>
          <p14:tracePt t="63711" x="3732213" y="2205038"/>
          <p14:tracePt t="63728" x="3697288" y="2197100"/>
          <p14:tracePt t="63745" x="3687763" y="2187575"/>
          <p14:tracePt t="63762" x="3670300" y="2179638"/>
          <p14:tracePt t="63811" x="3652838" y="2179638"/>
          <p14:tracePt t="63828" x="3625850" y="2160588"/>
          <p14:tracePt t="63845" x="3571875" y="2160588"/>
          <p14:tracePt t="63861" x="3527425" y="2160588"/>
          <p14:tracePt t="63878" x="3517900" y="2160588"/>
          <p14:tracePt t="63895" x="3509963" y="2160588"/>
          <p14:tracePt t="64029" x="3517900" y="2160588"/>
          <p14:tracePt t="64062" x="3554413" y="2170113"/>
          <p14:tracePt t="64079" x="3571875" y="2187575"/>
          <p14:tracePt t="64096" x="3608388" y="2197100"/>
          <p14:tracePt t="64112" x="3643313" y="2205038"/>
          <p14:tracePt t="64129" x="3705225" y="2205038"/>
          <p14:tracePt t="64146" x="3759200" y="2205038"/>
          <p14:tracePt t="64163" x="3830638" y="2205038"/>
          <p14:tracePt t="64179" x="3857625" y="2205038"/>
          <p14:tracePt t="64196" x="3875088" y="2205038"/>
          <p14:tracePt t="64212" x="3894138" y="2197100"/>
          <p14:tracePt t="64229" x="3894138" y="2170113"/>
          <p14:tracePt t="64246" x="3911600" y="2133600"/>
          <p14:tracePt t="64262" x="3911600" y="2125663"/>
          <p14:tracePt t="64279" x="3911600" y="2089150"/>
          <p14:tracePt t="64296" x="3902075" y="2062163"/>
          <p14:tracePt t="64313" x="3884613" y="2044700"/>
          <p14:tracePt t="64330" x="3875088" y="2027238"/>
          <p14:tracePt t="64346" x="3848100" y="2000250"/>
          <p14:tracePt t="64363" x="3830638" y="1973263"/>
          <p14:tracePt t="64380" x="3776663" y="1946275"/>
          <p14:tracePt t="64396" x="3759200" y="1946275"/>
          <p14:tracePt t="64413" x="3714750" y="1928813"/>
          <p14:tracePt t="64430" x="3687763" y="1928813"/>
          <p14:tracePt t="64447" x="3643313" y="1911350"/>
          <p14:tracePt t="64463" x="3608388" y="1911350"/>
          <p14:tracePt t="64480" x="3571875" y="1911350"/>
          <p14:tracePt t="64497" x="3544888" y="1911350"/>
          <p14:tracePt t="64513" x="3517900" y="1911350"/>
          <p14:tracePt t="64530" x="3500438" y="1911350"/>
          <p14:tracePt t="64547" x="3473450" y="1919288"/>
          <p14:tracePt t="64564" x="3446463" y="1973263"/>
          <p14:tracePt t="64580" x="3446463" y="2017713"/>
          <p14:tracePt t="64597" x="3438525" y="2071688"/>
          <p14:tracePt t="64614" x="3446463" y="2116138"/>
          <p14:tracePt t="64631" x="3490913" y="2160588"/>
          <p14:tracePt t="64647" x="3536950" y="2187575"/>
          <p14:tracePt t="64664" x="3589338" y="2214563"/>
          <p14:tracePt t="64697" x="3608388" y="2214563"/>
          <p14:tracePt t="65549" x="3589338" y="2214563"/>
          <p14:tracePt t="65583" x="3581400" y="2214563"/>
          <p14:tracePt t="65600" x="3571875" y="2214563"/>
          <p14:tracePt t="65633" x="3562350" y="2214563"/>
          <p14:tracePt t="65700" x="3554413" y="2205038"/>
          <p14:tracePt t="65800" x="3536950" y="2205038"/>
          <p14:tracePt t="65817" x="3536950" y="2197100"/>
          <p14:tracePt t="65851" x="3527425" y="2197100"/>
          <p14:tracePt t="66018" x="3527425" y="2187575"/>
          <p14:tracePt t="66151" x="3509963" y="2187575"/>
          <p14:tracePt t="66352" x="3500438" y="2187575"/>
          <p14:tracePt t="66503" x="3482975" y="2179638"/>
          <p14:tracePt t="66553" x="3465513" y="2170113"/>
          <p14:tracePt t="66586" x="3455988" y="2170113"/>
          <p14:tracePt t="66620" x="3455988" y="2160588"/>
          <p14:tracePt t="66636" x="3446463" y="2160588"/>
          <p14:tracePt t="67071" x="3438525" y="2160588"/>
          <p14:tracePt t="67923" x="3446463" y="2170113"/>
          <p14:tracePt t="67940" x="3455988" y="2170113"/>
          <p14:tracePt t="67956" x="3455988" y="2179638"/>
          <p14:tracePt t="67973" x="3465513" y="2179638"/>
          <p14:tracePt t="68006" x="3473450" y="2197100"/>
          <p14:tracePt t="68040" x="3482975" y="2197100"/>
          <p14:tracePt t="68057" x="3482975" y="2205038"/>
          <p14:tracePt t="68107" x="3490913" y="2214563"/>
          <p14:tracePt t="68123" x="3500438" y="2214563"/>
          <p14:tracePt t="68157" x="3509963" y="2224088"/>
          <p14:tracePt t="68257" x="3517900" y="2232025"/>
          <p14:tracePt t="75711" x="3509963" y="2232025"/>
          <p14:tracePt t="75728" x="3419475" y="2232025"/>
          <p14:tracePt t="75745" x="3295650" y="2232025"/>
          <p14:tracePt t="75762" x="3205163" y="2232025"/>
          <p14:tracePt t="75778" x="3116263" y="2232025"/>
          <p14:tracePt t="75795" x="3027363" y="2232025"/>
          <p14:tracePt t="75811" x="2928938" y="2232025"/>
          <p14:tracePt t="75828" x="2803525" y="2232025"/>
          <p14:tracePt t="75845" x="2687638" y="2232025"/>
          <p14:tracePt t="75862" x="2581275" y="2232025"/>
          <p14:tracePt t="75878" x="2517775" y="2232025"/>
          <p14:tracePt t="75895" x="2465388" y="2232025"/>
          <p14:tracePt t="75912" x="2428875" y="2232025"/>
          <p14:tracePt t="75929" x="2374900" y="2232025"/>
          <p14:tracePt t="75945" x="2330450" y="2232025"/>
          <p14:tracePt t="75962" x="2286000" y="2232025"/>
          <p14:tracePt t="75979" x="2224088" y="2232025"/>
          <p14:tracePt t="75995" x="2205038" y="2232025"/>
          <p14:tracePt t="76012" x="2179638" y="2232025"/>
          <p14:tracePt t="76029" x="2160588" y="2232025"/>
          <p14:tracePt t="76045" x="2152650" y="2232025"/>
          <p14:tracePt t="76062" x="2133600" y="2232025"/>
          <p14:tracePt t="76078" x="2125663" y="2232025"/>
          <p14:tracePt t="76112" x="2116138" y="2232025"/>
          <p14:tracePt t="76129" x="2108200" y="2241550"/>
          <p14:tracePt t="76146" x="2098675" y="2241550"/>
          <p14:tracePt t="76279" x="2089150" y="2241550"/>
          <p14:tracePt t="76363" x="2081213" y="2241550"/>
          <p14:tracePt t="76413" x="2062163" y="2241550"/>
          <p14:tracePt t="76430" x="2054225" y="2241550"/>
          <p14:tracePt t="76446" x="2044700" y="2241550"/>
          <p14:tracePt t="76463" x="2027238" y="2251075"/>
          <p14:tracePt t="76480" x="1990725" y="2251075"/>
          <p14:tracePt t="76496" x="1955800" y="2259013"/>
          <p14:tracePt t="76513" x="1919288" y="2259013"/>
          <p14:tracePt t="76530" x="1884363" y="2268538"/>
          <p14:tracePt t="76546" x="1839913" y="2276475"/>
          <p14:tracePt t="76563" x="1776413" y="2286000"/>
          <p14:tracePt t="76580" x="1741488" y="2295525"/>
          <p14:tracePt t="76598" x="1697038" y="2312988"/>
          <p14:tracePt t="76614" x="1679575" y="2339975"/>
          <p14:tracePt t="76631" x="1652588" y="2366963"/>
          <p14:tracePt t="76647" x="1643063" y="2384425"/>
          <p14:tracePt t="76664" x="1633538" y="2428875"/>
          <p14:tracePt t="76680" x="1633538" y="2455863"/>
          <p14:tracePt t="76697" x="1670050" y="2473325"/>
          <p14:tracePt t="76714" x="1704975" y="2473325"/>
          <p14:tracePt t="76730" x="1714500" y="2473325"/>
          <p14:tracePt t="77383" x="1714500" y="2465388"/>
          <p14:tracePt t="77399" x="1704975" y="2465388"/>
          <p14:tracePt t="77416" x="1697038" y="2455863"/>
          <p14:tracePt t="77432" x="1679575" y="2455863"/>
          <p14:tracePt t="77449" x="1670050" y="2446338"/>
          <p14:tracePt t="77466" x="1660525" y="2438400"/>
          <p14:tracePt t="77499" x="1652588" y="2428875"/>
          <p14:tracePt t="77516" x="1625600" y="2428875"/>
          <p14:tracePt t="77533" x="1616075" y="2411413"/>
          <p14:tracePt t="77549" x="1589088" y="2401888"/>
          <p14:tracePt t="77582" x="1571625" y="2393950"/>
          <p14:tracePt t="77600" x="1562100" y="2384425"/>
          <p14:tracePt t="77616" x="1544638" y="2374900"/>
          <p14:tracePt t="77633" x="1536700" y="2374900"/>
          <p14:tracePt t="77650" x="1509713" y="2357438"/>
          <p14:tracePt t="77667" x="1490663" y="2357438"/>
          <p14:tracePt t="77683" x="1482725" y="2347913"/>
          <p14:tracePt t="77700" x="1419225" y="2339975"/>
          <p14:tracePt t="77717" x="1401763" y="2339975"/>
          <p14:tracePt t="77733" x="1374775" y="2330450"/>
          <p14:tracePt t="77768" x="1366838" y="2330450"/>
          <p14:tracePt t="77800" x="1347788" y="2330450"/>
          <p14:tracePt t="77817" x="1339850" y="2330450"/>
          <p14:tracePt t="77833" x="1312863" y="2330450"/>
          <p14:tracePt t="77851" x="1295400" y="2330450"/>
          <p14:tracePt t="77867" x="1285875" y="2330450"/>
          <p14:tracePt t="77884" x="1241425" y="2330450"/>
          <p14:tracePt t="77901" x="1223963" y="2330450"/>
          <p14:tracePt t="77917" x="1196975" y="2330450"/>
          <p14:tracePt t="77934" x="1169988" y="2330450"/>
          <p14:tracePt t="77951" x="1152525" y="2330450"/>
          <p14:tracePt t="77967" x="1116013" y="2330450"/>
          <p14:tracePt t="77984" x="1108075" y="2330450"/>
          <p14:tracePt t="78000" x="1089025" y="2330450"/>
          <p14:tracePt t="78017" x="1062038" y="2330450"/>
          <p14:tracePt t="78034" x="1036638" y="2330450"/>
          <p14:tracePt t="78051" x="1017588" y="2330450"/>
          <p14:tracePt t="78068" x="982663" y="2339975"/>
          <p14:tracePt t="78084" x="955675" y="2357438"/>
          <p14:tracePt t="78101" x="938213" y="2366963"/>
          <p14:tracePt t="78118" x="901700" y="2384425"/>
          <p14:tracePt t="78151" x="884238" y="2411413"/>
          <p14:tracePt t="78168" x="884238" y="2428875"/>
          <p14:tracePt t="78184" x="874713" y="2446338"/>
          <p14:tracePt t="78201" x="866775" y="2482850"/>
          <p14:tracePt t="78218" x="866775" y="2500313"/>
          <p14:tracePt t="78235" x="866775" y="2536825"/>
          <p14:tracePt t="78252" x="866775" y="2562225"/>
          <p14:tracePt t="78268" x="866775" y="2581275"/>
          <p14:tracePt t="78285" x="866775" y="2589213"/>
          <p14:tracePt t="78301" x="866775" y="2598738"/>
          <p14:tracePt t="78318" x="866775" y="2616200"/>
          <p14:tracePt t="78335" x="866775" y="2633663"/>
          <p14:tracePt t="78352" x="874713" y="2660650"/>
          <p14:tracePt t="78368" x="884238" y="2670175"/>
          <p14:tracePt t="78386" x="884238" y="2687638"/>
          <p14:tracePt t="78402" x="901700" y="2705100"/>
          <p14:tracePt t="78419" x="911225" y="2714625"/>
          <p14:tracePt t="78436" x="928688" y="2751138"/>
          <p14:tracePt t="78452" x="965200" y="2768600"/>
          <p14:tracePt t="78469" x="1000125" y="2776538"/>
          <p14:tracePt t="78485" x="1062038" y="2786063"/>
          <p14:tracePt t="78502" x="1116013" y="2795588"/>
          <p14:tracePt t="78519" x="1187450" y="2795588"/>
          <p14:tracePt t="78536" x="1258888" y="2795588"/>
          <p14:tracePt t="78552" x="1357313" y="2813050"/>
          <p14:tracePt t="78569" x="1446213" y="2822575"/>
          <p14:tracePt t="78586" x="1544638" y="2822575"/>
          <p14:tracePt t="78603" x="1652588" y="2822575"/>
          <p14:tracePt t="78619" x="1751013" y="2822575"/>
          <p14:tracePt t="78636" x="1911350" y="2822575"/>
          <p14:tracePt t="78653" x="1990725" y="2822575"/>
          <p14:tracePt t="78670" x="2089150" y="2822575"/>
          <p14:tracePt t="78686" x="2160588" y="2822575"/>
          <p14:tracePt t="78702" x="2232025" y="2822575"/>
          <p14:tracePt t="78719" x="2286000" y="2822575"/>
          <p14:tracePt t="78736" x="2339975" y="2822575"/>
          <p14:tracePt t="78752" x="2393950" y="2822575"/>
          <p14:tracePt t="78770" x="2465388" y="2822575"/>
          <p14:tracePt t="78786" x="2536825" y="2822575"/>
          <p14:tracePt t="78803" x="2598738" y="2822575"/>
          <p14:tracePt t="78820" x="2724150" y="2822575"/>
          <p14:tracePt t="78837" x="2795588" y="2822575"/>
          <p14:tracePt t="78853" x="2894013" y="2822575"/>
          <p14:tracePt t="78870" x="2990850" y="2822575"/>
          <p14:tracePt t="78887" x="3062288" y="2822575"/>
          <p14:tracePt t="78903" x="3152775" y="2822575"/>
          <p14:tracePt t="78920" x="3232150" y="2822575"/>
          <p14:tracePt t="78937" x="3295650" y="2822575"/>
          <p14:tracePt t="78953" x="3367088" y="2822575"/>
          <p14:tracePt t="78970" x="3446463" y="2822575"/>
          <p14:tracePt t="78987" x="3536950" y="2822575"/>
          <p14:tracePt t="79003" x="3652838" y="2822575"/>
          <p14:tracePt t="79020" x="3840163" y="2822575"/>
          <p14:tracePt t="79037" x="3938588" y="2822575"/>
          <p14:tracePt t="79054" x="4044950" y="2822575"/>
          <p14:tracePt t="79070" x="4133850" y="2822575"/>
          <p14:tracePt t="79087" x="4205288" y="2822575"/>
          <p14:tracePt t="79104" x="4276725" y="2822575"/>
          <p14:tracePt t="79120" x="4348163" y="2822575"/>
          <p14:tracePt t="79137" x="4419600" y="2822575"/>
          <p14:tracePt t="79154" x="4500563" y="2822575"/>
          <p14:tracePt t="79170" x="4572000" y="2822575"/>
          <p14:tracePt t="79187" x="4643438" y="2822575"/>
          <p14:tracePt t="79204" x="4768850" y="2822575"/>
          <p14:tracePt t="79221" x="4857750" y="2822575"/>
          <p14:tracePt t="79237" x="4956175" y="2822575"/>
          <p14:tracePt t="79254" x="5045075" y="2822575"/>
          <p14:tracePt t="79271" x="5133975" y="2822575"/>
          <p14:tracePt t="79287" x="5205413" y="2822575"/>
          <p14:tracePt t="79305" x="5259388" y="2822575"/>
          <p14:tracePt t="79321" x="5295900" y="2822575"/>
          <p14:tracePt t="79338" x="5313363" y="2822575"/>
          <p14:tracePt t="79355" x="5340350" y="2822575"/>
          <p14:tracePt t="79371" x="5375275" y="2822575"/>
          <p14:tracePt t="79388" x="5419725" y="2813050"/>
          <p14:tracePt t="79405" x="5491163" y="2813050"/>
          <p14:tracePt t="79421" x="5554663" y="2813050"/>
          <p14:tracePt t="79438" x="5616575" y="2813050"/>
          <p14:tracePt t="79455" x="5680075" y="2813050"/>
          <p14:tracePt t="79471" x="5724525" y="2803525"/>
          <p14:tracePt t="79488" x="5776913" y="2803525"/>
          <p14:tracePt t="79505" x="5813425" y="2795588"/>
          <p14:tracePt t="79521" x="5857875" y="2786063"/>
          <p14:tracePt t="79538" x="5919788" y="2776538"/>
          <p14:tracePt t="79556" x="5983288" y="2776538"/>
          <p14:tracePt t="79571" x="6072188" y="2776538"/>
          <p14:tracePt t="79573" x="6099175" y="2759075"/>
          <p14:tracePt t="79589" x="6180138" y="2751138"/>
          <p14:tracePt t="79605" x="6224588" y="2741613"/>
          <p14:tracePt t="79622" x="6251575" y="2741613"/>
          <p14:tracePt t="79638" x="6276975" y="2741613"/>
          <p14:tracePt t="79655" x="6303963" y="2741613"/>
          <p14:tracePt t="79672" x="6357938" y="2724150"/>
          <p14:tracePt t="79688" x="6419850" y="2724150"/>
          <p14:tracePt t="79705" x="6473825" y="2724150"/>
          <p14:tracePt t="79722" x="6518275" y="2724150"/>
          <p14:tracePt t="79739" x="6554788" y="2724150"/>
          <p14:tracePt t="79756" x="6616700" y="2714625"/>
          <p14:tracePt t="79772" x="6680200" y="2714625"/>
          <p14:tracePt t="79789" x="6732588" y="2714625"/>
          <p14:tracePt t="79806" x="6786563" y="2714625"/>
          <p14:tracePt t="79823" x="6840538" y="2714625"/>
          <p14:tracePt t="79839" x="6867525" y="2714625"/>
          <p14:tracePt t="79856" x="6894513" y="2714625"/>
          <p14:tracePt t="79872" x="6911975" y="2714625"/>
          <p14:tracePt t="79889" x="6946900" y="2714625"/>
          <p14:tracePt t="79906" x="6973888" y="2714625"/>
          <p14:tracePt t="79922" x="7000875" y="2714625"/>
          <p14:tracePt t="79940" x="7010400" y="2714625"/>
          <p14:tracePt t="80157" x="6973888" y="2714625"/>
          <p14:tracePt t="80174" x="6929438" y="2714625"/>
          <p14:tracePt t="80191" x="6858000" y="2714625"/>
          <p14:tracePt t="80207" x="6769100" y="2714625"/>
          <p14:tracePt t="80223" x="6634163" y="2714625"/>
          <p14:tracePt t="80240" x="6510338" y="2714625"/>
          <p14:tracePt t="80257" x="6313488" y="2714625"/>
          <p14:tracePt t="80273" x="6081713" y="2714625"/>
          <p14:tracePt t="80291" x="5840413" y="2714625"/>
          <p14:tracePt t="80307" x="5670550" y="2714625"/>
          <p14:tracePt t="80323" x="5518150" y="2714625"/>
          <p14:tracePt t="80340" x="5384800" y="2714625"/>
          <p14:tracePt t="80358" x="5295900" y="2714625"/>
          <p14:tracePt t="80374" x="5160963" y="2714625"/>
          <p14:tracePt t="80391" x="5010150" y="2714625"/>
          <p14:tracePt t="80407" x="4830763" y="2714625"/>
          <p14:tracePt t="80424" x="4670425" y="2714625"/>
          <p14:tracePt t="80441" x="4518025" y="2714625"/>
          <p14:tracePt t="80457" x="4411663" y="2714625"/>
          <p14:tracePt t="80474" x="4303713" y="2714625"/>
          <p14:tracePt t="80491" x="4214813" y="2714625"/>
          <p14:tracePt t="80508" x="4089400" y="2714625"/>
          <p14:tracePt t="80524" x="4017963" y="2714625"/>
          <p14:tracePt t="80541" x="3965575" y="2714625"/>
          <p14:tracePt t="80558" x="3919538" y="2714625"/>
          <p14:tracePt t="80574" x="3875088" y="2714625"/>
          <p14:tracePt t="80592" x="3848100" y="2714625"/>
          <p14:tracePt t="80608" x="3822700" y="2714625"/>
          <p14:tracePt t="80624" x="3795713" y="2714625"/>
          <p14:tracePt t="80641" x="3768725" y="2714625"/>
          <p14:tracePt t="80658" x="3741738" y="2714625"/>
          <p14:tracePt t="80674" x="3714750" y="2714625"/>
          <p14:tracePt t="80691" x="3687763" y="2714625"/>
          <p14:tracePt t="80709" x="3616325" y="2714625"/>
          <p14:tracePt t="80725" x="3562350" y="2714625"/>
          <p14:tracePt t="80742" x="3527425" y="2714625"/>
          <p14:tracePt t="80758" x="3490913" y="2714625"/>
          <p14:tracePt t="80775" x="3473450" y="2714625"/>
          <p14:tracePt t="80792" x="3465513" y="2714625"/>
          <p14:tracePt t="80825" x="3455988" y="2714625"/>
          <p14:tracePt t="80842" x="3438525" y="2714625"/>
          <p14:tracePt t="80859" x="3429000" y="2714625"/>
          <p14:tracePt t="80875" x="3411538" y="2714625"/>
          <p14:tracePt t="80892" x="3394075" y="2714625"/>
          <p14:tracePt t="80909" x="3375025" y="2714625"/>
          <p14:tracePt t="80925" x="3357563" y="2714625"/>
          <p14:tracePt t="80976" x="3348038" y="2714625"/>
          <p14:tracePt t="80992" x="3330575" y="2714625"/>
          <p14:tracePt t="81009" x="3313113" y="2714625"/>
          <p14:tracePt t="81026" x="3303588" y="2714625"/>
          <p14:tracePt t="81042" x="3286125" y="2714625"/>
          <p14:tracePt t="81059" x="3268663" y="2714625"/>
          <p14:tracePt t="81076" x="3251200" y="2714625"/>
          <p14:tracePt t="81093" x="3224213" y="2714625"/>
          <p14:tracePt t="81110" x="3205163" y="2724150"/>
          <p14:tracePt t="81126" x="3187700" y="2724150"/>
          <p14:tracePt t="81143" x="3133725" y="2732088"/>
          <p14:tracePt t="81160" x="3108325" y="2732088"/>
          <p14:tracePt t="81176" x="3089275" y="2732088"/>
          <p14:tracePt t="81193" x="3062288" y="2741613"/>
          <p14:tracePt t="81210" x="3044825" y="2741613"/>
          <p14:tracePt t="81226" x="3036888" y="2741613"/>
          <p14:tracePt t="81242" x="2990850" y="2741613"/>
          <p14:tracePt t="81260" x="2946400" y="2751138"/>
          <p14:tracePt t="81277" x="2894013" y="2759075"/>
          <p14:tracePt t="81293" x="2857500" y="2759075"/>
          <p14:tracePt t="81311" x="2813050" y="2776538"/>
          <p14:tracePt t="81327" x="2776538" y="2776538"/>
          <p14:tracePt t="81343" x="2741613" y="2786063"/>
          <p14:tracePt t="81360" x="2697163" y="2786063"/>
          <p14:tracePt t="81377" x="2679700" y="2786063"/>
          <p14:tracePt t="81393" x="2660650" y="2795588"/>
          <p14:tracePt t="81443" x="2652713" y="2803525"/>
          <p14:tracePt t="81460" x="2643188" y="2813050"/>
          <p14:tracePt t="81477" x="2625725" y="2822575"/>
          <p14:tracePt t="81495" x="2608263" y="2830513"/>
          <p14:tracePt t="81511" x="2598738" y="2840038"/>
          <p14:tracePt t="81560" x="2589213" y="2867025"/>
          <p14:tracePt t="81577" x="2581275" y="2867025"/>
          <p14:tracePt t="81594" x="2581275" y="2894013"/>
          <p14:tracePt t="81611" x="2581275" y="2911475"/>
          <p14:tracePt t="81627" x="2571750" y="2928938"/>
          <p14:tracePt t="81645" x="2571750" y="2946400"/>
          <p14:tracePt t="81661" x="2571750" y="2965450"/>
          <p14:tracePt t="81677" x="2554288" y="2982913"/>
          <p14:tracePt t="81694" x="2544763" y="3009900"/>
          <p14:tracePt t="81711" x="2544763" y="3027363"/>
          <p14:tracePt t="81728" x="2544763" y="3036888"/>
          <p14:tracePt t="81761" x="2544763" y="3054350"/>
          <p14:tracePt t="81777" x="2544763" y="3062288"/>
          <p14:tracePt t="81811" x="2544763" y="3089275"/>
          <p14:tracePt t="81828" x="2544763" y="3108325"/>
          <p14:tracePt t="81845" x="2544763" y="3116263"/>
          <p14:tracePt t="81862" x="2544763" y="3133725"/>
          <p14:tracePt t="81878" x="2544763" y="3143250"/>
          <p14:tracePt t="81895" x="2554288" y="3152775"/>
          <p14:tracePt t="81912" x="2554288" y="3160713"/>
          <p14:tracePt t="82212" x="2571750" y="3160713"/>
          <p14:tracePt t="82981" x="2562225" y="3160713"/>
          <p14:tracePt t="83466" x="2554288" y="3160713"/>
          <p14:tracePt t="83482" x="2544763" y="3143250"/>
          <p14:tracePt t="83499" x="2544763" y="3133725"/>
          <p14:tracePt t="83516" x="2527300" y="3116263"/>
          <p14:tracePt t="83532" x="2527300" y="3108325"/>
          <p14:tracePt t="83549" x="2527300" y="3098800"/>
          <p14:tracePt t="83566" x="2517775" y="3089275"/>
          <p14:tracePt t="83783" x="2500313" y="3081338"/>
          <p14:tracePt t="84001" x="2490788" y="3081338"/>
          <p14:tracePt t="85187" x="2527300" y="3081338"/>
          <p14:tracePt t="85203" x="2554288" y="3098800"/>
          <p14:tracePt t="85220" x="2581275" y="3133725"/>
          <p14:tracePt t="86223" x="2571750" y="3133725"/>
          <p14:tracePt t="86658" x="2571750" y="3116263"/>
          <p14:tracePt t="86741" x="2581275" y="3108325"/>
          <p14:tracePt t="88078" x="2581275" y="3089275"/>
          <p14:tracePt t="88079" x="2581275" y="3081338"/>
          <p14:tracePt t="88112" x="2589213" y="3071813"/>
          <p14:tracePt t="88145" x="2598738" y="3054350"/>
          <p14:tracePt t="88162" x="2608263" y="3054350"/>
          <p14:tracePt t="88179" x="2608263" y="3044825"/>
          <p14:tracePt t="88196" x="2608263" y="3027363"/>
          <p14:tracePt t="88228" x="2616200" y="3017838"/>
          <p14:tracePt t="88262" x="2616200" y="3009900"/>
          <p14:tracePt t="88830" x="2625725" y="3009900"/>
          <p14:tracePt t="88847" x="2643188" y="3009900"/>
          <p14:tracePt t="88864" x="2670175" y="3009900"/>
          <p14:tracePt t="88881" x="2679700" y="3009900"/>
          <p14:tracePt t="88914" x="2697163" y="3009900"/>
          <p14:tracePt t="88931" x="2705100" y="3009900"/>
          <p14:tracePt t="88964" x="2724150" y="3009900"/>
          <p14:tracePt t="88997" x="2732088" y="3009900"/>
          <p14:tracePt t="89047" x="2741613" y="3009900"/>
          <p14:tracePt t="89081" x="2751138" y="3009900"/>
          <p14:tracePt t="89099" x="2759075" y="3009900"/>
          <p14:tracePt t="89115" x="2768600" y="3009900"/>
          <p14:tracePt t="89131" x="2786063" y="3009900"/>
          <p14:tracePt t="89148" x="2803525" y="3009900"/>
          <p14:tracePt t="89165" x="2813050" y="3017838"/>
          <p14:tracePt t="89182" x="2884488" y="3027363"/>
          <p14:tracePt t="89198" x="3009900" y="3044825"/>
          <p14:tracePt t="89215" x="3125788" y="3062288"/>
          <p14:tracePt t="89231" x="3205163" y="3071813"/>
          <p14:tracePt t="89248" x="3241675" y="3071813"/>
          <p14:tracePt t="89265" x="3268663" y="3081338"/>
          <p14:tracePt t="89281" x="3276600" y="3081338"/>
          <p14:tracePt t="89315" x="3286125" y="3081338"/>
          <p14:tracePt t="89466" x="3295650" y="3081338"/>
          <p14:tracePt t="89499" x="3313113" y="3081338"/>
          <p14:tracePt t="89516" x="3322638" y="3081338"/>
          <p14:tracePt t="89549" x="3348038" y="3081338"/>
          <p14:tracePt t="89566" x="3367088" y="3081338"/>
          <p14:tracePt t="89600" x="3375025" y="3081338"/>
          <p14:tracePt t="89616" x="3394075" y="3081338"/>
          <p14:tracePt t="89666" x="3402013" y="3081338"/>
          <p14:tracePt t="89682" x="3411538" y="3081338"/>
          <p14:tracePt t="89699" x="3446463" y="3081338"/>
          <p14:tracePt t="89716" x="3465513" y="3081338"/>
          <p14:tracePt t="89733" x="3490913" y="3081338"/>
          <p14:tracePt t="89750" x="3527425" y="3089275"/>
          <p14:tracePt t="89766" x="3544888" y="3098800"/>
          <p14:tracePt t="89783" x="3571875" y="3098800"/>
          <p14:tracePt t="89833" x="3581400" y="3098800"/>
          <p14:tracePt t="89850" x="3589338" y="3098800"/>
          <p14:tracePt t="89867" x="3598863" y="3098800"/>
          <p14:tracePt t="89883" x="3598863" y="3108325"/>
          <p14:tracePt t="89950" x="3608388" y="3108325"/>
          <p14:tracePt t="90134" x="3616325" y="3108325"/>
          <p14:tracePt t="90184" x="3625850" y="3108325"/>
          <p14:tracePt t="90234" x="3633788" y="3108325"/>
          <p14:tracePt t="90267" x="3643313" y="3108325"/>
          <p14:tracePt t="90585" x="3946525" y="3143250"/>
          <p14:tracePt t="90602" x="4465638" y="3214688"/>
          <p14:tracePt t="90619" x="4938713" y="3251200"/>
          <p14:tracePt t="90635" x="5180013" y="3276600"/>
          <p14:tracePt t="90652" x="5330825" y="3276600"/>
          <p14:tracePt t="90669" x="5394325" y="3276600"/>
          <p14:tracePt t="90685" x="5429250" y="3276600"/>
          <p14:tracePt t="90702" x="5456238" y="3268663"/>
          <p14:tracePt t="90719" x="5473700" y="3259138"/>
          <p14:tracePt t="90735" x="5527675" y="3251200"/>
          <p14:tracePt t="90752" x="5599113" y="3232150"/>
          <p14:tracePt t="90769" x="5626100" y="3232150"/>
          <p14:tracePt t="90786" x="5661025" y="3224213"/>
          <p14:tracePt t="90803" x="5688013" y="3214688"/>
          <p14:tracePt t="90819" x="5705475" y="3197225"/>
          <p14:tracePt t="90836" x="5751513" y="3179763"/>
          <p14:tracePt t="90853" x="5830888" y="3143250"/>
          <p14:tracePt t="90870" x="5857875" y="3133725"/>
          <p14:tracePt t="90886" x="5894388" y="3125788"/>
          <p14:tracePt t="90902" x="5894388" y="3116263"/>
          <p14:tracePt t="90920" x="5894388" y="3089275"/>
          <p14:tracePt t="90936" x="5894388" y="3062288"/>
          <p14:tracePt t="90953" x="5894388" y="3009900"/>
          <p14:tracePt t="90970" x="5894388" y="2965450"/>
          <p14:tracePt t="90986" x="5894388" y="2928938"/>
          <p14:tracePt t="91004" x="5894388" y="2894013"/>
          <p14:tracePt t="91020" x="5894388" y="2847975"/>
          <p14:tracePt t="91036" x="5867400" y="2822575"/>
          <p14:tracePt t="91053" x="5822950" y="2795588"/>
          <p14:tracePt t="91070" x="5786438" y="2786063"/>
          <p14:tracePt t="91086" x="5732463" y="2776538"/>
          <p14:tracePt t="91088" x="5705475" y="2776538"/>
          <p14:tracePt t="91103" x="5680075" y="2776538"/>
          <p14:tracePt t="91120" x="5572125" y="2776538"/>
          <p14:tracePt t="91136" x="5500688" y="2776538"/>
          <p14:tracePt t="91154" x="5419725" y="2759075"/>
          <p14:tracePt t="91170" x="5340350" y="2759075"/>
          <p14:tracePt t="91186" x="5268913" y="2741613"/>
          <p14:tracePt t="91204" x="5153025" y="2724150"/>
          <p14:tracePt t="91220" x="5054600" y="2724150"/>
          <p14:tracePt t="91237" x="4929188" y="2724150"/>
          <p14:tracePt t="91254" x="4786313" y="2724150"/>
          <p14:tracePt t="91270" x="4652963" y="2724150"/>
          <p14:tracePt t="91287" x="4527550" y="2724150"/>
          <p14:tracePt t="91304" x="4419600" y="2724150"/>
          <p14:tracePt t="91321" x="4241800" y="2724150"/>
          <p14:tracePt t="91337" x="4108450" y="2724150"/>
          <p14:tracePt t="91354" x="3983038" y="2724150"/>
          <p14:tracePt t="91371" x="3813175" y="2724150"/>
          <p14:tracePt t="91387" x="3679825" y="2724150"/>
          <p14:tracePt t="91405" x="3571875" y="2724150"/>
          <p14:tracePt t="91421" x="3473450" y="2724150"/>
          <p14:tracePt t="91437" x="3402013" y="2724150"/>
          <p14:tracePt t="91454" x="3357563" y="2724150"/>
          <p14:tracePt t="91471" x="3303588" y="2724150"/>
          <p14:tracePt t="91488" x="3251200" y="2724150"/>
          <p14:tracePt t="91505" x="3170238" y="2724150"/>
          <p14:tracePt t="91521" x="3116263" y="2724150"/>
          <p14:tracePt t="91538" x="3054350" y="2724150"/>
          <p14:tracePt t="91554" x="3036888" y="2724150"/>
          <p14:tracePt t="91571" x="3017838" y="2724150"/>
          <p14:tracePt t="91588" x="2990850" y="2724150"/>
          <p14:tracePt t="91605" x="2955925" y="2732088"/>
          <p14:tracePt t="91621" x="2938463" y="2751138"/>
          <p14:tracePt t="91638" x="2901950" y="2776538"/>
          <p14:tracePt t="91655" x="2884488" y="2795588"/>
          <p14:tracePt t="91671" x="2867025" y="2813050"/>
          <p14:tracePt t="91688" x="2857500" y="2840038"/>
          <p14:tracePt t="91705" x="2840038" y="2867025"/>
          <p14:tracePt t="91722" x="2822575" y="2874963"/>
          <p14:tracePt t="91738" x="2803525" y="2894013"/>
          <p14:tracePt t="91755" x="2786063" y="2911475"/>
          <p14:tracePt t="91772" x="2776538" y="2919413"/>
          <p14:tracePt t="91788" x="2768600" y="2919413"/>
          <p14:tracePt t="91805" x="2759075" y="2928938"/>
          <p14:tracePt t="91838" x="2759075" y="2946400"/>
          <p14:tracePt t="91872" x="2759075" y="2965450"/>
          <p14:tracePt t="91889" x="2768600" y="2982913"/>
          <p14:tracePt t="91905" x="2776538" y="2990850"/>
          <p14:tracePt t="91922" x="2786063" y="3009900"/>
          <p14:tracePt t="91939" x="2803525" y="3027363"/>
          <p14:tracePt t="91956" x="2813050" y="3044825"/>
          <p14:tracePt t="91973" x="2830513" y="3062288"/>
          <p14:tracePt t="91989" x="2874963" y="3089275"/>
          <p14:tracePt t="92005" x="2901950" y="3098800"/>
          <p14:tracePt t="92023" x="2965450" y="3098800"/>
          <p14:tracePt t="92039" x="3017838" y="3108325"/>
          <p14:tracePt t="92056" x="3116263" y="3108325"/>
          <p14:tracePt t="92073" x="3268663" y="3125788"/>
          <p14:tracePt t="92089" x="3330575" y="3133725"/>
          <p14:tracePt t="92106" x="3348038" y="3133725"/>
          <p14:tracePt t="92123" x="3384550" y="3133725"/>
          <p14:tracePt t="92140" x="3411538" y="3133725"/>
          <p14:tracePt t="92156" x="3455988" y="3133725"/>
          <p14:tracePt t="92173" x="3536950" y="3143250"/>
          <p14:tracePt t="92189" x="3608388" y="3152775"/>
          <p14:tracePt t="92206" x="3705225" y="3170238"/>
          <p14:tracePt t="92223" x="3795713" y="3170238"/>
          <p14:tracePt t="92239" x="3840163" y="3170238"/>
          <p14:tracePt t="92257" x="3919538" y="3170238"/>
          <p14:tracePt t="92273" x="3965575" y="3170238"/>
          <p14:tracePt t="92290" x="4027488" y="3170238"/>
          <p14:tracePt t="92306" x="4116388" y="3170238"/>
          <p14:tracePt t="92324" x="4224338" y="3179763"/>
          <p14:tracePt t="92340" x="4322763" y="3187700"/>
          <p14:tracePt t="92356" x="4375150" y="3197225"/>
          <p14:tracePt t="92374" x="4419600" y="3197225"/>
          <p14:tracePt t="92390" x="4438650" y="3197225"/>
          <p14:tracePt t="92423" x="4446588" y="3197225"/>
          <p14:tracePt t="92507" x="4456113" y="3197225"/>
          <p14:tracePt t="92524" x="4465638" y="3197225"/>
          <p14:tracePt t="92541" x="4483100" y="3197225"/>
          <p14:tracePt t="92557" x="4527550" y="3197225"/>
          <p14:tracePt t="92575" x="4572000" y="3197225"/>
          <p14:tracePt t="92591" x="4598988" y="3197225"/>
          <p14:tracePt t="92607" x="4625975" y="3197225"/>
          <p14:tracePt t="92624" x="4633913" y="3197225"/>
          <p14:tracePt t="93326" x="4608513" y="3197225"/>
          <p14:tracePt t="93343" x="4483100" y="3197225"/>
          <p14:tracePt t="93360" x="4330700" y="3197225"/>
          <p14:tracePt t="93376" x="4152900" y="3197225"/>
          <p14:tracePt t="93393" x="3929063" y="3197225"/>
          <p14:tracePt t="93410" x="3803650" y="3197225"/>
          <p14:tracePt t="93427" x="3687763" y="3160713"/>
          <p14:tracePt t="93443" x="3608388" y="3143250"/>
          <p14:tracePt t="93460" x="3598863" y="3133725"/>
          <p14:tracePt t="93476" x="3589338" y="3133725"/>
          <p14:tracePt t="93627" x="3571875" y="3133725"/>
          <p14:tracePt t="93644" x="3562350" y="3133725"/>
          <p14:tracePt t="93661" x="3536950" y="3133725"/>
          <p14:tracePt t="93677" x="3527425" y="3133725"/>
          <p14:tracePt t="93694" x="3517900" y="3133725"/>
          <p14:tracePt t="94814" x="3509963" y="3133725"/>
          <p14:tracePt t="94846" x="3490913" y="3125788"/>
          <p14:tracePt t="95900" x="3490913" y="3108325"/>
          <p14:tracePt t="95950" x="3500438" y="3108325"/>
          <p14:tracePt t="95967" x="3517900" y="3108325"/>
          <p14:tracePt t="95984" x="3536950" y="3108325"/>
          <p14:tracePt t="96000" x="3554413" y="3108325"/>
          <p14:tracePt t="96017" x="3581400" y="3108325"/>
          <p14:tracePt t="96033" x="3589338" y="3108325"/>
          <p14:tracePt t="96050" x="3616325" y="3108325"/>
          <p14:tracePt t="96068" x="3633788" y="3108325"/>
          <p14:tracePt t="96084" x="3652838" y="3108325"/>
          <p14:tracePt t="96101" x="3679825" y="3098800"/>
          <p14:tracePt t="96117" x="3697288" y="3098800"/>
          <p14:tracePt t="96134" x="3705225" y="3098800"/>
          <p14:tracePt t="96151" x="3714750" y="3089275"/>
          <p14:tracePt t="96168" x="3724275" y="3081338"/>
          <p14:tracePt t="96184" x="3732213" y="3071813"/>
          <p14:tracePt t="96201" x="3741738" y="3062288"/>
          <p14:tracePt t="96218" x="3751263" y="3054350"/>
          <p14:tracePt t="96234" x="3759200" y="3044825"/>
          <p14:tracePt t="96268" x="3786188" y="3027363"/>
          <p14:tracePt t="96301" x="3803650" y="3017838"/>
          <p14:tracePt t="96335" x="3813175" y="3000375"/>
          <p14:tracePt t="96352" x="3822700" y="3000375"/>
          <p14:tracePt t="96368" x="3822700" y="2990850"/>
          <p14:tracePt t="96385" x="3830638" y="2990850"/>
          <p14:tracePt t="96401" x="3840163" y="2990850"/>
          <p14:tracePt t="96435" x="3848100" y="2982913"/>
          <p14:tracePt t="96451" x="3857625" y="2973388"/>
          <p14:tracePt t="96469" x="3867150" y="2965450"/>
          <p14:tracePt t="96485" x="3884613" y="2965450"/>
          <p14:tracePt t="96502" x="3894138" y="2946400"/>
          <p14:tracePt t="96535" x="3894138" y="2938463"/>
          <p14:tracePt t="96552" x="3894138" y="2928938"/>
          <p14:tracePt t="96602" x="3894138" y="2919413"/>
          <p14:tracePt t="96619" x="3894138" y="2901950"/>
          <p14:tracePt t="96636" x="3894138" y="2894013"/>
          <p14:tracePt t="96652" x="3884613" y="2884488"/>
          <p14:tracePt t="96669" x="3875088" y="2867025"/>
          <p14:tracePt t="96686" x="3867150" y="2867025"/>
          <p14:tracePt t="96703" x="3857625" y="2857500"/>
          <p14:tracePt t="96719" x="3830638" y="2847975"/>
          <p14:tracePt t="96752" x="3813175" y="2847975"/>
          <p14:tracePt t="96770" x="3803650" y="2847975"/>
          <p14:tracePt t="96786" x="3786188" y="2847975"/>
          <p14:tracePt t="96803" x="3776663" y="2847975"/>
          <p14:tracePt t="96820" x="3768725" y="2847975"/>
          <p14:tracePt t="96836" x="3759200" y="2847975"/>
          <p14:tracePt t="96853" x="3732213" y="2847975"/>
          <p14:tracePt t="96869" x="3724275" y="2847975"/>
          <p14:tracePt t="96886" x="3705225" y="2847975"/>
          <p14:tracePt t="96903" x="3687763" y="2847975"/>
          <p14:tracePt t="96919" x="3679825" y="2847975"/>
          <p14:tracePt t="96937" x="3652838" y="2847975"/>
          <p14:tracePt t="96953" x="3643313" y="2847975"/>
          <p14:tracePt t="96969" x="3616325" y="2847975"/>
          <p14:tracePt t="96987" x="3589338" y="2857500"/>
          <p14:tracePt t="97004" x="3581400" y="2857500"/>
          <p14:tracePt t="97020" x="3554413" y="2867025"/>
          <p14:tracePt t="97036" x="3517900" y="2867025"/>
          <p14:tracePt t="97054" x="3490913" y="2874963"/>
          <p14:tracePt t="97070" x="3465513" y="2874963"/>
          <p14:tracePt t="97087" x="3446463" y="2874963"/>
          <p14:tracePt t="97104" x="3411538" y="2874963"/>
          <p14:tracePt t="97120" x="3394075" y="2874963"/>
          <p14:tracePt t="97136" x="3375025" y="2894013"/>
          <p14:tracePt t="97153" x="3357563" y="2894013"/>
          <p14:tracePt t="97170" x="3340100" y="2894013"/>
          <p14:tracePt t="97204" x="3322638" y="2901950"/>
          <p14:tracePt t="97221" x="3303588" y="2911475"/>
          <p14:tracePt t="97237" x="3295650" y="2919413"/>
          <p14:tracePt t="97254" x="3295650" y="2938463"/>
          <p14:tracePt t="97271" x="3295650" y="2955925"/>
          <p14:tracePt t="97287" x="3295650" y="2973388"/>
          <p14:tracePt t="97305" x="3295650" y="2982913"/>
          <p14:tracePt t="97321" x="3295650" y="3009900"/>
          <p14:tracePt t="97337" x="3313113" y="3017838"/>
          <p14:tracePt t="97354" x="3330575" y="3036888"/>
          <p14:tracePt t="97371" x="3367088" y="3054350"/>
          <p14:tracePt t="97387" x="3384550" y="3062288"/>
          <p14:tracePt t="97404" x="3411538" y="3071813"/>
          <p14:tracePt t="97421" x="3446463" y="3098800"/>
          <p14:tracePt t="97438" x="3482975" y="3098800"/>
          <p14:tracePt t="97455" x="3500438" y="3098800"/>
          <p14:tracePt t="97471" x="3544888" y="3108325"/>
          <p14:tracePt t="97488" x="3589338" y="3116263"/>
          <p14:tracePt t="97505" x="3633788" y="3125788"/>
          <p14:tracePt t="97521" x="3679825" y="3125788"/>
          <p14:tracePt t="97538" x="3724275" y="3125788"/>
          <p14:tracePt t="97555" x="3768725" y="3125788"/>
          <p14:tracePt t="97572" x="3786188" y="3125788"/>
          <p14:tracePt t="97588" x="3795713" y="3125788"/>
          <p14:tracePt t="97604" x="3813175" y="3125788"/>
          <p14:tracePt t="97621" x="3822700" y="3125788"/>
          <p14:tracePt t="97638" x="3830638" y="3125788"/>
          <p14:tracePt t="97654" x="3848100" y="3125788"/>
          <p14:tracePt t="97671" x="3857625" y="3125788"/>
          <p14:tracePt t="97688" x="3884613" y="3125788"/>
          <p14:tracePt t="97705" x="3911600" y="3116263"/>
          <p14:tracePt t="97722" x="3929063" y="3116263"/>
          <p14:tracePt t="97739" x="3956050" y="3116263"/>
          <p14:tracePt t="97755" x="3973513" y="3098800"/>
          <p14:tracePt t="97772" x="3983038" y="3098800"/>
          <p14:tracePt t="97788" x="3990975" y="3081338"/>
          <p14:tracePt t="97806" x="3990975" y="3071813"/>
          <p14:tracePt t="97822" x="4000500" y="3054350"/>
          <p14:tracePt t="97838" x="4000500" y="3044825"/>
          <p14:tracePt t="97855" x="4000500" y="3036888"/>
          <p14:tracePt t="97873" x="4010025" y="3027363"/>
          <p14:tracePt t="97888" x="4010025" y="3017838"/>
          <p14:tracePt t="97906" x="4010025" y="3000375"/>
          <p14:tracePt t="97923" x="4010025" y="2973388"/>
          <p14:tracePt t="97940" x="4010025" y="2955925"/>
          <p14:tracePt t="97956" x="4010025" y="2938463"/>
          <p14:tracePt t="97972" x="4010025" y="2928938"/>
          <p14:tracePt t="97989" x="4010025" y="2901950"/>
          <p14:tracePt t="98006" x="3983038" y="2867025"/>
          <p14:tracePt t="98023" x="3965575" y="2847975"/>
          <p14:tracePt t="98039" x="3956050" y="2840038"/>
          <p14:tracePt t="98057" x="3938588" y="2830513"/>
          <p14:tracePt t="98073" x="3911600" y="2830513"/>
          <p14:tracePt t="98089" x="3884613" y="2830513"/>
          <p14:tracePt t="98091" x="3848100" y="2830513"/>
          <p14:tracePt t="98107" x="3803650" y="2830513"/>
          <p14:tracePt t="98123" x="3759200" y="2830513"/>
          <p14:tracePt t="98140" x="3741738" y="2830513"/>
          <p14:tracePt t="98156" x="3714750" y="2830513"/>
          <p14:tracePt t="98173" x="3679825" y="2830513"/>
          <p14:tracePt t="98190" x="3652838" y="2830513"/>
          <p14:tracePt t="98206" x="3625850" y="2830513"/>
          <p14:tracePt t="98223" x="3598863" y="2830513"/>
          <p14:tracePt t="98239" x="3562350" y="2830513"/>
          <p14:tracePt t="98257" x="3527425" y="2847975"/>
          <p14:tracePt t="98273" x="3482975" y="2857500"/>
          <p14:tracePt t="98290" x="3438525" y="2884488"/>
          <p14:tracePt t="98307" x="3394075" y="2911475"/>
          <p14:tracePt t="98324" x="3375025" y="2919413"/>
          <p14:tracePt t="98340" x="3367088" y="2919413"/>
          <p14:tracePt t="98357" x="3357563" y="2919413"/>
          <p14:tracePt t="98558" x="3357563" y="2938463"/>
          <p14:tracePt t="98574" x="3473450" y="2946400"/>
          <p14:tracePt t="98590" x="3652838" y="2946400"/>
          <p14:tracePt t="98608" x="3776663" y="2946400"/>
          <p14:tracePt t="98625" x="3848100" y="2946400"/>
          <p14:tracePt t="98641" x="3911600" y="2946400"/>
          <p14:tracePt t="98658" x="3983038" y="2955925"/>
          <p14:tracePt t="98675" x="4037013" y="2973388"/>
          <p14:tracePt t="98691" x="4054475" y="2973388"/>
          <p14:tracePt t="98708" x="4062413" y="2973388"/>
          <p14:tracePt t="98725" x="4089400" y="2973388"/>
          <p14:tracePt t="98758" x="4108450" y="2973388"/>
          <p14:tracePt t="98774" x="4116388" y="2973388"/>
          <p14:tracePt t="98942" x="4108450" y="2973388"/>
          <p14:tracePt t="99293" x="4116388" y="2973388"/>
          <p14:tracePt t="99309" x="4133850" y="2982913"/>
          <p14:tracePt t="99326" x="4160838" y="2990850"/>
          <p14:tracePt t="99343" x="4179888" y="3009900"/>
          <p14:tracePt t="99359" x="4197350" y="3017838"/>
          <p14:tracePt t="99376" x="4205288" y="3036888"/>
          <p14:tracePt t="99409" x="4224338" y="3054350"/>
          <p14:tracePt t="99426" x="4232275" y="3062288"/>
          <p14:tracePt t="99443" x="4251325" y="3089275"/>
          <p14:tracePt t="99459" x="4259263" y="3098800"/>
          <p14:tracePt t="99477" x="4276725" y="3108325"/>
          <p14:tracePt t="99510" x="4313238" y="3116263"/>
          <p14:tracePt t="99527" x="4340225" y="3116263"/>
          <p14:tracePt t="99543" x="4367213" y="3116263"/>
          <p14:tracePt t="99560" x="4394200" y="3116263"/>
          <p14:tracePt t="99577" x="4419600" y="3116263"/>
          <p14:tracePt t="99594" x="4429125" y="3116263"/>
          <p14:tracePt t="99596" x="4438650" y="3108325"/>
          <p14:tracePt t="99610" x="4446588" y="3098800"/>
          <p14:tracePt t="99627" x="4465638" y="3062288"/>
          <p14:tracePt t="99644" x="4465638" y="3036888"/>
          <p14:tracePt t="99661" x="4465638" y="3017838"/>
          <p14:tracePt t="99677" x="4465638" y="2990850"/>
          <p14:tracePt t="99694" x="4465638" y="2973388"/>
          <p14:tracePt t="99711" x="4465638" y="2965450"/>
          <p14:tracePt t="99727" x="4465638" y="2955925"/>
          <p14:tracePt t="99744" x="4465638" y="2946400"/>
          <p14:tracePt t="99760" x="4465638" y="2928938"/>
          <p14:tracePt t="99811" x="4465638" y="2919413"/>
          <p14:tracePt t="99827" x="4465638" y="2901950"/>
          <p14:tracePt t="99845" x="4465638" y="2894013"/>
          <p14:tracePt t="99861" x="4456113" y="2874963"/>
          <p14:tracePt t="99878" x="4446588" y="2867025"/>
          <p14:tracePt t="99895" x="4419600" y="2857500"/>
          <p14:tracePt t="99911" x="4402138" y="2840038"/>
          <p14:tracePt t="99928" x="4394200" y="2840038"/>
          <p14:tracePt t="99961" x="4375150" y="2840038"/>
          <p14:tracePt t="99978" x="4348163" y="2840038"/>
          <p14:tracePt t="99995" x="4340225" y="2847975"/>
          <p14:tracePt t="100012" x="4330700" y="2857500"/>
          <p14:tracePt t="100028" x="4330700" y="2867025"/>
          <p14:tracePt t="100045" x="4330700" y="2884488"/>
          <p14:tracePt t="100061" x="4330700" y="2894013"/>
          <p14:tracePt t="100079" x="4330700" y="2911475"/>
          <p14:tracePt t="100128" x="4330700" y="2919413"/>
          <p14:tracePt t="100145" x="4340225" y="2938463"/>
          <p14:tracePt t="100162" x="4348163" y="2946400"/>
          <p14:tracePt t="100178" x="4367213" y="2955925"/>
          <p14:tracePt t="100195" x="4394200" y="2982913"/>
          <p14:tracePt t="100212" x="4402138" y="2982913"/>
          <p14:tracePt t="100245" x="4419600" y="2990850"/>
          <p14:tracePt t="100263" x="4429125" y="3000375"/>
          <p14:tracePt t="100279" x="4438650" y="3000375"/>
          <p14:tracePt t="100295" x="4446588" y="3009900"/>
          <p14:tracePt t="100312" x="4456113" y="3017838"/>
          <p14:tracePt t="100329" x="4465638" y="3017838"/>
          <p14:tracePt t="100346" x="4473575" y="3017838"/>
          <p14:tracePt t="100378" x="4483100" y="3017838"/>
          <p14:tracePt t="100413" x="4500563" y="3017838"/>
          <p14:tracePt t="100429" x="4510088" y="3017838"/>
          <p14:tracePt t="101031" x="4500563" y="3027363"/>
          <p14:tracePt t="101080" x="4500563" y="3036888"/>
          <p14:tracePt t="101097" x="4483100" y="3054350"/>
          <p14:tracePt t="101114" x="4473575" y="3062288"/>
          <p14:tracePt t="101198" x="4465638" y="3071813"/>
          <p14:tracePt t="101216" x="4456113" y="3089275"/>
          <p14:tracePt t="101231" x="4446588" y="3098800"/>
          <p14:tracePt t="101298" x="4446588" y="3108325"/>
          <p14:tracePt t="101315" x="4438650" y="3108325"/>
          <p14:tracePt t="101331" x="4438650" y="3116263"/>
          <p14:tracePt t="101348" x="4429125" y="3125788"/>
          <p14:tracePt t="101399" x="4429125" y="3133725"/>
          <p14:tracePt t="101415" x="4429125" y="3152775"/>
          <p14:tracePt t="101883" x="4429125" y="3160713"/>
          <p14:tracePt t="101899" x="4429125" y="3170238"/>
          <p14:tracePt t="101917" x="4438650" y="3187700"/>
          <p14:tracePt t="101933" x="4438650" y="3205163"/>
          <p14:tracePt t="101950" x="4446588" y="3224213"/>
          <p14:tracePt t="101967" x="4446588" y="3232150"/>
          <p14:tracePt t="102067" x="4446588" y="3241675"/>
          <p14:tracePt t="102150" x="4446588" y="3251200"/>
          <p14:tracePt t="102635" x="4438650" y="3251200"/>
          <p14:tracePt t="102652" x="4429125" y="3251200"/>
          <p14:tracePt t="102685" x="4429125" y="3241675"/>
          <p14:tracePt t="102719" x="4429125" y="3232150"/>
          <p14:tracePt t="102769" x="4429125" y="3214688"/>
          <p14:tracePt t="102802" x="4429125" y="3205163"/>
          <p14:tracePt t="102986" x="4429125" y="3197225"/>
          <p14:tracePt t="105610" x="4429125" y="3187700"/>
          <p14:tracePt t="105627" x="4429125" y="3179763"/>
          <p14:tracePt t="105644" x="4446588" y="3179763"/>
          <p14:tracePt t="105660" x="4456113" y="3179763"/>
          <p14:tracePt t="105677" x="4456113" y="3170238"/>
          <p14:tracePt t="105694" x="4465638" y="3170238"/>
          <p14:tracePt t="105711" x="4483100" y="3170238"/>
          <p14:tracePt t="105727" x="4510088" y="3160713"/>
          <p14:tracePt t="105762" x="4527550" y="3160713"/>
          <p14:tracePt t="105794" x="4537075" y="3160713"/>
          <p14:tracePt t="105811" x="4554538" y="3152775"/>
          <p14:tracePt t="105827" x="4562475" y="3152775"/>
          <p14:tracePt t="105844" x="4572000" y="3152775"/>
          <p14:tracePt t="105861" x="4589463" y="3152775"/>
          <p14:tracePt t="105878" x="4608513" y="3143250"/>
          <p14:tracePt t="105895" x="4616450" y="3143250"/>
          <p14:tracePt t="105944" x="4625975" y="3143250"/>
          <p14:tracePt t="105978" x="4643438" y="3133725"/>
          <p14:tracePt t="106011" x="4643438" y="3125788"/>
          <p14:tracePt t="106028" x="4652963" y="3125788"/>
          <p14:tracePt t="106045" x="4670425" y="3116263"/>
          <p14:tracePt t="106062" x="4679950" y="3108325"/>
          <p14:tracePt t="106462" x="4687888" y="3108325"/>
          <p14:tracePt t="106496" x="4714875" y="3108325"/>
          <p14:tracePt t="106513" x="4714875" y="3098800"/>
          <p14:tracePt t="106530" x="4724400" y="3098800"/>
          <p14:tracePt t="106713" x="4732338" y="3098800"/>
          <p14:tracePt t="106747" x="4741863" y="3098800"/>
          <p14:tracePt t="106764" x="4751388" y="3098800"/>
          <p14:tracePt t="106780" x="4768850" y="3098800"/>
          <p14:tracePt t="106814" x="4776788" y="3098800"/>
          <p14:tracePt t="106847" x="4830763" y="3108325"/>
          <p14:tracePt t="106864" x="4857750" y="3108325"/>
          <p14:tracePt t="106880" x="4902200" y="3108325"/>
          <p14:tracePt t="106897" x="4956175" y="3116263"/>
          <p14:tracePt t="106913" x="5000625" y="3116263"/>
          <p14:tracePt t="106930" x="5037138" y="3116263"/>
          <p14:tracePt t="106947" x="5062538" y="3116263"/>
          <p14:tracePt t="106964" x="5089525" y="3116263"/>
          <p14:tracePt t="106980" x="5108575" y="3116263"/>
          <p14:tracePt t="106997" x="5116513" y="3116263"/>
          <p14:tracePt t="107014" x="5160963" y="3133725"/>
          <p14:tracePt t="107031" x="5180013" y="3143250"/>
          <p14:tracePt t="107048" x="5205413" y="3143250"/>
          <p14:tracePt t="107064" x="5268913" y="3143250"/>
          <p14:tracePt t="107080" x="5303838" y="3143250"/>
          <p14:tracePt t="107098" x="5340350" y="3143250"/>
          <p14:tracePt t="107114" x="5394325" y="3143250"/>
          <p14:tracePt t="107131" x="5438775" y="3143250"/>
          <p14:tracePt t="107147" x="5446713" y="3143250"/>
          <p14:tracePt t="107165" x="5465763" y="3143250"/>
          <p14:tracePt t="107181" x="5473700" y="3143250"/>
          <p14:tracePt t="107198" x="5491163" y="3143250"/>
          <p14:tracePt t="107215" x="5518150" y="3125788"/>
          <p14:tracePt t="107231" x="5518150" y="3108325"/>
          <p14:tracePt t="107249" x="5537200" y="3081338"/>
          <p14:tracePt t="107265" x="5545138" y="3071813"/>
          <p14:tracePt t="107281" x="5545138" y="3062288"/>
          <p14:tracePt t="107298" x="5554663" y="3054350"/>
          <p14:tracePt t="107315" x="5562600" y="3044825"/>
          <p14:tracePt t="107331" x="5572125" y="3027363"/>
          <p14:tracePt t="107365" x="5572125" y="3017838"/>
          <p14:tracePt t="107381" x="5572125" y="3009900"/>
          <p14:tracePt t="107398" x="5572125" y="2990850"/>
          <p14:tracePt t="107415" x="5572125" y="2973388"/>
          <p14:tracePt t="107432" x="5572125" y="2965450"/>
          <p14:tracePt t="107449" x="5572125" y="2946400"/>
          <p14:tracePt t="107465" x="5562600" y="2928938"/>
          <p14:tracePt t="107482" x="5554663" y="2919413"/>
          <p14:tracePt t="107499" x="5554663" y="2901950"/>
          <p14:tracePt t="107516" x="5537200" y="2894013"/>
          <p14:tracePt t="107532" x="5537200" y="2884488"/>
          <p14:tracePt t="107549" x="5527675" y="2874963"/>
          <p14:tracePt t="107566" x="5518150" y="2857500"/>
          <p14:tracePt t="107582" x="5510213" y="2857500"/>
          <p14:tracePt t="107599" x="5483225" y="2847975"/>
          <p14:tracePt t="107616" x="5465763" y="2840038"/>
          <p14:tracePt t="107632" x="5438775" y="2830513"/>
          <p14:tracePt t="107649" x="5419725" y="2830513"/>
          <p14:tracePt t="107666" x="5394325" y="2830513"/>
          <p14:tracePt t="107682" x="5348288" y="2822575"/>
          <p14:tracePt t="107699" x="5295900" y="2822575"/>
          <p14:tracePt t="107716" x="5241925" y="2822575"/>
          <p14:tracePt t="107733" x="5197475" y="2822575"/>
          <p14:tracePt t="107749" x="5153025" y="2822575"/>
          <p14:tracePt t="107766" x="5081588" y="2822575"/>
          <p14:tracePt t="107782" x="5045075" y="2822575"/>
          <p14:tracePt t="107799" x="5000625" y="2822575"/>
          <p14:tracePt t="107817" x="4965700" y="2822575"/>
          <p14:tracePt t="107833" x="4919663" y="2822575"/>
          <p14:tracePt t="107850" x="4902200" y="2822575"/>
          <p14:tracePt t="107867" x="4884738" y="2822575"/>
          <p14:tracePt t="107883" x="4867275" y="2822575"/>
          <p14:tracePt t="107900" x="4848225" y="2830513"/>
          <p14:tracePt t="107916" x="4830763" y="2840038"/>
          <p14:tracePt t="107934" x="4803775" y="2874963"/>
          <p14:tracePt t="107950" x="4786313" y="2894013"/>
          <p14:tracePt t="107967" x="4776788" y="2901950"/>
          <p14:tracePt t="107983" x="4776788" y="2911475"/>
          <p14:tracePt t="108000" x="4768850" y="2919413"/>
          <p14:tracePt t="108017" x="4768850" y="2938463"/>
          <p14:tracePt t="108033" x="4768850" y="2946400"/>
          <p14:tracePt t="108050" x="4768850" y="2955925"/>
          <p14:tracePt t="108067" x="4776788" y="2965450"/>
          <p14:tracePt t="108083" x="4786313" y="2973388"/>
          <p14:tracePt t="108100" x="4803775" y="2990850"/>
          <p14:tracePt t="108117" x="4822825" y="3000375"/>
          <p14:tracePt t="108134" x="4848225" y="3027363"/>
          <p14:tracePt t="108151" x="4875213" y="3036888"/>
          <p14:tracePt t="108168" x="4902200" y="3054350"/>
          <p14:tracePt t="108184" x="4946650" y="3062288"/>
          <p14:tracePt t="108200" x="4983163" y="3062288"/>
          <p14:tracePt t="108217" x="5037138" y="3062288"/>
          <p14:tracePt t="108234" x="5089525" y="3062288"/>
          <p14:tracePt t="108250" x="5143500" y="3062288"/>
          <p14:tracePt t="108268" x="5214938" y="3062288"/>
          <p14:tracePt t="108284" x="5303838" y="3062288"/>
          <p14:tracePt t="108301" x="5384800" y="3062288"/>
          <p14:tracePt t="108318" x="5500688" y="3062288"/>
          <p14:tracePt t="108335" x="5545138" y="3062288"/>
          <p14:tracePt t="108351" x="5562600" y="3062288"/>
          <p14:tracePt t="108368" x="5589588" y="3062288"/>
          <p14:tracePt t="108384" x="5608638" y="3062288"/>
          <p14:tracePt t="108401" x="5616575" y="3062288"/>
          <p14:tracePt t="108418" x="5634038" y="3062288"/>
          <p14:tracePt t="108435" x="5643563" y="3062288"/>
          <p14:tracePt t="108451" x="5653088" y="3054350"/>
          <p14:tracePt t="108468" x="5661025" y="3054350"/>
          <p14:tracePt t="108501" x="5670550" y="3054350"/>
          <p14:tracePt t="108518" x="5680075" y="3036888"/>
          <p14:tracePt t="108551" x="5688013" y="3009900"/>
          <p14:tracePt t="108568" x="5688013" y="3000375"/>
          <p14:tracePt t="108585" x="5688013" y="2982913"/>
          <p14:tracePt t="108602" x="5688013" y="2973388"/>
          <p14:tracePt t="108619" x="5688013" y="2946400"/>
          <p14:tracePt t="108635" x="5688013" y="2938463"/>
          <p14:tracePt t="108652" x="5688013" y="2919413"/>
          <p14:tracePt t="108669" x="5670550" y="2919413"/>
          <p14:tracePt t="108685" x="5643563" y="2901950"/>
          <p14:tracePt t="108702" x="5608638" y="2884488"/>
          <p14:tracePt t="108719" x="5572125" y="2884488"/>
          <p14:tracePt t="108736" x="5554663" y="2874963"/>
          <p14:tracePt t="108752" x="5518150" y="2867025"/>
          <p14:tracePt t="108769" x="5491163" y="2857500"/>
          <p14:tracePt t="108785" x="5465763" y="2847975"/>
          <p14:tracePt t="108802" x="5438775" y="2847975"/>
          <p14:tracePt t="108820" x="5402263" y="2830513"/>
          <p14:tracePt t="108836" x="5367338" y="2822575"/>
          <p14:tracePt t="108852" x="5330825" y="2822575"/>
          <p14:tracePt t="108869" x="5295900" y="2822575"/>
          <p14:tracePt t="108886" x="5268913" y="2822575"/>
          <p14:tracePt t="108902" x="5205413" y="2822575"/>
          <p14:tracePt t="108920" x="5180013" y="2822575"/>
          <p14:tracePt t="108936" x="5143500" y="2822575"/>
          <p14:tracePt t="108953" x="5099050" y="2822575"/>
          <p14:tracePt t="108970" x="5081588" y="2822575"/>
          <p14:tracePt t="108986" x="5045075" y="2822575"/>
          <p14:tracePt t="109003" x="5018088" y="2822575"/>
          <p14:tracePt t="109020" x="4983163" y="2822575"/>
          <p14:tracePt t="109036" x="4965700" y="2822575"/>
          <p14:tracePt t="109053" x="4929188" y="2822575"/>
          <p14:tracePt t="109070" x="4902200" y="2822575"/>
          <p14:tracePt t="109087" x="4867275" y="2822575"/>
          <p14:tracePt t="109103" x="4830763" y="2822575"/>
          <p14:tracePt t="109120" x="4813300" y="2822575"/>
          <p14:tracePt t="109136" x="4759325" y="2822575"/>
          <p14:tracePt t="109153" x="4751388" y="2830513"/>
          <p14:tracePt t="109170" x="4705350" y="2840038"/>
          <p14:tracePt t="109187" x="4687888" y="2857500"/>
          <p14:tracePt t="109221" x="4679950" y="2867025"/>
          <p14:tracePt t="109237" x="4679950" y="2884488"/>
          <p14:tracePt t="109253" x="4679950" y="2901950"/>
          <p14:tracePt t="109271" x="4679950" y="2946400"/>
          <p14:tracePt t="109287" x="4679950" y="2973388"/>
          <p14:tracePt t="109303" x="4679950" y="2990850"/>
          <p14:tracePt t="109321" x="4687888" y="3009900"/>
          <p14:tracePt t="109337" x="4697413" y="3027363"/>
          <p14:tracePt t="109353" x="4714875" y="3036888"/>
          <p14:tracePt t="109370" x="4741863" y="3044825"/>
          <p14:tracePt t="109387" x="4751388" y="3062288"/>
          <p14:tracePt t="109403" x="4776788" y="3071813"/>
          <p14:tracePt t="109421" x="4803775" y="3081338"/>
          <p14:tracePt t="109437" x="4822825" y="3089275"/>
          <p14:tracePt t="109454" x="4857750" y="3098800"/>
          <p14:tracePt t="109471" x="4902200" y="3116263"/>
          <p14:tracePt t="109487" x="4965700" y="3125788"/>
          <p14:tracePt t="109505" x="5000625" y="3125788"/>
          <p14:tracePt t="109521" x="5037138" y="3125788"/>
          <p14:tracePt t="109538" x="5081588" y="3125788"/>
          <p14:tracePt t="109554" x="5126038" y="3125788"/>
          <p14:tracePt t="109571" x="5170488" y="3125788"/>
          <p14:tracePt t="109588" x="5187950" y="3125788"/>
          <p14:tracePt t="109604" x="5197475" y="3125788"/>
          <p14:tracePt t="109622" x="5205413" y="3125788"/>
          <p14:tracePt t="109637" x="5214938" y="3125788"/>
          <p14:tracePt t="109705" x="5224463" y="3125788"/>
          <p14:tracePt t="114368" x="5205413" y="3143250"/>
          <p14:tracePt t="114384" x="5180013" y="3152775"/>
          <p14:tracePt t="114401" x="5089525" y="3179763"/>
          <p14:tracePt t="114418" x="5027613" y="3205163"/>
          <p14:tracePt t="114434" x="4956175" y="3232150"/>
          <p14:tracePt t="114451" x="4884738" y="3241675"/>
          <p14:tracePt t="114468" x="4795838" y="3286125"/>
          <p14:tracePt t="114484" x="4660900" y="3330575"/>
          <p14:tracePt t="114501" x="4429125" y="3402013"/>
          <p14:tracePt t="114518" x="4214813" y="3429000"/>
          <p14:tracePt t="114535" x="4054475" y="3455988"/>
          <p14:tracePt t="114551" x="3946525" y="3490913"/>
          <p14:tracePt t="114569" x="3813175" y="3536950"/>
          <p14:tracePt t="114585" x="3697288" y="3562350"/>
          <p14:tracePt t="114602" x="3608388" y="3589338"/>
          <p14:tracePt t="114619" x="3438525" y="3652838"/>
          <p14:tracePt t="114635" x="3214688" y="3732213"/>
          <p14:tracePt t="114652" x="3000375" y="3803650"/>
          <p14:tracePt t="114669" x="2857500" y="3848100"/>
          <p14:tracePt t="114685" x="2732088" y="3902075"/>
          <p14:tracePt t="114702" x="2660650" y="3938588"/>
          <p14:tracePt t="114719" x="2571750" y="3983038"/>
          <p14:tracePt t="114735" x="2517775" y="4010025"/>
          <p14:tracePt t="114752" x="2455863" y="4037013"/>
          <p14:tracePt t="114769" x="2393950" y="4071938"/>
          <p14:tracePt t="114785" x="2374900" y="4081463"/>
          <p14:tracePt t="114802" x="2366963" y="4089400"/>
          <p14:tracePt t="114819" x="2366963" y="4108450"/>
          <p14:tracePt t="114835" x="2366963" y="4133850"/>
          <p14:tracePt t="114852" x="2357438" y="4187825"/>
          <p14:tracePt t="114869" x="2322513" y="4268788"/>
          <p14:tracePt t="114886" x="2268538" y="4340225"/>
          <p14:tracePt t="114902" x="2251075" y="4394200"/>
          <p14:tracePt t="114919" x="2241550" y="4419600"/>
          <p14:tracePt t="114936" x="2224088" y="4456113"/>
          <p14:tracePt t="117158" x="2224088" y="4446588"/>
          <p14:tracePt t="119699" x="2224088" y="4438650"/>
          <p14:tracePt t="119715" x="2224088" y="4429125"/>
          <p14:tracePt t="121136" x="2232025" y="4419600"/>
          <p14:tracePt t="121153" x="2286000" y="4402138"/>
          <p14:tracePt t="121170" x="2401888" y="4394200"/>
          <p14:tracePt t="121186" x="2473325" y="4384675"/>
          <p14:tracePt t="121203" x="2705100" y="4367213"/>
          <p14:tracePt t="121220" x="2894013" y="4367213"/>
          <p14:tracePt t="121236" x="3160713" y="4367213"/>
          <p14:tracePt t="121253" x="3357563" y="4367213"/>
          <p14:tracePt t="121271" x="3509963" y="4367213"/>
          <p14:tracePt t="121287" x="3571875" y="4367213"/>
          <p14:tracePt t="121304" x="3589338" y="4367213"/>
          <p14:tracePt t="121320" x="3598863" y="4367213"/>
          <p14:tracePt t="121354" x="3616325" y="4367213"/>
          <p14:tracePt t="121370" x="3643313" y="4367213"/>
          <p14:tracePt t="121387" x="3652838" y="4367213"/>
          <p14:tracePt t="121404" x="3660775" y="4367213"/>
          <p14:tracePt t="121420" x="3670300" y="4367213"/>
          <p14:tracePt t="121437" x="3697288" y="4367213"/>
          <p14:tracePt t="121454" x="3741738" y="4367213"/>
          <p14:tracePt t="121471" x="3795713" y="4367213"/>
          <p14:tracePt t="121487" x="3830638" y="4367213"/>
          <p14:tracePt t="121504" x="3857625" y="4367213"/>
          <p14:tracePt t="121521" x="3867150" y="4367213"/>
          <p14:tracePt t="122506" x="3875088" y="4367213"/>
          <p14:tracePt t="122524" x="3902075" y="4367213"/>
          <p14:tracePt t="122540" x="3919538" y="4367213"/>
          <p14:tracePt t="122557" x="3938588" y="4367213"/>
          <p14:tracePt t="122574" x="3946525" y="4367213"/>
          <p14:tracePt t="122590" x="3983038" y="4367213"/>
          <p14:tracePt t="122607" x="4044950" y="4367213"/>
          <p14:tracePt t="122624" x="4116388" y="4375150"/>
          <p14:tracePt t="122640" x="4179888" y="4394200"/>
          <p14:tracePt t="122657" x="4224338" y="4394200"/>
          <p14:tracePt t="122674" x="4286250" y="4402138"/>
          <p14:tracePt t="122691" x="4357688" y="4411663"/>
          <p14:tracePt t="122707" x="4429125" y="4429125"/>
          <p14:tracePt t="122725" x="4438650" y="4429125"/>
          <p14:tracePt t="122740" x="4446588" y="4429125"/>
          <p14:tracePt t="122757" x="4456113" y="4429125"/>
          <p14:tracePt t="122807" x="4473575" y="4429125"/>
          <p14:tracePt t="122825" x="4483100" y="4429125"/>
          <p14:tracePt t="122841" x="4491038" y="4429125"/>
          <p14:tracePt t="122857" x="4500563" y="4429125"/>
          <p14:tracePt t="122875" x="4510088" y="4429125"/>
          <p14:tracePt t="122891" x="4518025" y="4429125"/>
          <p14:tracePt t="122908" x="4527550" y="4429125"/>
          <p14:tracePt t="122925" x="4545013" y="4429125"/>
          <p14:tracePt t="122941" x="4562475" y="4429125"/>
          <p14:tracePt t="122958" x="4572000" y="4429125"/>
          <p14:tracePt t="122975" x="4581525" y="4429125"/>
          <p14:tracePt t="123008" x="4589463" y="4429125"/>
          <p14:tracePt t="123041" x="4598988" y="4429125"/>
          <p14:tracePt t="123292" x="4616450" y="4429125"/>
          <p14:tracePt t="123326" x="4616450" y="4419600"/>
          <p14:tracePt t="123359" x="4625975" y="4419600"/>
          <p14:tracePt t="123376" x="4633913" y="4419600"/>
          <p14:tracePt t="123392" x="4643438" y="4419600"/>
          <p14:tracePt t="123409" x="4660900" y="4411663"/>
          <p14:tracePt t="123442" x="4679950" y="4402138"/>
          <p14:tracePt t="123476" x="4687888" y="4394200"/>
          <p14:tracePt t="123510" x="4697413" y="4394200"/>
          <p14:tracePt t="123527" x="4705350" y="4394200"/>
          <p14:tracePt t="123543" x="4714875" y="4384675"/>
          <p14:tracePt t="123560" x="4724400" y="4375150"/>
          <p14:tracePt t="123593" x="4741863" y="4367213"/>
          <p14:tracePt t="123626" x="4751388" y="4357688"/>
          <p14:tracePt t="123643" x="4759325" y="4348163"/>
          <p14:tracePt t="123660" x="4776788" y="4340225"/>
          <p14:tracePt t="123694" x="4786313" y="4330700"/>
          <p14:tracePt t="123727" x="4786313" y="4322763"/>
          <p14:tracePt t="123743" x="4786313" y="4303713"/>
          <p14:tracePt t="123760" x="4786313" y="4295775"/>
          <p14:tracePt t="123777" x="4803775" y="4268788"/>
          <p14:tracePt t="123794" x="4803775" y="4251325"/>
          <p14:tracePt t="123811" x="4803775" y="4241800"/>
          <p14:tracePt t="123827" x="4803775" y="4224338"/>
          <p14:tracePt t="123844" x="4803775" y="4197350"/>
          <p14:tracePt t="123860" x="4803775" y="4187825"/>
          <p14:tracePt t="123894" x="4803775" y="4170363"/>
          <p14:tracePt t="123911" x="4795838" y="4160838"/>
          <p14:tracePt t="123927" x="4795838" y="4152900"/>
          <p14:tracePt t="123944" x="4776788" y="4143375"/>
          <p14:tracePt t="123961" x="4776788" y="4133850"/>
          <p14:tracePt t="123977" x="4759325" y="4133850"/>
          <p14:tracePt t="123994" x="4751388" y="4133850"/>
          <p14:tracePt t="124011" x="4732338" y="4125913"/>
          <p14:tracePt t="124028" x="4724400" y="4116388"/>
          <p14:tracePt t="124044" x="4705350" y="4108450"/>
          <p14:tracePt t="124061" x="4679950" y="4098925"/>
          <p14:tracePt t="124078" x="4660900" y="4089400"/>
          <p14:tracePt t="124094" x="4643438" y="4089400"/>
          <p14:tracePt t="124111" x="4616450" y="4081463"/>
          <p14:tracePt t="124128" x="4598988" y="4071938"/>
          <p14:tracePt t="124144" x="4581525" y="4071938"/>
          <p14:tracePt t="124161" x="4562475" y="4071938"/>
          <p14:tracePt t="124178" x="4537075" y="4071938"/>
          <p14:tracePt t="124194" x="4510088" y="4071938"/>
          <p14:tracePt t="124211" x="4491038" y="4071938"/>
          <p14:tracePt t="124229" x="4446588" y="4071938"/>
          <p14:tracePt t="124245" x="4419600" y="4071938"/>
          <p14:tracePt t="124261" x="4411663" y="4071938"/>
          <p14:tracePt t="124278" x="4394200" y="4071938"/>
          <p14:tracePt t="124312" x="4384675" y="4071938"/>
          <p14:tracePt t="124328" x="4375150" y="4071938"/>
          <p14:tracePt t="124346" x="4367213" y="4071938"/>
          <p14:tracePt t="124379" x="4357688" y="4071938"/>
          <p14:tracePt t="124411" x="4348163" y="4071938"/>
          <p14:tracePt t="124445" x="4340225" y="4071938"/>
          <p14:tracePt t="124495" x="4330700" y="4071938"/>
          <p14:tracePt t="124546" x="4313238" y="4071938"/>
          <p14:tracePt t="124579" x="4295775" y="4071938"/>
          <p14:tracePt t="124596" x="4276725" y="4071938"/>
          <p14:tracePt t="124612" x="4259263" y="4062413"/>
          <p14:tracePt t="124630" x="4224338" y="4054475"/>
          <p14:tracePt t="124646" x="4205288" y="4054475"/>
          <p14:tracePt t="124662" x="4197350" y="4054475"/>
          <p14:tracePt t="124679" x="4179888" y="4044950"/>
          <p14:tracePt t="124696" x="4170363" y="4044950"/>
          <p14:tracePt t="124729" x="4160838" y="4044950"/>
          <p14:tracePt t="124746" x="4152900" y="4044950"/>
          <p14:tracePt t="124780" x="4143375" y="4044950"/>
          <p14:tracePt t="124796" x="4133850" y="4044950"/>
          <p14:tracePt t="124813" x="4116388" y="4062413"/>
          <p14:tracePt t="124830" x="4108450" y="4071938"/>
          <p14:tracePt t="124846" x="4098925" y="4081463"/>
          <p14:tracePt t="124863" x="4081463" y="4089400"/>
          <p14:tracePt t="124880" x="4081463" y="4108450"/>
          <p14:tracePt t="124896" x="4071938" y="4125913"/>
          <p14:tracePt t="124913" x="4062413" y="4133850"/>
          <p14:tracePt t="124930" x="4062413" y="4152900"/>
          <p14:tracePt t="124946" x="4062413" y="4160838"/>
          <p14:tracePt t="124963" x="4062413" y="4179888"/>
          <p14:tracePt t="124997" x="4062413" y="4197350"/>
          <p14:tracePt t="125014" x="4062413" y="4214813"/>
          <p14:tracePt t="125030" x="4062413" y="4232275"/>
          <p14:tracePt t="125047" x="4062413" y="4241800"/>
          <p14:tracePt t="125064" x="4062413" y="4251325"/>
          <p14:tracePt t="125080" x="4062413" y="4259263"/>
          <p14:tracePt t="125097" x="4071938" y="4268788"/>
          <p14:tracePt t="125113" x="4081463" y="4276725"/>
          <p14:tracePt t="125131" x="4081463" y="4286250"/>
          <p14:tracePt t="125147" x="4089400" y="4286250"/>
          <p14:tracePt t="125164" x="4089400" y="4303713"/>
          <p14:tracePt t="125181" x="4108450" y="4322763"/>
          <p14:tracePt t="125197" x="4116388" y="4330700"/>
          <p14:tracePt t="125214" x="4125913" y="4330700"/>
          <p14:tracePt t="125231" x="4133850" y="4340225"/>
          <p14:tracePt t="125247" x="4143375" y="4348163"/>
          <p14:tracePt t="125264" x="4160838" y="4348163"/>
          <p14:tracePt t="125281" x="4179888" y="4348163"/>
          <p14:tracePt t="125297" x="4205288" y="4348163"/>
          <p14:tracePt t="125314" x="4224338" y="4348163"/>
          <p14:tracePt t="125331" x="4232275" y="4348163"/>
          <p14:tracePt t="125348" x="4251325" y="4348163"/>
          <p14:tracePt t="125364" x="4268788" y="4348163"/>
          <p14:tracePt t="125382" x="4276725" y="4348163"/>
          <p14:tracePt t="125398" x="4313238" y="4348163"/>
          <p14:tracePt t="125415" x="4367213" y="4348163"/>
          <p14:tracePt t="125431" x="4411663" y="4348163"/>
          <p14:tracePt t="125448" x="4456113" y="4348163"/>
          <p14:tracePt t="125465" x="4491038" y="4348163"/>
          <p14:tracePt t="125482" x="4527550" y="4348163"/>
          <p14:tracePt t="125498" x="4554538" y="4348163"/>
          <p14:tracePt t="125515" x="4581525" y="4348163"/>
          <p14:tracePt t="125532" x="4598988" y="4348163"/>
          <p14:tracePt t="125548" x="4643438" y="4348163"/>
          <p14:tracePt t="125565" x="4670425" y="4348163"/>
          <p14:tracePt t="125582" x="4705350" y="4348163"/>
          <p14:tracePt t="125598" x="4714875" y="4348163"/>
          <p14:tracePt t="125616" x="4741863" y="4348163"/>
          <p14:tracePt t="125633" x="4759325" y="4348163"/>
          <p14:tracePt t="125648" x="4768850" y="4348163"/>
          <p14:tracePt t="125666" x="4786313" y="4348163"/>
          <p14:tracePt t="125698" x="4795838" y="4348163"/>
          <p14:tracePt t="125715" x="4813300" y="4348163"/>
          <p14:tracePt t="125733" x="4822825" y="4348163"/>
          <p14:tracePt t="125749" x="4822825" y="4340225"/>
          <p14:tracePt t="125766" x="4830763" y="4330700"/>
          <p14:tracePt t="125799" x="4830763" y="4322763"/>
          <p14:tracePt t="125816" x="4830763" y="4295775"/>
          <p14:tracePt t="125833" x="4813300" y="4286250"/>
          <p14:tracePt t="125849" x="4803775" y="4259263"/>
          <p14:tracePt t="125866" x="4786313" y="4241800"/>
          <p14:tracePt t="125883" x="4776788" y="4232275"/>
          <p14:tracePt t="125899" x="4759325" y="4214813"/>
          <p14:tracePt t="125916" x="4714875" y="4187825"/>
          <p14:tracePt t="125933" x="4670425" y="4160838"/>
          <p14:tracePt t="125950" x="4608513" y="4143375"/>
          <p14:tracePt t="125967" x="4562475" y="4133850"/>
          <p14:tracePt t="125983" x="4483100" y="4108450"/>
          <p14:tracePt t="125999" x="4419600" y="4098925"/>
          <p14:tracePt t="126016" x="4367213" y="4071938"/>
          <p14:tracePt t="126034" x="4313238" y="4071938"/>
          <p14:tracePt t="126049" x="4286250" y="4071938"/>
          <p14:tracePt t="126067" x="4241800" y="4071938"/>
          <p14:tracePt t="126083" x="4205288" y="4071938"/>
          <p14:tracePt t="126100" x="4179888" y="4071938"/>
          <p14:tracePt t="126101" x="4160838" y="4071938"/>
          <p14:tracePt t="126117" x="4133850" y="4071938"/>
          <p14:tracePt t="126134" x="4116388" y="4071938"/>
          <p14:tracePt t="126150" x="4089400" y="4071938"/>
          <p14:tracePt t="126167" x="4037013" y="4098925"/>
          <p14:tracePt t="126184" x="4000500" y="4116388"/>
          <p14:tracePt t="126200" x="3973513" y="4133850"/>
          <p14:tracePt t="126217" x="3965575" y="4143375"/>
          <p14:tracePt t="126234" x="3919538" y="4170363"/>
          <p14:tracePt t="126250" x="3902075" y="4197350"/>
          <p14:tracePt t="126268" x="3875088" y="4241800"/>
          <p14:tracePt t="126284" x="3875088" y="4251325"/>
          <p14:tracePt t="126300" x="3875088" y="4276725"/>
          <p14:tracePt t="126334" x="3875088" y="4295775"/>
          <p14:tracePt t="126350" x="3875088" y="4303713"/>
          <p14:tracePt t="126368" x="3884613" y="4313238"/>
          <p14:tracePt t="126384" x="3894138" y="4330700"/>
          <p14:tracePt t="126400" x="3902075" y="4330700"/>
          <p14:tracePt t="126418" x="3929063" y="4348163"/>
          <p14:tracePt t="126435" x="3965575" y="4357688"/>
          <p14:tracePt t="126451" x="3990975" y="4367213"/>
          <p14:tracePt t="126468" x="4027488" y="4367213"/>
          <p14:tracePt t="126484" x="4062413" y="4375150"/>
          <p14:tracePt t="126501" x="4116388" y="4375150"/>
          <p14:tracePt t="126518" x="4170363" y="4384675"/>
          <p14:tracePt t="126534" x="4214813" y="4394200"/>
          <p14:tracePt t="126551" x="4276725" y="4402138"/>
          <p14:tracePt t="126568" x="4322763" y="4402138"/>
          <p14:tracePt t="126585" x="4357688" y="4402138"/>
          <p14:tracePt t="126601" x="4394200" y="4402138"/>
          <p14:tracePt t="126618" x="4438650" y="4402138"/>
          <p14:tracePt t="126635" x="4473575" y="4402138"/>
          <p14:tracePt t="126651" x="4510088" y="4402138"/>
          <p14:tracePt t="126669" x="4537075" y="4429125"/>
          <p14:tracePt t="126685" x="4562475" y="4429125"/>
          <p14:tracePt t="126701" x="4589463" y="4429125"/>
          <p14:tracePt t="126719" x="4608513" y="4429125"/>
          <p14:tracePt t="126735" x="4616450" y="4429125"/>
          <p14:tracePt t="126752" x="4633913" y="4429125"/>
          <p14:tracePt t="126769" x="4652963" y="4429125"/>
          <p14:tracePt t="126785" x="4670425" y="4429125"/>
          <p14:tracePt t="126818" x="4679950" y="4429125"/>
          <p14:tracePt t="127471" x="4697413" y="4429125"/>
          <p14:tracePt t="127487" x="4705350" y="4429125"/>
          <p14:tracePt t="130896" x="4687888" y="4419600"/>
          <p14:tracePt t="130914" x="4670425" y="4402138"/>
          <p14:tracePt t="130930" x="4660900" y="4384675"/>
          <p14:tracePt t="131214" x="4660900" y="4375150"/>
          <p14:tracePt t="134440" x="4660900" y="4367213"/>
          <p14:tracePt t="135109" x="4652963" y="4367213"/>
          <p14:tracePt t="135125" x="4643438" y="4357688"/>
          <p14:tracePt t="135359" x="4643438" y="4348163"/>
          <p14:tracePt t="135425" x="4643438" y="4340225"/>
          <p14:tracePt t="135459" x="4633913" y="4340225"/>
          <p14:tracePt t="135492" x="4633913" y="4330700"/>
          <p14:tracePt t="135660" x="4625975" y="4322763"/>
          <p14:tracePt t="136094" x="4625975" y="4313238"/>
          <p14:tracePt t="136730" x="4687888" y="4313238"/>
          <p14:tracePt t="136746" x="4741863" y="4313238"/>
          <p14:tracePt t="136762" x="4776788" y="4313238"/>
          <p14:tracePt t="136780" x="4786313" y="4313238"/>
          <p14:tracePt t="136796" x="4803775" y="4313238"/>
          <p14:tracePt t="136813" x="4813300" y="4313238"/>
          <p14:tracePt t="136830" x="4840288" y="4313238"/>
          <p14:tracePt t="136847" x="4902200" y="4313238"/>
          <p14:tracePt t="136863" x="4965700" y="4313238"/>
          <p14:tracePt t="136880" x="5108575" y="4313238"/>
          <p14:tracePt t="136896" x="5357813" y="4313238"/>
          <p14:tracePt t="136913" x="5473700" y="4313238"/>
          <p14:tracePt t="136931" x="5545138" y="4313238"/>
          <p14:tracePt t="136947" x="5608638" y="4313238"/>
          <p14:tracePt t="136963" x="5680075" y="4313238"/>
          <p14:tracePt t="136980" x="5759450" y="4313238"/>
          <p14:tracePt t="136997" x="5822950" y="4313238"/>
          <p14:tracePt t="137013" x="5867400" y="4313238"/>
          <p14:tracePt t="137030" x="5884863" y="4313238"/>
          <p14:tracePt t="137047" x="5894388" y="4313238"/>
          <p14:tracePt t="137080" x="5919788" y="4313238"/>
          <p14:tracePt t="137097" x="5983288" y="4313238"/>
          <p14:tracePt t="137114" x="6045200" y="4295775"/>
          <p14:tracePt t="137131" x="6170613" y="4286250"/>
          <p14:tracePt t="137147" x="6348413" y="4286250"/>
          <p14:tracePt t="137164" x="6465888" y="4286250"/>
          <p14:tracePt t="137180" x="6545263" y="4286250"/>
          <p14:tracePt t="137197" x="6572250" y="4286250"/>
          <p14:tracePt t="137214" x="6599238" y="4276725"/>
          <p14:tracePt t="137281" x="6608763" y="4276725"/>
          <p14:tracePt t="137331" x="6626225" y="4276725"/>
          <p14:tracePt t="137347" x="6634163" y="4276725"/>
          <p14:tracePt t="137364" x="6653213" y="4276725"/>
          <p14:tracePt t="137381" x="6670675" y="4268788"/>
          <p14:tracePt t="137397" x="6688138" y="4268788"/>
          <p14:tracePt t="137414" x="6705600" y="4268788"/>
          <p14:tracePt t="137431" x="6742113" y="4268788"/>
          <p14:tracePt t="137448" x="6823075" y="4268788"/>
          <p14:tracePt t="137464" x="6848475" y="4268788"/>
          <p14:tracePt t="137482" x="6938963" y="4268788"/>
          <p14:tracePt t="137498" x="6991350" y="4268788"/>
          <p14:tracePt t="137515" x="7054850" y="4268788"/>
          <p14:tracePt t="137532" x="7108825" y="4268788"/>
          <p14:tracePt t="137548" x="7143750" y="4268788"/>
          <p14:tracePt t="137564" x="7170738" y="4268788"/>
          <p14:tracePt t="137582" x="7180263" y="4268788"/>
          <p14:tracePt t="137598" x="7197725" y="4268788"/>
          <p14:tracePt t="137615" x="7205663" y="4268788"/>
          <p14:tracePt t="137715" x="7161213" y="4286250"/>
          <p14:tracePt t="137732" x="7099300" y="4295775"/>
          <p14:tracePt t="137749" x="7045325" y="4303713"/>
          <p14:tracePt t="137766" x="6956425" y="4322763"/>
          <p14:tracePt t="137783" x="6875463" y="4322763"/>
          <p14:tracePt t="137799" x="6796088" y="4330700"/>
          <p14:tracePt t="137816" x="6680200" y="4330700"/>
          <p14:tracePt t="137833" x="6616700" y="4330700"/>
          <p14:tracePt t="137849" x="6572250" y="4330700"/>
          <p14:tracePt t="137866" x="6527800" y="4330700"/>
          <p14:tracePt t="137882" x="6491288" y="4330700"/>
          <p14:tracePt t="137899" x="6465888" y="4330700"/>
          <p14:tracePt t="137916" x="6438900" y="4330700"/>
          <p14:tracePt t="137932" x="6429375" y="4330700"/>
          <p14:tracePt t="137949" x="6411913" y="4330700"/>
          <p14:tracePt t="137966" x="6402388" y="4340225"/>
          <p14:tracePt t="137999" x="6384925" y="4348163"/>
          <p14:tracePt t="138150" x="6438900" y="4348163"/>
          <p14:tracePt t="138166" x="6554788" y="4348163"/>
          <p14:tracePt t="138183" x="6643688" y="4348163"/>
          <p14:tracePt t="138200" x="6697663" y="4348163"/>
          <p14:tracePt t="138217" x="6751638" y="4348163"/>
          <p14:tracePt t="138233" x="6777038" y="4348163"/>
          <p14:tracePt t="138250" x="6804025" y="4348163"/>
          <p14:tracePt t="138267" x="6831013" y="4348163"/>
          <p14:tracePt t="138284" x="6848475" y="4348163"/>
          <p14:tracePt t="138301" x="6875463" y="4348163"/>
          <p14:tracePt t="138317" x="6902450" y="4348163"/>
          <p14:tracePt t="138334" x="6938963" y="4348163"/>
          <p14:tracePt t="138350" x="6991350" y="4348163"/>
          <p14:tracePt t="138367" x="7054850" y="4348163"/>
          <p14:tracePt t="138384" x="7116763" y="4348163"/>
          <p14:tracePt t="138400" x="7170738" y="4348163"/>
          <p14:tracePt t="138418" x="7180263" y="4348163"/>
          <p14:tracePt t="138434" x="7188200" y="4348163"/>
          <p14:tracePt t="138751" x="7197725" y="4348163"/>
          <p14:tracePt t="138768" x="7242175" y="4357688"/>
          <p14:tracePt t="138786" x="7331075" y="4357688"/>
          <p14:tracePt t="138801" x="7402513" y="4357688"/>
          <p14:tracePt t="138819" x="7473950" y="4357688"/>
          <p14:tracePt t="138835" x="7491413" y="4357688"/>
          <p14:tracePt t="139052" x="7483475" y="4357688"/>
          <p14:tracePt t="139070" x="7473950" y="4357688"/>
          <p14:tracePt t="139086" x="7446963" y="4357688"/>
          <p14:tracePt t="139102" x="7412038" y="4357688"/>
          <p14:tracePt t="139120" x="7348538" y="4367213"/>
          <p14:tracePt t="139136" x="7269163" y="4375150"/>
          <p14:tracePt t="139152" x="7197725" y="4384675"/>
          <p14:tracePt t="139170" x="7089775" y="4402138"/>
          <p14:tracePt t="139186" x="7045325" y="4411663"/>
          <p14:tracePt t="139203" x="6983413" y="4419600"/>
          <p14:tracePt t="139220" x="6902450" y="4429125"/>
          <p14:tracePt t="139237" x="6804025" y="4429125"/>
          <p14:tracePt t="139252" x="6688138" y="4429125"/>
          <p14:tracePt t="139270" x="6599238" y="4429125"/>
          <p14:tracePt t="139287" x="6537325" y="4429125"/>
          <p14:tracePt t="139302" x="6500813" y="4438650"/>
          <p14:tracePt t="139320" x="6465888" y="4438650"/>
          <p14:tracePt t="139337" x="6402388" y="4446588"/>
          <p14:tracePt t="139353" x="6313488" y="4456113"/>
          <p14:tracePt t="139370" x="6276975" y="4456113"/>
          <p14:tracePt t="139737" x="6340475" y="4456113"/>
          <p14:tracePt t="139754" x="6429375" y="4456113"/>
          <p14:tracePt t="139772" x="6608763" y="4456113"/>
          <p14:tracePt t="139788" x="6804025" y="4456113"/>
          <p14:tracePt t="139804" x="6946900" y="4456113"/>
          <p14:tracePt t="139821" x="7018338" y="4456113"/>
          <p14:tracePt t="139838" x="7062788" y="4456113"/>
          <p14:tracePt t="139854" x="7072313" y="4456113"/>
          <p14:tracePt t="139872" x="7081838" y="4456113"/>
          <p14:tracePt t="139904" x="7089775" y="4456113"/>
          <p14:tracePt t="139938" x="7099300" y="4456113"/>
          <p14:tracePt t="139972" x="7108825" y="4456113"/>
          <p14:tracePt t="140004" x="7116763" y="4456113"/>
          <p14:tracePt t="140021" x="7126288" y="4456113"/>
          <p14:tracePt t="140038" x="7143750" y="4456113"/>
          <p14:tracePt t="140055" x="7153275" y="4456113"/>
          <p14:tracePt t="140072" x="7170738" y="4456113"/>
          <p14:tracePt t="140088" x="7180263" y="4456113"/>
          <p14:tracePt t="140104" x="7188200" y="4456113"/>
          <p14:tracePt t="140106" x="7205663" y="4456113"/>
          <p14:tracePt t="140122" x="7232650" y="4456113"/>
          <p14:tracePt t="140139" x="7269163" y="4465638"/>
          <p14:tracePt t="140156" x="7286625" y="4465638"/>
          <p14:tracePt t="140172" x="7304088" y="4473575"/>
          <p14:tracePt t="142194" x="7296150" y="4473575"/>
          <p14:tracePt t="142562" x="7286625" y="4473575"/>
          <p14:tracePt t="142746" x="7277100" y="4465638"/>
          <p14:tracePt t="143582" x="7269163" y="4465638"/>
          <p14:tracePt t="143732" x="7259638" y="4465638"/>
          <p14:tracePt t="143798" x="7251700" y="4456113"/>
          <p14:tracePt t="144517" x="7232650" y="4456113"/>
          <p14:tracePt t="144534" x="7224713" y="4456113"/>
          <p14:tracePt t="144550" x="7197725" y="4456113"/>
          <p14:tracePt t="144584" x="7170738" y="4456113"/>
          <p14:tracePt t="144601" x="7161213" y="4456113"/>
          <p14:tracePt t="144617" x="7153275" y="4456113"/>
          <p14:tracePt t="144635" x="7126288" y="4456113"/>
          <p14:tracePt t="144651" x="7116763" y="4456113"/>
          <p14:tracePt t="144785" x="7108825" y="4456113"/>
          <p14:tracePt t="144801" x="7099300" y="4456113"/>
          <p14:tracePt t="144818" x="7089775" y="4456113"/>
          <p14:tracePt t="144835" x="7062788" y="4456113"/>
          <p14:tracePt t="144852" x="7018338" y="4456113"/>
          <p14:tracePt t="144868" x="6946900" y="4456113"/>
          <p14:tracePt t="144885" x="6884988" y="4456113"/>
          <p14:tracePt t="144901" x="6813550" y="4456113"/>
          <p14:tracePt t="144918" x="6759575" y="4456113"/>
          <p14:tracePt t="144935" x="6715125" y="4456113"/>
          <p14:tracePt t="144952" x="6653213" y="4456113"/>
          <p14:tracePt t="144968" x="6589713" y="4456113"/>
          <p14:tracePt t="144985" x="6518275" y="4456113"/>
          <p14:tracePt t="145002" x="6465888" y="4456113"/>
          <p14:tracePt t="145019" x="6367463" y="4465638"/>
          <p14:tracePt t="145036" x="6313488" y="4465638"/>
          <p14:tracePt t="145052" x="6251575" y="4465638"/>
          <p14:tracePt t="145069" x="6180138" y="4465638"/>
          <p14:tracePt t="145086" x="6108700" y="4473575"/>
          <p14:tracePt t="145103" x="6027738" y="4483100"/>
          <p14:tracePt t="145119" x="5919788" y="4491038"/>
          <p14:tracePt t="145136" x="5768975" y="4491038"/>
          <p14:tracePt t="145153" x="5599113" y="4491038"/>
          <p14:tracePt t="145169" x="5473700" y="4491038"/>
          <p14:tracePt t="145186" x="5367338" y="4491038"/>
          <p14:tracePt t="145203" x="5286375" y="4510088"/>
          <p14:tracePt t="145219" x="5133975" y="4527550"/>
          <p14:tracePt t="145237" x="4991100" y="4554538"/>
          <p14:tracePt t="145253" x="4848225" y="4562475"/>
          <p14:tracePt t="145269" x="4697413" y="4572000"/>
          <p14:tracePt t="145286" x="4581525" y="4598988"/>
          <p14:tracePt t="145303" x="4473575" y="4608513"/>
          <p14:tracePt t="145320" x="4375150" y="4616450"/>
          <p14:tracePt t="145336" x="4268788" y="4633913"/>
          <p14:tracePt t="145353" x="4160838" y="4643438"/>
          <p14:tracePt t="145370" x="4054475" y="4652963"/>
          <p14:tracePt t="145386" x="3956050" y="4660900"/>
          <p14:tracePt t="145403" x="3840163" y="4679950"/>
          <p14:tracePt t="145420" x="3732213" y="4687888"/>
          <p14:tracePt t="145437" x="3633788" y="4697413"/>
          <p14:tracePt t="145454" x="3536950" y="4697413"/>
          <p14:tracePt t="145470" x="3446463" y="4705350"/>
          <p14:tracePt t="145487" x="3375025" y="4705350"/>
          <p14:tracePt t="145503" x="3340100" y="4705350"/>
          <p14:tracePt t="145520" x="3303588" y="4705350"/>
          <p14:tracePt t="145537" x="3286125" y="4705350"/>
          <p14:tracePt t="145554" x="3276600" y="4705350"/>
          <p14:tracePt t="145604" x="3259138" y="4705350"/>
          <p14:tracePt t="145620" x="3251200" y="4705350"/>
          <p14:tracePt t="145638" x="3232150" y="4705350"/>
          <p14:tracePt t="145654" x="3224213" y="4705350"/>
          <p14:tracePt t="145704" x="3205163" y="4705350"/>
          <p14:tracePt t="145954" x="3214688" y="4714875"/>
          <p14:tracePt t="145971" x="3276600" y="4714875"/>
          <p14:tracePt t="145988" x="3330575" y="4714875"/>
          <p14:tracePt t="146005" x="3394075" y="4714875"/>
          <p14:tracePt t="146022" x="3455988" y="4714875"/>
          <p14:tracePt t="146039" x="3527425" y="4714875"/>
          <p14:tracePt t="146055" x="3598863" y="4714875"/>
          <p14:tracePt t="146072" x="3679825" y="4714875"/>
          <p14:tracePt t="146089" x="3768725" y="4714875"/>
          <p14:tracePt t="146105" x="3840163" y="4714875"/>
          <p14:tracePt t="146122" x="3902075" y="4724400"/>
          <p14:tracePt t="146139" x="3911600" y="4724400"/>
          <p14:tracePt t="146155" x="3946525" y="4724400"/>
          <p14:tracePt t="146172" x="3965575" y="4724400"/>
          <p14:tracePt t="146189" x="4010025" y="4732338"/>
          <p14:tracePt t="146205" x="4071938" y="4751388"/>
          <p14:tracePt t="146222" x="4108450" y="4751388"/>
          <p14:tracePt t="146240" x="4133850" y="4751388"/>
          <p14:tracePt t="146256" x="4143375" y="4759325"/>
          <p14:tracePt t="147208" x="4133850" y="4759325"/>
          <p14:tracePt t="147225" x="4089400" y="4759325"/>
          <p14:tracePt t="147241" x="4027488" y="4759325"/>
          <p14:tracePt t="147258" x="3990975" y="4759325"/>
          <p14:tracePt t="147275" x="3965575" y="4759325"/>
          <p14:tracePt t="147292" x="3902075" y="4759325"/>
          <p14:tracePt t="147308" x="3848100" y="4759325"/>
          <p14:tracePt t="147325" x="3803650" y="4759325"/>
          <p14:tracePt t="147342" x="3768725" y="4759325"/>
          <p14:tracePt t="147359" x="3732213" y="4759325"/>
          <p14:tracePt t="147375" x="3714750" y="4759325"/>
          <p14:tracePt t="147392" x="3679825" y="4759325"/>
          <p14:tracePt t="147408" x="3652838" y="4759325"/>
          <p14:tracePt t="147425" x="3625850" y="4759325"/>
          <p14:tracePt t="147442" x="3589338" y="4759325"/>
          <p14:tracePt t="147458" x="3562350" y="4759325"/>
          <p14:tracePt t="147476" x="3527425" y="4759325"/>
          <p14:tracePt t="147493" x="3500438" y="4759325"/>
          <p14:tracePt t="147509" x="3473450" y="4759325"/>
          <p14:tracePt t="147526" x="3446463" y="4759325"/>
          <p14:tracePt t="147543" x="3429000" y="4759325"/>
          <p14:tracePt t="147559" x="3419475" y="4759325"/>
          <p14:tracePt t="147575" x="3402013" y="4759325"/>
          <p14:tracePt t="147593" x="3394075" y="4759325"/>
          <p14:tracePt t="147609" x="3384550" y="4759325"/>
          <p14:tracePt t="147643" x="3367088" y="4759325"/>
          <p14:tracePt t="147677" x="3357563" y="4759325"/>
          <p14:tracePt t="150768" x="3340100" y="4759325"/>
          <p14:tracePt t="156317" x="3348038" y="4759325"/>
          <p14:tracePt t="156333" x="3367088" y="4786313"/>
          <p14:tracePt t="156350" x="3367088" y="4822825"/>
          <p14:tracePt t="156367" x="3384550" y="4929188"/>
          <p14:tracePt t="156383" x="3446463" y="5062538"/>
          <p14:tracePt t="156400" x="3500438" y="5205413"/>
          <p14:tracePt t="156417" x="3598863" y="5411788"/>
          <p14:tracePt t="156434" x="3660775" y="5527675"/>
          <p14:tracePt t="156450" x="3697288" y="5589588"/>
          <p14:tracePt t="156467" x="3741738" y="5653088"/>
          <p14:tracePt t="156484" x="3759200" y="5670550"/>
          <p14:tracePt t="156500" x="3759200" y="5688013"/>
          <p14:tracePt t="156534" x="3759200" y="5697538"/>
          <p14:tracePt t="156600" x="3768725" y="5705475"/>
          <p14:tracePt t="156617" x="3776663" y="5705475"/>
          <p14:tracePt t="156634" x="3786188" y="5705475"/>
          <p14:tracePt t="156650" x="3803650" y="5705475"/>
          <p14:tracePt t="156667" x="3822700" y="5705475"/>
          <p14:tracePt t="156684" x="3840163" y="5705475"/>
          <p14:tracePt t="156701" x="3848100" y="5705475"/>
          <p14:tracePt t="156734" x="3857625" y="5705475"/>
          <p14:tracePt t="156785" x="3875088" y="5705475"/>
          <p14:tracePt t="157069" x="3875088" y="5697538"/>
          <p14:tracePt t="157252" x="3875088" y="5688013"/>
          <p14:tracePt t="157319" x="3875088" y="5680075"/>
          <p14:tracePt t="157369" x="3867150" y="5680075"/>
          <p14:tracePt t="157820" x="3867150" y="5688013"/>
          <p14:tracePt t="157871" x="3875088" y="5697538"/>
          <p14:tracePt t="157971" x="3884613" y="5697538"/>
          <p14:tracePt t="158054" x="3902075" y="5697538"/>
          <p14:tracePt t="158071" x="3902075" y="5688013"/>
          <p14:tracePt t="158088" x="3902075" y="5680075"/>
          <p14:tracePt t="158105" x="3902075" y="5661025"/>
          <p14:tracePt t="158138" x="3902075" y="5653088"/>
          <p14:tracePt t="158205" x="3902075" y="5643563"/>
          <p14:tracePt t="158222" x="3894138" y="5643563"/>
          <p14:tracePt t="158239" x="3884613" y="5661025"/>
          <p14:tracePt t="158255" x="3884613" y="5680075"/>
          <p14:tracePt t="158272" x="3884613" y="5688013"/>
          <p14:tracePt t="158806" x="3875088" y="5688013"/>
          <p14:tracePt t="158824" x="3857625" y="5688013"/>
          <p14:tracePt t="158841" x="3830638" y="5688013"/>
          <p14:tracePt t="158857" x="3813175" y="5688013"/>
          <p14:tracePt t="158874" x="3776663" y="5688013"/>
          <p14:tracePt t="158890" x="3741738" y="5688013"/>
          <p14:tracePt t="158907" x="3697288" y="5688013"/>
          <p14:tracePt t="158924" x="3660775" y="5688013"/>
          <p14:tracePt t="158940" x="3633788" y="5688013"/>
          <p14:tracePt t="158957" x="3598863" y="5688013"/>
          <p14:tracePt t="158973" x="3517900" y="5688013"/>
          <p14:tracePt t="158990" x="3429000" y="5688013"/>
          <p14:tracePt t="159007" x="3375025" y="5688013"/>
          <p14:tracePt t="159024" x="3348038" y="5680075"/>
          <p14:tracePt t="159041" x="3340100" y="5680075"/>
          <p14:tracePt t="159073" x="3322638" y="5680075"/>
          <p14:tracePt t="159091" x="3276600" y="5670550"/>
          <p14:tracePt t="159107" x="3214688" y="5643563"/>
          <p14:tracePt t="159124" x="3152775" y="5626100"/>
          <p14:tracePt t="159141" x="3108325" y="5616575"/>
          <p14:tracePt t="159157" x="3062288" y="5599113"/>
          <p14:tracePt t="159174" x="3054350" y="5599113"/>
          <p14:tracePt t="159191" x="3044825" y="5589588"/>
          <p14:tracePt t="159242" x="3027363" y="5589588"/>
          <p14:tracePt t="159258" x="3017838" y="5589588"/>
          <p14:tracePt t="159675" x="3009900" y="5589588"/>
          <p14:tracePt t="159692" x="2990850" y="5589588"/>
          <p14:tracePt t="159709" x="2973388" y="5589588"/>
          <p14:tracePt t="159726" x="2938463" y="5589588"/>
          <p14:tracePt t="159743" x="2911475" y="5581650"/>
          <p14:tracePt t="159759" x="2874963" y="5581650"/>
          <p14:tracePt t="159776" x="2867025" y="5581650"/>
          <p14:tracePt t="159793" x="2840038" y="5572125"/>
          <p14:tracePt t="159810" x="2813050" y="5572125"/>
          <p14:tracePt t="159826" x="2786063" y="5572125"/>
          <p14:tracePt t="159843" x="2751138" y="5572125"/>
          <p14:tracePt t="159859" x="2714625" y="5572125"/>
          <p14:tracePt t="159876" x="2687638" y="5562600"/>
          <p14:tracePt t="159893" x="2660650" y="5562600"/>
          <p14:tracePt t="159909" x="2633663" y="5562600"/>
          <p14:tracePt t="159926" x="2616200" y="5562600"/>
          <p14:tracePt t="159943" x="2589213" y="5562600"/>
          <p14:tracePt t="159959" x="2554288" y="5562600"/>
          <p14:tracePt t="159977" x="2509838" y="5562600"/>
          <p14:tracePt t="159994" x="2490788" y="5554663"/>
          <p14:tracePt t="160010" x="2482850" y="5554663"/>
          <p14:tracePt t="160027" x="2465388" y="5554663"/>
          <p14:tracePt t="160044" x="2438400" y="5545138"/>
          <p14:tracePt t="160060" x="2428875" y="5545138"/>
          <p14:tracePt t="160077" x="2401888" y="5537200"/>
          <p14:tracePt t="160094" x="2384425" y="5537200"/>
          <p14:tracePt t="160110" x="2366963" y="5527675"/>
          <p14:tracePt t="160127" x="2357438" y="5518150"/>
          <p14:tracePt t="160160" x="2347913" y="5518150"/>
          <p14:tracePt t="160211" x="2347913" y="5510213"/>
          <p14:tracePt t="160228" x="2339975" y="5510213"/>
          <p14:tracePt t="160244" x="2330450" y="5500688"/>
          <p14:tracePt t="160278" x="2322513" y="5491163"/>
          <p14:tracePt t="160411" x="2322513" y="5483225"/>
          <p14:tracePt t="160477" x="2322513" y="5473700"/>
          <p14:tracePt t="160545" x="2322513" y="5465763"/>
          <p14:tracePt t="160578" x="2330450" y="5446713"/>
          <p14:tracePt t="160611" x="2339975" y="5429250"/>
          <p14:tracePt t="160629" x="2347913" y="5419725"/>
          <p14:tracePt t="160661" x="2347913" y="5411788"/>
          <p14:tracePt t="160912" x="2347913" y="5394325"/>
          <p14:tracePt t="161046" x="2357438" y="5394325"/>
          <p14:tracePt t="161130" x="2357438" y="5384800"/>
          <p14:tracePt t="161147" x="2357438" y="5367338"/>
          <p14:tracePt t="161163" x="2366963" y="5357813"/>
          <p14:tracePt t="161180" x="2366963" y="5348288"/>
          <p14:tracePt t="161197" x="2366963" y="5340350"/>
          <p14:tracePt t="161213" x="2366963" y="5330825"/>
          <p14:tracePt t="161230" x="2366963" y="5322888"/>
          <p14:tracePt t="161247" x="2366963" y="5313363"/>
          <p14:tracePt t="161263" x="2374900" y="5295900"/>
          <p14:tracePt t="161280" x="2374900" y="5259388"/>
          <p14:tracePt t="161297" x="2374900" y="5251450"/>
          <p14:tracePt t="161430" x="2374900" y="5232400"/>
          <p14:tracePt t="161447" x="2393950" y="5224463"/>
          <p14:tracePt t="161480" x="2401888" y="5224463"/>
          <p14:tracePt t="161498" x="2419350" y="5224463"/>
          <p14:tracePt t="161564" x="2438400" y="5214938"/>
          <p14:tracePt t="161581" x="2446338" y="5214938"/>
          <p14:tracePt t="161598" x="2455863" y="5205413"/>
          <p14:tracePt t="161614" x="2473325" y="5197475"/>
          <p14:tracePt t="161631" x="2500313" y="5187950"/>
          <p14:tracePt t="161648" x="2517775" y="5187950"/>
          <p14:tracePt t="161665" x="2527300" y="5187950"/>
          <p14:tracePt t="161682" x="2544763" y="5180013"/>
          <p14:tracePt t="161699" x="2554288" y="5180013"/>
          <p14:tracePt t="161715" x="2562225" y="5170488"/>
          <p14:tracePt t="162066" x="2562225" y="5153025"/>
          <p14:tracePt t="162082" x="2562225" y="5133975"/>
          <p14:tracePt t="162099" x="2562225" y="5126038"/>
          <p14:tracePt t="162116" x="2562225" y="5108575"/>
          <p14:tracePt t="162132" x="2562225" y="5089525"/>
          <p14:tracePt t="162333" x="2554288" y="5089525"/>
          <p14:tracePt t="162366" x="2544763" y="5081588"/>
          <p14:tracePt t="162416" x="2536825" y="5081588"/>
          <p14:tracePt t="162433" x="2517775" y="5072063"/>
          <p14:tracePt t="162466" x="2509838" y="5054600"/>
          <p14:tracePt t="162534" x="2500313" y="5054600"/>
          <p14:tracePt t="162650" x="2490788" y="5054600"/>
          <p14:tracePt t="162683" x="2482850" y="5054600"/>
          <p14:tracePt t="162734" x="2473325" y="5054600"/>
          <p14:tracePt t="162801" x="2465388" y="5054600"/>
          <p14:tracePt t="162918" x="2465388" y="5062538"/>
          <p14:tracePt t="162985" x="2465388" y="5072063"/>
          <p14:tracePt t="163035" x="2465388" y="5081588"/>
          <p14:tracePt t="163101" x="2465388" y="5089525"/>
          <p14:tracePt t="164489" x="2473325" y="5108575"/>
          <p14:tracePt t="164506" x="2473325" y="5116513"/>
          <p14:tracePt t="164573" x="2473325" y="5133975"/>
          <p14:tracePt t="164590" x="2473325" y="5143500"/>
          <p14:tracePt t="164756" x="2473325" y="5133975"/>
          <p14:tracePt t="164924" x="2473325" y="5126038"/>
          <p14:tracePt t="164957" x="2473325" y="5116513"/>
          <p14:tracePt t="164973" x="2473325" y="5108575"/>
          <p14:tracePt t="164990" x="2473325" y="5089525"/>
          <p14:tracePt t="165324" x="2473325" y="5108575"/>
          <p14:tracePt t="165558" x="2465388" y="5099050"/>
          <p14:tracePt t="165575" x="2465388" y="5089525"/>
          <p14:tracePt t="165608" x="2465388" y="5081588"/>
          <p14:tracePt t="165626" x="2465388" y="5062538"/>
          <p14:tracePt t="165976" x="2465388" y="5081588"/>
          <p14:tracePt t="166010" x="2465388" y="5089525"/>
          <p14:tracePt t="166043" x="2465388" y="5099050"/>
          <p14:tracePt t="166094" x="2465388" y="5108575"/>
          <p14:tracePt t="166411" x="2465388" y="5099050"/>
          <p14:tracePt t="166712" x="2465388" y="5089525"/>
          <p14:tracePt t="167263" x="2473325" y="5081588"/>
          <p14:tracePt t="167297" x="2482850" y="5081588"/>
          <p14:tracePt t="167313" x="2490788" y="5081588"/>
          <p14:tracePt t="167330" x="2500313" y="5099050"/>
          <p14:tracePt t="167347" x="2544763" y="5116513"/>
          <p14:tracePt t="167364" x="2598738" y="5126038"/>
          <p14:tracePt t="167381" x="2633663" y="5126038"/>
          <p14:tracePt t="167397" x="2660650" y="5126038"/>
          <p14:tracePt t="167414" x="2670175" y="5126038"/>
          <p14:tracePt t="167431" x="2679700" y="5126038"/>
          <p14:tracePt t="167447" x="2687638" y="5126038"/>
          <p14:tracePt t="167464" x="2705100" y="5143500"/>
          <p14:tracePt t="167480" x="2714625" y="5143500"/>
          <p14:tracePt t="167498" x="2741613" y="5143500"/>
          <p14:tracePt t="167514" x="2751138" y="5153025"/>
          <p14:tracePt t="167531" x="2776538" y="5160963"/>
          <p14:tracePt t="167548" x="2803525" y="5160963"/>
          <p14:tracePt t="167564" x="2840038" y="5160963"/>
          <p14:tracePt t="167581" x="2874963" y="5160963"/>
          <p14:tracePt t="167598" x="2894013" y="5160963"/>
          <p14:tracePt t="167614" x="2919413" y="5160963"/>
          <p14:tracePt t="167631" x="2946400" y="5160963"/>
          <p14:tracePt t="167648" x="2973388" y="5160963"/>
          <p14:tracePt t="167664" x="2990850" y="5160963"/>
          <p14:tracePt t="167681" x="3009900" y="5160963"/>
          <p14:tracePt t="167698" x="3036888" y="5160963"/>
          <p14:tracePt t="167714" x="3044825" y="5153025"/>
          <p14:tracePt t="167731" x="3081338" y="5153025"/>
          <p14:tracePt t="167748" x="3125788" y="5143500"/>
          <p14:tracePt t="167765" x="3143250" y="5143500"/>
          <p14:tracePt t="167781" x="3160713" y="5133975"/>
          <p14:tracePt t="167798" x="3179763" y="5133975"/>
          <p14:tracePt t="167814" x="3187700" y="5133975"/>
          <p14:tracePt t="167848" x="3205163" y="5116513"/>
          <p14:tracePt t="167865" x="3214688" y="5108575"/>
          <p14:tracePt t="167898" x="3224213" y="5099050"/>
          <p14:tracePt t="167915" x="3232150" y="5089525"/>
          <p14:tracePt t="167982" x="3232150" y="5081588"/>
          <p14:tracePt t="168015" x="3214688" y="5081588"/>
          <p14:tracePt t="168032" x="3205163" y="5081588"/>
          <p14:tracePt t="168049" x="3187700" y="5081588"/>
          <p14:tracePt t="168065" x="3170238" y="5099050"/>
          <p14:tracePt t="168082" x="3133725" y="5116513"/>
          <p14:tracePt t="168098" x="3108325" y="5133975"/>
          <p14:tracePt t="168116" x="3036888" y="5153025"/>
          <p14:tracePt t="168133" x="3000375" y="5170488"/>
          <p14:tracePt t="168149" x="2938463" y="5187950"/>
          <p14:tracePt t="168166" x="2901950" y="5197475"/>
          <p14:tracePt t="168182" x="2867025" y="5197475"/>
          <p14:tracePt t="168199" x="2830513" y="5224463"/>
          <p14:tracePt t="168216" x="2813050" y="5224463"/>
          <p14:tracePt t="168233" x="2795588" y="5232400"/>
          <p14:tracePt t="168249" x="2741613" y="5241925"/>
          <p14:tracePt t="168266" x="2705100" y="5251450"/>
          <p14:tracePt t="168283" x="2670175" y="5259388"/>
          <p14:tracePt t="168299" x="2652713" y="5259388"/>
          <p14:tracePt t="168317" x="2633663" y="5259388"/>
          <p14:tracePt t="168333" x="2616200" y="5259388"/>
          <p14:tracePt t="168350" x="2581275" y="5259388"/>
          <p14:tracePt t="168366" x="2544763" y="5259388"/>
          <p14:tracePt t="168384" x="2500313" y="5259388"/>
          <p14:tracePt t="168400" x="2465388" y="5259388"/>
          <p14:tracePt t="168417" x="2419350" y="5251450"/>
          <p14:tracePt t="168433" x="2401888" y="5251450"/>
          <p14:tracePt t="168450" x="2393950" y="5241925"/>
          <p14:tracePt t="168483" x="2357438" y="5224463"/>
          <p14:tracePt t="168500" x="2312988" y="5214938"/>
          <p14:tracePt t="168517" x="2303463" y="5214938"/>
          <p14:tracePt t="168617" x="2312988" y="5224463"/>
          <p14:tracePt t="168634" x="2322513" y="5232400"/>
          <p14:tracePt t="168650" x="2366963" y="5251450"/>
          <p14:tracePt t="168668" x="2438400" y="5251450"/>
          <p14:tracePt t="168684" x="2500313" y="5251450"/>
          <p14:tracePt t="168701" x="2536825" y="5241925"/>
          <p14:tracePt t="168718" x="2562225" y="5232400"/>
          <p14:tracePt t="168734" x="2571750" y="5214938"/>
          <p14:tracePt t="168751" x="2589213" y="5197475"/>
          <p14:tracePt t="168767" x="2598738" y="5180013"/>
          <p14:tracePt t="168784" x="2608263" y="5153025"/>
          <p14:tracePt t="168801" x="2608263" y="5116513"/>
          <p14:tracePt t="168817" x="2608263" y="5089525"/>
          <p14:tracePt t="168834" x="2608263" y="5062538"/>
          <p14:tracePt t="168851" x="2608263" y="5037138"/>
          <p14:tracePt t="168868" x="2608263" y="5018088"/>
          <p14:tracePt t="168918" x="2608263" y="5000625"/>
          <p14:tracePt t="168934" x="2598738" y="4991100"/>
          <p14:tracePt t="168951" x="2589213" y="4973638"/>
          <p14:tracePt t="168968" x="2562225" y="4956175"/>
          <p14:tracePt t="168984" x="2536825" y="4938713"/>
          <p14:tracePt t="169001" x="2517775" y="4929188"/>
          <p14:tracePt t="169018" x="2490788" y="4911725"/>
          <p14:tracePt t="169035" x="2455863" y="4894263"/>
          <p14:tracePt t="169051" x="2419350" y="4884738"/>
          <p14:tracePt t="169069" x="2384425" y="4884738"/>
          <p14:tracePt t="169085" x="2339975" y="4875213"/>
          <p14:tracePt t="169101" x="2312988" y="4867275"/>
          <p14:tracePt t="169119" x="2286000" y="4857750"/>
          <p14:tracePt t="169135" x="2251075" y="4848225"/>
          <p14:tracePt t="169151" x="2224088" y="4840288"/>
          <p14:tracePt t="169168" x="2197100" y="4840288"/>
          <p14:tracePt t="169185" x="2179638" y="4840288"/>
          <p14:tracePt t="169202" x="2160588" y="4840288"/>
          <p14:tracePt t="169218" x="2116138" y="4840288"/>
          <p14:tracePt t="169235" x="2089150" y="4840288"/>
          <p14:tracePt t="169252" x="2044700" y="4848225"/>
          <p14:tracePt t="169269" x="2036763" y="4867275"/>
          <p14:tracePt t="169286" x="2017713" y="4894263"/>
          <p14:tracePt t="169302" x="2017713" y="4919663"/>
          <p14:tracePt t="169319" x="2017713" y="4938713"/>
          <p14:tracePt t="169336" x="2017713" y="4965700"/>
          <p14:tracePt t="169352" x="2017713" y="5000625"/>
          <p14:tracePt t="169369" x="2036763" y="5027613"/>
          <p14:tracePt t="169386" x="2044700" y="5062538"/>
          <p14:tracePt t="169402" x="2054225" y="5081588"/>
          <p14:tracePt t="169419" x="2071688" y="5108575"/>
          <p14:tracePt t="169436" x="2089150" y="5126038"/>
          <p14:tracePt t="169453" x="2108200" y="5143500"/>
          <p14:tracePt t="169469" x="2125663" y="5160963"/>
          <p14:tracePt t="169486" x="2143125" y="5187950"/>
          <p14:tracePt t="169503" x="2160588" y="5205413"/>
          <p14:tracePt t="169520" x="2179638" y="5224463"/>
          <p14:tracePt t="169536" x="2197100" y="5224463"/>
          <p14:tracePt t="169553" x="2232025" y="5241925"/>
          <p14:tracePt t="169570" x="2268538" y="5251450"/>
          <p14:tracePt t="169586" x="2295525" y="5259388"/>
          <p14:tracePt t="169604" x="2357438" y="5276850"/>
          <p14:tracePt t="169620" x="2393950" y="5276850"/>
          <p14:tracePt t="169636" x="2438400" y="5276850"/>
          <p14:tracePt t="169653" x="2473325" y="5276850"/>
          <p14:tracePt t="169670" x="2500313" y="5276850"/>
          <p14:tracePt t="169687" x="2517775" y="5276850"/>
          <p14:tracePt t="169703" x="2536825" y="5268913"/>
          <p14:tracePt t="169720" x="2571750" y="5251450"/>
          <p14:tracePt t="169737" x="2581275" y="5232400"/>
          <p14:tracePt t="169754" x="2598738" y="5214938"/>
          <p14:tracePt t="169770" x="2608263" y="5197475"/>
          <p14:tracePt t="169787" x="2616200" y="5180013"/>
          <p14:tracePt t="169804" x="2633663" y="5160963"/>
          <p14:tracePt t="169821" x="2633663" y="5143500"/>
          <p14:tracePt t="169837" x="2652713" y="5126038"/>
          <p14:tracePt t="169854" x="2652713" y="5099050"/>
          <p14:tracePt t="169871" x="2660650" y="5072063"/>
          <p14:tracePt t="169887" x="2670175" y="5037138"/>
          <p14:tracePt t="169904" x="2670175" y="4991100"/>
          <p14:tracePt t="169921" x="2670175" y="4973638"/>
          <p14:tracePt t="169937" x="2670175" y="4946650"/>
          <p14:tracePt t="169954" x="2670175" y="4929188"/>
          <p14:tracePt t="169971" x="2670175" y="4911725"/>
          <p14:tracePt t="169988" x="2670175" y="4894263"/>
          <p14:tracePt t="170005" x="2652713" y="4875213"/>
          <p14:tracePt t="170021" x="2643188" y="4867275"/>
          <p14:tracePt t="170038" x="2633663" y="4857750"/>
          <p14:tracePt t="170054" x="2625725" y="4840288"/>
          <p14:tracePt t="170071" x="2616200" y="4830763"/>
          <p14:tracePt t="170088" x="2608263" y="4813300"/>
          <p14:tracePt t="170104" x="2598738" y="4813300"/>
          <p14:tracePt t="170121" x="2581275" y="4813300"/>
          <p14:tracePt t="170138" x="2571750" y="4803775"/>
          <p14:tracePt t="170154" x="2544763" y="4795838"/>
          <p14:tracePt t="170172" x="2527300" y="4786313"/>
          <p14:tracePt t="170189" x="2500313" y="4786313"/>
          <p14:tracePt t="170205" x="2490788" y="4786313"/>
          <p14:tracePt t="170222" x="2473325" y="4786313"/>
          <p14:tracePt t="170238" x="2465388" y="4786313"/>
          <p14:tracePt t="170254" x="2438400" y="4786313"/>
          <p14:tracePt t="170272" x="2411413" y="4786313"/>
          <p14:tracePt t="170288" x="2384425" y="4786313"/>
          <p14:tracePt t="170305" x="2357438" y="4786313"/>
          <p14:tracePt t="170322" x="2330450" y="4786313"/>
          <p14:tracePt t="170338" x="2322513" y="4786313"/>
          <p14:tracePt t="170355" x="2303463" y="4786313"/>
          <p14:tracePt t="170372" x="2268538" y="4786313"/>
          <p14:tracePt t="170389" x="2259013" y="4795838"/>
          <p14:tracePt t="170406" x="2232025" y="4795838"/>
          <p14:tracePt t="170422" x="2214563" y="4795838"/>
          <p14:tracePt t="170439" x="2197100" y="4813300"/>
          <p14:tracePt t="170455" x="2179638" y="4830763"/>
          <p14:tracePt t="170472" x="2160588" y="4848225"/>
          <p14:tracePt t="170489" x="2152650" y="4857750"/>
          <p14:tracePt t="170506" x="2143125" y="4875213"/>
          <p14:tracePt t="170522" x="2143125" y="4894263"/>
          <p14:tracePt t="170539" x="2125663" y="4911725"/>
          <p14:tracePt t="170555" x="2116138" y="4965700"/>
          <p14:tracePt t="170572" x="2116138" y="5018088"/>
          <p14:tracePt t="170589" x="2116138" y="5045075"/>
          <p14:tracePt t="170606" x="2116138" y="5062538"/>
          <p14:tracePt t="170622" x="2116138" y="5081588"/>
          <p14:tracePt t="170639" x="2116138" y="5089525"/>
          <p14:tracePt t="170656" x="2125663" y="5108575"/>
          <p14:tracePt t="170672" x="2125663" y="5116513"/>
          <p14:tracePt t="170690" x="2125663" y="5133975"/>
          <p14:tracePt t="170706" x="2125663" y="5153025"/>
          <p14:tracePt t="170723" x="2133600" y="5160963"/>
          <p14:tracePt t="170740" x="2143125" y="5180013"/>
          <p14:tracePt t="170773" x="2152650" y="5180013"/>
          <p14:tracePt t="170790" x="2160588" y="5187950"/>
          <p14:tracePt t="170806" x="2187575" y="5214938"/>
          <p14:tracePt t="170823" x="2205038" y="5232400"/>
          <p14:tracePt t="170840" x="2241550" y="5251450"/>
          <p14:tracePt t="170856" x="2259013" y="5259388"/>
          <p14:tracePt t="170873" x="2268538" y="5268913"/>
          <p14:tracePt t="170906" x="2276475" y="5268913"/>
          <p14:tracePt t="170923" x="2295525" y="5276850"/>
          <p14:tracePt t="170941" x="2312988" y="5286375"/>
          <p14:tracePt t="170957" x="2322513" y="5286375"/>
          <p14:tracePt t="170974" x="2330450" y="5286375"/>
          <p14:tracePt t="170990" x="2347913" y="5286375"/>
          <p14:tracePt t="171024" x="2357438" y="5286375"/>
          <p14:tracePt t="171040" x="2366963" y="5286375"/>
          <p14:tracePt t="171057" x="2374900" y="5286375"/>
          <p14:tracePt t="171074" x="2384425" y="5286375"/>
          <p14:tracePt t="171107" x="2393950" y="5286375"/>
          <p14:tracePt t="171157" x="2411413" y="5286375"/>
          <p14:tracePt t="171191" x="2419350" y="5286375"/>
          <p14:tracePt t="171893" x="2419350" y="5276850"/>
          <p14:tracePt t="171960" x="2401888" y="5276850"/>
          <p14:tracePt t="171993" x="2393950" y="5276850"/>
          <p14:tracePt t="172010" x="2384425" y="5276850"/>
          <p14:tracePt t="172044" x="2374900" y="5276850"/>
          <p14:tracePt t="172110" x="2357438" y="5276850"/>
          <p14:tracePt t="172127" x="2347913" y="5259388"/>
          <p14:tracePt t="172144" x="2339975" y="5251450"/>
          <p14:tracePt t="172160" x="2339975" y="5232400"/>
          <p14:tracePt t="172177" x="2339975" y="5224463"/>
          <p14:tracePt t="172210" x="2339975" y="5214938"/>
          <p14:tracePt t="172227" x="2339975" y="5205413"/>
          <p14:tracePt t="172243" x="2339975" y="5187950"/>
          <p14:tracePt t="172260" x="2339975" y="5180013"/>
          <p14:tracePt t="172344" x="2330450" y="5180013"/>
          <p14:tracePt t="172377" x="2322513" y="5180013"/>
          <p14:tracePt t="172394" x="2322513" y="5170488"/>
          <p14:tracePt t="172478" x="2312988" y="5170488"/>
          <p14:tracePt t="172511" x="2295525" y="5170488"/>
          <p14:tracePt t="172611" x="2286000" y="5153025"/>
          <p14:tracePt t="172695" x="2276475" y="5153025"/>
          <p14:tracePt t="172745" x="2259013" y="5143500"/>
          <p14:tracePt t="172796" x="2241550" y="5143500"/>
          <p14:tracePt t="172845" x="2232025" y="5133975"/>
          <p14:tracePt t="172879" x="2214563" y="5133975"/>
          <p14:tracePt t="172895" x="2205038" y="5126038"/>
          <p14:tracePt t="172912" x="2197100" y="5116513"/>
          <p14:tracePt t="172962" x="2187575" y="5116513"/>
          <p14:tracePt t="172996" x="2170113" y="5108575"/>
          <p14:tracePt t="173046" x="2160588" y="5108575"/>
          <p14:tracePt t="173079" x="2152650" y="5099050"/>
          <p14:tracePt t="173129" x="2143125" y="5099050"/>
          <p14:tracePt t="173263" x="2125663" y="5089525"/>
          <p14:tracePt t="173547" x="2116138" y="5089525"/>
          <p14:tracePt t="173580" x="2098675" y="5089525"/>
          <p14:tracePt t="173598" x="2036763" y="5089525"/>
          <p14:tracePt t="173614" x="2017713" y="5089525"/>
          <p14:tracePt t="173664" x="2009775" y="5089525"/>
          <p14:tracePt t="173764" x="2009775" y="5099050"/>
          <p14:tracePt t="173781" x="2009775" y="5116513"/>
          <p14:tracePt t="173814" x="2009775" y="5126038"/>
          <p14:tracePt t="173882" x="2009775" y="5133975"/>
          <p14:tracePt t="173898" x="2009775" y="5143500"/>
          <p14:tracePt t="173931" x="2017713" y="5143500"/>
          <p14:tracePt t="173982" x="2027238" y="5143500"/>
          <p14:tracePt t="173999" x="2027238" y="5153025"/>
          <p14:tracePt t="174031" x="2036763" y="5153025"/>
          <p14:tracePt t="174082" x="2044700" y="5153025"/>
          <p14:tracePt t="174099" x="2054225" y="5153025"/>
          <p14:tracePt t="174116" x="2071688" y="5170488"/>
          <p14:tracePt t="174132" x="2081213" y="5170488"/>
          <p14:tracePt t="174149" x="2089150" y="5170488"/>
          <p14:tracePt t="174165" x="2098675" y="5170488"/>
          <p14:tracePt t="174182" x="2108200" y="5170488"/>
          <p14:tracePt t="174216" x="2125663" y="5170488"/>
          <p14:tracePt t="174350" x="2133600" y="5170488"/>
          <p14:tracePt t="174433" x="2143125" y="5170488"/>
          <p14:tracePt t="174466" x="2160588" y="5180013"/>
          <p14:tracePt t="175954" x="2170113" y="5180013"/>
          <p14:tracePt t="175970" x="2187575" y="5187950"/>
          <p14:tracePt t="175987" x="2187575" y="5197475"/>
          <p14:tracePt t="176004" x="2197100" y="5197475"/>
          <p14:tracePt t="176021" x="2205038" y="5197475"/>
          <p14:tracePt t="176037" x="2214563" y="5197475"/>
          <p14:tracePt t="176054" x="2224088" y="5197475"/>
          <p14:tracePt t="176087" x="2232025" y="5197475"/>
          <p14:tracePt t="176272" x="2241550" y="5197475"/>
          <p14:tracePt t="176289" x="2259013" y="5205413"/>
          <p14:tracePt t="176304" x="2268538" y="5205413"/>
          <p14:tracePt t="176321" x="2286000" y="5205413"/>
          <p14:tracePt t="176338" x="2295525" y="5205413"/>
          <p14:tracePt t="176355" x="2312988" y="5205413"/>
          <p14:tracePt t="176372" x="2330450" y="5205413"/>
          <p14:tracePt t="176389" x="2347913" y="5205413"/>
          <p14:tracePt t="176405" x="2357438" y="5205413"/>
          <p14:tracePt t="176422" x="2384425" y="5224463"/>
          <p14:tracePt t="176439" x="2411413" y="5224463"/>
          <p14:tracePt t="176456" x="2419350" y="5224463"/>
          <p14:tracePt t="176472" x="2428875" y="5224463"/>
          <p14:tracePt t="176489" x="2438400" y="5224463"/>
          <p14:tracePt t="176505" x="2455863" y="5224463"/>
          <p14:tracePt t="176522" x="2465388" y="5224463"/>
          <p14:tracePt t="176539" x="2482850" y="5214938"/>
          <p14:tracePt t="176556" x="2500313" y="5214938"/>
          <p14:tracePt t="176572" x="2509838" y="5205413"/>
          <p14:tracePt t="176589" x="2527300" y="5197475"/>
          <p14:tracePt t="176606" x="2536825" y="5180013"/>
          <p14:tracePt t="176623" x="2544763" y="5170488"/>
          <p14:tracePt t="176639" x="2554288" y="5153025"/>
          <p14:tracePt t="176655" x="2554288" y="5143500"/>
          <p14:tracePt t="176673" x="2562225" y="5126038"/>
          <p14:tracePt t="176689" x="2562225" y="5116513"/>
          <p14:tracePt t="176706" x="2562225" y="5099050"/>
          <p14:tracePt t="176723" x="2562225" y="5089525"/>
          <p14:tracePt t="176756" x="2562225" y="5062538"/>
          <p14:tracePt t="176772" x="2562225" y="5045075"/>
          <p14:tracePt t="176790" x="2562225" y="5018088"/>
          <p14:tracePt t="176806" x="2562225" y="5010150"/>
          <p14:tracePt t="176823" x="2562225" y="4991100"/>
          <p14:tracePt t="176856" x="2562225" y="4983163"/>
          <p14:tracePt t="176890" x="2562225" y="4965700"/>
          <p14:tracePt t="176906" x="2562225" y="4956175"/>
          <p14:tracePt t="176940" x="2562225" y="4946650"/>
          <p14:tracePt t="176957" x="2562225" y="4929188"/>
          <p14:tracePt t="176973" x="2554288" y="4919663"/>
          <p14:tracePt t="176990" x="2536825" y="4911725"/>
          <p14:tracePt t="177007" x="2517775" y="4902200"/>
          <p14:tracePt t="177024" x="2509838" y="4894263"/>
          <p14:tracePt t="177040" x="2490788" y="4875213"/>
          <p14:tracePt t="177057" x="2482850" y="4875213"/>
          <p14:tracePt t="177074" x="2465388" y="4875213"/>
          <p14:tracePt t="177091" x="2438400" y="4875213"/>
          <p14:tracePt t="177107" x="2428875" y="4875213"/>
          <p14:tracePt t="177124" x="2411413" y="4875213"/>
          <p14:tracePt t="177140" x="2401888" y="4875213"/>
          <p14:tracePt t="177174" x="2384425" y="4875213"/>
          <p14:tracePt t="177191" x="2357438" y="4875213"/>
          <p14:tracePt t="177208" x="2347913" y="4875213"/>
          <p14:tracePt t="177224" x="2330450" y="4875213"/>
          <p14:tracePt t="177241" x="2322513" y="4875213"/>
          <p14:tracePt t="177257" x="2303463" y="4875213"/>
          <p14:tracePt t="177274" x="2295525" y="4875213"/>
          <p14:tracePt t="177291" x="2286000" y="4875213"/>
          <p14:tracePt t="177308" x="2268538" y="4884738"/>
          <p14:tracePt t="177325" x="2259013" y="4894263"/>
          <p14:tracePt t="177341" x="2251075" y="4902200"/>
          <p14:tracePt t="177358" x="2241550" y="4911725"/>
          <p14:tracePt t="177374" x="2224088" y="4929188"/>
          <p14:tracePt t="177391" x="2214563" y="4929188"/>
          <p14:tracePt t="177408" x="2205038" y="4956175"/>
          <p14:tracePt t="177425" x="2205038" y="4965700"/>
          <p14:tracePt t="177441" x="2197100" y="4973638"/>
          <p14:tracePt t="177458" x="2197100" y="4983163"/>
          <p14:tracePt t="177475" x="2197100" y="5000625"/>
          <p14:tracePt t="177491" x="2197100" y="5010150"/>
          <p14:tracePt t="177508" x="2197100" y="5027613"/>
          <p14:tracePt t="177542" x="2197100" y="5045075"/>
          <p14:tracePt t="177558" x="2197100" y="5054600"/>
          <p14:tracePt t="177575" x="2197100" y="5072063"/>
          <p14:tracePt t="177592" x="2197100" y="5081588"/>
          <p14:tracePt t="177608" x="2197100" y="5099050"/>
          <p14:tracePt t="177625" x="2205038" y="5116513"/>
          <p14:tracePt t="177642" x="2205038" y="5126038"/>
          <p14:tracePt t="177658" x="2214563" y="5133975"/>
          <p14:tracePt t="177675" x="2224088" y="5143500"/>
          <p14:tracePt t="177693" x="2224088" y="5153025"/>
          <p14:tracePt t="177708" x="2232025" y="5153025"/>
          <p14:tracePt t="177726" x="2232025" y="5160963"/>
          <p14:tracePt t="177758" x="2232025" y="5180013"/>
          <p14:tracePt t="177793" x="2241550" y="5180013"/>
          <p14:tracePt t="177893" x="2259013" y="5197475"/>
          <p14:tracePt t="177926" x="2268538" y="5197475"/>
          <p14:tracePt t="177993" x="2276475" y="5197475"/>
          <p14:tracePt t="178010" x="2295525" y="5205413"/>
          <p14:tracePt t="178043" x="2303463" y="5205413"/>
          <p14:tracePt t="179012" x="2347913" y="5205413"/>
          <p14:tracePt t="179029" x="2428875" y="5205413"/>
          <p14:tracePt t="179046" x="2625725" y="5205413"/>
          <p14:tracePt t="179062" x="2830513" y="5205413"/>
          <p14:tracePt t="179079" x="3214688" y="5205413"/>
          <p14:tracePt t="179097" x="3429000" y="5205413"/>
          <p14:tracePt t="179113" x="3616325" y="5205413"/>
          <p14:tracePt t="179130" x="3741738" y="5205413"/>
          <p14:tracePt t="179146" x="3822700" y="5205413"/>
          <p14:tracePt t="179162" x="3875088" y="5205413"/>
          <p14:tracePt t="179179" x="3911600" y="5205413"/>
          <p14:tracePt t="179196" x="3938588" y="5205413"/>
          <p14:tracePt t="179213" x="3946525" y="5205413"/>
          <p14:tracePt t="179229" x="3965575" y="5197475"/>
          <p14:tracePt t="179247" x="4000500" y="5180013"/>
          <p14:tracePt t="179263" x="4027488" y="5160963"/>
          <p14:tracePt t="179280" x="4081463" y="5153025"/>
          <p14:tracePt t="179297" x="4170363" y="5153025"/>
          <p14:tracePt t="179313" x="4268788" y="5133975"/>
          <p14:tracePt t="179329" x="4384675" y="5116513"/>
          <p14:tracePt t="179346" x="4446588" y="5108575"/>
          <p14:tracePt t="179363" x="4465638" y="5108575"/>
          <p14:tracePt t="179547" x="4483100" y="5108575"/>
          <p14:tracePt t="179564" x="4491038" y="5108575"/>
          <p14:tracePt t="179580" x="4500563" y="5108575"/>
          <p14:tracePt t="179597" x="4510088" y="5108575"/>
          <p14:tracePt t="179614" x="4527550" y="5108575"/>
          <p14:tracePt t="179615" x="4545013" y="5108575"/>
          <p14:tracePt t="179631" x="4554538" y="5108575"/>
          <p14:tracePt t="179648" x="4608513" y="5108575"/>
          <p14:tracePt t="179664" x="4625975" y="5108575"/>
          <p14:tracePt t="179681" x="4643438" y="5108575"/>
          <p14:tracePt t="179698" x="4670425" y="5089525"/>
          <p14:tracePt t="179714" x="4679950" y="5081588"/>
          <p14:tracePt t="179731" x="4697413" y="5062538"/>
          <p14:tracePt t="179748" x="4697413" y="5045075"/>
          <p14:tracePt t="179764" x="4697413" y="5027613"/>
          <p14:tracePt t="179781" x="4697413" y="5010150"/>
          <p14:tracePt t="179814" x="4697413" y="5000625"/>
          <p14:tracePt t="179832" x="4697413" y="4983163"/>
          <p14:tracePt t="179848" x="4697413" y="4973638"/>
          <p14:tracePt t="179865" x="4687888" y="4956175"/>
          <p14:tracePt t="179882" x="4687888" y="4946650"/>
          <p14:tracePt t="179898" x="4660900" y="4919663"/>
          <p14:tracePt t="179915" x="4652963" y="4902200"/>
          <p14:tracePt t="179932" x="4643438" y="4884738"/>
          <p14:tracePt t="179948" x="4633913" y="4867275"/>
          <p14:tracePt t="179965" x="4625975" y="4857750"/>
          <p14:tracePt t="179982" x="4616450" y="4848225"/>
          <p14:tracePt t="179998" x="4608513" y="4840288"/>
          <p14:tracePt t="180015" x="4598988" y="4830763"/>
          <p14:tracePt t="180032" x="4589463" y="4830763"/>
          <p14:tracePt t="180049" x="4572000" y="4813300"/>
          <p14:tracePt t="180065" x="4554538" y="4813300"/>
          <p14:tracePt t="180082" x="4545013" y="4813300"/>
          <p14:tracePt t="180099" x="4537075" y="4813300"/>
          <p14:tracePt t="180115" x="4510088" y="4813300"/>
          <p14:tracePt t="180132" x="4500563" y="4813300"/>
          <p14:tracePt t="180149" x="4483100" y="4813300"/>
          <p14:tracePt t="180165" x="4465638" y="4813300"/>
          <p14:tracePt t="180182" x="4446588" y="4813300"/>
          <p14:tracePt t="180199" x="4438650" y="4813300"/>
          <p14:tracePt t="180216" x="4411663" y="4813300"/>
          <p14:tracePt t="180232" x="4402138" y="4813300"/>
          <p14:tracePt t="180250" x="4394200" y="4822825"/>
          <p14:tracePt t="180266" x="4384675" y="4830763"/>
          <p14:tracePt t="180282" x="4375150" y="4848225"/>
          <p14:tracePt t="180299" x="4375150" y="4857750"/>
          <p14:tracePt t="180316" x="4375150" y="4875213"/>
          <p14:tracePt t="180333" x="4375150" y="4884738"/>
          <p14:tracePt t="180349" x="4367213" y="4894263"/>
          <p14:tracePt t="180399" x="4367213" y="4919663"/>
          <p14:tracePt t="180417" x="4367213" y="4938713"/>
          <p14:tracePt t="180433" x="4367213" y="4946650"/>
          <p14:tracePt t="180450" x="4367213" y="4956175"/>
          <p14:tracePt t="180467" x="4367213" y="4973638"/>
          <p14:tracePt t="180500" x="4367213" y="4983163"/>
          <p14:tracePt t="180516" x="4367213" y="4991100"/>
          <p14:tracePt t="180533" x="4367213" y="5000625"/>
          <p14:tracePt t="180550" x="4367213" y="5018088"/>
          <p14:tracePt t="180566" x="4367213" y="5027613"/>
          <p14:tracePt t="180583" x="4367213" y="5045075"/>
          <p14:tracePt t="180600" x="4375150" y="5062538"/>
          <p14:tracePt t="180633" x="4375150" y="5081588"/>
          <p14:tracePt t="180651" x="4384675" y="5089525"/>
          <p14:tracePt t="180667" x="4394200" y="5099050"/>
          <p14:tracePt t="180684" x="4402138" y="5099050"/>
          <p14:tracePt t="180700" x="4402138" y="5108575"/>
          <p14:tracePt t="180734" x="4419600" y="5116513"/>
          <p14:tracePt t="180766" x="4429125" y="5126038"/>
          <p14:tracePt t="180801" x="4446588" y="5133975"/>
          <p14:tracePt t="180818" x="4456113" y="5133975"/>
          <p14:tracePt t="180834" x="4473575" y="5143500"/>
          <p14:tracePt t="180851" x="4483100" y="5143500"/>
          <p14:tracePt t="180867" x="4510088" y="5143500"/>
          <p14:tracePt t="180884" x="4527550" y="5143500"/>
          <p14:tracePt t="180901" x="4554538" y="5143500"/>
          <p14:tracePt t="180917" x="4572000" y="5143500"/>
          <p14:tracePt t="180934" x="4581525" y="5143500"/>
          <p14:tracePt t="180952" x="4598988" y="5143500"/>
          <p14:tracePt t="180968" x="4608513" y="5143500"/>
          <p14:tracePt t="180985" x="4633913" y="5133975"/>
          <p14:tracePt t="181018" x="4652963" y="5133975"/>
          <p14:tracePt t="181035" x="4660900" y="5126038"/>
          <p14:tracePt t="181051" x="4679950" y="5116513"/>
          <p14:tracePt t="181068" x="4687888" y="5116513"/>
          <p14:tracePt t="181085" x="4705350" y="5108575"/>
          <p14:tracePt t="181101" x="4714875" y="5099050"/>
          <p14:tracePt t="181118" x="4732338" y="5099050"/>
          <p14:tracePt t="181120" x="4732338" y="5089525"/>
          <p14:tracePt t="181151" x="4741863" y="5081588"/>
          <p14:tracePt t="181168" x="4751388" y="5072063"/>
          <p14:tracePt t="181185" x="4751388" y="5054600"/>
          <p14:tracePt t="181202" x="4759325" y="5054600"/>
          <p14:tracePt t="181218" x="4759325" y="5037138"/>
          <p14:tracePt t="181235" x="4759325" y="5027613"/>
          <p14:tracePt t="181252" x="4759325" y="5010150"/>
          <p14:tracePt t="181268" x="4759325" y="5000625"/>
          <p14:tracePt t="181285" x="4759325" y="4973638"/>
          <p14:tracePt t="181302" x="4759325" y="4965700"/>
          <p14:tracePt t="181318" x="4759325" y="4956175"/>
          <p14:tracePt t="181336" x="4759325" y="4946650"/>
          <p14:tracePt t="181352" x="4759325" y="4938713"/>
          <p14:tracePt t="181369" x="4751388" y="4938713"/>
          <p14:tracePt t="181386" x="4741863" y="4919663"/>
          <p14:tracePt t="181419" x="4732338" y="4911725"/>
          <p14:tracePt t="181436" x="4724400" y="4894263"/>
          <p14:tracePt t="181453" x="4714875" y="4894263"/>
          <p14:tracePt t="181469" x="4697413" y="4884738"/>
          <p14:tracePt t="181485" x="4679950" y="4867275"/>
          <p14:tracePt t="181503" x="4670425" y="4867275"/>
          <p14:tracePt t="181519" x="4660900" y="4857750"/>
          <p14:tracePt t="181536" x="4643438" y="4840288"/>
          <p14:tracePt t="181553" x="4633913" y="4840288"/>
          <p14:tracePt t="181569" x="4625975" y="4830763"/>
          <p14:tracePt t="181586" x="4616450" y="4830763"/>
          <p14:tracePt t="181603" x="4608513" y="4830763"/>
          <p14:tracePt t="181620" x="4598988" y="4830763"/>
          <p14:tracePt t="181636" x="4589463" y="4830763"/>
          <p14:tracePt t="181653" x="4572000" y="4813300"/>
          <p14:tracePt t="181670" x="4554538" y="4813300"/>
          <p14:tracePt t="181703" x="4527550" y="4813300"/>
          <p14:tracePt t="181720" x="4510088" y="4813300"/>
          <p14:tracePt t="181737" x="4483100" y="4813300"/>
          <p14:tracePt t="181754" x="4473575" y="4813300"/>
          <p14:tracePt t="181770" x="4456113" y="4813300"/>
          <p14:tracePt t="181803" x="4446588" y="4813300"/>
          <p14:tracePt t="181819" x="4429125" y="4813300"/>
          <p14:tracePt t="181837" x="4419600" y="4813300"/>
          <p14:tracePt t="181854" x="4411663" y="4813300"/>
          <p14:tracePt t="181870" x="4402138" y="4822825"/>
          <p14:tracePt t="181887" x="4394200" y="4822825"/>
          <p14:tracePt t="181903" x="4384675" y="4830763"/>
          <p14:tracePt t="181920" x="4367213" y="4830763"/>
          <p14:tracePt t="181937" x="4357688" y="4840288"/>
          <p14:tracePt t="181971" x="4348163" y="4840288"/>
          <p14:tracePt t="182005" x="4340225" y="4848225"/>
          <p14:tracePt t="182020" x="4330700" y="4857750"/>
          <p14:tracePt t="182037" x="4322763" y="4867275"/>
          <p14:tracePt t="182054" x="4322763" y="4894263"/>
          <p14:tracePt t="182071" x="4313238" y="4919663"/>
          <p14:tracePt t="182087" x="4303713" y="4946650"/>
          <p14:tracePt t="182104" x="4303713" y="4973638"/>
          <p14:tracePt t="182121" x="4303713" y="4983163"/>
          <p14:tracePt t="182138" x="4303713" y="5000625"/>
          <p14:tracePt t="182155" x="4303713" y="5010150"/>
          <p14:tracePt t="182171" x="4303713" y="5027613"/>
          <p14:tracePt t="182188" x="4303713" y="5037138"/>
          <p14:tracePt t="182205" x="4303713" y="5054600"/>
          <p14:tracePt t="182221" x="4303713" y="5062538"/>
          <p14:tracePt t="182238" x="4303713" y="5072063"/>
          <p14:tracePt t="182255" x="4303713" y="5081588"/>
          <p14:tracePt t="182271" x="4313238" y="5089525"/>
          <p14:tracePt t="182288" x="4322763" y="5099050"/>
          <p14:tracePt t="182305" x="4322763" y="5108575"/>
          <p14:tracePt t="182321" x="4330700" y="5108575"/>
          <p14:tracePt t="182338" x="4330700" y="5116513"/>
          <p14:tracePt t="182388" x="4340225" y="5133975"/>
          <p14:tracePt t="182439" x="4348163" y="5133975"/>
          <p14:tracePt t="182456" x="4357688" y="5133975"/>
          <p14:tracePt t="182472" x="4367213" y="5143500"/>
          <p14:tracePt t="182522" x="4375150" y="5143500"/>
          <p14:tracePt t="182556" x="4394200" y="5153025"/>
          <p14:tracePt t="182572" x="4402138" y="5160963"/>
          <p14:tracePt t="182589" x="4411663" y="5160963"/>
          <p14:tracePt t="182606" x="4419600" y="5170488"/>
          <p14:tracePt t="182639" x="4438650" y="5170488"/>
          <p14:tracePt t="182672" x="4446588" y="5170488"/>
          <p14:tracePt t="182706" x="4465638" y="5170488"/>
          <p14:tracePt t="182722" x="4473575" y="5170488"/>
          <p14:tracePt t="182739" x="4483100" y="5170488"/>
          <p14:tracePt t="182756" x="4491038" y="5170488"/>
          <p14:tracePt t="182773" x="4500563" y="5170488"/>
          <p14:tracePt t="182790" x="4518025" y="5170488"/>
          <p14:tracePt t="182806" x="4527550" y="5170488"/>
          <p14:tracePt t="182839" x="4545013" y="5170488"/>
          <p14:tracePt t="182857" x="4554538" y="5170488"/>
          <p14:tracePt t="182873" x="4562475" y="5170488"/>
          <p14:tracePt t="182890" x="4572000" y="5170488"/>
          <p14:tracePt t="182923" x="4581525" y="5170488"/>
          <p14:tracePt t="182940" x="4589463" y="5170488"/>
          <p14:tracePt t="182957" x="4598988" y="5170488"/>
          <p14:tracePt t="182989" x="4608513" y="5170488"/>
          <p14:tracePt t="183040" x="4616450" y="5170488"/>
          <p14:tracePt t="183057" x="4625975" y="5170488"/>
          <p14:tracePt t="183091" x="4633913" y="5160963"/>
          <p14:tracePt t="183174" x="4643438" y="5160963"/>
          <p14:tracePt t="190728" x="4660900" y="5133975"/>
          <p14:tracePt t="190745" x="4687888" y="5099050"/>
          <p14:tracePt t="190762" x="4687888" y="5072063"/>
          <p14:tracePt t="190778" x="4687888" y="5045075"/>
          <p14:tracePt t="190795" x="4687888" y="5010150"/>
          <p14:tracePt t="190812" x="4687888" y="4991100"/>
          <p14:tracePt t="190828" x="4687888" y="4983163"/>
          <p14:tracePt t="190845" x="4687888" y="4973638"/>
          <p14:tracePt t="190862" x="4679950" y="4965700"/>
          <p14:tracePt t="190878" x="4670425" y="4956175"/>
          <p14:tracePt t="190895" x="4652963" y="4938713"/>
          <p14:tracePt t="190912" x="4643438" y="4929188"/>
          <p14:tracePt t="190928" x="4633913" y="4911725"/>
          <p14:tracePt t="190945" x="4625975" y="4902200"/>
          <p14:tracePt t="190962" x="4616450" y="4875213"/>
          <p14:tracePt t="190979" x="4608513" y="4867275"/>
          <p14:tracePt t="191012" x="4589463" y="4857750"/>
          <p14:tracePt t="191029" x="4581525" y="4848225"/>
          <p14:tracePt t="191045" x="4572000" y="4848225"/>
          <p14:tracePt t="191062" x="4562475" y="4840288"/>
          <p14:tracePt t="191096" x="4545013" y="4830763"/>
          <p14:tracePt t="191112" x="4527550" y="4830763"/>
          <p14:tracePt t="191129" x="4518025" y="4822825"/>
          <p14:tracePt t="191146" x="4510088" y="4822825"/>
          <p14:tracePt t="191163" x="4483100" y="4822825"/>
          <p14:tracePt t="191179" x="4473575" y="4822825"/>
          <p14:tracePt t="191196" x="4446588" y="4830763"/>
          <p14:tracePt t="191212" x="4438650" y="4840288"/>
          <p14:tracePt t="191229" x="4411663" y="4867275"/>
          <p14:tracePt t="191246" x="4402138" y="4875213"/>
          <p14:tracePt t="191263" x="4394200" y="4894263"/>
          <p14:tracePt t="191279" x="4394200" y="4902200"/>
          <p14:tracePt t="191296" x="4384675" y="4911725"/>
          <p14:tracePt t="191312" x="4384675" y="4929188"/>
          <p14:tracePt t="191330" x="4384675" y="4956175"/>
          <p14:tracePt t="191346" x="4375150" y="4965700"/>
          <p14:tracePt t="191363" x="4367213" y="4991100"/>
          <p14:tracePt t="191397" x="4367213" y="5010150"/>
          <p14:tracePt t="191413" x="4367213" y="5018088"/>
          <p14:tracePt t="191430" x="4367213" y="5027613"/>
          <p14:tracePt t="191446" x="4367213" y="5037138"/>
          <p14:tracePt t="191463" x="4367213" y="5045075"/>
          <p14:tracePt t="191480" x="4367213" y="5062538"/>
          <p14:tracePt t="191497" x="4367213" y="5072063"/>
          <p14:tracePt t="191513" x="4367213" y="5081588"/>
          <p14:tracePt t="191530" x="4367213" y="5089525"/>
          <p14:tracePt t="191614" x="4367213" y="5099050"/>
          <p14:tracePt t="192717" x="4367213" y="5108575"/>
          <p14:tracePt t="192850" x="4375150" y="5116513"/>
          <p14:tracePt t="192883" x="4384675" y="5116513"/>
          <p14:tracePt t="192934" x="4394200" y="5126038"/>
          <p14:tracePt t="192951" x="4402138" y="5126038"/>
          <p14:tracePt t="192968" x="4411663" y="5126038"/>
          <p14:tracePt t="192985" x="4419600" y="5133975"/>
          <p14:tracePt t="193001" x="4419600" y="5143500"/>
          <p14:tracePt t="193034" x="4429125" y="5143500"/>
          <p14:tracePt t="193084" x="4446588" y="5153025"/>
          <p14:tracePt t="193117" x="4456113" y="5153025"/>
          <p14:tracePt t="193134" x="4465638" y="5153025"/>
          <p14:tracePt t="193167" x="4473575" y="5153025"/>
          <p14:tracePt t="193185" x="4483100" y="5153025"/>
          <p14:tracePt t="193201" x="4491038" y="5153025"/>
          <p14:tracePt t="193218" x="4500563" y="5153025"/>
          <p14:tracePt t="193235" x="4510088" y="5153025"/>
          <p14:tracePt t="193251" x="4518025" y="5153025"/>
          <p14:tracePt t="193268" x="4545013" y="5143500"/>
          <p14:tracePt t="193285" x="4554538" y="5143500"/>
          <p14:tracePt t="193302" x="4562475" y="5143500"/>
          <p14:tracePt t="193318" x="4572000" y="5143500"/>
          <p14:tracePt t="193335" x="4581525" y="5133975"/>
          <p14:tracePt t="193351" x="4589463" y="5133975"/>
          <p14:tracePt t="193368" x="4598988" y="5133975"/>
          <p14:tracePt t="193401" x="4608513" y="5133975"/>
          <p14:tracePt t="193418" x="4608513" y="5126038"/>
          <p14:tracePt t="193502" x="4616450" y="5108575"/>
          <p14:tracePt t="193518" x="4625975" y="5108575"/>
          <p14:tracePt t="193536" x="4633913" y="5099050"/>
          <p14:tracePt t="193552" x="4633913" y="5081588"/>
          <p14:tracePt t="193569" x="4643438" y="5072063"/>
          <p14:tracePt t="193586" x="4652963" y="5072063"/>
          <p14:tracePt t="193602" x="4660900" y="5062538"/>
          <p14:tracePt t="193636" x="4670425" y="5027613"/>
          <p14:tracePt t="193669" x="4670425" y="5018088"/>
          <p14:tracePt t="193686" x="4679950" y="5010150"/>
          <p14:tracePt t="193719" x="4687888" y="5010150"/>
          <p14:tracePt t="193736" x="4687888" y="4991100"/>
          <p14:tracePt t="193769" x="4687888" y="4983163"/>
          <p14:tracePt t="193787" x="4687888" y="4965700"/>
          <p14:tracePt t="193803" x="4679950" y="4956175"/>
          <p14:tracePt t="193820" x="4679950" y="4946650"/>
          <p14:tracePt t="193837" x="4660900" y="4929188"/>
          <p14:tracePt t="193853" x="4652963" y="4911725"/>
          <p14:tracePt t="193870" x="4633913" y="4902200"/>
          <p14:tracePt t="193903" x="4625975" y="4894263"/>
          <p14:tracePt t="193920" x="4608513" y="4884738"/>
          <p14:tracePt t="193936" x="4598988" y="4875213"/>
          <p14:tracePt t="193953" x="4581525" y="4867275"/>
          <p14:tracePt t="193970" x="4562475" y="4867275"/>
          <p14:tracePt t="193986" x="4545013" y="4867275"/>
          <p14:tracePt t="194004" x="4527550" y="4857750"/>
          <p14:tracePt t="194020" x="4518025" y="4857750"/>
          <p14:tracePt t="194036" x="4510088" y="4848225"/>
          <p14:tracePt t="194054" x="4491038" y="4840288"/>
          <p14:tracePt t="194087" x="4483100" y="4840288"/>
          <p14:tracePt t="194104" x="4465638" y="4840288"/>
          <p14:tracePt t="194120" x="4446588" y="4830763"/>
          <p14:tracePt t="194137" x="4438650" y="4830763"/>
          <p14:tracePt t="194155" x="4429125" y="4822825"/>
          <p14:tracePt t="194187" x="4411663" y="4822825"/>
          <p14:tracePt t="194204" x="4402138" y="4822825"/>
          <p14:tracePt t="194221" x="4384675" y="4822825"/>
          <p14:tracePt t="194237" x="4357688" y="4822825"/>
          <p14:tracePt t="194270" x="4348163" y="4822825"/>
          <p14:tracePt t="194288" x="4330700" y="4822825"/>
          <p14:tracePt t="194304" x="4330700" y="4830763"/>
          <p14:tracePt t="194321" x="4313238" y="4848225"/>
          <p14:tracePt t="194338" x="4313238" y="4857750"/>
          <p14:tracePt t="194355" x="4313238" y="4875213"/>
          <p14:tracePt t="194371" x="4313238" y="4894263"/>
          <p14:tracePt t="194388" x="4313238" y="4902200"/>
          <p14:tracePt t="194405" x="4313238" y="4911725"/>
          <p14:tracePt t="194421" x="4313238" y="4929188"/>
          <p14:tracePt t="194438" x="4313238" y="4938713"/>
          <p14:tracePt t="194455" x="4313238" y="4956175"/>
          <p14:tracePt t="194472" x="4313238" y="4973638"/>
          <p14:tracePt t="194488" x="4313238" y="4983163"/>
          <p14:tracePt t="194505" x="4313238" y="4991100"/>
          <p14:tracePt t="194522" x="4313238" y="5000625"/>
          <p14:tracePt t="194538" x="4313238" y="5010150"/>
          <p14:tracePt t="194556" x="4322763" y="5018088"/>
          <p14:tracePt t="194571" x="4322763" y="5037138"/>
          <p14:tracePt t="194588" x="4330700" y="5045075"/>
          <p14:tracePt t="194605" x="4340225" y="5054600"/>
          <p14:tracePt t="194622" x="4348163" y="5072063"/>
          <p14:tracePt t="194671" x="4357688" y="5081588"/>
          <p14:tracePt t="194689" x="4357688" y="5089525"/>
          <p14:tracePt t="194706" x="4367213" y="5099050"/>
          <p14:tracePt t="194756" x="4375150" y="5099050"/>
          <p14:tracePt t="194772" x="4375150" y="5108575"/>
          <p14:tracePt t="194806" x="4394200" y="5108575"/>
          <p14:tracePt t="194822" x="4411663" y="5116513"/>
          <p14:tracePt t="194872" x="4429125" y="5126038"/>
          <p14:tracePt t="194889" x="4438650" y="5126038"/>
          <p14:tracePt t="194906" x="4446588" y="5126038"/>
          <p14:tracePt t="194922" x="4456113" y="5126038"/>
          <p14:tracePt t="194940" x="4465638" y="5126038"/>
          <p14:tracePt t="194956" x="4483100" y="5126038"/>
          <p14:tracePt t="194973" x="4500563" y="5126038"/>
          <p14:tracePt t="194990" x="4510088" y="5126038"/>
          <p14:tracePt t="195006" x="4527550" y="5126038"/>
          <p14:tracePt t="195022" x="4545013" y="5126038"/>
          <p14:tracePt t="195039" x="4562475" y="5126038"/>
          <p14:tracePt t="195056" x="4589463" y="5116513"/>
          <p14:tracePt t="195073" x="4598988" y="5108575"/>
          <p14:tracePt t="195090" x="4608513" y="5108575"/>
          <p14:tracePt t="195106" x="4625975" y="5099050"/>
          <p14:tracePt t="195140" x="4643438" y="5099050"/>
          <p14:tracePt t="195157" x="4652963" y="5089525"/>
          <p14:tracePt t="195207" x="4670425" y="5081588"/>
          <p14:tracePt t="195223" x="4679950" y="5081588"/>
          <p14:tracePt t="195256" x="4687888" y="5072063"/>
          <p14:tracePt t="195273" x="4697413" y="5072063"/>
          <p14:tracePt t="195307" x="4705350" y="5062538"/>
          <p14:tracePt t="195324" x="4705350" y="5045075"/>
          <p14:tracePt t="195340" x="4705350" y="5037138"/>
          <p14:tracePt t="195357" x="4705350" y="5010150"/>
          <p14:tracePt t="195374" x="4705350" y="4983163"/>
          <p14:tracePt t="195407" x="4705350" y="4965700"/>
          <p14:tracePt t="195423" x="4705350" y="4956175"/>
          <p14:tracePt t="195441" x="4705350" y="4938713"/>
          <p14:tracePt t="195458" x="4705350" y="4929188"/>
          <p14:tracePt t="195474" x="4697413" y="4919663"/>
          <p14:tracePt t="195491" x="4687888" y="4911725"/>
          <p14:tracePt t="195508" x="4670425" y="4894263"/>
          <p14:tracePt t="195525" x="4652963" y="4875213"/>
          <p14:tracePt t="195557" x="4643438" y="4867275"/>
          <p14:tracePt t="195608" x="4633913" y="4857750"/>
          <p14:tracePt t="195625" x="4625975" y="4848225"/>
          <p14:tracePt t="195674" x="4616450" y="4840288"/>
          <p14:tracePt t="195708" x="4598988" y="4840288"/>
          <p14:tracePt t="195741" x="4589463" y="4830763"/>
          <p14:tracePt t="195758" x="4581525" y="4822825"/>
          <p14:tracePt t="195792" x="4572000" y="4822825"/>
          <p14:tracePt t="195809" x="4562475" y="4813300"/>
          <p14:tracePt t="195858" x="4554538" y="4813300"/>
          <p14:tracePt t="195875" x="4537075" y="4813300"/>
          <p14:tracePt t="195892" x="4518025" y="4813300"/>
          <p14:tracePt t="195909" x="4510088" y="4813300"/>
          <p14:tracePt t="195925" x="4491038" y="4813300"/>
          <p14:tracePt t="195942" x="4483100" y="4813300"/>
          <p14:tracePt t="195975" x="4473575" y="4813300"/>
          <p14:tracePt t="196009" x="4465638" y="4813300"/>
          <p14:tracePt t="196025" x="4456113" y="4813300"/>
          <p14:tracePt t="196042" x="4446588" y="4813300"/>
          <p14:tracePt t="196076" x="4438650" y="4813300"/>
          <p14:tracePt t="196126" x="4429125" y="4822825"/>
          <p14:tracePt t="196159" x="4419600" y="4822825"/>
          <p14:tracePt t="196176" x="4411663" y="4822825"/>
          <p14:tracePt t="196210" x="4402138" y="4822825"/>
          <p14:tracePt t="196243" x="4394200" y="4822825"/>
          <p14:tracePt t="196293" x="4384675" y="4822825"/>
          <p14:tracePt t="196327" x="4384675" y="4830763"/>
          <p14:tracePt t="196360" x="4367213" y="4830763"/>
          <p14:tracePt t="196377" x="4357688" y="4830763"/>
          <p14:tracePt t="196410" x="4357688" y="4840288"/>
          <p14:tracePt t="196427" x="4348163" y="4848225"/>
          <p14:tracePt t="196460" x="4340225" y="4848225"/>
          <p14:tracePt t="196477" x="4340225" y="4857750"/>
          <p14:tracePt t="196510" x="4330700" y="4857750"/>
          <p14:tracePt t="196543" x="4322763" y="4867275"/>
          <p14:tracePt t="196577" x="4313238" y="4884738"/>
          <p14:tracePt t="196627" x="4313238" y="4894263"/>
          <p14:tracePt t="198867" x="4303713" y="4902200"/>
          <p14:tracePt t="199001" x="4295775" y="4902200"/>
          <p14:tracePt t="199017" x="4276725" y="4911725"/>
          <p14:tracePt t="199034" x="4251325" y="4911725"/>
          <p14:tracePt t="199051" x="4232275" y="4929188"/>
          <p14:tracePt t="199067" x="4224338" y="4929188"/>
          <p14:tracePt t="199084" x="4205288" y="4938713"/>
          <p14:tracePt t="199101" x="4197350" y="4938713"/>
          <p14:tracePt t="199118" x="4179888" y="4956175"/>
          <p14:tracePt t="199119" x="4170363" y="4956175"/>
          <p14:tracePt t="199151" x="4160838" y="4956175"/>
          <p14:tracePt t="199202" x="4152900" y="4965700"/>
          <p14:tracePt t="199235" x="4143375" y="4965700"/>
          <p14:tracePt t="199302" x="4143375" y="4973638"/>
          <p14:tracePt t="199452" x="4133850" y="4973638"/>
          <p14:tracePt t="199519" x="4125913" y="4973638"/>
          <p14:tracePt t="199552" x="4116388" y="4983163"/>
          <p14:tracePt t="204199" x="4108450" y="5000625"/>
          <p14:tracePt t="204215" x="4062413" y="5045075"/>
          <p14:tracePt t="204232" x="3973513" y="5099050"/>
          <p14:tracePt t="204249" x="3929063" y="5126038"/>
          <p14:tracePt t="204265" x="3911600" y="5143500"/>
          <p14:tracePt t="204282" x="3884613" y="5143500"/>
          <p14:tracePt t="204299" x="3875088" y="5153025"/>
          <p14:tracePt t="204315" x="3867150" y="5160963"/>
          <p14:tracePt t="204332" x="3848100" y="5160963"/>
          <p14:tracePt t="204349" x="3830638" y="5170488"/>
          <p14:tracePt t="204382" x="3813175" y="5180013"/>
          <p14:tracePt t="204415" x="3786188" y="5197475"/>
          <p14:tracePt t="204432" x="3768725" y="5197475"/>
          <p14:tracePt t="204449" x="3751263" y="5214938"/>
          <p14:tracePt t="204466" x="3732213" y="5214938"/>
          <p14:tracePt t="204483" x="3724275" y="5214938"/>
          <p14:tracePt t="204499" x="3705225" y="5224463"/>
          <p14:tracePt t="204516" x="3652838" y="5224463"/>
          <p14:tracePt t="204533" x="3589338" y="5224463"/>
          <p14:tracePt t="204550" x="3517900" y="5224463"/>
          <p14:tracePt t="204566" x="3465513" y="5224463"/>
          <p14:tracePt t="204583" x="3429000" y="5224463"/>
          <p14:tracePt t="204600" x="3411538" y="5224463"/>
          <p14:tracePt t="204616" x="3394075" y="5224463"/>
          <p14:tracePt t="204633" x="3394075" y="5214938"/>
          <p14:tracePt t="204650" x="3375025" y="5197475"/>
          <p14:tracePt t="204666" x="3367088" y="5180013"/>
          <p14:tracePt t="204683" x="3367088" y="5160963"/>
          <p14:tracePt t="204700" x="3357563" y="5153025"/>
          <p14:tracePt t="204716" x="3357563" y="5133975"/>
          <p14:tracePt t="204733" x="3357563" y="5116513"/>
          <p14:tracePt t="204750" x="3357563" y="5099050"/>
          <p14:tracePt t="204766" x="3357563" y="5081588"/>
          <p14:tracePt t="204784" x="3357563" y="5072063"/>
          <p14:tracePt t="204800" x="3367088" y="5045075"/>
          <p14:tracePt t="204817" x="3375025" y="5027613"/>
          <p14:tracePt t="204834" x="3384550" y="5010150"/>
          <p14:tracePt t="204850" x="3411538" y="4991100"/>
          <p14:tracePt t="204867" x="3419475" y="4983163"/>
          <p14:tracePt t="204883" x="3429000" y="4973638"/>
          <p14:tracePt t="204900" x="3438525" y="4965700"/>
          <p14:tracePt t="204933" x="3446463" y="4956175"/>
          <p14:tracePt t="204951" x="3455988" y="4946650"/>
          <p14:tracePt t="204967" x="3465513" y="4938713"/>
          <p14:tracePt t="204984" x="3473450" y="4938713"/>
          <p14:tracePt t="205001" x="3500438" y="4929188"/>
          <p14:tracePt t="205018" x="3509963" y="4919663"/>
          <p14:tracePt t="205034" x="3527425" y="4911725"/>
          <p14:tracePt t="205051" x="3536950" y="4902200"/>
          <p14:tracePt t="205067" x="3562350" y="4884738"/>
          <p14:tracePt t="205084" x="3581400" y="4884738"/>
          <p14:tracePt t="205101" x="3589338" y="4884738"/>
          <p14:tracePt t="205118" x="3598863" y="4875213"/>
          <p14:tracePt t="205134" x="3608388" y="4875213"/>
          <p14:tracePt t="205167" x="3616325" y="4875213"/>
          <p14:tracePt t="205184" x="3643313" y="4867275"/>
          <p14:tracePt t="205202" x="3652838" y="4857750"/>
          <p14:tracePt t="205218" x="3670300" y="4857750"/>
          <p14:tracePt t="205234" x="3687763" y="4857750"/>
          <p14:tracePt t="205251" x="3741738" y="4840288"/>
          <p14:tracePt t="205268" x="3768725" y="4830763"/>
          <p14:tracePt t="205285" x="3795713" y="4822825"/>
          <p14:tracePt t="205302" x="3822700" y="4813300"/>
          <p14:tracePt t="205368" x="3830638" y="4813300"/>
          <p14:tracePt t="205402" x="3848100" y="4813300"/>
          <p14:tracePt t="205452" x="3857625" y="4813300"/>
          <p14:tracePt t="205468" x="3875088" y="4813300"/>
          <p14:tracePt t="205502" x="3884613" y="4813300"/>
          <p14:tracePt t="205519" x="3894138" y="4813300"/>
          <p14:tracePt t="205535" x="3902075" y="4813300"/>
          <p14:tracePt t="205553" x="3919538" y="4813300"/>
          <p14:tracePt t="205569" x="3929063" y="4813300"/>
          <p14:tracePt t="205586" x="3938588" y="4822825"/>
          <p14:tracePt t="205603" x="3956050" y="4830763"/>
          <p14:tracePt t="205635" x="3956050" y="4840288"/>
          <p14:tracePt t="205653" x="3973513" y="4848225"/>
          <p14:tracePt t="205669" x="3983038" y="4857750"/>
          <p14:tracePt t="205702" x="3983038" y="4875213"/>
          <p14:tracePt t="205735" x="3990975" y="4894263"/>
          <p14:tracePt t="205753" x="3990975" y="4902200"/>
          <p14:tracePt t="205786" x="3990975" y="4929188"/>
          <p14:tracePt t="205820" x="3990975" y="4938713"/>
          <p14:tracePt t="205853" x="3990975" y="4956175"/>
          <p14:tracePt t="205870" x="3990975" y="4965700"/>
          <p14:tracePt t="205886" x="3990975" y="4983163"/>
          <p14:tracePt t="205903" x="3990975" y="4991100"/>
          <p14:tracePt t="205920" x="3983038" y="5010150"/>
          <p14:tracePt t="205936" x="3973513" y="5018088"/>
          <p14:tracePt t="205953" x="3965575" y="5054600"/>
          <p14:tracePt t="205971" x="3956050" y="5072063"/>
          <p14:tracePt t="205986" x="3938588" y="5099050"/>
          <p14:tracePt t="206004" x="3929063" y="5108575"/>
          <p14:tracePt t="206020" x="3911600" y="5126038"/>
          <p14:tracePt t="206036" x="3894138" y="5133975"/>
          <p14:tracePt t="206054" x="3875088" y="5153025"/>
          <p14:tracePt t="206070" x="3867150" y="5160963"/>
          <p14:tracePt t="206087" x="3848100" y="5160963"/>
          <p14:tracePt t="206104" x="3830638" y="5160963"/>
          <p14:tracePt t="206120" x="3813175" y="5170488"/>
          <p14:tracePt t="206137" x="3795713" y="5170488"/>
          <p14:tracePt t="206154" x="3786188" y="5170488"/>
          <p14:tracePt t="206170" x="3768725" y="5170488"/>
          <p14:tracePt t="206187" x="3741738" y="5170488"/>
          <p14:tracePt t="206204" x="3732213" y="5170488"/>
          <p14:tracePt t="206220" x="3714750" y="5170488"/>
          <p14:tracePt t="206237" x="3705225" y="5170488"/>
          <p14:tracePt t="206254" x="3697288" y="5170488"/>
          <p14:tracePt t="206271" x="3687763" y="5170488"/>
          <p14:tracePt t="206287" x="3670300" y="5170488"/>
          <p14:tracePt t="206304" x="3660775" y="5160963"/>
          <p14:tracePt t="206320" x="3652838" y="5153025"/>
          <p14:tracePt t="206338" x="3643313" y="5143500"/>
          <p14:tracePt t="206354" x="3633788" y="5133975"/>
          <p14:tracePt t="206371" x="3625850" y="5126038"/>
          <p14:tracePt t="206387" x="3616325" y="5116513"/>
          <p14:tracePt t="206404" x="3608388" y="5099050"/>
          <p14:tracePt t="206421" x="3608388" y="5081588"/>
          <p14:tracePt t="206437" x="3608388" y="5072063"/>
          <p14:tracePt t="206454" x="3608388" y="5054600"/>
          <p14:tracePt t="206471" x="3608388" y="5045075"/>
          <p14:tracePt t="206488" x="3608388" y="5027613"/>
          <p14:tracePt t="206505" x="3608388" y="5018088"/>
          <p14:tracePt t="206521" x="3608388" y="5010150"/>
          <p14:tracePt t="206538" x="3608388" y="5000625"/>
          <p14:tracePt t="206555" x="3608388" y="4991100"/>
          <p14:tracePt t="206571" x="3608388" y="4983163"/>
          <p14:tracePt t="206588" x="3616325" y="4983163"/>
          <p14:tracePt t="206605" x="3616325" y="4973638"/>
          <p14:tracePt t="206621" x="3633788" y="4965700"/>
          <p14:tracePt t="206638" x="3633788" y="4956175"/>
          <p14:tracePt t="206655" x="3643313" y="4938713"/>
          <p14:tracePt t="206688" x="3660775" y="4929188"/>
          <p14:tracePt t="206705" x="3670300" y="4919663"/>
          <p14:tracePt t="206721" x="3687763" y="4911725"/>
          <p14:tracePt t="206739" x="3705225" y="4902200"/>
          <p14:tracePt t="206755" x="3705225" y="4894263"/>
          <p14:tracePt t="206772" x="3714750" y="4894263"/>
          <p14:tracePt t="206788" x="3741738" y="4884738"/>
          <p14:tracePt t="206822" x="3751263" y="4875213"/>
          <p14:tracePt t="206839" x="3759200" y="4875213"/>
          <p14:tracePt t="206872" x="3768725" y="4867275"/>
          <p14:tracePt t="206889" x="3776663" y="4867275"/>
          <p14:tracePt t="206922" x="3786188" y="4867275"/>
          <p14:tracePt t="206939" x="3795713" y="4867275"/>
          <p14:tracePt t="206972" x="3813175" y="4867275"/>
          <p14:tracePt t="206989" x="3822700" y="4867275"/>
          <p14:tracePt t="207006" x="3822700" y="4857750"/>
          <p14:tracePt t="207023" x="3830638" y="4857750"/>
          <p14:tracePt t="207039" x="3840163" y="4857750"/>
          <p14:tracePt t="207072" x="3848100" y="4857750"/>
          <p14:tracePt t="207106" x="3867150" y="4857750"/>
          <p14:tracePt t="207156" x="3875088" y="4857750"/>
          <p14:tracePt t="207173" x="3884613" y="4857750"/>
          <p14:tracePt t="207190" x="3894138" y="4857750"/>
          <p14:tracePt t="207223" x="3911600" y="4867275"/>
          <p14:tracePt t="207274" x="3929063" y="4884738"/>
          <p14:tracePt t="207290" x="3938588" y="4884738"/>
          <p14:tracePt t="207307" x="3946525" y="4902200"/>
          <p14:tracePt t="207341" x="3946525" y="4911725"/>
          <p14:tracePt t="207357" x="3946525" y="4919663"/>
          <p14:tracePt t="207373" x="3956050" y="4929188"/>
          <p14:tracePt t="207390" x="3956050" y="4938713"/>
          <p14:tracePt t="207407" x="3965575" y="4956175"/>
          <p14:tracePt t="207424" x="3973513" y="4965700"/>
          <p14:tracePt t="207441" x="3973513" y="4973638"/>
          <p14:tracePt t="207457" x="3973513" y="4983163"/>
          <p14:tracePt t="207474" x="3973513" y="5000625"/>
          <p14:tracePt t="207490" x="3973513" y="5010150"/>
          <p14:tracePt t="207508" x="3973513" y="5027613"/>
          <p14:tracePt t="207540" x="3973513" y="5045075"/>
          <p14:tracePt t="207557" x="3973513" y="5054600"/>
          <p14:tracePt t="207574" x="3965575" y="5081588"/>
          <p14:tracePt t="207591" x="3956050" y="5099050"/>
          <p14:tracePt t="207608" x="3946525" y="5108575"/>
          <p14:tracePt t="207624" x="3938588" y="5108575"/>
          <p14:tracePt t="207641" x="3919538" y="5143500"/>
          <p14:tracePt t="207658" x="3911600" y="5143500"/>
          <p14:tracePt t="207674" x="3894138" y="5160963"/>
          <p14:tracePt t="207691" x="3875088" y="5160963"/>
          <p14:tracePt t="207709" x="3857625" y="5170488"/>
          <p14:tracePt t="207724" x="3830638" y="5180013"/>
          <p14:tracePt t="207741" x="3813175" y="5180013"/>
          <p14:tracePt t="207758" x="3795713" y="5187950"/>
          <p14:tracePt t="207774" x="3776663" y="5197475"/>
          <p14:tracePt t="207791" x="3751263" y="5197475"/>
          <p14:tracePt t="207824" x="3732213" y="5197475"/>
          <p14:tracePt t="207841" x="3724275" y="5197475"/>
          <p14:tracePt t="207875" x="3705225" y="5197475"/>
          <p14:tracePt t="207908" x="3687763" y="5197475"/>
          <p14:tracePt t="207925" x="3670300" y="5180013"/>
          <p14:tracePt t="207942" x="3652838" y="5143500"/>
          <p14:tracePt t="207959" x="3643313" y="5126038"/>
          <p14:tracePt t="207975" x="3625850" y="5081588"/>
          <p14:tracePt t="207992" x="3625850" y="5062538"/>
          <p14:tracePt t="208009" x="3625850" y="5037138"/>
          <p14:tracePt t="208025" x="3625850" y="5010150"/>
          <p14:tracePt t="208043" x="3625850" y="4983163"/>
          <p14:tracePt t="208059" x="3625850" y="4973638"/>
          <p14:tracePt t="208075" x="3625850" y="4965700"/>
          <p14:tracePt t="208092" x="3625850" y="4938713"/>
          <p14:tracePt t="208109" x="3625850" y="4919663"/>
          <p14:tracePt t="208126" x="3625850" y="4902200"/>
          <p14:tracePt t="208143" x="3633788" y="4894263"/>
          <p14:tracePt t="208159" x="3643313" y="4867275"/>
          <p14:tracePt t="208192" x="3670300" y="4840288"/>
          <p14:tracePt t="208209" x="3732213" y="4803775"/>
          <p14:tracePt t="208226" x="3751263" y="4803775"/>
          <p14:tracePt t="208244" x="3776663" y="4803775"/>
          <p14:tracePt t="208259" x="3803650" y="4803775"/>
          <p14:tracePt t="208276" x="3840163" y="4803775"/>
          <p14:tracePt t="208293" x="3875088" y="4803775"/>
          <p14:tracePt t="208309" x="3902075" y="4803775"/>
          <p14:tracePt t="208326" x="3929063" y="4803775"/>
          <p14:tracePt t="208343" x="3946525" y="4803775"/>
          <p14:tracePt t="208360" x="3965575" y="4803775"/>
          <p14:tracePt t="208376" x="3973513" y="4813300"/>
          <p14:tracePt t="208393" x="3990975" y="4813300"/>
          <p14:tracePt t="208410" x="4017963" y="4822825"/>
          <p14:tracePt t="208426" x="4027488" y="4830763"/>
          <p14:tracePt t="208443" x="4037013" y="4830763"/>
          <p14:tracePt t="208493" x="4044950" y="4840288"/>
          <p14:tracePt t="208560" x="4054475" y="4840288"/>
          <p14:tracePt t="208577" x="4062413" y="4840288"/>
          <p14:tracePt t="208611" x="4071938" y="4840288"/>
          <p14:tracePt t="208627" x="4081463" y="4840288"/>
          <p14:tracePt t="208643" x="4089400" y="4840288"/>
          <p14:tracePt t="208662" x="4098925" y="4840288"/>
          <p14:tracePt t="208677" x="4098925" y="4848225"/>
          <p14:tracePt t="208962" x="4108450" y="4867275"/>
          <p14:tracePt t="208994" x="4125913" y="4867275"/>
          <p14:tracePt t="209195" x="4143375" y="4875213"/>
          <p14:tracePt t="209212" x="4143375" y="4884738"/>
          <p14:tracePt t="209229" x="4152900" y="4894263"/>
          <p14:tracePt t="209246" x="4152900" y="4911725"/>
          <p14:tracePt t="209263" x="4152900" y="4919663"/>
          <p14:tracePt t="209279" x="4152900" y="4938713"/>
          <p14:tracePt t="209295" x="4152900" y="4946650"/>
          <p14:tracePt t="209312" x="4152900" y="4956175"/>
          <p14:tracePt t="209330" x="4152900" y="4973638"/>
          <p14:tracePt t="209363" x="4152900" y="4991100"/>
          <p14:tracePt t="209396" x="4160838" y="5010150"/>
          <p14:tracePt t="209430" x="4160838" y="5027613"/>
          <p14:tracePt t="209446" x="4170363" y="5027613"/>
          <p14:tracePt t="209463" x="4170363" y="5037138"/>
          <p14:tracePt t="209479" x="4170363" y="5045075"/>
          <p14:tracePt t="209496" x="4179888" y="5054600"/>
          <p14:tracePt t="209513" x="4179888" y="5062538"/>
          <p14:tracePt t="209529" x="4187825" y="5081588"/>
          <p14:tracePt t="209547" x="4214813" y="5099050"/>
          <p14:tracePt t="209564" x="4224338" y="5108575"/>
          <p14:tracePt t="209580" x="4232275" y="5116513"/>
          <p14:tracePt t="209597" x="4276725" y="5133975"/>
          <p14:tracePt t="209614" x="4295775" y="5133975"/>
          <p14:tracePt t="209630" x="4313238" y="5133975"/>
          <p14:tracePt t="209647" x="4330700" y="5143500"/>
          <p14:tracePt t="209663" x="4348163" y="5143500"/>
          <p14:tracePt t="209680" x="4367213" y="5143500"/>
          <p14:tracePt t="209697" x="4402138" y="5153025"/>
          <p14:tracePt t="209714" x="4429125" y="5153025"/>
          <p14:tracePt t="209730" x="4446588" y="5153025"/>
          <p14:tracePt t="209748" x="4465638" y="5153025"/>
          <p14:tracePt t="209764" x="4473575" y="5153025"/>
          <p14:tracePt t="209780" x="4483100" y="5153025"/>
          <p14:tracePt t="209797" x="4491038" y="5153025"/>
          <p14:tracePt t="209830" x="4518025" y="5153025"/>
          <p14:tracePt t="209847" x="4537075" y="5153025"/>
          <p14:tracePt t="209864" x="4554538" y="5143500"/>
          <p14:tracePt t="209881" x="4589463" y="5143500"/>
          <p14:tracePt t="209898" x="4616450" y="5126038"/>
          <p14:tracePt t="209914" x="4652963" y="5126038"/>
          <p14:tracePt t="209931" x="4679950" y="5126038"/>
          <p14:tracePt t="209948" x="4697413" y="5126038"/>
          <p14:tracePt t="209964" x="4705350" y="5116513"/>
          <p14:tracePt t="209981" x="4732338" y="5108575"/>
          <p14:tracePt t="209998" x="4741863" y="5099050"/>
          <p14:tracePt t="210014" x="4751388" y="5099050"/>
          <p14:tracePt t="210031" x="4759325" y="5089525"/>
          <p14:tracePt t="210048" x="4759325" y="5081588"/>
          <p14:tracePt t="210065" x="4768850" y="5072063"/>
          <p14:tracePt t="210081" x="4768850" y="5045075"/>
          <p14:tracePt t="210099" x="4768850" y="5000625"/>
          <p14:tracePt t="210115" x="4786313" y="4983163"/>
          <p14:tracePt t="210132" x="4786313" y="4956175"/>
          <p14:tracePt t="210148" x="4786313" y="4929188"/>
          <p14:tracePt t="210165" x="4776788" y="4894263"/>
          <p14:tracePt t="210182" x="4776788" y="4867275"/>
          <p14:tracePt t="210198" x="4759325" y="4830763"/>
          <p14:tracePt t="210215" x="4751388" y="4803775"/>
          <p14:tracePt t="210232" x="4741863" y="4776788"/>
          <p14:tracePt t="210249" x="4732338" y="4768850"/>
          <p14:tracePt t="210266" x="4705350" y="4759325"/>
          <p14:tracePt t="210282" x="4670425" y="4759325"/>
          <p14:tracePt t="210299" x="4643438" y="4751388"/>
          <p14:tracePt t="210316" x="4608513" y="4751388"/>
          <p14:tracePt t="210332" x="4562475" y="4741863"/>
          <p14:tracePt t="210349" x="4545013" y="4741863"/>
          <p14:tracePt t="210366" x="4518025" y="4741863"/>
          <p14:tracePt t="210382" x="4491038" y="4741863"/>
          <p14:tracePt t="210399" x="4465638" y="4741863"/>
          <p14:tracePt t="210416" x="4429125" y="4741863"/>
          <p14:tracePt t="210432" x="4419600" y="4741863"/>
          <p14:tracePt t="210450" x="4367213" y="4741863"/>
          <p14:tracePt t="210466" x="4330700" y="4751388"/>
          <p14:tracePt t="210483" x="4322763" y="4759325"/>
          <p14:tracePt t="210499" x="4303713" y="4768850"/>
          <p14:tracePt t="210516" x="4286250" y="4786313"/>
          <p14:tracePt t="210532" x="4268788" y="4803775"/>
          <p14:tracePt t="210549" x="4241800" y="4822825"/>
          <p14:tracePt t="210566" x="4241800" y="4848225"/>
          <p14:tracePt t="210583" x="4214813" y="4884738"/>
          <p14:tracePt t="210599" x="4214813" y="4894263"/>
          <p14:tracePt t="210616" x="4205288" y="4911725"/>
          <p14:tracePt t="210633" x="4205288" y="4919663"/>
          <p14:tracePt t="210650" x="4205288" y="4946650"/>
          <p14:tracePt t="210667" x="4205288" y="4965700"/>
          <p14:tracePt t="210683" x="4205288" y="4983163"/>
          <p14:tracePt t="210700" x="4205288" y="5000625"/>
          <p14:tracePt t="210716" x="4205288" y="5027613"/>
          <p14:tracePt t="210733" x="4205288" y="5054600"/>
          <p14:tracePt t="210750" x="4214813" y="5062538"/>
          <p14:tracePt t="210766" x="4214813" y="5089525"/>
          <p14:tracePt t="210799" x="4214813" y="5099050"/>
          <p14:tracePt t="210816" x="4224338" y="5108575"/>
          <p14:tracePt t="212270" x="4197350" y="5126038"/>
          <p14:tracePt t="212287" x="4152900" y="5153025"/>
          <p14:tracePt t="212304" x="4108450" y="5170488"/>
          <p14:tracePt t="212321" x="4000500" y="5197475"/>
          <p14:tracePt t="212337" x="3875088" y="5224463"/>
          <p14:tracePt t="212355" x="3625850" y="5276850"/>
          <p14:tracePt t="212371" x="3482975" y="5295900"/>
          <p14:tracePt t="212388" x="3295650" y="5303838"/>
          <p14:tracePt t="212405" x="3170238" y="5303838"/>
          <p14:tracePt t="212421" x="3133725" y="5303838"/>
          <p14:tracePt t="212438" x="3098800" y="5303838"/>
          <p14:tracePt t="212455" x="2990850" y="5303838"/>
          <p14:tracePt t="212471" x="2894013" y="5303838"/>
          <p14:tracePt t="212488" x="2803525" y="5268913"/>
          <p14:tracePt t="212505" x="2759075" y="5241925"/>
          <p14:tracePt t="212521" x="2741613" y="5232400"/>
          <p14:tracePt t="212538" x="2732088" y="5224463"/>
          <p14:tracePt t="212555" x="2705100" y="5197475"/>
          <p14:tracePt t="212572" x="2697163" y="5187950"/>
          <p14:tracePt t="212589" x="2697163" y="5180013"/>
          <p14:tracePt t="212688" x="2687638" y="5180013"/>
          <p14:tracePt t="212721" x="2670175" y="5153025"/>
          <p14:tracePt t="212738" x="2660650" y="5133975"/>
          <p14:tracePt t="212756" x="2652713" y="5099050"/>
          <p14:tracePt t="212772" x="2652713" y="5062538"/>
          <p14:tracePt t="212789" x="2652713" y="5045075"/>
          <p14:tracePt t="212806" x="2652713" y="5027613"/>
          <p14:tracePt t="212822" x="2652713" y="5010150"/>
          <p14:tracePt t="213123" x="2652713" y="5000625"/>
          <p14:tracePt t="213173" x="2652713" y="5018088"/>
          <p14:tracePt t="213190" x="2652713" y="5027613"/>
          <p14:tracePt t="213207" x="2652713" y="5045075"/>
          <p14:tracePt t="213223" x="2652713" y="5054600"/>
          <p14:tracePt t="213240" x="2652713" y="5072063"/>
          <p14:tracePt t="213257" x="2633663" y="5081588"/>
          <p14:tracePt t="213273" x="2625725" y="5099050"/>
          <p14:tracePt t="213307" x="2608263" y="5116513"/>
          <p14:tracePt t="213324" x="2598738" y="5126038"/>
          <p14:tracePt t="213341" x="2589213" y="5126038"/>
          <p14:tracePt t="213357" x="2544763" y="5133975"/>
          <p14:tracePt t="213373" x="2500313" y="5153025"/>
          <p14:tracePt t="213390" x="2446338" y="5160963"/>
          <p14:tracePt t="213408" x="2411413" y="5170488"/>
          <p14:tracePt t="213424" x="2393950" y="5170488"/>
          <p14:tracePt t="213440" x="2366963" y="5180013"/>
          <p14:tracePt t="213457" x="2330450" y="5187950"/>
          <p14:tracePt t="213474" x="2286000" y="5187950"/>
          <p14:tracePt t="213491" x="2259013" y="5187950"/>
          <p14:tracePt t="213508" x="2232025" y="5187950"/>
          <p14:tracePt t="213524" x="2214563" y="5187950"/>
          <p14:tracePt t="213541" x="2205038" y="5187950"/>
          <p14:tracePt t="213558" x="2187575" y="5187950"/>
          <p14:tracePt t="213574" x="2179638" y="5187950"/>
          <p14:tracePt t="213591" x="2152650" y="5187950"/>
          <p14:tracePt t="213624" x="2143125" y="5187950"/>
          <p14:tracePt t="213641" x="2133600" y="5180013"/>
          <p14:tracePt t="213674" x="2116138" y="5160963"/>
          <p14:tracePt t="213692" x="2108200" y="5153025"/>
          <p14:tracePt t="213708" x="2098675" y="5143500"/>
          <p14:tracePt t="213724" x="2089150" y="5133975"/>
          <p14:tracePt t="213742" x="2071688" y="5099050"/>
          <p14:tracePt t="213758" x="2071688" y="5081588"/>
          <p14:tracePt t="213774" x="2071688" y="5072063"/>
          <p14:tracePt t="213792" x="2071688" y="5054600"/>
          <p14:tracePt t="213808" x="2071688" y="5037138"/>
          <p14:tracePt t="213825" x="2071688" y="5010150"/>
          <p14:tracePt t="213842" x="2071688" y="4991100"/>
          <p14:tracePt t="213859" x="2071688" y="4983163"/>
          <p14:tracePt t="213875" x="2071688" y="4965700"/>
          <p14:tracePt t="213892" x="2089150" y="4929188"/>
          <p14:tracePt t="213909" x="2108200" y="4919663"/>
          <p14:tracePt t="213925" x="2125663" y="4902200"/>
          <p14:tracePt t="213942" x="2125663" y="4894263"/>
          <p14:tracePt t="213959" x="2160588" y="4875213"/>
          <p14:tracePt t="213976" x="2179638" y="4867275"/>
          <p14:tracePt t="213992" x="2205038" y="4857750"/>
          <p14:tracePt t="214009" x="2224088" y="4840288"/>
          <p14:tracePt t="214025" x="2241550" y="4840288"/>
          <p14:tracePt t="214042" x="2268538" y="4840288"/>
          <p14:tracePt t="214059" x="2303463" y="4822825"/>
          <p14:tracePt t="214076" x="2322513" y="4822825"/>
          <p14:tracePt t="214092" x="2347913" y="4813300"/>
          <p14:tracePt t="214109" x="2357438" y="4803775"/>
          <p14:tracePt t="214126" x="2393950" y="4786313"/>
          <p14:tracePt t="214143" x="2411413" y="4786313"/>
          <p14:tracePt t="214159" x="2428875" y="4786313"/>
          <p14:tracePt t="214176" x="2438400" y="4786313"/>
          <p14:tracePt t="214192" x="2446338" y="4786313"/>
          <p14:tracePt t="214209" x="2465388" y="4786313"/>
          <p14:tracePt t="214242" x="2490788" y="4786313"/>
          <p14:tracePt t="214260" x="2509838" y="4786313"/>
          <p14:tracePt t="214276" x="2517775" y="4786313"/>
          <p14:tracePt t="214293" x="2536825" y="4786313"/>
          <p14:tracePt t="214309" x="2544763" y="4786313"/>
          <p14:tracePt t="214326" x="2554288" y="4786313"/>
          <p14:tracePt t="214343" x="2571750" y="4795838"/>
          <p14:tracePt t="214377" x="2581275" y="4795838"/>
          <p14:tracePt t="214393" x="2598738" y="4813300"/>
          <p14:tracePt t="214426" x="2608263" y="4822825"/>
          <p14:tracePt t="214444" x="2616200" y="4822825"/>
          <p14:tracePt t="214460" x="2616200" y="4830763"/>
          <p14:tracePt t="214494" x="2616200" y="4857750"/>
          <p14:tracePt t="214527" x="2625725" y="4875213"/>
          <p14:tracePt t="214544" x="2625725" y="4884738"/>
          <p14:tracePt t="214560" x="2625725" y="4902200"/>
          <p14:tracePt t="214577" x="2625725" y="4911725"/>
          <p14:tracePt t="214610" x="2625725" y="4929188"/>
          <p14:tracePt t="214627" x="2625725" y="4938713"/>
          <p14:tracePt t="214661" x="2625725" y="4965700"/>
          <p14:tracePt t="214677" x="2625725" y="4973638"/>
          <p14:tracePt t="214694" x="2625725" y="4991100"/>
          <p14:tracePt t="214711" x="2616200" y="5010150"/>
          <p14:tracePt t="214727" x="2608263" y="5010150"/>
          <p14:tracePt t="214745" x="2608263" y="5018088"/>
          <p14:tracePt t="214777" x="2598738" y="5027613"/>
          <p14:tracePt t="214794" x="2598738" y="5045075"/>
          <p14:tracePt t="214828" x="2581275" y="5062538"/>
          <p14:tracePt t="214844" x="2571750" y="5072063"/>
          <p14:tracePt t="214862" x="2571750" y="5081588"/>
          <p14:tracePt t="214878" x="2544763" y="5099050"/>
          <p14:tracePt t="214895" x="2536825" y="5108575"/>
          <p14:tracePt t="214911" x="2527300" y="5116513"/>
          <p14:tracePt t="214928" x="2500313" y="5116513"/>
          <p14:tracePt t="214945" x="2482850" y="5133975"/>
          <p14:tracePt t="214961" x="2465388" y="5143500"/>
          <p14:tracePt t="214978" x="2446338" y="5153025"/>
          <p14:tracePt t="214995" x="2438400" y="5160963"/>
          <p14:tracePt t="215012" x="2411413" y="5170488"/>
          <p14:tracePt t="215028" x="2384425" y="5180013"/>
          <p14:tracePt t="215045" x="2374900" y="5180013"/>
          <p14:tracePt t="215062" x="2347913" y="5180013"/>
          <p14:tracePt t="215078" x="2339975" y="5180013"/>
          <p14:tracePt t="215095" x="2330450" y="5180013"/>
          <p14:tracePt t="215112" x="2303463" y="5180013"/>
          <p14:tracePt t="215129" x="2286000" y="5180013"/>
          <p14:tracePt t="215146" x="2259013" y="5187950"/>
          <p14:tracePt t="215162" x="2232025" y="5187950"/>
          <p14:tracePt t="215178" x="2205038" y="5187950"/>
          <p14:tracePt t="215195" x="2187575" y="5187950"/>
          <p14:tracePt t="215212" x="2179638" y="5180013"/>
          <p14:tracePt t="215229" x="2170113" y="5170488"/>
          <p14:tracePt t="215246" x="2152650" y="5170488"/>
          <p14:tracePt t="215263" x="2143125" y="5153025"/>
          <p14:tracePt t="215279" x="2116138" y="5133975"/>
          <p14:tracePt t="215296" x="2116138" y="5126038"/>
          <p14:tracePt t="215312" x="2108200" y="5116513"/>
          <p14:tracePt t="215329" x="2098675" y="5116513"/>
          <p14:tracePt t="215346" x="2089150" y="5108575"/>
          <p14:tracePt t="215362" x="2089150" y="5089525"/>
          <p14:tracePt t="215379" x="2071688" y="5062538"/>
          <p14:tracePt t="215396" x="2071688" y="5037138"/>
          <p14:tracePt t="215413" x="2071688" y="5027613"/>
          <p14:tracePt t="215429" x="2071688" y="5000625"/>
          <p14:tracePt t="215446" x="2071688" y="4983163"/>
          <p14:tracePt t="215463" x="2071688" y="4973638"/>
          <p14:tracePt t="215479" x="2071688" y="4965700"/>
          <p14:tracePt t="215496" x="2081213" y="4946650"/>
          <p14:tracePt t="215513" x="2108200" y="4919663"/>
          <p14:tracePt t="215529" x="2133600" y="4894263"/>
          <p14:tracePt t="215546" x="2160588" y="4884738"/>
          <p14:tracePt t="215563" x="2187575" y="4875213"/>
          <p14:tracePt t="215579" x="2214563" y="4848225"/>
          <p14:tracePt t="215596" x="2251075" y="4813300"/>
          <p14:tracePt t="215613" x="2276475" y="4813300"/>
          <p14:tracePt t="215630" x="2295525" y="4795838"/>
          <p14:tracePt t="215647" x="2303463" y="4795838"/>
          <p14:tracePt t="215664" x="2330450" y="4786313"/>
          <p14:tracePt t="215680" x="2339975" y="4786313"/>
          <p14:tracePt t="215697" x="2357438" y="4768850"/>
          <p14:tracePt t="215714" x="2366963" y="4768850"/>
          <p14:tracePt t="215730" x="2384425" y="4768850"/>
          <p14:tracePt t="215747" x="2393950" y="4768850"/>
          <p14:tracePt t="215764" x="2419350" y="4768850"/>
          <p14:tracePt t="215780" x="2438400" y="4768850"/>
          <p14:tracePt t="215797" x="2446338" y="4768850"/>
          <p14:tracePt t="215814" x="2473325" y="4768850"/>
          <p14:tracePt t="215830" x="2490788" y="4768850"/>
          <p14:tracePt t="215847" x="2500313" y="4768850"/>
          <p14:tracePt t="215880" x="2517775" y="4768850"/>
          <p14:tracePt t="215897" x="2527300" y="4776788"/>
          <p14:tracePt t="215930" x="2544763" y="4776788"/>
          <p14:tracePt t="215948" x="2562225" y="4786313"/>
          <p14:tracePt t="215964" x="2581275" y="4803775"/>
          <p14:tracePt t="216014" x="2589213" y="4813300"/>
          <p14:tracePt t="216031" x="2608263" y="4822825"/>
          <p14:tracePt t="216064" x="2608263" y="4830763"/>
          <p14:tracePt t="216081" x="2608263" y="4840288"/>
          <p14:tracePt t="216098" x="2616200" y="4848225"/>
          <p14:tracePt t="216131" x="2616200" y="4867275"/>
          <p14:tracePt t="216165" x="2616200" y="4894263"/>
          <p14:tracePt t="216198" x="2616200" y="4902200"/>
          <p14:tracePt t="216215" x="2616200" y="4919663"/>
          <p14:tracePt t="216232" x="2616200" y="4929188"/>
          <p14:tracePt t="216248" x="2616200" y="4946650"/>
          <p14:tracePt t="216265" x="2608263" y="4965700"/>
          <p14:tracePt t="216281" x="2608263" y="4973638"/>
          <p14:tracePt t="216298" x="2608263" y="4991100"/>
          <p14:tracePt t="216315" x="2608263" y="5000625"/>
          <p14:tracePt t="216332" x="2598738" y="5010150"/>
          <p14:tracePt t="216349" x="2571750" y="5037138"/>
          <p14:tracePt t="216365" x="2571750" y="5045075"/>
          <p14:tracePt t="216382" x="2571750" y="5062538"/>
          <p14:tracePt t="216399" x="2562225" y="5062538"/>
          <p14:tracePt t="216416" x="2544763" y="5081588"/>
          <p14:tracePt t="216432" x="2544763" y="5089525"/>
          <p14:tracePt t="216449" x="2536825" y="5089525"/>
          <p14:tracePt t="216466" x="2536825" y="5099050"/>
          <p14:tracePt t="216482" x="2527300" y="5108575"/>
          <p14:tracePt t="216499" x="2517775" y="5126038"/>
          <p14:tracePt t="216516" x="2500313" y="5133975"/>
          <p14:tracePt t="216532" x="2490788" y="5143500"/>
          <p14:tracePt t="216549" x="2465388" y="5153025"/>
          <p14:tracePt t="216566" x="2446338" y="5153025"/>
          <p14:tracePt t="216582" x="2428875" y="5170488"/>
          <p14:tracePt t="216599" x="2419350" y="5170488"/>
          <p14:tracePt t="216616" x="2401888" y="5170488"/>
          <p14:tracePt t="216633" x="2393950" y="5180013"/>
          <p14:tracePt t="216649" x="2374900" y="5180013"/>
          <p14:tracePt t="216666" x="2366963" y="5180013"/>
          <p14:tracePt t="216683" x="2357438" y="5180013"/>
          <p14:tracePt t="216700" x="2322513" y="5180013"/>
          <p14:tracePt t="216717" x="2312988" y="5180013"/>
          <p14:tracePt t="216733" x="2303463" y="5180013"/>
          <p14:tracePt t="216750" x="2286000" y="5180013"/>
          <p14:tracePt t="216766" x="2259013" y="5180013"/>
          <p14:tracePt t="216783" x="2251075" y="5180013"/>
          <p14:tracePt t="216816" x="2224088" y="5180013"/>
          <p14:tracePt t="216850" x="2205038" y="5180013"/>
          <p14:tracePt t="216866" x="2187575" y="5180013"/>
          <p14:tracePt t="216883" x="2160588" y="5160963"/>
          <p14:tracePt t="216900" x="2143125" y="5133975"/>
          <p14:tracePt t="216917" x="2133600" y="5133975"/>
          <p14:tracePt t="216934" x="2116138" y="5116513"/>
          <p14:tracePt t="216967" x="2108200" y="5108575"/>
          <p14:tracePt t="216984" x="2098675" y="5089525"/>
          <p14:tracePt t="217000" x="2098675" y="5081588"/>
          <p14:tracePt t="217017" x="2098675" y="5054600"/>
          <p14:tracePt t="217034" x="2098675" y="5037138"/>
          <p14:tracePt t="217050" x="2098675" y="5018088"/>
          <p14:tracePt t="217067" x="2098675" y="5010150"/>
          <p14:tracePt t="217084" x="2098675" y="4983163"/>
          <p14:tracePt t="217101" x="2108200" y="4965700"/>
          <p14:tracePt t="217118" x="2108200" y="4956175"/>
          <p14:tracePt t="217134" x="2116138" y="4938713"/>
          <p14:tracePt t="217151" x="2125663" y="4919663"/>
          <p14:tracePt t="217167" x="2143125" y="4902200"/>
          <p14:tracePt t="217184" x="2152650" y="4894263"/>
          <p14:tracePt t="217201" x="2170113" y="4875213"/>
          <p14:tracePt t="217218" x="2187575" y="4867275"/>
          <p14:tracePt t="217234" x="2197100" y="4857750"/>
          <p14:tracePt t="217251" x="2224088" y="4848225"/>
          <p14:tracePt t="217268" x="2251075" y="4840288"/>
          <p14:tracePt t="217285" x="2276475" y="4830763"/>
          <p14:tracePt t="217301" x="2295525" y="4813300"/>
          <p14:tracePt t="217318" x="2303463" y="4813300"/>
          <p14:tracePt t="217335" x="2322513" y="4813300"/>
          <p14:tracePt t="217351" x="2330450" y="4813300"/>
          <p14:tracePt t="217368" x="2339975" y="4813300"/>
          <p14:tracePt t="217384" x="2366963" y="4803775"/>
          <p14:tracePt t="217402" x="2384425" y="4803775"/>
          <p14:tracePt t="217418" x="2393950" y="4803775"/>
          <p14:tracePt t="217435" x="2401888" y="4803775"/>
          <p14:tracePt t="217452" x="2419350" y="4803775"/>
          <p14:tracePt t="217468" x="2438400" y="4803775"/>
          <p14:tracePt t="217485" x="2446338" y="4803775"/>
          <p14:tracePt t="217502" x="2465388" y="4803775"/>
          <p14:tracePt t="217518" x="2473325" y="4803775"/>
          <p14:tracePt t="217535" x="2482850" y="4803775"/>
          <p14:tracePt t="217551" x="2490788" y="4803775"/>
          <p14:tracePt t="217569" x="2500313" y="4803775"/>
          <p14:tracePt t="217585" x="2509838" y="4803775"/>
          <p14:tracePt t="217602" x="2517775" y="4803775"/>
          <p14:tracePt t="217652" x="2536825" y="4813300"/>
          <p14:tracePt t="217669" x="2544763" y="4813300"/>
          <p14:tracePt t="217703" x="2562225" y="4822825"/>
          <p14:tracePt t="217719" x="2571750" y="4822825"/>
          <p14:tracePt t="217752" x="2581275" y="4830763"/>
          <p14:tracePt t="217785" x="2589213" y="4857750"/>
          <p14:tracePt t="217802" x="2598738" y="4867275"/>
          <p14:tracePt t="217835" x="2598738" y="4884738"/>
          <p14:tracePt t="217853" x="2598738" y="4902200"/>
          <p14:tracePt t="217869" x="2598738" y="4911725"/>
          <p14:tracePt t="217886" x="2598738" y="4919663"/>
          <p14:tracePt t="217903" x="2598738" y="4929188"/>
          <p14:tracePt t="217920" x="2598738" y="4938713"/>
          <p14:tracePt t="217936" x="2598738" y="4956175"/>
          <p14:tracePt t="217952" x="2598738" y="4965700"/>
          <p14:tracePt t="217970" x="2598738" y="4991100"/>
          <p14:tracePt t="217987" x="2598738" y="5000625"/>
          <p14:tracePt t="218003" x="2598738" y="5018088"/>
          <p14:tracePt t="218020" x="2598738" y="5027613"/>
          <p14:tracePt t="218037" x="2598738" y="5054600"/>
          <p14:tracePt t="218087" x="2589213" y="5072063"/>
          <p14:tracePt t="218104" x="2571750" y="5081588"/>
          <p14:tracePt t="218121" x="2571750" y="5099050"/>
          <p14:tracePt t="218137" x="2571750" y="5108575"/>
          <p14:tracePt t="218154" x="2562225" y="5108575"/>
          <p14:tracePt t="218170" x="2562225" y="5126038"/>
          <p14:tracePt t="218187" x="2554288" y="5133975"/>
          <p14:tracePt t="218220" x="2536825" y="5153025"/>
          <p14:tracePt t="218237" x="2517775" y="5160963"/>
          <p14:tracePt t="218990" x="2509838" y="5160963"/>
          <p14:tracePt t="219507" x="2517775" y="5160963"/>
          <p14:tracePt t="219524" x="2562225" y="5160963"/>
          <p14:tracePt t="219540" x="2705100" y="5160963"/>
          <p14:tracePt t="219558" x="3027363" y="5170488"/>
          <p14:tracePt t="219574" x="3241675" y="5170488"/>
          <p14:tracePt t="219591" x="3384550" y="5170488"/>
          <p14:tracePt t="219608" x="3473450" y="5170488"/>
          <p14:tracePt t="219624" x="3500438" y="5170488"/>
          <p14:tracePt t="219724" x="3509963" y="5170488"/>
          <p14:tracePt t="219741" x="3554413" y="5160963"/>
          <p14:tracePt t="219758" x="3598863" y="5143500"/>
          <p14:tracePt t="219775" x="3660775" y="5133975"/>
          <p14:tracePt t="219792" x="3732213" y="5108575"/>
          <p14:tracePt t="219808" x="3830638" y="5081588"/>
          <p14:tracePt t="219824" x="3919538" y="5062538"/>
          <p14:tracePt t="219841" x="3990975" y="5054600"/>
          <p14:tracePt t="219858" x="4000500" y="5054600"/>
          <p14:tracePt t="219891" x="4017963" y="5054600"/>
          <p14:tracePt t="219958" x="4027488" y="5054600"/>
          <p14:tracePt t="219992" x="4037013" y="5045075"/>
          <p14:tracePt t="220025" x="4037013" y="5027613"/>
          <p14:tracePt t="220042" x="4037013" y="5018088"/>
          <p14:tracePt t="220059" x="4037013" y="4991100"/>
          <p14:tracePt t="220076" x="4037013" y="4973638"/>
          <p14:tracePt t="220092" x="4037013" y="4965700"/>
          <p14:tracePt t="220109" x="4017963" y="4938713"/>
          <p14:tracePt t="220126" x="4000500" y="4919663"/>
          <p14:tracePt t="220143" x="3983038" y="4894263"/>
          <p14:tracePt t="220159" x="3965575" y="4884738"/>
          <p14:tracePt t="220176" x="3956050" y="4875213"/>
          <p14:tracePt t="220192" x="3946525" y="4867275"/>
          <p14:tracePt t="220209" x="3919538" y="4857750"/>
          <p14:tracePt t="220226" x="3894138" y="4840288"/>
          <p14:tracePt t="220242" x="3875088" y="4830763"/>
          <p14:tracePt t="220259" x="3857625" y="4830763"/>
          <p14:tracePt t="220276" x="3840163" y="4822825"/>
          <p14:tracePt t="220293" x="3803650" y="4813300"/>
          <p14:tracePt t="220310" x="3776663" y="4813300"/>
          <p14:tracePt t="220326" x="3768725" y="4813300"/>
          <p14:tracePt t="220343" x="3741738" y="4813300"/>
          <p14:tracePt t="220359" x="3732213" y="4813300"/>
          <p14:tracePt t="220377" x="3714750" y="4813300"/>
          <p14:tracePt t="220393" x="3687763" y="4822825"/>
          <p14:tracePt t="220410" x="3670300" y="4822825"/>
          <p14:tracePt t="220426" x="3660775" y="4822825"/>
          <p14:tracePt t="220443" x="3643313" y="4830763"/>
          <p14:tracePt t="220460" x="3633788" y="4830763"/>
          <p14:tracePt t="220476" x="3625850" y="4840288"/>
          <p14:tracePt t="220493" x="3616325" y="4848225"/>
          <p14:tracePt t="220510" x="3598863" y="4875213"/>
          <p14:tracePt t="220527" x="3598863" y="4894263"/>
          <p14:tracePt t="220543" x="3598863" y="4919663"/>
          <p14:tracePt t="220560" x="3598863" y="4938713"/>
          <p14:tracePt t="220577" x="3598863" y="4956175"/>
          <p14:tracePt t="220593" x="3598863" y="4973638"/>
          <p14:tracePt t="220610" x="3598863" y="4983163"/>
          <p14:tracePt t="220627" x="3598863" y="5000625"/>
          <p14:tracePt t="220643" x="3608388" y="5010150"/>
          <p14:tracePt t="220660" x="3616325" y="5018088"/>
          <p14:tracePt t="220677" x="3616325" y="5027613"/>
          <p14:tracePt t="220694" x="3625850" y="5037138"/>
          <p14:tracePt t="220710" x="3633788" y="5045075"/>
          <p14:tracePt t="220727" x="3643313" y="5054600"/>
          <p14:tracePt t="220744" x="3652838" y="5054600"/>
          <p14:tracePt t="220760" x="3660775" y="5062538"/>
          <p14:tracePt t="220777" x="3679825" y="5072063"/>
          <p14:tracePt t="220794" x="3687763" y="5072063"/>
          <p14:tracePt t="220811" x="3697288" y="5081588"/>
          <p14:tracePt t="220828" x="3705225" y="5089525"/>
          <p14:tracePt t="220844" x="3714750" y="5099050"/>
          <p14:tracePt t="220861" x="3732213" y="5108575"/>
          <p14:tracePt t="220877" x="3751263" y="5116513"/>
          <p14:tracePt t="220894" x="3768725" y="5116513"/>
          <p14:tracePt t="220911" x="3776663" y="5126038"/>
          <p14:tracePt t="220928" x="3795713" y="5126038"/>
          <p14:tracePt t="220945" x="3822700" y="5133975"/>
          <p14:tracePt t="220977" x="3848100" y="5133975"/>
          <p14:tracePt t="220994" x="3867150" y="5143500"/>
          <p14:tracePt t="221011" x="3875088" y="5143500"/>
          <p14:tracePt t="221028" x="3884613" y="5143500"/>
          <p14:tracePt t="221045" x="3911600" y="5143500"/>
          <p14:tracePt t="221078" x="3938588" y="5133975"/>
          <p14:tracePt t="221095" x="3946525" y="5116513"/>
          <p14:tracePt t="221112" x="3956050" y="5116513"/>
          <p14:tracePt t="221128" x="3956050" y="5108575"/>
          <p14:tracePt t="221145" x="3965575" y="5099050"/>
          <p14:tracePt t="221162" x="3973513" y="5089525"/>
          <p14:tracePt t="221178" x="3973513" y="5072063"/>
          <p14:tracePt t="221195" x="3983038" y="5062538"/>
          <p14:tracePt t="221212" x="3983038" y="5054600"/>
          <p14:tracePt t="221229" x="3990975" y="5054600"/>
          <p14:tracePt t="221245" x="3990975" y="5037138"/>
          <p14:tracePt t="221262" x="3990975" y="5018088"/>
          <p14:tracePt t="221279" x="3990975" y="5010150"/>
          <p14:tracePt t="221296" x="3990975" y="4983163"/>
          <p14:tracePt t="221312" x="3990975" y="4965700"/>
          <p14:tracePt t="221329" x="3983038" y="4946650"/>
          <p14:tracePt t="221346" x="3973513" y="4929188"/>
          <p14:tracePt t="221362" x="3965575" y="4919663"/>
          <p14:tracePt t="221379" x="3965575" y="4911725"/>
          <p14:tracePt t="221396" x="3965575" y="4902200"/>
          <p14:tracePt t="221412" x="3956050" y="4894263"/>
          <p14:tracePt t="221429" x="3946525" y="4894263"/>
          <p14:tracePt t="221463" x="3938588" y="4867275"/>
          <p14:tracePt t="221479" x="3919538" y="4857750"/>
          <p14:tracePt t="221513" x="3902075" y="4848225"/>
          <p14:tracePt t="221529" x="3894138" y="4840288"/>
          <p14:tracePt t="221546" x="3884613" y="4840288"/>
          <p14:tracePt t="221563" x="3867150" y="4830763"/>
          <p14:tracePt t="221579" x="3848100" y="4830763"/>
          <p14:tracePt t="221596" x="3813175" y="4830763"/>
          <p14:tracePt t="221613" x="3786188" y="4813300"/>
          <p14:tracePt t="221629" x="3768725" y="4813300"/>
          <p14:tracePt t="221631" x="3759200" y="4813300"/>
          <p14:tracePt t="221664" x="3724275" y="4813300"/>
          <p14:tracePt t="221680" x="3705225" y="4813300"/>
          <p14:tracePt t="221696" x="3697288" y="4813300"/>
          <p14:tracePt t="221713" x="3679825" y="4813300"/>
          <p14:tracePt t="221730" x="3670300" y="4813300"/>
          <p14:tracePt t="221747" x="3652838" y="4822825"/>
          <p14:tracePt t="221763" x="3643313" y="4840288"/>
          <p14:tracePt t="221780" x="3633788" y="4848225"/>
          <p14:tracePt t="221797" x="3625850" y="4857750"/>
          <p14:tracePt t="221813" x="3616325" y="4867275"/>
          <p14:tracePt t="221830" x="3589338" y="4902200"/>
          <p14:tracePt t="221847" x="3571875" y="4919663"/>
          <p14:tracePt t="221864" x="3562350" y="4938713"/>
          <p14:tracePt t="221880" x="3562350" y="4946650"/>
          <p14:tracePt t="221897" x="3562350" y="4973638"/>
          <p14:tracePt t="221914" x="3562350" y="4983163"/>
          <p14:tracePt t="221947" x="3562350" y="5000625"/>
          <p14:tracePt t="221981" x="3562350" y="5018088"/>
          <p14:tracePt t="221997" x="3571875" y="5037138"/>
          <p14:tracePt t="222014" x="3589338" y="5062538"/>
          <p14:tracePt t="222031" x="3589338" y="5072063"/>
          <p14:tracePt t="222047" x="3598863" y="5072063"/>
          <p14:tracePt t="222065" x="3608388" y="5089525"/>
          <p14:tracePt t="222081" x="3616325" y="5099050"/>
          <p14:tracePt t="222098" x="3625850" y="5099050"/>
          <p14:tracePt t="222114" x="3633788" y="5108575"/>
          <p14:tracePt t="222131" x="3643313" y="5126038"/>
          <p14:tracePt t="222181" x="3660775" y="5133975"/>
          <p14:tracePt t="222198" x="3670300" y="5143500"/>
          <p14:tracePt t="222215" x="3679825" y="5153025"/>
          <p14:tracePt t="222232" x="3697288" y="5153025"/>
          <p14:tracePt t="222248" x="3714750" y="5170488"/>
          <p14:tracePt t="222281" x="3724275" y="5180013"/>
          <p14:tracePt t="222299" x="3732213" y="5180013"/>
          <p14:tracePt t="222315" x="3751263" y="5180013"/>
          <p14:tracePt t="222332" x="3768725" y="5180013"/>
          <p14:tracePt t="222349" x="3786188" y="5180013"/>
          <p14:tracePt t="222365" x="3813175" y="5180013"/>
          <p14:tracePt t="222382" x="3830638" y="5180013"/>
          <p14:tracePt t="222399" x="3857625" y="5180013"/>
          <p14:tracePt t="222416" x="3884613" y="5170488"/>
          <p14:tracePt t="222432" x="3902075" y="5170488"/>
          <p14:tracePt t="222449" x="3919538" y="5160963"/>
          <p14:tracePt t="222466" x="3956050" y="5143500"/>
          <p14:tracePt t="222482" x="3965575" y="5133975"/>
          <p14:tracePt t="222499" x="3973513" y="5126038"/>
          <p14:tracePt t="222515" x="3983038" y="5116513"/>
          <p14:tracePt t="222532" x="3990975" y="5108575"/>
          <p14:tracePt t="222549" x="4000500" y="5108575"/>
          <p14:tracePt t="222566" x="4010025" y="5099050"/>
          <p14:tracePt t="222599" x="4017963" y="5081588"/>
          <p14:tracePt t="222616" x="4017963" y="5054600"/>
          <p14:tracePt t="222632" x="4017963" y="5037138"/>
          <p14:tracePt t="222649" x="4017963" y="5027613"/>
          <p14:tracePt t="222666" x="4017963" y="5018088"/>
          <p14:tracePt t="222682" x="4017963" y="5000625"/>
          <p14:tracePt t="222700" x="4017963" y="4983163"/>
          <p14:tracePt t="222716" x="4017963" y="4973638"/>
          <p14:tracePt t="222733" x="4010025" y="4956175"/>
          <p14:tracePt t="222750" x="3983038" y="4919663"/>
          <p14:tracePt t="222767" x="3973513" y="4902200"/>
          <p14:tracePt t="222783" x="3956050" y="4884738"/>
          <p14:tracePt t="222800" x="3938588" y="4867275"/>
          <p14:tracePt t="222816" x="3938588" y="4857750"/>
          <p14:tracePt t="222833" x="3919538" y="4840288"/>
          <p14:tracePt t="222850" x="3911600" y="4830763"/>
          <p14:tracePt t="222883" x="3894138" y="4830763"/>
          <p14:tracePt t="222900" x="3894138" y="4822825"/>
          <p14:tracePt t="222916" x="3867150" y="4822825"/>
          <p14:tracePt t="222933" x="3857625" y="4813300"/>
          <p14:tracePt t="222950" x="3848100" y="4813300"/>
          <p14:tracePt t="222967" x="3830638" y="4813300"/>
          <p14:tracePt t="222983" x="3813175" y="4813300"/>
          <p14:tracePt t="223001" x="3803650" y="4813300"/>
          <p14:tracePt t="223017" x="3776663" y="4813300"/>
          <p14:tracePt t="223034" x="3759200" y="4813300"/>
          <p14:tracePt t="223050" x="3741738" y="4813300"/>
          <p14:tracePt t="223067" x="3724275" y="4813300"/>
          <p14:tracePt t="223084" x="3687763" y="4822825"/>
          <p14:tracePt t="223101" x="3652838" y="4840288"/>
          <p14:tracePt t="223117" x="3633788" y="4848225"/>
          <p14:tracePt t="223134" x="3608388" y="4875213"/>
          <p14:tracePt t="223135" x="3598863" y="4884738"/>
          <p14:tracePt t="223151" x="3581400" y="4902200"/>
          <p14:tracePt t="223168" x="3571875" y="4919663"/>
          <p14:tracePt t="223184" x="3571875" y="4929188"/>
          <p14:tracePt t="223201" x="3571875" y="4946650"/>
          <p14:tracePt t="223218" x="3571875" y="4956175"/>
          <p14:tracePt t="223235" x="3571875" y="4973638"/>
          <p14:tracePt t="223251" x="3571875" y="4991100"/>
          <p14:tracePt t="223268" x="3571875" y="5010150"/>
          <p14:tracePt t="223284" x="3571875" y="5037138"/>
          <p14:tracePt t="223301" x="3581400" y="5054600"/>
          <p14:tracePt t="223317" x="3589338" y="5062538"/>
          <p14:tracePt t="223334" x="3589338" y="5081588"/>
          <p14:tracePt t="223351" x="3598863" y="5081588"/>
          <p14:tracePt t="223368" x="3598863" y="5089525"/>
          <p14:tracePt t="223385" x="3608388" y="5089525"/>
          <p14:tracePt t="223417" x="3616325" y="5099050"/>
          <p14:tracePt t="224404" x="3608388" y="5099050"/>
          <p14:tracePt t="224588" x="3598863" y="5099050"/>
          <p14:tracePt t="224621" x="3589338" y="5089525"/>
          <p14:tracePt t="224671" x="3581400" y="5089525"/>
          <p14:tracePt t="225073" x="3581400" y="5062538"/>
          <p14:tracePt t="225089" x="3581400" y="5045075"/>
          <p14:tracePt t="225106" x="3581400" y="5037138"/>
          <p14:tracePt t="225123" x="3581400" y="5018088"/>
          <p14:tracePt t="225140" x="3608388" y="5000625"/>
          <p14:tracePt t="225156" x="3625850" y="4965700"/>
          <p14:tracePt t="225173" x="3670300" y="4902200"/>
          <p14:tracePt t="225189" x="3705225" y="4867275"/>
          <p14:tracePt t="225207" x="3751263" y="4822825"/>
          <p14:tracePt t="225223" x="3759200" y="4813300"/>
          <p14:tracePt t="225240" x="3803650" y="4776788"/>
          <p14:tracePt t="225256" x="3830638" y="4768850"/>
          <p14:tracePt t="225273" x="3840163" y="4759325"/>
          <p14:tracePt t="225290" x="3867150" y="4751388"/>
          <p14:tracePt t="225307" x="3919538" y="4741863"/>
          <p14:tracePt t="225323" x="4010025" y="4732338"/>
          <p14:tracePt t="225340" x="4044950" y="4732338"/>
          <p14:tracePt t="225357" x="4071938" y="4732338"/>
          <p14:tracePt t="225373" x="4089400" y="4732338"/>
          <p14:tracePt t="225390" x="4116388" y="4732338"/>
          <p14:tracePt t="225408" x="4143375" y="4741863"/>
          <p14:tracePt t="225424" x="4179888" y="4751388"/>
          <p14:tracePt t="225440" x="4205288" y="4751388"/>
          <p14:tracePt t="225457" x="4224338" y="4759325"/>
          <p14:tracePt t="225473" x="4251325" y="4759325"/>
          <p14:tracePt t="225491" x="4276725" y="4759325"/>
          <p14:tracePt t="225507" x="4295775" y="4759325"/>
          <p14:tracePt t="225523" x="4303713" y="4759325"/>
          <p14:tracePt t="225541" x="4322763" y="4759325"/>
          <p14:tracePt t="225557" x="4348163" y="4759325"/>
          <p14:tracePt t="225574" x="4367213" y="4768850"/>
          <p14:tracePt t="225591" x="4375150" y="4768850"/>
          <p14:tracePt t="225608" x="4384675" y="4768850"/>
          <p14:tracePt t="225641" x="4402138" y="4776788"/>
          <p14:tracePt t="225658" x="4411663" y="4776788"/>
          <p14:tracePt t="225674" x="4419600" y="4776788"/>
          <p14:tracePt t="225724" x="4429125" y="4786313"/>
          <p14:tracePt t="225758" x="4429125" y="4795838"/>
          <p14:tracePt t="225774" x="4438650" y="4795838"/>
          <p14:tracePt t="225824" x="4438650" y="4803775"/>
          <p14:tracePt t="225858" x="4446588" y="4822825"/>
          <p14:tracePt t="225875" x="4446588" y="4830763"/>
          <p14:tracePt t="225892" x="4446588" y="4840288"/>
          <p14:tracePt t="225908" x="4446588" y="4848225"/>
          <p14:tracePt t="225925" x="4446588" y="4857750"/>
          <p14:tracePt t="225941" x="4446588" y="4867275"/>
          <p14:tracePt t="225959" x="4446588" y="4875213"/>
          <p14:tracePt t="225992" x="4438650" y="4894263"/>
          <p14:tracePt t="226025" x="4429125" y="4902200"/>
          <p14:tracePt t="226059" x="4411663" y="4902200"/>
          <p14:tracePt t="226075" x="4411663" y="4911725"/>
          <p14:tracePt t="226410" x="4419600" y="4911725"/>
          <p14:tracePt t="226426" x="4429125" y="4911725"/>
          <p14:tracePt t="226460" x="4446588" y="4911725"/>
          <p14:tracePt t="226476" x="4456113" y="4911725"/>
          <p14:tracePt t="226494" x="4465638" y="4902200"/>
          <p14:tracePt t="226510" x="4473575" y="4894263"/>
          <p14:tracePt t="226526" x="4483100" y="4894263"/>
          <p14:tracePt t="226543" x="4500563" y="4884738"/>
          <p14:tracePt t="226560" x="4518025" y="4867275"/>
          <p14:tracePt t="226577" x="4527550" y="4857750"/>
          <p14:tracePt t="226593" x="4545013" y="4848225"/>
          <p14:tracePt t="226610" x="4545013" y="4840288"/>
          <p14:tracePt t="226660" x="4554538" y="4840288"/>
          <p14:tracePt t="226727" x="4554538" y="4830763"/>
          <p14:tracePt t="226761" x="4554538" y="4813300"/>
          <p14:tracePt t="226778" x="4554538" y="4803775"/>
          <p14:tracePt t="226794" x="4554538" y="4786313"/>
          <p14:tracePt t="226811" x="4545013" y="4776788"/>
          <p14:tracePt t="226827" x="4537075" y="4768850"/>
          <p14:tracePt t="226844" x="4527550" y="4759325"/>
          <p14:tracePt t="226877" x="4518025" y="4751388"/>
          <p14:tracePt t="226911" x="4500563" y="4741863"/>
          <p14:tracePt t="226944" x="4491038" y="4741863"/>
          <p14:tracePt t="226978" x="4483100" y="4732338"/>
          <p14:tracePt t="226994" x="4465638" y="4732338"/>
          <p14:tracePt t="227044" x="4456113" y="4732338"/>
          <p14:tracePt t="227095" x="4446588" y="4732338"/>
          <p14:tracePt t="227162" x="4446588" y="4741863"/>
          <p14:tracePt t="227179" x="4446588" y="4751388"/>
          <p14:tracePt t="227196" x="4446588" y="4759325"/>
          <p14:tracePt t="227212" x="4446588" y="4768850"/>
          <p14:tracePt t="227229" x="4446588" y="4776788"/>
          <p14:tracePt t="227245" x="4446588" y="4786313"/>
          <p14:tracePt t="227262" x="4446588" y="4803775"/>
          <p14:tracePt t="227295" x="4446588" y="4813300"/>
          <p14:tracePt t="227362" x="4456113" y="4822825"/>
          <p14:tracePt t="227412" x="4465638" y="4822825"/>
          <p14:tracePt t="227429" x="4473575" y="4822825"/>
          <p14:tracePt t="227445" x="4491038" y="4830763"/>
          <p14:tracePt t="227495" x="4500563" y="4830763"/>
          <p14:tracePt t="227696" x="4500563" y="4822825"/>
          <p14:tracePt t="227730" x="4491038" y="4813300"/>
          <p14:tracePt t="227948" x="4483100" y="4813300"/>
          <p14:tracePt t="227964" x="4465638" y="4813300"/>
          <p14:tracePt t="227980" x="4438650" y="4813300"/>
          <p14:tracePt t="227997" x="4419600" y="4813300"/>
          <p14:tracePt t="228014" x="4375150" y="4803775"/>
          <p14:tracePt t="228031" x="4357688" y="4795838"/>
          <p14:tracePt t="228047" x="4313238" y="4786313"/>
          <p14:tracePt t="228064" x="4241800" y="4776788"/>
          <p14:tracePt t="228081" x="4125913" y="4759325"/>
          <p14:tracePt t="228098" x="3938588" y="4732338"/>
          <p14:tracePt t="228114" x="3759200" y="4705350"/>
          <p14:tracePt t="228131" x="3608388" y="4687888"/>
          <p14:tracePt t="228148" x="3490913" y="4679950"/>
          <p14:tracePt t="228164" x="3402013" y="4679950"/>
          <p14:tracePt t="228181" x="3330575" y="4679950"/>
          <p14:tracePt t="228198" x="3268663" y="4679950"/>
          <p14:tracePt t="228214" x="3214688" y="4679950"/>
          <p14:tracePt t="228232" x="3152775" y="4679950"/>
          <p14:tracePt t="228248" x="3098800" y="4679950"/>
          <p14:tracePt t="228265" x="3017838" y="4679950"/>
          <p14:tracePt t="228281" x="2965450" y="4687888"/>
          <p14:tracePt t="228298" x="2919413" y="4697413"/>
          <p14:tracePt t="228315" x="2884488" y="4697413"/>
          <p14:tracePt t="228331" x="2867025" y="4705350"/>
          <p14:tracePt t="228348" x="2847975" y="4705350"/>
          <p14:tracePt t="228365" x="2822575" y="4714875"/>
          <p14:tracePt t="228381" x="2803525" y="4724400"/>
          <p14:tracePt t="228399" x="2768600" y="4724400"/>
          <p14:tracePt t="228416" x="2741613" y="4724400"/>
          <p14:tracePt t="228432" x="2705100" y="4724400"/>
          <p14:tracePt t="228449" x="2679700" y="4724400"/>
          <p14:tracePt t="228465" x="2670175" y="4724400"/>
          <p14:tracePt t="228482" x="2652713" y="4732338"/>
          <p14:tracePt t="228499" x="2625725" y="4732338"/>
          <p14:tracePt t="228515" x="2616200" y="4741863"/>
          <p14:tracePt t="228532" x="2608263" y="4741863"/>
          <p14:tracePt t="228548" x="2598738" y="4741863"/>
          <p14:tracePt t="228582" x="2581275" y="4751388"/>
          <p14:tracePt t="228599" x="2571750" y="4751388"/>
          <p14:tracePt t="228615" x="2562225" y="4751388"/>
          <p14:tracePt t="228649" x="2544763" y="4759325"/>
          <p14:tracePt t="228667" x="2517775" y="4759325"/>
          <p14:tracePt t="228682" x="2509838" y="4768850"/>
          <p14:tracePt t="228699" x="2482850" y="4768850"/>
          <p14:tracePt t="228733" x="2473325" y="4776788"/>
          <p14:tracePt t="228749" x="2455863" y="4776788"/>
          <p14:tracePt t="228766" x="2455863" y="4786313"/>
          <p14:tracePt t="228783" x="2446338" y="4786313"/>
          <p14:tracePt t="228833" x="2438400" y="4786313"/>
          <p14:tracePt t="228883" x="2419350" y="4795838"/>
          <p14:tracePt t="228917" x="2419350" y="4803775"/>
          <p14:tracePt t="228950" x="2411413" y="4803775"/>
          <p14:tracePt t="229351" x="2419350" y="4803775"/>
          <p14:tracePt t="229402" x="2419350" y="4795838"/>
          <p14:tracePt t="229434" x="2419350" y="4786313"/>
          <p14:tracePt t="229502" x="2411413" y="4786313"/>
          <p14:tracePt t="229752" x="2401888" y="4786313"/>
          <p14:tracePt t="229902" x="2401888" y="4795838"/>
          <p14:tracePt t="230086" x="2419350" y="4795838"/>
          <p14:tracePt t="230754" x="2411413" y="4795838"/>
          <p14:tracePt t="230789" x="2401888" y="4795838"/>
          <p14:tracePt t="230889" x="2401888" y="4803775"/>
          <p14:tracePt t="232025" x="2401888" y="4813300"/>
          <p14:tracePt t="232042" x="2482850" y="4795838"/>
          <p14:tracePt t="232059" x="2544763" y="4768850"/>
          <p14:tracePt t="232075" x="2598738" y="4768850"/>
          <p14:tracePt t="232092" x="2633663" y="4768850"/>
          <p14:tracePt t="232109" x="2679700" y="4768850"/>
          <p14:tracePt t="232125" x="2724150" y="4768850"/>
          <p14:tracePt t="232142" x="2795588" y="4768850"/>
          <p14:tracePt t="232159" x="2901950" y="4768850"/>
          <p14:tracePt t="232175" x="3017838" y="4768850"/>
          <p14:tracePt t="232192" x="3125788" y="4768850"/>
          <p14:tracePt t="232209" x="3152775" y="4768850"/>
          <p14:tracePt t="232225" x="3160713" y="4768850"/>
          <p14:tracePt t="232259" x="3187700" y="4768850"/>
          <p14:tracePt t="232276" x="3224213" y="4768850"/>
          <p14:tracePt t="232293" x="3295650" y="4768850"/>
          <p14:tracePt t="232310" x="3375025" y="4768850"/>
          <p14:tracePt t="232326" x="3438525" y="4776788"/>
          <p14:tracePt t="232343" x="3473450" y="4776788"/>
          <p14:tracePt t="232360" x="3500438" y="4776788"/>
          <p14:tracePt t="232376" x="3554413" y="4776788"/>
          <p14:tracePt t="232393" x="3608388" y="4776788"/>
          <p14:tracePt t="232410" x="3687763" y="4776788"/>
          <p14:tracePt t="232426" x="3732213" y="4786313"/>
          <p14:tracePt t="232744" x="3714750" y="4795838"/>
          <p14:tracePt t="232760" x="3705225" y="4795838"/>
          <p14:tracePt t="232777" x="3687763" y="4803775"/>
          <p14:tracePt t="232794" x="3679825" y="4813300"/>
          <p14:tracePt t="232810" x="3660775" y="4830763"/>
          <p14:tracePt t="232827" x="3652838" y="4840288"/>
          <p14:tracePt t="232844" x="3643313" y="4848225"/>
          <p14:tracePt t="232861" x="3643313" y="4857750"/>
          <p14:tracePt t="232877" x="3633788" y="4875213"/>
          <p14:tracePt t="232894" x="3625850" y="4894263"/>
          <p14:tracePt t="232911" x="3625850" y="4902200"/>
          <p14:tracePt t="232927" x="3625850" y="4911725"/>
          <p14:tracePt t="232944" x="3616325" y="4946650"/>
          <p14:tracePt t="232961" x="3616325" y="4973638"/>
          <p14:tracePt t="232978" x="3616325" y="4991100"/>
          <p14:tracePt t="233027" x="3616325" y="5000625"/>
          <p14:tracePt t="233044" x="3616325" y="5010150"/>
          <p14:tracePt t="233061" x="3616325" y="5018088"/>
          <p14:tracePt t="233077" x="3616325" y="5027613"/>
          <p14:tracePt t="233094" x="3633788" y="5037138"/>
          <p14:tracePt t="233112" x="3633788" y="5045075"/>
          <p14:tracePt t="233145" x="3643313" y="5054600"/>
          <p14:tracePt t="233178" x="3652838" y="5054600"/>
          <p14:tracePt t="233195" x="3660775" y="5062538"/>
          <p14:tracePt t="233228" x="3679825" y="5062538"/>
          <p14:tracePt t="233245" x="3687763" y="5072063"/>
          <p14:tracePt t="233312" x="3687763" y="5081588"/>
          <p14:tracePt t="233345" x="3697288" y="5081588"/>
          <p14:tracePt t="233378" x="3705225" y="5081588"/>
          <p14:tracePt t="233412" x="3714750" y="5081588"/>
          <p14:tracePt t="233429" x="3724275" y="5089525"/>
          <p14:tracePt t="233445" x="3732213" y="5089525"/>
          <p14:tracePt t="233462" x="3741738" y="5099050"/>
          <p14:tracePt t="233479" x="3751263" y="5108575"/>
          <p14:tracePt t="233495" x="3759200" y="5108575"/>
          <p14:tracePt t="233513" x="3768725" y="5108575"/>
          <p14:tracePt t="233529" x="3776663" y="5108575"/>
          <p14:tracePt t="233546" x="3803650" y="5108575"/>
          <p14:tracePt t="233563" x="3840163" y="5108575"/>
          <p14:tracePt t="233579" x="3911600" y="5116513"/>
          <p14:tracePt t="233596" x="3956050" y="5126038"/>
          <p14:tracePt t="233613" x="3990975" y="5133975"/>
          <p14:tracePt t="233630" x="4027488" y="5133975"/>
          <p14:tracePt t="233646" x="4044950" y="5133975"/>
          <p14:tracePt t="233663" x="4044950" y="5143500"/>
          <p14:tracePt t="233679" x="4071938" y="5143500"/>
          <p14:tracePt t="233696" x="4081463" y="5143500"/>
          <p14:tracePt t="233713" x="4116388" y="5143500"/>
          <p14:tracePt t="233730" x="4170363" y="5143500"/>
          <p14:tracePt t="233746" x="4224338" y="5143500"/>
          <p14:tracePt t="233764" x="4268788" y="5143500"/>
          <p14:tracePt t="233780" x="4322763" y="5143500"/>
          <p14:tracePt t="233796" x="4367213" y="5143500"/>
          <p14:tracePt t="233814" x="4419600" y="5143500"/>
          <p14:tracePt t="233830" x="4456113" y="5160963"/>
          <p14:tracePt t="233847" x="4491038" y="5160963"/>
          <p14:tracePt t="233864" x="4545013" y="5160963"/>
          <p14:tracePt t="233880" x="4589463" y="5160963"/>
          <p14:tracePt t="233896" x="4625975" y="5160963"/>
          <p14:tracePt t="233914" x="4643438" y="5160963"/>
          <p14:tracePt t="233947" x="4652963" y="5160963"/>
          <p14:tracePt t="233980" x="4660900" y="5160963"/>
          <p14:tracePt t="233997" x="4679950" y="5153025"/>
          <p14:tracePt t="234014" x="4679950" y="5143500"/>
          <p14:tracePt t="234031" x="4679950" y="5133975"/>
          <p14:tracePt t="234047" x="4679950" y="5116513"/>
          <p14:tracePt t="234064" x="4679950" y="5099050"/>
          <p14:tracePt t="234081" x="4679950" y="5089525"/>
          <p14:tracePt t="234097" x="4679950" y="5054600"/>
          <p14:tracePt t="234115" x="4679950" y="5010150"/>
          <p14:tracePt t="234131" x="4670425" y="5000625"/>
          <p14:tracePt t="234148" x="4670425" y="4973638"/>
          <p14:tracePt t="234198" x="4660900" y="4965700"/>
          <p14:tracePt t="234248" x="4643438" y="4938713"/>
          <p14:tracePt t="234265" x="4633913" y="4938713"/>
          <p14:tracePt t="234281" x="4625975" y="4919663"/>
          <p14:tracePt t="234298" x="4625975" y="4911725"/>
          <p14:tracePt t="234315" x="4608513" y="4902200"/>
          <p14:tracePt t="234332" x="4598988" y="4884738"/>
          <p14:tracePt t="234348" x="4589463" y="4884738"/>
          <p14:tracePt t="234365" x="4581525" y="4867275"/>
          <p14:tracePt t="234381" x="4562475" y="4857750"/>
          <p14:tracePt t="234398" x="4537075" y="4857750"/>
          <p14:tracePt t="234415" x="4518025" y="4848225"/>
          <p14:tracePt t="234432" x="4491038" y="4840288"/>
          <p14:tracePt t="234448" x="4483100" y="4840288"/>
          <p14:tracePt t="234466" x="4465638" y="4830763"/>
          <p14:tracePt t="234482" x="4446588" y="4822825"/>
          <p14:tracePt t="234498" x="4394200" y="4822825"/>
          <p14:tracePt t="234516" x="4340225" y="4822825"/>
          <p14:tracePt t="234532" x="4303713" y="4822825"/>
          <p14:tracePt t="234549" x="4268788" y="4822825"/>
          <p14:tracePt t="234566" x="4232275" y="4822825"/>
          <p14:tracePt t="234582" x="4197350" y="4822825"/>
          <p14:tracePt t="234599" x="4133850" y="4822825"/>
          <p14:tracePt t="234616" x="4071938" y="4822825"/>
          <p14:tracePt t="234632" x="4027488" y="4822825"/>
          <p14:tracePt t="234649" x="3965575" y="4822825"/>
          <p14:tracePt t="234666" x="3919538" y="4803775"/>
          <p14:tracePt t="234683" x="3857625" y="4803775"/>
          <p14:tracePt t="234699" x="3840163" y="4795838"/>
          <p14:tracePt t="234716" x="3822700" y="4795838"/>
          <p14:tracePt t="234732" x="3813175" y="4795838"/>
          <p14:tracePt t="234749" x="3803650" y="4795838"/>
          <p14:tracePt t="234766" x="3795713" y="4795838"/>
          <p14:tracePt t="234782" x="3786188" y="4795838"/>
          <p14:tracePt t="234799" x="3768725" y="4795838"/>
          <p14:tracePt t="234816" x="3759200" y="4795838"/>
          <p14:tracePt t="234832" x="3741738" y="4795838"/>
          <p14:tracePt t="234850" x="3724275" y="4795838"/>
          <p14:tracePt t="234866" x="3705225" y="4795838"/>
          <p14:tracePt t="234883" x="3687763" y="4795838"/>
          <p14:tracePt t="234900" x="3670300" y="4803775"/>
          <p14:tracePt t="234967" x="3652838" y="4803775"/>
          <p14:tracePt t="235000" x="3652838" y="4822825"/>
          <p14:tracePt t="235016" x="3633788" y="4840288"/>
          <p14:tracePt t="235050" x="3633788" y="4848225"/>
          <p14:tracePt t="235084" x="3633788" y="4867275"/>
          <p14:tracePt t="235100" x="3633788" y="4875213"/>
          <p14:tracePt t="235117" x="3633788" y="4884738"/>
          <p14:tracePt t="235134" x="3633788" y="4902200"/>
          <p14:tracePt t="235151" x="3633788" y="4929188"/>
          <p14:tracePt t="235183" x="3633788" y="4946650"/>
          <p14:tracePt t="235217" x="3633788" y="4956175"/>
          <p14:tracePt t="235251" x="3633788" y="4983163"/>
          <p14:tracePt t="235268" x="3633788" y="5000625"/>
          <p14:tracePt t="235284" x="3633788" y="5010150"/>
          <p14:tracePt t="235301" x="3633788" y="5018088"/>
          <p14:tracePt t="235318" x="3633788" y="5027613"/>
          <p14:tracePt t="235334" x="3633788" y="5037138"/>
          <p14:tracePt t="235351" x="3633788" y="5045075"/>
          <p14:tracePt t="235384" x="3633788" y="5062538"/>
          <p14:tracePt t="235400" x="3633788" y="5072063"/>
          <p14:tracePt t="235434" x="3643313" y="5099050"/>
          <p14:tracePt t="235451" x="3652838" y="5099050"/>
          <p14:tracePt t="235468" x="3660775" y="5108575"/>
          <p14:tracePt t="235485" x="3670300" y="5116513"/>
          <p14:tracePt t="235502" x="3679825" y="5126038"/>
          <p14:tracePt t="235519" x="3679825" y="5133975"/>
          <p14:tracePt t="235535" x="3687763" y="5133975"/>
          <p14:tracePt t="235551" x="3714750" y="5133975"/>
          <p14:tracePt t="235569" x="3724275" y="5143500"/>
          <p14:tracePt t="235585" x="3741738" y="5143500"/>
          <p14:tracePt t="235601" x="3751263" y="5143500"/>
          <p14:tracePt t="235618" x="3759200" y="5143500"/>
          <p14:tracePt t="235635" x="3776663" y="5143500"/>
          <p14:tracePt t="235652" x="3803650" y="5143500"/>
          <p14:tracePt t="235669" x="3813175" y="5143500"/>
          <p14:tracePt t="235685" x="3822700" y="5143500"/>
          <p14:tracePt t="235702" x="3840163" y="5143500"/>
          <p14:tracePt t="235718" x="3857625" y="5143500"/>
          <p14:tracePt t="235735" x="3884613" y="5143500"/>
          <p14:tracePt t="235752" x="3911600" y="5143500"/>
          <p14:tracePt t="235769" x="3938588" y="5143500"/>
          <p14:tracePt t="235785" x="3983038" y="5143500"/>
          <p14:tracePt t="235802" x="4037013" y="5143500"/>
          <p14:tracePt t="235819" x="4133850" y="5143500"/>
          <p14:tracePt t="235836" x="4170363" y="5143500"/>
          <p14:tracePt t="235853" x="4214813" y="5143500"/>
          <p14:tracePt t="235869" x="4241800" y="5143500"/>
          <p14:tracePt t="235885" x="4268788" y="5143500"/>
          <p14:tracePt t="235902" x="4295775" y="5143500"/>
          <p14:tracePt t="235919" x="4330700" y="5143500"/>
          <p14:tracePt t="235936" x="4384675" y="5143500"/>
          <p14:tracePt t="235952" x="4438650" y="5143500"/>
          <p14:tracePt t="235969" x="4491038" y="5143500"/>
          <p14:tracePt t="235986" x="4537075" y="5143500"/>
          <p14:tracePt t="236003" x="4598988" y="5143500"/>
          <p14:tracePt t="236020" x="4616450" y="5143500"/>
          <p14:tracePt t="236036" x="4625975" y="5143500"/>
          <p14:tracePt t="236069" x="4633913" y="5143500"/>
          <p14:tracePt t="236086" x="4643438" y="5143500"/>
          <p14:tracePt t="236103" x="4652963" y="5143500"/>
          <p14:tracePt t="236136" x="4670425" y="5143500"/>
          <p14:tracePt t="236169" x="4679950" y="5143500"/>
          <p14:tracePt t="236186" x="4697413" y="5143500"/>
          <p14:tracePt t="236203" x="4697413" y="5133975"/>
          <p14:tracePt t="236236" x="4697413" y="5126038"/>
          <p14:tracePt t="236254" x="4697413" y="5099050"/>
          <p14:tracePt t="236270" x="4697413" y="5072063"/>
          <p14:tracePt t="236287" x="4697413" y="5054600"/>
          <p14:tracePt t="236303" x="4697413" y="5037138"/>
          <p14:tracePt t="236320" x="4697413" y="5018088"/>
          <p14:tracePt t="236337" x="4697413" y="4991100"/>
          <p14:tracePt t="236354" x="4697413" y="4973638"/>
          <p14:tracePt t="236371" x="4687888" y="4965700"/>
          <p14:tracePt t="236387" x="4687888" y="4946650"/>
          <p14:tracePt t="236404" x="4660900" y="4929188"/>
          <p14:tracePt t="236421" x="4643438" y="4911725"/>
          <p14:tracePt t="236437" x="4633913" y="4894263"/>
          <p14:tracePt t="236454" x="4616450" y="4875213"/>
          <p14:tracePt t="236471" x="4608513" y="4867275"/>
          <p14:tracePt t="236504" x="4589463" y="4848225"/>
          <p14:tracePt t="236521" x="4562475" y="4840288"/>
          <p14:tracePt t="236538" x="4537075" y="4830763"/>
          <p14:tracePt t="236554" x="4500563" y="4822825"/>
          <p14:tracePt t="236571" x="4465638" y="4813300"/>
          <p14:tracePt t="236588" x="4429125" y="4813300"/>
          <p14:tracePt t="236605" x="4384675" y="4813300"/>
          <p14:tracePt t="236621" x="4348163" y="4813300"/>
          <p14:tracePt t="236638" x="4286250" y="4803775"/>
          <p14:tracePt t="236655" x="4232275" y="4786313"/>
          <p14:tracePt t="236671" x="4197350" y="4786313"/>
          <p14:tracePt t="236687" x="4160838" y="4776788"/>
          <p14:tracePt t="236705" x="4143375" y="4776788"/>
          <p14:tracePt t="236721" x="4116388" y="4776788"/>
          <p14:tracePt t="236738" x="4098925" y="4776788"/>
          <p14:tracePt t="236756" x="4054475" y="4776788"/>
          <p14:tracePt t="236772" x="4017963" y="4776788"/>
          <p14:tracePt t="236788" x="3965575" y="4776788"/>
          <p14:tracePt t="236806" x="3929063" y="4776788"/>
          <p14:tracePt t="236822" x="3884613" y="4776788"/>
          <p14:tracePt t="236838" x="3857625" y="4776788"/>
          <p14:tracePt t="236856" x="3822700" y="4776788"/>
          <p14:tracePt t="236872" x="3776663" y="4776788"/>
          <p14:tracePt t="236888" x="3751263" y="4776788"/>
          <p14:tracePt t="236905" x="3714750" y="4776788"/>
          <p14:tracePt t="236922" x="3679825" y="4776788"/>
          <p14:tracePt t="236938" x="3670300" y="4776788"/>
          <p14:tracePt t="236956" x="3652838" y="4776788"/>
          <p14:tracePt t="236989" x="3633788" y="4776788"/>
          <p14:tracePt t="237005" x="3616325" y="4776788"/>
          <p14:tracePt t="237023" x="3589338" y="4786313"/>
          <p14:tracePt t="237039" x="3571875" y="4786313"/>
          <p14:tracePt t="237056" x="3562350" y="4795838"/>
          <p14:tracePt t="237088" x="3554413" y="4795838"/>
          <p14:tracePt t="237106" x="3544888" y="4795838"/>
          <p14:tracePt t="237138" x="3544888" y="4803775"/>
          <p14:tracePt t="237172" x="3536950" y="4803775"/>
          <p14:tracePt t="241167" x="3562350" y="4803775"/>
          <p14:tracePt t="241183" x="3598863" y="4803775"/>
          <p14:tracePt t="241200" x="3652838" y="4795838"/>
          <p14:tracePt t="241217" x="3759200" y="4776788"/>
          <p14:tracePt t="241233" x="3884613" y="4776788"/>
          <p14:tracePt t="241250" x="4010025" y="4776788"/>
          <p14:tracePt t="241267" x="4125913" y="4776788"/>
          <p14:tracePt t="241283" x="4224338" y="4776788"/>
          <p14:tracePt t="241301" x="4367213" y="4776788"/>
          <p14:tracePt t="241318" x="4446588" y="4776788"/>
          <p14:tracePt t="241334" x="4510088" y="4776788"/>
          <p14:tracePt t="241351" x="4572000" y="4776788"/>
          <p14:tracePt t="241368" x="4625975" y="4776788"/>
          <p14:tracePt t="241384" x="4687888" y="4776788"/>
          <p14:tracePt t="241401" x="4786313" y="4786313"/>
          <p14:tracePt t="241418" x="4919663" y="4795838"/>
          <p14:tracePt t="241434" x="5054600" y="4813300"/>
          <p14:tracePt t="241451" x="5143500" y="4822825"/>
          <p14:tracePt t="241468" x="5197475" y="4830763"/>
          <p14:tracePt t="241484" x="5214938" y="4830763"/>
          <p14:tracePt t="241785" x="5205413" y="4830763"/>
          <p14:tracePt t="241802" x="5197475" y="4830763"/>
          <p14:tracePt t="242169" x="5180013" y="4840288"/>
          <p14:tracePt t="242186" x="5062538" y="4840288"/>
          <p14:tracePt t="242203" x="4938713" y="4840288"/>
          <p14:tracePt t="242220" x="4830763" y="4840288"/>
          <p14:tracePt t="242237" x="4714875" y="4840288"/>
          <p14:tracePt t="242253" x="4527550" y="4840288"/>
          <p14:tracePt t="242270" x="4419600" y="4840288"/>
          <p14:tracePt t="242287" x="4357688" y="4840288"/>
          <p14:tracePt t="242303" x="4303713" y="4848225"/>
          <p14:tracePt t="242321" x="4241800" y="4867275"/>
          <p14:tracePt t="242337" x="4152900" y="4894263"/>
          <p14:tracePt t="242353" x="4037013" y="4929188"/>
          <p14:tracePt t="242370" x="3938588" y="4956175"/>
          <p14:tracePt t="242387" x="3857625" y="4991100"/>
          <p14:tracePt t="242404" x="3786188" y="5027613"/>
          <p14:tracePt t="242421" x="3751263" y="5054600"/>
          <p14:tracePt t="242437" x="3741738" y="5062538"/>
          <p14:tracePt t="242454" x="3724275" y="5062538"/>
          <p14:tracePt t="242471" x="3697288" y="5081588"/>
          <p14:tracePt t="242487" x="3670300" y="5089525"/>
          <p14:tracePt t="242504" x="3652838" y="5108575"/>
          <p14:tracePt t="242521" x="3633788" y="5116513"/>
          <p14:tracePt t="242554" x="3616325" y="5126038"/>
          <p14:tracePt t="242571" x="3608388" y="5133975"/>
          <p14:tracePt t="242588" x="3581400" y="5160963"/>
          <p14:tracePt t="242604" x="3562350" y="5170488"/>
          <p14:tracePt t="242621" x="3554413" y="5180013"/>
          <p14:tracePt t="242737" x="3562350" y="5180013"/>
          <p14:tracePt t="242755" x="3598863" y="5180013"/>
          <p14:tracePt t="242771" x="3625850" y="5180013"/>
          <p14:tracePt t="242788" x="3652838" y="5180013"/>
          <p14:tracePt t="242804" x="3670300" y="5180013"/>
          <p14:tracePt t="242855" x="3679825" y="5180013"/>
          <p14:tracePt t="242872" x="3687763" y="5180013"/>
          <p14:tracePt t="242888" x="3705225" y="5180013"/>
          <p14:tracePt t="242905" x="3724275" y="5180013"/>
          <p14:tracePt t="242922" x="3751263" y="5180013"/>
          <p14:tracePt t="242938" x="3776663" y="5180013"/>
          <p14:tracePt t="242955" x="3795713" y="5170488"/>
          <p14:tracePt t="242972" x="3803650" y="5170488"/>
          <p14:tracePt t="243072" x="3795713" y="5170488"/>
          <p14:tracePt t="243088" x="3768725" y="5170488"/>
          <p14:tracePt t="243106" x="3759200" y="5170488"/>
          <p14:tracePt t="243122" x="3741738" y="5170488"/>
          <p14:tracePt t="243139" x="3732213" y="5170488"/>
          <p14:tracePt t="243156" x="3724275" y="5170488"/>
          <p14:tracePt t="243172" x="3714750" y="5170488"/>
          <p14:tracePt t="243189" x="3705225" y="5170488"/>
          <p14:tracePt t="243222" x="3697288" y="5170488"/>
          <p14:tracePt t="243239" x="3687763" y="5170488"/>
          <p14:tracePt t="243273" x="3679825" y="5170488"/>
          <p14:tracePt t="243440" x="3687763" y="5160963"/>
          <p14:tracePt t="243457" x="3697288" y="5160963"/>
          <p14:tracePt t="243474" x="3714750" y="5160963"/>
          <p14:tracePt t="243490" x="3724275" y="5160963"/>
          <p14:tracePt t="243507" x="3732213" y="5153025"/>
          <p14:tracePt t="243539" x="3741738" y="5153025"/>
          <p14:tracePt t="243557" x="3751263" y="5153025"/>
          <p14:tracePt t="243574" x="3759200" y="5153025"/>
          <p14:tracePt t="243640" x="3768725" y="5153025"/>
          <p14:tracePt t="243657" x="3776663" y="5153025"/>
          <p14:tracePt t="243674" x="3786188" y="5143500"/>
          <p14:tracePt t="243708" x="3795713" y="5143500"/>
          <p14:tracePt t="244342" x="3803650" y="5143500"/>
          <p14:tracePt t="245896" x="3803650" y="5133975"/>
          <p14:tracePt t="246866" x="3830638" y="5133975"/>
          <p14:tracePt t="246882" x="3946525" y="5126038"/>
          <p14:tracePt t="246900" x="4054475" y="5126038"/>
          <p14:tracePt t="246916" x="4160838" y="5126038"/>
          <p14:tracePt t="246932" x="4276725" y="5126038"/>
          <p14:tracePt t="246949" x="4357688" y="5126038"/>
          <p14:tracePt t="246966" x="4429125" y="5126038"/>
          <p14:tracePt t="246983" x="4572000" y="5126038"/>
          <p14:tracePt t="247000" x="4705350" y="5126038"/>
          <p14:tracePt t="247017" x="4813300" y="5126038"/>
          <p14:tracePt t="247033" x="4911725" y="5143500"/>
          <p14:tracePt t="247049" x="4965700" y="5143500"/>
          <p14:tracePt t="247066" x="5027613" y="5143500"/>
          <p14:tracePt t="247083" x="5081588" y="5143500"/>
          <p14:tracePt t="247100" x="5116513" y="5143500"/>
          <p14:tracePt t="247117" x="5143500" y="5143500"/>
          <p14:tracePt t="247134" x="5180013" y="5143500"/>
          <p14:tracePt t="247135" x="5187950" y="5143500"/>
          <p14:tracePt t="247150" x="5214938" y="5143500"/>
          <p14:tracePt t="247167" x="5241925" y="5143500"/>
          <p14:tracePt t="247184" x="5276850" y="5153025"/>
          <p14:tracePt t="247201" x="5322888" y="5160963"/>
          <p14:tracePt t="247217" x="5367338" y="5160963"/>
          <p14:tracePt t="247234" x="5419725" y="5160963"/>
          <p14:tracePt t="247250" x="5483225" y="5160963"/>
          <p14:tracePt t="247268" x="5545138" y="5160963"/>
          <p14:tracePt t="247284" x="5608638" y="5160963"/>
          <p14:tracePt t="247301" x="5653088" y="5160963"/>
          <p14:tracePt t="247317" x="5688013" y="5160963"/>
          <p14:tracePt t="247334" x="5705475" y="5160963"/>
          <p14:tracePt t="247351" x="5732463" y="5160963"/>
          <p14:tracePt t="247368" x="5751513" y="5160963"/>
          <p14:tracePt t="247384" x="5759450" y="5160963"/>
          <p14:tracePt t="247401" x="5768975" y="5160963"/>
          <p14:tracePt t="247434" x="5786438" y="5160963"/>
          <p14:tracePt t="247484" x="5795963" y="5170488"/>
          <p14:tracePt t="247518" x="5813425" y="5170488"/>
          <p14:tracePt t="247535" x="5822950" y="5170488"/>
          <p14:tracePt t="247568" x="5840413" y="5180013"/>
          <p14:tracePt t="247602" x="5848350" y="5180013"/>
          <p14:tracePt t="247619" x="5867400" y="5180013"/>
          <p14:tracePt t="247635" x="5875338" y="5180013"/>
          <p14:tracePt t="247651" x="5894388" y="5180013"/>
          <p14:tracePt t="247668" x="5902325" y="5180013"/>
          <p14:tracePt t="247685" x="5911850" y="5180013"/>
          <p14:tracePt t="247702" x="5919788" y="5180013"/>
          <p14:tracePt t="247719" x="5938838" y="5180013"/>
          <p14:tracePt t="247735" x="5956300" y="5180013"/>
          <p14:tracePt t="247769" x="5973763" y="5170488"/>
          <p14:tracePt t="247786" x="5983288" y="5160963"/>
          <p14:tracePt t="247802" x="5991225" y="5153025"/>
          <p14:tracePt t="247819" x="6000750" y="5133975"/>
          <p14:tracePt t="247835" x="6000750" y="5126038"/>
          <p14:tracePt t="247852" x="6010275" y="5126038"/>
          <p14:tracePt t="247869" x="6010275" y="5116513"/>
          <p14:tracePt t="247885" x="6010275" y="5099050"/>
          <p14:tracePt t="247919" x="6010275" y="5072063"/>
          <p14:tracePt t="247936" x="6000750" y="5037138"/>
          <p14:tracePt t="247952" x="5991225" y="5010150"/>
          <p14:tracePt t="247969" x="5983288" y="4973638"/>
          <p14:tracePt t="247986" x="5965825" y="4946650"/>
          <p14:tracePt t="248003" x="5965825" y="4919663"/>
          <p14:tracePt t="248020" x="5938838" y="4894263"/>
          <p14:tracePt t="248036" x="5919788" y="4867275"/>
          <p14:tracePt t="248053" x="5902325" y="4840288"/>
          <p14:tracePt t="248070" x="5875338" y="4830763"/>
          <p14:tracePt t="248086" x="5848350" y="4813300"/>
          <p14:tracePt t="248103" x="5813425" y="4803775"/>
          <p14:tracePt t="248120" x="5741988" y="4768850"/>
          <p14:tracePt t="248136" x="5688013" y="4759325"/>
          <p14:tracePt t="248153" x="5634038" y="4741863"/>
          <p14:tracePt t="248170" x="5581650" y="4741863"/>
          <p14:tracePt t="248187" x="5537200" y="4732338"/>
          <p14:tracePt t="248203" x="5500688" y="4732338"/>
          <p14:tracePt t="248220" x="5456238" y="4732338"/>
          <p14:tracePt t="248237" x="5438775" y="4732338"/>
          <p14:tracePt t="248254" x="5419725" y="4732338"/>
          <p14:tracePt t="248270" x="5394325" y="4732338"/>
          <p14:tracePt t="248287" x="5375275" y="4732338"/>
          <p14:tracePt t="248303" x="5330825" y="4732338"/>
          <p14:tracePt t="248321" x="5313363" y="4732338"/>
          <p14:tracePt t="248337" x="5276850" y="4732338"/>
          <p14:tracePt t="248354" x="5241925" y="4751388"/>
          <p14:tracePt t="248370" x="5205413" y="4759325"/>
          <p14:tracePt t="248387" x="5197475" y="4768850"/>
          <p14:tracePt t="248403" x="5180013" y="4768850"/>
          <p14:tracePt t="248421" x="5170488" y="4776788"/>
          <p14:tracePt t="248437" x="5160963" y="4786313"/>
          <p14:tracePt t="248454" x="5153025" y="4795838"/>
          <p14:tracePt t="248471" x="5153025" y="4803775"/>
          <p14:tracePt t="248487" x="5143500" y="4840288"/>
          <p14:tracePt t="248504" x="5133975" y="4867275"/>
          <p14:tracePt t="248521" x="5133975" y="4875213"/>
          <p14:tracePt t="248537" x="5133975" y="4894263"/>
          <p14:tracePt t="248554" x="5133975" y="4911725"/>
          <p14:tracePt t="248571" x="5133975" y="4919663"/>
          <p14:tracePt t="248588" x="5133975" y="4946650"/>
          <p14:tracePt t="248604" x="5133975" y="4965700"/>
          <p14:tracePt t="248621" x="5143500" y="4983163"/>
          <p14:tracePt t="248637" x="5153025" y="5000625"/>
          <p14:tracePt t="248654" x="5153025" y="5010150"/>
          <p14:tracePt t="248671" x="5160963" y="5018088"/>
          <p14:tracePt t="248688" x="5180013" y="5045075"/>
          <p14:tracePt t="248705" x="5187950" y="5062538"/>
          <p14:tracePt t="248721" x="5187950" y="5072063"/>
          <p14:tracePt t="248737" x="5197475" y="5089525"/>
          <p14:tracePt t="248755" x="5205413" y="5089525"/>
          <p14:tracePt t="248771" x="5205413" y="5099050"/>
          <p14:tracePt t="248788" x="5214938" y="5099050"/>
          <p14:tracePt t="248805" x="5241925" y="5108575"/>
          <p14:tracePt t="248821" x="5241925" y="5116513"/>
          <p14:tracePt t="248838" x="5268913" y="5126038"/>
          <p14:tracePt t="248855" x="5295900" y="5126038"/>
          <p14:tracePt t="248872" x="5322888" y="5126038"/>
          <p14:tracePt t="248888" x="5340350" y="5126038"/>
          <p14:tracePt t="248905" x="5348288" y="5126038"/>
          <p14:tracePt t="248921" x="5384800" y="5133975"/>
          <p14:tracePt t="248938" x="5402263" y="5143500"/>
          <p14:tracePt t="248971" x="5411788" y="5143500"/>
          <p14:tracePt t="248989" x="5419725" y="5143500"/>
          <p14:tracePt t="249005" x="5438775" y="5143500"/>
          <p14:tracePt t="249038" x="5456238" y="5143500"/>
          <p14:tracePt t="249055" x="5465763" y="5143500"/>
          <p14:tracePt t="249072" x="5491163" y="5143500"/>
          <p14:tracePt t="249089" x="5510213" y="5143500"/>
          <p14:tracePt t="249106" x="5518150" y="5153025"/>
          <p14:tracePt t="249122" x="5554663" y="5160963"/>
          <p14:tracePt t="249139" x="5572125" y="5160963"/>
          <p14:tracePt t="249155" x="5589588" y="5160963"/>
          <p14:tracePt t="249172" x="5599113" y="5160963"/>
          <p14:tracePt t="249189" x="5616575" y="5160963"/>
          <p14:tracePt t="249206" x="5634038" y="5160963"/>
          <p14:tracePt t="249222" x="5653088" y="5160963"/>
          <p14:tracePt t="249257" x="5688013" y="5160963"/>
          <p14:tracePt t="249273" x="5705475" y="5160963"/>
          <p14:tracePt t="249290" x="5715000" y="5160963"/>
          <p14:tracePt t="249306" x="5732463" y="5160963"/>
          <p14:tracePt t="249323" x="5741988" y="5160963"/>
          <p14:tracePt t="249339" x="5751513" y="5160963"/>
          <p14:tracePt t="249356" x="5759450" y="5160963"/>
          <p14:tracePt t="249373" x="5776913" y="5160963"/>
          <p14:tracePt t="249389" x="5786438" y="5160963"/>
          <p14:tracePt t="249406" x="5795963" y="5160963"/>
          <p14:tracePt t="249423" x="5803900" y="5160963"/>
          <p14:tracePt t="249490" x="5813425" y="5160963"/>
          <p14:tracePt t="249557" x="5822950" y="5160963"/>
          <p14:tracePt t="249590" x="5830888" y="5160963"/>
          <p14:tracePt t="249623" x="5840413" y="5160963"/>
          <p14:tracePt t="249640" x="5848350" y="5153025"/>
          <p14:tracePt t="249657" x="5867400" y="5143500"/>
          <p14:tracePt t="249674" x="5875338" y="5143500"/>
          <p14:tracePt t="249690" x="5894388" y="5126038"/>
          <p14:tracePt t="249707" x="5894388" y="5116513"/>
          <p14:tracePt t="249724" x="5894388" y="5099050"/>
          <p14:tracePt t="249740" x="5894388" y="5089525"/>
          <p14:tracePt t="249758" x="5894388" y="5062538"/>
          <p14:tracePt t="249774" x="5894388" y="5045075"/>
          <p14:tracePt t="249790" x="5894388" y="5027613"/>
          <p14:tracePt t="249808" x="5894388" y="5018088"/>
          <p14:tracePt t="249824" x="5894388" y="4983163"/>
          <p14:tracePt t="249841" x="5894388" y="4973638"/>
          <p14:tracePt t="249858" x="5894388" y="4956175"/>
          <p14:tracePt t="249890" x="5884863" y="4946650"/>
          <p14:tracePt t="249907" x="5875338" y="4929188"/>
          <p14:tracePt t="249925" x="5867400" y="4919663"/>
          <p14:tracePt t="249941" x="5848350" y="4902200"/>
          <p14:tracePt t="249958" x="5840413" y="4894263"/>
          <p14:tracePt t="249975" x="5840413" y="4884738"/>
          <p14:tracePt t="249991" x="5822950" y="4867275"/>
          <p14:tracePt t="250007" x="5813425" y="4867275"/>
          <p14:tracePt t="250025" x="5795963" y="4848225"/>
          <p14:tracePt t="250041" x="5776913" y="4840288"/>
          <p14:tracePt t="250058" x="5751513" y="4830763"/>
          <p14:tracePt t="250075" x="5741988" y="4830763"/>
          <p14:tracePt t="250091" x="5724525" y="4822825"/>
          <p14:tracePt t="250108" x="5697538" y="4822825"/>
          <p14:tracePt t="250125" x="5680075" y="4822825"/>
          <p14:tracePt t="250141" x="5653088" y="4822825"/>
          <p14:tracePt t="250159" x="5634038" y="4822825"/>
          <p14:tracePt t="250175" x="5616575" y="4822825"/>
          <p14:tracePt t="250191" x="5589588" y="4822825"/>
          <p14:tracePt t="250209" x="5554663" y="4822825"/>
          <p14:tracePt t="250225" x="5527675" y="4822825"/>
          <p14:tracePt t="250242" x="5500688" y="4822825"/>
          <p14:tracePt t="250259" x="5465763" y="4822825"/>
          <p14:tracePt t="250276" x="5429250" y="4813300"/>
          <p14:tracePt t="250292" x="5375275" y="4803775"/>
          <p14:tracePt t="250309" x="5313363" y="4803775"/>
          <p14:tracePt t="250326" x="5268913" y="4803775"/>
          <p14:tracePt t="250342" x="5241925" y="4803775"/>
          <p14:tracePt t="250359" x="5232400" y="4803775"/>
          <p14:tracePt t="250376" x="5214938" y="4803775"/>
          <p14:tracePt t="250392" x="5205413" y="4803775"/>
          <p14:tracePt t="250443" x="5187950" y="4803775"/>
          <p14:tracePt t="250459" x="5180013" y="4803775"/>
          <p14:tracePt t="250476" x="5170488" y="4803775"/>
          <p14:tracePt t="250493" x="5160963" y="4803775"/>
          <p14:tracePt t="250526" x="5153025" y="4803775"/>
          <p14:tracePt t="250543" x="5143500" y="4803775"/>
          <p14:tracePt t="250560" x="5133975" y="4813300"/>
          <p14:tracePt t="250610" x="5126038" y="4830763"/>
          <p14:tracePt t="250643" x="5126038" y="4840288"/>
          <p14:tracePt t="250660" x="5126038" y="4857750"/>
          <p14:tracePt t="250677" x="5126038" y="4884738"/>
          <p14:tracePt t="250693" x="5126038" y="4894263"/>
          <p14:tracePt t="250726" x="5126038" y="4911725"/>
          <p14:tracePt t="250744" x="5126038" y="4919663"/>
          <p14:tracePt t="250760" x="5126038" y="4938713"/>
          <p14:tracePt t="250777" x="5133975" y="4956175"/>
          <p14:tracePt t="250793" x="5133975" y="4965700"/>
          <p14:tracePt t="250811" x="5143500" y="4973638"/>
          <p14:tracePt t="250827" x="5153025" y="4991100"/>
          <p14:tracePt t="250844" x="5153025" y="5000625"/>
          <p14:tracePt t="250860" x="5160963" y="5010150"/>
          <p14:tracePt t="250877" x="5160963" y="5018088"/>
          <p14:tracePt t="250893" x="5170488" y="5027613"/>
          <p14:tracePt t="250911" x="5180013" y="5037138"/>
          <p14:tracePt t="250927" x="5187950" y="5045075"/>
          <p14:tracePt t="250960" x="5187950" y="5054600"/>
          <p14:tracePt t="250978" x="5197475" y="5062538"/>
          <p14:tracePt t="251011" x="5214938" y="5072063"/>
          <p14:tracePt t="251027" x="5214938" y="5081588"/>
          <p14:tracePt t="251061" x="5224463" y="5081588"/>
          <p14:tracePt t="251144" x="5232400" y="5089525"/>
          <p14:tracePt t="251212" x="5241925" y="5089525"/>
          <p14:tracePt t="251261" x="5251450" y="5099050"/>
          <p14:tracePt t="251294" x="5259388" y="5099050"/>
          <p14:tracePt t="251312" x="5268913" y="5099050"/>
          <p14:tracePt t="251344" x="5295900" y="5108575"/>
          <p14:tracePt t="251378" x="5313363" y="5108575"/>
          <p14:tracePt t="251412" x="5322888" y="5108575"/>
          <p14:tracePt t="251461" x="5330825" y="5108575"/>
          <p14:tracePt t="251479" x="5348288" y="5108575"/>
          <p14:tracePt t="251512" x="5367338" y="5108575"/>
          <p14:tracePt t="251545" x="5375275" y="5108575"/>
          <p14:tracePt t="251562" x="5394325" y="5108575"/>
          <p14:tracePt t="251595" x="5402263" y="5108575"/>
          <p14:tracePt t="251612" x="5419725" y="5108575"/>
          <p14:tracePt t="251645" x="5429250" y="5108575"/>
          <p14:tracePt t="251663" x="5438775" y="5108575"/>
          <p14:tracePt t="251696" x="5446713" y="5108575"/>
          <p14:tracePt t="251713" x="5456238" y="5108575"/>
          <p14:tracePt t="251730" x="5465763" y="5108575"/>
          <p14:tracePt t="251763" x="5473700" y="5108575"/>
          <p14:tracePt t="251796" x="5483225" y="5108575"/>
          <p14:tracePt t="251814" x="5491163" y="5108575"/>
          <p14:tracePt t="251830" x="5500688" y="5108575"/>
          <p14:tracePt t="251846" x="5518150" y="5108575"/>
          <p14:tracePt t="251880" x="5527675" y="5108575"/>
          <p14:tracePt t="251914" x="5545138" y="5116513"/>
          <p14:tracePt t="251931" x="5554663" y="5116513"/>
          <p14:tracePt t="251947" x="5581650" y="5126038"/>
          <p14:tracePt t="251964" x="5589588" y="5126038"/>
          <p14:tracePt t="251980" x="5599113" y="5126038"/>
          <p14:tracePt t="251996" x="5608638" y="5126038"/>
          <p14:tracePt t="252014" x="5626100" y="5133975"/>
          <p14:tracePt t="252030" x="5634038" y="5133975"/>
          <p14:tracePt t="252047" x="5653088" y="5133975"/>
          <p14:tracePt t="252080" x="5661025" y="5133975"/>
          <p14:tracePt t="252115" x="5680075" y="5133975"/>
          <p14:tracePt t="252131" x="5688013" y="5133975"/>
          <p14:tracePt t="252148" x="5705475" y="5143500"/>
          <p14:tracePt t="252214" x="5715000" y="5143500"/>
          <p14:tracePt t="252298" x="5732463" y="5143500"/>
          <p14:tracePt t="252347" x="5741988" y="5143500"/>
          <p14:tracePt t="252381" x="5759450" y="5143500"/>
          <p14:tracePt t="252414" x="5768975" y="5143500"/>
          <p14:tracePt t="252448" x="5786438" y="5143500"/>
          <p14:tracePt t="252498" x="5795963" y="5143500"/>
          <p14:tracePt t="252548" x="5803900" y="5143500"/>
          <p14:tracePt t="252564" x="5813425" y="5143500"/>
          <p14:tracePt t="252582" x="5822950" y="5143500"/>
          <p14:tracePt t="252598" x="5840413" y="5143500"/>
          <p14:tracePt t="252632" x="5857875" y="5143500"/>
          <p14:tracePt t="252648" x="5875338" y="5143500"/>
          <p14:tracePt t="252666" x="5894388" y="5143500"/>
          <p14:tracePt t="252732" x="5902325" y="5143500"/>
          <p14:tracePt t="252816" x="5902325" y="5133975"/>
          <p14:tracePt t="252832" x="5902325" y="5126038"/>
          <p14:tracePt t="252849" x="5902325" y="5116513"/>
          <p14:tracePt t="252866" x="5902325" y="5108575"/>
          <p14:tracePt t="252900" x="5911850" y="5081588"/>
          <p14:tracePt t="252916" x="5911850" y="5072063"/>
          <p14:tracePt t="252932" x="5911850" y="5054600"/>
          <p14:tracePt t="252950" x="5911850" y="5037138"/>
          <p14:tracePt t="252966" x="5911850" y="5027613"/>
          <p14:tracePt t="252983" x="5911850" y="5018088"/>
          <p14:tracePt t="253000" x="5911850" y="5000625"/>
          <p14:tracePt t="253016" x="5902325" y="4991100"/>
          <p14:tracePt t="253033" x="5884863" y="4973638"/>
          <p14:tracePt t="253050" x="5875338" y="4965700"/>
          <p14:tracePt t="253067" x="5857875" y="4946650"/>
          <p14:tracePt t="253083" x="5848350" y="4929188"/>
          <p14:tracePt t="253100" x="5830888" y="4919663"/>
          <p14:tracePt t="253117" x="5822950" y="4911725"/>
          <p14:tracePt t="253133" x="5813425" y="4911725"/>
          <p14:tracePt t="253150" x="5768975" y="4884738"/>
          <p14:tracePt t="253167" x="5751513" y="4884738"/>
          <p14:tracePt t="253183" x="5732463" y="4875213"/>
          <p14:tracePt t="253200" x="5705475" y="4867275"/>
          <p14:tracePt t="253217" x="5670550" y="4857750"/>
          <p14:tracePt t="253233" x="5643563" y="4857750"/>
          <p14:tracePt t="253250" x="5616575" y="4857750"/>
          <p14:tracePt t="253267" x="5581650" y="4848225"/>
          <p14:tracePt t="253283" x="5527675" y="4840288"/>
          <p14:tracePt t="253300" x="5510213" y="4840288"/>
          <p14:tracePt t="253317" x="5483225" y="4840288"/>
          <p14:tracePt t="253334" x="5465763" y="4840288"/>
          <p14:tracePt t="253351" x="5438775" y="4840288"/>
          <p14:tracePt t="253367" x="5419725" y="4840288"/>
          <p14:tracePt t="253384" x="5411788" y="4840288"/>
          <p14:tracePt t="253401" x="5402263" y="4840288"/>
          <p14:tracePt t="253418" x="5384800" y="4840288"/>
          <p14:tracePt t="253450" x="5375275" y="4840288"/>
          <p14:tracePt t="253467" x="5367338" y="4840288"/>
          <p14:tracePt t="253484" x="5357813" y="4840288"/>
          <p14:tracePt t="253517" x="5340350" y="4840288"/>
          <p14:tracePt t="253534" x="5330825" y="4848225"/>
          <p14:tracePt t="253551" x="5322888" y="4857750"/>
          <p14:tracePt t="253568" x="5313363" y="4857750"/>
          <p14:tracePt t="253601" x="5303838" y="4867275"/>
          <p14:tracePt t="253635" x="5286375" y="4884738"/>
          <p14:tracePt t="253668" x="5268913" y="4911725"/>
          <p14:tracePt t="253684" x="5259388" y="4919663"/>
          <p14:tracePt t="253702" x="5251450" y="4938713"/>
          <p14:tracePt t="253718" x="5224463" y="4965700"/>
          <p14:tracePt t="253735" x="5214938" y="4965700"/>
          <p14:tracePt t="253752" x="5205413" y="4983163"/>
          <p14:tracePt t="253769" x="5197475" y="4991100"/>
          <p14:tracePt t="253785" x="5197475" y="5000625"/>
          <p14:tracePt t="253801" x="5187950" y="5018088"/>
          <p14:tracePt t="253818" x="5187950" y="5027613"/>
          <p14:tracePt t="253835" x="5180013" y="5045075"/>
          <p14:tracePt t="253852" x="5180013" y="5054600"/>
          <p14:tracePt t="253869" x="5180013" y="5072063"/>
          <p14:tracePt t="253885" x="5180013" y="5081588"/>
          <p14:tracePt t="253902" x="5180013" y="5089525"/>
          <p14:tracePt t="253919" x="5180013" y="5099050"/>
          <p14:tracePt t="253935" x="5180013" y="5108575"/>
          <p14:tracePt t="253952" x="5180013" y="5116513"/>
          <p14:tracePt t="253969" x="5180013" y="5133975"/>
          <p14:tracePt t="254035" x="5197475" y="5143500"/>
          <p14:tracePt t="254052" x="5205413" y="5143500"/>
          <p14:tracePt t="254069" x="5224463" y="5160963"/>
          <p14:tracePt t="254102" x="5232400" y="5160963"/>
          <p14:tracePt t="254119" x="5241925" y="5160963"/>
          <p14:tracePt t="254136" x="5251450" y="5170488"/>
          <p14:tracePt t="254153" x="5259388" y="5170488"/>
          <p14:tracePt t="254170" x="5268913" y="5170488"/>
          <p14:tracePt t="254186" x="5286375" y="5180013"/>
          <p14:tracePt t="254236" x="5295900" y="5180013"/>
          <p14:tracePt t="254254" x="5303838" y="5180013"/>
          <p14:tracePt t="254270" x="5313363" y="5180013"/>
          <p14:tracePt t="254286" x="5330825" y="5180013"/>
          <p14:tracePt t="254303" x="5340350" y="5180013"/>
          <p14:tracePt t="254320" x="5367338" y="5180013"/>
          <p14:tracePt t="254336" x="5394325" y="5180013"/>
          <p14:tracePt t="254353" x="5402263" y="5180013"/>
          <p14:tracePt t="254370" x="5419725" y="5180013"/>
          <p14:tracePt t="254387" x="5429250" y="5180013"/>
          <p14:tracePt t="254403" x="5446713" y="5180013"/>
          <p14:tracePt t="254421" x="5456238" y="5180013"/>
          <p14:tracePt t="254437" x="5473700" y="5180013"/>
          <p14:tracePt t="254453" x="5483225" y="5180013"/>
          <p14:tracePt t="254471" x="5500688" y="5180013"/>
          <p14:tracePt t="254487" x="5510213" y="5180013"/>
          <p14:tracePt t="254503" x="5527675" y="5180013"/>
          <p14:tracePt t="254520" x="5537200" y="5180013"/>
          <p14:tracePt t="254537" x="5545138" y="5180013"/>
          <p14:tracePt t="254553" x="5562600" y="5180013"/>
          <p14:tracePt t="254571" x="5589588" y="5180013"/>
          <p14:tracePt t="254604" x="5608638" y="5180013"/>
          <p14:tracePt t="254637" x="5616575" y="5180013"/>
          <p14:tracePt t="254671" x="5626100" y="5180013"/>
          <p14:tracePt t="254687" x="5634038" y="5180013"/>
          <p14:tracePt t="254704" x="5643563" y="5180013"/>
          <p14:tracePt t="254737" x="5661025" y="5180013"/>
          <p14:tracePt t="254755" x="5670550" y="5180013"/>
          <p14:tracePt t="254772" x="5688013" y="5180013"/>
          <p14:tracePt t="254787" x="5697538" y="5180013"/>
          <p14:tracePt t="254804" x="5705475" y="5180013"/>
          <p14:tracePt t="254822" x="5715000" y="5180013"/>
          <p14:tracePt t="254872" x="5724525" y="5180013"/>
          <p14:tracePt t="254888" x="5732463" y="5170488"/>
          <p14:tracePt t="254905" x="5741988" y="5170488"/>
          <p14:tracePt t="254972" x="5751513" y="5170488"/>
          <p14:tracePt t="255005" x="5759450" y="5170488"/>
          <p14:tracePt t="255038" x="5768975" y="5170488"/>
          <p14:tracePt t="255106" x="5776913" y="5160963"/>
          <p14:tracePt t="255155" x="5786438" y="5160963"/>
          <p14:tracePt t="255172" x="5795963" y="5160963"/>
          <p14:tracePt t="255189" x="5803900" y="5153025"/>
          <p14:tracePt t="255239" x="5813425" y="5153025"/>
          <p14:tracePt t="255273" x="5830888" y="5153025"/>
          <p14:tracePt t="255356" x="5848350" y="5143500"/>
          <p14:tracePt t="255439" x="5857875" y="5133975"/>
          <p14:tracePt t="255456" x="5857875" y="5126038"/>
          <p14:tracePt t="255473" x="5867400" y="5126038"/>
          <p14:tracePt t="255490" x="5867400" y="5116513"/>
          <p14:tracePt t="255523" x="5875338" y="5099050"/>
          <p14:tracePt t="255540" x="5875338" y="5081588"/>
          <p14:tracePt t="255557" x="5875338" y="5062538"/>
          <p14:tracePt t="255574" x="5875338" y="5054600"/>
          <p14:tracePt t="255590" x="5867400" y="5027613"/>
          <p14:tracePt t="255607" x="5857875" y="5018088"/>
          <p14:tracePt t="255623" x="5840413" y="5000625"/>
          <p14:tracePt t="255640" x="5840413" y="4991100"/>
          <p14:tracePt t="255657" x="5813425" y="4983163"/>
          <p14:tracePt t="255673" x="5795963" y="4965700"/>
          <p14:tracePt t="255690" x="5759450" y="4956175"/>
          <p14:tracePt t="255707" x="5732463" y="4938713"/>
          <p14:tracePt t="255724" x="5705475" y="4938713"/>
          <p14:tracePt t="255741" x="5680075" y="4919663"/>
          <p14:tracePt t="255757" x="5634038" y="4902200"/>
          <p14:tracePt t="255774" x="5608638" y="4902200"/>
          <p14:tracePt t="255790" x="5599113" y="4894263"/>
          <p14:tracePt t="255807" x="5581650" y="4884738"/>
          <p14:tracePt t="255824" x="5554663" y="4884738"/>
          <p14:tracePt t="255841" x="5545138" y="4884738"/>
          <p14:tracePt t="255857" x="5527675" y="4875213"/>
          <p14:tracePt t="255874" x="5483225" y="4875213"/>
          <p14:tracePt t="255891" x="5456238" y="4875213"/>
          <p14:tracePt t="255907" x="5419725" y="4875213"/>
          <p14:tracePt t="255924" x="5402263" y="4875213"/>
          <p14:tracePt t="255941" x="5384800" y="4875213"/>
          <p14:tracePt t="255957" x="5375275" y="4875213"/>
          <p14:tracePt t="255974" x="5348288" y="4875213"/>
          <p14:tracePt t="255991" x="5330825" y="4875213"/>
          <p14:tracePt t="256007" x="5313363" y="4875213"/>
          <p14:tracePt t="256024" x="5276850" y="4884738"/>
          <p14:tracePt t="256042" x="5232400" y="4884738"/>
          <p14:tracePt t="256058" x="5214938" y="4894263"/>
          <p14:tracePt t="256075" x="5197475" y="4894263"/>
          <p14:tracePt t="256092" x="5187950" y="4902200"/>
          <p14:tracePt t="256125" x="5170488" y="4902200"/>
          <p14:tracePt t="256141" x="5160963" y="4911725"/>
          <p14:tracePt t="256158" x="5160963" y="4919663"/>
          <p14:tracePt t="256175" x="5160963" y="4946650"/>
          <p14:tracePt t="256192" x="5160963" y="4956175"/>
          <p14:tracePt t="256208" x="5160963" y="4973638"/>
          <p14:tracePt t="256225" x="5160963" y="4983163"/>
          <p14:tracePt t="256242" x="5160963" y="5000625"/>
          <p14:tracePt t="256259" x="5160963" y="5010150"/>
          <p14:tracePt t="256292" x="5160963" y="5037138"/>
          <p14:tracePt t="256308" x="5160963" y="5045075"/>
          <p14:tracePt t="256325" x="5180013" y="5062538"/>
          <p14:tracePt t="256359" x="5187950" y="5062538"/>
          <p14:tracePt t="256376" x="5187950" y="5072063"/>
          <p14:tracePt t="256392" x="5205413" y="5081588"/>
          <p14:tracePt t="256408" x="5205413" y="5089525"/>
          <p14:tracePt t="256426" x="5224463" y="5099050"/>
          <p14:tracePt t="256443" x="5251450" y="5116513"/>
          <p14:tracePt t="256460" x="5259388" y="5116513"/>
          <p14:tracePt t="256476" x="5276850" y="5126038"/>
          <p14:tracePt t="256493" x="5303838" y="5126038"/>
          <p14:tracePt t="256509" x="5322888" y="5133975"/>
          <p14:tracePt t="256526" x="5357813" y="5133975"/>
          <p14:tracePt t="256542" x="5375275" y="5143500"/>
          <p14:tracePt t="256559" x="5419725" y="5143500"/>
          <p14:tracePt t="256576" x="5456238" y="5143500"/>
          <p14:tracePt t="256592" x="5473700" y="5143500"/>
          <p14:tracePt t="256609" x="5491163" y="5143500"/>
          <p14:tracePt t="256626" x="5510213" y="5143500"/>
          <p14:tracePt t="256643" x="5518150" y="5143500"/>
          <p14:tracePt t="256827" x="5527675" y="5143500"/>
          <p14:tracePt t="256843" x="5537200" y="5143500"/>
          <p14:tracePt t="256877" x="5562600" y="5143500"/>
          <p14:tracePt t="256893" x="5572125" y="5143500"/>
          <p14:tracePt t="256910" x="5581650" y="5143500"/>
          <p14:tracePt t="256927" x="5589588" y="5143500"/>
          <p14:tracePt t="256943" x="5599113" y="5143500"/>
          <p14:tracePt t="256960" x="5608638" y="5143500"/>
          <p14:tracePt t="256977" x="5616575" y="5133975"/>
          <p14:tracePt t="256994" x="5634038" y="5133975"/>
          <p14:tracePt t="257011" x="5643563" y="5133975"/>
          <p14:tracePt t="257028" x="5653088" y="5133975"/>
          <p14:tracePt t="257060" x="5661025" y="5133975"/>
          <p14:tracePt t="257545" x="5680075" y="5126038"/>
          <p14:tracePt t="257562" x="5688013" y="5116513"/>
          <p14:tracePt t="257612" x="5697538" y="5108575"/>
          <p14:tracePt t="257646" x="5705475" y="5108575"/>
          <p14:tracePt t="257679" x="5715000" y="5108575"/>
          <p14:tracePt t="257712" x="5724525" y="5108575"/>
          <p14:tracePt t="257746" x="5741988" y="5108575"/>
          <p14:tracePt t="258482" x="5751513" y="5108575"/>
          <p14:tracePt t="258515" x="5768975" y="5108575"/>
          <p14:tracePt t="258532" x="5776913" y="5108575"/>
          <p14:tracePt t="258548" x="5813425" y="5108575"/>
          <p14:tracePt t="258565" x="5857875" y="5108575"/>
          <p14:tracePt t="258582" x="5911850" y="5108575"/>
          <p14:tracePt t="258598" x="5983288" y="5108575"/>
          <p14:tracePt t="258615" x="6081713" y="5108575"/>
          <p14:tracePt t="258632" x="6161088" y="5108575"/>
          <p14:tracePt t="258648" x="6232525" y="5108575"/>
          <p14:tracePt t="258665" x="6303963" y="5108575"/>
          <p14:tracePt t="258682" x="6375400" y="5108575"/>
          <p14:tracePt t="258699" x="6438900" y="5108575"/>
          <p14:tracePt t="258715" x="6465888" y="5108575"/>
          <p14:tracePt t="258733" x="6483350" y="5108575"/>
          <p14:tracePt t="258749" x="6500813" y="5108575"/>
          <p14:tracePt t="258765" x="6510338" y="5108575"/>
          <p14:tracePt t="259234" x="6537325" y="5108575"/>
          <p14:tracePt t="259250" x="6562725" y="5108575"/>
          <p14:tracePt t="259266" x="6589713" y="5108575"/>
          <p14:tracePt t="259284" x="6626225" y="5108575"/>
          <p14:tracePt t="259301" x="6643688" y="5108575"/>
          <p14:tracePt t="259318" x="6680200" y="5108575"/>
          <p14:tracePt t="259334" x="6697663" y="5108575"/>
          <p14:tracePt t="259351" x="6705600" y="5108575"/>
          <p14:tracePt t="259668" x="6751638" y="5089525"/>
          <p14:tracePt t="259685" x="6840538" y="5089525"/>
          <p14:tracePt t="259701" x="6973888" y="5089525"/>
          <p14:tracePt t="259718" x="7108825" y="5089525"/>
          <p14:tracePt t="259734" x="7224713" y="5089525"/>
          <p14:tracePt t="259751" x="7313613" y="5089525"/>
          <p14:tracePt t="259768" x="7358063" y="5089525"/>
          <p14:tracePt t="259784" x="7367588" y="5089525"/>
          <p14:tracePt t="260002" x="7375525" y="5089525"/>
          <p14:tracePt t="260019" x="7385050" y="5089525"/>
          <p14:tracePt t="260035" x="7412038" y="5072063"/>
          <p14:tracePt t="260052" x="7419975" y="5062538"/>
          <p14:tracePt t="260069" x="7419975" y="5054600"/>
          <p14:tracePt t="260086" x="7439025" y="5037138"/>
          <p14:tracePt t="260102" x="7446963" y="5010150"/>
          <p14:tracePt t="260119" x="7446963" y="4983163"/>
          <p14:tracePt t="260136" x="7446963" y="4956175"/>
          <p14:tracePt t="260153" x="7446963" y="4929188"/>
          <p14:tracePt t="260169" x="7446963" y="4894263"/>
          <p14:tracePt t="260185" x="7446963" y="4867275"/>
          <p14:tracePt t="260203" x="7446963" y="4840288"/>
          <p14:tracePt t="260220" x="7439025" y="4822825"/>
          <p14:tracePt t="260236" x="7429500" y="4813300"/>
          <p14:tracePt t="260253" x="7429500" y="4803775"/>
          <p14:tracePt t="260270" x="7412038" y="4803775"/>
          <p14:tracePt t="260286" x="7402513" y="4786313"/>
          <p14:tracePt t="260303" x="7394575" y="4786313"/>
          <p14:tracePt t="260320" x="7375525" y="4776788"/>
          <p14:tracePt t="260336" x="7358063" y="4776788"/>
          <p14:tracePt t="260353" x="7340600" y="4776788"/>
          <p14:tracePt t="260370" x="7323138" y="4776788"/>
          <p14:tracePt t="260387" x="7296150" y="4776788"/>
          <p14:tracePt t="260404" x="7242175" y="4776788"/>
          <p14:tracePt t="260421" x="7205663" y="4776788"/>
          <p14:tracePt t="260437" x="7188200" y="4776788"/>
          <p14:tracePt t="260454" x="7153275" y="4786313"/>
          <p14:tracePt t="260470" x="7143750" y="4795838"/>
          <p14:tracePt t="260487" x="7126288" y="4803775"/>
          <p14:tracePt t="260503" x="7116763" y="4813300"/>
          <p14:tracePt t="260520" x="7108825" y="4822825"/>
          <p14:tracePt t="260537" x="7099300" y="4840288"/>
          <p14:tracePt t="260553" x="7089775" y="4857750"/>
          <p14:tracePt t="260571" x="7081838" y="4875213"/>
          <p14:tracePt t="260587" x="7081838" y="4894263"/>
          <p14:tracePt t="260604" x="7062788" y="4929188"/>
          <p14:tracePt t="260621" x="7062788" y="4938713"/>
          <p14:tracePt t="260638" x="7062788" y="4946650"/>
          <p14:tracePt t="260654" x="7062788" y="4965700"/>
          <p14:tracePt t="260671" x="7062788" y="4973638"/>
          <p14:tracePt t="260688" x="7062788" y="4991100"/>
          <p14:tracePt t="260704" x="7081838" y="5010150"/>
          <p14:tracePt t="260721" x="7089775" y="5018088"/>
          <p14:tracePt t="260737" x="7099300" y="5027613"/>
          <p14:tracePt t="260754" x="7116763" y="5045075"/>
          <p14:tracePt t="260771" x="7116763" y="5054600"/>
          <p14:tracePt t="260788" x="7143750" y="5062538"/>
          <p14:tracePt t="260804" x="7170738" y="5072063"/>
          <p14:tracePt t="260821" x="7197725" y="5081588"/>
          <p14:tracePt t="260838" x="7232650" y="5089525"/>
          <p14:tracePt t="260854" x="7259638" y="5089525"/>
          <p14:tracePt t="260871" x="7277100" y="5089525"/>
          <p14:tracePt t="260888" x="7286625" y="5089525"/>
          <p14:tracePt t="260905" x="7304088" y="5089525"/>
          <p14:tracePt t="260921" x="7313613" y="5089525"/>
          <p14:tracePt t="261322" x="7323138" y="5099050"/>
          <p14:tracePt t="268057" x="7304088" y="5108575"/>
          <p14:tracePt t="268074" x="7251700" y="5108575"/>
          <p14:tracePt t="268091" x="7205663" y="5108575"/>
          <p14:tracePt t="268108" x="7143750" y="5116513"/>
          <p14:tracePt t="268125" x="7027863" y="5143500"/>
          <p14:tracePt t="268141" x="6804025" y="5143500"/>
          <p14:tracePt t="268143" x="6661150" y="5143500"/>
          <p14:tracePt t="268158" x="6554788" y="5143500"/>
          <p14:tracePt t="268175" x="6224588" y="5143500"/>
          <p14:tracePt t="268191" x="6116638" y="5143500"/>
          <p14:tracePt t="268208" x="6062663" y="5143500"/>
          <p14:tracePt t="268225" x="6045200" y="5143500"/>
          <p14:tracePt t="268242" x="6018213" y="5143500"/>
          <p14:tracePt t="268258" x="5983288" y="5143500"/>
          <p14:tracePt t="268275" x="5929313" y="5143500"/>
          <p14:tracePt t="268291" x="5867400" y="5143500"/>
          <p14:tracePt t="268308" x="5803900" y="5143500"/>
          <p14:tracePt t="268325" x="5732463" y="5143500"/>
          <p14:tracePt t="268342" x="5643563" y="5143500"/>
          <p14:tracePt t="268358" x="5446713" y="5160963"/>
          <p14:tracePt t="268375" x="5367338" y="5170488"/>
          <p14:tracePt t="268392" x="5330825" y="5187950"/>
          <p14:tracePt t="268509" x="5322888" y="5187950"/>
          <p14:tracePt t="268542" x="5340350" y="5197475"/>
          <p14:tracePt t="268560" x="5411788" y="5205413"/>
          <p14:tracePt t="268576" x="5446713" y="5205413"/>
          <p14:tracePt t="268592" x="5483225" y="5205413"/>
          <p14:tracePt t="268609" x="5527675" y="5205413"/>
          <p14:tracePt t="268626" x="5554663" y="5205413"/>
          <p14:tracePt t="268642" x="5581650" y="5205413"/>
          <p14:tracePt t="268659" x="5599113" y="5205413"/>
          <p14:tracePt t="268692" x="5608638" y="5205413"/>
          <p14:tracePt t="268776" x="5562600" y="5214938"/>
          <p14:tracePt t="268793" x="5510213" y="5224463"/>
          <p14:tracePt t="268810" x="5465763" y="5232400"/>
          <p14:tracePt t="268827" x="5438775" y="5232400"/>
          <p14:tracePt t="268843" x="5402263" y="5232400"/>
          <p14:tracePt t="268860" x="5384800" y="5232400"/>
          <p14:tracePt t="268877" x="5375275" y="5241925"/>
          <p14:tracePt t="268909" x="5367338" y="5241925"/>
          <p14:tracePt t="268927" x="5313363" y="5268913"/>
          <p14:tracePt t="268943" x="5197475" y="5303838"/>
          <p14:tracePt t="268960" x="5099050" y="5348288"/>
          <p14:tracePt t="268977" x="5045075" y="5375275"/>
          <p14:tracePt t="268994" x="4973638" y="5402263"/>
          <p14:tracePt t="269010" x="4857750" y="5429250"/>
          <p14:tracePt t="269027" x="4687888" y="5473700"/>
          <p14:tracePt t="269043" x="4537075" y="5527675"/>
          <p14:tracePt t="269060" x="4446588" y="5572125"/>
          <p14:tracePt t="269077" x="4411663" y="5589588"/>
          <p14:tracePt t="269094" x="4394200" y="5608638"/>
          <p14:tracePt t="269111" x="4357688" y="5626100"/>
          <p14:tracePt t="269128" x="4286250" y="5661025"/>
          <p14:tracePt t="269144" x="4197350" y="5705475"/>
          <p14:tracePt t="269160" x="4133850" y="5724525"/>
          <p14:tracePt t="269178" x="4081463" y="5732463"/>
          <p14:tracePt t="269194" x="4037013" y="5741988"/>
          <p14:tracePt t="269211" x="3983038" y="5759450"/>
          <p14:tracePt t="269228" x="3911600" y="5759450"/>
          <p14:tracePt t="269244" x="3803650" y="5759450"/>
          <p14:tracePt t="269260" x="3732213" y="5759450"/>
          <p14:tracePt t="269278" x="3687763" y="5759450"/>
          <p14:tracePt t="269294" x="3679825" y="5768975"/>
          <p14:tracePt t="269562" x="3697288" y="5768975"/>
          <p14:tracePt t="269578" x="3705225" y="5768975"/>
          <p14:tracePt t="269595" x="3714750" y="5768975"/>
          <p14:tracePt t="269613" x="3741738" y="5768975"/>
          <p14:tracePt t="269629" x="3759200" y="5768975"/>
          <p14:tracePt t="269645" x="3776663" y="5768975"/>
          <p14:tracePt t="269662" x="3786188" y="5768975"/>
          <p14:tracePt t="269679" x="3822700" y="5768975"/>
          <p14:tracePt t="269696" x="3848100" y="5768975"/>
          <p14:tracePt t="269713" x="3867150" y="5768975"/>
          <p14:tracePt t="269729" x="3875088" y="5768975"/>
          <p14:tracePt t="269746" x="3902075" y="5768975"/>
          <p14:tracePt t="269762" x="3919538" y="5768975"/>
          <p14:tracePt t="269779" x="3965575" y="5768975"/>
          <p14:tracePt t="269796" x="4010025" y="5768975"/>
          <p14:tracePt t="269812" x="4071938" y="5768975"/>
          <p14:tracePt t="269830" x="4116388" y="5768975"/>
          <p14:tracePt t="269846" x="4170363" y="5768975"/>
          <p14:tracePt t="269863" x="4214813" y="5768975"/>
          <p14:tracePt t="269880" x="4268788" y="5768975"/>
          <p14:tracePt t="269896" x="4303713" y="5768975"/>
          <p14:tracePt t="269913" x="4330700" y="5768975"/>
          <p14:tracePt t="269930" x="4375150" y="5768975"/>
          <p14:tracePt t="269946" x="4419600" y="5768975"/>
          <p14:tracePt t="269962" x="4465638" y="5768975"/>
          <p14:tracePt t="269980" x="4527550" y="5768975"/>
          <p14:tracePt t="269996" x="4562475" y="5768975"/>
          <p14:tracePt t="270013" x="4589463" y="5768975"/>
          <p14:tracePt t="270030" x="4633913" y="5768975"/>
          <p14:tracePt t="270047" x="4687888" y="5768975"/>
          <p14:tracePt t="270063" x="4724400" y="5768975"/>
          <p14:tracePt t="270081" x="4759325" y="5768975"/>
          <p14:tracePt t="270097" x="4776788" y="5768975"/>
          <p14:tracePt t="270130" x="4795838" y="5768975"/>
          <p14:tracePt t="270163" x="4822825" y="5768975"/>
          <p14:tracePt t="270180" x="4840288" y="5759450"/>
          <p14:tracePt t="270197" x="4875213" y="5759450"/>
          <p14:tracePt t="270214" x="4902200" y="5759450"/>
          <p14:tracePt t="270230" x="4929188" y="5751513"/>
          <p14:tracePt t="270247" x="4965700" y="5751513"/>
          <p14:tracePt t="270264" x="4973638" y="5751513"/>
          <p14:tracePt t="270281" x="4991100" y="5751513"/>
          <p14:tracePt t="270297" x="5010150" y="5732463"/>
          <p14:tracePt t="270330" x="5018088" y="5732463"/>
          <p14:tracePt t="270364" x="5037138" y="5732463"/>
          <p14:tracePt t="270397" x="5062538" y="5732463"/>
          <p14:tracePt t="270414" x="5072063" y="5732463"/>
          <p14:tracePt t="270431" x="5089525" y="5732463"/>
          <p14:tracePt t="270465" x="5099050" y="5732463"/>
          <p14:tracePt t="270682" x="5072063" y="5732463"/>
          <p14:tracePt t="270698" x="5054600" y="5732463"/>
          <p14:tracePt t="270715" x="5045075" y="5732463"/>
          <p14:tracePt t="270732" x="5018088" y="5732463"/>
          <p14:tracePt t="270748" x="4991100" y="5732463"/>
          <p14:tracePt t="270765" x="4956175" y="5732463"/>
          <p14:tracePt t="270782" x="4919663" y="5732463"/>
          <p14:tracePt t="270798" x="4894263" y="5732463"/>
          <p14:tracePt t="270816" x="4857750" y="5732463"/>
          <p14:tracePt t="270832" x="4830763" y="5732463"/>
          <p14:tracePt t="270849" x="4813300" y="5732463"/>
          <p14:tracePt t="270866" x="4776788" y="5732463"/>
          <p14:tracePt t="270882" x="4751388" y="5732463"/>
          <p14:tracePt t="270898" x="4714875" y="5732463"/>
          <p14:tracePt t="270916" x="4670425" y="5732463"/>
          <p14:tracePt t="270932" x="4616450" y="5732463"/>
          <p14:tracePt t="270949" x="4572000" y="5732463"/>
          <p14:tracePt t="270966" x="4537075" y="5732463"/>
          <p14:tracePt t="270983" x="4500563" y="5732463"/>
          <p14:tracePt t="270999" x="4456113" y="5732463"/>
          <p14:tracePt t="271017" x="4419600" y="5732463"/>
          <p14:tracePt t="271033" x="4394200" y="5732463"/>
          <p14:tracePt t="271049" x="4357688" y="5732463"/>
          <p14:tracePt t="271066" x="4322763" y="5732463"/>
          <p14:tracePt t="271083" x="4303713" y="5732463"/>
          <p14:tracePt t="271099" x="4295775" y="5741988"/>
          <p14:tracePt t="271116" x="4268788" y="5741988"/>
          <p14:tracePt t="271133" x="4251325" y="5741988"/>
          <p14:tracePt t="271149" x="4214813" y="5741988"/>
          <p14:tracePt t="271166" x="4205288" y="5759450"/>
          <p14:tracePt t="271184" x="4160838" y="5759450"/>
          <p14:tracePt t="271199" x="4143375" y="5759450"/>
          <p14:tracePt t="271216" x="4116388" y="5759450"/>
          <p14:tracePt t="271234" x="4108450" y="5759450"/>
          <p14:tracePt t="271249" x="4098925" y="5759450"/>
          <p14:tracePt t="271267" x="4081463" y="5768975"/>
          <p14:tracePt t="271283" x="4071938" y="5768975"/>
          <p14:tracePt t="271299" x="4054475" y="5768975"/>
          <p14:tracePt t="271316" x="4037013" y="5768975"/>
          <p14:tracePt t="271333" x="4027488" y="5768975"/>
          <p14:tracePt t="271350" x="4017963" y="5768975"/>
          <p14:tracePt t="271367" x="3990975" y="5768975"/>
          <p14:tracePt t="271384" x="3983038" y="5768975"/>
          <p14:tracePt t="271400" x="3965575" y="5768975"/>
          <p14:tracePt t="271434" x="3956050" y="5776913"/>
          <p14:tracePt t="271484" x="3946525" y="5786438"/>
          <p14:tracePt t="271500" x="3938588" y="5786438"/>
          <p14:tracePt t="271550" x="3929063" y="5786438"/>
          <p14:tracePt t="271634" x="3919538" y="5786438"/>
          <p14:tracePt t="271685" x="3911600" y="5786438"/>
          <p14:tracePt t="272704" x="3902075" y="5786438"/>
          <p14:tracePt t="272804" x="3894138" y="5786438"/>
          <p14:tracePt t="272821" x="3857625" y="5786438"/>
          <p14:tracePt t="272854" x="3848100" y="5776913"/>
          <p14:tracePt t="272871" x="3830638" y="5776913"/>
          <p14:tracePt t="272904" x="3822700" y="5776913"/>
          <p14:tracePt t="272938" x="3803650" y="5759450"/>
          <p14:tracePt t="272954" x="3786188" y="5751513"/>
          <p14:tracePt t="272972" x="3741738" y="5732463"/>
          <p14:tracePt t="272988" x="3732213" y="5732463"/>
          <p14:tracePt t="273005" x="3732213" y="5724525"/>
          <p14:tracePt t="273022" x="3714750" y="5724525"/>
          <p14:tracePt t="273072" x="3679825" y="5715000"/>
          <p14:tracePt t="273088" x="3660775" y="5697538"/>
          <p14:tracePt t="273106" x="3643313" y="5697538"/>
          <p14:tracePt t="273122" x="3625850" y="5688013"/>
          <p14:tracePt t="273138" x="3608388" y="5670550"/>
          <p14:tracePt t="273155" x="3589338" y="5670550"/>
          <p14:tracePt t="273172" x="3562350" y="5661025"/>
          <p14:tracePt t="273189" x="3536950" y="5643563"/>
          <p14:tracePt t="273206" x="3500438" y="5643563"/>
          <p14:tracePt t="273222" x="3490913" y="5634038"/>
          <p14:tracePt t="273238" x="3473450" y="5626100"/>
          <p14:tracePt t="273255" x="3446463" y="5616575"/>
          <p14:tracePt t="273272" x="3446463" y="5608638"/>
          <p14:tracePt t="273289" x="3438525" y="5608638"/>
          <p14:tracePt t="273306" x="3419475" y="5608638"/>
          <p14:tracePt t="273322" x="3411538" y="5608638"/>
          <p14:tracePt t="273339" x="3384550" y="5599113"/>
          <p14:tracePt t="273355" x="3367088" y="5581650"/>
          <p14:tracePt t="273373" x="3330575" y="5581650"/>
          <p14:tracePt t="273389" x="3313113" y="5572125"/>
          <p14:tracePt t="273406" x="3295650" y="5572125"/>
          <p14:tracePt t="273423" x="3295650" y="5562600"/>
          <p14:tracePt t="273439" x="3286125" y="5562600"/>
          <p14:tracePt t="273456" x="3276600" y="5562600"/>
          <p14:tracePt t="273473" x="3268663" y="5554663"/>
          <p14:tracePt t="273490" x="3251200" y="5545138"/>
          <p14:tracePt t="273507" x="3241675" y="5545138"/>
          <p14:tracePt t="273573" x="3232150" y="5537200"/>
          <p14:tracePt t="273607" x="3224213" y="5537200"/>
          <p14:tracePt t="273623" x="3214688" y="5537200"/>
          <p14:tracePt t="273657" x="3205163" y="5527675"/>
          <p14:tracePt t="273689" x="3197225" y="5527675"/>
          <p14:tracePt t="273756" x="3187700" y="5527675"/>
          <p14:tracePt t="273807" x="3179763" y="5527675"/>
          <p14:tracePt t="273823" x="3170238" y="5518150"/>
          <p14:tracePt t="273974" x="3160713" y="5510213"/>
          <p14:tracePt t="274074" x="3152775" y="5510213"/>
          <p14:tracePt t="274108" x="3143250" y="5510213"/>
          <p14:tracePt t="274158" x="3133725" y="5500688"/>
          <p14:tracePt t="274241" x="3125788" y="5500688"/>
          <p14:tracePt t="274275" x="3116263" y="5500688"/>
          <p14:tracePt t="274291" x="3116263" y="5491163"/>
          <p14:tracePt t="274342" x="3108325" y="5491163"/>
          <p14:tracePt t="274409" x="3089275" y="5491163"/>
          <p14:tracePt t="274509" x="3071813" y="5473700"/>
          <p14:tracePt t="274525" x="3062288" y="5473700"/>
          <p14:tracePt t="274575" x="3071813" y="5483225"/>
          <p14:tracePt t="274592" x="3108325" y="5537200"/>
          <p14:tracePt t="274609" x="3143250" y="5608638"/>
          <p14:tracePt t="274626" x="3205163" y="5670550"/>
          <p14:tracePt t="274642" x="3357563" y="5751513"/>
          <p14:tracePt t="274659" x="3571875" y="5795963"/>
          <p14:tracePt t="274676" x="3813175" y="5813425"/>
          <p14:tracePt t="274692" x="4054475" y="5840413"/>
          <p14:tracePt t="274710" x="4251325" y="5840413"/>
          <p14:tracePt t="274726" x="4446588" y="5840413"/>
          <p14:tracePt t="274743" x="4562475" y="5840413"/>
          <p14:tracePt t="274759" x="4660900" y="5848350"/>
          <p14:tracePt t="274777" x="4732338" y="5848350"/>
          <p14:tracePt t="274793" x="4768850" y="5848350"/>
          <p14:tracePt t="274809" x="4786313" y="5848350"/>
          <p14:tracePt t="274827" x="4803775" y="5848350"/>
          <p14:tracePt t="274843" x="4830763" y="5840413"/>
          <p14:tracePt t="274859" x="4867275" y="5813425"/>
          <p14:tracePt t="274877" x="4911725" y="5786438"/>
          <p14:tracePt t="274893" x="4973638" y="5741988"/>
          <p14:tracePt t="274910" x="5018088" y="5705475"/>
          <p14:tracePt t="274927" x="5045075" y="5680075"/>
          <p14:tracePt t="274943" x="5054600" y="5670550"/>
          <p14:tracePt t="275127" x="5054600" y="5661025"/>
          <p14:tracePt t="275144" x="5054600" y="5643563"/>
          <p14:tracePt t="275146" x="5045075" y="5608638"/>
          <p14:tracePt t="275161" x="5037138" y="5608638"/>
          <p14:tracePt t="275177" x="4956175" y="5572125"/>
          <p14:tracePt t="275194" x="4857750" y="5527675"/>
          <p14:tracePt t="275211" x="4786313" y="5500688"/>
          <p14:tracePt t="275228" x="4732338" y="5465763"/>
          <p14:tracePt t="275244" x="4660900" y="5456238"/>
          <p14:tracePt t="275261" x="4608513" y="5456238"/>
          <p14:tracePt t="275278" x="4537075" y="5446713"/>
          <p14:tracePt t="275294" x="4483100" y="5446713"/>
          <p14:tracePt t="275311" x="4384675" y="5446713"/>
          <p14:tracePt t="275328" x="4330700" y="5446713"/>
          <p14:tracePt t="275345" x="4224338" y="5446713"/>
          <p14:tracePt t="275361" x="4160838" y="5446713"/>
          <p14:tracePt t="275378" x="4081463" y="5456238"/>
          <p14:tracePt t="275395" x="4027488" y="5473700"/>
          <p14:tracePt t="275411" x="3973513" y="5483225"/>
          <p14:tracePt t="275429" x="3919538" y="5491163"/>
          <p14:tracePt t="275444" x="3884613" y="5510213"/>
          <p14:tracePt t="275461" x="3840163" y="5518150"/>
          <p14:tracePt t="275478" x="3786188" y="5537200"/>
          <p14:tracePt t="275495" x="3732213" y="5562600"/>
          <p14:tracePt t="275511" x="3679825" y="5589588"/>
          <p14:tracePt t="275528" x="3625850" y="5616575"/>
          <p14:tracePt t="275545" x="3571875" y="5653088"/>
          <p14:tracePt t="275562" x="3562350" y="5661025"/>
          <p14:tracePt t="275579" x="3554413" y="5661025"/>
          <p14:tracePt t="275595" x="3554413" y="5670550"/>
          <p14:tracePt t="275612" x="3544888" y="5670550"/>
          <p14:tracePt t="275662" x="3544888" y="5688013"/>
          <p14:tracePt t="275679" x="3544888" y="5697538"/>
          <p14:tracePt t="275695" x="3571875" y="5724525"/>
          <p14:tracePt t="275711" x="3598863" y="5741988"/>
          <p14:tracePt t="275729" x="3625850" y="5751513"/>
          <p14:tracePt t="275746" x="3633788" y="5759450"/>
          <p14:tracePt t="275762" x="3660775" y="5768975"/>
          <p14:tracePt t="275779" x="3705225" y="5776913"/>
          <p14:tracePt t="275796" x="3732213" y="5786438"/>
          <p14:tracePt t="275812" x="3759200" y="5795963"/>
          <p14:tracePt t="275829" x="3776663" y="5813425"/>
          <p14:tracePt t="275846" x="3813175" y="5813425"/>
          <p14:tracePt t="275862" x="3857625" y="5813425"/>
          <p14:tracePt t="275879" x="3884613" y="5813425"/>
          <p14:tracePt t="275895" x="3929063" y="5813425"/>
          <p14:tracePt t="275912" x="3973513" y="5813425"/>
          <p14:tracePt t="275929" x="4044950" y="5822950"/>
          <p14:tracePt t="275946" x="4098925" y="5830888"/>
          <p14:tracePt t="275963" x="4143375" y="5830888"/>
          <p14:tracePt t="275979" x="4197350" y="5830888"/>
          <p14:tracePt t="275996" x="4224338" y="5830888"/>
          <p14:tracePt t="276012" x="4259263" y="5830888"/>
          <p14:tracePt t="276029" x="4303713" y="5830888"/>
          <p14:tracePt t="276046" x="4367213" y="5830888"/>
          <p14:tracePt t="276063" x="4429125" y="5830888"/>
          <p14:tracePt t="276080" x="4473575" y="5830888"/>
          <p14:tracePt t="276096" x="4510088" y="5830888"/>
          <p14:tracePt t="276114" x="4572000" y="5830888"/>
          <p14:tracePt t="276130" x="4598988" y="5830888"/>
          <p14:tracePt t="276147" x="4633913" y="5830888"/>
          <p14:tracePt t="276164" x="4679950" y="5822950"/>
          <p14:tracePt t="276180" x="4714875" y="5813425"/>
          <p14:tracePt t="276197" x="4751388" y="5803900"/>
          <p14:tracePt t="276213" x="4795838" y="5795963"/>
          <p14:tracePt t="276230" x="4830763" y="5786438"/>
          <p14:tracePt t="276247" x="4867275" y="5776913"/>
          <p14:tracePt t="276263" x="4884738" y="5768975"/>
          <p14:tracePt t="276296" x="4902200" y="5768975"/>
          <p14:tracePt t="276314" x="4919663" y="5759450"/>
          <p14:tracePt t="276331" x="4919663" y="5751513"/>
          <p14:tracePt t="276347" x="4929188" y="5751513"/>
          <p14:tracePt t="276364" x="4938713" y="5751513"/>
          <p14:tracePt t="276648" x="4946650" y="5741988"/>
          <p14:tracePt t="276682" x="4946650" y="5732463"/>
          <p14:tracePt t="276698" x="4956175" y="5732463"/>
          <p14:tracePt t="276731" x="4965700" y="5724525"/>
        </p14:tracePtLst>
      </p14:laserTraceLst>
    </p:ext>
    <p:ext uri="{E180D4A7-C9FB-4DFB-919C-405C955672EB}">
      <p14:showEvtLst xmlns:p14="http://schemas.microsoft.com/office/powerpoint/2010/main">
        <p14:playEvt time="8" objId="15"/>
        <p14:playEvt time="277786" objId="15"/>
        <p14:stopEvt time="277790" objId="15"/>
      </p14:showEvt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525963"/>
          </a:xfrm>
        </p:spPr>
        <p:txBody>
          <a:bodyPr/>
          <a:lstStyle/>
          <a:p>
            <a:r>
              <a:rPr lang="en-US" altLang="pt-BR" sz="2400" dirty="0" smtClean="0"/>
              <a:t>Ambos </a:t>
            </a:r>
            <a:r>
              <a:rPr lang="en-US" altLang="pt-BR" sz="2400" dirty="0" err="1" smtClean="0"/>
              <a:t>aplicam</a:t>
            </a:r>
            <a:r>
              <a:rPr lang="en-US" altLang="pt-BR" sz="2400" dirty="0" smtClean="0"/>
              <a:t> o shrinkage </a:t>
            </a:r>
            <a:r>
              <a:rPr lang="en-US" altLang="pt-BR" sz="2400" dirty="0" err="1" smtClean="0"/>
              <a:t>nos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efeitos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durante</a:t>
            </a:r>
            <a:r>
              <a:rPr lang="en-US" altLang="pt-BR" sz="2400" dirty="0" smtClean="0"/>
              <a:t> o </a:t>
            </a:r>
            <a:r>
              <a:rPr lang="en-US" altLang="pt-BR" sz="2400" dirty="0" err="1" smtClean="0"/>
              <a:t>processo</a:t>
            </a:r>
            <a:r>
              <a:rPr lang="en-US" altLang="pt-BR" sz="2400" dirty="0" smtClean="0"/>
              <a:t> de </a:t>
            </a:r>
            <a:r>
              <a:rPr lang="en-US" altLang="pt-BR" sz="2400" dirty="0" err="1" smtClean="0"/>
              <a:t>estimação</a:t>
            </a:r>
            <a:r>
              <a:rPr lang="en-US" altLang="pt-BR" sz="2400" dirty="0"/>
              <a:t> </a:t>
            </a:r>
            <a:r>
              <a:rPr lang="en-US" altLang="pt-BR" sz="2400" dirty="0" err="1" smtClean="0"/>
              <a:t>por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Máxima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Verossimilhança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Penalizada</a:t>
            </a:r>
            <a:endParaRPr lang="en-US" altLang="pt-BR" sz="2400" dirty="0" smtClean="0"/>
          </a:p>
          <a:p>
            <a:pPr lvl="1"/>
            <a:r>
              <a:rPr lang="en-US" altLang="pt-BR" sz="2000" dirty="0" err="1" smtClean="0"/>
              <a:t>Fator</a:t>
            </a:r>
            <a:r>
              <a:rPr lang="en-US" altLang="pt-BR" sz="2000" dirty="0" smtClean="0"/>
              <a:t> de shrinkage </a:t>
            </a:r>
            <a:r>
              <a:rPr lang="en-US" altLang="pt-BR" sz="2000" dirty="0" err="1" smtClean="0"/>
              <a:t>pode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ser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determinado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pelo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critério</a:t>
            </a:r>
            <a:r>
              <a:rPr lang="en-US" altLang="pt-BR" sz="2000" dirty="0" smtClean="0"/>
              <a:t> AIC </a:t>
            </a:r>
            <a:r>
              <a:rPr lang="en-US" altLang="pt-BR" sz="2000" dirty="0" err="1" smtClean="0"/>
              <a:t>ou</a:t>
            </a:r>
            <a:r>
              <a:rPr lang="en-US" altLang="pt-BR" sz="2000" dirty="0" smtClean="0"/>
              <a:t> GCV.</a:t>
            </a:r>
          </a:p>
          <a:p>
            <a:pPr lvl="1"/>
            <a:r>
              <a:rPr lang="en-US" altLang="pt-BR" sz="2000" dirty="0" err="1" smtClean="0"/>
              <a:t>Não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vamos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entrar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em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detalhes</a:t>
            </a:r>
            <a:r>
              <a:rPr lang="en-US" altLang="pt-BR" sz="2000" dirty="0" smtClean="0"/>
              <a:t> do </a:t>
            </a:r>
            <a:r>
              <a:rPr lang="en-US" altLang="pt-BR" sz="2000" dirty="0" err="1" smtClean="0"/>
              <a:t>processo</a:t>
            </a:r>
            <a:r>
              <a:rPr lang="en-US" altLang="pt-BR" sz="2000" dirty="0" smtClean="0"/>
              <a:t> de </a:t>
            </a:r>
            <a:r>
              <a:rPr lang="en-US" altLang="pt-BR" sz="2000" dirty="0" err="1" smtClean="0"/>
              <a:t>estimação</a:t>
            </a:r>
            <a:r>
              <a:rPr lang="en-US" altLang="pt-BR" sz="2000" dirty="0" smtClean="0"/>
              <a:t>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Session 2</a:t>
            </a:r>
          </a:p>
        </p:txBody>
      </p:sp>
      <p:sp>
        <p:nvSpPr>
          <p:cNvPr id="61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5A0526-8DA6-4EA4-B049-4717BAA0A26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r>
              <a:rPr lang="en-US" altLang="pt-BR" sz="2000" b="1" dirty="0" smtClean="0"/>
              <a:t>2. </a:t>
            </a:r>
            <a:r>
              <a:rPr lang="en-US" altLang="pt-BR" sz="2000" b="1" dirty="0" err="1" smtClean="0"/>
              <a:t>Métodos</a:t>
            </a:r>
            <a:r>
              <a:rPr lang="en-US" altLang="pt-BR" sz="2000" b="1" dirty="0" smtClean="0"/>
              <a:t> de Shrinkage (Cap 13)</a:t>
            </a:r>
          </a:p>
        </p:txBody>
      </p:sp>
      <p:sp>
        <p:nvSpPr>
          <p:cNvPr id="7" name="Título 2"/>
          <p:cNvSpPr txBox="1">
            <a:spLocks/>
          </p:cNvSpPr>
          <p:nvPr/>
        </p:nvSpPr>
        <p:spPr bwMode="auto">
          <a:xfrm>
            <a:off x="-396552" y="836898"/>
            <a:ext cx="10111916" cy="1378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sz="2800" b="1" dirty="0"/>
              <a:t>2. Shrinkage </a:t>
            </a:r>
            <a:r>
              <a:rPr lang="en-US" altLang="pt-BR" sz="2800" b="1" dirty="0" err="1"/>
              <a:t>por</a:t>
            </a:r>
            <a:r>
              <a:rPr lang="en-US" altLang="pt-BR" sz="2800" b="1" dirty="0"/>
              <a:t> </a:t>
            </a:r>
            <a:r>
              <a:rPr lang="en-US" altLang="pt-BR" sz="2800" b="1" dirty="0" err="1"/>
              <a:t>Máxima</a:t>
            </a:r>
            <a:r>
              <a:rPr lang="en-US" altLang="pt-BR" sz="2800" b="1" dirty="0"/>
              <a:t> </a:t>
            </a:r>
            <a:r>
              <a:rPr lang="en-US" altLang="pt-BR" sz="2800" b="1" dirty="0" err="1"/>
              <a:t>Verossimilhança</a:t>
            </a:r>
            <a:r>
              <a:rPr lang="en-US" altLang="pt-BR" sz="2800" b="1" dirty="0"/>
              <a:t> </a:t>
            </a:r>
            <a:r>
              <a:rPr lang="en-US" altLang="pt-BR" sz="2800" b="1" dirty="0" err="1" smtClean="0"/>
              <a:t>Penalizada</a:t>
            </a:r>
            <a:r>
              <a:rPr lang="en-US" altLang="pt-BR" sz="2800" b="1" dirty="0" smtClean="0"/>
              <a:t>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sz="2800" b="1" dirty="0" smtClean="0"/>
              <a:t>e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pt-BR" sz="2800" b="1" dirty="0"/>
              <a:t>3. Shrinkage </a:t>
            </a:r>
            <a:r>
              <a:rPr lang="en-US" altLang="pt-BR" sz="2800" b="1" dirty="0" smtClean="0"/>
              <a:t>LASSO</a:t>
            </a:r>
          </a:p>
        </p:txBody>
      </p:sp>
      <p:sp>
        <p:nvSpPr>
          <p:cNvPr id="9" name="Espaço Reservado para Data 3"/>
          <p:cNvSpPr txBox="1">
            <a:spLocks/>
          </p:cNvSpPr>
          <p:nvPr/>
        </p:nvSpPr>
        <p:spPr>
          <a:xfrm>
            <a:off x="467544" y="6381328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mtClean="0"/>
              <a:t>2015</a:t>
            </a:r>
            <a:endParaRPr lang="pt-BR" dirty="0"/>
          </a:p>
        </p:txBody>
      </p:sp>
      <p:sp>
        <p:nvSpPr>
          <p:cNvPr id="10" name="Espaço Reservado para Rodapé 4"/>
          <p:cNvSpPr txBox="1">
            <a:spLocks/>
          </p:cNvSpPr>
          <p:nvPr/>
        </p:nvSpPr>
        <p:spPr>
          <a:xfrm>
            <a:off x="3134544" y="6381328"/>
            <a:ext cx="2895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dirty="0" smtClean="0"/>
              <a:t>Sessão 19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849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1120" x="4795838" y="3813175"/>
          <p14:tracePt t="1152" x="4776788" y="3813175"/>
          <p14:tracePt t="3885" x="4768850" y="3446463"/>
          <p14:tracePt t="3921" x="4768850" y="2973388"/>
          <p14:tracePt t="3950" x="4768850" y="2643188"/>
          <p14:tracePt t="3980" x="4768850" y="2303463"/>
          <p14:tracePt t="4011" x="4741863" y="1982788"/>
          <p14:tracePt t="4045" x="4724400" y="1830388"/>
          <p14:tracePt t="4073" x="4705350" y="1785938"/>
          <p14:tracePt t="4105" x="4697413" y="1768475"/>
          <p14:tracePt t="4137" x="4697413" y="1741488"/>
          <p14:tracePt t="4169" x="4687888" y="1731963"/>
          <p14:tracePt t="4233" x="4679950" y="1731963"/>
          <p14:tracePt t="4261" x="4679950" y="1724025"/>
          <p14:tracePt t="4404" x="4670425" y="1714500"/>
          <p14:tracePt t="4919" x="4589463" y="1714500"/>
          <p14:tracePt t="4949" x="4518025" y="1741488"/>
          <p14:tracePt t="4979" x="4419600" y="1751013"/>
          <p14:tracePt t="5001" x="4357688" y="1751013"/>
          <p14:tracePt t="5031" x="4205288" y="1751013"/>
          <p14:tracePt t="5059" x="3911600" y="1724025"/>
          <p14:tracePt t="5073" x="3840163" y="1697038"/>
          <p14:tracePt t="5104" x="3527425" y="1598613"/>
          <p14:tracePt t="5139" x="2982913" y="1438275"/>
          <p14:tracePt t="5169" x="2741613" y="1374775"/>
          <p14:tracePt t="5200" x="2544763" y="1295400"/>
          <p14:tracePt t="5231" x="2455863" y="1285875"/>
          <p14:tracePt t="5261" x="2446338" y="1285875"/>
          <p14:tracePt t="5291" x="2438400" y="1276350"/>
          <p14:tracePt t="5623" x="2473325" y="1276350"/>
          <p14:tracePt t="5651" x="2544763" y="1276350"/>
          <p14:tracePt t="5687" x="2776538" y="1276350"/>
          <p14:tracePt t="5717" x="3160713" y="1276350"/>
          <p14:tracePt t="5746" x="3402013" y="1285875"/>
          <p14:tracePt t="5775" x="3608388" y="1303338"/>
          <p14:tracePt t="5811" x="3857625" y="1303338"/>
          <p14:tracePt t="5825" x="3911600" y="1303338"/>
          <p14:tracePt t="5854" x="4027488" y="1322388"/>
          <p14:tracePt t="5889" x="4133850" y="1339850"/>
          <p14:tracePt t="5919" x="4214813" y="1339850"/>
          <p14:tracePt t="5950" x="4276725" y="1347788"/>
          <p14:tracePt t="5980" x="4322763" y="1357313"/>
          <p14:tracePt t="6027" x="4348163" y="1357313"/>
          <p14:tracePt t="6076" x="4375150" y="1374775"/>
          <p14:tracePt t="6141" x="4384675" y="1374775"/>
          <p14:tracePt t="6324" x="4589463" y="1374775"/>
          <p14:tracePt t="6354" x="4867275" y="1374775"/>
          <p14:tracePt t="6386" x="5089525" y="1374775"/>
          <p14:tracePt t="6421" x="5126038" y="1374775"/>
          <p14:tracePt t="6450" x="5187950" y="1374775"/>
          <p14:tracePt t="6479" x="5259388" y="1374775"/>
          <p14:tracePt t="6514" x="5276850" y="1374775"/>
          <p14:tracePt t="6562" x="5286375" y="1374775"/>
          <p14:tracePt t="6580" x="5340350" y="1374775"/>
          <p14:tracePt t="6594" x="5357813" y="1374775"/>
          <p14:tracePt t="6624" x="5500688" y="1374775"/>
          <p14:tracePt t="6653" x="5751513" y="1374775"/>
          <p14:tracePt t="6688" x="6072188" y="1374775"/>
          <p14:tracePt t="6714" x="6367463" y="1374775"/>
          <p14:tracePt t="6749" x="6626225" y="1374775"/>
          <p14:tracePt t="6778" x="6715125" y="1374775"/>
          <p14:tracePt t="6814" x="6956425" y="1374775"/>
          <p14:tracePt t="6842" x="7089775" y="1374775"/>
          <p14:tracePt t="6872" x="7251700" y="1374775"/>
          <p14:tracePt t="6903" x="7375525" y="1374775"/>
          <p14:tracePt t="6937" x="7412038" y="1374775"/>
          <p14:tracePt t="7482" x="7385050" y="1374775"/>
          <p14:tracePt t="7513" x="7331075" y="1374775"/>
          <p14:tracePt t="7545" x="7232650" y="1374775"/>
          <p14:tracePt t="7575" x="7089775" y="1411288"/>
          <p14:tracePt t="7610" x="6894513" y="1428750"/>
          <p14:tracePt t="7640" x="6626225" y="1465263"/>
          <p14:tracePt t="7671" x="6296025" y="1554163"/>
          <p14:tracePt t="7706" x="5973763" y="1652588"/>
          <p14:tracePt t="7734" x="5776913" y="1697038"/>
          <p14:tracePt t="7763" x="5626100" y="1751013"/>
          <p14:tracePt t="7796" x="5170488" y="1874838"/>
          <p14:tracePt t="7825" x="4956175" y="1965325"/>
          <p14:tracePt t="7858" x="4679950" y="2081213"/>
          <p14:tracePt t="7888" x="4537075" y="2143125"/>
          <p14:tracePt t="7923" x="4465638" y="2179638"/>
          <p14:tracePt t="7954" x="4411663" y="2187575"/>
          <p14:tracePt t="7984" x="4357688" y="2205038"/>
          <p14:tracePt t="8014" x="4295775" y="2224088"/>
          <p14:tracePt t="8048" x="4170363" y="2259013"/>
          <p14:tracePt t="8078" x="4089400" y="2286000"/>
          <p14:tracePt t="8108" x="4081463" y="2286000"/>
          <p14:tracePt t="8370" x="4170363" y="2286000"/>
          <p14:tracePt t="8406" x="4483100" y="2232025"/>
          <p14:tracePt t="8438" x="4759325" y="2205038"/>
          <p14:tracePt t="8465" x="4956175" y="2170113"/>
          <p14:tracePt t="8501" x="5187950" y="2133600"/>
          <p14:tracePt t="8529" x="5232400" y="2125663"/>
          <p14:tracePt t="8559" x="5303838" y="2116138"/>
          <p14:tracePt t="8574" x="5313363" y="2116138"/>
          <p14:tracePt t="8609" x="5367338" y="2108200"/>
          <p14:tracePt t="8639" x="5429250" y="2108200"/>
          <p14:tracePt t="8667" x="5527675" y="2098675"/>
          <p14:tracePt t="8703" x="5626100" y="2089150"/>
          <p14:tracePt t="8733" x="5670550" y="2071688"/>
          <p14:tracePt t="8762" x="5732463" y="2071688"/>
          <p14:tracePt t="8793" x="5786438" y="2071688"/>
          <p14:tracePt t="13957" x="5572125" y="2071688"/>
          <p14:tracePt t="13986" x="5268913" y="2071688"/>
          <p14:tracePt t="14014" x="5108575" y="2071688"/>
          <p14:tracePt t="14030" x="5081588" y="2071688"/>
          <p14:tracePt t="14067" x="5010150" y="2071688"/>
          <p14:tracePt t="14083" x="4946650" y="2071688"/>
          <p14:tracePt t="14113" x="4732338" y="2108200"/>
          <p14:tracePt t="14141" x="4562475" y="2125663"/>
          <p14:tracePt t="14171" x="4367213" y="2160588"/>
          <p14:tracePt t="14207" x="4098925" y="2232025"/>
          <p14:tracePt t="14238" x="3946525" y="2276475"/>
          <p14:tracePt t="14266" x="3776663" y="2295525"/>
          <p14:tracePt t="14297" x="3679825" y="2322513"/>
          <p14:tracePt t="14346" x="3670300" y="2322513"/>
          <p14:tracePt t="14581" x="3625850" y="2339975"/>
          <p14:tracePt t="14610" x="3465513" y="2411413"/>
          <p14:tracePt t="14640" x="3295650" y="2490788"/>
          <p14:tracePt t="14676" x="3179763" y="2517775"/>
          <p14:tracePt t="14703" x="3116263" y="2544763"/>
          <p14:tracePt t="14733" x="3098800" y="2554288"/>
          <p14:tracePt t="14765" x="3089275" y="2554288"/>
          <p14:tracePt t="14801" x="3054350" y="2571750"/>
          <p14:tracePt t="14830" x="2990850" y="2625725"/>
          <p14:tracePt t="14864" x="2919413" y="2705100"/>
          <p14:tracePt t="14892" x="2901950" y="2732088"/>
          <p14:tracePt t="14920" x="2884488" y="2768600"/>
          <p14:tracePt t="14982" x="2884488" y="2776538"/>
          <p14:tracePt t="15030" x="2884488" y="2795588"/>
          <p14:tracePt t="15079" x="2884488" y="2822575"/>
          <p14:tracePt t="15109" x="2894013" y="2847975"/>
          <p14:tracePt t="15145" x="2911475" y="2884488"/>
          <p14:tracePt t="15170" x="2919413" y="2884488"/>
          <p14:tracePt t="15208" x="2919413" y="2911475"/>
          <p14:tracePt t="15707" x="2919413" y="2938463"/>
          <p14:tracePt t="15925" x="2938463" y="2946400"/>
          <p14:tracePt t="15953" x="2973388" y="2946400"/>
          <p14:tracePt t="15989" x="3036888" y="2938463"/>
          <p14:tracePt t="16019" x="3108325" y="2928938"/>
          <p14:tracePt t="16050" x="3170238" y="2919413"/>
          <p14:tracePt t="16079" x="3214688" y="2919413"/>
          <p14:tracePt t="16111" x="3295650" y="2901950"/>
          <p14:tracePt t="16127" x="3394075" y="2894013"/>
          <p14:tracePt t="16143" x="3500438" y="2884488"/>
          <p14:tracePt t="16171" x="3652838" y="2884488"/>
          <p14:tracePt t="16207" x="3786188" y="2884488"/>
          <p14:tracePt t="16236" x="3830638" y="2884488"/>
          <p14:tracePt t="16265" x="3946525" y="2884488"/>
          <p14:tracePt t="16295" x="4062413" y="2884488"/>
          <p14:tracePt t="16330" x="4152900" y="2884488"/>
          <p14:tracePt t="16359" x="4232275" y="2884488"/>
          <p14:tracePt t="16381" x="4286250" y="2884488"/>
          <p14:tracePt t="16408" x="4419600" y="2884488"/>
          <p14:tracePt t="16437" x="4518025" y="2857500"/>
          <p14:tracePt t="16472" x="4670425" y="2847975"/>
          <p14:tracePt t="16500" x="4751388" y="2847975"/>
          <p14:tracePt t="16531" x="4902200" y="2822575"/>
          <p14:tracePt t="16567" x="5062538" y="2822575"/>
          <p14:tracePt t="16597" x="5133975" y="2822575"/>
          <p14:tracePt t="16628" x="5241925" y="2822575"/>
          <p14:tracePt t="16657" x="5340350" y="2822575"/>
          <p14:tracePt t="16686" x="5402263" y="2822575"/>
          <p14:tracePt t="16722" x="5510213" y="2822575"/>
          <p14:tracePt t="16750" x="5562600" y="2822575"/>
          <p14:tracePt t="16785" x="5589588" y="2822575"/>
          <p14:tracePt t="17062" x="5599113" y="2830513"/>
          <p14:tracePt t="17250" x="5608638" y="2830513"/>
          <p14:tracePt t="17675" x="5589588" y="2857500"/>
          <p14:tracePt t="17706" x="5491163" y="2894013"/>
          <p14:tracePt t="17735" x="5438775" y="2894013"/>
          <p14:tracePt t="17770" x="5330825" y="2919413"/>
          <p14:tracePt t="17800" x="5224463" y="2919413"/>
          <p14:tracePt t="17829" x="5108575" y="2919413"/>
          <p14:tracePt t="17859" x="4983163" y="2928938"/>
          <p14:tracePt t="17895" x="4911725" y="2946400"/>
          <p14:tracePt t="17925" x="4751388" y="2955925"/>
          <p14:tracePt t="17956" x="4446588" y="3009900"/>
          <p14:tracePt t="17988" x="4214813" y="3044825"/>
          <p14:tracePt t="18018" x="4017963" y="3054350"/>
          <p14:tracePt t="18048" x="3840163" y="3054350"/>
          <p14:tracePt t="18082" x="3616325" y="3054350"/>
          <p14:tracePt t="18113" x="3411538" y="3089275"/>
          <p14:tracePt t="18145" x="3251200" y="3125788"/>
          <p14:tracePt t="18175" x="3170238" y="3133725"/>
          <p14:tracePt t="18205" x="3044825" y="3152775"/>
          <p14:tracePt t="18236" x="2965450" y="3160713"/>
          <p14:tracePt t="18267" x="2857500" y="3170238"/>
          <p14:tracePt t="18303" x="2768600" y="3197225"/>
          <p14:tracePt t="18334" x="2724150" y="3197225"/>
          <p14:tracePt t="18365" x="2652713" y="3224213"/>
          <p14:tracePt t="18393" x="2589213" y="3224213"/>
          <p14:tracePt t="18423" x="2562225" y="3232150"/>
          <p14:tracePt t="18452" x="2500313" y="3241675"/>
          <p14:tracePt t="18489" x="2428875" y="3259138"/>
          <p14:tracePt t="18531" x="2411413" y="3268663"/>
          <p14:tracePt t="19328" x="2554288" y="3268663"/>
          <p14:tracePt t="19364" x="2759075" y="3268663"/>
          <p14:tracePt t="19395" x="2919413" y="3268663"/>
          <p14:tracePt t="19423" x="2965450" y="3268663"/>
          <p14:tracePt t="19454" x="3017838" y="3276600"/>
          <p14:tracePt t="19488" x="3089275" y="3276600"/>
          <p14:tracePt t="19518" x="3160713" y="3276600"/>
          <p14:tracePt t="19546" x="3268663" y="3276600"/>
          <p14:tracePt t="19583" x="3490913" y="3276600"/>
          <p14:tracePt t="19614" x="3786188" y="3276600"/>
          <p14:tracePt t="19645" x="4170363" y="3276600"/>
          <p14:tracePt t="19674" x="4510088" y="3276600"/>
          <p14:tracePt t="19709" x="4714875" y="3276600"/>
          <p14:tracePt t="19736" x="4857750" y="3276600"/>
          <p14:tracePt t="19773" x="4919663" y="3276600"/>
          <p14:tracePt t="19803" x="4929188" y="3276600"/>
          <p14:tracePt t="19844" x="4938713" y="3276600"/>
          <p14:tracePt t="19879" x="5010150" y="3276600"/>
          <p14:tracePt t="19911" x="5108575" y="3259138"/>
          <p14:tracePt t="19941" x="5241925" y="3232150"/>
          <p14:tracePt t="19971" x="5394325" y="3214688"/>
          <p14:tracePt t="20006" x="5562600" y="3205163"/>
          <p14:tracePt t="20037" x="5776913" y="3205163"/>
          <p14:tracePt t="20067" x="6000750" y="3205163"/>
          <p14:tracePt t="20082" x="6089650" y="3205163"/>
          <p14:tracePt t="20113" x="6357938" y="3205163"/>
          <p14:tracePt t="20144" x="6491288" y="3197225"/>
          <p14:tracePt t="20159" x="6500813" y="3197225"/>
          <p14:tracePt t="20190" x="6518275" y="3197225"/>
          <p14:tracePt t="20281" x="6537325" y="3197225"/>
          <p14:tracePt t="20316" x="6581775" y="3197225"/>
          <p14:tracePt t="20344" x="6616700" y="3197225"/>
          <p14:tracePt t="21003" x="6608763" y="3197225"/>
          <p14:tracePt t="21100" x="6608763" y="3187700"/>
          <p14:tracePt t="21130" x="6608763" y="3098800"/>
          <p14:tracePt t="21159" x="6634163" y="3009900"/>
          <p14:tracePt t="21190" x="6751638" y="2803525"/>
          <p14:tracePt t="21220" x="6929438" y="2490788"/>
          <p14:tracePt t="21256" x="7170738" y="2125663"/>
          <p14:tracePt t="21285" x="7412038" y="1795463"/>
          <p14:tracePt t="21314" x="7483475" y="1670050"/>
          <p14:tracePt t="21348" x="7537450" y="1544638"/>
          <p14:tracePt t="21377" x="7562850" y="1517650"/>
          <p14:tracePt t="21518" x="7554913" y="1598613"/>
          <p14:tracePt t="21549" x="7537450" y="1697038"/>
          <p14:tracePt t="21579" x="7510463" y="1768475"/>
          <p14:tracePt t="21615" x="7439025" y="1839913"/>
          <p14:tracePt t="21644" x="7304088" y="1901825"/>
          <p14:tracePt t="21675" x="7224713" y="1946275"/>
          <p14:tracePt t="21710" x="7180263" y="1965325"/>
          <p14:tracePt t="21740" x="7161213" y="1973263"/>
          <p14:tracePt t="21941" x="7251700" y="1928813"/>
          <p14:tracePt t="21969" x="7626350" y="1768475"/>
          <p14:tracePt t="22003" x="8045450" y="1571625"/>
          <p14:tracePt t="22033" x="8277225" y="1401763"/>
          <p14:tracePt t="22081" x="8296275" y="1384300"/>
          <p14:tracePt t="22303" x="8242300" y="1500188"/>
          <p14:tracePt t="22335" x="8170863" y="1660525"/>
          <p14:tracePt t="22363" x="8018463" y="1785938"/>
          <p14:tracePt t="22393" x="7920038" y="1822450"/>
          <p14:tracePt t="22408" x="7912100" y="1830388"/>
          <p14:tracePt t="22444" x="7867650" y="1839913"/>
          <p14:tracePt t="22471" x="7823200" y="1847850"/>
          <p14:tracePt t="22505" x="7777163" y="1857375"/>
          <p14:tracePt t="22673" x="7769225" y="1857375"/>
          <p14:tracePt t="25832" x="7742238" y="1893888"/>
          <p14:tracePt t="25862" x="7732713" y="1911350"/>
          <p14:tracePt t="25946" x="7732713" y="1919288"/>
          <p14:tracePt t="26397" x="7724775" y="1928813"/>
          <p14:tracePt t="30477" x="7715250" y="1928813"/>
          <p14:tracePt t="35914" x="7705725" y="1938338"/>
          <p14:tracePt t="35965" x="7697788" y="1938338"/>
          <p14:tracePt t="36027" x="7688263" y="1938338"/>
          <p14:tracePt t="36867" x="7661275" y="2009775"/>
          <p14:tracePt t="36897" x="7581900" y="2312988"/>
          <p14:tracePt t="36934" x="7402513" y="2724150"/>
          <p14:tracePt t="36964" x="7323138" y="2928938"/>
          <p14:tracePt t="36992" x="7286625" y="3036888"/>
          <p14:tracePt t="37023" x="7259638" y="3116263"/>
          <p14:tracePt t="37055" x="7251700" y="3160713"/>
          <p14:tracePt t="37091" x="7242175" y="3197225"/>
          <p14:tracePt t="37123" x="7215188" y="3303588"/>
          <p14:tracePt t="37152" x="7188200" y="3384550"/>
          <p14:tracePt t="37183" x="7143750" y="3490913"/>
          <p14:tracePt t="37212" x="7116763" y="3571875"/>
          <p14:tracePt t="37241" x="7089775" y="3670300"/>
          <p14:tracePt t="37272" x="7072313" y="3724275"/>
          <p14:tracePt t="37307" x="7054850" y="3803650"/>
          <p14:tracePt t="37338" x="7045325" y="3848100"/>
          <p14:tracePt t="37428" x="7037388" y="3848100"/>
          <p14:tracePt t="37480" x="7027863" y="3848100"/>
          <p14:tracePt t="37510" x="7010400" y="3848100"/>
          <p14:tracePt t="37539" x="6983413" y="3822700"/>
          <p14:tracePt t="37570" x="6938963" y="3813175"/>
          <p14:tracePt t="37586" x="6919913" y="3795713"/>
          <p14:tracePt t="37617" x="6911975" y="3795713"/>
          <p14:tracePt t="37652" x="6894513" y="3786188"/>
          <p14:tracePt t="37680" x="6875463" y="3768725"/>
          <p14:tracePt t="37711" x="6875463" y="3705225"/>
          <p14:tracePt t="37740" x="6875463" y="3652838"/>
          <p14:tracePt t="37777" x="6875463" y="3527425"/>
          <p14:tracePt t="37807" x="6902450" y="3455988"/>
          <p14:tracePt t="37823" x="6929438" y="3429000"/>
          <p14:tracePt t="37856" x="6965950" y="3384550"/>
          <p14:tracePt t="37887" x="7000875" y="3340100"/>
          <p14:tracePt t="37916" x="7027863" y="3322638"/>
          <p14:tracePt t="37948" x="7062788" y="3295650"/>
          <p14:tracePt t="37978" x="7089775" y="3276600"/>
          <p14:tracePt t="38008" x="7108825" y="3268663"/>
          <p14:tracePt t="38039" x="7126288" y="3268663"/>
          <p14:tracePt t="38069" x="7134225" y="3268663"/>
          <p14:tracePt t="38087" x="7153275" y="3268663"/>
          <p14:tracePt t="38137" x="7170738" y="3268663"/>
          <p14:tracePt t="38181" x="7180263" y="3276600"/>
          <p14:tracePt t="38230" x="7197725" y="3286125"/>
          <p14:tracePt t="40338" x="7224713" y="3313113"/>
          <p14:tracePt t="40368" x="7251700" y="3375025"/>
          <p14:tracePt t="40398" x="7269163" y="3394075"/>
          <p14:tracePt t="40429" x="7296150" y="3419475"/>
          <p14:tracePt t="40461" x="7323138" y="3465513"/>
          <p14:tracePt t="40496" x="7331075" y="3490913"/>
          <p14:tracePt t="40526" x="7331075" y="3509963"/>
          <p14:tracePt t="40555" x="7331075" y="3554413"/>
          <p14:tracePt t="40592" x="7331075" y="3581400"/>
          <p14:tracePt t="40637" x="7323138" y="3608388"/>
          <p14:tracePt t="40668" x="7296150" y="3616325"/>
          <p14:tracePt t="40698" x="7259638" y="3625850"/>
          <p14:tracePt t="40728" x="7215188" y="3633788"/>
          <p14:tracePt t="40779" x="7153275" y="3633788"/>
          <p14:tracePt t="40824" x="7126288" y="3633788"/>
          <p14:tracePt t="40853" x="7108825" y="3633788"/>
          <p14:tracePt t="40888" x="7089775" y="3625850"/>
          <p14:tracePt t="40917" x="7081838" y="3625850"/>
          <p14:tracePt t="40948" x="7062788" y="3625850"/>
          <p14:tracePt t="40977" x="7045325" y="3608388"/>
          <p14:tracePt t="41014" x="7018338" y="3581400"/>
          <p14:tracePt t="41041" x="7010400" y="3581400"/>
          <p14:tracePt t="41093" x="7000875" y="3562350"/>
          <p14:tracePt t="41137" x="6991350" y="3544888"/>
          <p14:tracePt t="41168" x="6991350" y="3500438"/>
          <p14:tracePt t="41200" x="6983413" y="3473450"/>
          <p14:tracePt t="41232" x="6983413" y="3446463"/>
          <p14:tracePt t="41273" x="6983413" y="3419475"/>
          <p14:tracePt t="41305" x="7000875" y="3375025"/>
          <p14:tracePt t="41343" x="7037388" y="3340100"/>
          <p14:tracePt t="41367" x="7062788" y="3330575"/>
          <p14:tracePt t="41399" x="7116763" y="3303588"/>
          <p14:tracePt t="41433" x="7197725" y="3303588"/>
          <p14:tracePt t="41463" x="7232650" y="3303588"/>
          <p14:tracePt t="41499" x="7323138" y="3322638"/>
          <p14:tracePt t="41528" x="7348538" y="3340100"/>
          <p14:tracePt t="41570" x="7375525" y="3340100"/>
          <p14:tracePt t="41586" x="7412038" y="3340100"/>
          <p14:tracePt t="41623" x="7483475" y="3303588"/>
          <p14:tracePt t="41651" x="7510463" y="3286125"/>
          <p14:tracePt t="41682" x="7589838" y="3268663"/>
          <p14:tracePt t="41710" x="7759700" y="3241675"/>
          <p14:tracePt t="41748" x="8062913" y="3241675"/>
          <p14:tracePt t="41778" x="8089900" y="3241675"/>
          <p14:tracePt t="41808" x="8099425" y="3241675"/>
          <p14:tracePt t="41977" x="8045450" y="3232150"/>
          <p14:tracePt t="42014" x="7947025" y="3205163"/>
          <p14:tracePt t="42043" x="7848600" y="3205163"/>
          <p14:tracePt t="42074" x="7769225" y="3205163"/>
          <p14:tracePt t="42089" x="7705725" y="3224213"/>
          <p14:tracePt t="42120" x="7608888" y="3251200"/>
          <p14:tracePt t="42151" x="7562850" y="3268663"/>
          <p14:tracePt t="42181" x="7537450" y="3295650"/>
          <p14:tracePt t="42218" x="7537450" y="3394075"/>
          <p14:tracePt t="42249" x="7545388" y="3482975"/>
          <p14:tracePt t="42277" x="7581900" y="3544888"/>
          <p14:tracePt t="42308" x="7634288" y="3589338"/>
          <p14:tracePt t="42337" x="7670800" y="3616325"/>
          <p14:tracePt t="42372" x="7786688" y="3633788"/>
          <p14:tracePt t="42403" x="7920038" y="3652838"/>
          <p14:tracePt t="42436" x="8010525" y="3652838"/>
          <p14:tracePt t="42465" x="8116888" y="3633788"/>
          <p14:tracePt t="42493" x="8170863" y="3589338"/>
          <p14:tracePt t="42528" x="8188325" y="3482975"/>
          <p14:tracePt t="42557" x="8188325" y="3411538"/>
          <p14:tracePt t="42592" x="8134350" y="3367088"/>
          <p14:tracePt t="42621" x="8099425" y="3357563"/>
          <p14:tracePt t="42653" x="8001000" y="3348038"/>
          <p14:tracePt t="42684" x="7894638" y="3348038"/>
          <p14:tracePt t="42714" x="7796213" y="3348038"/>
          <p14:tracePt t="42744" x="7759700" y="3367088"/>
          <p14:tracePt t="42773" x="7697788" y="3394075"/>
          <p14:tracePt t="42810" x="7643813" y="3429000"/>
          <p14:tracePt t="42840" x="7626350" y="3455988"/>
          <p14:tracePt t="42856" x="7616825" y="3473450"/>
          <p14:tracePt t="42887" x="7616825" y="3509963"/>
          <p14:tracePt t="42917" x="7616825" y="3544888"/>
          <p14:tracePt t="42949" x="7661275" y="3598863"/>
          <p14:tracePt t="42978" x="7742238" y="3633788"/>
          <p14:tracePt t="43010" x="7831138" y="3633788"/>
          <p14:tracePt t="43045" x="7894638" y="3625850"/>
          <p14:tracePt t="43074" x="7966075" y="3608388"/>
          <p14:tracePt t="43091" x="7991475" y="3589338"/>
          <p14:tracePt t="43122" x="8045450" y="3536950"/>
          <p14:tracePt t="43154" x="8089900" y="3455988"/>
          <p14:tracePt t="43184" x="8099425" y="3402013"/>
          <p14:tracePt t="43213" x="8099425" y="3340100"/>
          <p14:tracePt t="43244" x="8062913" y="3303588"/>
          <p14:tracePt t="43274" x="8001000" y="3286125"/>
          <p14:tracePt t="43310" x="7947025" y="3286125"/>
          <p14:tracePt t="43337" x="7902575" y="3286125"/>
          <p14:tracePt t="43367" x="7867650" y="3286125"/>
          <p14:tracePt t="43403" x="7804150" y="3286125"/>
          <p14:tracePt t="43433" x="7751763" y="3286125"/>
          <p14:tracePt t="43463" x="7715250" y="3303588"/>
          <p14:tracePt t="43494" x="7688263" y="3322638"/>
          <p14:tracePt t="43525" x="7661275" y="3330575"/>
          <p14:tracePt t="43556" x="7643813" y="3348038"/>
          <p14:tracePt t="43586" x="7643813" y="3402013"/>
          <p14:tracePt t="43623" x="7643813" y="3429000"/>
          <p14:tracePt t="43654" x="7643813" y="3465513"/>
          <p14:tracePt t="43682" x="7643813" y="3490913"/>
          <p14:tracePt t="43711" x="7643813" y="3509963"/>
          <p14:tracePt t="43748" x="7661275" y="3527425"/>
          <p14:tracePt t="43790" x="7680325" y="3536950"/>
          <p14:tracePt t="43826" x="7688263" y="3536950"/>
          <p14:tracePt t="43856" x="7697788" y="3544888"/>
          <p14:tracePt t="43920" x="7705725" y="3554413"/>
          <p14:tracePt t="43948" x="7742238" y="3571875"/>
          <p14:tracePt t="43977" x="7804150" y="3608388"/>
          <p14:tracePt t="44013" x="7947025" y="3643313"/>
          <p14:tracePt t="44044" x="8089900" y="3643313"/>
          <p14:tracePt t="44075" x="8161338" y="3643313"/>
          <p14:tracePt t="44090" x="8188325" y="3633788"/>
          <p14:tracePt t="44123" x="8215313" y="3616325"/>
          <p14:tracePt t="44151" x="8215313" y="3598863"/>
          <p14:tracePt t="44181" x="8215313" y="3536950"/>
          <p14:tracePt t="44217" x="8180388" y="3446463"/>
          <p14:tracePt t="44249" x="8134350" y="3402013"/>
          <p14:tracePt t="44265" x="8099425" y="3375025"/>
          <p14:tracePt t="44296" x="8054975" y="3357563"/>
          <p14:tracePt t="44325" x="7983538" y="3348038"/>
          <p14:tracePt t="44357" x="7920038" y="3348038"/>
          <p14:tracePt t="44389" x="7885113" y="3348038"/>
          <p14:tracePt t="44420" x="7858125" y="3348038"/>
          <p14:tracePt t="44449" x="7831138" y="3348038"/>
          <p14:tracePt t="44463" x="7823200" y="3348038"/>
          <p14:tracePt t="44499" x="7804150" y="3357563"/>
          <p14:tracePt t="44543" x="7796213" y="3357563"/>
          <p14:tracePt t="44575" x="7786688" y="3367088"/>
          <p14:tracePt t="46259" x="7759700" y="3375025"/>
          <p14:tracePt t="47371" x="7742238" y="3384550"/>
          <p14:tracePt t="47402" x="7724775" y="3402013"/>
          <p14:tracePt t="47432" x="7705725" y="3402013"/>
          <p14:tracePt t="47764" x="7661275" y="3411538"/>
          <p14:tracePt t="47795" x="7634288" y="3411538"/>
          <p14:tracePt t="47839" x="7599363" y="3411538"/>
          <p14:tracePt t="47870" x="7277100" y="3322638"/>
          <p14:tracePt t="47906" x="6769100" y="3133725"/>
          <p14:tracePt t="47938" x="6608763" y="3054350"/>
          <p14:tracePt t="47953" x="6608763" y="3044825"/>
          <p14:tracePt t="47984" x="6581775" y="3044825"/>
          <p14:tracePt t="48014" x="6581775" y="3036888"/>
          <p14:tracePt t="48072" x="6572250" y="3027363"/>
          <p14:tracePt t="48119" x="6732588" y="2955925"/>
          <p14:tracePt t="48155" x="7616825" y="2598738"/>
          <p14:tracePt t="48185" x="7991475" y="2446338"/>
          <p14:tracePt t="48216" x="8081963" y="2384425"/>
          <p14:tracePt t="48827" x="8081963" y="2374900"/>
          <p14:tracePt t="49201" x="8116888" y="2303463"/>
          <p14:tracePt t="49229" x="8348663" y="2017713"/>
          <p14:tracePt t="49260" x="8474075" y="1822450"/>
          <p14:tracePt t="49295" x="8528050" y="1697038"/>
          <p14:tracePt t="49326" x="8528050" y="1660525"/>
          <p14:tracePt t="49355" x="8545513" y="1625600"/>
          <p14:tracePt t="49386" x="8555038" y="1589088"/>
          <p14:tracePt t="49422" x="8582025" y="1527175"/>
          <p14:tracePt t="49452" x="8589963" y="1482725"/>
          <p14:tracePt t="49483" x="8599488" y="1438275"/>
          <p14:tracePt t="49512" x="8609013" y="1401763"/>
          <p14:tracePt t="49543" x="8609013" y="1384300"/>
          <p14:tracePt t="49780" x="8609013" y="1374775"/>
          <p14:tracePt t="51326" x="8616950" y="1393825"/>
          <p14:tracePt t="51357" x="8616950" y="1509713"/>
          <p14:tracePt t="51392" x="8616950" y="1608138"/>
          <p14:tracePt t="51420" x="8555038" y="1697038"/>
          <p14:tracePt t="51449" x="8491538" y="1741488"/>
          <p14:tracePt t="51480" x="8420100" y="1776413"/>
          <p14:tracePt t="51511" x="8340725" y="1785938"/>
          <p14:tracePt t="51548" x="8277225" y="1795463"/>
          <p14:tracePt t="51578" x="8269288" y="1795463"/>
          <p14:tracePt t="51594" x="8259763" y="1795463"/>
          <p14:tracePt t="51747" x="8412163" y="1724025"/>
          <p14:tracePt t="51778" x="8537575" y="1643063"/>
          <p14:tracePt t="51808" x="8705850" y="1473200"/>
          <p14:tracePt t="51844" x="8751888" y="1339850"/>
          <p14:tracePt t="51876" x="8751888" y="1312863"/>
          <p14:tracePt t="51919" x="8751888" y="1303338"/>
          <p14:tracePt t="51950" x="8724900" y="1303338"/>
          <p14:tracePt t="51985" x="8715375" y="1303338"/>
          <p14:tracePt t="52125" x="8688388" y="1428750"/>
          <p14:tracePt t="52155" x="8634413" y="1608138"/>
          <p14:tracePt t="52170" x="8609013" y="1643063"/>
          <p14:tracePt t="52201" x="8562975" y="1724025"/>
          <p14:tracePt t="52231" x="8518525" y="1741488"/>
          <p14:tracePt t="52264" x="8456613" y="1768475"/>
          <p14:tracePt t="52300" x="8394700" y="1768475"/>
          <p14:tracePt t="52328" x="8358188" y="1768475"/>
          <p14:tracePt t="52361" x="8340725" y="1768475"/>
          <p14:tracePt t="52609" x="8331200" y="1768475"/>
          <p14:tracePt t="52999" x="8313738" y="1768475"/>
        </p14:tracePtLst>
      </p14:laserTrace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Session 2</a:t>
            </a:r>
          </a:p>
        </p:txBody>
      </p:sp>
      <p:sp>
        <p:nvSpPr>
          <p:cNvPr id="61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5A0526-8DA6-4EA4-B049-4717BAA0A26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r>
              <a:rPr lang="en-US" altLang="pt-BR" sz="2000" b="1" dirty="0" smtClean="0"/>
              <a:t>2. </a:t>
            </a:r>
            <a:r>
              <a:rPr lang="en-US" altLang="pt-BR" sz="2000" b="1" dirty="0" err="1" smtClean="0"/>
              <a:t>Métodos</a:t>
            </a:r>
            <a:r>
              <a:rPr lang="en-US" altLang="pt-BR" sz="2000" b="1" dirty="0" smtClean="0"/>
              <a:t> de Shrinkage (Cap 13)</a:t>
            </a:r>
          </a:p>
        </p:txBody>
      </p:sp>
      <p:sp>
        <p:nvSpPr>
          <p:cNvPr id="7" name="Título 2"/>
          <p:cNvSpPr txBox="1">
            <a:spLocks/>
          </p:cNvSpPr>
          <p:nvPr/>
        </p:nvSpPr>
        <p:spPr bwMode="auto">
          <a:xfrm>
            <a:off x="611560" y="1206302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pt-BR" sz="2800" b="1" dirty="0" err="1" smtClean="0"/>
              <a:t>Exemplo</a:t>
            </a:r>
            <a:r>
              <a:rPr lang="en-US" altLang="pt-BR" sz="2800" b="1" dirty="0" smtClean="0"/>
              <a:t>: </a:t>
            </a:r>
            <a:r>
              <a:rPr lang="pt-BR" altLang="pt-BR" sz="2800" dirty="0" err="1" smtClean="0"/>
              <a:t>Gusto</a:t>
            </a:r>
            <a:r>
              <a:rPr lang="pt-BR" altLang="pt-BR" sz="2800" dirty="0" smtClean="0"/>
              <a:t>-I </a:t>
            </a:r>
            <a:r>
              <a:rPr lang="pt-BR" altLang="pt-BR" sz="2800" dirty="0"/>
              <a:t>para predição de mortalidade em 30 dias após infarto.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pt-BR" sz="2800" b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920" y="2348880"/>
            <a:ext cx="6940781" cy="3168352"/>
          </a:xfrm>
          <a:prstGeom prst="rect">
            <a:avLst/>
          </a:prstGeom>
        </p:spPr>
      </p:pic>
      <p:sp>
        <p:nvSpPr>
          <p:cNvPr id="9" name="Espaço Reservado para Data 3"/>
          <p:cNvSpPr txBox="1">
            <a:spLocks/>
          </p:cNvSpPr>
          <p:nvPr/>
        </p:nvSpPr>
        <p:spPr>
          <a:xfrm>
            <a:off x="467544" y="6381328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mtClean="0"/>
              <a:t>2015</a:t>
            </a:r>
            <a:endParaRPr lang="pt-BR" dirty="0"/>
          </a:p>
        </p:txBody>
      </p:sp>
      <p:sp>
        <p:nvSpPr>
          <p:cNvPr id="10" name="Espaço Reservado para Rodapé 4"/>
          <p:cNvSpPr txBox="1">
            <a:spLocks/>
          </p:cNvSpPr>
          <p:nvPr/>
        </p:nvSpPr>
        <p:spPr>
          <a:xfrm>
            <a:off x="3134544" y="6381328"/>
            <a:ext cx="2895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dirty="0" smtClean="0"/>
              <a:t>Sessão 19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5413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4035" x="847725" y="4973638"/>
          <p14:tracePt t="4627" x="874713" y="4973638"/>
          <p14:tracePt t="4635" x="955675" y="4929188"/>
          <p14:tracePt t="4644" x="1044575" y="4875213"/>
          <p14:tracePt t="4661" x="1241425" y="4724400"/>
          <p14:tracePt t="4678" x="1697038" y="4518025"/>
          <p14:tracePt t="4694" x="2170113" y="4330700"/>
          <p14:tracePt t="4711" x="2393950" y="4268788"/>
          <p14:tracePt t="4728" x="2473325" y="4251325"/>
          <p14:tracePt t="4744" x="2490788" y="4232275"/>
          <p14:tracePt t="4761" x="2500313" y="4224338"/>
          <p14:tracePt t="4778" x="2517775" y="4205288"/>
          <p14:tracePt t="4795" x="2536825" y="4187825"/>
          <p14:tracePt t="4813" x="2544763" y="4170363"/>
          <p14:tracePt t="4828" x="2554288" y="4170363"/>
          <p14:tracePt t="5812" x="2554288" y="4160838"/>
          <p14:tracePt t="8156" x="2554288" y="4152900"/>
          <p14:tracePt t="9117" x="2536825" y="4143375"/>
          <p14:tracePt t="9149" x="2527300" y="4143375"/>
          <p14:tracePt t="9189" x="2517775" y="4143375"/>
          <p14:tracePt t="9389" x="2517775" y="4133850"/>
          <p14:tracePt t="9405" x="2517775" y="4116388"/>
          <p14:tracePt t="9413" x="2517775" y="4108450"/>
          <p14:tracePt t="9424" x="2527300" y="4089400"/>
          <p14:tracePt t="9441" x="2571750" y="4054475"/>
          <p14:tracePt t="9457" x="2598738" y="4017963"/>
          <p14:tracePt t="9474" x="2633663" y="3956050"/>
          <p14:tracePt t="9491" x="2687638" y="3857625"/>
          <p14:tracePt t="9508" x="2884488" y="3482975"/>
          <p14:tracePt t="9525" x="3313113" y="2894013"/>
          <p14:tracePt t="9541" x="3473450" y="2697163"/>
          <p14:tracePt t="9558" x="3571875" y="2571750"/>
          <p14:tracePt t="9575" x="3660775" y="2446338"/>
          <p14:tracePt t="9591" x="3705225" y="2339975"/>
          <p14:tracePt t="9608" x="3751263" y="2286000"/>
          <p14:tracePt t="9625" x="3786188" y="2232025"/>
          <p14:tracePt t="9641" x="3813175" y="2197100"/>
          <p14:tracePt t="9658" x="3813175" y="2187575"/>
          <p14:tracePt t="9749" x="3822700" y="2187575"/>
          <p14:tracePt t="19000" x="3795713" y="2214563"/>
          <p14:tracePt t="19008" x="3724275" y="2303463"/>
          <p14:tracePt t="19017" x="3643313" y="2411413"/>
          <p14:tracePt t="19034" x="3500438" y="2616200"/>
          <p14:tracePt t="19050" x="3348038" y="2822575"/>
          <p14:tracePt t="19067" x="3232150" y="2973388"/>
          <p14:tracePt t="19084" x="3116263" y="3098800"/>
          <p14:tracePt t="19101" x="3009900" y="3187700"/>
          <p14:tracePt t="19118" x="2901950" y="3286125"/>
          <p14:tracePt t="19134" x="2786063" y="3375025"/>
          <p14:tracePt t="19151" x="2643188" y="3455988"/>
          <p14:tracePt t="19168" x="2482850" y="3509963"/>
          <p14:tracePt t="19185" x="2393950" y="3536950"/>
          <p14:tracePt t="19201" x="2347913" y="3544888"/>
          <p14:tracePt t="19235" x="2330450" y="3544888"/>
          <p14:tracePt t="19251" x="2322513" y="3554413"/>
          <p14:tracePt t="19268" x="2303463" y="3554413"/>
          <p14:tracePt t="19285" x="2276475" y="3562350"/>
          <p14:tracePt t="19301" x="2268538" y="3562350"/>
          <p14:tracePt t="19318" x="2259013" y="3562350"/>
          <p14:tracePt t="19335" x="2251075" y="3562350"/>
          <p14:tracePt t="19352" x="2214563" y="3562350"/>
          <p14:tracePt t="19369" x="2152650" y="3581400"/>
          <p14:tracePt t="19385" x="2116138" y="3581400"/>
          <p14:tracePt t="19402" x="2071688" y="3581400"/>
          <p14:tracePt t="19418" x="2044700" y="3598863"/>
          <p14:tracePt t="19481" x="2027238" y="3598863"/>
          <p14:tracePt t="19488" x="2009775" y="3598863"/>
          <p14:tracePt t="19502" x="1973263" y="3581400"/>
          <p14:tracePt t="19519" x="1847850" y="3527425"/>
          <p14:tracePt t="19536" x="1731963" y="3473450"/>
          <p14:tracePt t="19552" x="1608138" y="3411538"/>
          <p14:tracePt t="19569" x="1554163" y="3384550"/>
          <p14:tracePt t="19586" x="1527175" y="3357563"/>
          <p14:tracePt t="19602" x="1500188" y="3348038"/>
          <p14:tracePt t="19619" x="1482725" y="3330575"/>
          <p14:tracePt t="19636" x="1473200" y="3330575"/>
          <p14:tracePt t="19653" x="1465263" y="3330575"/>
          <p14:tracePt t="19669" x="1455738" y="3330575"/>
          <p14:tracePt t="19686" x="1438275" y="3330575"/>
          <p14:tracePt t="19702" x="1411288" y="3330575"/>
          <p14:tracePt t="19719" x="1401763" y="3330575"/>
          <p14:tracePt t="19737" x="1384300" y="3330575"/>
          <p14:tracePt t="19753" x="1374775" y="3330575"/>
          <p14:tracePt t="19786" x="1357313" y="3340100"/>
          <p14:tracePt t="19802" x="1357313" y="3367088"/>
          <p14:tracePt t="19820" x="1322388" y="3419475"/>
          <p14:tracePt t="19836" x="1312863" y="3465513"/>
          <p14:tracePt t="19853" x="1285875" y="3527425"/>
          <p14:tracePt t="19870" x="1276350" y="3571875"/>
          <p14:tracePt t="19872" x="1276350" y="3598863"/>
          <p14:tracePt t="19887" x="1276350" y="3625850"/>
          <p14:tracePt t="19903" x="1258888" y="3679825"/>
          <p14:tracePt t="19920" x="1250950" y="3768725"/>
          <p14:tracePt t="19937" x="1241425" y="3813175"/>
          <p14:tracePt t="19953" x="1231900" y="3848100"/>
          <p14:tracePt t="19971" x="1223963" y="3875088"/>
          <p14:tracePt t="19987" x="1214438" y="3894138"/>
          <p14:tracePt t="20003" x="1214438" y="3919538"/>
          <p14:tracePt t="20020" x="1196975" y="3946525"/>
          <p14:tracePt t="20037" x="1187450" y="3990975"/>
          <p14:tracePt t="20053" x="1179513" y="4054475"/>
          <p14:tracePt t="20070" x="1160463" y="4098925"/>
          <p14:tracePt t="20088" x="1152525" y="4133850"/>
          <p14:tracePt t="20104" x="1133475" y="4179888"/>
          <p14:tracePt t="20121" x="1125538" y="4214813"/>
          <p14:tracePt t="20137" x="1116013" y="4241800"/>
          <p14:tracePt t="20154" x="1116013" y="4251325"/>
          <p14:tracePt t="20170" x="1116013" y="4276725"/>
          <p14:tracePt t="20203" x="1116013" y="4286250"/>
          <p14:tracePt t="20221" x="1116013" y="4295775"/>
          <p14:tracePt t="20441" x="1116013" y="4286250"/>
          <p14:tracePt t="20457" x="1116013" y="4276725"/>
          <p14:tracePt t="20465" x="1116013" y="4259263"/>
          <p14:tracePt t="20481" x="1116013" y="4241800"/>
          <p14:tracePt t="20489" x="1116013" y="4224338"/>
          <p14:tracePt t="20505" x="1116013" y="4205288"/>
          <p14:tracePt t="20522" x="1116013" y="4187825"/>
          <p14:tracePt t="20538" x="1125538" y="4152900"/>
          <p14:tracePt t="20555" x="1125538" y="4143375"/>
          <p14:tracePt t="20572" x="1133475" y="4108450"/>
          <p14:tracePt t="20588" x="1152525" y="4081463"/>
          <p14:tracePt t="20605" x="1160463" y="4054475"/>
          <p14:tracePt t="20622" x="1169988" y="4044950"/>
          <p14:tracePt t="20639" x="1169988" y="4027488"/>
          <p14:tracePt t="20655" x="1169988" y="4010025"/>
          <p14:tracePt t="20672" x="1187450" y="4000500"/>
          <p14:tracePt t="20689" x="1196975" y="3965575"/>
          <p14:tracePt t="20706" x="1214438" y="3938588"/>
          <p14:tracePt t="20722" x="1223963" y="3919538"/>
          <p14:tracePt t="20739" x="1223963" y="3911600"/>
          <p14:tracePt t="20755" x="1231900" y="3894138"/>
          <p14:tracePt t="20789" x="1241425" y="3884613"/>
          <p14:tracePt t="21057" x="1241425" y="3875088"/>
          <p14:tracePt t="21065" x="1250950" y="3867150"/>
          <p14:tracePt t="21233" x="1250950" y="3857625"/>
          <p14:tracePt t="21241" x="1250950" y="3848100"/>
          <p14:tracePt t="21249" x="1250950" y="3840163"/>
          <p14:tracePt t="21265" x="1258888" y="3840163"/>
          <p14:tracePt t="21281" x="1258888" y="3830638"/>
          <p14:tracePt t="21290" x="1258888" y="3822700"/>
          <p14:tracePt t="21307" x="1258888" y="3813175"/>
          <p14:tracePt t="21324" x="1268413" y="3813175"/>
          <p14:tracePt t="21537" x="1276350" y="3813175"/>
          <p14:tracePt t="21545" x="1285875" y="3813175"/>
          <p14:tracePt t="21557" x="1295400" y="3813175"/>
          <p14:tracePt t="21574" x="1330325" y="3813175"/>
          <p14:tracePt t="21591" x="1366838" y="3822700"/>
          <p14:tracePt t="21608" x="1401763" y="3830638"/>
          <p14:tracePt t="21624" x="1428750" y="3840163"/>
          <p14:tracePt t="21641" x="1482725" y="3840163"/>
          <p14:tracePt t="21658" x="1500188" y="3840163"/>
          <p14:tracePt t="21675" x="1517650" y="3840163"/>
          <p14:tracePt t="21691" x="1536700" y="3840163"/>
          <p14:tracePt t="21708" x="1562100" y="3840163"/>
          <p14:tracePt t="21725" x="1571625" y="3840163"/>
          <p14:tracePt t="21741" x="1581150" y="3830638"/>
          <p14:tracePt t="21758" x="1589088" y="3822700"/>
          <p14:tracePt t="21775" x="1589088" y="3803650"/>
          <p14:tracePt t="21791" x="1589088" y="3795713"/>
          <p14:tracePt t="21808" x="1589088" y="3786188"/>
          <p14:tracePt t="21825" x="1589088" y="3751263"/>
          <p14:tracePt t="21842" x="1589088" y="3741738"/>
          <p14:tracePt t="21875" x="1589088" y="3732213"/>
          <p14:tracePt t="21892" x="1589088" y="3714750"/>
          <p14:tracePt t="21929" x="1589088" y="3697288"/>
          <p14:tracePt t="22106" x="1589088" y="3687763"/>
          <p14:tracePt t="22122" x="1598613" y="3679825"/>
          <p14:tracePt t="22137" x="1608138" y="3679825"/>
          <p14:tracePt t="22145" x="1616075" y="3679825"/>
          <p14:tracePt t="22159" x="1625600" y="3679825"/>
          <p14:tracePt t="22176" x="1643063" y="3679825"/>
          <p14:tracePt t="22193" x="1652588" y="3670300"/>
          <p14:tracePt t="22210" x="1670050" y="3670300"/>
          <p14:tracePt t="22227" x="1687513" y="3660775"/>
          <p14:tracePt t="22243" x="1697038" y="3652838"/>
          <p14:tracePt t="22276" x="1714500" y="3652838"/>
          <p14:tracePt t="22293" x="1724025" y="3652838"/>
          <p14:tracePt t="22310" x="1731963" y="3643313"/>
          <p14:tracePt t="22434" x="1741488" y="3643313"/>
          <p14:tracePt t="22459" x="1751013" y="3643313"/>
          <p14:tracePt t="22482" x="1758950" y="3643313"/>
          <p14:tracePt t="22553" x="1776413" y="3643313"/>
          <p14:tracePt t="22625" x="1776413" y="3633788"/>
          <p14:tracePt t="22650" x="1776413" y="3616325"/>
          <p14:tracePt t="22666" x="1776413" y="3608388"/>
          <p14:tracePt t="22674" x="1776413" y="3598863"/>
          <p14:tracePt t="22682" x="1776413" y="3589338"/>
          <p14:tracePt t="22694" x="1776413" y="3581400"/>
          <p14:tracePt t="22711" x="1776413" y="3562350"/>
          <p14:tracePt t="22727" x="1768475" y="3554413"/>
          <p14:tracePt t="22744" x="1758950" y="3536950"/>
          <p14:tracePt t="22761" x="1751013" y="3517900"/>
          <p14:tracePt t="22778" x="1714500" y="3490913"/>
          <p14:tracePt t="22794" x="1714500" y="3482975"/>
          <p14:tracePt t="22811" x="1704975" y="3473450"/>
          <p14:tracePt t="22828" x="1704975" y="3465513"/>
          <p14:tracePt t="22861" x="1687513" y="3455988"/>
          <p14:tracePt t="23042" x="1687513" y="3465513"/>
          <p14:tracePt t="23050" x="1697038" y="3473450"/>
          <p14:tracePt t="23066" x="1697038" y="3482975"/>
          <p14:tracePt t="23078" x="1697038" y="3490913"/>
          <p14:tracePt t="23095" x="1697038" y="3544888"/>
          <p14:tracePt t="23111" x="1697038" y="3562350"/>
          <p14:tracePt t="23129" x="1704975" y="3581400"/>
          <p14:tracePt t="23145" x="1714500" y="3589338"/>
          <p14:tracePt t="23162" x="1724025" y="3598863"/>
          <p14:tracePt t="23179" x="1731963" y="3608388"/>
          <p14:tracePt t="23196" x="1731963" y="3616325"/>
          <p14:tracePt t="23212" x="1731963" y="3633788"/>
          <p14:tracePt t="23229" x="1741488" y="3643313"/>
          <p14:tracePt t="23245" x="1751013" y="3652838"/>
          <p14:tracePt t="23279" x="1758950" y="3660775"/>
          <p14:tracePt t="23306" x="1768475" y="3670300"/>
          <p14:tracePt t="23314" x="1776413" y="3687763"/>
          <p14:tracePt t="23331" x="1776413" y="3697288"/>
          <p14:tracePt t="23346" x="1776413" y="3724275"/>
          <p14:tracePt t="23363" x="1785938" y="3741738"/>
          <p14:tracePt t="23379" x="1785938" y="3751263"/>
          <p14:tracePt t="23396" x="1785938" y="3768725"/>
          <p14:tracePt t="23442" x="1785938" y="3776663"/>
          <p14:tracePt t="23610" x="1785938" y="3795713"/>
          <p14:tracePt t="23659" x="1785938" y="3803650"/>
          <p14:tracePt t="23962" x="1803400" y="3813175"/>
          <p14:tracePt t="24042" x="1812925" y="3822700"/>
          <p14:tracePt t="24106" x="1822450" y="3830638"/>
          <p14:tracePt t="24130" x="1830388" y="3830638"/>
          <p14:tracePt t="24218" x="1839913" y="3840163"/>
          <p14:tracePt t="25114" x="1839913" y="3848100"/>
          <p14:tracePt t="25291" x="1839913" y="3857625"/>
          <p14:tracePt t="25402" x="1839913" y="3867150"/>
          <p14:tracePt t="25435" x="1830388" y="3875088"/>
          <p14:tracePt t="25483" x="1822450" y="3894138"/>
          <p14:tracePt t="25498" x="1812925" y="3911600"/>
          <p14:tracePt t="25515" x="1803400" y="3911600"/>
          <p14:tracePt t="25539" x="1803400" y="3919538"/>
          <p14:tracePt t="25547" x="1795463" y="3929063"/>
          <p14:tracePt t="25587" x="1785938" y="3946525"/>
          <p14:tracePt t="25603" x="1768475" y="3965575"/>
          <p14:tracePt t="25611" x="1768475" y="3973513"/>
          <p14:tracePt t="25620" x="1758950" y="3973513"/>
          <p14:tracePt t="25636" x="1741488" y="3990975"/>
          <p14:tracePt t="25652" x="1714500" y="4010025"/>
          <p14:tracePt t="25669" x="1697038" y="4027488"/>
          <p14:tracePt t="25686" x="1660525" y="4037013"/>
          <p14:tracePt t="25703" x="1643063" y="4054475"/>
          <p14:tracePt t="25719" x="1633538" y="4062413"/>
          <p14:tracePt t="25736" x="1608138" y="4081463"/>
          <p14:tracePt t="25753" x="1598613" y="4089400"/>
          <p14:tracePt t="25769" x="1589088" y="4098925"/>
          <p14:tracePt t="25786" x="1581150" y="4116388"/>
          <p14:tracePt t="25802" x="1571625" y="4133850"/>
          <p14:tracePt t="25827" x="1562100" y="4143375"/>
          <p14:tracePt t="25851" x="1562100" y="4152900"/>
          <p14:tracePt t="25859" x="1562100" y="4160838"/>
          <p14:tracePt t="25875" x="1562100" y="4187825"/>
          <p14:tracePt t="25891" x="1562100" y="4197350"/>
          <p14:tracePt t="25903" x="1562100" y="4214813"/>
          <p14:tracePt t="25920" x="1562100" y="4259263"/>
          <p14:tracePt t="25937" x="1562100" y="4295775"/>
          <p14:tracePt t="25953" x="1562100" y="4348163"/>
          <p14:tracePt t="25970" x="1598613" y="4438650"/>
          <p14:tracePt t="25987" x="1652588" y="4527550"/>
          <p14:tracePt t="26003" x="1660525" y="4554538"/>
          <p14:tracePt t="26021" x="1687513" y="4581525"/>
          <p14:tracePt t="26037" x="1697038" y="4589463"/>
          <p14:tracePt t="26053" x="1714500" y="4616450"/>
          <p14:tracePt t="26115" x="1731963" y="4616450"/>
          <p14:tracePt t="26139" x="1741488" y="4616450"/>
          <p14:tracePt t="26155" x="1758950" y="4633913"/>
          <p14:tracePt t="26171" x="1768475" y="4643438"/>
          <p14:tracePt t="26187" x="1776413" y="4652963"/>
          <p14:tracePt t="26211" x="1795463" y="4652963"/>
          <p14:tracePt t="26235" x="1803400" y="4652963"/>
          <p14:tracePt t="26267" x="1822450" y="4652963"/>
          <p14:tracePt t="26299" x="1830388" y="4652963"/>
          <p14:tracePt t="26355" x="1839913" y="4652963"/>
          <p14:tracePt t="26363" x="1839913" y="4643438"/>
          <p14:tracePt t="26372" x="1847850" y="4643438"/>
          <p14:tracePt t="26388" x="1857375" y="4633913"/>
          <p14:tracePt t="26404" x="1857375" y="4625975"/>
          <p14:tracePt t="26421" x="1857375" y="4616450"/>
          <p14:tracePt t="26438" x="1857375" y="4608513"/>
          <p14:tracePt t="26454" x="1857375" y="4598988"/>
          <p14:tracePt t="26475" x="1857375" y="4581525"/>
          <p14:tracePt t="26488" x="1847850" y="4581525"/>
          <p14:tracePt t="26505" x="1839913" y="4572000"/>
          <p14:tracePt t="26522" x="1812925" y="4554538"/>
          <p14:tracePt t="26538" x="1812925" y="4545013"/>
          <p14:tracePt t="26555" x="1785938" y="4527550"/>
          <p14:tracePt t="26571" x="1758950" y="4510088"/>
          <p14:tracePt t="26589" x="1741488" y="4500563"/>
          <p14:tracePt t="26605" x="1724025" y="4483100"/>
          <p14:tracePt t="26622" x="1704975" y="4473575"/>
          <p14:tracePt t="26639" x="1679575" y="4465638"/>
          <p14:tracePt t="26655" x="1643063" y="4446588"/>
          <p14:tracePt t="26672" x="1625600" y="4446588"/>
          <p14:tracePt t="26688" x="1608138" y="4446588"/>
          <p14:tracePt t="26705" x="1589088" y="4438650"/>
          <p14:tracePt t="26722" x="1562100" y="4438650"/>
          <p14:tracePt t="26739" x="1536700" y="4438650"/>
          <p14:tracePt t="26755" x="1500188" y="4438650"/>
          <p14:tracePt t="26772" x="1473200" y="4438650"/>
          <p14:tracePt t="26789" x="1455738" y="4438650"/>
          <p14:tracePt t="26805" x="1438275" y="4438650"/>
          <p14:tracePt t="26822" x="1428750" y="4438650"/>
          <p14:tracePt t="26839" x="1411288" y="4438650"/>
          <p14:tracePt t="26873" x="1393825" y="4438650"/>
          <p14:tracePt t="26875" x="1384300" y="4438650"/>
          <p14:tracePt t="26891" x="1366838" y="4438650"/>
          <p14:tracePt t="26906" x="1357313" y="4438650"/>
          <p14:tracePt t="26923" x="1347788" y="4456113"/>
          <p14:tracePt t="26939" x="1339850" y="4465638"/>
          <p14:tracePt t="26956" x="1339850" y="4473575"/>
          <p14:tracePt t="26973" x="1339850" y="4483100"/>
          <p14:tracePt t="26990" x="1339850" y="4491038"/>
          <p14:tracePt t="27006" x="1339850" y="4500563"/>
          <p14:tracePt t="27023" x="1339850" y="4518025"/>
          <p14:tracePt t="27040" x="1339850" y="4527550"/>
          <p14:tracePt t="27056" x="1347788" y="4537075"/>
          <p14:tracePt t="27073" x="1366838" y="4537075"/>
          <p14:tracePt t="27090" x="1393825" y="4537075"/>
          <p14:tracePt t="27123" x="1438275" y="4554538"/>
          <p14:tracePt t="27140" x="1473200" y="4554538"/>
          <p14:tracePt t="27157" x="1509713" y="4554538"/>
          <p14:tracePt t="27173" x="1544638" y="4554538"/>
          <p14:tracePt t="27190" x="1581150" y="4554538"/>
          <p14:tracePt t="27206" x="1598613" y="4554538"/>
          <p14:tracePt t="27224" x="1625600" y="4554538"/>
          <p14:tracePt t="27240" x="1643063" y="4554538"/>
          <p14:tracePt t="27276" x="1652588" y="4545013"/>
          <p14:tracePt t="27290" x="1652588" y="4537075"/>
          <p14:tracePt t="27307" x="1652588" y="4518025"/>
          <p14:tracePt t="27324" x="1652588" y="4500563"/>
          <p14:tracePt t="27340" x="1643063" y="4491038"/>
          <p14:tracePt t="27357" x="1633538" y="4491038"/>
          <p14:tracePt t="27374" x="1625600" y="4473575"/>
          <p14:tracePt t="27390" x="1608138" y="4473575"/>
          <p14:tracePt t="27424" x="1598613" y="4465638"/>
          <p14:tracePt t="27440" x="1589088" y="4465638"/>
          <p14:tracePt t="27457" x="1581150" y="4465638"/>
          <p14:tracePt t="27474" x="1571625" y="4465638"/>
          <p14:tracePt t="27491" x="1554163" y="4446588"/>
          <p14:tracePt t="27507" x="1544638" y="4446588"/>
          <p14:tracePt t="27525" x="1527175" y="4446588"/>
          <p14:tracePt t="27541" x="1517650" y="4446588"/>
          <p14:tracePt t="27563" x="1509713" y="4446588"/>
          <p14:tracePt t="27574" x="1500188" y="4446588"/>
          <p14:tracePt t="27591" x="1490663" y="4446588"/>
          <p14:tracePt t="27608" x="1473200" y="4446588"/>
          <p14:tracePt t="27625" x="1465263" y="4446588"/>
          <p14:tracePt t="27641" x="1455738" y="4446588"/>
          <p14:tracePt t="27658" x="1438275" y="4446588"/>
          <p14:tracePt t="27676" x="1428750" y="4456113"/>
          <p14:tracePt t="27693" x="1419225" y="4456113"/>
          <p14:tracePt t="27708" x="1411288" y="4465638"/>
          <p14:tracePt t="27725" x="1401763" y="4465638"/>
          <p14:tracePt t="27741" x="1401763" y="4473575"/>
          <p14:tracePt t="27758" x="1401763" y="4491038"/>
          <p14:tracePt t="27775" x="1401763" y="4500563"/>
          <p14:tracePt t="27851" x="1401763" y="4518025"/>
          <p14:tracePt t="27875" x="1411288" y="4527550"/>
          <p14:tracePt t="27892" x="1419225" y="4537075"/>
          <p14:tracePt t="27916" x="1428750" y="4537075"/>
          <p14:tracePt t="27924" x="1446213" y="4554538"/>
          <p14:tracePt t="27931" x="1455738" y="4554538"/>
          <p14:tracePt t="27942" x="1465263" y="4554538"/>
          <p14:tracePt t="27958" x="1509713" y="4554538"/>
          <p14:tracePt t="27975" x="1544638" y="4554538"/>
          <p14:tracePt t="27992" x="1581150" y="4554538"/>
          <p14:tracePt t="28009" x="1616075" y="4554538"/>
          <p14:tracePt t="28026" x="1633538" y="4554538"/>
          <p14:tracePt t="28042" x="1643063" y="4554538"/>
          <p14:tracePt t="28212" x="1643063" y="4562475"/>
          <p14:tracePt t="28219" x="1643063" y="4581525"/>
          <p14:tracePt t="28228" x="1643063" y="4589463"/>
          <p14:tracePt t="28242" x="1643063" y="4616450"/>
          <p14:tracePt t="28260" x="1643063" y="4679950"/>
          <p14:tracePt t="28276" x="1643063" y="4705350"/>
          <p14:tracePt t="28293" x="1660525" y="4751388"/>
          <p14:tracePt t="28309" x="1670050" y="4768850"/>
          <p14:tracePt t="28326" x="1670050" y="4776788"/>
          <p14:tracePt t="28359" x="1670050" y="4786313"/>
          <p14:tracePt t="28377" x="1679575" y="4803775"/>
          <p14:tracePt t="28476" x="1679575" y="4813300"/>
          <p14:tracePt t="28484" x="1679575" y="4830763"/>
          <p14:tracePt t="28508" x="1687513" y="4840288"/>
          <p14:tracePt t="28516" x="1687513" y="4848225"/>
          <p14:tracePt t="28628" x="1687513" y="4857750"/>
          <p14:tracePt t="28636" x="1679575" y="4848225"/>
          <p14:tracePt t="28652" x="1660525" y="4840288"/>
          <p14:tracePt t="28660" x="1652588" y="4830763"/>
          <p14:tracePt t="28677" x="1625600" y="4813300"/>
          <p14:tracePt t="28694" x="1589088" y="4803775"/>
          <p14:tracePt t="28711" x="1527175" y="4795838"/>
          <p14:tracePt t="28728" x="1465263" y="4795838"/>
          <p14:tracePt t="28744" x="1428750" y="4795838"/>
          <p14:tracePt t="28761" x="1419225" y="4795838"/>
          <p14:tracePt t="28778" x="1411288" y="4795838"/>
          <p14:tracePt t="28794" x="1401763" y="4795838"/>
          <p14:tracePt t="28811" x="1393825" y="4795838"/>
          <p14:tracePt t="28828" x="1374775" y="4803775"/>
          <p14:tracePt t="28844" x="1374775" y="4830763"/>
          <p14:tracePt t="28861" x="1374775" y="4867275"/>
          <p14:tracePt t="28878" x="1384300" y="4894263"/>
          <p14:tracePt t="28894" x="1393825" y="4919663"/>
          <p14:tracePt t="28911" x="1411288" y="4938713"/>
          <p14:tracePt t="28928" x="1428750" y="4946650"/>
          <p14:tracePt t="28945" x="1438275" y="4956175"/>
          <p14:tracePt t="28961" x="1455738" y="4973638"/>
          <p14:tracePt t="28978" x="1482725" y="4973638"/>
          <p14:tracePt t="28995" x="1517650" y="4973638"/>
          <p14:tracePt t="29012" x="1562100" y="4973638"/>
          <p14:tracePt t="29029" x="1608138" y="4973638"/>
          <p14:tracePt t="29045" x="1633538" y="4973638"/>
          <p14:tracePt t="29062" x="1643063" y="4973638"/>
          <p14:tracePt t="29078" x="1652588" y="4956175"/>
          <p14:tracePt t="29095" x="1652588" y="4946650"/>
          <p14:tracePt t="29112" x="1652588" y="4929188"/>
          <p14:tracePt t="29129" x="1652588" y="4919663"/>
          <p14:tracePt t="29145" x="1643063" y="4894263"/>
          <p14:tracePt t="29162" x="1608138" y="4875213"/>
          <p14:tracePt t="29179" x="1581150" y="4867275"/>
          <p14:tracePt t="29195" x="1527175" y="4867275"/>
          <p14:tracePt t="29212" x="1446213" y="4867275"/>
          <p14:tracePt t="29229" x="1401763" y="4867275"/>
          <p14:tracePt t="29245" x="1393825" y="4884738"/>
          <p14:tracePt t="29262" x="1384300" y="4902200"/>
          <p14:tracePt t="29279" x="1384300" y="4911725"/>
          <p14:tracePt t="29295" x="1384300" y="4929188"/>
          <p14:tracePt t="29312" x="1393825" y="4929188"/>
          <p14:tracePt t="29329" x="1411288" y="4938713"/>
          <p14:tracePt t="29804" x="1428750" y="4946650"/>
          <p14:tracePt t="29813" x="1500188" y="4946650"/>
          <p14:tracePt t="29820" x="1616075" y="4929188"/>
          <p14:tracePt t="29831" x="1751013" y="4902200"/>
          <p14:tracePt t="29847" x="2125663" y="4840288"/>
          <p14:tracePt t="29864" x="2465388" y="4741863"/>
          <p14:tracePt t="29880" x="2776538" y="4616450"/>
          <p14:tracePt t="29897" x="3017838" y="4473575"/>
          <p14:tracePt t="29914" x="3197225" y="4367213"/>
          <p14:tracePt t="29931" x="3340100" y="4241800"/>
          <p14:tracePt t="29947" x="3429000" y="4143375"/>
          <p14:tracePt t="29965" x="3490913" y="4037013"/>
          <p14:tracePt t="29981" x="3527425" y="3983038"/>
          <p14:tracePt t="29997" x="3562350" y="3911600"/>
          <p14:tracePt t="30014" x="3589338" y="3848100"/>
          <p14:tracePt t="30031" x="3608388" y="3795713"/>
          <p14:tracePt t="30047" x="3616325" y="3741738"/>
          <p14:tracePt t="30064" x="3616325" y="3697288"/>
          <p14:tracePt t="30081" x="3625850" y="3679825"/>
          <p14:tracePt t="30098" x="3633788" y="3643313"/>
          <p14:tracePt t="30114" x="3643313" y="3625850"/>
          <p14:tracePt t="30131" x="3660775" y="3608388"/>
          <p14:tracePt t="30148" x="3679825" y="3589338"/>
          <p14:tracePt t="30165" x="3697288" y="3571875"/>
          <p14:tracePt t="30181" x="3714750" y="3554413"/>
          <p14:tracePt t="30198" x="3732213" y="3536950"/>
          <p14:tracePt t="30215" x="3741738" y="3509963"/>
          <p14:tracePt t="30232" x="3751263" y="3482975"/>
          <p14:tracePt t="30248" x="3768725" y="3446463"/>
          <p14:tracePt t="30265" x="3768725" y="3438525"/>
          <p14:tracePt t="30282" x="3768725" y="3429000"/>
          <p14:tracePt t="30298" x="3768725" y="3419475"/>
          <p14:tracePt t="30315" x="3768725" y="3411538"/>
          <p14:tracePt t="30349" x="3759200" y="3402013"/>
          <p14:tracePt t="31405" x="3751263" y="3394075"/>
          <p14:tracePt t="31413" x="3741738" y="3394075"/>
          <p14:tracePt t="31421" x="3732213" y="3419475"/>
          <p14:tracePt t="31435" x="3732213" y="3446463"/>
          <p14:tracePt t="31451" x="3714750" y="3482975"/>
          <p14:tracePt t="31468" x="3705225" y="3527425"/>
          <p14:tracePt t="31485" x="3697288" y="3581400"/>
          <p14:tracePt t="31501" x="3697288" y="3625850"/>
          <p14:tracePt t="31519" x="3679825" y="3697288"/>
          <p14:tracePt t="31535" x="3670300" y="3776663"/>
          <p14:tracePt t="31551" x="3660775" y="3894138"/>
          <p14:tracePt t="31569" x="3633788" y="3983038"/>
          <p14:tracePt t="31585" x="3625850" y="4071938"/>
          <p14:tracePt t="31602" x="3598863" y="4133850"/>
          <p14:tracePt t="31618" x="3589338" y="4197350"/>
          <p14:tracePt t="31635" x="3581400" y="4232275"/>
          <p14:tracePt t="31653" x="3562350" y="4276725"/>
          <p14:tracePt t="31669" x="3562350" y="4313238"/>
          <p14:tracePt t="31686" x="3562350" y="4340225"/>
          <p14:tracePt t="31702" x="3562350" y="4384675"/>
          <p14:tracePt t="31719" x="3562350" y="4419600"/>
          <p14:tracePt t="31736" x="3562350" y="4465638"/>
          <p14:tracePt t="31752" x="3562350" y="4500563"/>
          <p14:tracePt t="31769" x="3562350" y="4554538"/>
          <p14:tracePt t="31786" x="3562350" y="4616450"/>
          <p14:tracePt t="31802" x="3562350" y="4670425"/>
          <p14:tracePt t="31819" x="3562350" y="4732338"/>
          <p14:tracePt t="31836" x="3554413" y="4786313"/>
          <p14:tracePt t="31853" x="3544888" y="4840288"/>
          <p14:tracePt t="31869" x="3536950" y="4867275"/>
          <p14:tracePt t="31887" x="3536950" y="4884738"/>
          <p14:tracePt t="31903" x="3536950" y="4902200"/>
          <p14:tracePt t="31920" x="3536950" y="4919663"/>
          <p14:tracePt t="31936" x="3536950" y="4938713"/>
          <p14:tracePt t="31953" x="3536950" y="4946650"/>
          <p14:tracePt t="31986" x="3536950" y="4965700"/>
          <p14:tracePt t="32005" x="3536950" y="4973638"/>
          <p14:tracePt t="32022" x="3536950" y="4983163"/>
          <p14:tracePt t="32037" x="3536950" y="5000625"/>
          <p14:tracePt t="32061" x="3544888" y="5018088"/>
          <p14:tracePt t="32181" x="3544888" y="5000625"/>
          <p14:tracePt t="32189" x="3554413" y="5000625"/>
          <p14:tracePt t="32205" x="3562350" y="4973638"/>
          <p14:tracePt t="32221" x="3562350" y="4965700"/>
          <p14:tracePt t="32238" x="3562350" y="4938713"/>
          <p14:tracePt t="32253" x="3562350" y="4929188"/>
          <p14:tracePt t="32269" x="3562350" y="4919663"/>
          <p14:tracePt t="32277" x="3571875" y="4919663"/>
          <p14:tracePt t="32717" x="3581400" y="4902200"/>
          <p14:tracePt t="32725" x="3598863" y="4894263"/>
          <p14:tracePt t="32738" x="3616325" y="4875213"/>
          <p14:tracePt t="32755" x="3643313" y="4848225"/>
          <p14:tracePt t="32772" x="3670300" y="4786313"/>
          <p14:tracePt t="32788" x="3687763" y="4697413"/>
          <p14:tracePt t="32805" x="3687763" y="4562475"/>
          <p14:tracePt t="32822" x="3687763" y="4446588"/>
          <p14:tracePt t="32839" x="3670300" y="4330700"/>
          <p14:tracePt t="32855" x="3625850" y="4214813"/>
          <p14:tracePt t="32872" x="3581400" y="4044950"/>
          <p14:tracePt t="32889" x="3571875" y="3911600"/>
          <p14:tracePt t="32905" x="3554413" y="3813175"/>
          <p14:tracePt t="32922" x="3554413" y="3732213"/>
          <p14:tracePt t="32939" x="3554413" y="3670300"/>
          <p14:tracePt t="32956" x="3554413" y="3633788"/>
          <p14:tracePt t="32972" x="3554413" y="3608388"/>
          <p14:tracePt t="33053" x="3554413" y="3589338"/>
          <p14:tracePt t="33093" x="3554413" y="3581400"/>
          <p14:tracePt t="33109" x="3554413" y="3562350"/>
          <p14:tracePt t="33125" x="3554413" y="3554413"/>
          <p14:tracePt t="33133" x="3554413" y="3536950"/>
          <p14:tracePt t="33149" x="3554413" y="3527425"/>
          <p14:tracePt t="33421" x="3544888" y="3536950"/>
          <p14:tracePt t="33429" x="3544888" y="3562350"/>
          <p14:tracePt t="33440" x="3536950" y="3608388"/>
          <p14:tracePt t="33457" x="3517900" y="3687763"/>
          <p14:tracePt t="33473" x="3509963" y="3768725"/>
          <p14:tracePt t="33490" x="3490913" y="3867150"/>
          <p14:tracePt t="33507" x="3482975" y="3956050"/>
          <p14:tracePt t="33524" x="3473450" y="4054475"/>
          <p14:tracePt t="33541" x="3473450" y="4152900"/>
          <p14:tracePt t="33557" x="3473450" y="4268788"/>
          <p14:tracePt t="33574" x="3473450" y="4313238"/>
          <p14:tracePt t="33591" x="3473450" y="4375150"/>
          <p14:tracePt t="33607" x="3473450" y="4419600"/>
          <p14:tracePt t="33624" x="3473450" y="4465638"/>
          <p14:tracePt t="33641" x="3473450" y="4500563"/>
          <p14:tracePt t="33658" x="3473450" y="4537075"/>
          <p14:tracePt t="33674" x="3473450" y="4562475"/>
          <p14:tracePt t="33691" x="3473450" y="4598988"/>
          <p14:tracePt t="33707" x="3465513" y="4643438"/>
          <p14:tracePt t="33724" x="3465513" y="4670425"/>
          <p14:tracePt t="33741" x="3465513" y="4724400"/>
          <p14:tracePt t="33758" x="3465513" y="4732338"/>
          <p14:tracePt t="33774" x="3465513" y="4751388"/>
          <p14:tracePt t="33791" x="3465513" y="4759325"/>
          <p14:tracePt t="33808" x="3465513" y="4776788"/>
          <p14:tracePt t="33825" x="3465513" y="4803775"/>
          <p14:tracePt t="33841" x="3465513" y="4830763"/>
          <p14:tracePt t="33858" x="3465513" y="4840288"/>
          <p14:tracePt t="33875" x="3465513" y="4848225"/>
          <p14:tracePt t="33982" x="3465513" y="4840288"/>
          <p14:tracePt t="33990" x="3465513" y="4822825"/>
          <p14:tracePt t="33998" x="3482975" y="4768850"/>
          <p14:tracePt t="34008" x="3490913" y="4714875"/>
          <p14:tracePt t="34025" x="3527425" y="4581525"/>
          <p14:tracePt t="34041" x="3544888" y="4438650"/>
          <p14:tracePt t="34059" x="3571875" y="4295775"/>
          <p14:tracePt t="34075" x="3571875" y="4170363"/>
          <p14:tracePt t="34092" x="3571875" y="4037013"/>
          <p14:tracePt t="34109" x="3571875" y="3946525"/>
          <p14:tracePt t="34126" x="3571875" y="3776663"/>
          <p14:tracePt t="34142" x="3571875" y="3670300"/>
          <p14:tracePt t="34159" x="3571875" y="3598863"/>
          <p14:tracePt t="34176" x="3581400" y="3554413"/>
          <p14:tracePt t="34192" x="3581400" y="3536950"/>
          <p14:tracePt t="34209" x="3581400" y="3509963"/>
          <p14:tracePt t="34242" x="3581400" y="3500438"/>
          <p14:tracePt t="34259" x="3581400" y="3482975"/>
          <p14:tracePt t="34278" x="3581400" y="3473450"/>
          <p14:tracePt t="34478" x="3581400" y="3465513"/>
          <p14:tracePt t="34606" x="3581400" y="3490913"/>
          <p14:tracePt t="34614" x="3581400" y="3527425"/>
          <p14:tracePt t="34627" x="3581400" y="3562350"/>
          <p14:tracePt t="34644" x="3581400" y="3633788"/>
          <p14:tracePt t="34660" x="3581400" y="3741738"/>
          <p14:tracePt t="34678" x="3581400" y="3902075"/>
          <p14:tracePt t="34694" x="3581400" y="3983038"/>
          <p14:tracePt t="34711" x="3571875" y="4062413"/>
          <p14:tracePt t="34727" x="3571875" y="4143375"/>
          <p14:tracePt t="34744" x="3571875" y="4232275"/>
          <p14:tracePt t="34760" x="3571875" y="4330700"/>
          <p14:tracePt t="34777" x="3571875" y="4411663"/>
          <p14:tracePt t="34794" x="3571875" y="4456113"/>
          <p14:tracePt t="34811" x="3571875" y="4500563"/>
          <p14:tracePt t="34828" x="3571875" y="4537075"/>
          <p14:tracePt t="34844" x="3571875" y="4562475"/>
          <p14:tracePt t="34861" x="3571875" y="4598988"/>
          <p14:tracePt t="34878" x="3571875" y="4633913"/>
          <p14:tracePt t="34895" x="3562350" y="4670425"/>
          <p14:tracePt t="34911" x="3562350" y="4687888"/>
          <p14:tracePt t="35230" x="3562350" y="4697413"/>
          <p14:tracePt t="35238" x="3562350" y="4705350"/>
          <p14:tracePt t="35246" x="3562350" y="4714875"/>
          <p14:tracePt t="35263" x="3562350" y="4724400"/>
          <p14:tracePt t="35278" x="3562350" y="4741863"/>
          <p14:tracePt t="35295" x="3562350" y="4751388"/>
          <p14:tracePt t="35312" x="3562350" y="4768850"/>
          <p14:tracePt t="35329" x="3562350" y="4776788"/>
          <p14:tracePt t="35345" x="3562350" y="4786313"/>
          <p14:tracePt t="35362" x="3562350" y="4795838"/>
          <p14:tracePt t="35398" x="3562350" y="4803775"/>
          <p14:tracePt t="35422" x="3562350" y="4813300"/>
          <p14:tracePt t="35894" x="3571875" y="4813300"/>
          <p14:tracePt t="36198" x="3581400" y="4813300"/>
          <p14:tracePt t="36318" x="3589338" y="4813300"/>
          <p14:tracePt t="37351" x="3670300" y="4813300"/>
          <p14:tracePt t="37359" x="3741738" y="4759325"/>
          <p14:tracePt t="37368" x="3822700" y="4697413"/>
          <p14:tracePt t="37384" x="3965575" y="4572000"/>
          <p14:tracePt t="37401" x="4081463" y="4411663"/>
          <p14:tracePt t="37418" x="4205288" y="4276725"/>
          <p14:tracePt t="37435" x="4313238" y="4152900"/>
          <p14:tracePt t="37452" x="4419600" y="4062413"/>
          <p14:tracePt t="37468" x="4510088" y="3983038"/>
          <p14:tracePt t="37485" x="4545013" y="3946525"/>
          <p14:tracePt t="37501" x="4589463" y="3894138"/>
          <p14:tracePt t="37519" x="4633913" y="3840163"/>
          <p14:tracePt t="37535" x="4660900" y="3795713"/>
          <p14:tracePt t="37552" x="4679950" y="3776663"/>
          <p14:tracePt t="37568" x="4697413" y="3751263"/>
          <p14:tracePt t="37585" x="4714875" y="3724275"/>
          <p14:tracePt t="37602" x="4741863" y="3679825"/>
          <p14:tracePt t="37619" x="4786313" y="3589338"/>
          <p14:tracePt t="37635" x="4822825" y="3509963"/>
          <p14:tracePt t="37652" x="4867275" y="3455988"/>
          <p14:tracePt t="37669" x="4875213" y="3429000"/>
          <p14:tracePt t="37686" x="4894263" y="3402013"/>
          <p14:tracePt t="37702" x="4919663" y="3357563"/>
          <p14:tracePt t="37719" x="4956175" y="3330575"/>
          <p14:tracePt t="37736" x="4991100" y="3303588"/>
          <p14:tracePt t="37752" x="5010150" y="3286125"/>
          <p14:tracePt t="37769" x="5018088" y="3276600"/>
          <p14:tracePt t="37786" x="5027613" y="3276600"/>
          <p14:tracePt t="37802" x="5037138" y="3268663"/>
          <p14:tracePt t="37819" x="5054600" y="3251200"/>
          <p14:tracePt t="37836" x="5081588" y="3241675"/>
          <p14:tracePt t="37852" x="5099050" y="3224213"/>
          <p14:tracePt t="37869" x="5108575" y="3214688"/>
          <p14:tracePt t="37886" x="5116513" y="3214688"/>
          <p14:tracePt t="37903" x="5126038" y="3214688"/>
          <p14:tracePt t="37920" x="5133975" y="3205163"/>
          <p14:tracePt t="37959" x="5153025" y="3205163"/>
          <p14:tracePt t="37991" x="5160963" y="3205163"/>
          <p14:tracePt t="38015" x="5170488" y="3205163"/>
          <p14:tracePt t="38047" x="5180013" y="3205163"/>
          <p14:tracePt t="38271" x="5187950" y="3205163"/>
          <p14:tracePt t="38279" x="5187950" y="3197225"/>
          <p14:tracePt t="38288" x="5197475" y="3197225"/>
          <p14:tracePt t="38304" x="5214938" y="3170238"/>
          <p14:tracePt t="38337" x="5214938" y="3152775"/>
          <p14:tracePt t="38354" x="5214938" y="3143250"/>
          <p14:tracePt t="38371" x="5205413" y="3116263"/>
          <p14:tracePt t="38387" x="5197475" y="3108325"/>
          <p14:tracePt t="38404" x="5170488" y="3089275"/>
          <p14:tracePt t="38421" x="5153025" y="3089275"/>
          <p14:tracePt t="38437" x="5126038" y="3071813"/>
          <p14:tracePt t="38455" x="5072063" y="3054350"/>
          <p14:tracePt t="38471" x="5037138" y="3027363"/>
          <p14:tracePt t="38488" x="5000625" y="3027363"/>
          <p14:tracePt t="38504" x="4956175" y="3027363"/>
          <p14:tracePt t="38521" x="4938713" y="3027363"/>
          <p14:tracePt t="38538" x="4919663" y="3027363"/>
          <p14:tracePt t="38554" x="4911725" y="3027363"/>
          <p14:tracePt t="38571" x="4894263" y="3027363"/>
          <p14:tracePt t="38588" x="4884738" y="3036888"/>
          <p14:tracePt t="38604" x="4875213" y="3044825"/>
          <p14:tracePt t="38621" x="4875213" y="3062288"/>
          <p14:tracePt t="38638" x="4875213" y="3089275"/>
          <p14:tracePt t="38655" x="4894263" y="3152775"/>
          <p14:tracePt t="38672" x="4938713" y="3187700"/>
          <p14:tracePt t="38688" x="5000625" y="3232150"/>
          <p14:tracePt t="38705" x="5089525" y="3268663"/>
          <p14:tracePt t="38722" x="5197475" y="3286125"/>
          <p14:tracePt t="38739" x="5295900" y="3286125"/>
          <p14:tracePt t="38755" x="5348288" y="3286125"/>
          <p14:tracePt t="38772" x="5384800" y="3286125"/>
          <p14:tracePt t="38788" x="5394325" y="3286125"/>
          <p14:tracePt t="38824" x="5402263" y="3276600"/>
          <p14:tracePt t="38840" x="5402263" y="3268663"/>
          <p14:tracePt t="38855" x="5402263" y="3241675"/>
          <p14:tracePt t="38872" x="5384800" y="3214688"/>
          <p14:tracePt t="38889" x="5357813" y="3187700"/>
          <p14:tracePt t="38906" x="5330825" y="3170238"/>
          <p14:tracePt t="38923" x="5303838" y="3152775"/>
          <p14:tracePt t="38939" x="5268913" y="3133725"/>
          <p14:tracePt t="38955" x="5259388" y="3125788"/>
          <p14:tracePt t="38972" x="5214938" y="3108325"/>
          <p14:tracePt t="38989" x="5180013" y="3089275"/>
          <p14:tracePt t="39005" x="5133975" y="3089275"/>
          <p14:tracePt t="39022" x="5081588" y="3089275"/>
          <p14:tracePt t="39039" x="5010150" y="3089275"/>
          <p14:tracePt t="39056" x="4956175" y="3089275"/>
          <p14:tracePt t="39073" x="4929188" y="3089275"/>
          <p14:tracePt t="39089" x="4894263" y="3089275"/>
          <p14:tracePt t="39106" x="4867275" y="3098800"/>
          <p14:tracePt t="39123" x="4830763" y="3125788"/>
          <p14:tracePt t="39139" x="4795838" y="3160713"/>
          <p14:tracePt t="39156" x="4759325" y="3187700"/>
          <p14:tracePt t="39173" x="4741863" y="3232150"/>
          <p14:tracePt t="39190" x="4741863" y="3348038"/>
          <p14:tracePt t="39206" x="4741863" y="3419475"/>
          <p14:tracePt t="39224" x="4776788" y="3509963"/>
          <p14:tracePt t="39240" x="4803775" y="3536950"/>
          <p14:tracePt t="39256" x="4813300" y="3536950"/>
          <p14:tracePt t="39273" x="4822825" y="3544888"/>
          <p14:tracePt t="39290" x="4840288" y="3554413"/>
          <p14:tracePt t="39306" x="4840288" y="3562350"/>
          <p14:tracePt t="39323" x="4848225" y="3562350"/>
          <p14:tracePt t="39447" x="4848225" y="3571875"/>
          <p14:tracePt t="39464" x="4867275" y="3571875"/>
          <p14:tracePt t="39488" x="4875213" y="3571875"/>
          <p14:tracePt t="39495" x="4884738" y="3571875"/>
          <p14:tracePt t="39511" x="4894263" y="3571875"/>
          <p14:tracePt t="39528" x="4902200" y="3571875"/>
          <p14:tracePt t="39540" x="4919663" y="3571875"/>
          <p14:tracePt t="39557" x="4946650" y="3562350"/>
          <p14:tracePt t="39574" x="4965700" y="3562350"/>
          <p14:tracePt t="39591" x="4973638" y="3554413"/>
          <p14:tracePt t="39607" x="4991100" y="3544888"/>
          <p14:tracePt t="40288" x="5000625" y="3544888"/>
          <p14:tracePt t="40296" x="5010150" y="3544888"/>
          <p14:tracePt t="40309" x="5010150" y="3536950"/>
          <p14:tracePt t="40326" x="5018088" y="3536950"/>
          <p14:tracePt t="40343" x="5018088" y="3527425"/>
          <p14:tracePt t="40377" x="5027613" y="3527425"/>
          <p14:tracePt t="40408" x="5037138" y="3517900"/>
          <p14:tracePt t="40416" x="5045075" y="3517900"/>
          <p14:tracePt t="40426" x="5054600" y="3509963"/>
          <p14:tracePt t="40443" x="5054600" y="3500438"/>
          <p14:tracePt t="40496" x="5072063" y="3490913"/>
          <p14:tracePt t="40544" x="5081588" y="3490913"/>
          <p14:tracePt t="40960" x="5072063" y="3490913"/>
          <p14:tracePt t="40968" x="5054600" y="3490913"/>
          <p14:tracePt t="40978" x="5045075" y="3490913"/>
          <p14:tracePt t="40994" x="5000625" y="3490913"/>
          <p14:tracePt t="41011" x="4965700" y="3490913"/>
          <p14:tracePt t="41028" x="4938713" y="3490913"/>
          <p14:tracePt t="41045" x="4929188" y="3490913"/>
          <p14:tracePt t="43713" x="4919663" y="3482975"/>
          <p14:tracePt t="43721" x="4938713" y="3455988"/>
          <p14:tracePt t="43729" x="4946650" y="3446463"/>
          <p14:tracePt t="43737" x="4946650" y="3438525"/>
          <p14:tracePt t="43752" x="4956175" y="3438525"/>
          <p14:tracePt t="43769" x="4983163" y="3411538"/>
          <p14:tracePt t="43786" x="5018088" y="3384550"/>
          <p14:tracePt t="43802" x="5054600" y="3357563"/>
          <p14:tracePt t="43819" x="5081588" y="3340100"/>
          <p14:tracePt t="43836" x="5099050" y="3330575"/>
          <p14:tracePt t="43852" x="5126038" y="3322638"/>
          <p14:tracePt t="43961" x="5126038" y="3313113"/>
          <p14:tracePt t="44009" x="5108575" y="3313113"/>
          <p14:tracePt t="44018" x="5081588" y="3313113"/>
          <p14:tracePt t="44025" x="5054600" y="3313113"/>
          <p14:tracePt t="44036" x="5027613" y="3313113"/>
          <p14:tracePt t="44053" x="4973638" y="3313113"/>
          <p14:tracePt t="44069" x="4929188" y="3313113"/>
          <p14:tracePt t="44086" x="4919663" y="3313113"/>
          <p14:tracePt t="44169" x="4938713" y="3313113"/>
          <p14:tracePt t="44177" x="4991100" y="3313113"/>
          <p14:tracePt t="44187" x="5027613" y="3313113"/>
          <p14:tracePt t="44203" x="5116513" y="3286125"/>
          <p14:tracePt t="44220" x="5153025" y="3276600"/>
          <p14:tracePt t="44237" x="5180013" y="3276600"/>
          <p14:tracePt t="44305" x="5153025" y="3276600"/>
          <p14:tracePt t="44313" x="5108575" y="3276600"/>
          <p14:tracePt t="44321" x="5045075" y="3276600"/>
          <p14:tracePt t="44337" x="4938713" y="3276600"/>
          <p14:tracePt t="44354" x="4902200" y="3276600"/>
          <p14:tracePt t="44441" x="4929188" y="3276600"/>
          <p14:tracePt t="44449" x="4956175" y="3276600"/>
          <p14:tracePt t="44457" x="4983163" y="3268663"/>
          <p14:tracePt t="44471" x="5010150" y="3259138"/>
          <p14:tracePt t="44487" x="5027613" y="3251200"/>
          <p14:tracePt t="44538" x="5010150" y="3251200"/>
          <p14:tracePt t="44545" x="4973638" y="3251200"/>
          <p14:tracePt t="44554" x="4911725" y="3268663"/>
          <p14:tracePt t="44571" x="4848225" y="3286125"/>
          <p14:tracePt t="44588" x="4813300" y="3286125"/>
          <p14:tracePt t="44604" x="4803775" y="3286125"/>
          <p14:tracePt t="44665" x="4822825" y="3286125"/>
          <p14:tracePt t="44673" x="4857750" y="3286125"/>
          <p14:tracePt t="44681" x="4911725" y="3276600"/>
          <p14:tracePt t="44690" x="4938713" y="3276600"/>
          <p14:tracePt t="44704" x="4956175" y="3259138"/>
          <p14:tracePt t="44721" x="4973638" y="3259138"/>
          <p14:tracePt t="44809" x="4965700" y="3259138"/>
          <p14:tracePt t="44818" x="4956175" y="3259138"/>
          <p14:tracePt t="44881" x="4946650" y="3259138"/>
          <p14:tracePt t="44889" x="4973638" y="3268663"/>
          <p14:tracePt t="44897" x="5018088" y="3268663"/>
          <p14:tracePt t="44906" x="5081588" y="3268663"/>
          <p14:tracePt t="44922" x="5170488" y="3268663"/>
          <p14:tracePt t="44939" x="5232400" y="3268663"/>
          <p14:tracePt t="44955" x="5268913" y="3268663"/>
          <p14:tracePt t="44972" x="5286375" y="3268663"/>
          <p14:tracePt t="45049" x="5268913" y="3268663"/>
          <p14:tracePt t="45057" x="5251450" y="3286125"/>
          <p14:tracePt t="45065" x="5241925" y="3286125"/>
          <p14:tracePt t="45074" x="5232400" y="3286125"/>
          <p14:tracePt t="45089" x="5214938" y="3286125"/>
          <p14:tracePt t="45105" x="5205413" y="3286125"/>
          <p14:tracePt t="45201" x="5214938" y="3286125"/>
          <p14:tracePt t="45209" x="5224463" y="3286125"/>
          <p14:tracePt t="45223" x="5241925" y="3286125"/>
          <p14:tracePt t="45265" x="5251450" y="3286125"/>
          <p14:tracePt t="45482" x="5259388" y="3286125"/>
          <p14:tracePt t="45490" x="5268913" y="3286125"/>
          <p14:tracePt t="45498" x="5286375" y="3286125"/>
          <p14:tracePt t="45507" x="5303838" y="3286125"/>
          <p14:tracePt t="45523" x="5375275" y="3268663"/>
          <p14:tracePt t="45540" x="5429250" y="3241675"/>
          <p14:tracePt t="45557" x="5483225" y="3205163"/>
          <p14:tracePt t="45574" x="5518150" y="3187700"/>
          <p14:tracePt t="45590" x="5545138" y="3170238"/>
          <p14:tracePt t="45607" x="5545138" y="3152775"/>
          <p14:tracePt t="45624" x="5545138" y="3133725"/>
          <p14:tracePt t="45640" x="5545138" y="3116263"/>
          <p14:tracePt t="45657" x="5510213" y="3089275"/>
          <p14:tracePt t="45674" x="5465763" y="3062288"/>
          <p14:tracePt t="45691" x="5402263" y="3062288"/>
          <p14:tracePt t="45707" x="5348288" y="3054350"/>
          <p14:tracePt t="45724" x="5303838" y="3044825"/>
          <p14:tracePt t="45741" x="5276850" y="3044825"/>
          <p14:tracePt t="45758" x="5268913" y="3044825"/>
          <p14:tracePt t="45774" x="5251450" y="3036888"/>
          <p14:tracePt t="45791" x="5224463" y="3036888"/>
          <p14:tracePt t="45807" x="5205413" y="3036888"/>
          <p14:tracePt t="45824" x="5170488" y="3036888"/>
          <p14:tracePt t="45841" x="5133975" y="3036888"/>
          <p14:tracePt t="45858" x="5108575" y="3071813"/>
          <p14:tracePt t="45875" x="5072063" y="3108325"/>
          <p14:tracePt t="45892" x="5054600" y="3152775"/>
          <p14:tracePt t="45908" x="5054600" y="3179763"/>
          <p14:tracePt t="45925" x="5054600" y="3197225"/>
          <p14:tracePt t="45941" x="5054600" y="3214688"/>
          <p14:tracePt t="45958" x="5054600" y="3232150"/>
          <p14:tracePt t="45975" x="5089525" y="3259138"/>
          <p14:tracePt t="45992" x="5126038" y="3286125"/>
          <p14:tracePt t="46008" x="5160963" y="3295650"/>
          <p14:tracePt t="46025" x="5187950" y="3313113"/>
          <p14:tracePt t="46042" x="5251450" y="3322638"/>
          <p14:tracePt t="46058" x="5295900" y="3322638"/>
          <p14:tracePt t="46075" x="5322888" y="3322638"/>
          <p14:tracePt t="46092" x="5357813" y="3322638"/>
          <p14:tracePt t="46108" x="5384800" y="3303588"/>
          <p14:tracePt t="46125" x="5394325" y="3286125"/>
          <p14:tracePt t="46142" x="5394325" y="3259138"/>
          <p14:tracePt t="46159" x="5394325" y="3214688"/>
          <p14:tracePt t="46175" x="5384800" y="3179763"/>
          <p14:tracePt t="46192" x="5357813" y="3152775"/>
          <p14:tracePt t="46208" x="5340350" y="3143250"/>
          <p14:tracePt t="46226" x="5295900" y="3116263"/>
          <p14:tracePt t="46242" x="5276850" y="3098800"/>
          <p14:tracePt t="46259" x="5232400" y="3089275"/>
          <p14:tracePt t="46276" x="5205413" y="3071813"/>
          <p14:tracePt t="46292" x="5170488" y="3062288"/>
          <p14:tracePt t="46309" x="5133975" y="3054350"/>
          <p14:tracePt t="46326" x="5072063" y="3054350"/>
          <p14:tracePt t="46343" x="5010150" y="3054350"/>
          <p14:tracePt t="46359" x="4956175" y="3054350"/>
          <p14:tracePt t="46376" x="4919663" y="3054350"/>
          <p14:tracePt t="46393" x="4884738" y="3071813"/>
          <p14:tracePt t="46395" x="4884738" y="3081338"/>
          <p14:tracePt t="46409" x="4867275" y="3089275"/>
          <p14:tracePt t="46426" x="4857750" y="3143250"/>
          <p14:tracePt t="46443" x="4857750" y="3187700"/>
          <p14:tracePt t="46459" x="4857750" y="3214688"/>
          <p14:tracePt t="46476" x="4867275" y="3241675"/>
          <p14:tracePt t="46493" x="4884738" y="3251200"/>
          <p14:tracePt t="46509" x="4902200" y="3259138"/>
          <p14:tracePt t="46526" x="4919663" y="3268663"/>
          <p14:tracePt t="46543" x="4956175" y="3268663"/>
          <p14:tracePt t="46560" x="5010150" y="3268663"/>
          <p14:tracePt t="46576" x="5027613" y="3268663"/>
          <p14:tracePt t="46593" x="5062538" y="3259138"/>
          <p14:tracePt t="46610" x="5089525" y="3251200"/>
          <p14:tracePt t="46627" x="5108575" y="3241675"/>
          <p14:tracePt t="46938" x="5126038" y="3232150"/>
          <p14:tracePt t="46946" x="5133975" y="3214688"/>
          <p14:tracePt t="46954" x="5143500" y="3197225"/>
          <p14:tracePt t="46962" x="5153025" y="3170238"/>
          <p14:tracePt t="46977" x="5160963" y="3160713"/>
          <p14:tracePt t="46995" x="5180013" y="3098800"/>
          <p14:tracePt t="47011" x="5180013" y="3071813"/>
          <p14:tracePt t="47028" x="5180013" y="3062288"/>
          <p14:tracePt t="47045" x="5180013" y="3044825"/>
          <p14:tracePt t="47061" x="5170488" y="3036888"/>
          <p14:tracePt t="47078" x="5160963" y="3036888"/>
          <p14:tracePt t="47095" x="5143500" y="3027363"/>
          <p14:tracePt t="47111" x="5116513" y="3017838"/>
          <p14:tracePt t="47129" x="5099050" y="3017838"/>
          <p14:tracePt t="47145" x="5089525" y="3017838"/>
          <p14:tracePt t="47161" x="5054600" y="3017838"/>
          <p14:tracePt t="47178" x="5010150" y="3017838"/>
          <p14:tracePt t="47195" x="4973638" y="3017838"/>
          <p14:tracePt t="47211" x="4956175" y="3017838"/>
          <p14:tracePt t="47228" x="4929188" y="3036888"/>
          <p14:tracePt t="47245" x="4911725" y="3044825"/>
          <p14:tracePt t="47261" x="4902200" y="3054350"/>
          <p14:tracePt t="47295" x="4902200" y="3071813"/>
          <p14:tracePt t="47312" x="4902200" y="3098800"/>
          <p14:tracePt t="47328" x="4902200" y="3108325"/>
          <p14:tracePt t="47346" x="4919663" y="3143250"/>
          <p14:tracePt t="47362" x="4929188" y="3152775"/>
          <p14:tracePt t="47379" x="4946650" y="3170238"/>
          <p14:tracePt t="47396" x="4973638" y="3187700"/>
          <p14:tracePt t="47412" x="4983163" y="3187700"/>
          <p14:tracePt t="47429" x="5000625" y="3205163"/>
          <p14:tracePt t="47445" x="5010150" y="3205163"/>
          <p14:tracePt t="47462" x="5027613" y="3214688"/>
          <p14:tracePt t="47479" x="5037138" y="3214688"/>
          <p14:tracePt t="47496" x="5045075" y="3214688"/>
          <p14:tracePt t="47512" x="5054600" y="3214688"/>
          <p14:tracePt t="48027" x="5045075" y="3224213"/>
          <p14:tracePt t="48034" x="5010150" y="3232150"/>
          <p14:tracePt t="48047" x="4973638" y="3241675"/>
          <p14:tracePt t="48064" x="4840288" y="3241675"/>
          <p14:tracePt t="48081" x="4660900" y="3241675"/>
          <p14:tracePt t="48097" x="4465638" y="3205163"/>
          <p14:tracePt t="48114" x="3983038" y="2938463"/>
          <p14:tracePt t="48131" x="3357563" y="2517775"/>
          <p14:tracePt t="48148" x="2598738" y="1990725"/>
          <p14:tracePt t="48164" x="1893888" y="1473200"/>
          <p14:tracePt t="48181" x="1152525" y="1044575"/>
          <p14:tracePt t="48197" x="571500" y="776288"/>
          <p14:tracePt t="48214" x="125413" y="588963"/>
          <p14:tracePt t="48381" x="339725" y="1357313"/>
          <p14:tracePt t="48398" x="874713" y="1751013"/>
          <p14:tracePt t="48415" x="1643063" y="2179638"/>
          <p14:tracePt t="48432" x="2536825" y="2589213"/>
          <p14:tracePt t="48448" x="3438525" y="2894013"/>
          <p14:tracePt t="48465" x="4160838" y="3089275"/>
          <p14:tracePt t="48482" x="4438650" y="3133725"/>
          <p14:tracePt t="48499" x="4572000" y="3170238"/>
          <p14:tracePt t="48532" x="4581525" y="3170238"/>
          <p14:tracePt t="48635" x="4589463" y="3170238"/>
          <p14:tracePt t="48651" x="4598988" y="3170238"/>
          <p14:tracePt t="48659" x="4625975" y="3170238"/>
          <p14:tracePt t="48667" x="4633913" y="3170238"/>
          <p14:tracePt t="48682" x="4687888" y="3187700"/>
          <p14:tracePt t="48699" x="4732338" y="3197225"/>
          <p14:tracePt t="48716" x="4795838" y="3205163"/>
          <p14:tracePt t="48732" x="4857750" y="3205163"/>
          <p14:tracePt t="48749" x="4902200" y="3205163"/>
          <p14:tracePt t="48766" x="4919663" y="3205163"/>
          <p14:tracePt t="48782" x="4929188" y="3205163"/>
          <p14:tracePt t="48915" x="4902200" y="3205163"/>
          <p14:tracePt t="48924" x="4857750" y="3197225"/>
          <p14:tracePt t="48933" x="4813300" y="3187700"/>
          <p14:tracePt t="48949" x="4625975" y="3098800"/>
          <p14:tracePt t="48966" x="4268788" y="2847975"/>
          <p14:tracePt t="48983" x="3741738" y="2517775"/>
          <p14:tracePt t="49000" x="2894013" y="1928813"/>
          <p14:tracePt t="49016" x="2054225" y="1384300"/>
          <p14:tracePt t="49033" x="1241425" y="928688"/>
          <p14:tracePt t="49050" x="438150" y="544513"/>
          <p14:tracePt t="50081" x="4768850" y="3786188"/>
          <p14:tracePt t="50089" x="4768850" y="3776663"/>
          <p14:tracePt t="50097" x="4768850" y="3768725"/>
          <p14:tracePt t="50111" x="4768850" y="3751263"/>
          <p14:tracePt t="50127" x="4786313" y="3697288"/>
          <p14:tracePt t="50145" x="4795838" y="3660775"/>
          <p14:tracePt t="50162" x="4830763" y="3562350"/>
          <p14:tracePt t="50178" x="4840288" y="3509963"/>
          <p14:tracePt t="50195" x="4867275" y="3446463"/>
          <p14:tracePt t="50211" x="4875213" y="3419475"/>
          <p14:tracePt t="50228" x="4884738" y="3394075"/>
          <p14:tracePt t="50281" x="4894263" y="3384550"/>
          <p14:tracePt t="50297" x="4894263" y="3375025"/>
          <p14:tracePt t="50313" x="4902200" y="3367088"/>
          <p14:tracePt t="50330" x="4911725" y="3367088"/>
          <p14:tracePt t="50337" x="4919663" y="3357563"/>
          <p14:tracePt t="50353" x="4929188" y="3348038"/>
          <p14:tracePt t="50362" x="4946650" y="3330575"/>
          <p14:tracePt t="50378" x="4965700" y="3313113"/>
          <p14:tracePt t="50395" x="4983163" y="3295650"/>
          <p14:tracePt t="50411" x="5010150" y="3276600"/>
          <p14:tracePt t="50428" x="5018088" y="3268663"/>
          <p14:tracePt t="50585" x="5027613" y="3268663"/>
          <p14:tracePt t="50594" x="5045075" y="3268663"/>
          <p14:tracePt t="50609" x="5062538" y="3268663"/>
          <p14:tracePt t="50617" x="5072063" y="3268663"/>
          <p14:tracePt t="50629" x="5089525" y="3268663"/>
          <p14:tracePt t="50646" x="5099050" y="3268663"/>
          <p14:tracePt t="50662" x="5116513" y="3268663"/>
          <p14:tracePt t="50679" x="5153025" y="3268663"/>
          <p14:tracePt t="50696" x="5180013" y="3268663"/>
          <p14:tracePt t="50712" x="5205413" y="3268663"/>
          <p14:tracePt t="50729" x="5276850" y="3268663"/>
          <p14:tracePt t="50746" x="5322888" y="3268663"/>
          <p14:tracePt t="50762" x="5340350" y="3268663"/>
          <p14:tracePt t="50779" x="5348288" y="3268663"/>
          <p14:tracePt t="50796" x="5367338" y="3259138"/>
          <p14:tracePt t="50813" x="5384800" y="3241675"/>
          <p14:tracePt t="50829" x="5402263" y="3232150"/>
          <p14:tracePt t="50846" x="5411788" y="3214688"/>
          <p14:tracePt t="50863" x="5419725" y="3187700"/>
          <p14:tracePt t="50880" x="5419725" y="3170238"/>
          <p14:tracePt t="50896" x="5419725" y="3133725"/>
          <p14:tracePt t="50913" x="5384800" y="3098800"/>
          <p14:tracePt t="50930" x="5340350" y="3071813"/>
          <p14:tracePt t="50947" x="5268913" y="3054350"/>
          <p14:tracePt t="50963" x="5197475" y="3027363"/>
          <p14:tracePt t="50979" x="5153025" y="3017838"/>
          <p14:tracePt t="50997" x="5099050" y="3009900"/>
          <p14:tracePt t="51013" x="5045075" y="2990850"/>
          <p14:tracePt t="51030" x="5000625" y="2990850"/>
          <p14:tracePt t="51047" x="4973638" y="2990850"/>
          <p14:tracePt t="51063" x="4938713" y="2990850"/>
          <p14:tracePt t="51080" x="4884738" y="2990850"/>
          <p14:tracePt t="51097" x="4875213" y="2990850"/>
          <p14:tracePt t="51114" x="4830763" y="2990850"/>
          <p14:tracePt t="51130" x="4795838" y="3000375"/>
          <p14:tracePt t="51147" x="4768850" y="3000375"/>
          <p14:tracePt t="51163" x="4751388" y="3009900"/>
          <p14:tracePt t="51181" x="4732338" y="3009900"/>
          <p14:tracePt t="51197" x="4732338" y="3017838"/>
          <p14:tracePt t="51230" x="4732338" y="3027363"/>
          <p14:tracePt t="51247" x="4732338" y="3044825"/>
          <p14:tracePt t="51264" x="4732338" y="3054350"/>
          <p14:tracePt t="51280" x="4732338" y="3062288"/>
          <p14:tracePt t="51298" x="4732338" y="3081338"/>
          <p14:tracePt t="51314" x="4751388" y="3108325"/>
          <p14:tracePt t="51331" x="4803775" y="3133725"/>
          <p14:tracePt t="51347" x="4840288" y="3160713"/>
          <p14:tracePt t="51364" x="4867275" y="3179763"/>
          <p14:tracePt t="51381" x="4894263" y="3187700"/>
          <p14:tracePt t="51398" x="4911725" y="3197225"/>
          <p14:tracePt t="51414" x="4919663" y="3197225"/>
          <p14:tracePt t="51431" x="4929188" y="3205163"/>
          <p14:tracePt t="51448" x="4946650" y="3205163"/>
          <p14:tracePt t="51464" x="4965700" y="3205163"/>
          <p14:tracePt t="51481" x="4973638" y="3205163"/>
          <p14:tracePt t="51498" x="5000625" y="3205163"/>
          <p14:tracePt t="51514" x="5027613" y="3205163"/>
          <p14:tracePt t="51531" x="5045075" y="3205163"/>
          <p14:tracePt t="51548" x="5062538" y="3205163"/>
          <p14:tracePt t="51565" x="5089525" y="3205163"/>
          <p14:tracePt t="51581" x="5116513" y="3205163"/>
          <p14:tracePt t="51599" x="5143500" y="3205163"/>
          <p14:tracePt t="51615" x="5160963" y="3205163"/>
          <p14:tracePt t="51632" x="5187950" y="3197225"/>
          <p14:tracePt t="51648" x="5214938" y="3187700"/>
          <p14:tracePt t="51665" x="5224463" y="3179763"/>
          <p14:tracePt t="51684" x="5241925" y="3170238"/>
          <p14:tracePt t="51699" x="5251450" y="3160713"/>
          <p14:tracePt t="51715" x="5251450" y="3152775"/>
          <p14:tracePt t="51732" x="5251450" y="3133725"/>
          <p14:tracePt t="51749" x="5251450" y="3116263"/>
          <p14:tracePt t="51765" x="5241925" y="3081338"/>
          <p14:tracePt t="51782" x="5197475" y="3062288"/>
          <p14:tracePt t="51799" x="5133975" y="3044825"/>
          <p14:tracePt t="51815" x="5099050" y="3017838"/>
          <p14:tracePt t="51832" x="5027613" y="3009900"/>
          <p14:tracePt t="51849" x="5000625" y="3000375"/>
          <p14:tracePt t="51851" x="4983163" y="3000375"/>
          <p14:tracePt t="51866" x="4956175" y="3000375"/>
          <p14:tracePt t="51882" x="4929188" y="3000375"/>
          <p14:tracePt t="51899" x="4911725" y="3000375"/>
          <p14:tracePt t="51915" x="4894263" y="3000375"/>
          <p14:tracePt t="51932" x="4875213" y="3000375"/>
          <p14:tracePt t="51949" x="4848225" y="3000375"/>
          <p14:tracePt t="51966" x="4830763" y="3017838"/>
          <p14:tracePt t="51982" x="4803775" y="3044825"/>
          <p14:tracePt t="52000" x="4803775" y="3071813"/>
          <p14:tracePt t="52016" x="4786313" y="3089275"/>
          <p14:tracePt t="52490" x="4786313" y="3098800"/>
          <p14:tracePt t="52498" x="4786313" y="3108325"/>
          <p14:tracePt t="52506" x="4786313" y="3125788"/>
          <p14:tracePt t="52522" x="4786313" y="3133725"/>
          <p14:tracePt t="52534" x="4786313" y="3160713"/>
          <p14:tracePt t="52554" x="4795838" y="3179763"/>
          <p14:tracePt t="52568" x="4795838" y="3187700"/>
          <p14:tracePt t="52584" x="4813300" y="3214688"/>
          <p14:tracePt t="52601" x="4822825" y="3232150"/>
          <p14:tracePt t="52618" x="4822825" y="3241675"/>
          <p14:tracePt t="52651" x="4822825" y="3251200"/>
          <p14:tracePt t="52786" x="4822825" y="3268663"/>
          <p14:tracePt t="52794" x="4803775" y="3295650"/>
          <p14:tracePt t="52803" x="4751388" y="3340100"/>
          <p14:tracePt t="52819" x="4616450" y="3429000"/>
          <p14:tracePt t="52835" x="4456113" y="3571875"/>
          <p14:tracePt t="52852" x="4268788" y="3751263"/>
          <p14:tracePt t="52868" x="4125913" y="3902075"/>
          <p14:tracePt t="52885" x="4017963" y="4017963"/>
          <p14:tracePt t="52902" x="3965575" y="4160838"/>
          <p14:tracePt t="52918" x="3919538" y="4286250"/>
          <p14:tracePt t="52935" x="3875088" y="4456113"/>
          <p14:tracePt t="52952" x="3848100" y="4670425"/>
          <p14:tracePt t="52968" x="3803650" y="4884738"/>
          <p14:tracePt t="52985" x="3795713" y="5045075"/>
          <p14:tracePt t="53003" x="3795713" y="5214938"/>
          <p14:tracePt t="53019" x="3803650" y="5322888"/>
          <p14:tracePt t="53035" x="3857625" y="5438775"/>
          <p14:tracePt t="53052" x="3911600" y="5581650"/>
          <p14:tracePt t="53069" x="3983038" y="5705475"/>
          <p14:tracePt t="53086" x="4037013" y="5803900"/>
          <p14:tracePt t="53103" x="4062413" y="5867400"/>
          <p14:tracePt t="53119" x="4081463" y="5911850"/>
          <p14:tracePt t="53135" x="4108450" y="5973763"/>
          <p14:tracePt t="53152" x="4133850" y="5991225"/>
          <p14:tracePt t="53169" x="4170363" y="6018213"/>
          <p14:tracePt t="53186" x="4251325" y="6045200"/>
          <p14:tracePt t="53203" x="4348163" y="6054725"/>
          <p14:tracePt t="53219" x="4446588" y="6054725"/>
          <p14:tracePt t="53236" x="4581525" y="6054725"/>
          <p14:tracePt t="53253" x="4697413" y="6054725"/>
          <p14:tracePt t="53269" x="4795838" y="6054725"/>
          <p14:tracePt t="53286" x="4884738" y="6027738"/>
          <p14:tracePt t="53303" x="4946650" y="6000750"/>
          <p14:tracePt t="53319" x="5018088" y="5983288"/>
          <p14:tracePt t="53336" x="5072063" y="5956300"/>
          <p14:tracePt t="53353" x="5108575" y="5929313"/>
          <p14:tracePt t="53355" x="5126038" y="5911850"/>
          <p14:tracePt t="53370" x="5133975" y="5857875"/>
          <p14:tracePt t="53387" x="5153025" y="5803900"/>
          <p14:tracePt t="53403" x="5160963" y="5768975"/>
          <p14:tracePt t="53420" x="5160963" y="5724525"/>
          <p14:tracePt t="53437" x="5160963" y="5670550"/>
          <p14:tracePt t="53453" x="5160963" y="5634038"/>
          <p14:tracePt t="53470" x="5160963" y="5589588"/>
          <p14:tracePt t="53487" x="5160963" y="5537200"/>
          <p14:tracePt t="53504" x="5160963" y="5500688"/>
          <p14:tracePt t="53520" x="5170488" y="5456238"/>
          <p14:tracePt t="53537" x="5187950" y="5429250"/>
          <p14:tracePt t="53554" x="5187950" y="5394325"/>
          <p14:tracePt t="53570" x="5214938" y="5340350"/>
          <p14:tracePt t="53587" x="5214938" y="5322888"/>
          <p14:tracePt t="53604" x="5224463" y="5303838"/>
          <p14:tracePt t="53620" x="5224463" y="5286375"/>
          <p14:tracePt t="53654" x="5224463" y="5259388"/>
          <p14:tracePt t="53670" x="5224463" y="5241925"/>
          <p14:tracePt t="53687" x="5224463" y="5224463"/>
          <p14:tracePt t="53704" x="5224463" y="5197475"/>
          <p14:tracePt t="53720" x="5214938" y="5160963"/>
          <p14:tracePt t="53737" x="5214938" y="5133975"/>
          <p14:tracePt t="53858" x="5214938" y="5126038"/>
          <p14:tracePt t="53866" x="5224463" y="5116513"/>
          <p14:tracePt t="53882" x="5241925" y="5116513"/>
          <p14:tracePt t="53891" x="5251450" y="5116513"/>
          <p14:tracePt t="53904" x="5268913" y="5116513"/>
          <p14:tracePt t="53921" x="5276850" y="5108575"/>
          <p14:tracePt t="53938" x="5295900" y="5108575"/>
          <p14:tracePt t="53955" x="5313363" y="5099050"/>
          <p14:tracePt t="53972" x="5330825" y="5081588"/>
          <p14:tracePt t="53988" x="5330825" y="5062538"/>
          <p14:tracePt t="54005" x="5330825" y="5054600"/>
          <p14:tracePt t="54021" x="5330825" y="5027613"/>
          <p14:tracePt t="54038" x="5330825" y="5010150"/>
          <p14:tracePt t="54055" x="5322888" y="4991100"/>
          <p14:tracePt t="54072" x="5313363" y="4991100"/>
          <p14:tracePt t="54088" x="5295900" y="4991100"/>
          <p14:tracePt t="54105" x="5286375" y="4991100"/>
          <p14:tracePt t="54122" x="5259388" y="4991100"/>
          <p14:tracePt t="54139" x="5224463" y="4991100"/>
          <p14:tracePt t="54155" x="5197475" y="4991100"/>
          <p14:tracePt t="54172" x="5187950" y="4991100"/>
          <p14:tracePt t="54188" x="5160963" y="4991100"/>
          <p14:tracePt t="54205" x="5143500" y="4991100"/>
          <p14:tracePt t="54222" x="5126038" y="4991100"/>
          <p14:tracePt t="54239" x="5099050" y="4991100"/>
          <p14:tracePt t="54255" x="5072063" y="4991100"/>
          <p14:tracePt t="54272" x="5054600" y="4991100"/>
          <p14:tracePt t="54289" x="5027613" y="4991100"/>
          <p14:tracePt t="54305" x="5010150" y="4991100"/>
          <p14:tracePt t="54323" x="4983163" y="4991100"/>
          <p14:tracePt t="54339" x="4973638" y="4991100"/>
          <p14:tracePt t="54356" x="4956175" y="4991100"/>
          <p14:tracePt t="54372" x="4929188" y="5000625"/>
          <p14:tracePt t="54389" x="4894263" y="5010150"/>
          <p14:tracePt t="54406" x="4875213" y="5018088"/>
          <p14:tracePt t="54439" x="4867275" y="5027613"/>
          <p14:tracePt t="54456" x="4857750" y="5037138"/>
          <p14:tracePt t="54473" x="4848225" y="5045075"/>
          <p14:tracePt t="54491" x="4848225" y="5054600"/>
          <p14:tracePt t="54523" x="4840288" y="5054600"/>
          <p14:tracePt t="54531" x="4840288" y="5062538"/>
          <p14:tracePt t="54540" x="4840288" y="5072063"/>
          <p14:tracePt t="54556" x="4840288" y="5081588"/>
          <p14:tracePt t="54573" x="4840288" y="5089525"/>
          <p14:tracePt t="54590" x="4840288" y="5099050"/>
          <p14:tracePt t="54606" x="4840288" y="5108575"/>
          <p14:tracePt t="54623" x="4840288" y="5116513"/>
          <p14:tracePt t="54640" x="4840288" y="5126038"/>
          <p14:tracePt t="54657" x="4840288" y="5133975"/>
          <p14:tracePt t="54673" x="4840288" y="5143500"/>
          <p14:tracePt t="54691" x="4857750" y="5170488"/>
          <p14:tracePt t="54706" x="4875213" y="5180013"/>
          <p14:tracePt t="54724" x="4911725" y="5197475"/>
          <p14:tracePt t="54740" x="4938713" y="5197475"/>
          <p14:tracePt t="54757" x="4965700" y="5205413"/>
          <p14:tracePt t="54774" x="5000625" y="5224463"/>
          <p14:tracePt t="54790" x="5027613" y="5224463"/>
          <p14:tracePt t="54807" x="5045075" y="5224463"/>
          <p14:tracePt t="54824" x="5089525" y="5224463"/>
          <p14:tracePt t="54841" x="5116513" y="5224463"/>
          <p14:tracePt t="54857" x="5133975" y="5224463"/>
          <p14:tracePt t="54859" x="5160963" y="5224463"/>
          <p14:tracePt t="54874" x="5180013" y="5214938"/>
          <p14:tracePt t="54891" x="5214938" y="5214938"/>
          <p14:tracePt t="54907" x="5241925" y="5197475"/>
          <p14:tracePt t="54924" x="5268913" y="5197475"/>
          <p14:tracePt t="54941" x="5295900" y="5180013"/>
          <p14:tracePt t="54957" x="5303838" y="5180013"/>
          <p14:tracePt t="54974" x="5313363" y="5170488"/>
          <p14:tracePt t="54991" x="5322888" y="5160963"/>
          <p14:tracePt t="55007" x="5330825" y="5153025"/>
          <p14:tracePt t="55024" x="5330825" y="5143500"/>
          <p14:tracePt t="55041" x="5330825" y="5133975"/>
          <p14:tracePt t="55058" x="5330825" y="5126038"/>
          <p14:tracePt t="55075" x="5330825" y="5108575"/>
          <p14:tracePt t="55092" x="5330825" y="5099050"/>
          <p14:tracePt t="55108" x="5330825" y="5081588"/>
          <p14:tracePt t="55124" x="5322888" y="5062538"/>
          <p14:tracePt t="55141" x="5286375" y="5045075"/>
          <p14:tracePt t="55158" x="5251450" y="5027613"/>
          <p14:tracePt t="55175" x="5224463" y="5018088"/>
          <p14:tracePt t="55191" x="5180013" y="5000625"/>
          <p14:tracePt t="55208" x="5160963" y="4991100"/>
          <p14:tracePt t="55225" x="5143500" y="4991100"/>
          <p14:tracePt t="55242" x="5116513" y="4973638"/>
          <p14:tracePt t="55258" x="5089525" y="4965700"/>
          <p14:tracePt t="55275" x="5045075" y="4965700"/>
          <p14:tracePt t="55292" x="5018088" y="4965700"/>
          <p14:tracePt t="55308" x="4983163" y="4965700"/>
          <p14:tracePt t="55325" x="4956175" y="4965700"/>
          <p14:tracePt t="55342" x="4919663" y="4965700"/>
          <p14:tracePt t="55358" x="4894263" y="4965700"/>
          <p14:tracePt t="55375" x="4867275" y="4965700"/>
          <p14:tracePt t="55392" x="4848225" y="4965700"/>
          <p14:tracePt t="55408" x="4830763" y="4965700"/>
          <p14:tracePt t="55425" x="4830763" y="4973638"/>
          <p14:tracePt t="55442" x="4822825" y="4973638"/>
          <p14:tracePt t="55459" x="4803775" y="4983163"/>
          <p14:tracePt t="55476" x="4803775" y="5000625"/>
          <p14:tracePt t="55492" x="4803775" y="5010150"/>
          <p14:tracePt t="55509" x="4803775" y="5037138"/>
          <p14:tracePt t="55525" x="4803775" y="5045075"/>
          <p14:tracePt t="55542" x="4803775" y="5062538"/>
          <p14:tracePt t="55559" x="4803775" y="5081588"/>
          <p14:tracePt t="55575" x="4803775" y="5099050"/>
          <p14:tracePt t="55592" x="4813300" y="5116513"/>
          <p14:tracePt t="55609" x="4830763" y="5143500"/>
          <p14:tracePt t="55626" x="4857750" y="5160963"/>
          <p14:tracePt t="55643" x="4911725" y="5187950"/>
          <p14:tracePt t="55659" x="4965700" y="5197475"/>
          <p14:tracePt t="55676" x="5000625" y="5205413"/>
          <p14:tracePt t="55693" x="5045075" y="5205413"/>
          <p14:tracePt t="55710" x="5099050" y="5205413"/>
          <p14:tracePt t="55726" x="5143500" y="5205413"/>
          <p14:tracePt t="55743" x="5170488" y="5205413"/>
          <p14:tracePt t="55759" x="5205413" y="5205413"/>
          <p14:tracePt t="55776" x="5241925" y="5205413"/>
          <p14:tracePt t="55793" x="5268913" y="5205413"/>
          <p14:tracePt t="55810" x="5295900" y="5205413"/>
          <p14:tracePt t="55826" x="5313363" y="5205413"/>
          <p14:tracePt t="55843" x="5330825" y="5197475"/>
          <p14:tracePt t="55860" x="5348288" y="5197475"/>
          <p14:tracePt t="55877" x="5357813" y="5180013"/>
          <p14:tracePt t="55893" x="5367338" y="5170488"/>
          <p14:tracePt t="55939" x="5367338" y="5160963"/>
          <p14:tracePt t="55955" x="5367338" y="5153025"/>
          <p14:tracePt t="55971" x="5357813" y="5133975"/>
          <p14:tracePt t="55980" x="5348288" y="5133975"/>
          <p14:tracePt t="56003" x="5340350" y="5126038"/>
          <p14:tracePt t="56029" x="5340350" y="5116513"/>
          <p14:tracePt t="56051" x="5330825" y="5108575"/>
          <p14:tracePt t="56067" x="5322888" y="5099050"/>
          <p14:tracePt t="56092" x="5313363" y="5099050"/>
          <p14:tracePt t="56099" x="5295900" y="5081588"/>
          <p14:tracePt t="56115" x="5286375" y="5072063"/>
          <p14:tracePt t="56127" x="5268913" y="5062538"/>
          <p14:tracePt t="56144" x="5259388" y="5054600"/>
          <p14:tracePt t="56161" x="5251450" y="5045075"/>
          <p14:tracePt t="56178" x="5241925" y="5045075"/>
          <p14:tracePt t="56194" x="5224463" y="5045075"/>
          <p14:tracePt t="56211" x="5205413" y="5045075"/>
          <p14:tracePt t="56228" x="5180013" y="5045075"/>
          <p14:tracePt t="56245" x="5170488" y="5045075"/>
          <p14:tracePt t="56261" x="5153025" y="5045075"/>
          <p14:tracePt t="56299" x="5143500" y="5045075"/>
          <p14:tracePt t="56323" x="5143500" y="5054600"/>
          <p14:tracePt t="56332" x="5133975" y="5054600"/>
          <p14:tracePt t="56403" x="5133975" y="5062538"/>
          <p14:tracePt t="56420" x="5133975" y="5072063"/>
          <p14:tracePt t="56436" x="5133975" y="5081588"/>
          <p14:tracePt t="56444" x="5126038" y="5099050"/>
          <p14:tracePt t="56451" x="5126038" y="5108575"/>
          <p14:tracePt t="56461" x="5116513" y="5116513"/>
          <p14:tracePt t="56478" x="5099050" y="5160963"/>
          <p14:tracePt t="56495" x="5089525" y="5214938"/>
          <p14:tracePt t="56511" x="5072063" y="5251450"/>
          <p14:tracePt t="56529" x="5072063" y="5268913"/>
          <p14:tracePt t="56980" x="5062538" y="5268913"/>
          <p14:tracePt t="57004" x="5054600" y="5268913"/>
          <p14:tracePt t="57012" x="5037138" y="5268913"/>
          <p14:tracePt t="57028" x="5010150" y="5268913"/>
          <p14:tracePt t="57044" x="4991100" y="5268913"/>
          <p14:tracePt t="57052" x="4983163" y="5268913"/>
          <p14:tracePt t="57063" x="4965700" y="5268913"/>
          <p14:tracePt t="57080" x="4911725" y="5268913"/>
          <p14:tracePt t="57097" x="4848225" y="5268913"/>
          <p14:tracePt t="57113" x="4813300" y="5268913"/>
          <p14:tracePt t="57130" x="4776788" y="5268913"/>
          <p14:tracePt t="57147" x="4768850" y="5268913"/>
          <p14:tracePt t="57164" x="4759325" y="5268913"/>
          <p14:tracePt t="57292" x="4795838" y="5268913"/>
          <p14:tracePt t="57300" x="4840288" y="5268913"/>
          <p14:tracePt t="57308" x="4875213" y="5259388"/>
          <p14:tracePt t="57316" x="4902200" y="5251450"/>
          <p14:tracePt t="57330" x="4929188" y="5241925"/>
          <p14:tracePt t="57347" x="4965700" y="5232400"/>
          <p14:tracePt t="57364" x="4973638" y="5232400"/>
          <p14:tracePt t="57381" x="4991100" y="5232400"/>
          <p14:tracePt t="57398" x="5000625" y="5232400"/>
          <p14:tracePt t="57476" x="5000625" y="5224463"/>
          <p14:tracePt t="57500" x="5000625" y="5205413"/>
          <p14:tracePt t="57508" x="5000625" y="5180013"/>
          <p14:tracePt t="57516" x="5000625" y="5153025"/>
          <p14:tracePt t="57532" x="4983163" y="5089525"/>
          <p14:tracePt t="57548" x="4956175" y="4965700"/>
          <p14:tracePt t="57565" x="4929188" y="4822825"/>
          <p14:tracePt t="57581" x="4840288" y="4598988"/>
          <p14:tracePt t="57598" x="4759325" y="4473575"/>
          <p14:tracePt t="57615" x="4670425" y="4384675"/>
          <p14:tracePt t="57631" x="4589463" y="4330700"/>
          <p14:tracePt t="57648" x="4527550" y="4268788"/>
          <p14:tracePt t="57665" x="4456113" y="4187825"/>
          <p14:tracePt t="57681" x="4419600" y="4125913"/>
          <p14:tracePt t="57698" x="4375150" y="4044950"/>
          <p14:tracePt t="57715" x="4330700" y="3965575"/>
          <p14:tracePt t="57732" x="4241800" y="3803650"/>
          <p14:tracePt t="57749" x="4179888" y="3705225"/>
          <p14:tracePt t="57765" x="4133850" y="3633788"/>
          <p14:tracePt t="57782" x="4044950" y="3536950"/>
          <p14:tracePt t="57799" x="3965575" y="3473450"/>
          <p14:tracePt t="57815" x="3884613" y="3411538"/>
          <p14:tracePt t="57832" x="3822700" y="3394075"/>
          <p14:tracePt t="57849" x="3776663" y="3394075"/>
          <p14:tracePt t="57865" x="3768725" y="3394075"/>
          <p14:tracePt t="57882" x="3759200" y="3394075"/>
          <p14:tracePt t="57899" x="3751263" y="3394075"/>
          <p14:tracePt t="57917" x="3741738" y="3394075"/>
          <p14:tracePt t="57932" x="3724275" y="3394075"/>
          <p14:tracePt t="57965" x="3714750" y="3394075"/>
          <p14:tracePt t="57996" x="3705225" y="3394075"/>
          <p14:tracePt t="58004" x="3697288" y="3394075"/>
          <p14:tracePt t="58020" x="3687763" y="3394075"/>
          <p14:tracePt t="58032" x="3670300" y="3394075"/>
          <p14:tracePt t="58049" x="3652838" y="3394075"/>
          <p14:tracePt t="58066" x="3633788" y="3394075"/>
          <p14:tracePt t="58083" x="3625850" y="3394075"/>
          <p14:tracePt t="58316" x="3625850" y="3419475"/>
          <p14:tracePt t="58324" x="3625850" y="3455988"/>
          <p14:tracePt t="58333" x="3625850" y="3490913"/>
          <p14:tracePt t="58350" x="3598863" y="3581400"/>
          <p14:tracePt t="58367" x="3581400" y="3705225"/>
          <p14:tracePt t="58383" x="3536950" y="3857625"/>
          <p14:tracePt t="58400" x="3509963" y="3946525"/>
          <p14:tracePt t="58417" x="3490913" y="4044950"/>
          <p14:tracePt t="58434" x="3482975" y="4098925"/>
          <p14:tracePt t="58450" x="3482975" y="4152900"/>
          <p14:tracePt t="58467" x="3482975" y="4187825"/>
          <p14:tracePt t="58484" x="3482975" y="4268788"/>
          <p14:tracePt t="58501" x="3482975" y="4340225"/>
          <p14:tracePt t="58517" x="3473450" y="4411663"/>
          <p14:tracePt t="58534" x="3455988" y="4491038"/>
          <p14:tracePt t="58551" x="3455988" y="4554538"/>
          <p14:tracePt t="58567" x="3455988" y="4608513"/>
          <p14:tracePt t="58584" x="3455988" y="4643438"/>
          <p14:tracePt t="58601" x="3455988" y="4687888"/>
          <p14:tracePt t="58617" x="3455988" y="4724400"/>
          <p14:tracePt t="58634" x="3455988" y="4751388"/>
          <p14:tracePt t="58651" x="3455988" y="4776788"/>
          <p14:tracePt t="58668" x="3455988" y="4822825"/>
          <p14:tracePt t="58685" x="3455988" y="4867275"/>
          <p14:tracePt t="58702" x="3455988" y="4894263"/>
          <p14:tracePt t="58718" x="3455988" y="4919663"/>
          <p14:tracePt t="58751" x="3455988" y="4929188"/>
          <p14:tracePt t="58768" x="3455988" y="4946650"/>
          <p14:tracePt t="58785" x="3473450" y="4983163"/>
          <p14:tracePt t="58802" x="3473450" y="4991100"/>
          <p14:tracePt t="58818" x="3482975" y="5000625"/>
          <p14:tracePt t="58908" x="3490913" y="5000625"/>
          <p14:tracePt t="58916" x="3500438" y="5000625"/>
          <p14:tracePt t="58924" x="3509963" y="4983163"/>
          <p14:tracePt t="58936" x="3517900" y="4973638"/>
          <p14:tracePt t="58952" x="3544888" y="4911725"/>
          <p14:tracePt t="58968" x="3571875" y="4822825"/>
          <p14:tracePt t="58985" x="3581400" y="4741863"/>
          <p14:tracePt t="59002" x="3598863" y="4625975"/>
          <p14:tracePt t="59019" x="3598863" y="4545013"/>
          <p14:tracePt t="59036" x="3589338" y="4429125"/>
          <p14:tracePt t="59053" x="3581400" y="4295775"/>
          <p14:tracePt t="59069" x="3571875" y="4214813"/>
          <p14:tracePt t="59086" x="3562350" y="4152900"/>
          <p14:tracePt t="59102" x="3562350" y="4108450"/>
          <p14:tracePt t="59119" x="3562350" y="4010025"/>
          <p14:tracePt t="59136" x="3562350" y="3956050"/>
          <p14:tracePt t="59153" x="3562350" y="3884613"/>
          <p14:tracePt t="59169" x="3571875" y="3813175"/>
          <p14:tracePt t="59186" x="3581400" y="3759200"/>
          <p14:tracePt t="59203" x="3598863" y="3732213"/>
          <p14:tracePt t="59219" x="3598863" y="3714750"/>
          <p14:tracePt t="59236" x="3598863" y="3697288"/>
          <p14:tracePt t="59269" x="3598863" y="3670300"/>
          <p14:tracePt t="59286" x="3598863" y="3660775"/>
          <p14:tracePt t="59303" x="3598863" y="3643313"/>
          <p14:tracePt t="59320" x="3598863" y="3625850"/>
          <p14:tracePt t="59337" x="3598863" y="3616325"/>
          <p14:tracePt t="59369" x="3598863" y="3608388"/>
          <p14:tracePt t="59387" x="3598863" y="3589338"/>
          <p14:tracePt t="59403" x="3598863" y="3562350"/>
          <p14:tracePt t="59420" x="3598863" y="3554413"/>
          <p14:tracePt t="59613" x="3608388" y="3581400"/>
          <p14:tracePt t="59621" x="3608388" y="3616325"/>
          <p14:tracePt t="59629" x="3616325" y="3670300"/>
          <p14:tracePt t="59637" x="3633788" y="3732213"/>
          <p14:tracePt t="59654" x="3633788" y="3830638"/>
          <p14:tracePt t="59670" x="3633788" y="3938588"/>
          <p14:tracePt t="59688" x="3633788" y="4054475"/>
          <p14:tracePt t="59704" x="3633788" y="4152900"/>
          <p14:tracePt t="59720" x="3633788" y="4259263"/>
          <p14:tracePt t="59737" x="3652838" y="4394200"/>
          <p14:tracePt t="59754" x="3660775" y="4518025"/>
          <p14:tracePt t="59770" x="3679825" y="4616450"/>
          <p14:tracePt t="59789" x="3679825" y="4724400"/>
          <p14:tracePt t="59805" x="3679825" y="4776788"/>
          <p14:tracePt t="59821" x="3679825" y="4830763"/>
          <p14:tracePt t="59838" x="3679825" y="4884738"/>
          <p14:tracePt t="59855" x="3679825" y="4919663"/>
          <p14:tracePt t="59871" x="3679825" y="4946650"/>
          <p14:tracePt t="59888" x="3679825" y="4965700"/>
          <p14:tracePt t="60021" x="3679825" y="4946650"/>
          <p14:tracePt t="60029" x="3670300" y="4902200"/>
          <p14:tracePt t="60038" x="3670300" y="4875213"/>
          <p14:tracePt t="60055" x="3670300" y="4795838"/>
          <p14:tracePt t="60071" x="3670300" y="4679950"/>
          <p14:tracePt t="60088" x="3670300" y="4581525"/>
          <p14:tracePt t="60105" x="3670300" y="4473575"/>
          <p14:tracePt t="60122" x="3670300" y="4384675"/>
          <p14:tracePt t="60138" x="3670300" y="4276725"/>
          <p14:tracePt t="60155" x="3697288" y="4170363"/>
          <p14:tracePt t="60172" x="3724275" y="4054475"/>
          <p14:tracePt t="60189" x="3741738" y="3929063"/>
          <p14:tracePt t="60206" x="3741738" y="3884613"/>
          <p14:tracePt t="60222" x="3741738" y="3857625"/>
          <p14:tracePt t="60239" x="3741738" y="3830638"/>
          <p14:tracePt t="60272" x="3741738" y="3803650"/>
          <p14:tracePt t="60289" x="3741738" y="3768725"/>
          <p14:tracePt t="60306" x="3741738" y="3687763"/>
          <p14:tracePt t="60322" x="3741738" y="3589338"/>
          <p14:tracePt t="60339" x="3732213" y="3581400"/>
          <p14:tracePt t="60413" x="3732213" y="3562350"/>
          <p14:tracePt t="60541" x="3732213" y="3589338"/>
          <p14:tracePt t="60549" x="3732213" y="3660775"/>
          <p14:tracePt t="60557" x="3732213" y="3732213"/>
          <p14:tracePt t="60573" x="3724275" y="3902075"/>
          <p14:tracePt t="60590" x="3697288" y="4062413"/>
          <p14:tracePt t="60606" x="3697288" y="4251325"/>
          <p14:tracePt t="60624" x="3697288" y="4438650"/>
          <p14:tracePt t="60640" x="3697288" y="4608513"/>
          <p14:tracePt t="60656" x="3697288" y="4705350"/>
          <p14:tracePt t="60673" x="3687763" y="4768850"/>
          <p14:tracePt t="60690" x="3687763" y="4830763"/>
          <p14:tracePt t="60706" x="3687763" y="4867275"/>
          <p14:tracePt t="60723" x="3687763" y="4875213"/>
          <p14:tracePt t="60740" x="3687763" y="4884738"/>
          <p14:tracePt t="60837" x="3687763" y="4902200"/>
          <p14:tracePt t="60845" x="3687763" y="4919663"/>
          <p14:tracePt t="60857" x="3687763" y="4929188"/>
          <p14:tracePt t="60873" x="3687763" y="4983163"/>
          <p14:tracePt t="60890" x="3697288" y="5018088"/>
          <p14:tracePt t="60907" x="3705225" y="5045075"/>
          <p14:tracePt t="60924" x="3705225" y="5072063"/>
          <p14:tracePt t="60941" x="3705225" y="5081588"/>
          <p14:tracePt t="61326" x="3724275" y="5089525"/>
          <p14:tracePt t="61333" x="3751263" y="5089525"/>
          <p14:tracePt t="61342" x="3813175" y="5089525"/>
          <p14:tracePt t="61358" x="4133850" y="5133975"/>
          <p14:tracePt t="61375" x="4589463" y="5133975"/>
          <p14:tracePt t="61392" x="4956175" y="5133975"/>
          <p14:tracePt t="61408" x="5205413" y="5133975"/>
          <p14:tracePt t="61425" x="5259388" y="5133975"/>
          <p14:tracePt t="61509" x="5251450" y="5133975"/>
          <p14:tracePt t="61517" x="5241925" y="5143500"/>
          <p14:tracePt t="61557" x="5232400" y="5143500"/>
          <p14:tracePt t="61749" x="5224463" y="5143500"/>
          <p14:tracePt t="61757" x="5214938" y="5143500"/>
          <p14:tracePt t="61765" x="5197475" y="5160963"/>
          <p14:tracePt t="61776" x="5170488" y="5160963"/>
          <p14:tracePt t="61793" x="5108575" y="5160963"/>
          <p14:tracePt t="61809" x="5054600" y="5170488"/>
          <p14:tracePt t="61826" x="5027613" y="5180013"/>
          <p14:tracePt t="61843" x="5018088" y="5180013"/>
          <p14:tracePt t="61860" x="4991100" y="5180013"/>
          <p14:tracePt t="61862" x="4991100" y="5187950"/>
          <p14:tracePt t="61909" x="4983163" y="5187950"/>
          <p14:tracePt t="61934" x="4983163" y="5205413"/>
          <p14:tracePt t="61941" x="5000625" y="5224463"/>
          <p14:tracePt t="61950" x="5027613" y="5232400"/>
          <p14:tracePt t="61960" x="5054600" y="5232400"/>
          <p14:tracePt t="61977" x="5126038" y="5232400"/>
          <p14:tracePt t="61993" x="5197475" y="5232400"/>
          <p14:tracePt t="62010" x="5232400" y="5232400"/>
          <p14:tracePt t="62027" x="5259388" y="5232400"/>
          <p14:tracePt t="62043" x="5286375" y="5224463"/>
          <p14:tracePt t="62060" x="5286375" y="5214938"/>
          <p14:tracePt t="62077" x="5286375" y="5197475"/>
          <p14:tracePt t="62094" x="5251450" y="5160963"/>
          <p14:tracePt t="62110" x="5170488" y="5153025"/>
          <p14:tracePt t="62127" x="5126038" y="5153025"/>
          <p14:tracePt t="62144" x="5099050" y="5153025"/>
          <p14:tracePt t="62161" x="5081588" y="5153025"/>
          <p14:tracePt t="62177" x="5072063" y="5153025"/>
          <p14:tracePt t="62213" x="5072063" y="5160963"/>
          <p14:tracePt t="62227" x="5081588" y="5170488"/>
          <p14:tracePt t="62244" x="5099050" y="5187950"/>
          <p14:tracePt t="62261" x="5170488" y="5187950"/>
          <p14:tracePt t="62278" x="5224463" y="5187950"/>
          <p14:tracePt t="62294" x="5268913" y="5187950"/>
          <p14:tracePt t="62311" x="5295900" y="5187950"/>
          <p14:tracePt t="62344" x="5303838" y="5187950"/>
          <p14:tracePt t="62361" x="5303838" y="5170488"/>
          <p14:tracePt t="62378" x="5251450" y="5160963"/>
          <p14:tracePt t="62395" x="5197475" y="5160963"/>
          <p14:tracePt t="62411" x="5170488" y="5160963"/>
          <p14:tracePt t="62428" x="5160963" y="5160963"/>
          <p14:tracePt t="62486" x="5153025" y="5160963"/>
          <p14:tracePt t="62550" x="5160963" y="5160963"/>
          <p14:tracePt t="62558" x="5170488" y="5160963"/>
          <p14:tracePt t="62566" x="5187950" y="5160963"/>
          <p14:tracePt t="62598" x="5197475" y="5160963"/>
          <p14:tracePt t="63710" x="5187950" y="5160963"/>
          <p14:tracePt t="63718" x="5170488" y="5170488"/>
          <p14:tracePt t="63726" x="5160963" y="5170488"/>
          <p14:tracePt t="63734" x="5143500" y="5170488"/>
          <p14:tracePt t="63748" x="5133975" y="5170488"/>
          <p14:tracePt t="63765" x="5116513" y="5187950"/>
          <p14:tracePt t="63782" x="5081588" y="5187950"/>
          <p14:tracePt t="63799" x="5062538" y="5197475"/>
          <p14:tracePt t="63815" x="5037138" y="5214938"/>
          <p14:tracePt t="63832" x="5027613" y="5214938"/>
          <p14:tracePt t="63849" x="5018088" y="5224463"/>
          <p14:tracePt t="63865" x="5000625" y="5232400"/>
          <p14:tracePt t="63882" x="4991100" y="5241925"/>
          <p14:tracePt t="63899" x="4983163" y="5251450"/>
          <p14:tracePt t="64054" x="4973638" y="5251450"/>
          <p14:tracePt t="64062" x="4965700" y="5251450"/>
          <p14:tracePt t="64087" x="4946650" y="5251450"/>
          <p14:tracePt t="64094" x="4938713" y="5251450"/>
          <p14:tracePt t="64110" x="4938713" y="5241925"/>
          <p14:tracePt t="64126" x="4938713" y="5224463"/>
          <p14:tracePt t="64151" x="4938713" y="5214938"/>
          <p14:tracePt t="64958" x="4929188" y="5214938"/>
          <p14:tracePt t="65423" x="4919663" y="5197475"/>
          <p14:tracePt t="65430" x="4911725" y="5180013"/>
          <p14:tracePt t="65439" x="4848225" y="5133975"/>
          <p14:tracePt t="65453" x="4732338" y="5054600"/>
          <p14:tracePt t="65469" x="4330700" y="4830763"/>
          <p14:tracePt t="65487" x="3911600" y="4589463"/>
          <p14:tracePt t="65503" x="3813175" y="4518025"/>
          <p14:tracePt t="65520" x="3776663" y="4465638"/>
          <p14:tracePt t="65537" x="3751263" y="4394200"/>
          <p14:tracePt t="65554" x="3724275" y="4295775"/>
          <p14:tracePt t="65570" x="3679825" y="4152900"/>
          <p14:tracePt t="65587" x="3616325" y="3929063"/>
          <p14:tracePt t="65604" x="3571875" y="3768725"/>
          <p14:tracePt t="65620" x="3544888" y="3687763"/>
          <p14:tracePt t="65637" x="3544888" y="3670300"/>
          <p14:tracePt t="65654" x="3544888" y="3652838"/>
          <p14:tracePt t="65670" x="3544888" y="3625850"/>
          <p14:tracePt t="65688" x="3536950" y="3571875"/>
          <p14:tracePt t="65704" x="3527425" y="3490913"/>
          <p14:tracePt t="65720" x="3527425" y="3473450"/>
          <p14:tracePt t="65791" x="3527425" y="3490913"/>
          <p14:tracePt t="65799" x="3544888" y="3554413"/>
          <p14:tracePt t="65807" x="3589338" y="3643313"/>
          <p14:tracePt t="65821" x="3633788" y="3751263"/>
          <p14:tracePt t="65838" x="3741738" y="4000500"/>
          <p14:tracePt t="65855" x="3894138" y="4446588"/>
          <p14:tracePt t="65871" x="4027488" y="4724400"/>
          <p14:tracePt t="65888" x="4152900" y="4894263"/>
          <p14:tracePt t="65905" x="4268788" y="5018088"/>
          <p14:tracePt t="65921" x="4375150" y="5089525"/>
          <p14:tracePt t="65938" x="4518025" y="5180013"/>
          <p14:tracePt t="65955" x="4652963" y="5214938"/>
          <p14:tracePt t="65971" x="4697413" y="5224463"/>
          <p14:tracePt t="66071" x="4714875" y="5224463"/>
          <p14:tracePt t="66095" x="4724400" y="5224463"/>
          <p14:tracePt t="66104" x="4732338" y="5224463"/>
          <p14:tracePt t="66111" x="4741863" y="5224463"/>
          <p14:tracePt t="66121" x="4751388" y="5224463"/>
          <p14:tracePt t="66139" x="4776788" y="5224463"/>
          <p14:tracePt t="66155" x="4830763" y="5224463"/>
          <p14:tracePt t="66171" x="4884738" y="5224463"/>
          <p14:tracePt t="66188" x="4946650" y="5224463"/>
          <p14:tracePt t="66206" x="5037138" y="5241925"/>
          <p14:tracePt t="66222" x="5108575" y="5241925"/>
          <p14:tracePt t="66239" x="5160963" y="5241925"/>
          <p14:tracePt t="66255" x="5170488" y="5241925"/>
          <p14:tracePt t="66423" x="5180013" y="5232400"/>
          <p14:tracePt t="66431" x="5180013" y="5224463"/>
          <p14:tracePt t="66440" x="5197475" y="5224463"/>
          <p14:tracePt t="66456" x="5224463" y="5214938"/>
          <p14:tracePt t="66472" x="5241925" y="5205413"/>
          <p14:tracePt t="66490" x="5259388" y="5180013"/>
          <p14:tracePt t="66506" x="5276850" y="5160963"/>
          <p14:tracePt t="66523" x="5295900" y="5133975"/>
          <p14:tracePt t="66539" x="5303838" y="5108575"/>
          <p14:tracePt t="66556" x="5313363" y="5089525"/>
          <p14:tracePt t="66573" x="5313363" y="5062538"/>
          <p14:tracePt t="66590" x="5313363" y="5045075"/>
          <p14:tracePt t="66607" x="5313363" y="5027613"/>
          <p14:tracePt t="66623" x="5303838" y="5000625"/>
          <p14:tracePt t="66640" x="5276850" y="4983163"/>
          <p14:tracePt t="66656" x="5268913" y="4973638"/>
          <p14:tracePt t="66673" x="5259388" y="4973638"/>
          <p14:tracePt t="66690" x="5232400" y="4956175"/>
          <p14:tracePt t="66707" x="5187950" y="4946650"/>
          <p14:tracePt t="66724" x="5153025" y="4946650"/>
          <p14:tracePt t="66740" x="5126038" y="4946650"/>
          <p14:tracePt t="66757" x="5108575" y="4946650"/>
          <p14:tracePt t="66792" x="5099050" y="4946650"/>
          <p14:tracePt t="66807" x="5099050" y="4929188"/>
          <p14:tracePt t="66824" x="5072063" y="4848225"/>
          <p14:tracePt t="66840" x="5045075" y="4741863"/>
          <p14:tracePt t="66857" x="4965700" y="4491038"/>
          <p14:tracePt t="66874" x="4902200" y="4241800"/>
          <p14:tracePt t="66891" x="4857750" y="4143375"/>
          <p14:tracePt t="66907" x="4822825" y="4062413"/>
          <p14:tracePt t="66924" x="4795838" y="4000500"/>
          <p14:tracePt t="66941" x="4786313" y="3956050"/>
          <p14:tracePt t="66958" x="4776788" y="3902075"/>
          <p14:tracePt t="66974" x="4776788" y="3848100"/>
          <p14:tracePt t="66991" x="4776788" y="3776663"/>
          <p14:tracePt t="67008" x="4776788" y="3732213"/>
          <p14:tracePt t="67024" x="4776788" y="3697288"/>
          <p14:tracePt t="67041" x="4776788" y="3670300"/>
          <p14:tracePt t="67058" x="4795838" y="3625850"/>
          <p14:tracePt t="67074" x="4813300" y="3589338"/>
          <p14:tracePt t="67091" x="4830763" y="3554413"/>
          <p14:tracePt t="67108" x="4848225" y="3509963"/>
          <p14:tracePt t="67124" x="4857750" y="3500438"/>
          <p14:tracePt t="67141" x="4857750" y="3490913"/>
          <p14:tracePt t="67175" x="4867275" y="3482975"/>
          <p14:tracePt t="67191" x="4867275" y="3473450"/>
          <p14:tracePt t="67208" x="4894263" y="3455988"/>
          <p14:tracePt t="67224" x="4911725" y="3455988"/>
          <p14:tracePt t="67241" x="4919663" y="3446463"/>
          <p14:tracePt t="67279" x="4929188" y="3446463"/>
          <p14:tracePt t="67295" x="4938713" y="3446463"/>
          <p14:tracePt t="67311" x="4956175" y="3438525"/>
          <p14:tracePt t="67343" x="4965700" y="3438525"/>
          <p14:tracePt t="67455" x="4983163" y="3438525"/>
          <p14:tracePt t="67527" x="4991100" y="3438525"/>
          <p14:tracePt t="67559" x="5000625" y="3438525"/>
          <p14:tracePt t="67583" x="5010150" y="3446463"/>
          <p14:tracePt t="67703" x="5010150" y="3455988"/>
          <p14:tracePt t="67735" x="5010150" y="3465513"/>
          <p14:tracePt t="67752" x="5018088" y="3473450"/>
          <p14:tracePt t="67815" x="5018088" y="3482975"/>
          <p14:tracePt t="68120" x="5018088" y="3490913"/>
          <p14:tracePt t="68128" x="5027613" y="3500438"/>
          <p14:tracePt t="68144" x="5027613" y="3517900"/>
          <p14:tracePt t="68160" x="5037138" y="3536950"/>
          <p14:tracePt t="68168" x="5045075" y="3544888"/>
          <p14:tracePt t="68184" x="5045075" y="3554413"/>
          <p14:tracePt t="68208" x="5045075" y="3562350"/>
          <p14:tracePt t="68216" x="5054600" y="3571875"/>
          <p14:tracePt t="68232" x="5054600" y="3581400"/>
          <p14:tracePt t="68248" x="5054600" y="3589338"/>
          <p14:tracePt t="68261" x="5054600" y="3608388"/>
          <p14:tracePt t="68277" x="5062538" y="3616325"/>
          <p14:tracePt t="68294" x="5062538" y="3633788"/>
          <p14:tracePt t="68311" x="5062538" y="3652838"/>
          <p14:tracePt t="68328" x="5072063" y="3697288"/>
          <p14:tracePt t="68344" x="5072063" y="3714750"/>
          <p14:tracePt t="68361" x="5072063" y="3751263"/>
          <p14:tracePt t="68378" x="5072063" y="3795713"/>
          <p14:tracePt t="68394" x="5072063" y="3822700"/>
          <p14:tracePt t="68411" x="5072063" y="3848100"/>
          <p14:tracePt t="68428" x="5072063" y="3867150"/>
          <p14:tracePt t="68445" x="5072063" y="3884613"/>
          <p14:tracePt t="68461" x="5072063" y="3911600"/>
          <p14:tracePt t="68478" x="5072063" y="3946525"/>
          <p14:tracePt t="68495" x="5072063" y="4017963"/>
          <p14:tracePt t="68512" x="5072063" y="4081463"/>
          <p14:tracePt t="68528" x="5062538" y="4133850"/>
          <p14:tracePt t="68545" x="5062538" y="4170363"/>
          <p14:tracePt t="68562" x="5062538" y="4214813"/>
          <p14:tracePt t="68578" x="5045075" y="4276725"/>
          <p14:tracePt t="68595" x="5045075" y="4322763"/>
          <p14:tracePt t="68612" x="5045075" y="4375150"/>
          <p14:tracePt t="68629" x="5045075" y="4411663"/>
          <p14:tracePt t="68645" x="5045075" y="4456113"/>
          <p14:tracePt t="68662" x="5045075" y="4500563"/>
          <p14:tracePt t="68679" x="5045075" y="4537075"/>
          <p14:tracePt t="68696" x="5027613" y="4598988"/>
          <p14:tracePt t="68712" x="5027613" y="4633913"/>
          <p14:tracePt t="68729" x="5027613" y="4660900"/>
          <p14:tracePt t="68746" x="5027613" y="4705350"/>
          <p14:tracePt t="68762" x="5010150" y="4741863"/>
          <p14:tracePt t="68779" x="5000625" y="4768850"/>
          <p14:tracePt t="68796" x="5000625" y="4803775"/>
          <p14:tracePt t="68812" x="5000625" y="4822825"/>
          <p14:tracePt t="68829" x="5000625" y="4830763"/>
          <p14:tracePt t="68863" x="5000625" y="4848225"/>
          <p14:tracePt t="68880" x="5000625" y="4867275"/>
          <p14:tracePt t="68896" x="4991100" y="4875213"/>
          <p14:tracePt t="69088" x="4991100" y="4884738"/>
          <p14:tracePt t="69096" x="4973638" y="4875213"/>
          <p14:tracePt t="69112" x="4973638" y="4840288"/>
          <p14:tracePt t="69120" x="4973638" y="4803775"/>
          <p14:tracePt t="69130" x="4965700" y="4759325"/>
          <p14:tracePt t="69146" x="4956175" y="4625975"/>
          <p14:tracePt t="69163" x="4929188" y="4491038"/>
          <p14:tracePt t="69180" x="4911725" y="4322763"/>
          <p14:tracePt t="69197" x="4867275" y="4170363"/>
          <p14:tracePt t="69213" x="4822825" y="4017963"/>
          <p14:tracePt t="69230" x="4768850" y="3875088"/>
          <p14:tracePt t="69247" x="4751388" y="3768725"/>
          <p14:tracePt t="69263" x="4732338" y="3697288"/>
          <p14:tracePt t="69280" x="4705350" y="3598863"/>
          <p14:tracePt t="69297" x="4705350" y="3509963"/>
          <p14:tracePt t="69313" x="4705350" y="3455988"/>
          <p14:tracePt t="69330" x="4705350" y="3384550"/>
          <p14:tracePt t="69347" x="4705350" y="3322638"/>
          <p14:tracePt t="69364" x="4705350" y="3276600"/>
          <p14:tracePt t="69381" x="4705350" y="3241675"/>
          <p14:tracePt t="69397" x="4705350" y="3224213"/>
          <p14:tracePt t="69414" x="4705350" y="3205163"/>
          <p14:tracePt t="69447" x="4705350" y="3187700"/>
          <p14:tracePt t="69464" x="4705350" y="3179763"/>
          <p14:tracePt t="69672" x="4714875" y="3179763"/>
          <p14:tracePt t="69680" x="4724400" y="3179763"/>
          <p14:tracePt t="69688" x="4732338" y="3187700"/>
          <p14:tracePt t="69699" x="4741863" y="3205163"/>
          <p14:tracePt t="69715" x="4776788" y="3241675"/>
          <p14:tracePt t="69731" x="4813300" y="3268663"/>
          <p14:tracePt t="69748" x="4840288" y="3295650"/>
          <p14:tracePt t="69765" x="4867275" y="3313113"/>
          <p14:tracePt t="69781" x="4884738" y="3330575"/>
          <p14:tracePt t="69799" x="4894263" y="3340100"/>
          <p14:tracePt t="69815" x="4919663" y="3348038"/>
          <p14:tracePt t="69832" x="4929188" y="3348038"/>
          <p14:tracePt t="69849" x="4938713" y="3357563"/>
          <p14:tracePt t="69865" x="4946650" y="3367088"/>
          <p14:tracePt t="69882" x="4956175" y="3367088"/>
          <p14:tracePt t="69899" x="4965700" y="3375025"/>
          <p14:tracePt t="69915" x="4973638" y="3394075"/>
          <p14:tracePt t="69932" x="4973638" y="3402013"/>
          <p14:tracePt t="69949" x="4983163" y="3429000"/>
          <p14:tracePt t="69965" x="4983163" y="3446463"/>
          <p14:tracePt t="69982" x="4983163" y="3473450"/>
          <p14:tracePt t="69999" x="4991100" y="3517900"/>
          <p14:tracePt t="70016" x="4991100" y="3562350"/>
          <p14:tracePt t="70033" x="4991100" y="3625850"/>
          <p14:tracePt t="70049" x="4991100" y="3670300"/>
          <p14:tracePt t="70066" x="4991100" y="3724275"/>
          <p14:tracePt t="70082" x="4991100" y="3776663"/>
          <p14:tracePt t="70099" x="4991100" y="3830638"/>
          <p14:tracePt t="70116" x="4991100" y="3884613"/>
          <p14:tracePt t="70132" x="4991100" y="3946525"/>
          <p14:tracePt t="70150" x="4991100" y="4017963"/>
          <p14:tracePt t="70166" x="4991100" y="4098925"/>
          <p14:tracePt t="70183" x="4991100" y="4160838"/>
          <p14:tracePt t="70200" x="4991100" y="4251325"/>
          <p14:tracePt t="70216" x="4991100" y="4286250"/>
          <p14:tracePt t="70233" x="5010150" y="4313238"/>
          <p14:tracePt t="70250" x="5010150" y="4357688"/>
          <p14:tracePt t="70266" x="5010150" y="4384675"/>
          <p14:tracePt t="70283" x="5010150" y="4411663"/>
          <p14:tracePt t="70300" x="5010150" y="4456113"/>
          <p14:tracePt t="70317" x="5010150" y="4500563"/>
          <p14:tracePt t="70333" x="5010150" y="4537075"/>
          <p14:tracePt t="70350" x="5010150" y="4572000"/>
          <p14:tracePt t="70366" x="5010150" y="4598988"/>
          <p14:tracePt t="70383" x="5010150" y="4616450"/>
          <p14:tracePt t="70400" x="5010150" y="4633913"/>
          <p14:tracePt t="70417" x="5010150" y="4660900"/>
          <p14:tracePt t="70433" x="5010150" y="4670425"/>
          <p14:tracePt t="70450" x="5000625" y="4687888"/>
          <p14:tracePt t="70467" x="5000625" y="4705350"/>
          <p14:tracePt t="70484" x="5000625" y="4714875"/>
          <p14:tracePt t="70500" x="5000625" y="4724400"/>
          <p14:tracePt t="70517" x="5000625" y="4732338"/>
          <p14:tracePt t="70568" x="5000625" y="4741863"/>
          <p14:tracePt t="70585" x="4991100" y="4759325"/>
          <p14:tracePt t="70601" x="4991100" y="4768850"/>
          <p14:tracePt t="70633" x="4991100" y="4776788"/>
          <p14:tracePt t="70641" x="4991100" y="4795838"/>
          <p14:tracePt t="70656" x="4991100" y="4803775"/>
          <p14:tracePt t="70672" x="4991100" y="4813300"/>
          <p14:tracePt t="70920" x="4991100" y="4786313"/>
          <p14:tracePt t="70930" x="4991100" y="4751388"/>
          <p14:tracePt t="70937" x="4991100" y="4714875"/>
          <p14:tracePt t="70951" x="4991100" y="4660900"/>
          <p14:tracePt t="70968" x="4991100" y="4545013"/>
          <p14:tracePt t="70985" x="4991100" y="4357688"/>
          <p14:tracePt t="71002" x="4991100" y="4224338"/>
          <p14:tracePt t="71018" x="4991100" y="4116388"/>
          <p14:tracePt t="71035" x="4991100" y="3990975"/>
          <p14:tracePt t="71052" x="4983163" y="3884613"/>
          <p14:tracePt t="71069" x="4956175" y="3776663"/>
          <p14:tracePt t="71085" x="4929188" y="3687763"/>
          <p14:tracePt t="71102" x="4929188" y="3625850"/>
          <p14:tracePt t="71118" x="4929188" y="3589338"/>
          <p14:tracePt t="71135" x="4929188" y="3554413"/>
          <p14:tracePt t="71153" x="4929188" y="3517900"/>
          <p14:tracePt t="71169" x="4929188" y="3500438"/>
          <p14:tracePt t="71185" x="4929188" y="3482975"/>
          <p14:tracePt t="71203" x="4929188" y="3465513"/>
          <p14:tracePt t="71235" x="4929188" y="3438525"/>
          <p14:tracePt t="71252" x="4938713" y="3419475"/>
          <p14:tracePt t="71497" x="4938713" y="3411538"/>
          <p14:tracePt t="71521" x="4946650" y="3411538"/>
          <p14:tracePt t="71537" x="4956175" y="3411538"/>
          <p14:tracePt t="71545" x="4965700" y="3419475"/>
          <p14:tracePt t="71561" x="4973638" y="3438525"/>
          <p14:tracePt t="71570" x="4983163" y="3455988"/>
          <p14:tracePt t="71587" x="4991100" y="3500438"/>
          <p14:tracePt t="71603" x="5000625" y="3544888"/>
          <p14:tracePt t="71620" x="5010150" y="3589338"/>
          <p14:tracePt t="71637" x="5018088" y="3633788"/>
          <p14:tracePt t="71653" x="5027613" y="3714750"/>
          <p14:tracePt t="71670" x="5045075" y="3786188"/>
          <p14:tracePt t="71687" x="5072063" y="3867150"/>
          <p14:tracePt t="71704" x="5108575" y="3990975"/>
          <p14:tracePt t="71721" x="5143500" y="4098925"/>
          <p14:tracePt t="71737" x="5153025" y="4152900"/>
          <p14:tracePt t="71754" x="5160963" y="4197350"/>
          <p14:tracePt t="71770" x="5170488" y="4241800"/>
          <p14:tracePt t="71787" x="5170488" y="4295775"/>
          <p14:tracePt t="71804" x="5170488" y="4357688"/>
          <p14:tracePt t="71821" x="5170488" y="4419600"/>
          <p14:tracePt t="71837" x="5170488" y="4473575"/>
          <p14:tracePt t="71854" x="5170488" y="4527550"/>
          <p14:tracePt t="71871" x="5153025" y="4562475"/>
          <p14:tracePt t="71873" x="5143500" y="4589463"/>
          <p14:tracePt t="71887" x="5143500" y="4598988"/>
          <p14:tracePt t="71904" x="5133975" y="4652963"/>
          <p14:tracePt t="71921" x="5116513" y="4705350"/>
          <p14:tracePt t="71969" x="5108575" y="4705350"/>
          <p14:tracePt t="72082" x="5108575" y="4714875"/>
          <p14:tracePt t="72097" x="5108575" y="4732338"/>
          <p14:tracePt t="72106" x="5108575" y="4741863"/>
          <p14:tracePt t="72121" x="5108575" y="4751388"/>
          <p14:tracePt t="72129" x="5108575" y="4768850"/>
          <p14:tracePt t="72139" x="5108575" y="4776788"/>
          <p14:tracePt t="72155" x="5099050" y="4803775"/>
          <p14:tracePt t="72171" x="5099050" y="4813300"/>
          <p14:tracePt t="72188" x="5099050" y="4822825"/>
          <p14:tracePt t="72241" x="5099050" y="4830763"/>
          <p14:tracePt t="72889" x="5089525" y="4830763"/>
          <p14:tracePt t="72913" x="5089525" y="4840288"/>
          <p14:tracePt t="72921" x="5089525" y="4848225"/>
          <p14:tracePt t="72929" x="5089525" y="4857750"/>
          <p14:tracePt t="72945" x="5089525" y="4867275"/>
          <p14:tracePt t="72957" x="5089525" y="4875213"/>
          <p14:tracePt t="72974" x="5081588" y="4884738"/>
          <p14:tracePt t="72990" x="5081588" y="4902200"/>
          <p14:tracePt t="73007" x="5072063" y="4911725"/>
          <p14:tracePt t="73024" x="5062538" y="4919663"/>
          <p14:tracePt t="73041" x="5045075" y="4938713"/>
          <p14:tracePt t="73058" x="5027613" y="4946650"/>
          <p14:tracePt t="73091" x="5018088" y="4956175"/>
          <p14:tracePt t="75026" x="5000625" y="4973638"/>
          <p14:tracePt t="75202" x="4983163" y="4973638"/>
          <p14:tracePt t="75226" x="4973638" y="4973638"/>
          <p14:tracePt t="75250" x="4965700" y="4965700"/>
          <p14:tracePt t="75274" x="4946650" y="4946650"/>
          <p14:tracePt t="75282" x="4946650" y="4929188"/>
          <p14:tracePt t="75290" x="4938713" y="4902200"/>
          <p14:tracePt t="75299" x="4938713" y="4894263"/>
          <p14:tracePt t="75313" x="4929188" y="4867275"/>
          <p14:tracePt t="75331" x="4919663" y="4840288"/>
          <p14:tracePt t="75347" x="4911725" y="4795838"/>
          <p14:tracePt t="75364" x="4894263" y="4732338"/>
          <p14:tracePt t="75380" x="4884738" y="4643438"/>
          <p14:tracePt t="75397" x="4867275" y="4537075"/>
          <p14:tracePt t="75414" x="4857750" y="4402138"/>
          <p14:tracePt t="75431" x="4830763" y="4259263"/>
          <p14:tracePt t="75448" x="4830763" y="4133850"/>
          <p14:tracePt t="75464" x="4830763" y="4010025"/>
          <p14:tracePt t="75480" x="4830763" y="3911600"/>
          <p14:tracePt t="75498" x="4830763" y="3786188"/>
          <p14:tracePt t="75515" x="4848225" y="3679825"/>
          <p14:tracePt t="75531" x="4875213" y="3571875"/>
          <p14:tracePt t="75547" x="4894263" y="3473450"/>
          <p14:tracePt t="75564" x="4911725" y="3419475"/>
          <p14:tracePt t="75581" x="4919663" y="3367088"/>
          <p14:tracePt t="75598" x="4946650" y="3313113"/>
          <p14:tracePt t="75615" x="4965700" y="3286125"/>
          <p14:tracePt t="75631" x="4991100" y="3251200"/>
          <p14:tracePt t="75648" x="5018088" y="3224213"/>
          <p14:tracePt t="75665" x="5037138" y="3187700"/>
          <p14:tracePt t="75681" x="5054600" y="3170238"/>
          <p14:tracePt t="75715" x="5072063" y="3170238"/>
          <p14:tracePt t="75731" x="5089525" y="3170238"/>
          <p14:tracePt t="75748" x="5099050" y="3170238"/>
          <p14:tracePt t="75764" x="5108575" y="3170238"/>
          <p14:tracePt t="75782" x="5126038" y="3170238"/>
          <p14:tracePt t="75798" x="5133975" y="3179763"/>
          <p14:tracePt t="75815" x="5170488" y="3214688"/>
          <p14:tracePt t="75832" x="5197475" y="3259138"/>
          <p14:tracePt t="75849" x="5224463" y="3295650"/>
          <p14:tracePt t="75865" x="5232400" y="3322638"/>
          <p14:tracePt t="75867" x="5232400" y="3348038"/>
          <p14:tracePt t="75882" x="5241925" y="3411538"/>
          <p14:tracePt t="75899" x="5241925" y="3490913"/>
          <p14:tracePt t="75915" x="5241925" y="3581400"/>
          <p14:tracePt t="75932" x="5241925" y="3705225"/>
          <p14:tracePt t="75949" x="5241925" y="3822700"/>
          <p14:tracePt t="75965" x="5241925" y="3938588"/>
          <p14:tracePt t="75982" x="5241925" y="4027488"/>
          <p14:tracePt t="75999" x="5241925" y="4152900"/>
          <p14:tracePt t="76015" x="5241925" y="4268788"/>
          <p14:tracePt t="76032" x="5224463" y="4429125"/>
          <p14:tracePt t="76049" x="5205413" y="4537075"/>
          <p14:tracePt t="76066" x="5180013" y="4643438"/>
          <p14:tracePt t="76082" x="5160963" y="4705350"/>
          <p14:tracePt t="76099" x="5126038" y="4741863"/>
          <p14:tracePt t="76116" x="5081588" y="4786313"/>
          <p14:tracePt t="76133" x="5018088" y="4822825"/>
          <p14:tracePt t="76149" x="4919663" y="4875213"/>
          <p14:tracePt t="76166" x="4830763" y="4929188"/>
          <p14:tracePt t="76183" x="4768850" y="4965700"/>
          <p14:tracePt t="76199" x="4724400" y="4983163"/>
          <p14:tracePt t="76216" x="4687888" y="4991100"/>
          <p14:tracePt t="76233" x="4670425" y="4991100"/>
          <p14:tracePt t="76249" x="4625975" y="4991100"/>
          <p14:tracePt t="76266" x="4562475" y="4911725"/>
          <p14:tracePt t="76283" x="4491038" y="4830763"/>
          <p14:tracePt t="76300" x="4438650" y="4732338"/>
          <p14:tracePt t="76316" x="4394200" y="4633913"/>
          <p14:tracePt t="76333" x="4394200" y="4537075"/>
          <p14:tracePt t="76350" x="4394200" y="4375150"/>
          <p14:tracePt t="76366" x="4394200" y="4197350"/>
          <p14:tracePt t="76383" x="4438650" y="4000500"/>
          <p14:tracePt t="76400" x="4500563" y="3857625"/>
          <p14:tracePt t="76416" x="4581525" y="3714750"/>
          <p14:tracePt t="76434" x="4625975" y="3616325"/>
          <p14:tracePt t="76450" x="4679950" y="3544888"/>
          <p14:tracePt t="76467" x="4724400" y="3465513"/>
          <p14:tracePt t="76483" x="4741863" y="3429000"/>
          <p14:tracePt t="76500" x="4759325" y="3419475"/>
          <p14:tracePt t="76534" x="4768850" y="3411538"/>
          <p14:tracePt t="76551" x="4786313" y="3411538"/>
          <p14:tracePt t="76567" x="4803775" y="3411538"/>
          <p14:tracePt t="76584" x="4822825" y="3411538"/>
          <p14:tracePt t="76601" x="4830763" y="3411538"/>
          <p14:tracePt t="76617" x="4857750" y="3411538"/>
          <p14:tracePt t="76634" x="4894263" y="3429000"/>
          <p14:tracePt t="76651" x="4973638" y="3517900"/>
          <p14:tracePt t="76667" x="5010150" y="3554413"/>
          <p14:tracePt t="76684" x="5045075" y="3616325"/>
          <p14:tracePt t="76701" x="5054600" y="3652838"/>
          <p14:tracePt t="76718" x="5081588" y="3705225"/>
          <p14:tracePt t="76734" x="5116513" y="3776663"/>
          <p14:tracePt t="76751" x="5153025" y="3867150"/>
          <p14:tracePt t="76768" x="5170488" y="3946525"/>
          <p14:tracePt t="76784" x="5197475" y="4027488"/>
          <p14:tracePt t="76801" x="5205413" y="4125913"/>
          <p14:tracePt t="76817" x="5205413" y="4205288"/>
          <p14:tracePt t="76835" x="5205413" y="4394200"/>
          <p14:tracePt t="76851" x="5205413" y="4500563"/>
          <p14:tracePt t="76868" x="5180013" y="4616450"/>
          <p14:tracePt t="76885" x="5126038" y="4705350"/>
          <p14:tracePt t="76901" x="5072063" y="4795838"/>
          <p14:tracePt t="76918" x="5018088" y="4848225"/>
          <p14:tracePt t="76935" x="4956175" y="4884738"/>
          <p14:tracePt t="76952" x="4929188" y="4894263"/>
          <p14:tracePt t="76968" x="4894263" y="4902200"/>
          <p14:tracePt t="76985" x="4848225" y="4902200"/>
          <p14:tracePt t="77002" x="4786313" y="4902200"/>
          <p14:tracePt t="77018" x="4759325" y="4902200"/>
          <p14:tracePt t="77035" x="4732338" y="4902200"/>
          <p14:tracePt t="77052" x="4714875" y="4902200"/>
          <p14:tracePt t="77068" x="4687888" y="4848225"/>
          <p14:tracePt t="77085" x="4660900" y="4751388"/>
          <p14:tracePt t="77102" x="4652963" y="4608513"/>
          <p14:tracePt t="77119" x="4652963" y="4438650"/>
          <p14:tracePt t="77136" x="4652963" y="4259263"/>
          <p14:tracePt t="77152" x="4660900" y="4081463"/>
          <p14:tracePt t="77168" x="4679950" y="3911600"/>
          <p14:tracePt t="77185" x="4724400" y="3751263"/>
          <p14:tracePt t="77202" x="4759325" y="3660775"/>
          <p14:tracePt t="77219" x="4813300" y="3571875"/>
          <p14:tracePt t="77235" x="4830763" y="3554413"/>
          <p14:tracePt t="77253" x="4848225" y="3536950"/>
          <p14:tracePt t="77269" x="4857750" y="3536950"/>
          <p14:tracePt t="77286" x="4867275" y="3536950"/>
          <p14:tracePt t="77302" x="4875213" y="3536950"/>
          <p14:tracePt t="77319" x="4884738" y="3536950"/>
          <p14:tracePt t="77336" x="4911725" y="3536950"/>
          <p14:tracePt t="77353" x="4929188" y="3536950"/>
          <p14:tracePt t="77369" x="4965700" y="3544888"/>
          <p14:tracePt t="77371" x="4983163" y="3562350"/>
          <p14:tracePt t="77387" x="5045075" y="3625850"/>
          <p14:tracePt t="77403" x="5089525" y="3679825"/>
          <p14:tracePt t="77419" x="5133975" y="3741738"/>
          <p14:tracePt t="77436" x="5180013" y="3813175"/>
          <p14:tracePt t="77453" x="5214938" y="3911600"/>
          <p14:tracePt t="77469" x="5241925" y="3973513"/>
          <p14:tracePt t="77486" x="5259388" y="4054475"/>
          <p14:tracePt t="77503" x="5259388" y="4125913"/>
          <p14:tracePt t="77519" x="5259388" y="4197350"/>
          <p14:tracePt t="77536" x="5259388" y="4286250"/>
          <p14:tracePt t="77553" x="5224463" y="4375150"/>
          <p14:tracePt t="77569" x="5214938" y="4465638"/>
          <p14:tracePt t="77587" x="5160963" y="4608513"/>
          <p14:tracePt t="77603" x="5133975" y="4714875"/>
          <p14:tracePt t="77620" x="5099050" y="4795838"/>
          <p14:tracePt t="77636" x="5037138" y="4875213"/>
          <p14:tracePt t="77653" x="4991100" y="4919663"/>
          <p14:tracePt t="77670" x="4956175" y="4956175"/>
          <p14:tracePt t="77687" x="4938713" y="4973638"/>
          <p14:tracePt t="77704" x="4919663" y="4973638"/>
          <p14:tracePt t="77720" x="4875213" y="4973638"/>
          <p14:tracePt t="77737" x="4830763" y="4965700"/>
          <p14:tracePt t="77754" x="4776788" y="4946650"/>
          <p14:tracePt t="77770" x="4759325" y="4938713"/>
          <p14:tracePt t="77787" x="4687888" y="4911725"/>
          <p14:tracePt t="77804" x="4679950" y="4902200"/>
          <p14:tracePt t="77820" x="4652963" y="4848225"/>
          <p14:tracePt t="77837" x="4625975" y="4751388"/>
          <p14:tracePt t="77854" x="4616450" y="4625975"/>
          <p14:tracePt t="77870" x="4616450" y="4483100"/>
          <p14:tracePt t="77887" x="4616450" y="4330700"/>
          <p14:tracePt t="77904" x="4616450" y="4197350"/>
          <p14:tracePt t="77921" x="4625975" y="4062413"/>
          <p14:tracePt t="77937" x="4643438" y="3919538"/>
          <p14:tracePt t="77954" x="4652963" y="3786188"/>
          <p14:tracePt t="77971" x="4679950" y="3679825"/>
          <p14:tracePt t="77987" x="4687888" y="3643313"/>
          <p14:tracePt t="78004" x="4697413" y="3625850"/>
          <p14:tracePt t="78021" x="4714875" y="3608388"/>
          <p14:tracePt t="78038" x="4724400" y="3581400"/>
          <p14:tracePt t="78055" x="4732338" y="3562350"/>
          <p14:tracePt t="78071" x="4741863" y="3544888"/>
          <p14:tracePt t="78088" x="4759325" y="3509963"/>
          <p14:tracePt t="78105" x="4776788" y="3500438"/>
          <p14:tracePt t="78121" x="4786313" y="3482975"/>
          <p14:tracePt t="78139" x="4803775" y="3455988"/>
          <p14:tracePt t="78173" x="4813300" y="3446463"/>
          <p14:tracePt t="78204" x="4822825" y="3446463"/>
          <p14:tracePt t="78211" x="4830763" y="3446463"/>
          <p14:tracePt t="78221" x="4840288" y="3446463"/>
          <p14:tracePt t="78238" x="4884738" y="3446463"/>
          <p14:tracePt t="78255" x="4911725" y="3446463"/>
          <p14:tracePt t="78272" x="4956175" y="3473450"/>
          <p14:tracePt t="78288" x="5018088" y="3536950"/>
          <p14:tracePt t="78305" x="5062538" y="3589338"/>
          <p14:tracePt t="78322" x="5126038" y="3660775"/>
          <p14:tracePt t="78339" x="5170488" y="3705225"/>
          <p14:tracePt t="78356" x="5205413" y="3795713"/>
          <p14:tracePt t="78372" x="5214938" y="3875088"/>
          <p14:tracePt t="78389" x="5214938" y="3973513"/>
          <p14:tracePt t="78405" x="5187950" y="4116388"/>
          <p14:tracePt t="78422" x="5153025" y="4251325"/>
          <p14:tracePt t="78439" x="5116513" y="4375150"/>
          <p14:tracePt t="78456" x="5089525" y="4500563"/>
          <p14:tracePt t="78472" x="5072063" y="4581525"/>
          <p14:tracePt t="78489" x="5062538" y="4643438"/>
          <p14:tracePt t="78506" x="5062538" y="4679950"/>
          <p14:tracePt t="78522" x="5045075" y="4724400"/>
          <p14:tracePt t="78539" x="5027613" y="4759325"/>
          <p14:tracePt t="78556" x="5000625" y="4776788"/>
          <p14:tracePt t="78572" x="4991100" y="4795838"/>
          <p14:tracePt t="78589" x="4956175" y="4813300"/>
          <p14:tracePt t="78606" x="4919663" y="4813300"/>
          <p14:tracePt t="78623" x="4884738" y="4830763"/>
          <p14:tracePt t="78640" x="4857750" y="4848225"/>
          <p14:tracePt t="78656" x="4848225" y="4857750"/>
          <p14:tracePt t="78673" x="4830763" y="4867275"/>
          <p14:tracePt t="78706" x="4822825" y="4867275"/>
          <p14:tracePt t="78724" x="4803775" y="4867275"/>
          <p14:tracePt t="78740" x="4795838" y="4867275"/>
          <p14:tracePt t="78757" x="4768850" y="4867275"/>
          <p14:tracePt t="78773" x="4759325" y="4857750"/>
          <p14:tracePt t="78790" x="4759325" y="4848225"/>
          <p14:tracePt t="78806" x="4751388" y="4840288"/>
          <p14:tracePt t="78823" x="4741863" y="4822825"/>
          <p14:tracePt t="78857" x="4741863" y="4813300"/>
          <p14:tracePt t="79331" x="4741863" y="4803775"/>
          <p14:tracePt t="79348" x="4751388" y="4786313"/>
          <p14:tracePt t="79356" x="4759325" y="4786313"/>
          <p14:tracePt t="79364" x="4768850" y="4768850"/>
          <p14:tracePt t="79375" x="4776788" y="4741863"/>
          <p14:tracePt t="79391" x="4803775" y="4679950"/>
          <p14:tracePt t="79409" x="4848225" y="4589463"/>
          <p14:tracePt t="79425" x="4894263" y="4473575"/>
          <p14:tracePt t="79442" x="4956175" y="4322763"/>
          <p14:tracePt t="79458" x="5062538" y="4116388"/>
          <p14:tracePt t="79475" x="5276850" y="3724275"/>
          <p14:tracePt t="79492" x="5367338" y="3517900"/>
          <p14:tracePt t="79509" x="5473700" y="3322638"/>
          <p14:tracePt t="79525" x="5537200" y="3205163"/>
          <p14:tracePt t="79542" x="5608638" y="3116263"/>
          <p14:tracePt t="79559" x="5724525" y="3062288"/>
          <p14:tracePt t="79575" x="5875338" y="3036888"/>
          <p14:tracePt t="79592" x="6062663" y="3027363"/>
          <p14:tracePt t="79609" x="6303963" y="3027363"/>
          <p14:tracePt t="79626" x="6500813" y="3027363"/>
          <p14:tracePt t="79642" x="6653213" y="3044825"/>
          <p14:tracePt t="79659" x="6697663" y="3062288"/>
          <p14:tracePt t="79676" x="6705600" y="3062288"/>
          <p14:tracePt t="79693" x="6715125" y="3071813"/>
          <p14:tracePt t="80124" x="6705600" y="3071813"/>
          <p14:tracePt t="80132" x="6680200" y="3071813"/>
          <p14:tracePt t="80143" x="6661150" y="3071813"/>
          <p14:tracePt t="80160" x="6626225" y="3081338"/>
          <p14:tracePt t="80177" x="6599238" y="3098800"/>
          <p14:tracePt t="80193" x="6554788" y="3098800"/>
          <p14:tracePt t="80210" x="6537325" y="3108325"/>
          <p14:tracePt t="80227" x="6518275" y="3116263"/>
          <p14:tracePt t="80244" x="6483350" y="3143250"/>
          <p14:tracePt t="80261" x="6465888" y="3152775"/>
          <p14:tracePt t="80294" x="6456363" y="3152775"/>
          <p14:tracePt t="80311" x="6456363" y="3160713"/>
          <p14:tracePt t="80327" x="6446838" y="3160713"/>
          <p14:tracePt t="80344" x="6438900" y="3170238"/>
          <p14:tracePt t="80364" x="6438900" y="3187700"/>
          <p14:tracePt t="80377" x="6438900" y="3197225"/>
          <p14:tracePt t="80394" x="6438900" y="3241675"/>
          <p14:tracePt t="80411" x="6456363" y="3286125"/>
          <p14:tracePt t="80428" x="6527800" y="3330575"/>
          <p14:tracePt t="80444" x="6572250" y="3340100"/>
          <p14:tracePt t="80461" x="6643688" y="3340100"/>
          <p14:tracePt t="80478" x="6715125" y="3340100"/>
          <p14:tracePt t="80494" x="6769100" y="3322638"/>
          <p14:tracePt t="80511" x="6813550" y="3303588"/>
          <p14:tracePt t="80528" x="6831013" y="3286125"/>
          <p14:tracePt t="80544" x="6848475" y="3259138"/>
          <p14:tracePt t="80561" x="6858000" y="3224213"/>
          <p14:tracePt t="80578" x="6858000" y="3170238"/>
          <p14:tracePt t="80595" x="6848475" y="3133725"/>
          <p14:tracePt t="80612" x="6786563" y="3098800"/>
          <p14:tracePt t="80628" x="6715125" y="3081338"/>
          <p14:tracePt t="80645" x="6661150" y="3054350"/>
          <p14:tracePt t="80662" x="6589713" y="3054350"/>
          <p14:tracePt t="80678" x="6537325" y="3044825"/>
          <p14:tracePt t="80695" x="6483350" y="3044825"/>
          <p14:tracePt t="80712" x="6429375" y="3044825"/>
          <p14:tracePt t="80728" x="6394450" y="3044825"/>
          <p14:tracePt t="80745" x="6357938" y="3044825"/>
          <p14:tracePt t="80762" x="6340475" y="3071813"/>
          <p14:tracePt t="80778" x="6330950" y="3108325"/>
          <p14:tracePt t="80795" x="6330950" y="3170238"/>
          <p14:tracePt t="80813" x="6330950" y="3232150"/>
          <p14:tracePt t="80829" x="6340475" y="3259138"/>
          <p14:tracePt t="80845" x="6367463" y="3303588"/>
          <p14:tracePt t="80862" x="6411913" y="3340100"/>
          <p14:tracePt t="80879" x="6438900" y="3357563"/>
          <p14:tracePt t="80896" x="6483350" y="3357563"/>
          <p14:tracePt t="80913" x="6527800" y="3357563"/>
          <p14:tracePt t="80929" x="6537325" y="3357563"/>
          <p14:tracePt t="80945" x="6554788" y="3357563"/>
          <p14:tracePt t="80963" x="6554788" y="3348038"/>
          <p14:tracePt t="80979" x="6554788" y="3322638"/>
          <p14:tracePt t="80996" x="6554788" y="3303588"/>
          <p14:tracePt t="81013" x="6554788" y="3286125"/>
          <p14:tracePt t="81052" x="6554788" y="3276600"/>
          <p14:tracePt t="81063" x="6554788" y="3268663"/>
          <p14:tracePt t="81079" x="6545263" y="3251200"/>
          <p14:tracePt t="81096" x="6527800" y="3232150"/>
          <p14:tracePt t="81113" x="6527800" y="3214688"/>
          <p14:tracePt t="81129" x="6518275" y="3187700"/>
          <p14:tracePt t="81147" x="6500813" y="3152775"/>
          <p14:tracePt t="81163" x="6483350" y="3133725"/>
          <p14:tracePt t="81179" x="6473825" y="3125788"/>
          <p14:tracePt t="81197" x="6456363" y="3116263"/>
          <p14:tracePt t="81214" x="6438900" y="3116263"/>
          <p14:tracePt t="81356" x="6438900" y="3125788"/>
          <p14:tracePt t="81364" x="6429375" y="3143250"/>
          <p14:tracePt t="81372" x="6411913" y="3187700"/>
          <p14:tracePt t="81381" x="6411913" y="3224213"/>
          <p14:tracePt t="81397" x="6411913" y="3303588"/>
          <p14:tracePt t="81414" x="6411913" y="3429000"/>
          <p14:tracePt t="81430" x="6384925" y="3598863"/>
          <p14:tracePt t="81447" x="6367463" y="3724275"/>
          <p14:tracePt t="81464" x="6367463" y="3830638"/>
          <p14:tracePt t="81480" x="6367463" y="3911600"/>
          <p14:tracePt t="81497" x="6367463" y="3990975"/>
          <p14:tracePt t="81514" x="6367463" y="4037013"/>
          <p14:tracePt t="81531" x="6367463" y="4081463"/>
          <p14:tracePt t="81547" x="6367463" y="4098925"/>
          <p14:tracePt t="81564" x="6384925" y="4125913"/>
          <p14:tracePt t="81581" x="6402388" y="4152900"/>
          <p14:tracePt t="81598" x="6411913" y="4187825"/>
          <p14:tracePt t="81614" x="6411913" y="4224338"/>
          <p14:tracePt t="81631" x="6411913" y="4286250"/>
          <p14:tracePt t="81648" x="6411913" y="4357688"/>
          <p14:tracePt t="81664" x="6411913" y="4419600"/>
          <p14:tracePt t="81681" x="6411913" y="4465638"/>
          <p14:tracePt t="81698" x="6411913" y="4510088"/>
          <p14:tracePt t="81715" x="6411913" y="4545013"/>
          <p14:tracePt t="81731" x="6411913" y="4562475"/>
          <p14:tracePt t="81748" x="6411913" y="4608513"/>
          <p14:tracePt t="81765" x="6419850" y="4633913"/>
          <p14:tracePt t="81781" x="6429375" y="4670425"/>
          <p14:tracePt t="81798" x="6429375" y="4679950"/>
          <p14:tracePt t="81831" x="6429375" y="4697413"/>
          <p14:tracePt t="81848" x="6429375" y="4705350"/>
          <p14:tracePt t="81865" x="6429375" y="4732338"/>
          <p14:tracePt t="81882" x="6429375" y="4751388"/>
          <p14:tracePt t="81898" x="6429375" y="4795838"/>
          <p14:tracePt t="81915" x="6419850" y="4830763"/>
          <p14:tracePt t="81932" x="6419850" y="4884738"/>
          <p14:tracePt t="81949" x="6411913" y="4946650"/>
          <p14:tracePt t="81965" x="6411913" y="5000625"/>
          <p14:tracePt t="81982" x="6411913" y="5027613"/>
          <p14:tracePt t="81999" x="6411913" y="5054600"/>
          <p14:tracePt t="82032" x="6411913" y="5062538"/>
          <p14:tracePt t="82165" x="6411913" y="5072063"/>
          <p14:tracePt t="82268" x="6419850" y="5072063"/>
          <p14:tracePt t="82277" x="6429375" y="5054600"/>
          <p14:tracePt t="82285" x="6429375" y="5037138"/>
          <p14:tracePt t="82299" x="6446838" y="5010150"/>
          <p14:tracePt t="82317" x="6465888" y="4919663"/>
          <p14:tracePt t="82334" x="6491288" y="4830763"/>
          <p14:tracePt t="82349" x="6510338" y="4759325"/>
          <p14:tracePt t="82366" x="6527800" y="4679950"/>
          <p14:tracePt t="82383" x="6545263" y="4589463"/>
          <p14:tracePt t="82400" x="6572250" y="4518025"/>
          <p14:tracePt t="82416" x="6589713" y="4429125"/>
          <p14:tracePt t="82433" x="6608763" y="4313238"/>
          <p14:tracePt t="82450" x="6616700" y="4214813"/>
          <p14:tracePt t="82467" x="6616700" y="4098925"/>
          <p14:tracePt t="82483" x="6616700" y="4000500"/>
          <p14:tracePt t="82500" x="6616700" y="3902075"/>
          <p14:tracePt t="82517" x="6616700" y="3822700"/>
          <p14:tracePt t="82533" x="6616700" y="3768725"/>
          <p14:tracePt t="82550" x="6608763" y="3714750"/>
          <p14:tracePt t="82567" x="6608763" y="3660775"/>
          <p14:tracePt t="82584" x="6572250" y="3581400"/>
          <p14:tracePt t="82600" x="6537325" y="3527425"/>
          <p14:tracePt t="82617" x="6510338" y="3473450"/>
          <p14:tracePt t="82633" x="6483350" y="3429000"/>
          <p14:tracePt t="82651" x="6456363" y="3394075"/>
          <p14:tracePt t="82667" x="6429375" y="3367088"/>
          <p14:tracePt t="82684" x="6411913" y="3340100"/>
          <p14:tracePt t="82701" x="6384925" y="3330575"/>
          <p14:tracePt t="82717" x="6384925" y="3322638"/>
          <p14:tracePt t="82734" x="6375400" y="3322638"/>
          <p14:tracePt t="82751" x="6357938" y="3313113"/>
          <p14:tracePt t="82767" x="6348413" y="3313113"/>
          <p14:tracePt t="82784" x="6348413" y="3303588"/>
          <p14:tracePt t="82801" x="6323013" y="3295650"/>
          <p14:tracePt t="82817" x="6303963" y="3286125"/>
          <p14:tracePt t="82834" x="6296025" y="3276600"/>
          <p14:tracePt t="82852" x="6276975" y="3276600"/>
          <p14:tracePt t="82885" x="6251575" y="3276600"/>
          <p14:tracePt t="82901" x="6232525" y="3276600"/>
          <p14:tracePt t="82918" x="6215063" y="3276600"/>
          <p14:tracePt t="82935" x="6205538" y="3286125"/>
          <p14:tracePt t="82951" x="6188075" y="3313113"/>
          <p14:tracePt t="82968" x="6180138" y="3322638"/>
          <p14:tracePt t="82985" x="6180138" y="3330575"/>
          <p14:tracePt t="83001" x="6180138" y="3340100"/>
          <p14:tracePt t="83018" x="6161088" y="3367088"/>
          <p14:tracePt t="83035" x="6161088" y="3375025"/>
          <p14:tracePt t="83052" x="6153150" y="3394075"/>
          <p14:tracePt t="83069" x="6134100" y="3429000"/>
          <p14:tracePt t="83085" x="6126163" y="3473450"/>
          <p14:tracePt t="83102" x="6116638" y="3500438"/>
          <p14:tracePt t="83119" x="6116638" y="3536950"/>
          <p14:tracePt t="83135" x="6116638" y="3562350"/>
          <p14:tracePt t="83152" x="6116638" y="3598863"/>
          <p14:tracePt t="83168" x="6116638" y="3643313"/>
          <p14:tracePt t="83186" x="6116638" y="3679825"/>
          <p14:tracePt t="83202" x="6116638" y="3714750"/>
          <p14:tracePt t="83219" x="6108700" y="3759200"/>
          <p14:tracePt t="83235" x="6108700" y="3795713"/>
          <p14:tracePt t="83252" x="6108700" y="3822700"/>
          <p14:tracePt t="83269" x="6108700" y="3848100"/>
          <p14:tracePt t="83285" x="6108700" y="3884613"/>
          <p14:tracePt t="83302" x="6108700" y="3911600"/>
          <p14:tracePt t="83319" x="6108700" y="3946525"/>
          <p14:tracePt t="83336" x="6108700" y="3983038"/>
          <p14:tracePt t="83352" x="6108700" y="4010025"/>
          <p14:tracePt t="83369" x="6126163" y="4062413"/>
          <p14:tracePt t="83385" x="6153150" y="4125913"/>
          <p14:tracePt t="83402" x="6161088" y="4179888"/>
          <p14:tracePt t="83419" x="6170613" y="4232275"/>
          <p14:tracePt t="83436" x="6170613" y="4268788"/>
          <p14:tracePt t="83453" x="6170613" y="4330700"/>
          <p14:tracePt t="83469" x="6170613" y="4384675"/>
          <p14:tracePt t="83486" x="6170613" y="4438650"/>
          <p14:tracePt t="83504" x="6170613" y="4473575"/>
          <p14:tracePt t="83519" x="6170613" y="4510088"/>
          <p14:tracePt t="83537" x="6170613" y="4545013"/>
          <p14:tracePt t="83553" x="6170613" y="4589463"/>
          <p14:tracePt t="83569" x="6170613" y="4643438"/>
          <p14:tracePt t="83586" x="6170613" y="4679950"/>
          <p14:tracePt t="83603" x="6170613" y="4724400"/>
          <p14:tracePt t="83620" x="6170613" y="4751388"/>
          <p14:tracePt t="83637" x="6170613" y="4803775"/>
          <p14:tracePt t="83653" x="6170613" y="4830763"/>
          <p14:tracePt t="83670" x="6170613" y="4867275"/>
          <p14:tracePt t="83687" x="6170613" y="4884738"/>
          <p14:tracePt t="83703" x="6170613" y="4919663"/>
          <p14:tracePt t="83720" x="6170613" y="4946650"/>
          <p14:tracePt t="83737" x="6180138" y="4991100"/>
          <p14:tracePt t="83754" x="6180138" y="5037138"/>
          <p14:tracePt t="83770" x="6197600" y="5062538"/>
          <p14:tracePt t="83787" x="6205538" y="5081588"/>
          <p14:tracePt t="83804" x="6205538" y="5099050"/>
          <p14:tracePt t="83820" x="6215063" y="5108575"/>
          <p14:tracePt t="83837" x="6242050" y="5133975"/>
          <p14:tracePt t="83854" x="6259513" y="5143500"/>
          <p14:tracePt t="83870" x="6296025" y="5160963"/>
          <p14:tracePt t="83887" x="6330950" y="5160963"/>
          <p14:tracePt t="83904" x="6357938" y="5170488"/>
          <p14:tracePt t="83921" x="6375400" y="5170488"/>
          <p14:tracePt t="83937" x="6402388" y="5170488"/>
          <p14:tracePt t="83954" x="6429375" y="5170488"/>
          <p14:tracePt t="83970" x="6438900" y="5170488"/>
          <p14:tracePt t="83988" x="6456363" y="5170488"/>
          <p14:tracePt t="84004" x="6473825" y="5160963"/>
          <p14:tracePt t="84021" x="6491288" y="5153025"/>
          <p14:tracePt t="84038" x="6527800" y="5133975"/>
          <p14:tracePt t="84055" x="6545263" y="5126038"/>
          <p14:tracePt t="84071" x="6581775" y="5099050"/>
          <p14:tracePt t="84087" x="6599238" y="5089525"/>
          <p14:tracePt t="84105" x="6626225" y="5072063"/>
          <p14:tracePt t="84121" x="6643688" y="5045075"/>
          <p14:tracePt t="84138" x="6670675" y="5010150"/>
          <p14:tracePt t="84155" x="6680200" y="4973638"/>
          <p14:tracePt t="84171" x="6715125" y="4902200"/>
          <p14:tracePt t="84188" x="6724650" y="4830763"/>
          <p14:tracePt t="84205" x="6751638" y="4741863"/>
          <p14:tracePt t="84221" x="6759575" y="4660900"/>
          <p14:tracePt t="84238" x="6759575" y="4562475"/>
          <p14:tracePt t="84256" x="6759575" y="4429125"/>
          <p14:tracePt t="84271" x="6742113" y="4330700"/>
          <p14:tracePt t="84288" x="6705600" y="4197350"/>
          <p14:tracePt t="84305" x="6688138" y="4116388"/>
          <p14:tracePt t="84321" x="6653213" y="4044950"/>
          <p14:tracePt t="84338" x="6626225" y="3990975"/>
          <p14:tracePt t="84356" x="6608763" y="3938588"/>
          <p14:tracePt t="84372" x="6581775" y="3875088"/>
          <p14:tracePt t="84374" x="6572250" y="3867150"/>
          <p14:tracePt t="84389" x="6572250" y="3840163"/>
          <p14:tracePt t="84406" x="6572250" y="3830638"/>
          <p14:tracePt t="84422" x="6554788" y="3803650"/>
          <p14:tracePt t="84439" x="6554788" y="3786188"/>
          <p14:tracePt t="84455" x="6554788" y="3776663"/>
          <p14:tracePt t="84472" x="6554788" y="3741738"/>
          <p14:tracePt t="84489" x="6554788" y="3697288"/>
          <p14:tracePt t="84505" x="6554788" y="3670300"/>
          <p14:tracePt t="84522" x="6554788" y="3652838"/>
          <p14:tracePt t="84539" x="6554788" y="3625850"/>
          <p14:tracePt t="84556" x="6554788" y="3608388"/>
          <p14:tracePt t="84572" x="6562725" y="3598863"/>
          <p14:tracePt t="84589" x="6572250" y="3571875"/>
          <p14:tracePt t="84606" x="6572250" y="3554413"/>
          <p14:tracePt t="84622" x="6572250" y="3536950"/>
          <p14:tracePt t="84639" x="6581775" y="3517900"/>
          <p14:tracePt t="84656" x="6581775" y="3500438"/>
          <p14:tracePt t="84673" x="6581775" y="3490913"/>
          <p14:tracePt t="84689" x="6581775" y="3482975"/>
          <p14:tracePt t="84706" x="6589713" y="3465513"/>
          <p14:tracePt t="84723" x="6589713" y="3438525"/>
          <p14:tracePt t="84739" x="6608763" y="3394075"/>
          <p14:tracePt t="84756" x="6608763" y="3375025"/>
          <p14:tracePt t="84773" x="6616700" y="3367088"/>
          <p14:tracePt t="84790" x="6616700" y="3348038"/>
          <p14:tracePt t="84823" x="6616700" y="3340100"/>
          <p14:tracePt t="84853" x="6616700" y="3322638"/>
          <p14:tracePt t="84886" x="6616700" y="3313113"/>
          <p14:tracePt t="85302" x="6616700" y="3303588"/>
          <p14:tracePt t="85326" x="6616700" y="3295650"/>
          <p14:tracePt t="85350" x="6616700" y="3286125"/>
          <p14:tracePt t="85478" x="6608763" y="3286125"/>
          <p14:tracePt t="85502" x="6599238" y="3286125"/>
          <p14:tracePt t="85534" x="6589713" y="3276600"/>
          <p14:tracePt t="86614" x="6562725" y="3276600"/>
          <p14:tracePt t="86630" x="6554788" y="3276600"/>
          <p14:tracePt t="87838" x="6545263" y="3276600"/>
          <p14:tracePt t="87854" x="6537325" y="3295650"/>
          <p14:tracePt t="87870" x="6537325" y="3322638"/>
          <p14:tracePt t="87887" x="6537325" y="3330575"/>
          <p14:tracePt t="87895" x="6537325" y="3340100"/>
          <p14:tracePt t="87902" x="6537325" y="3348038"/>
          <p14:tracePt t="87918" x="6537325" y="3357563"/>
          <p14:tracePt t="87931" x="6537325" y="3367088"/>
          <p14:tracePt t="87948" x="6537325" y="3375025"/>
          <p14:tracePt t="87965" x="6537325" y="3394075"/>
          <p14:tracePt t="87982" x="6537325" y="3419475"/>
          <p14:tracePt t="87999" x="6537325" y="3446463"/>
          <p14:tracePt t="88015" x="6537325" y="3465513"/>
          <p14:tracePt t="88032" x="6537325" y="3473450"/>
          <p14:tracePt t="88487" x="6537325" y="3482975"/>
          <p14:tracePt t="88663" x="6545263" y="3490913"/>
          <p14:tracePt t="88727" x="6554788" y="3490913"/>
          <p14:tracePt t="88791" x="6562725" y="3490913"/>
          <p14:tracePt t="88816" x="6572250" y="3490913"/>
          <p14:tracePt t="88831" x="6581775" y="3500438"/>
          <p14:tracePt t="88848" x="6589713" y="3509963"/>
          <p14:tracePt t="89095" x="6599238" y="3509963"/>
          <p14:tracePt t="89127" x="6608763" y="3517900"/>
          <p14:tracePt t="89143" x="6608763" y="3527425"/>
          <p14:tracePt t="89159" x="6608763" y="3536950"/>
          <p14:tracePt t="89175" x="6608763" y="3544888"/>
          <p14:tracePt t="89183" x="6608763" y="3554413"/>
          <p14:tracePt t="89199" x="6608763" y="3562350"/>
          <p14:tracePt t="89215" x="6608763" y="3571875"/>
          <p14:tracePt t="89223" x="6608763" y="3581400"/>
          <p14:tracePt t="89319" x="6608763" y="3589338"/>
          <p14:tracePt t="89343" x="6608763" y="3598863"/>
          <p14:tracePt t="89359" x="6599238" y="3598863"/>
          <p14:tracePt t="89367" x="6599238" y="3608388"/>
          <p14:tracePt t="89375" x="6589713" y="3608388"/>
          <p14:tracePt t="89386" x="6589713" y="3616325"/>
          <p14:tracePt t="89407" x="6581775" y="3616325"/>
          <p14:tracePt t="89431" x="6562725" y="3616325"/>
          <p14:tracePt t="89503" x="6554788" y="3625850"/>
          <p14:tracePt t="89543" x="6554788" y="3633788"/>
          <p14:tracePt t="89727" x="6545263" y="3633788"/>
          <p14:tracePt t="90704" x="6527800" y="3643313"/>
          <p14:tracePt t="90719" x="6518275" y="3643313"/>
          <p14:tracePt t="90727" x="6510338" y="3616325"/>
          <p14:tracePt t="90739" x="6510338" y="3608388"/>
          <p14:tracePt t="90756" x="6491288" y="3581400"/>
          <p14:tracePt t="90772" x="6491288" y="3571875"/>
          <p14:tracePt t="90806" x="6491288" y="3562350"/>
          <p14:tracePt t="90823" x="6491288" y="3554413"/>
          <p14:tracePt t="90840" x="6491288" y="3536950"/>
          <p14:tracePt t="90856" x="6491288" y="3517900"/>
          <p14:tracePt t="90873" x="6491288" y="3500438"/>
          <p14:tracePt t="90890" x="6491288" y="3482975"/>
          <p14:tracePt t="90907" x="6483350" y="3473450"/>
          <p14:tracePt t="90923" x="6483350" y="3465513"/>
          <p14:tracePt t="90940" x="6483350" y="3455988"/>
          <p14:tracePt t="90957" x="6473825" y="3446463"/>
          <p14:tracePt t="91408" x="6473825" y="3438525"/>
          <p14:tracePt t="91432" x="6483350" y="3438525"/>
          <p14:tracePt t="91464" x="6483350" y="3446463"/>
          <p14:tracePt t="91480" x="6483350" y="3455988"/>
          <p14:tracePt t="91488" x="6483350" y="3473450"/>
          <p14:tracePt t="91504" x="6483350" y="3490913"/>
          <p14:tracePt t="91512" x="6473825" y="3509963"/>
          <p14:tracePt t="91525" x="6465888" y="3509963"/>
          <p14:tracePt t="91541" x="6456363" y="3527425"/>
          <p14:tracePt t="91558" x="6446838" y="3536950"/>
          <p14:tracePt t="91575" x="6429375" y="3544888"/>
          <p14:tracePt t="91592" x="6402388" y="3544888"/>
          <p14:tracePt t="91609" x="6384925" y="3544888"/>
          <p14:tracePt t="91625" x="6348413" y="3544888"/>
          <p14:tracePt t="91642" x="6303963" y="3544888"/>
          <p14:tracePt t="91659" x="6269038" y="3544888"/>
          <p14:tracePt t="91675" x="6251575" y="3544888"/>
          <p14:tracePt t="91692" x="6232525" y="3544888"/>
          <p14:tracePt t="91709" x="6215063" y="3536950"/>
          <p14:tracePt t="91726" x="6205538" y="3527425"/>
          <p14:tracePt t="91742" x="6188075" y="3509963"/>
          <p14:tracePt t="91759" x="6180138" y="3490913"/>
          <p14:tracePt t="91775" x="6161088" y="3473450"/>
          <p14:tracePt t="91792" x="6153150" y="3465513"/>
          <p14:tracePt t="91809" x="6153150" y="3455988"/>
          <p14:tracePt t="91825" x="6153150" y="3446463"/>
          <p14:tracePt t="91842" x="6153150" y="3438525"/>
          <p14:tracePt t="91859" x="6153150" y="3429000"/>
          <p14:tracePt t="91876" x="6153150" y="3419475"/>
          <p14:tracePt t="91896" x="6153150" y="3411538"/>
          <p14:tracePt t="91909" x="6161088" y="3402013"/>
          <p14:tracePt t="91926" x="6180138" y="3394075"/>
          <p14:tracePt t="91943" x="6197600" y="3375025"/>
          <p14:tracePt t="91960" x="6232525" y="3367088"/>
          <p14:tracePt t="91976" x="6251575" y="3367088"/>
          <p14:tracePt t="91993" x="6269038" y="3367088"/>
          <p14:tracePt t="92010" x="6303963" y="3367088"/>
          <p14:tracePt t="92026" x="6323013" y="3367088"/>
          <p14:tracePt t="92043" x="6348413" y="3367088"/>
          <p14:tracePt t="92060" x="6367463" y="3367088"/>
          <p14:tracePt t="92076" x="6375400" y="3367088"/>
          <p14:tracePt t="92093" x="6394450" y="3367088"/>
          <p14:tracePt t="92110" x="6402388" y="3367088"/>
          <p14:tracePt t="92143" x="6419850" y="3375025"/>
          <p14:tracePt t="92161" x="6429375" y="3375025"/>
          <p14:tracePt t="92193" x="6438900" y="3394075"/>
          <p14:tracePt t="92216" x="6438900" y="3402013"/>
          <p14:tracePt t="92226" x="6438900" y="3411538"/>
          <p14:tracePt t="92244" x="6438900" y="3419475"/>
          <p14:tracePt t="92260" x="6438900" y="3429000"/>
          <p14:tracePt t="92277" x="6438900" y="3438525"/>
          <p14:tracePt t="92293" x="6438900" y="3455988"/>
          <p14:tracePt t="92311" x="6419850" y="3465513"/>
          <p14:tracePt t="92327" x="6394450" y="3473450"/>
          <p14:tracePt t="92344" x="6375400" y="3482975"/>
          <p14:tracePt t="92361" x="6348413" y="3482975"/>
          <p14:tracePt t="92377" x="6340475" y="3482975"/>
          <p14:tracePt t="92394" x="6323013" y="3490913"/>
          <p14:tracePt t="92411" x="6286500" y="3490913"/>
          <p14:tracePt t="92427" x="6269038" y="3490913"/>
          <p14:tracePt t="92444" x="6251575" y="3490913"/>
          <p14:tracePt t="92461" x="6242050" y="3490913"/>
          <p14:tracePt t="92477" x="6232525" y="3490913"/>
          <p14:tracePt t="92494" x="6215063" y="3490913"/>
          <p14:tracePt t="92527" x="6197600" y="3490913"/>
          <p14:tracePt t="92545" x="6188075" y="3490913"/>
          <p14:tracePt t="92561" x="6180138" y="3490913"/>
          <p14:tracePt t="92592" x="6170613" y="3482975"/>
          <p14:tracePt t="92616" x="6170613" y="3473450"/>
          <p14:tracePt t="92648" x="6170613" y="3465513"/>
          <p14:tracePt t="92656" x="6180138" y="3446463"/>
          <p14:tracePt t="92664" x="6180138" y="3438525"/>
          <p14:tracePt t="92678" x="6188075" y="3438525"/>
          <p14:tracePt t="92695" x="6205538" y="3438525"/>
          <p14:tracePt t="92712" x="6232525" y="3429000"/>
          <p14:tracePt t="92728" x="6276975" y="3419475"/>
          <p14:tracePt t="92745" x="6296025" y="3419475"/>
          <p14:tracePt t="92762" x="6313488" y="3419475"/>
          <p14:tracePt t="92778" x="6323013" y="3419475"/>
          <p14:tracePt t="92795" x="6330950" y="3419475"/>
          <p14:tracePt t="92812" x="6357938" y="3419475"/>
          <p14:tracePt t="92828" x="6367463" y="3419475"/>
          <p14:tracePt t="92845" x="6375400" y="3419475"/>
          <p14:tracePt t="92862" x="6394450" y="3419475"/>
          <p14:tracePt t="92878" x="6402388" y="3419475"/>
          <p14:tracePt t="92895" x="6411913" y="3419475"/>
          <p14:tracePt t="92913" x="6429375" y="3419475"/>
          <p14:tracePt t="92929" x="6438900" y="3429000"/>
          <p14:tracePt t="92946" x="6446838" y="3438525"/>
          <p14:tracePt t="92962" x="6446838" y="3446463"/>
          <p14:tracePt t="92979" x="6456363" y="3455988"/>
          <p14:tracePt t="92995" x="6465888" y="3465513"/>
          <p14:tracePt t="93029" x="6465888" y="3473450"/>
          <p14:tracePt t="93046" x="6465888" y="3490913"/>
          <p14:tracePt t="93062" x="6465888" y="3500438"/>
          <p14:tracePt t="93079" x="6465888" y="3517900"/>
          <p14:tracePt t="93096" x="6465888" y="3527425"/>
          <p14:tracePt t="93113" x="6456363" y="3536950"/>
          <p14:tracePt t="93147" x="6446838" y="3544888"/>
          <p14:tracePt t="93176" x="6438900" y="3544888"/>
          <p14:tracePt t="93192" x="6429375" y="3544888"/>
          <p14:tracePt t="93216" x="6411913" y="3544888"/>
          <p14:tracePt t="93264" x="6402388" y="3544888"/>
          <p14:tracePt t="93289" x="6394450" y="3544888"/>
          <p14:tracePt t="93298" x="6384925" y="3544888"/>
          <p14:tracePt t="93312" x="6375400" y="3554413"/>
          <p14:tracePt t="93345" x="6375400" y="3562350"/>
          <p14:tracePt t="93376" x="6367463" y="3562350"/>
          <p14:tracePt t="93384" x="6367463" y="3571875"/>
          <p14:tracePt t="93457" x="6357938" y="3571875"/>
          <p14:tracePt t="93480" x="6348413" y="3571875"/>
          <p14:tracePt t="93522" x="6340475" y="3571875"/>
          <p14:tracePt t="93569" x="6330950" y="3581400"/>
          <p14:tracePt t="94065" x="6323013" y="3554413"/>
          <p14:tracePt t="94073" x="6296025" y="3509963"/>
          <p14:tracePt t="94082" x="6259513" y="3473450"/>
          <p14:tracePt t="94098" x="6143625" y="3340100"/>
          <p14:tracePt t="94115" x="5830888" y="3027363"/>
          <p14:tracePt t="94132" x="5465763" y="2795588"/>
          <p14:tracePt t="94149" x="5180013" y="2670175"/>
          <p14:tracePt t="94166" x="4983163" y="2608263"/>
          <p14:tracePt t="94182" x="4813300" y="2589213"/>
          <p14:tracePt t="94199" x="4625975" y="2589213"/>
          <p14:tracePt t="94216" x="4419600" y="2589213"/>
          <p14:tracePt t="94232" x="4232275" y="2589213"/>
          <p14:tracePt t="94249" x="3956050" y="2633663"/>
          <p14:tracePt t="94266" x="3813175" y="2697163"/>
          <p14:tracePt t="94282" x="3714750" y="2741613"/>
          <p14:tracePt t="94299" x="3581400" y="2795588"/>
          <p14:tracePt t="94316" x="3446463" y="2840038"/>
          <p14:tracePt t="94333" x="3322638" y="2894013"/>
          <p14:tracePt t="94350" x="3241675" y="2965450"/>
          <p14:tracePt t="94366" x="3214688" y="3000375"/>
          <p14:tracePt t="94383" x="3205163" y="3054350"/>
          <p14:tracePt t="94384" x="3205163" y="3071813"/>
          <p14:tracePt t="94399" x="3205163" y="3089275"/>
          <p14:tracePt t="94417" x="3205163" y="3152775"/>
          <p14:tracePt t="94433" x="3205163" y="3187700"/>
          <p14:tracePt t="94449" x="3224213" y="3241675"/>
          <p14:tracePt t="94467" x="3268663" y="3295650"/>
          <p14:tracePt t="94483" x="3303588" y="3330575"/>
          <p14:tracePt t="94500" x="3348038" y="3367088"/>
          <p14:tracePt t="94517" x="3367088" y="3384550"/>
          <p14:tracePt t="94533" x="3394075" y="3402013"/>
          <p14:tracePt t="94550" x="3419475" y="3411538"/>
          <p14:tracePt t="94567" x="3446463" y="3429000"/>
          <p14:tracePt t="94583" x="3455988" y="3438525"/>
          <p14:tracePt t="94600" x="3465513" y="3438525"/>
          <p14:tracePt t="94617" x="3482975" y="3455988"/>
          <p14:tracePt t="94634" x="3490913" y="3455988"/>
          <p14:tracePt t="94650" x="3509963" y="3455988"/>
          <p14:tracePt t="95121" x="3527425" y="3455988"/>
          <p14:tracePt t="95129" x="3589338" y="3455988"/>
          <p14:tracePt t="95137" x="3732213" y="3455988"/>
          <p14:tracePt t="95152" x="3956050" y="3473450"/>
          <p14:tracePt t="95169" x="4633913" y="3473450"/>
          <p14:tracePt t="95185" x="5724525" y="3473450"/>
          <p14:tracePt t="95202" x="6205538" y="3473450"/>
          <p14:tracePt t="95219" x="6456363" y="3446463"/>
          <p14:tracePt t="95235" x="6545263" y="3446463"/>
          <p14:tracePt t="95252" x="6562725" y="3438525"/>
          <p14:tracePt t="95418" x="6572250" y="3438525"/>
          <p14:tracePt t="95441" x="6581775" y="3438525"/>
          <p14:tracePt t="95449" x="6589713" y="3438525"/>
          <p14:tracePt t="95457" x="6599238" y="3438525"/>
          <p14:tracePt t="95469" x="6608763" y="3438525"/>
          <p14:tracePt t="95577" x="6616700" y="3446463"/>
          <p14:tracePt t="96281" x="6626225" y="3455988"/>
          <p14:tracePt t="96297" x="6634163" y="3465513"/>
          <p14:tracePt t="96306" x="6634163" y="3473450"/>
          <p14:tracePt t="96898" x="6634163" y="3482975"/>
          <p14:tracePt t="96906" x="6634163" y="3490913"/>
          <p14:tracePt t="96922" x="6626225" y="3490913"/>
          <p14:tracePt t="96930" x="6626225" y="3500438"/>
          <p14:tracePt t="97010" x="6616700" y="3500438"/>
          <p14:tracePt t="97018" x="6608763" y="3500438"/>
          <p14:tracePt t="97034" x="6599238" y="3509963"/>
          <p14:tracePt t="97066" x="6589713" y="3517900"/>
          <p14:tracePt t="97098" x="6572250" y="3517900"/>
          <p14:tracePt t="97106" x="6572250" y="3527425"/>
          <p14:tracePt t="97114" x="6562725" y="3527425"/>
          <p14:tracePt t="97123" x="6562725" y="3544888"/>
          <p14:tracePt t="97140" x="6545263" y="3554413"/>
          <p14:tracePt t="97157" x="6537325" y="3562350"/>
          <p14:tracePt t="97173" x="6518275" y="3571875"/>
          <p14:tracePt t="97190" x="6491288" y="3589338"/>
          <p14:tracePt t="97207" x="6465888" y="3598863"/>
          <p14:tracePt t="97224" x="6419850" y="3598863"/>
          <p14:tracePt t="97241" x="6384925" y="3616325"/>
          <p14:tracePt t="97258" x="6357938" y="3616325"/>
          <p14:tracePt t="97274" x="6340475" y="3616325"/>
          <p14:tracePt t="97291" x="6313488" y="3608388"/>
          <p14:tracePt t="97308" x="6296025" y="3589338"/>
          <p14:tracePt t="97324" x="6296025" y="3571875"/>
          <p14:tracePt t="97341" x="6276975" y="3536950"/>
          <p14:tracePt t="97358" x="6276975" y="3482975"/>
          <p14:tracePt t="97374" x="6276975" y="3429000"/>
          <p14:tracePt t="97391" x="6276975" y="3402013"/>
          <p14:tracePt t="97408" x="6296025" y="3394075"/>
          <p14:tracePt t="97425" x="6303963" y="3384550"/>
          <p14:tracePt t="97442" x="6357938" y="3375025"/>
          <p14:tracePt t="97458" x="6419850" y="3375025"/>
          <p14:tracePt t="97475" x="6500813" y="3375025"/>
          <p14:tracePt t="97492" x="6545263" y="3384550"/>
          <p14:tracePt t="97508" x="6599238" y="3473450"/>
          <p14:tracePt t="97525" x="6643688" y="3616325"/>
          <p14:tracePt t="97541" x="6661150" y="3776663"/>
          <p14:tracePt t="97558" x="6688138" y="3929063"/>
          <p14:tracePt t="97575" x="6705600" y="4089400"/>
          <p14:tracePt t="97591" x="6715125" y="4241800"/>
          <p14:tracePt t="97608" x="6715125" y="4402138"/>
          <p14:tracePt t="97625" x="6670675" y="4554538"/>
          <p14:tracePt t="97642" x="6616700" y="4724400"/>
          <p14:tracePt t="97659" x="6581775" y="4822825"/>
          <p14:tracePt t="97675" x="6537325" y="4911725"/>
          <p14:tracePt t="97692" x="6491288" y="4973638"/>
          <p14:tracePt t="97709" x="6456363" y="5018088"/>
          <p14:tracePt t="97725" x="6429375" y="5045075"/>
          <p14:tracePt t="97742" x="6419850" y="5054600"/>
          <p14:tracePt t="97759" x="6402388" y="5072063"/>
          <p14:tracePt t="97775" x="6394450" y="5072063"/>
          <p14:tracePt t="97792" x="6375400" y="5072063"/>
          <p14:tracePt t="97809" x="6357938" y="5081588"/>
          <p14:tracePt t="97826" x="6330950" y="5081588"/>
          <p14:tracePt t="97842" x="6313488" y="5081588"/>
          <p14:tracePt t="97859" x="6286500" y="5081588"/>
          <p14:tracePt t="97876" x="6259513" y="5081588"/>
          <p14:tracePt t="97892" x="6232525" y="5081588"/>
          <p14:tracePt t="97909" x="6215063" y="5062538"/>
          <p14:tracePt t="97925" x="6197600" y="5018088"/>
          <p14:tracePt t="97943" x="6161088" y="4946650"/>
          <p14:tracePt t="97960" x="6143625" y="4840288"/>
          <p14:tracePt t="97976" x="6126163" y="4724400"/>
          <p14:tracePt t="97993" x="6108700" y="4616450"/>
          <p14:tracePt t="98010" x="6108700" y="4491038"/>
          <p14:tracePt t="98026" x="6081713" y="4313238"/>
          <p14:tracePt t="98043" x="6081713" y="4205288"/>
          <p14:tracePt t="98060" x="6081713" y="4098925"/>
          <p14:tracePt t="98076" x="6072188" y="3973513"/>
          <p14:tracePt t="98093" x="6054725" y="3857625"/>
          <p14:tracePt t="98110" x="6045200" y="3768725"/>
          <p14:tracePt t="98126" x="6037263" y="3705225"/>
          <p14:tracePt t="98143" x="6027738" y="3660775"/>
          <p14:tracePt t="98160" x="6027738" y="3633788"/>
          <p14:tracePt t="98176" x="6027738" y="3589338"/>
          <p14:tracePt t="98193" x="6027738" y="3554413"/>
          <p14:tracePt t="98210" x="6062663" y="3490913"/>
          <p14:tracePt t="98226" x="6089650" y="3465513"/>
          <p14:tracePt t="98244" x="6143625" y="3429000"/>
          <p14:tracePt t="98260" x="6170613" y="3402013"/>
          <p14:tracePt t="98276" x="6197600" y="3384550"/>
          <p14:tracePt t="98293" x="6205538" y="3384550"/>
          <p14:tracePt t="98311" x="6232525" y="3384550"/>
          <p14:tracePt t="98327" x="6251575" y="3384550"/>
          <p14:tracePt t="98344" x="6276975" y="3384550"/>
          <p14:tracePt t="98360" x="6286500" y="3384550"/>
          <p14:tracePt t="98377" x="6303963" y="3384550"/>
          <p14:tracePt t="98379" x="6323013" y="3402013"/>
          <p14:tracePt t="98394" x="6357938" y="3438525"/>
          <p14:tracePt t="98411" x="6384925" y="3455988"/>
          <p14:tracePt t="98427" x="6402388" y="3473450"/>
          <p14:tracePt t="98444" x="6411913" y="3490913"/>
          <p14:tracePt t="98461" x="6429375" y="3509963"/>
          <p14:tracePt t="98477" x="6438900" y="3517900"/>
          <p14:tracePt t="98494" x="6456363" y="3536950"/>
          <p14:tracePt t="98511" x="6483350" y="3562350"/>
          <p14:tracePt t="98527" x="6491288" y="3598863"/>
          <p14:tracePt t="98544" x="6500813" y="3643313"/>
          <p14:tracePt t="98561" x="6510338" y="3660775"/>
          <p14:tracePt t="98578" x="6527800" y="3705225"/>
          <p14:tracePt t="98594" x="6545263" y="3759200"/>
          <p14:tracePt t="98611" x="6562725" y="3803650"/>
          <p14:tracePt t="98627" x="6562725" y="3867150"/>
          <p14:tracePt t="98644" x="6572250" y="3919538"/>
          <p14:tracePt t="98661" x="6572250" y="3956050"/>
          <p14:tracePt t="98678" x="6572250" y="4010025"/>
          <p14:tracePt t="98695" x="6572250" y="4054475"/>
          <p14:tracePt t="98711" x="6545263" y="4116388"/>
          <p14:tracePt t="98728" x="6545263" y="4160838"/>
          <p14:tracePt t="98745" x="6518275" y="4224338"/>
          <p14:tracePt t="98762" x="6510338" y="4276725"/>
          <p14:tracePt t="98778" x="6510338" y="4357688"/>
          <p14:tracePt t="98795" x="6473825" y="4419600"/>
          <p14:tracePt t="98812" x="6456363" y="4465638"/>
          <p14:tracePt t="98828" x="6438900" y="4510088"/>
          <p14:tracePt t="98845" x="6402388" y="4581525"/>
          <p14:tracePt t="98862" x="6384925" y="4616450"/>
          <p14:tracePt t="98879" x="6357938" y="4670425"/>
          <p14:tracePt t="98895" x="6340475" y="4714875"/>
          <p14:tracePt t="98912" x="6303963" y="4776788"/>
          <p14:tracePt t="98928" x="6286500" y="4803775"/>
          <p14:tracePt t="98945" x="6276975" y="4830763"/>
          <p14:tracePt t="98962" x="6276975" y="4840288"/>
          <p14:tracePt t="98979" x="6276975" y="4867275"/>
          <p14:tracePt t="98995" x="6269038" y="4875213"/>
          <p14:tracePt t="99012" x="6259513" y="4894263"/>
          <p14:tracePt t="99029" x="6251575" y="4902200"/>
          <p14:tracePt t="99045" x="6232525" y="4902200"/>
          <p14:tracePt t="99062" x="6205538" y="4911725"/>
          <p14:tracePt t="99095" x="6180138" y="4919663"/>
          <p14:tracePt t="99112" x="6180138" y="4929188"/>
          <p14:tracePt t="99129" x="6170613" y="4938713"/>
          <p14:tracePt t="99146" x="6161088" y="4938713"/>
          <p14:tracePt t="99163" x="6153150" y="4938713"/>
          <p14:tracePt t="99179" x="6143625" y="4938713"/>
          <p14:tracePt t="99218" x="6134100" y="4938713"/>
          <p14:tracePt t="99234" x="6126163" y="4938713"/>
          <p14:tracePt t="99251" x="6116638" y="4929188"/>
          <p14:tracePt t="99299" x="6108700" y="4919663"/>
          <p14:tracePt t="99339" x="6108700" y="4911725"/>
          <p14:tracePt t="99371" x="6108700" y="4902200"/>
          <p14:tracePt t="99475" x="6108700" y="4894263"/>
          <p14:tracePt t="99499" x="6108700" y="4884738"/>
          <p14:tracePt t="99563" x="6108700" y="4875213"/>
          <p14:tracePt t="99571" x="6108700" y="4867275"/>
          <p14:tracePt t="99587" x="6108700" y="4857750"/>
          <p14:tracePt t="99597" x="6108700" y="4848225"/>
          <p14:tracePt t="99614" x="6108700" y="4822825"/>
          <p14:tracePt t="99631" x="6108700" y="4795838"/>
          <p14:tracePt t="99647" x="6108700" y="4768850"/>
          <p14:tracePt t="99664" x="6108700" y="4741863"/>
          <p14:tracePt t="99681" x="6108700" y="4705350"/>
          <p14:tracePt t="99697" x="6108700" y="4652963"/>
          <p14:tracePt t="99715" x="6108700" y="4572000"/>
          <p14:tracePt t="99731" x="6108700" y="4500563"/>
          <p14:tracePt t="99748" x="6108700" y="4411663"/>
          <p14:tracePt t="99765" x="6108700" y="4340225"/>
          <p14:tracePt t="99781" x="6108700" y="4276725"/>
          <p14:tracePt t="99798" x="6108700" y="4224338"/>
          <p14:tracePt t="99814" x="6108700" y="4170363"/>
          <p14:tracePt t="99831" x="6108700" y="4108450"/>
          <p14:tracePt t="99848" x="6108700" y="4054475"/>
          <p14:tracePt t="99865" x="6108700" y="3983038"/>
          <p14:tracePt t="99867" x="6108700" y="3946525"/>
          <p14:tracePt t="99881" x="6108700" y="3911600"/>
          <p14:tracePt t="99899" x="6108700" y="3813175"/>
          <p14:tracePt t="99915" x="6108700" y="3751263"/>
          <p14:tracePt t="99931" x="6108700" y="3679825"/>
          <p14:tracePt t="99949" x="6108700" y="3625850"/>
          <p14:tracePt t="99965" x="6108700" y="3581400"/>
          <p14:tracePt t="99981" x="6108700" y="3544888"/>
          <p14:tracePt t="99998" x="6108700" y="3509963"/>
          <p14:tracePt t="100015" x="6108700" y="3482975"/>
          <p14:tracePt t="100031" x="6108700" y="3455988"/>
          <p14:tracePt t="100049" x="6108700" y="3429000"/>
          <p14:tracePt t="100065" x="6116638" y="3402013"/>
          <p14:tracePt t="100081" x="6116638" y="3394075"/>
          <p14:tracePt t="100098" x="6143625" y="3367088"/>
          <p14:tracePt t="100115" x="6161088" y="3330575"/>
          <p14:tracePt t="100132" x="6180138" y="3303588"/>
          <p14:tracePt t="100148" x="6205538" y="3286125"/>
          <p14:tracePt t="100165" x="6215063" y="3276600"/>
          <p14:tracePt t="100182" x="6224588" y="3276600"/>
          <p14:tracePt t="100198" x="6232525" y="3268663"/>
          <p14:tracePt t="100216" x="6242050" y="3268663"/>
          <p14:tracePt t="100232" x="6276975" y="3268663"/>
          <p14:tracePt t="100249" x="6296025" y="3259138"/>
          <p14:tracePt t="100266" x="6340475" y="3259138"/>
          <p14:tracePt t="100283" x="6375400" y="3259138"/>
          <p14:tracePt t="100299" x="6402388" y="3286125"/>
          <p14:tracePt t="100316" x="6411913" y="3286125"/>
          <p14:tracePt t="100332" x="6429375" y="3303588"/>
          <p14:tracePt t="100366" x="6438900" y="3313113"/>
          <p14:tracePt t="100383" x="6438900" y="3330575"/>
          <p14:tracePt t="100399" x="6446838" y="3367088"/>
          <p14:tracePt t="100416" x="6456363" y="3394075"/>
          <p14:tracePt t="100433" x="6465888" y="3411538"/>
          <p14:tracePt t="100449" x="6473825" y="3419475"/>
          <p14:tracePt t="100466" x="6473825" y="3438525"/>
          <p14:tracePt t="100483" x="6473825" y="3500438"/>
          <p14:tracePt t="100500" x="6491288" y="3536950"/>
          <p14:tracePt t="100516" x="6500813" y="3598863"/>
          <p14:tracePt t="100533" x="6500813" y="3633788"/>
          <p14:tracePt t="100550" x="6500813" y="3679825"/>
          <p14:tracePt t="100566" x="6500813" y="3732213"/>
          <p14:tracePt t="100583" x="6500813" y="3768725"/>
          <p14:tracePt t="100600" x="6510338" y="3813175"/>
          <p14:tracePt t="100617" x="6510338" y="3867150"/>
          <p14:tracePt t="100633" x="6527800" y="3938588"/>
          <p14:tracePt t="100650" x="6527800" y="3990975"/>
          <p14:tracePt t="100667" x="6527800" y="4089400"/>
          <p14:tracePt t="100683" x="6527800" y="4143375"/>
          <p14:tracePt t="100700" x="6527800" y="4197350"/>
          <p14:tracePt t="100717" x="6527800" y="4251325"/>
          <p14:tracePt t="100733" x="6527800" y="4286250"/>
          <p14:tracePt t="100750" x="6527800" y="4313238"/>
          <p14:tracePt t="100767" x="6518275" y="4375150"/>
          <p14:tracePt t="100783" x="6500813" y="4429125"/>
          <p14:tracePt t="100800" x="6483350" y="4483100"/>
          <p14:tracePt t="100817" x="6465888" y="4554538"/>
          <p14:tracePt t="100833" x="6446838" y="4633913"/>
          <p14:tracePt t="100851" x="6419850" y="4714875"/>
          <p14:tracePt t="100868" x="6402388" y="4759325"/>
          <p14:tracePt t="100884" x="6375400" y="4803775"/>
          <p14:tracePt t="100901" x="6348413" y="4830763"/>
          <p14:tracePt t="100917" x="6340475" y="4857750"/>
          <p14:tracePt t="100934" x="6323013" y="4867275"/>
          <p14:tracePt t="100951" x="6313488" y="4884738"/>
          <p14:tracePt t="100968" x="6303963" y="4902200"/>
          <p14:tracePt t="101004" x="6296025" y="4911725"/>
          <p14:tracePt t="101027" x="6296025" y="4919663"/>
          <p14:tracePt t="101043" x="6286500" y="4929188"/>
          <p14:tracePt t="101052" x="6276975" y="4938713"/>
          <p14:tracePt t="101068" x="6276975" y="4946650"/>
          <p14:tracePt t="101091" x="6269038" y="4956175"/>
          <p14:tracePt t="101171" x="6259513" y="4956175"/>
          <p14:tracePt t="101179" x="6251575" y="4946650"/>
          <p14:tracePt t="101195" x="6242050" y="4946650"/>
          <p14:tracePt t="101204" x="6242050" y="4929188"/>
          <p14:tracePt t="101220" x="6232525" y="4919663"/>
          <p14:tracePt t="101235" x="6224588" y="4902200"/>
          <p14:tracePt t="101252" x="6215063" y="4894263"/>
          <p14:tracePt t="101269" x="6205538" y="4867275"/>
          <p14:tracePt t="101285" x="6188075" y="4830763"/>
          <p14:tracePt t="101302" x="6180138" y="4776788"/>
          <p14:tracePt t="101319" x="6143625" y="4697413"/>
          <p14:tracePt t="101335" x="6116638" y="4616450"/>
          <p14:tracePt t="101352" x="6099175" y="4537075"/>
          <p14:tracePt t="101369" x="6089650" y="4465638"/>
          <p14:tracePt t="101385" x="6089650" y="4375150"/>
          <p14:tracePt t="101402" x="6089650" y="4303713"/>
          <p14:tracePt t="101419" x="6089650" y="4205288"/>
          <p14:tracePt t="101435" x="6089650" y="4133850"/>
          <p14:tracePt t="101453" x="6089650" y="4017963"/>
          <p14:tracePt t="101469" x="6116638" y="3911600"/>
          <p14:tracePt t="101486" x="6134100" y="3822700"/>
          <p14:tracePt t="101503" x="6153150" y="3741738"/>
          <p14:tracePt t="101519" x="6161088" y="3643313"/>
          <p14:tracePt t="101535" x="6188075" y="3581400"/>
          <p14:tracePt t="101552" x="6188075" y="3554413"/>
          <p14:tracePt t="101569" x="6205538" y="3509963"/>
          <p14:tracePt t="101586" x="6224588" y="3473450"/>
          <p14:tracePt t="101603" x="6259513" y="3438525"/>
          <p14:tracePt t="101620" x="6276975" y="3411538"/>
          <p14:tracePt t="101636" x="6296025" y="3394075"/>
          <p14:tracePt t="101653" x="6323013" y="3367088"/>
          <p14:tracePt t="101669" x="6348413" y="3367088"/>
          <p14:tracePt t="101686" x="6367463" y="3357563"/>
          <p14:tracePt t="101703" x="6394450" y="3348038"/>
          <p14:tracePt t="101720" x="6429375" y="3330575"/>
          <p14:tracePt t="101736" x="6438900" y="3330575"/>
          <p14:tracePt t="101753" x="6456363" y="3330575"/>
          <p14:tracePt t="101786" x="6465888" y="3322638"/>
          <p14:tracePt t="101835" x="6473825" y="3322638"/>
          <p14:tracePt t="101875" x="6483350" y="3322638"/>
          <p14:tracePt t="101987" x="6491288" y="3322638"/>
          <p14:tracePt t="102140" x="6500813" y="3340100"/>
          <p14:tracePt t="102148" x="6510338" y="3348038"/>
          <p14:tracePt t="102156" x="6527800" y="3375025"/>
          <p14:tracePt t="102171" x="6545263" y="3419475"/>
          <p14:tracePt t="102188" x="6572250" y="3482975"/>
          <p14:tracePt t="102204" x="6599238" y="3544888"/>
          <p14:tracePt t="102221" x="6616700" y="3598863"/>
          <p14:tracePt t="102238" x="6626225" y="3643313"/>
          <p14:tracePt t="102254" x="6634163" y="3697288"/>
          <p14:tracePt t="102271" x="6634163" y="3751263"/>
          <p14:tracePt t="102288" x="6634163" y="3803650"/>
          <p14:tracePt t="102304" x="6634163" y="3875088"/>
          <p14:tracePt t="102321" x="6626225" y="3938588"/>
          <p14:tracePt t="102338" x="6626225" y="4000500"/>
          <p14:tracePt t="102355" x="6616700" y="4081463"/>
          <p14:tracePt t="102372" x="6616700" y="4179888"/>
          <p14:tracePt t="102388" x="6616700" y="4259263"/>
          <p14:tracePt t="102405" x="6608763" y="4340225"/>
          <p14:tracePt t="102421" x="6589713" y="4402138"/>
          <p14:tracePt t="102438" x="6581775" y="4456113"/>
          <p14:tracePt t="102455" x="6572250" y="4510088"/>
          <p14:tracePt t="102471" x="6572250" y="4562475"/>
          <p14:tracePt t="102488" x="6572250" y="4616450"/>
          <p14:tracePt t="102505" x="6545263" y="4679950"/>
          <p14:tracePt t="102522" x="6537325" y="4741863"/>
          <p14:tracePt t="102539" x="6518275" y="4786313"/>
          <p14:tracePt t="102556" x="6500813" y="4840288"/>
          <p14:tracePt t="102572" x="6483350" y="4875213"/>
          <p14:tracePt t="102589" x="6473825" y="4902200"/>
          <p14:tracePt t="102605" x="6465888" y="4929188"/>
          <p14:tracePt t="102622" x="6446838" y="4946650"/>
          <p14:tracePt t="102639" x="6438900" y="4973638"/>
          <p14:tracePt t="102656" x="6419850" y="4991100"/>
          <p14:tracePt t="102672" x="6411913" y="5000625"/>
          <p14:tracePt t="102689" x="6394450" y="5010150"/>
          <p14:tracePt t="102706" x="6384925" y="5010150"/>
          <p14:tracePt t="102722" x="6357938" y="5018088"/>
          <p14:tracePt t="102739" x="6330950" y="5018088"/>
          <p14:tracePt t="102756" x="6303963" y="5018088"/>
          <p14:tracePt t="102773" x="6296025" y="5018088"/>
          <p14:tracePt t="102789" x="6286500" y="5018088"/>
          <p14:tracePt t="102806" x="6269038" y="5018088"/>
          <p14:tracePt t="102823" x="6232525" y="5018088"/>
          <p14:tracePt t="102839" x="6205538" y="4983163"/>
          <p14:tracePt t="102856" x="6161088" y="4919663"/>
          <p14:tracePt t="102872" x="6143625" y="4875213"/>
          <p14:tracePt t="102889" x="6126163" y="4840288"/>
          <p14:tracePt t="102906" x="6126163" y="4813300"/>
          <p14:tracePt t="102923" x="6126163" y="4759325"/>
          <p14:tracePt t="102939" x="6126163" y="4660900"/>
          <p14:tracePt t="102957" x="6126163" y="4589463"/>
          <p14:tracePt t="102973" x="6126163" y="4510088"/>
          <p14:tracePt t="102989" x="6126163" y="4419600"/>
          <p14:tracePt t="103006" x="6126163" y="4340225"/>
          <p14:tracePt t="103023" x="6126163" y="4259263"/>
          <p14:tracePt t="103040" x="6126163" y="4179888"/>
          <p14:tracePt t="103057" x="6126163" y="4098925"/>
          <p14:tracePt t="103073" x="6126163" y="3965575"/>
          <p14:tracePt t="103090" x="6126163" y="3848100"/>
          <p14:tracePt t="103107" x="6126163" y="3759200"/>
          <p14:tracePt t="103123" x="6126163" y="3705225"/>
          <p14:tracePt t="103140" x="6126163" y="3616325"/>
          <p14:tracePt t="103157" x="6126163" y="3517900"/>
          <p14:tracePt t="103174" x="6126163" y="3446463"/>
          <p14:tracePt t="103190" x="6126163" y="3367088"/>
          <p14:tracePt t="103207" x="6126163" y="3330575"/>
          <p14:tracePt t="103240" x="6126163" y="3313113"/>
          <p14:tracePt t="103257" x="6126163" y="3303588"/>
          <p14:tracePt t="103274" x="6126163" y="3286125"/>
          <p14:tracePt t="103291" x="6126163" y="3276600"/>
          <p14:tracePt t="103308" x="6126163" y="3268663"/>
          <p14:tracePt t="103324" x="6143625" y="3251200"/>
          <p14:tracePt t="103341" x="6153150" y="3251200"/>
          <p14:tracePt t="103412" x="6170613" y="3251200"/>
          <p14:tracePt t="103420" x="6180138" y="3251200"/>
          <p14:tracePt t="103428" x="6205538" y="3251200"/>
          <p14:tracePt t="103441" x="6232525" y="3251200"/>
          <p14:tracePt t="103457" x="6259513" y="3251200"/>
          <p14:tracePt t="103474" x="6296025" y="3251200"/>
          <p14:tracePt t="103491" x="6340475" y="3276600"/>
          <p14:tracePt t="103508" x="6367463" y="3295650"/>
          <p14:tracePt t="103524" x="6402388" y="3313113"/>
          <p14:tracePt t="103541" x="6419850" y="3322638"/>
          <p14:tracePt t="103558" x="6446838" y="3348038"/>
          <p14:tracePt t="103574" x="6456363" y="3357563"/>
          <p14:tracePt t="103591" x="6473825" y="3394075"/>
          <p14:tracePt t="103608" x="6483350" y="3429000"/>
          <p14:tracePt t="103625" x="6491288" y="3465513"/>
          <p14:tracePt t="103642" x="6491288" y="3482975"/>
          <p14:tracePt t="103659" x="6491288" y="3500438"/>
          <p14:tracePt t="103675" x="6500813" y="3517900"/>
          <p14:tracePt t="103692" x="6518275" y="3581400"/>
          <p14:tracePt t="103709" x="6518275" y="3643313"/>
          <p14:tracePt t="103725" x="6518275" y="3687763"/>
          <p14:tracePt t="103741" x="6518275" y="3759200"/>
          <p14:tracePt t="103759" x="6518275" y="3840163"/>
          <p14:tracePt t="103775" x="6518275" y="3911600"/>
          <p14:tracePt t="103792" x="6518275" y="3973513"/>
          <p14:tracePt t="103809" x="6518275" y="4044950"/>
          <p14:tracePt t="103825" x="6518275" y="4108450"/>
          <p14:tracePt t="103842" x="6518275" y="4179888"/>
          <p14:tracePt t="103858" x="6518275" y="4276725"/>
          <p14:tracePt t="103875" x="6510338" y="4348163"/>
          <p14:tracePt t="103877" x="6500813" y="4375150"/>
          <p14:tracePt t="103893" x="6491288" y="4429125"/>
          <p14:tracePt t="103909" x="6473825" y="4473575"/>
          <p14:tracePt t="103926" x="6465888" y="4510088"/>
          <p14:tracePt t="103942" x="6446838" y="4545013"/>
          <p14:tracePt t="103959" x="6438900" y="4572000"/>
          <p14:tracePt t="103976" x="6419850" y="4608513"/>
          <p14:tracePt t="103992" x="6394450" y="4633913"/>
          <p14:tracePt t="104009" x="6375400" y="4660900"/>
          <p14:tracePt t="104026" x="6348413" y="4679950"/>
          <p14:tracePt t="104043" x="6330950" y="4687888"/>
          <p14:tracePt t="104059" x="6313488" y="4697413"/>
          <p14:tracePt t="104076" x="6286500" y="4724400"/>
          <p14:tracePt t="104093" x="6276975" y="4732338"/>
          <p14:tracePt t="104110" x="6269038" y="4741863"/>
          <p14:tracePt t="104142" x="6259513" y="4741863"/>
          <p14:tracePt t="104160" x="6242050" y="4741863"/>
          <p14:tracePt t="104180" x="6232525" y="4741863"/>
          <p14:tracePt t="104193" x="6224588" y="4741863"/>
          <p14:tracePt t="104210" x="6215063" y="4732338"/>
          <p14:tracePt t="104226" x="6205538" y="4724400"/>
          <p14:tracePt t="104243" x="6197600" y="4697413"/>
          <p14:tracePt t="104260" x="6188075" y="4633913"/>
          <p14:tracePt t="104277" x="6180138" y="4562475"/>
          <p14:tracePt t="104294" x="6180138" y="4500563"/>
          <p14:tracePt t="104310" x="6170613" y="4429125"/>
          <p14:tracePt t="104327" x="6170613" y="4340225"/>
          <p14:tracePt t="104344" x="6170613" y="4232275"/>
          <p14:tracePt t="104360" x="6170613" y="4125913"/>
          <p14:tracePt t="104377" x="6170613" y="4000500"/>
          <p14:tracePt t="104394" x="6188075" y="3867150"/>
          <p14:tracePt t="104410" x="6205538" y="3776663"/>
          <p14:tracePt t="104427" x="6232525" y="3679825"/>
          <p14:tracePt t="104444" x="6251575" y="3544888"/>
          <p14:tracePt t="104461" x="6259513" y="3482975"/>
          <p14:tracePt t="104477" x="6269038" y="3455988"/>
          <p14:tracePt t="104494" x="6269038" y="3446463"/>
          <p14:tracePt t="104511" x="6269038" y="3438525"/>
          <p14:tracePt t="104527" x="6269038" y="3429000"/>
          <p14:tracePt t="104544" x="6276975" y="3419475"/>
          <p14:tracePt t="104577" x="6276975" y="3394075"/>
          <p14:tracePt t="104613" x="6286500" y="3394075"/>
          <p14:tracePt t="104653" x="6296025" y="3384550"/>
          <p14:tracePt t="105629" x="6303963" y="3384550"/>
          <p14:tracePt t="105637" x="6323013" y="3394075"/>
          <p14:tracePt t="105647" x="6330950" y="3394075"/>
          <p14:tracePt t="105664" x="6348413" y="3419475"/>
          <p14:tracePt t="105681" x="6357938" y="3438525"/>
          <p14:tracePt t="105697" x="6357938" y="3455988"/>
          <p14:tracePt t="105714" x="6357938" y="3482975"/>
          <p14:tracePt t="105731" x="6375400" y="3500438"/>
          <p14:tracePt t="105748" x="6375400" y="3509963"/>
          <p14:tracePt t="105781" x="6375400" y="3527425"/>
          <p14:tracePt t="105798" x="6375400" y="3536950"/>
          <p14:tracePt t="106198" x="6375400" y="3544888"/>
          <p14:tracePt t="106205" x="6375400" y="3554413"/>
          <p14:tracePt t="106215" x="6375400" y="3562350"/>
          <p14:tracePt t="106232" x="6375400" y="3571875"/>
          <p14:tracePt t="106249" x="6375400" y="3589338"/>
          <p14:tracePt t="106266" x="6375400" y="3616325"/>
          <p14:tracePt t="106282" x="6375400" y="3652838"/>
          <p14:tracePt t="106299" x="6348413" y="3724275"/>
          <p14:tracePt t="106316" x="6323013" y="3786188"/>
          <p14:tracePt t="106332" x="6296025" y="3867150"/>
          <p14:tracePt t="106349" x="6259513" y="3965575"/>
          <p14:tracePt t="106366" x="6232525" y="4037013"/>
          <p14:tracePt t="106382" x="6215063" y="4098925"/>
          <p14:tracePt t="106399" x="6205538" y="4133850"/>
          <p14:tracePt t="106416" x="6197600" y="4170363"/>
          <p14:tracePt t="106432" x="6197600" y="4205288"/>
          <p14:tracePt t="106449" x="6197600" y="4259263"/>
          <p14:tracePt t="106466" x="6197600" y="4295775"/>
          <p14:tracePt t="106483" x="6197600" y="4322763"/>
          <p14:tracePt t="106500" x="6197600" y="4348163"/>
          <p14:tracePt t="106516" x="6197600" y="4375150"/>
          <p14:tracePt t="106533" x="6205538" y="4375150"/>
          <p14:tracePt t="106549" x="6205538" y="4384675"/>
          <p14:tracePt t="106589" x="6215063" y="4384675"/>
          <p14:tracePt t="106605" x="6224588" y="4384675"/>
          <p14:tracePt t="106621" x="6224588" y="4375150"/>
          <p14:tracePt t="106629" x="6242050" y="4357688"/>
          <p14:tracePt t="106637" x="6242050" y="4348163"/>
          <p14:tracePt t="106650" x="6242050" y="4330700"/>
          <p14:tracePt t="106667" x="6276975" y="4276725"/>
          <p14:tracePt t="106683" x="6286500" y="4232275"/>
          <p14:tracePt t="106700" x="6296025" y="4170363"/>
          <p14:tracePt t="106717" x="6340475" y="4071938"/>
          <p14:tracePt t="106733" x="6367463" y="4027488"/>
          <p14:tracePt t="106750" x="6375400" y="3965575"/>
          <p14:tracePt t="106767" x="6394450" y="3902075"/>
          <p14:tracePt t="106783" x="6402388" y="3857625"/>
          <p14:tracePt t="106800" x="6402388" y="3822700"/>
          <p14:tracePt t="106817" x="6402388" y="3795713"/>
          <p14:tracePt t="106833" x="6419850" y="3768725"/>
          <p14:tracePt t="106850" x="6419850" y="3751263"/>
          <p14:tracePt t="106868" x="6419850" y="3732213"/>
          <p14:tracePt t="106869" x="6419850" y="3724275"/>
          <p14:tracePt t="106886" x="6419850" y="3714750"/>
          <p14:tracePt t="106903" x="6419850" y="3705225"/>
          <p14:tracePt t="106933" x="6419850" y="3697288"/>
          <p14:tracePt t="107053" x="6429375" y="3687763"/>
          <p14:tracePt t="107093" x="6438900" y="3687763"/>
          <p14:tracePt t="107117" x="6446838" y="3687763"/>
          <p14:tracePt t="107141" x="6456363" y="3687763"/>
          <p14:tracePt t="107157" x="6473825" y="3687763"/>
          <p14:tracePt t="107189" x="6491288" y="3687763"/>
          <p14:tracePt t="107213" x="6500813" y="3687763"/>
          <p14:tracePt t="107229" x="6510338" y="3697288"/>
          <p14:tracePt t="107253" x="6518275" y="3705225"/>
          <p14:tracePt t="107261" x="6527800" y="3705225"/>
          <p14:tracePt t="107293" x="6537325" y="3714750"/>
          <p14:tracePt t="107589" x="6527800" y="3714750"/>
          <p14:tracePt t="107621" x="6518275" y="3714750"/>
          <p14:tracePt t="107637" x="6518275" y="3705225"/>
          <p14:tracePt t="107654" x="6510338" y="3697288"/>
          <p14:tracePt t="107670" x="6500813" y="3687763"/>
          <p14:tracePt t="107677" x="6491288" y="3687763"/>
          <p14:tracePt t="107686" x="6483350" y="3679825"/>
          <p14:tracePt t="107709" x="6473825" y="3679825"/>
          <p14:tracePt t="107720" x="6465888" y="3679825"/>
          <p14:tracePt t="107736" x="6456363" y="3670300"/>
          <p14:tracePt t="107753" x="6429375" y="3670300"/>
          <p14:tracePt t="107770" x="6419850" y="3670300"/>
          <p14:tracePt t="107786" x="6402388" y="3670300"/>
          <p14:tracePt t="107803" x="6375400" y="3670300"/>
          <p14:tracePt t="107820" x="6348413" y="3670300"/>
          <p14:tracePt t="107836" x="6323013" y="3670300"/>
          <p14:tracePt t="107853" x="6296025" y="3687763"/>
          <p14:tracePt t="107870" x="6286500" y="3687763"/>
          <p14:tracePt t="107887" x="6276975" y="3705225"/>
          <p14:tracePt t="107904" x="6269038" y="3732213"/>
          <p14:tracePt t="107920" x="6269038" y="3768725"/>
          <p14:tracePt t="107936" x="6269038" y="3803650"/>
          <p14:tracePt t="107953" x="6251575" y="3840163"/>
          <p14:tracePt t="107970" x="6251575" y="3867150"/>
          <p14:tracePt t="107987" x="6251575" y="3884613"/>
          <p14:tracePt t="108004" x="6251575" y="3894138"/>
          <p14:tracePt t="108020" x="6251575" y="3911600"/>
          <p14:tracePt t="108037" x="6276975" y="3946525"/>
          <p14:tracePt t="108054" x="6286500" y="3956050"/>
          <p14:tracePt t="108071" x="6303963" y="3956050"/>
          <p14:tracePt t="108087" x="6313488" y="3965575"/>
          <p14:tracePt t="108104" x="6340475" y="3965575"/>
          <p14:tracePt t="108121" x="6357938" y="3956050"/>
          <p14:tracePt t="108137" x="6367463" y="3946525"/>
          <p14:tracePt t="108154" x="6375400" y="3938588"/>
          <p14:tracePt t="108171" x="6384925" y="3929063"/>
          <p14:tracePt t="108222" x="6375400" y="3929063"/>
          <p14:tracePt t="108230" x="6367463" y="3929063"/>
          <p14:tracePt t="108238" x="6357938" y="3929063"/>
          <p14:tracePt t="108254" x="6340475" y="3929063"/>
          <p14:tracePt t="108358" x="6323013" y="3929063"/>
          <p14:tracePt t="108382" x="6313488" y="3929063"/>
          <p14:tracePt t="108398" x="6303963" y="3929063"/>
          <p14:tracePt t="108406" x="6276975" y="3929063"/>
          <p14:tracePt t="108422" x="6269038" y="3929063"/>
          <p14:tracePt t="108430" x="6259513" y="3938588"/>
          <p14:tracePt t="108438" x="6251575" y="3938588"/>
          <p14:tracePt t="108455" x="6242050" y="3965575"/>
          <p14:tracePt t="108471" x="6242050" y="3983038"/>
          <p14:tracePt t="108488" x="6232525" y="4010025"/>
          <p14:tracePt t="108505" x="6232525" y="4017963"/>
          <p14:tracePt t="108522" x="6232525" y="4027488"/>
          <p14:tracePt t="108538" x="6232525" y="4037013"/>
          <p14:tracePt t="108555" x="6232525" y="4054475"/>
          <p14:tracePt t="108572" x="6232525" y="4062413"/>
          <p14:tracePt t="108589" x="6232525" y="4071938"/>
          <p14:tracePt t="108606" x="6251575" y="4098925"/>
          <p14:tracePt t="108646" x="6259513" y="4108450"/>
          <p14:tracePt t="108678" x="6269038" y="4108450"/>
          <p14:tracePt t="108686" x="6269038" y="4116388"/>
          <p14:tracePt t="108694" x="6276975" y="4116388"/>
          <p14:tracePt t="108710" x="6286500" y="4116388"/>
          <p14:tracePt t="108722" x="6296025" y="4116388"/>
          <p14:tracePt t="108739" x="6313488" y="4116388"/>
          <p14:tracePt t="108756" x="6330950" y="4116388"/>
          <p14:tracePt t="108789" x="6348413" y="4108450"/>
          <p14:tracePt t="108806" x="6367463" y="4089400"/>
          <p14:tracePt t="108942" x="6348413" y="4089400"/>
          <p14:tracePt t="108950" x="6340475" y="4089400"/>
          <p14:tracePt t="108958" x="6330950" y="4089400"/>
          <p14:tracePt t="108973" x="6323013" y="4089400"/>
          <p14:tracePt t="108990" x="6303963" y="4089400"/>
          <p14:tracePt t="109007" x="6276975" y="4089400"/>
          <p14:tracePt t="109023" x="6269038" y="4098925"/>
          <p14:tracePt t="109057" x="6251575" y="4116388"/>
          <p14:tracePt t="109073" x="6242050" y="4133850"/>
          <p14:tracePt t="109090" x="6242050" y="4152900"/>
          <p14:tracePt t="109107" x="6232525" y="4179888"/>
          <p14:tracePt t="109124" x="6232525" y="4197350"/>
          <p14:tracePt t="109140" x="6232525" y="4205288"/>
          <p14:tracePt t="109157" x="6232525" y="4224338"/>
          <p14:tracePt t="109174" x="6232525" y="4251325"/>
          <p14:tracePt t="109190" x="6232525" y="4259263"/>
          <p14:tracePt t="109246" x="6232525" y="4268788"/>
          <p14:tracePt t="109254" x="6232525" y="4276725"/>
          <p14:tracePt t="109262" x="6242050" y="4286250"/>
          <p14:tracePt t="109278" x="6251575" y="4286250"/>
          <p14:tracePt t="109294" x="6269038" y="4286250"/>
          <p14:tracePt t="109307" x="6276975" y="4295775"/>
          <p14:tracePt t="109324" x="6296025" y="4295775"/>
          <p14:tracePt t="109341" x="6303963" y="4295775"/>
          <p14:tracePt t="109357" x="6323013" y="4295775"/>
          <p14:tracePt t="109374" x="6340475" y="4295775"/>
          <p14:tracePt t="109407" x="6348413" y="4295775"/>
          <p14:tracePt t="109542" x="6357938" y="4295775"/>
          <p14:tracePt t="109614" x="6340475" y="4295775"/>
          <p14:tracePt t="109630" x="6330950" y="4295775"/>
          <p14:tracePt t="109638" x="6313488" y="4295775"/>
          <p14:tracePt t="109646" x="6303963" y="4295775"/>
          <p14:tracePt t="109662" x="6286500" y="4295775"/>
          <p14:tracePt t="109678" x="6276975" y="4295775"/>
          <p14:tracePt t="109694" x="6259513" y="4295775"/>
          <p14:tracePt t="109710" x="6251575" y="4295775"/>
          <p14:tracePt t="109725" x="6251575" y="4303713"/>
          <p14:tracePt t="109742" x="6232525" y="4322763"/>
          <p14:tracePt t="109759" x="6215063" y="4330700"/>
          <p14:tracePt t="109776" x="6205538" y="4348163"/>
          <p14:tracePt t="109792" x="6205538" y="4357688"/>
          <p14:tracePt t="109808" x="6197600" y="4384675"/>
          <p14:tracePt t="109825" x="6197600" y="4394200"/>
          <p14:tracePt t="109842" x="6188075" y="4411663"/>
          <p14:tracePt t="109859" x="6180138" y="4429125"/>
          <p14:tracePt t="109892" x="6180138" y="4438650"/>
          <p14:tracePt t="109909" x="6180138" y="4446588"/>
          <p14:tracePt t="109926" x="6180138" y="4465638"/>
          <p14:tracePt t="109942" x="6180138" y="4473575"/>
          <p14:tracePt t="109976" x="6180138" y="4491038"/>
          <p14:tracePt t="110022" x="6180138" y="4500563"/>
          <p14:tracePt t="110046" x="6188075" y="4500563"/>
          <p14:tracePt t="110062" x="6197600" y="4518025"/>
          <p14:tracePt t="110086" x="6205538" y="4518025"/>
          <p14:tracePt t="110094" x="6215063" y="4518025"/>
          <p14:tracePt t="110102" x="6224588" y="4518025"/>
          <p14:tracePt t="110118" x="6232525" y="4518025"/>
          <p14:tracePt t="110134" x="6251575" y="4518025"/>
          <p14:tracePt t="110158" x="6259513" y="4518025"/>
          <p14:tracePt t="110166" x="6269038" y="4518025"/>
          <p14:tracePt t="110176" x="6276975" y="4518025"/>
          <p14:tracePt t="110193" x="6286500" y="4518025"/>
          <p14:tracePt t="110209" x="6296025" y="4518025"/>
          <p14:tracePt t="110226" x="6303963" y="4518025"/>
          <p14:tracePt t="110263" x="6313488" y="4518025"/>
          <p14:tracePt t="110302" x="6323013" y="4518025"/>
          <p14:tracePt t="110574" x="6313488" y="4518025"/>
          <p14:tracePt t="110590" x="6303963" y="4518025"/>
          <p14:tracePt t="110599" x="6296025" y="4518025"/>
          <p14:tracePt t="110611" x="6276975" y="4518025"/>
          <p14:tracePt t="110627" x="6251575" y="4518025"/>
          <p14:tracePt t="110644" x="6215063" y="4518025"/>
          <p14:tracePt t="110661" x="6197600" y="4527550"/>
          <p14:tracePt t="110678" x="6170613" y="4537075"/>
          <p14:tracePt t="110694" x="6153150" y="4554538"/>
          <p14:tracePt t="110711" x="6143625" y="4572000"/>
          <p14:tracePt t="110728" x="6134100" y="4598988"/>
          <p14:tracePt t="110744" x="6126163" y="4633913"/>
          <p14:tracePt t="110761" x="6126163" y="4670425"/>
          <p14:tracePt t="110777" x="6126163" y="4697413"/>
          <p14:tracePt t="110795" x="6126163" y="4724400"/>
          <p14:tracePt t="110811" x="6126163" y="4741863"/>
          <p14:tracePt t="110828" x="6143625" y="4768850"/>
          <p14:tracePt t="110845" x="6161088" y="4795838"/>
          <p14:tracePt t="110878" x="6205538" y="4813300"/>
          <p14:tracePt t="110895" x="6224588" y="4813300"/>
          <p14:tracePt t="110912" x="6251575" y="4813300"/>
          <p14:tracePt t="110928" x="6269038" y="4813300"/>
          <p14:tracePt t="110945" x="6276975" y="4813300"/>
          <p14:tracePt t="111087" x="6286500" y="4813300"/>
          <p14:tracePt t="111151" x="6286500" y="4795838"/>
          <p14:tracePt t="111167" x="6296025" y="4786313"/>
          <p14:tracePt t="111191" x="6296025" y="4776788"/>
          <p14:tracePt t="111199" x="6303963" y="4768850"/>
          <p14:tracePt t="111215" x="6313488" y="4759325"/>
          <p14:tracePt t="111351" x="6303963" y="4759325"/>
          <p14:tracePt t="111359" x="6296025" y="4759325"/>
          <p14:tracePt t="111375" x="6286500" y="4759325"/>
          <p14:tracePt t="111391" x="6276975" y="4768850"/>
          <p14:tracePt t="111399" x="6276975" y="4776788"/>
          <p14:tracePt t="111416" x="6269038" y="4786313"/>
          <p14:tracePt t="111430" x="6259513" y="4795838"/>
          <p14:tracePt t="111447" x="6259513" y="4813300"/>
          <p14:tracePt t="111464" x="6259513" y="4840288"/>
          <p14:tracePt t="111480" x="6259513" y="4848225"/>
          <p14:tracePt t="111497" x="6259513" y="4867275"/>
          <p14:tracePt t="111513" x="6259513" y="4884738"/>
          <p14:tracePt t="111530" x="6276975" y="4902200"/>
          <p14:tracePt t="111547" x="6286500" y="4929188"/>
          <p14:tracePt t="111563" x="6286500" y="4938713"/>
          <p14:tracePt t="111580" x="6286500" y="4946650"/>
          <p14:tracePt t="111597" x="6286500" y="4956175"/>
          <p14:tracePt t="111630" x="6296025" y="4956175"/>
          <p14:tracePt t="111647" x="6303963" y="4956175"/>
          <p14:tracePt t="111664" x="6330950" y="4956175"/>
          <p14:tracePt t="111680" x="6348413" y="4946650"/>
          <p14:tracePt t="111697" x="6367463" y="4938713"/>
          <p14:tracePt t="111714" x="6375400" y="4929188"/>
          <p14:tracePt t="111730" x="6384925" y="4929188"/>
          <p14:tracePt t="111747" x="6384925" y="4919663"/>
          <p14:tracePt t="112159" x="6394450" y="4919663"/>
          <p14:tracePt t="112167" x="6402388" y="4919663"/>
          <p14:tracePt t="112183" x="6411913" y="4919663"/>
          <p14:tracePt t="112191" x="6419850" y="4919663"/>
          <p14:tracePt t="112200" x="6429375" y="4919663"/>
          <p14:tracePt t="112215" x="6438900" y="4919663"/>
          <p14:tracePt t="112248" x="6446838" y="4919663"/>
          <p14:tracePt t="112255" x="6456363" y="4919663"/>
          <p14:tracePt t="112271" x="6465888" y="4919663"/>
          <p14:tracePt t="112287" x="6473825" y="4919663"/>
          <p14:tracePt t="112299" x="6483350" y="4919663"/>
          <p14:tracePt t="112315" x="6491288" y="4919663"/>
          <p14:tracePt t="112332" x="6510338" y="4919663"/>
          <p14:tracePt t="112349" x="6537325" y="4919663"/>
          <p14:tracePt t="112366" x="6554788" y="4919663"/>
          <p14:tracePt t="112382" x="6581775" y="4919663"/>
          <p14:tracePt t="112399" x="6608763" y="4919663"/>
          <p14:tracePt t="112416" x="6661150" y="4919663"/>
          <p14:tracePt t="112449" x="6670675" y="4919663"/>
          <p14:tracePt t="112466" x="6688138" y="4919663"/>
          <p14:tracePt t="112503" x="6688138" y="4911725"/>
          <p14:tracePt t="112519" x="6697663" y="4902200"/>
          <p14:tracePt t="112575" x="6697663" y="4894263"/>
          <p14:tracePt t="112615" x="6697663" y="4884738"/>
          <p14:tracePt t="112655" x="6705600" y="4875213"/>
          <p14:tracePt t="112679" x="6705600" y="4867275"/>
          <p14:tracePt t="112687" x="6715125" y="4857750"/>
          <p14:tracePt t="112700" x="6724650" y="4857750"/>
          <p14:tracePt t="112767" x="6724650" y="4848225"/>
          <p14:tracePt t="112911" x="6724650" y="4840288"/>
          <p14:tracePt t="112991" x="6724650" y="4830763"/>
          <p14:tracePt t="113696" x="6724650" y="4822825"/>
          <p14:tracePt t="113848" x="6715125" y="4822825"/>
          <p14:tracePt t="113968" x="6715125" y="4803775"/>
          <p14:tracePt t="114048" x="6715125" y="4795838"/>
          <p14:tracePt t="114176" x="6705600" y="4776788"/>
          <p14:tracePt t="114208" x="6705600" y="4768850"/>
          <p14:tracePt t="114216" x="6697663" y="4759325"/>
          <p14:tracePt t="114224" x="6697663" y="4751388"/>
          <p14:tracePt t="114237" x="6688138" y="4741863"/>
          <p14:tracePt t="114254" x="6688138" y="4714875"/>
          <p14:tracePt t="114271" x="6688138" y="4670425"/>
          <p14:tracePt t="114288" x="6680200" y="4562475"/>
          <p14:tracePt t="114304" x="6653213" y="4483100"/>
          <p14:tracePt t="114321" x="6643688" y="4357688"/>
          <p14:tracePt t="114337" x="6626225" y="4259263"/>
          <p14:tracePt t="114354" x="6616700" y="4197350"/>
          <p14:tracePt t="114371" x="6599238" y="4133850"/>
          <p14:tracePt t="114387" x="6589713" y="4081463"/>
          <p14:tracePt t="114404" x="6581775" y="4027488"/>
          <p14:tracePt t="114421" x="6581775" y="3965575"/>
          <p14:tracePt t="114438" x="6562725" y="3902075"/>
          <p14:tracePt t="114455" x="6545263" y="3822700"/>
          <p14:tracePt t="114472" x="6537325" y="3687763"/>
          <p14:tracePt t="114488" x="6537325" y="3608388"/>
          <p14:tracePt t="114505" x="6527800" y="3571875"/>
          <p14:tracePt t="114521" x="6518275" y="3544888"/>
          <p14:tracePt t="114538" x="6510338" y="3544888"/>
          <p14:tracePt t="114555" x="6500813" y="3544888"/>
          <p14:tracePt t="114572" x="6491288" y="3544888"/>
          <p14:tracePt t="114589" x="6483350" y="3544888"/>
          <p14:tracePt t="114605" x="6465888" y="3544888"/>
          <p14:tracePt t="114649" x="6456363" y="3544888"/>
          <p14:tracePt t="114680" x="6438900" y="3544888"/>
          <p14:tracePt t="114688" x="6438900" y="3554413"/>
          <p14:tracePt t="114696" x="6429375" y="3571875"/>
          <p14:tracePt t="114706" x="6429375" y="3589338"/>
          <p14:tracePt t="114722" x="6419850" y="3643313"/>
          <p14:tracePt t="114738" x="6411913" y="3687763"/>
          <p14:tracePt t="114755" x="6402388" y="3741738"/>
          <p14:tracePt t="114772" x="6402388" y="3776663"/>
          <p14:tracePt t="114789" x="6384925" y="3822700"/>
          <p14:tracePt t="114806" x="6375400" y="3875088"/>
          <p14:tracePt t="114822" x="6367463" y="3929063"/>
          <p14:tracePt t="114839" x="6357938" y="4010025"/>
          <p14:tracePt t="114856" x="6348413" y="4071938"/>
          <p14:tracePt t="114873" x="6340475" y="4098925"/>
          <p14:tracePt t="114889" x="6330950" y="4133850"/>
          <p14:tracePt t="114906" x="6330950" y="4152900"/>
          <p14:tracePt t="114923" x="6330950" y="4187825"/>
          <p14:tracePt t="114939" x="6323013" y="4224338"/>
          <p14:tracePt t="114956" x="6313488" y="4276725"/>
          <p14:tracePt t="114973" x="6313488" y="4303713"/>
          <p14:tracePt t="114989" x="6313488" y="4330700"/>
          <p14:tracePt t="115006" x="6313488" y="4348163"/>
          <p14:tracePt t="115023" x="6313488" y="4367213"/>
          <p14:tracePt t="115039" x="6296025" y="4384675"/>
          <p14:tracePt t="115056" x="6296025" y="4419600"/>
          <p14:tracePt t="115073" x="6296025" y="4429125"/>
          <p14:tracePt t="115090" x="6296025" y="4438650"/>
          <p14:tracePt t="115107" x="6296025" y="4446588"/>
          <p14:tracePt t="115123" x="6296025" y="4456113"/>
          <p14:tracePt t="115140" x="6296025" y="4465638"/>
          <p14:tracePt t="115156" x="6296025" y="4473575"/>
          <p14:tracePt t="115173" x="6296025" y="4483100"/>
          <p14:tracePt t="115190" x="6296025" y="4500563"/>
          <p14:tracePt t="115207" x="6296025" y="4510088"/>
          <p14:tracePt t="115223" x="6296025" y="4527550"/>
          <p14:tracePt t="115264" x="6296025" y="4537075"/>
          <p14:tracePt t="115336" x="6303963" y="4545013"/>
          <p14:tracePt t="115360" x="6303963" y="4554538"/>
          <p14:tracePt t="115376" x="6313488" y="4562475"/>
          <p14:tracePt t="115400" x="6313488" y="4572000"/>
          <p14:tracePt t="115409" x="6313488" y="4581525"/>
          <p14:tracePt t="115425" x="6313488" y="4589463"/>
          <p14:tracePt t="115432" x="6313488" y="4608513"/>
          <p14:tracePt t="115441" x="6313488" y="4616450"/>
          <p14:tracePt t="115458" x="6313488" y="4633913"/>
          <p14:tracePt t="115474" x="6313488" y="4660900"/>
          <p14:tracePt t="115491" x="6323013" y="4670425"/>
          <p14:tracePt t="115508" x="6323013" y="4687888"/>
          <p14:tracePt t="115541" x="6323013" y="4697413"/>
          <p14:tracePt t="115624" x="6330950" y="4697413"/>
          <p14:tracePt t="115640" x="6340475" y="4705350"/>
          <p14:tracePt t="115657" x="6348413" y="4705350"/>
          <p14:tracePt t="115664" x="6348413" y="4714875"/>
          <p14:tracePt t="115680" x="6357938" y="4724400"/>
          <p14:tracePt t="115712" x="6367463" y="4724400"/>
          <p14:tracePt t="115736" x="6367463" y="4732338"/>
          <p14:tracePt t="115768" x="6375400" y="4732338"/>
          <p14:tracePt t="115776" x="6384925" y="4741863"/>
          <p14:tracePt t="115848" x="6394450" y="4741863"/>
          <p14:tracePt t="116105" x="6402388" y="4741863"/>
          <p14:tracePt t="116192" x="6411913" y="4751388"/>
          <p14:tracePt t="116241" x="6411913" y="4759325"/>
          <p14:tracePt t="116313" x="6411913" y="4768850"/>
          <p14:tracePt t="116400" x="6411913" y="4776788"/>
          <p14:tracePt t="116425" x="6411913" y="4786313"/>
          <p14:tracePt t="116448" x="6411913" y="4795838"/>
          <p14:tracePt t="116489" x="6411913" y="4803775"/>
          <p14:tracePt t="116529" x="6411913" y="4813300"/>
          <p14:tracePt t="116921" x="6411913" y="4822825"/>
          <p14:tracePt t="116945" x="6419850" y="4822825"/>
          <p14:tracePt t="117033" x="6429375" y="4822825"/>
          <p14:tracePt t="117049" x="6438900" y="4822825"/>
          <p14:tracePt t="117057" x="6446838" y="4822825"/>
          <p14:tracePt t="117073" x="6456363" y="4822825"/>
          <p14:tracePt t="117081" x="6465888" y="4822825"/>
          <p14:tracePt t="117095" x="6473825" y="4822825"/>
          <p14:tracePt t="117113" x="6500813" y="4822825"/>
          <p14:tracePt t="117129" x="6545263" y="4813300"/>
          <p14:tracePt t="117145" x="6599238" y="4768850"/>
          <p14:tracePt t="117162" x="6661150" y="4697413"/>
          <p14:tracePt t="117179" x="6742113" y="4616450"/>
          <p14:tracePt t="117196" x="6831013" y="4537075"/>
          <p14:tracePt t="117212" x="6938963" y="4500563"/>
          <p14:tracePt t="117229" x="7277100" y="4500563"/>
          <p14:tracePt t="117246" x="7732713" y="4465638"/>
          <p14:tracePt t="117262" x="8054975" y="4348163"/>
          <p14:tracePt t="117279" x="8259763" y="4251325"/>
          <p14:tracePt t="117296" x="8385175" y="4160838"/>
          <p14:tracePt t="117313" x="8456613" y="3990975"/>
          <p14:tracePt t="117329" x="8474075" y="3884613"/>
          <p14:tracePt t="117346" x="8474075" y="3768725"/>
          <p14:tracePt t="117363" x="8474075" y="3660775"/>
          <p14:tracePt t="117379" x="8474075" y="3581400"/>
          <p14:tracePt t="117396" x="8474075" y="3509963"/>
          <p14:tracePt t="117413" x="8474075" y="3419475"/>
          <p14:tracePt t="117430" x="8439150" y="3313113"/>
          <p14:tracePt t="117446" x="8429625" y="3241675"/>
          <p14:tracePt t="117463" x="8420100" y="3160713"/>
          <p14:tracePt t="117480" x="8402638" y="3143250"/>
          <p14:tracePt t="117497" x="8385175" y="3116263"/>
          <p14:tracePt t="117513" x="8367713" y="3098800"/>
          <p14:tracePt t="117530" x="8358188" y="3089275"/>
          <p14:tracePt t="117547" x="8304213" y="3062288"/>
          <p14:tracePt t="117563" x="8277225" y="3062288"/>
          <p14:tracePt t="117580" x="8242300" y="3054350"/>
          <p14:tracePt t="117597" x="8205788" y="3044825"/>
          <p14:tracePt t="117614" x="8180388" y="3036888"/>
          <p14:tracePt t="117630" x="8153400" y="3009900"/>
          <p14:tracePt t="117647" x="8126413" y="2990850"/>
          <p14:tracePt t="117664" x="8099425" y="2965450"/>
          <p14:tracePt t="117680" x="8081963" y="2946400"/>
          <p14:tracePt t="117697" x="8062913" y="2938463"/>
          <p14:tracePt t="117714" x="8027988" y="2938463"/>
          <p14:tracePt t="117731" x="8001000" y="2938463"/>
          <p14:tracePt t="117747" x="7974013" y="2938463"/>
          <p14:tracePt t="117764" x="7939088" y="2946400"/>
          <p14:tracePt t="117781" x="7885113" y="2973388"/>
          <p14:tracePt t="117798" x="7831138" y="2982913"/>
          <p14:tracePt t="117814" x="7804150" y="3000375"/>
          <p14:tracePt t="117831" x="7786688" y="3009900"/>
          <p14:tracePt t="117848" x="7777163" y="3009900"/>
          <p14:tracePt t="117881" x="7769225" y="3017838"/>
          <p14:tracePt t="117897" x="7751763" y="3017838"/>
          <p14:tracePt t="117914" x="7751763" y="3027363"/>
          <p14:tracePt t="117947" x="7742238" y="3027363"/>
          <p14:tracePt t="118001" x="7742238" y="3036888"/>
          <p14:tracePt t="118065" x="7732713" y="3044825"/>
          <p14:tracePt t="118089" x="7724775" y="3044825"/>
          <p14:tracePt t="118097" x="7724775" y="3054350"/>
          <p14:tracePt t="118105" x="7715250" y="3054350"/>
          <p14:tracePt t="118121" x="7715250" y="3062288"/>
          <p14:tracePt t="118137" x="7715250" y="3071813"/>
          <p14:tracePt t="118148" x="7715250" y="3081338"/>
          <p14:tracePt t="118305" x="7705725" y="3081338"/>
          <p14:tracePt t="118337" x="7688263" y="3089275"/>
          <p14:tracePt t="118369" x="7680325" y="3089275"/>
          <p14:tracePt t="118377" x="7670800" y="3089275"/>
          <p14:tracePt t="118385" x="7661275" y="3108325"/>
          <p14:tracePt t="118399" x="7653338" y="3108325"/>
          <p14:tracePt t="118415" x="7634288" y="3116263"/>
          <p14:tracePt t="118432" x="7616825" y="3133725"/>
          <p14:tracePt t="118449" x="7599363" y="3133725"/>
          <p14:tracePt t="118466" x="7589838" y="3133725"/>
          <p14:tracePt t="118482" x="7581900" y="3133725"/>
          <p14:tracePt t="118516" x="7572375" y="3133725"/>
          <p14:tracePt t="118650" x="7562850" y="3143250"/>
          <p14:tracePt t="118689" x="7554913" y="3152775"/>
          <p14:tracePt t="118705" x="7545388" y="3160713"/>
          <p14:tracePt t="118713" x="7545388" y="3179763"/>
          <p14:tracePt t="118721" x="7527925" y="3205163"/>
          <p14:tracePt t="118733" x="7518400" y="3224213"/>
          <p14:tracePt t="118750" x="7510463" y="3295650"/>
          <p14:tracePt t="118767" x="7491413" y="3394075"/>
          <p14:tracePt t="118783" x="7473950" y="3490913"/>
          <p14:tracePt t="118800" x="7473950" y="3554413"/>
          <p14:tracePt t="118817" x="7473950" y="3652838"/>
          <p14:tracePt t="118833" x="7473950" y="3714750"/>
          <p14:tracePt t="118850" x="7500938" y="3795713"/>
          <p14:tracePt t="118867" x="7537450" y="3840163"/>
          <p14:tracePt t="118883" x="7562850" y="3875088"/>
          <p14:tracePt t="118900" x="7572375" y="3884613"/>
          <p14:tracePt t="118917" x="7589838" y="3894138"/>
          <p14:tracePt t="118933" x="7608888" y="3894138"/>
          <p14:tracePt t="118951" x="7616825" y="3894138"/>
          <p14:tracePt t="118967" x="7634288" y="3894138"/>
          <p14:tracePt t="118984" x="7653338" y="3867150"/>
          <p14:tracePt t="119000" x="7688263" y="3830638"/>
          <p14:tracePt t="119018" x="7732713" y="3768725"/>
          <p14:tracePt t="119034" x="7777163" y="3732213"/>
          <p14:tracePt t="119051" x="7796213" y="3705225"/>
          <p14:tracePt t="119068" x="7823200" y="3670300"/>
          <p14:tracePt t="119084" x="7840663" y="3625850"/>
          <p14:tracePt t="119101" x="7858125" y="3581400"/>
          <p14:tracePt t="119117" x="7875588" y="3509963"/>
          <p14:tracePt t="119134" x="7885113" y="3438525"/>
          <p14:tracePt t="119151" x="7902575" y="3367088"/>
          <p14:tracePt t="119168" x="7902575" y="3313113"/>
          <p14:tracePt t="119184" x="7902575" y="3286125"/>
          <p14:tracePt t="119202" x="7902575" y="3259138"/>
          <p14:tracePt t="119218" x="7902575" y="3241675"/>
          <p14:tracePt t="119234" x="7885113" y="3224213"/>
          <p14:tracePt t="119251" x="7867650" y="3205163"/>
          <p14:tracePt t="119268" x="7848600" y="3187700"/>
          <p14:tracePt t="119284" x="7831138" y="3179763"/>
          <p14:tracePt t="119301" x="7777163" y="3170238"/>
          <p14:tracePt t="119318" x="7732713" y="3160713"/>
          <p14:tracePt t="119334" x="7680325" y="3160713"/>
          <p14:tracePt t="119352" x="7634288" y="3152775"/>
          <p14:tracePt t="119368" x="7599363" y="3152775"/>
          <p14:tracePt t="119385" x="7562850" y="3133725"/>
          <p14:tracePt t="119386" x="7545388" y="3133725"/>
          <p14:tracePt t="119402" x="7527925" y="3133725"/>
          <p14:tracePt t="119419" x="7491413" y="3133725"/>
          <p14:tracePt t="119435" x="7466013" y="3133725"/>
          <p14:tracePt t="119452" x="7439025" y="3133725"/>
          <p14:tracePt t="119469" x="7412038" y="3152775"/>
          <p14:tracePt t="119485" x="7394575" y="3179763"/>
          <p14:tracePt t="119502" x="7385050" y="3224213"/>
          <p14:tracePt t="119519" x="7385050" y="3251200"/>
          <p14:tracePt t="119535" x="7385050" y="3276600"/>
          <p14:tracePt t="119552" x="7394575" y="3303588"/>
          <p14:tracePt t="119569" x="7419975" y="3330575"/>
          <p14:tracePt t="119586" x="7518400" y="3367088"/>
          <p14:tracePt t="119602" x="7608888" y="3394075"/>
          <p14:tracePt t="119619" x="7697788" y="3394075"/>
          <p14:tracePt t="119636" x="7786688" y="3394075"/>
          <p14:tracePt t="119653" x="7840663" y="3384550"/>
          <p14:tracePt t="119669" x="7875588" y="3367088"/>
          <p14:tracePt t="119685" x="7912100" y="3348038"/>
          <p14:tracePt t="119703" x="7956550" y="3313113"/>
          <p14:tracePt t="119719" x="7983538" y="3259138"/>
          <p14:tracePt t="119735" x="7983538" y="3232150"/>
          <p14:tracePt t="119753" x="7983538" y="3205163"/>
          <p14:tracePt t="119770" x="7983538" y="3170238"/>
          <p14:tracePt t="119786" x="7983538" y="3152775"/>
          <p14:tracePt t="119803" x="7983538" y="3125788"/>
          <p14:tracePt t="119819" x="7974013" y="3108325"/>
          <p14:tracePt t="119836" x="7966075" y="3098800"/>
          <p14:tracePt t="119853" x="7947025" y="3081338"/>
          <p14:tracePt t="119870" x="7939088" y="3071813"/>
          <p14:tracePt t="119886" x="7920038" y="3054350"/>
          <p14:tracePt t="119903" x="7912100" y="3054350"/>
          <p14:tracePt t="119920" x="7902575" y="3054350"/>
          <p14:tracePt t="119936" x="7894638" y="3044825"/>
          <p14:tracePt t="119953" x="7867650" y="3027363"/>
          <p14:tracePt t="119970" x="7848600" y="3027363"/>
          <p14:tracePt t="119987" x="7840663" y="3017838"/>
          <p14:tracePt t="120004" x="7823200" y="3017838"/>
          <p14:tracePt t="120020" x="7813675" y="3017838"/>
          <p14:tracePt t="120037" x="7786688" y="3017838"/>
          <p14:tracePt t="120053" x="7751763" y="3017838"/>
          <p14:tracePt t="120070" x="7724775" y="3017838"/>
          <p14:tracePt t="120087" x="7688263" y="3017838"/>
          <p14:tracePt t="120104" x="7634288" y="3027363"/>
          <p14:tracePt t="120121" x="7599363" y="3054350"/>
          <p14:tracePt t="120137" x="7562850" y="3071813"/>
          <p14:tracePt t="120154" x="7545388" y="3071813"/>
          <p14:tracePt t="120170" x="7545388" y="3081338"/>
          <p14:tracePt t="120204" x="7537450" y="3081338"/>
          <p14:tracePt t="120221" x="7527925" y="3108325"/>
          <p14:tracePt t="120237" x="7527925" y="3133725"/>
          <p14:tracePt t="120254" x="7527925" y="3160713"/>
          <p14:tracePt t="120271" x="7527925" y="3179763"/>
          <p14:tracePt t="120287" x="7527925" y="3205163"/>
          <p14:tracePt t="120304" x="7537450" y="3224213"/>
          <p14:tracePt t="120321" x="7554913" y="3241675"/>
          <p14:tracePt t="120338" x="7572375" y="3259138"/>
          <p14:tracePt t="120354" x="7581900" y="3268663"/>
          <p14:tracePt t="120371" x="7599363" y="3276600"/>
          <p14:tracePt t="120388" x="7626350" y="3276600"/>
          <p14:tracePt t="120404" x="7653338" y="3276600"/>
          <p14:tracePt t="120421" x="7670800" y="3276600"/>
          <p14:tracePt t="120438" x="7688263" y="3276600"/>
          <p14:tracePt t="120454" x="7697788" y="3276600"/>
          <p14:tracePt t="120471" x="7715250" y="3276600"/>
          <p14:tracePt t="120488" x="7724775" y="3276600"/>
          <p14:tracePt t="120505" x="7769225" y="3268663"/>
          <p14:tracePt t="120522" x="7813675" y="3251200"/>
          <p14:tracePt t="120538" x="7831138" y="3241675"/>
          <p14:tracePt t="120555" x="7848600" y="3232150"/>
          <p14:tracePt t="120572" x="7867650" y="3232150"/>
          <p14:tracePt t="120588" x="7875588" y="3232150"/>
          <p14:tracePt t="120621" x="7885113" y="3224213"/>
          <p14:tracePt t="120658" x="7894638" y="3224213"/>
          <p14:tracePt t="120666" x="7902575" y="3224213"/>
          <p14:tracePt t="120674" x="7912100" y="3214688"/>
          <p14:tracePt t="120730" x="7920038" y="3205163"/>
          <p14:tracePt t="120794" x="7929563" y="3205163"/>
          <p14:tracePt t="121066" x="7929563" y="3214688"/>
          <p14:tracePt t="121074" x="7939088" y="3241675"/>
          <p14:tracePt t="121082" x="7939088" y="3251200"/>
          <p14:tracePt t="121091" x="7939088" y="3268663"/>
          <p14:tracePt t="121107" x="7947025" y="3322638"/>
          <p14:tracePt t="121123" x="7956550" y="3357563"/>
          <p14:tracePt t="121140" x="7956550" y="3375025"/>
          <p14:tracePt t="121157" x="7956550" y="3394075"/>
          <p14:tracePt t="121173" x="7956550" y="3411538"/>
          <p14:tracePt t="121190" x="7956550" y="3419475"/>
          <p14:tracePt t="121223" x="7956550" y="3429000"/>
          <p14:tracePt t="121314" x="7956550" y="3438525"/>
          <p14:tracePt t="121330" x="7956550" y="3446463"/>
          <p14:tracePt t="121346" x="7956550" y="3455988"/>
          <p14:tracePt t="121354" x="7939088" y="3473450"/>
          <p14:tracePt t="121362" x="7920038" y="3482975"/>
          <p14:tracePt t="121374" x="7902575" y="3500438"/>
          <p14:tracePt t="121390" x="7885113" y="3527425"/>
          <p14:tracePt t="121407" x="7867650" y="3544888"/>
          <p14:tracePt t="121424" x="7867650" y="3562350"/>
          <p14:tracePt t="121441" x="7858125" y="3571875"/>
          <p14:tracePt t="121459" x="7858125" y="3581400"/>
          <p14:tracePt t="121474" x="7858125" y="3589338"/>
          <p14:tracePt t="121491" x="7848600" y="3598863"/>
          <p14:tracePt t="121524" x="7848600" y="3608388"/>
          <p14:tracePt t="121541" x="7840663" y="3608388"/>
          <p14:tracePt t="121562" x="7840663" y="3616325"/>
          <p14:tracePt t="121610" x="7823200" y="3616325"/>
          <p14:tracePt t="122042" x="7823200" y="3625850"/>
          <p14:tracePt t="122050" x="7813675" y="3633788"/>
          <p14:tracePt t="122059" x="7813675" y="3643313"/>
          <p14:tracePt t="122076" x="7813675" y="3652838"/>
          <p14:tracePt t="122092" x="7813675" y="3679825"/>
          <p14:tracePt t="122109" x="7813675" y="3714750"/>
          <p14:tracePt t="122126" x="7813675" y="3768725"/>
          <p14:tracePt t="122143" x="7796213" y="3830638"/>
          <p14:tracePt t="122159" x="7796213" y="3875088"/>
          <p14:tracePt t="122176" x="7796213" y="3902075"/>
          <p14:tracePt t="122193" x="7796213" y="3929063"/>
          <p14:tracePt t="122210" x="7796213" y="3938588"/>
          <p14:tracePt t="122243" x="7796213" y="3956050"/>
          <p14:tracePt t="122260" x="7796213" y="3965575"/>
          <p14:tracePt t="122277" x="7796213" y="3983038"/>
          <p14:tracePt t="122293" x="7796213" y="3990975"/>
          <p14:tracePt t="122427" x="7786688" y="3983038"/>
          <p14:tracePt t="122435" x="7724775" y="3973513"/>
          <p14:tracePt t="122443" x="7634288" y="3973513"/>
          <p14:tracePt t="122460" x="7081838" y="3938588"/>
          <p14:tracePt t="122477" x="5946775" y="3938588"/>
          <p14:tracePt t="122493" x="4884738" y="3938588"/>
          <p14:tracePt t="122510" x="4224338" y="3956050"/>
          <p14:tracePt t="122527" x="3919538" y="4044950"/>
          <p14:tracePt t="122544" x="3813175" y="4116388"/>
          <p14:tracePt t="122561" x="3776663" y="4152900"/>
          <p14:tracePt t="122578" x="3776663" y="4170363"/>
          <p14:tracePt t="122594" x="3768725" y="4170363"/>
          <p14:tracePt t="122667" x="3768725" y="4179888"/>
          <p14:tracePt t="122676" x="3751263" y="4179888"/>
          <p14:tracePt t="122683" x="3714750" y="4197350"/>
          <p14:tracePt t="122694" x="3687763" y="4205288"/>
          <p14:tracePt t="122711" x="3608388" y="4224338"/>
          <p14:tracePt t="122728" x="3509963" y="4259263"/>
          <p14:tracePt t="122744" x="3473450" y="4286250"/>
          <p14:tracePt t="122795" x="3465513" y="4295775"/>
          <p14:tracePt t="123163" x="3482975" y="4295775"/>
          <p14:tracePt t="123172" x="3509963" y="4286250"/>
          <p14:tracePt t="123180" x="3527425" y="4276725"/>
          <p14:tracePt t="123195" x="3608388" y="4232275"/>
          <p14:tracePt t="123212" x="3697288" y="4197350"/>
          <p14:tracePt t="123229" x="3857625" y="4133850"/>
          <p14:tracePt t="123245" x="4108450" y="4108450"/>
          <p14:tracePt t="123262" x="4419600" y="4071938"/>
          <p14:tracePt t="123279" x="4840288" y="4071938"/>
          <p14:tracePt t="123295" x="5224463" y="4071938"/>
          <p14:tracePt t="123313" x="5572125" y="4071938"/>
          <p14:tracePt t="123329" x="5867400" y="4071938"/>
          <p14:tracePt t="123346" x="6143625" y="4071938"/>
          <p14:tracePt t="123363" x="6483350" y="4071938"/>
          <p14:tracePt t="123379" x="6634163" y="4071938"/>
          <p14:tracePt t="123396" x="6742113" y="4071938"/>
          <p14:tracePt t="123413" x="6786563" y="4089400"/>
          <p14:tracePt t="123430" x="6823075" y="4089400"/>
          <p14:tracePt t="123446" x="6875463" y="4108450"/>
          <p14:tracePt t="123463" x="6991350" y="4125913"/>
          <p14:tracePt t="123480" x="7143750" y="4143375"/>
          <p14:tracePt t="123496" x="7286625" y="4152900"/>
          <p14:tracePt t="123513" x="7348538" y="4152900"/>
          <p14:tracePt t="123546" x="7367588" y="4160838"/>
          <p14:tracePt t="123563" x="7439025" y="4160838"/>
          <p14:tracePt t="123580" x="7545388" y="4160838"/>
          <p14:tracePt t="123597" x="7653338" y="4160838"/>
          <p14:tracePt t="123613" x="7697788" y="4160838"/>
          <p14:tracePt t="124171" x="7680325" y="4160838"/>
          <p14:tracePt t="124179" x="7643813" y="4160838"/>
          <p14:tracePt t="124187" x="7589838" y="4160838"/>
          <p14:tracePt t="124198" x="7527925" y="4160838"/>
          <p14:tracePt t="124215" x="7348538" y="4160838"/>
          <p14:tracePt t="124232" x="7099300" y="4160838"/>
          <p14:tracePt t="124248" x="6634163" y="4160838"/>
          <p14:tracePt t="124265" x="6197600" y="4160838"/>
          <p14:tracePt t="124282" x="5848350" y="4160838"/>
          <p14:tracePt t="124299" x="5599113" y="4160838"/>
          <p14:tracePt t="124315" x="5322888" y="4160838"/>
          <p14:tracePt t="124332" x="5180013" y="4160838"/>
          <p14:tracePt t="124348" x="5045075" y="4160838"/>
          <p14:tracePt t="124365" x="4902200" y="4160838"/>
          <p14:tracePt t="124382" x="4776788" y="4160838"/>
          <p14:tracePt t="124399" x="4687888" y="4160838"/>
          <p14:tracePt t="124415" x="4625975" y="4160838"/>
          <p14:tracePt t="124432" x="4554538" y="4160838"/>
          <p14:tracePt t="124449" x="4473575" y="4160838"/>
          <p14:tracePt t="124466" x="4348163" y="4160838"/>
          <p14:tracePt t="124482" x="4268788" y="4160838"/>
          <p14:tracePt t="124499" x="4197350" y="4160838"/>
          <p14:tracePt t="124516" x="4152900" y="4160838"/>
          <p14:tracePt t="124532" x="4108450" y="4160838"/>
          <p14:tracePt t="124549" x="4037013" y="4160838"/>
          <p14:tracePt t="124566" x="3938588" y="4160838"/>
          <p14:tracePt t="124582" x="3875088" y="4160838"/>
          <p14:tracePt t="124599" x="3822700" y="4160838"/>
          <p14:tracePt t="124616" x="3813175" y="4160838"/>
          <p14:tracePt t="124633" x="3786188" y="4160838"/>
          <p14:tracePt t="124649" x="3732213" y="4160838"/>
          <p14:tracePt t="124666" x="3633788" y="4179888"/>
          <p14:tracePt t="124682" x="3517900" y="4187825"/>
          <p14:tracePt t="124699" x="3394075" y="4205288"/>
          <p14:tracePt t="124716" x="3330575" y="4214813"/>
          <p14:tracePt t="124733" x="3295650" y="4224338"/>
          <p14:tracePt t="124750" x="3251200" y="4241800"/>
          <p14:tracePt t="124766" x="3214688" y="4241800"/>
          <p14:tracePt t="124915" x="3205163" y="4241800"/>
          <p14:tracePt t="124940" x="3232150" y="4241800"/>
          <p14:tracePt t="124947" x="3286125" y="4232275"/>
          <p14:tracePt t="124955" x="3348038" y="4197350"/>
          <p14:tracePt t="124967" x="3402013" y="4152900"/>
          <p14:tracePt t="124984" x="3527425" y="4027488"/>
          <p14:tracePt t="125000" x="3589338" y="3919538"/>
          <p14:tracePt t="125017" x="3625850" y="3795713"/>
          <p14:tracePt t="125034" x="3643313" y="3705225"/>
          <p14:tracePt t="125051" x="3643313" y="3652838"/>
          <p14:tracePt t="125108" x="3643313" y="3660775"/>
          <p14:tracePt t="125116" x="3643313" y="3705225"/>
          <p14:tracePt t="125124" x="3643313" y="3786188"/>
          <p14:tracePt t="125134" x="3670300" y="3884613"/>
          <p14:tracePt t="125151" x="3714750" y="4071938"/>
          <p14:tracePt t="125168" x="3724275" y="4251325"/>
          <p14:tracePt t="125184" x="3724275" y="4411663"/>
          <p14:tracePt t="125201" x="3724275" y="4545013"/>
          <p14:tracePt t="125218" x="3714750" y="4616450"/>
          <p14:tracePt t="125234" x="3714750" y="4625975"/>
          <p14:tracePt t="125276" x="3724275" y="4581525"/>
          <p14:tracePt t="125284" x="3732213" y="4491038"/>
          <p14:tracePt t="125292" x="3768725" y="4394200"/>
          <p14:tracePt t="125302" x="3768725" y="4286250"/>
          <p14:tracePt t="125318" x="3768725" y="4044950"/>
          <p14:tracePt t="125335" x="3768725" y="3822700"/>
          <p14:tracePt t="125352" x="3768725" y="3633788"/>
          <p14:tracePt t="125368" x="3768725" y="3536950"/>
          <p14:tracePt t="125385" x="3768725" y="3500438"/>
          <p14:tracePt t="125420" x="3768725" y="3544888"/>
          <p14:tracePt t="125428" x="3776663" y="3643313"/>
          <p14:tracePt t="125436" x="3776663" y="3741738"/>
          <p14:tracePt t="125452" x="3776663" y="4000500"/>
          <p14:tracePt t="125469" x="3776663" y="4268788"/>
          <p14:tracePt t="125485" x="3768725" y="4500563"/>
          <p14:tracePt t="125502" x="3741738" y="4633913"/>
          <p14:tracePt t="125519" x="3724275" y="4679950"/>
          <p14:tracePt t="125535" x="3714750" y="4697413"/>
          <p14:tracePt t="125572" x="3714750" y="4652963"/>
          <p14:tracePt t="125585" x="3714750" y="4554538"/>
          <p14:tracePt t="125602" x="3741738" y="4276725"/>
          <p14:tracePt t="125619" x="3776663" y="3965575"/>
          <p14:tracePt t="125635" x="3803650" y="3598863"/>
          <p14:tracePt t="125652" x="3830638" y="3429000"/>
          <p14:tracePt t="125669" x="3840163" y="3384550"/>
          <p14:tracePt t="125716" x="3840163" y="3411538"/>
          <p14:tracePt t="125724" x="3840163" y="3465513"/>
          <p14:tracePt t="125736" x="3840163" y="3536950"/>
          <p14:tracePt t="125752" x="3840163" y="3714750"/>
          <p14:tracePt t="125769" x="3840163" y="3911600"/>
          <p14:tracePt t="125786" x="3830638" y="4116388"/>
          <p14:tracePt t="125803" x="3786188" y="4286250"/>
          <p14:tracePt t="125820" x="3759200" y="4438650"/>
          <p14:tracePt t="125836" x="3751263" y="4456113"/>
          <p14:tracePt t="125884" x="3751263" y="4429125"/>
          <p14:tracePt t="125892" x="3751263" y="4348163"/>
          <p14:tracePt t="125903" x="3776663" y="4268788"/>
          <p14:tracePt t="125919" x="3795713" y="4098925"/>
          <p14:tracePt t="125936" x="3795713" y="3919538"/>
          <p14:tracePt t="125953" x="3795713" y="3795713"/>
          <p14:tracePt t="125970" x="3795713" y="3724275"/>
          <p14:tracePt t="125986" x="3795713" y="3697288"/>
          <p14:tracePt t="126036" x="3795713" y="3724275"/>
          <p14:tracePt t="126044" x="3795713" y="3803650"/>
          <p14:tracePt t="126054" x="3795713" y="3911600"/>
          <p14:tracePt t="126070" x="3795713" y="4179888"/>
          <p14:tracePt t="126086" x="3795713" y="4438650"/>
          <p14:tracePt t="126103" x="3741738" y="4625975"/>
          <p14:tracePt t="126120" x="3724275" y="4741863"/>
          <p14:tracePt t="126137" x="3724275" y="4786313"/>
          <p14:tracePt t="126153" x="3724275" y="4795838"/>
          <p14:tracePt t="126196" x="3724275" y="4776788"/>
          <p14:tracePt t="126205" x="3724275" y="4732338"/>
          <p14:tracePt t="126221" x="3741738" y="4598988"/>
          <p14:tracePt t="126237" x="3751263" y="4411663"/>
          <p14:tracePt t="126254" x="3768725" y="4214813"/>
          <p14:tracePt t="126270" x="3768725" y="4027488"/>
          <p14:tracePt t="126287" x="3768725" y="3848100"/>
          <p14:tracePt t="126305" x="3768725" y="3724275"/>
          <p14:tracePt t="126321" x="3768725" y="3670300"/>
          <p14:tracePt t="126338" x="3768725" y="3652838"/>
          <p14:tracePt t="126388" x="3768725" y="3697288"/>
          <p14:tracePt t="126396" x="3741738" y="3840163"/>
          <p14:tracePt t="126405" x="3724275" y="3956050"/>
          <p14:tracePt t="126421" x="3670300" y="4313238"/>
          <p14:tracePt t="126437" x="3616325" y="4581525"/>
          <p14:tracePt t="126454" x="3598863" y="4751388"/>
          <p14:tracePt t="126471" x="3581400" y="4840288"/>
          <p14:tracePt t="126487" x="3581400" y="4867275"/>
          <p14:tracePt t="126548" x="3581400" y="4803775"/>
          <p14:tracePt t="126556" x="3625850" y="4679950"/>
          <p14:tracePt t="126564" x="3643313" y="4554538"/>
          <p14:tracePt t="126573" x="3652838" y="4438650"/>
          <p14:tracePt t="126588" x="3697288" y="4160838"/>
          <p14:tracePt t="126605" x="3732213" y="3938588"/>
          <p14:tracePt t="126622" x="3759200" y="3759200"/>
          <p14:tracePt t="126638" x="3759200" y="3679825"/>
          <p14:tracePt t="126655" x="3759200" y="3652838"/>
          <p14:tracePt t="126672" x="3759200" y="3643313"/>
          <p14:tracePt t="126688" x="3751263" y="3643313"/>
          <p14:tracePt t="126705" x="3714750" y="3679825"/>
          <p14:tracePt t="126722" x="3670300" y="3813175"/>
          <p14:tracePt t="126739" x="3633788" y="4000500"/>
          <p14:tracePt t="126755" x="3608388" y="4214813"/>
          <p14:tracePt t="126772" x="3608388" y="4491038"/>
          <p14:tracePt t="126789" x="3608388" y="4625975"/>
          <p14:tracePt t="126805" x="3608388" y="4705350"/>
          <p14:tracePt t="126822" x="3608388" y="4759325"/>
          <p14:tracePt t="126838" x="3608388" y="4786313"/>
          <p14:tracePt t="126856" x="3608388" y="4795838"/>
          <p14:tracePt t="126900" x="3608388" y="4776788"/>
          <p14:tracePt t="126908" x="3608388" y="4732338"/>
          <p14:tracePt t="126922" x="3608388" y="4652963"/>
          <p14:tracePt t="126939" x="3608388" y="4500563"/>
          <p14:tracePt t="126956" x="3608388" y="4357688"/>
          <p14:tracePt t="126973" x="3608388" y="4205288"/>
          <p14:tracePt t="126989" x="3598863" y="4160838"/>
          <p14:tracePt t="127006" x="3598863" y="4143375"/>
          <p14:tracePt t="127023" x="3598863" y="4133850"/>
          <p14:tracePt t="127068" x="3589338" y="4133850"/>
          <p14:tracePt t="127092" x="3589338" y="4143375"/>
          <p14:tracePt t="127100" x="3589338" y="4214813"/>
          <p14:tracePt t="127109" x="3589338" y="4276725"/>
          <p14:tracePt t="127123" x="3589338" y="4357688"/>
          <p14:tracePt t="127140" x="3589338" y="4545013"/>
          <p14:tracePt t="127157" x="3581400" y="4616450"/>
          <p14:tracePt t="127173" x="3571875" y="4652963"/>
          <p14:tracePt t="127190" x="3571875" y="4660900"/>
          <p14:tracePt t="127236" x="3562350" y="4660900"/>
          <p14:tracePt t="127260" x="3562350" y="4633913"/>
          <p14:tracePt t="127268" x="3562350" y="4598988"/>
          <p14:tracePt t="127276" x="3562350" y="4562475"/>
          <p14:tracePt t="127290" x="3562350" y="4527550"/>
          <p14:tracePt t="127307" x="3562350" y="4456113"/>
          <p14:tracePt t="127323" x="3554413" y="4394200"/>
          <p14:tracePt t="127340" x="3536950" y="4367213"/>
          <p14:tracePt t="127357" x="3527425" y="4357688"/>
          <p14:tracePt t="127374" x="3509963" y="4348163"/>
          <p14:tracePt t="127390" x="3490913" y="4348163"/>
          <p14:tracePt t="127407" x="3455988" y="4348163"/>
          <p14:tracePt t="127424" x="3429000" y="4348163"/>
          <p14:tracePt t="127440" x="3402013" y="4367213"/>
          <p14:tracePt t="127457" x="3384550" y="4411663"/>
          <p14:tracePt t="127474" x="3384550" y="4446588"/>
          <p14:tracePt t="127491" x="3384550" y="4500563"/>
          <p14:tracePt t="127507" x="3402013" y="4527550"/>
          <p14:tracePt t="127525" x="3411538" y="4562475"/>
          <p14:tracePt t="127540" x="3429000" y="4581525"/>
          <p14:tracePt t="127557" x="3429000" y="4589463"/>
          <p14:tracePt t="127574" x="3438525" y="4589463"/>
          <p14:tracePt t="127607" x="3446463" y="4589463"/>
          <p14:tracePt t="127624" x="3455988" y="4589463"/>
          <p14:tracePt t="127641" x="3465513" y="4589463"/>
          <p14:tracePt t="127661" x="3473450" y="4589463"/>
          <p14:tracePt t="127693" x="3482975" y="4589463"/>
          <p14:tracePt t="127709" x="3490913" y="4589463"/>
          <p14:tracePt t="127717" x="3509963" y="4589463"/>
          <p14:tracePt t="127732" x="3527425" y="4589463"/>
          <p14:tracePt t="127741" x="3544888" y="4589463"/>
          <p14:tracePt t="127759" x="3598863" y="4589463"/>
          <p14:tracePt t="127775" x="3687763" y="4589463"/>
          <p14:tracePt t="127791" x="3830638" y="4589463"/>
          <p14:tracePt t="127808" x="4170363" y="4589463"/>
          <p14:tracePt t="127825" x="4670425" y="4616450"/>
          <p14:tracePt t="127841" x="5197475" y="4660900"/>
          <p14:tracePt t="127859" x="5715000" y="4687888"/>
          <p14:tracePt t="127875" x="6259513" y="4714875"/>
          <p14:tracePt t="127878" x="6554788" y="4714875"/>
          <p14:tracePt t="127892" x="7037388" y="4714875"/>
          <p14:tracePt t="127909" x="7367588" y="4714875"/>
          <p14:tracePt t="127925" x="7616825" y="4714875"/>
          <p14:tracePt t="127942" x="7840663" y="4714875"/>
          <p14:tracePt t="127959" x="8027988" y="4714875"/>
          <p14:tracePt t="127975" x="8197850" y="4714875"/>
          <p14:tracePt t="127992" x="8358188" y="4714875"/>
          <p14:tracePt t="128009" x="8510588" y="4714875"/>
          <p14:tracePt t="128026" x="8626475" y="4714875"/>
          <p14:tracePt t="128042" x="8670925" y="4714875"/>
          <p14:tracePt t="128060" x="8697913" y="4714875"/>
          <p14:tracePt t="128076" x="8705850" y="4705350"/>
          <p14:tracePt t="128092" x="8742363" y="4697413"/>
          <p14:tracePt t="128205" x="8724900" y="4705350"/>
          <p14:tracePt t="128213" x="8688388" y="4732338"/>
          <p14:tracePt t="128226" x="8670925" y="4732338"/>
          <p14:tracePt t="128243" x="8609013" y="4759325"/>
          <p14:tracePt t="128260" x="8562975" y="4776788"/>
          <p14:tracePt t="128277" x="8528050" y="4786313"/>
          <p14:tracePt t="128293" x="8501063" y="4795838"/>
          <p14:tracePt t="128310" x="8447088" y="4795838"/>
          <p14:tracePt t="128327" x="8402638" y="4803775"/>
          <p14:tracePt t="128343" x="8358188" y="4803775"/>
          <p14:tracePt t="128360" x="8331200" y="4803775"/>
          <p14:tracePt t="128377" x="8304213" y="4803775"/>
          <p14:tracePt t="128393" x="8286750" y="4803775"/>
          <p14:tracePt t="128410" x="8251825" y="4803775"/>
          <p14:tracePt t="128427" x="8224838" y="4822825"/>
          <p14:tracePt t="128443" x="8197850" y="4822825"/>
          <p14:tracePt t="128461" x="8153400" y="4822825"/>
          <p14:tracePt t="128477" x="8108950" y="4822825"/>
          <p14:tracePt t="128493" x="8089900" y="4822825"/>
          <p14:tracePt t="128511" x="8072438" y="4822825"/>
          <p14:tracePt t="128527" x="8062913" y="4813300"/>
          <p14:tracePt t="128543" x="8045450" y="4803775"/>
          <p14:tracePt t="128560" x="8027988" y="4786313"/>
          <p14:tracePt t="128577" x="7991475" y="4759325"/>
          <p14:tracePt t="128594" x="7966075" y="4751388"/>
          <p14:tracePt t="128611" x="7947025" y="4732338"/>
          <p14:tracePt t="128627" x="7939088" y="4724400"/>
          <p14:tracePt t="128644" x="7920038" y="4724400"/>
          <p14:tracePt t="128661" x="7885113" y="4679950"/>
          <p14:tracePt t="128677" x="7858125" y="4643438"/>
          <p14:tracePt t="128694" x="7823200" y="4598988"/>
          <p14:tracePt t="128710" x="7786688" y="4500563"/>
          <p14:tracePt t="128727" x="7715250" y="4367213"/>
          <p14:tracePt t="128744" x="7653338" y="4187825"/>
          <p14:tracePt t="128761" x="7572375" y="4000500"/>
          <p14:tracePt t="128778" x="7527925" y="3875088"/>
          <p14:tracePt t="128794" x="7500938" y="3795713"/>
          <p14:tracePt t="128811" x="7500938" y="3768725"/>
          <p14:tracePt t="128828" x="7500938" y="3751263"/>
          <p14:tracePt t="128844" x="7510463" y="3732213"/>
          <p14:tracePt t="128861" x="7510463" y="3705225"/>
          <p14:tracePt t="128878" x="7510463" y="3697288"/>
          <p14:tracePt t="128894" x="7527925" y="3670300"/>
          <p14:tracePt t="128911" x="7537450" y="3643313"/>
          <p14:tracePt t="128928" x="7537450" y="3633788"/>
          <p14:tracePt t="128945" x="7545388" y="3616325"/>
          <p14:tracePt t="128961" x="7554913" y="3608388"/>
          <p14:tracePt t="128978" x="7562850" y="3589338"/>
          <p14:tracePt t="128994" x="7581900" y="3571875"/>
          <p14:tracePt t="129012" x="7589838" y="3562350"/>
          <p14:tracePt t="129028" x="7589838" y="3554413"/>
          <p14:tracePt t="129069" x="7599363" y="3554413"/>
          <p14:tracePt t="129085" x="7608888" y="3554413"/>
          <p14:tracePt t="129101" x="7616825" y="3554413"/>
          <p14:tracePt t="129112" x="7643813" y="3581400"/>
          <p14:tracePt t="129129" x="7680325" y="3625850"/>
          <p14:tracePt t="129145" x="7705725" y="3670300"/>
          <p14:tracePt t="129162" x="7724775" y="3705225"/>
          <p14:tracePt t="129178" x="7742238" y="3759200"/>
          <p14:tracePt t="129195" x="7759700" y="3795713"/>
          <p14:tracePt t="129212" x="7777163" y="3848100"/>
          <p14:tracePt t="129229" x="7786688" y="3911600"/>
          <p14:tracePt t="129246" x="7796213" y="3965575"/>
          <p14:tracePt t="129262" x="7796213" y="4010025"/>
          <p14:tracePt t="129279" x="7796213" y="4071938"/>
          <p14:tracePt t="129295" x="7796213" y="4125913"/>
          <p14:tracePt t="129312" x="7796213" y="4179888"/>
          <p14:tracePt t="129330" x="7777163" y="4259263"/>
          <p14:tracePt t="129346" x="7759700" y="4330700"/>
          <p14:tracePt t="129363" x="7732713" y="4394200"/>
          <p14:tracePt t="129380" x="7724775" y="4438650"/>
          <p14:tracePt t="129382" x="7715250" y="4465638"/>
          <p14:tracePt t="129395" x="7705725" y="4483100"/>
          <p14:tracePt t="129413" x="7688263" y="4527550"/>
          <p14:tracePt t="129430" x="7688263" y="4554538"/>
          <p14:tracePt t="129446" x="7661275" y="4608513"/>
          <p14:tracePt t="129463" x="7661275" y="4633913"/>
          <p14:tracePt t="129480" x="7653338" y="4679950"/>
          <p14:tracePt t="129496" x="7643813" y="4714875"/>
          <p14:tracePt t="129513" x="7634288" y="4724400"/>
          <p14:tracePt t="129530" x="7634288" y="4732338"/>
          <p14:tracePt t="129546" x="7626350" y="4751388"/>
          <p14:tracePt t="129563" x="7626350" y="4768850"/>
          <p14:tracePt t="129580" x="7599363" y="4803775"/>
          <p14:tracePt t="129596" x="7589838" y="4840288"/>
          <p14:tracePt t="129613" x="7589838" y="4867275"/>
          <p14:tracePt t="129630" x="7589838" y="4875213"/>
          <p14:tracePt t="129693" x="7581900" y="4875213"/>
          <p14:tracePt t="129981" x="7581900" y="4884738"/>
          <p14:tracePt t="129998" x="7589838" y="4894263"/>
          <p14:tracePt t="130005" x="7599363" y="4894263"/>
        </p14:tracePtLst>
      </p14:laserTrace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Session 2</a:t>
            </a:r>
          </a:p>
        </p:txBody>
      </p:sp>
      <p:sp>
        <p:nvSpPr>
          <p:cNvPr id="61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5A0526-8DA6-4EA4-B049-4717BAA0A26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r>
              <a:rPr lang="en-US" altLang="pt-BR" sz="2000" b="1" dirty="0" smtClean="0"/>
              <a:t>2. </a:t>
            </a:r>
            <a:r>
              <a:rPr lang="en-US" altLang="pt-BR" sz="2000" b="1" dirty="0" err="1" smtClean="0"/>
              <a:t>Métodos</a:t>
            </a:r>
            <a:r>
              <a:rPr lang="en-US" altLang="pt-BR" sz="2000" b="1" dirty="0" smtClean="0"/>
              <a:t> de Shrinkage (Cap 13)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873063"/>
            <a:ext cx="6719626" cy="3960440"/>
          </a:xfrm>
          <a:prstGeom prst="rect">
            <a:avLst/>
          </a:prstGeom>
        </p:spPr>
      </p:pic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169168" y="4869160"/>
            <a:ext cx="8867328" cy="1368152"/>
          </a:xfrm>
        </p:spPr>
        <p:txBody>
          <a:bodyPr/>
          <a:lstStyle/>
          <a:p>
            <a:r>
              <a:rPr lang="en-US" altLang="pt-BR" sz="1800" dirty="0" smtClean="0"/>
              <a:t>Para N = 336 </a:t>
            </a:r>
            <a:r>
              <a:rPr lang="en-US" altLang="pt-BR" sz="1800" dirty="0" err="1" smtClean="0"/>
              <a:t>escolheríamos</a:t>
            </a:r>
            <a:r>
              <a:rPr lang="en-US" altLang="pt-BR" sz="1800" dirty="0" smtClean="0"/>
              <a:t> Shrinkage </a:t>
            </a:r>
            <a:r>
              <a:rPr lang="en-US" altLang="pt-BR" sz="1800" dirty="0" err="1" smtClean="0"/>
              <a:t>por</a:t>
            </a:r>
            <a:r>
              <a:rPr lang="en-US" altLang="pt-BR" sz="1800" dirty="0" smtClean="0"/>
              <a:t> </a:t>
            </a:r>
            <a:r>
              <a:rPr lang="en-US" altLang="pt-BR" sz="1800" dirty="0" err="1" smtClean="0"/>
              <a:t>Máxima</a:t>
            </a:r>
            <a:r>
              <a:rPr lang="en-US" altLang="pt-BR" sz="1800" dirty="0" smtClean="0"/>
              <a:t> </a:t>
            </a:r>
            <a:r>
              <a:rPr lang="en-US" altLang="pt-BR" sz="1800" dirty="0" err="1" smtClean="0"/>
              <a:t>Verossimilhança</a:t>
            </a:r>
            <a:r>
              <a:rPr lang="en-US" altLang="pt-BR" sz="1800" dirty="0" smtClean="0"/>
              <a:t> </a:t>
            </a:r>
            <a:r>
              <a:rPr lang="en-US" altLang="pt-BR" sz="1800" dirty="0" err="1" smtClean="0"/>
              <a:t>Penalizada</a:t>
            </a:r>
            <a:r>
              <a:rPr lang="en-US" altLang="pt-BR" sz="1800" dirty="0" smtClean="0"/>
              <a:t> (Penalized ML) </a:t>
            </a:r>
            <a:r>
              <a:rPr lang="en-US" altLang="pt-BR" sz="1800" dirty="0" err="1" smtClean="0"/>
              <a:t>ou</a:t>
            </a:r>
            <a:r>
              <a:rPr lang="en-US" altLang="pt-BR" sz="1800" dirty="0" smtClean="0"/>
              <a:t> Shrinkage </a:t>
            </a:r>
            <a:r>
              <a:rPr lang="en-US" altLang="pt-BR" sz="1800" dirty="0" err="1" smtClean="0"/>
              <a:t>uniforme</a:t>
            </a:r>
            <a:endParaRPr lang="en-US" altLang="pt-BR" sz="1800" dirty="0" smtClean="0"/>
          </a:p>
          <a:p>
            <a:r>
              <a:rPr lang="en-US" altLang="pt-BR" sz="1800" dirty="0" smtClean="0"/>
              <a:t>Para N = 892 </a:t>
            </a:r>
            <a:r>
              <a:rPr lang="en-US" altLang="pt-BR" sz="1800" dirty="0" err="1" smtClean="0"/>
              <a:t>escolheríamos</a:t>
            </a:r>
            <a:r>
              <a:rPr lang="en-US" altLang="pt-BR" sz="1800" dirty="0" smtClean="0"/>
              <a:t> LASSO (8 </a:t>
            </a:r>
            <a:r>
              <a:rPr lang="en-US" altLang="pt-BR" sz="1800" dirty="0" err="1" smtClean="0"/>
              <a:t>preditores</a:t>
            </a:r>
            <a:r>
              <a:rPr lang="en-US" altLang="pt-BR" sz="1800" dirty="0" smtClean="0"/>
              <a:t>) </a:t>
            </a:r>
            <a:r>
              <a:rPr lang="en-US" altLang="pt-BR" sz="1800" dirty="0" err="1" smtClean="0"/>
              <a:t>ou</a:t>
            </a:r>
            <a:r>
              <a:rPr lang="en-US" altLang="pt-BR" sz="1800" dirty="0" smtClean="0"/>
              <a:t> </a:t>
            </a:r>
            <a:r>
              <a:rPr lang="en-US" altLang="pt-BR" sz="1800" dirty="0" err="1"/>
              <a:t>Máxima</a:t>
            </a:r>
            <a:r>
              <a:rPr lang="en-US" altLang="pt-BR" sz="1800" dirty="0"/>
              <a:t> </a:t>
            </a:r>
            <a:r>
              <a:rPr lang="en-US" altLang="pt-BR" sz="1800" dirty="0" err="1"/>
              <a:t>Verossimilhança</a:t>
            </a:r>
            <a:r>
              <a:rPr lang="en-US" altLang="pt-BR" sz="1800" dirty="0"/>
              <a:t> </a:t>
            </a:r>
            <a:r>
              <a:rPr lang="en-US" altLang="pt-BR" sz="1800" dirty="0" err="1"/>
              <a:t>Penalizada</a:t>
            </a:r>
            <a:r>
              <a:rPr lang="en-US" altLang="pt-BR" sz="1800" dirty="0"/>
              <a:t> </a:t>
            </a:r>
            <a:r>
              <a:rPr lang="en-US" altLang="pt-BR" sz="1800" dirty="0" smtClean="0"/>
              <a:t>(17 </a:t>
            </a:r>
            <a:r>
              <a:rPr lang="en-US" altLang="pt-BR" sz="1800" dirty="0" err="1" smtClean="0"/>
              <a:t>preditores</a:t>
            </a:r>
            <a:r>
              <a:rPr lang="en-US" altLang="pt-BR" sz="1800" dirty="0" smtClean="0"/>
              <a:t>)</a:t>
            </a:r>
            <a:endParaRPr lang="en-US" altLang="pt-BR" sz="1800" dirty="0"/>
          </a:p>
        </p:txBody>
      </p:sp>
      <p:sp>
        <p:nvSpPr>
          <p:cNvPr id="10" name="Espaço Reservado para Data 3"/>
          <p:cNvSpPr txBox="1">
            <a:spLocks/>
          </p:cNvSpPr>
          <p:nvPr/>
        </p:nvSpPr>
        <p:spPr>
          <a:xfrm>
            <a:off x="467544" y="6381328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mtClean="0"/>
              <a:t>2015</a:t>
            </a:r>
            <a:endParaRPr lang="pt-BR" dirty="0"/>
          </a:p>
        </p:txBody>
      </p:sp>
      <p:sp>
        <p:nvSpPr>
          <p:cNvPr id="11" name="Espaço Reservado para Rodapé 4"/>
          <p:cNvSpPr txBox="1">
            <a:spLocks/>
          </p:cNvSpPr>
          <p:nvPr/>
        </p:nvSpPr>
        <p:spPr>
          <a:xfrm>
            <a:off x="3134544" y="6381328"/>
            <a:ext cx="2895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dirty="0" smtClean="0"/>
              <a:t>Sessão 19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6821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481" x="4768850" y="3857625"/>
          <p14:tracePt t="490" x="4724400" y="3848100"/>
          <p14:tracePt t="497" x="4660900" y="3830638"/>
          <p14:tracePt t="511" x="4581525" y="3813175"/>
          <p14:tracePt t="528" x="4438650" y="3768725"/>
          <p14:tracePt t="545" x="4160838" y="3633788"/>
          <p14:tracePt t="562" x="4027488" y="3571875"/>
          <p14:tracePt t="578" x="3919538" y="3527425"/>
          <p14:tracePt t="594" x="3803650" y="3490913"/>
          <p14:tracePt t="611" x="3724275" y="3482975"/>
          <p14:tracePt t="628" x="3633788" y="3473450"/>
          <p14:tracePt t="645" x="3581400" y="3465513"/>
          <p14:tracePt t="662" x="3536950" y="3455988"/>
          <p14:tracePt t="678" x="3482975" y="3446463"/>
          <p14:tracePt t="695" x="3411538" y="3438525"/>
          <p14:tracePt t="712" x="3330575" y="3429000"/>
          <p14:tracePt t="729" x="3214688" y="3411538"/>
          <p14:tracePt t="745" x="3125788" y="3375025"/>
          <p14:tracePt t="762" x="3062288" y="3357563"/>
          <p14:tracePt t="778" x="3000375" y="3340100"/>
          <p14:tracePt t="795" x="2911475" y="3295650"/>
          <p14:tracePt t="812" x="2786063" y="3259138"/>
          <p14:tracePt t="828" x="2616200" y="3214688"/>
          <p14:tracePt t="845" x="2455863" y="3170238"/>
          <p14:tracePt t="862" x="2339975" y="3143250"/>
          <p14:tracePt t="879" x="2268538" y="3108325"/>
          <p14:tracePt t="895" x="2205038" y="3081338"/>
          <p14:tracePt t="912" x="2133600" y="3071813"/>
          <p14:tracePt t="929" x="2027238" y="3027363"/>
          <p14:tracePt t="945" x="1955800" y="2990850"/>
          <p14:tracePt t="963" x="1901825" y="2965450"/>
          <p14:tracePt t="979" x="1839913" y="2938463"/>
          <p14:tracePt t="996" x="1803400" y="2919413"/>
          <p14:tracePt t="1013" x="1758950" y="2901950"/>
          <p14:tracePt t="1029" x="1714500" y="2884488"/>
          <p14:tracePt t="1046" x="1660525" y="2874963"/>
          <p14:tracePt t="1063" x="1598613" y="2857500"/>
          <p14:tracePt t="1079" x="1527175" y="2822575"/>
          <p14:tracePt t="1096" x="1455738" y="2786063"/>
          <p14:tracePt t="1113" x="1374775" y="2751138"/>
          <p14:tracePt t="1130" x="1295400" y="2724150"/>
          <p14:tracePt t="1146" x="1204913" y="2679700"/>
          <p14:tracePt t="1163" x="1089025" y="2608263"/>
          <p14:tracePt t="1180" x="946150" y="2509838"/>
          <p14:tracePt t="1196" x="795338" y="2428875"/>
          <p14:tracePt t="1214" x="669925" y="2357438"/>
          <p14:tracePt t="1230" x="608013" y="2322513"/>
          <p14:tracePt t="1247" x="561975" y="2303463"/>
          <p14:tracePt t="1263" x="527050" y="2276475"/>
          <p14:tracePt t="1280" x="455613" y="2232025"/>
          <p14:tracePt t="1297" x="339725" y="2179638"/>
          <p14:tracePt t="1314" x="285750" y="2152650"/>
          <p14:tracePt t="1330" x="285750" y="2143125"/>
          <p14:tracePt t="1417" x="276225" y="2143125"/>
          <p14:tracePt t="1425" x="276225" y="2125663"/>
          <p14:tracePt t="1434" x="295275" y="2089150"/>
          <p14:tracePt t="1447" x="295275" y="2081213"/>
          <p14:tracePt t="1464" x="330200" y="2044700"/>
          <p14:tracePt t="1480" x="357188" y="2009775"/>
          <p14:tracePt t="1498" x="401638" y="1982788"/>
          <p14:tracePt t="1514" x="438150" y="1965325"/>
          <p14:tracePt t="1530" x="482600" y="1938338"/>
          <p14:tracePt t="1547" x="527050" y="1919288"/>
          <p14:tracePt t="1564" x="561975" y="1911350"/>
          <p14:tracePt t="1581" x="581025" y="1893888"/>
          <p14:tracePt t="1614" x="598488" y="1893888"/>
          <p14:tracePt t="1865" x="608013" y="1884363"/>
          <p14:tracePt t="1873" x="615950" y="1874838"/>
          <p14:tracePt t="1889" x="625475" y="1866900"/>
          <p14:tracePt t="1898" x="625475" y="1857375"/>
          <p14:tracePt t="1915" x="642938" y="1847850"/>
          <p14:tracePt t="1932" x="652463" y="1830388"/>
          <p14:tracePt t="1948" x="660400" y="1812925"/>
          <p14:tracePt t="1965" x="669925" y="1785938"/>
          <p14:tracePt t="1982" x="679450" y="1776413"/>
          <p14:tracePt t="2015" x="687388" y="1768475"/>
          <p14:tracePt t="2161" x="687388" y="1758950"/>
          <p14:tracePt t="2185" x="696913" y="1751013"/>
          <p14:tracePt t="4594" x="704850" y="1751013"/>
          <p14:tracePt t="4602" x="714375" y="1751013"/>
          <p14:tracePt t="4610" x="741363" y="1751013"/>
          <p14:tracePt t="4626" x="768350" y="1751013"/>
          <p14:tracePt t="4639" x="776288" y="1751013"/>
          <p14:tracePt t="4656" x="830263" y="1751013"/>
          <p14:tracePt t="4672" x="884238" y="1751013"/>
          <p14:tracePt t="4689" x="911225" y="1758950"/>
          <p14:tracePt t="4706" x="1009650" y="1776413"/>
          <p14:tracePt t="4723" x="1108075" y="1795463"/>
          <p14:tracePt t="4740" x="1276350" y="1812925"/>
          <p14:tracePt t="4756" x="1465263" y="1839913"/>
          <p14:tracePt t="4773" x="1670050" y="1857375"/>
          <p14:tracePt t="4790" x="1839913" y="1857375"/>
          <p14:tracePt t="4806" x="1946275" y="1857375"/>
          <p14:tracePt t="4823" x="2017713" y="1857375"/>
          <p14:tracePt t="4839" x="2081213" y="1857375"/>
          <p14:tracePt t="4856" x="2133600" y="1857375"/>
          <p14:tracePt t="4873" x="2187575" y="1857375"/>
          <p14:tracePt t="4890" x="2303463" y="1866900"/>
          <p14:tracePt t="4907" x="2411413" y="1866900"/>
          <p14:tracePt t="4923" x="2562225" y="1866900"/>
          <p14:tracePt t="4940" x="2973388" y="1928813"/>
          <p14:tracePt t="4957" x="3384550" y="1973263"/>
          <p14:tracePt t="4973" x="3697288" y="2000250"/>
          <p14:tracePt t="4990" x="3902075" y="2000250"/>
          <p14:tracePt t="5007" x="4037013" y="2000250"/>
          <p14:tracePt t="5024" x="4098925" y="2000250"/>
          <p14:tracePt t="5040" x="4133850" y="2000250"/>
          <p14:tracePt t="5057" x="4152900" y="2000250"/>
          <p14:tracePt t="5074" x="4179888" y="2000250"/>
          <p14:tracePt t="5090" x="4214813" y="2000250"/>
          <p14:tracePt t="5107" x="4259263" y="2000250"/>
          <p14:tracePt t="5124" x="4322763" y="1982788"/>
          <p14:tracePt t="5140" x="4375150" y="1973263"/>
          <p14:tracePt t="5158" x="4419600" y="1965325"/>
          <p14:tracePt t="5174" x="4438650" y="1955800"/>
          <p14:tracePt t="5191" x="4510088" y="1946275"/>
          <p14:tracePt t="5208" x="4660900" y="1946275"/>
          <p14:tracePt t="5224" x="4795838" y="1928813"/>
          <p14:tracePt t="5241" x="4848225" y="1911350"/>
          <p14:tracePt t="5258" x="4857750" y="1911350"/>
          <p14:tracePt t="5275" x="4867275" y="1911350"/>
          <p14:tracePt t="5291" x="4884738" y="1911350"/>
          <p14:tracePt t="5308" x="4929188" y="1911350"/>
          <p14:tracePt t="5324" x="5010150" y="1919288"/>
          <p14:tracePt t="5341" x="5089525" y="1919288"/>
          <p14:tracePt t="5358" x="5133975" y="1919288"/>
          <p14:tracePt t="5435" x="5153025" y="1919288"/>
          <p14:tracePt t="5683" x="5143500" y="1919288"/>
          <p14:tracePt t="5707" x="5133975" y="1919288"/>
          <p14:tracePt t="5731" x="5126038" y="1919288"/>
          <p14:tracePt t="5755" x="5116513" y="1919288"/>
          <p14:tracePt t="5779" x="5108575" y="1928813"/>
          <p14:tracePt t="7700" x="5099050" y="1928813"/>
          <p14:tracePt t="7739" x="5099050" y="1938338"/>
          <p14:tracePt t="7763" x="5108575" y="1938338"/>
          <p14:tracePt t="7779" x="5133975" y="1938338"/>
          <p14:tracePt t="7787" x="5153025" y="1938338"/>
          <p14:tracePt t="7798" x="5187950" y="1946275"/>
          <p14:tracePt t="7815" x="5268913" y="1955800"/>
          <p14:tracePt t="7831" x="5330825" y="1973263"/>
          <p14:tracePt t="7848" x="5419725" y="1973263"/>
          <p14:tracePt t="7865" x="5491163" y="1990725"/>
          <p14:tracePt t="7881" x="5545138" y="1990725"/>
          <p14:tracePt t="7898" x="5626100" y="1990725"/>
          <p14:tracePt t="7915" x="5705475" y="2009775"/>
          <p14:tracePt t="7932" x="5741988" y="2017713"/>
          <p14:tracePt t="7948" x="5786438" y="2017713"/>
          <p14:tracePt t="7965" x="5813425" y="2017713"/>
          <p14:tracePt t="7982" x="5830888" y="2017713"/>
          <p14:tracePt t="8015" x="5840413" y="2017713"/>
          <p14:tracePt t="8032" x="5848350" y="2017713"/>
          <p14:tracePt t="8049" x="5857875" y="2017713"/>
          <p14:tracePt t="15878" x="5848350" y="2017713"/>
          <p14:tracePt t="15903" x="5840413" y="2017713"/>
          <p14:tracePt t="15919" x="5830888" y="2017713"/>
          <p14:tracePt t="15926" x="5822950" y="2017713"/>
          <p14:tracePt t="15942" x="5813425" y="2017713"/>
          <p14:tracePt t="15954" x="5795963" y="2017713"/>
          <p14:tracePt t="15970" x="5768975" y="2017713"/>
          <p14:tracePt t="15987" x="5724525" y="2017713"/>
          <p14:tracePt t="16004" x="5680075" y="2017713"/>
          <p14:tracePt t="16021" x="5616575" y="2017713"/>
          <p14:tracePt t="16037" x="5510213" y="2027238"/>
          <p14:tracePt t="16054" x="5268913" y="2062163"/>
          <p14:tracePt t="16071" x="5054600" y="2089150"/>
          <p14:tracePt t="16087" x="4795838" y="2116138"/>
          <p14:tracePt t="16105" x="4572000" y="2133600"/>
          <p14:tracePt t="16121" x="4375150" y="2170113"/>
          <p14:tracePt t="16137" x="4179888" y="2179638"/>
          <p14:tracePt t="16154" x="4010025" y="2179638"/>
          <p14:tracePt t="16171" x="3867150" y="2179638"/>
          <p14:tracePt t="16188" x="3697288" y="2179638"/>
          <p14:tracePt t="16205" x="3490913" y="2179638"/>
          <p14:tracePt t="16221" x="3286125" y="2179638"/>
          <p14:tracePt t="16238" x="3027363" y="2179638"/>
          <p14:tracePt t="16255" x="2928938" y="2179638"/>
          <p14:tracePt t="16272" x="2822575" y="2179638"/>
          <p14:tracePt t="16288" x="2724150" y="2179638"/>
          <p14:tracePt t="16305" x="2589213" y="2179638"/>
          <p14:tracePt t="16322" x="2446338" y="2179638"/>
          <p14:tracePt t="16338" x="2276475" y="2179638"/>
          <p14:tracePt t="16355" x="2125663" y="2197100"/>
          <p14:tracePt t="16372" x="1955800" y="2214563"/>
          <p14:tracePt t="16388" x="1857375" y="2232025"/>
          <p14:tracePt t="16405" x="1803400" y="2251075"/>
          <p14:tracePt t="16422" x="1724025" y="2259013"/>
          <p14:tracePt t="16439" x="1687513" y="2276475"/>
          <p14:tracePt t="16455" x="1670050" y="2276475"/>
          <p14:tracePt t="16478" x="1660525" y="2276475"/>
          <p14:tracePt t="16489" x="1633538" y="2276475"/>
          <p14:tracePt t="16505" x="1608138" y="2276475"/>
          <p14:tracePt t="16523" x="1562100" y="2276475"/>
          <p14:tracePt t="16539" x="1527175" y="2268538"/>
          <p14:tracePt t="16556" x="1500188" y="2268538"/>
          <p14:tracePt t="16572" x="1482725" y="2251075"/>
          <p14:tracePt t="16655" x="1473200" y="2251075"/>
          <p14:tracePt t="16679" x="1465263" y="2251075"/>
          <p14:tracePt t="16687" x="1455738" y="2259013"/>
          <p14:tracePt t="16702" x="1446213" y="2276475"/>
          <p14:tracePt t="16718" x="1446213" y="2295525"/>
          <p14:tracePt t="16734" x="1446213" y="2303463"/>
          <p14:tracePt t="16751" x="1446213" y="2312988"/>
          <p14:tracePt t="16766" x="1446213" y="2322513"/>
          <p14:tracePt t="16775" x="1446213" y="2330450"/>
          <p14:tracePt t="16791" x="1446213" y="2347913"/>
          <p14:tracePt t="16806" x="1446213" y="2357438"/>
          <p14:tracePt t="16823" x="1446213" y="2366963"/>
          <p14:tracePt t="16839" x="1446213" y="2384425"/>
          <p14:tracePt t="16927" x="1446213" y="2393950"/>
          <p14:tracePt t="16942" x="1465263" y="2393950"/>
          <p14:tracePt t="16951" x="1473200" y="2393950"/>
          <p14:tracePt t="16959" x="1473200" y="2401888"/>
          <p14:tracePt t="16973" x="1490663" y="2411413"/>
          <p14:tracePt t="16990" x="1509713" y="2411413"/>
          <p14:tracePt t="17007" x="1536700" y="2428875"/>
          <p14:tracePt t="17023" x="1554163" y="2438400"/>
          <p14:tracePt t="17040" x="1562100" y="2446338"/>
          <p14:tracePt t="17057" x="1598613" y="2465388"/>
          <p14:tracePt t="17074" x="1616075" y="2465388"/>
          <p14:tracePt t="17090" x="1643063" y="2465388"/>
          <p14:tracePt t="17107" x="1679575" y="2465388"/>
          <p14:tracePt t="17124" x="1704975" y="2465388"/>
          <p14:tracePt t="17141" x="1724025" y="2465388"/>
          <p14:tracePt t="17157" x="1751013" y="2465388"/>
          <p14:tracePt t="17174" x="1768475" y="2465388"/>
          <p14:tracePt t="17191" x="1795463" y="2465388"/>
          <p14:tracePt t="17207" x="1812925" y="2465388"/>
          <p14:tracePt t="17224" x="1847850" y="2465388"/>
          <p14:tracePt t="17241" x="1866900" y="2465388"/>
          <p14:tracePt t="17257" x="1884363" y="2465388"/>
          <p14:tracePt t="17274" x="1901825" y="2465388"/>
          <p14:tracePt t="17291" x="1919288" y="2465388"/>
          <p14:tracePt t="17307" x="1955800" y="2465388"/>
          <p14:tracePt t="17324" x="1990725" y="2465388"/>
          <p14:tracePt t="17341" x="2017713" y="2455863"/>
          <p14:tracePt t="17358" x="2044700" y="2455863"/>
          <p14:tracePt t="17375" x="2054225" y="2455863"/>
          <p14:tracePt t="17408" x="2081213" y="2446338"/>
          <p14:tracePt t="17431" x="2089150" y="2438400"/>
          <p14:tracePt t="17441" x="2089150" y="2428875"/>
          <p14:tracePt t="17458" x="2108200" y="2419350"/>
          <p14:tracePt t="17475" x="2125663" y="2411413"/>
          <p14:tracePt t="17492" x="2133600" y="2401888"/>
          <p14:tracePt t="17508" x="2143125" y="2393950"/>
          <p14:tracePt t="17525" x="2143125" y="2384425"/>
          <p14:tracePt t="17541" x="2143125" y="2366963"/>
          <p14:tracePt t="17558" x="2143125" y="2357438"/>
          <p14:tracePt t="17575" x="2143125" y="2322513"/>
          <p14:tracePt t="17591" x="2116138" y="2303463"/>
          <p14:tracePt t="17608" x="2081213" y="2303463"/>
          <p14:tracePt t="17625" x="2044700" y="2286000"/>
          <p14:tracePt t="17642" x="2017713" y="2276475"/>
          <p14:tracePt t="17658" x="1982788" y="2268538"/>
          <p14:tracePt t="17675" x="1965325" y="2259013"/>
          <p14:tracePt t="17692" x="1938338" y="2259013"/>
          <p14:tracePt t="17709" x="1919288" y="2259013"/>
          <p14:tracePt t="17725" x="1884363" y="2259013"/>
          <p14:tracePt t="17742" x="1830388" y="2259013"/>
          <p14:tracePt t="17759" x="1795463" y="2259013"/>
          <p14:tracePt t="17775" x="1768475" y="2259013"/>
          <p14:tracePt t="17792" x="1741488" y="2259013"/>
          <p14:tracePt t="17808" x="1731963" y="2259013"/>
          <p14:tracePt t="17826" x="1704975" y="2259013"/>
          <p14:tracePt t="17842" x="1687513" y="2259013"/>
          <p14:tracePt t="17859" x="1670050" y="2259013"/>
          <p14:tracePt t="17876" x="1643063" y="2268538"/>
          <p14:tracePt t="17893" x="1633538" y="2268538"/>
          <p14:tracePt t="17910" x="1625600" y="2268538"/>
          <p14:tracePt t="17926" x="1589088" y="2276475"/>
          <p14:tracePt t="17943" x="1571625" y="2286000"/>
          <p14:tracePt t="17960" x="1562100" y="2286000"/>
          <p14:tracePt t="17976" x="1536700" y="2295525"/>
          <p14:tracePt t="17993" x="1527175" y="2295525"/>
          <p14:tracePt t="18010" x="1517650" y="2295525"/>
          <p14:tracePt t="18026" x="1509713" y="2303463"/>
          <p14:tracePt t="18059" x="1490663" y="2312988"/>
          <p14:tracePt t="18076" x="1482725" y="2322513"/>
          <p14:tracePt t="18093" x="1473200" y="2322513"/>
          <p14:tracePt t="18110" x="1455738" y="2339975"/>
          <p14:tracePt t="18127" x="1455738" y="2357438"/>
          <p14:tracePt t="18143" x="1455738" y="2374900"/>
          <p14:tracePt t="18160" x="1455738" y="2393950"/>
          <p14:tracePt t="18177" x="1455738" y="2401888"/>
          <p14:tracePt t="18194" x="1455738" y="2411413"/>
          <p14:tracePt t="18210" x="1465263" y="2428875"/>
          <p14:tracePt t="18227" x="1482725" y="2438400"/>
          <p14:tracePt t="18243" x="1500188" y="2438400"/>
          <p14:tracePt t="18260" x="1527175" y="2455863"/>
          <p14:tracePt t="18277" x="1544638" y="2455863"/>
          <p14:tracePt t="18293" x="1562100" y="2473325"/>
          <p14:tracePt t="18310" x="1589088" y="2482850"/>
          <p14:tracePt t="18327" x="1598613" y="2490788"/>
          <p14:tracePt t="18344" x="1625600" y="2490788"/>
          <p14:tracePt t="18377" x="1652588" y="2500313"/>
          <p14:tracePt t="18394" x="1660525" y="2500313"/>
          <p14:tracePt t="18411" x="1670050" y="2500313"/>
          <p14:tracePt t="18427" x="1687513" y="2500313"/>
          <p14:tracePt t="18444" x="1714500" y="2509838"/>
          <p14:tracePt t="18463" x="1731963" y="2509838"/>
          <p14:tracePt t="18477" x="1741488" y="2509838"/>
          <p14:tracePt t="18495" x="1785938" y="2509838"/>
          <p14:tracePt t="18511" x="1803400" y="2509838"/>
          <p14:tracePt t="18528" x="1822450" y="2509838"/>
          <p14:tracePt t="18544" x="1847850" y="2509838"/>
          <p14:tracePt t="18561" x="1874838" y="2509838"/>
          <p14:tracePt t="18578" x="1901825" y="2509838"/>
          <p14:tracePt t="18594" x="1938338" y="2509838"/>
          <p14:tracePt t="18611" x="1973263" y="2509838"/>
          <p14:tracePt t="18628" x="2000250" y="2500313"/>
          <p14:tracePt t="18645" x="2009775" y="2500313"/>
          <p14:tracePt t="18661" x="2017713" y="2490788"/>
          <p14:tracePt t="18695" x="2027238" y="2473325"/>
          <p14:tracePt t="18712" x="2027238" y="2455863"/>
          <p14:tracePt t="18728" x="2027238" y="2428875"/>
          <p14:tracePt t="18745" x="2009775" y="2419350"/>
          <p14:tracePt t="18762" x="1990725" y="2401888"/>
          <p14:tracePt t="18795" x="1973263" y="2393950"/>
          <p14:tracePt t="18824" x="1965325" y="2393950"/>
          <p14:tracePt t="18847" x="1955800" y="2393950"/>
          <p14:tracePt t="18855" x="1946275" y="2393950"/>
          <p14:tracePt t="18864" x="1938338" y="2393950"/>
          <p14:tracePt t="18887" x="1928813" y="2393950"/>
          <p14:tracePt t="18903" x="1919288" y="2393950"/>
          <p14:tracePt t="18927" x="1911350" y="2393950"/>
          <p14:tracePt t="18935" x="1901825" y="2393950"/>
          <p14:tracePt t="18952" x="1893888" y="2393950"/>
          <p14:tracePt t="18967" x="1884363" y="2393950"/>
          <p14:tracePt t="18978" x="1874838" y="2393950"/>
          <p14:tracePt t="18995" x="1866900" y="2393950"/>
          <p14:tracePt t="21984" x="1857375" y="2393950"/>
          <p14:tracePt t="21992" x="1857375" y="2401888"/>
          <p14:tracePt t="22004" x="1857375" y="2438400"/>
          <p14:tracePt t="22020" x="1857375" y="2473325"/>
          <p14:tracePt t="22037" x="1874838" y="2500313"/>
          <p14:tracePt t="22054" x="1874838" y="2509838"/>
          <p14:tracePt t="22070" x="1874838" y="2517775"/>
          <p14:tracePt t="22121" x="1874838" y="2527300"/>
          <p14:tracePt t="22136" x="1874838" y="2536825"/>
          <p14:tracePt t="22144" x="1874838" y="2544763"/>
          <p14:tracePt t="22169" x="1874838" y="2554288"/>
          <p14:tracePt t="22360" x="1874838" y="2571750"/>
          <p14:tracePt t="22401" x="1874838" y="2581275"/>
          <p14:tracePt t="22425" x="1866900" y="2589213"/>
          <p14:tracePt t="22441" x="1866900" y="2598738"/>
          <p14:tracePt t="22456" x="1866900" y="2608263"/>
          <p14:tracePt t="22480" x="1866900" y="2616200"/>
          <p14:tracePt t="22489" x="1866900" y="2625725"/>
          <p14:tracePt t="22505" x="1866900" y="2633663"/>
          <p14:tracePt t="22537" x="1866900" y="2643188"/>
          <p14:tracePt t="22552" x="1866900" y="2652713"/>
          <p14:tracePt t="22569" x="1866900" y="2660650"/>
          <p14:tracePt t="22601" x="1874838" y="2670175"/>
          <p14:tracePt t="22681" x="1874838" y="2679700"/>
          <p14:tracePt t="22697" x="1874838" y="2687638"/>
          <p14:tracePt t="22705" x="1866900" y="2697163"/>
          <p14:tracePt t="22713" x="1847850" y="2697163"/>
          <p14:tracePt t="22723" x="1839913" y="2705100"/>
          <p14:tracePt t="22739" x="1812925" y="2714625"/>
          <p14:tracePt t="22756" x="1785938" y="2714625"/>
          <p14:tracePt t="22772" x="1758950" y="2714625"/>
          <p14:tracePt t="22789" x="1751013" y="2714625"/>
          <p14:tracePt t="22806" x="1731963" y="2714625"/>
          <p14:tracePt t="22823" x="1714500" y="2714625"/>
          <p14:tracePt t="22839" x="1670050" y="2705100"/>
          <p14:tracePt t="22857" x="1633538" y="2705100"/>
          <p14:tracePt t="22873" x="1598613" y="2697163"/>
          <p14:tracePt t="22889" x="1571625" y="2687638"/>
          <p14:tracePt t="22906" x="1562100" y="2687638"/>
          <p14:tracePt t="22923" x="1527175" y="2679700"/>
          <p14:tracePt t="22940" x="1517650" y="2670175"/>
          <p14:tracePt t="22956" x="1500188" y="2670175"/>
          <p14:tracePt t="23017" x="1490663" y="2660650"/>
          <p14:tracePt t="23041" x="1482725" y="2652713"/>
          <p14:tracePt t="23065" x="1482725" y="2633663"/>
          <p14:tracePt t="23089" x="1482725" y="2625725"/>
          <p14:tracePt t="23097" x="1482725" y="2608263"/>
          <p14:tracePt t="23107" x="1490663" y="2598738"/>
          <p14:tracePt t="23123" x="1517650" y="2581275"/>
          <p14:tracePt t="23140" x="1554163" y="2562225"/>
          <p14:tracePt t="23157" x="1589088" y="2562225"/>
          <p14:tracePt t="23174" x="1616075" y="2562225"/>
          <p14:tracePt t="23191" x="1643063" y="2562225"/>
          <p14:tracePt t="23207" x="1652588" y="2562225"/>
          <p14:tracePt t="23224" x="1687513" y="2562225"/>
          <p14:tracePt t="23241" x="1704975" y="2562225"/>
          <p14:tracePt t="23257" x="1731963" y="2571750"/>
          <p14:tracePt t="23290" x="1741488" y="2581275"/>
          <p14:tracePt t="23337" x="1741488" y="2589213"/>
          <p14:tracePt t="23361" x="1741488" y="2608263"/>
          <p14:tracePt t="23369" x="1731963" y="2608263"/>
          <p14:tracePt t="23377" x="1714500" y="2616200"/>
          <p14:tracePt t="23391" x="1704975" y="2616200"/>
          <p14:tracePt t="23408" x="1679575" y="2625725"/>
          <p14:tracePt t="23425" x="1652588" y="2625725"/>
          <p14:tracePt t="23441" x="1625600" y="2625725"/>
          <p14:tracePt t="23458" x="1616075" y="2625725"/>
          <p14:tracePt t="23475" x="1608138" y="2625725"/>
          <p14:tracePt t="23491" x="1589088" y="2625725"/>
          <p14:tracePt t="23508" x="1581150" y="2625725"/>
          <p14:tracePt t="23525" x="1571625" y="2625725"/>
          <p14:tracePt t="23541" x="1562100" y="2625725"/>
          <p14:tracePt t="23558" x="1554163" y="2616200"/>
          <p14:tracePt t="23673" x="1554163" y="2608263"/>
          <p14:tracePt t="26602" x="1562100" y="2608263"/>
          <p14:tracePt t="26634" x="1571625" y="2608263"/>
          <p14:tracePt t="26651" x="1581150" y="2608263"/>
          <p14:tracePt t="26674" x="1589088" y="2608263"/>
          <p14:tracePt t="26682" x="1598613" y="2608263"/>
          <p14:tracePt t="26722" x="1608138" y="2608263"/>
          <p14:tracePt t="26738" x="1616075" y="2608263"/>
          <p14:tracePt t="26746" x="1616075" y="2616200"/>
          <p14:tracePt t="26786" x="1625600" y="2616200"/>
          <p14:tracePt t="26794" x="1633538" y="2616200"/>
          <p14:tracePt t="26810" x="1643063" y="2625725"/>
          <p14:tracePt t="26826" x="1643063" y="2633663"/>
          <p14:tracePt t="26835" x="1652588" y="2633663"/>
          <p14:tracePt t="26850" x="1660525" y="2643188"/>
          <p14:tracePt t="26867" x="1670050" y="2652713"/>
          <p14:tracePt t="26883" x="1687513" y="2652713"/>
          <p14:tracePt t="26901" x="1704975" y="2670175"/>
          <p14:tracePt t="26933" x="1714500" y="2670175"/>
          <p14:tracePt t="26954" x="1724025" y="2670175"/>
          <p14:tracePt t="27034" x="1724025" y="2679700"/>
          <p14:tracePt t="27242" x="1731963" y="2679700"/>
          <p14:tracePt t="27258" x="1741488" y="2679700"/>
          <p14:tracePt t="27274" x="1751013" y="2687638"/>
          <p14:tracePt t="27290" x="1758950" y="2697163"/>
          <p14:tracePt t="27330" x="1768475" y="2697163"/>
          <p14:tracePt t="27346" x="1776413" y="2705100"/>
          <p14:tracePt t="27402" x="1785938" y="2714625"/>
          <p14:tracePt t="27426" x="1803400" y="2732088"/>
          <p14:tracePt t="27451" x="1812925" y="2741613"/>
          <p14:tracePt t="27474" x="1822450" y="2751138"/>
          <p14:tracePt t="27482" x="1830388" y="2751138"/>
          <p14:tracePt t="27507" x="1839913" y="2759075"/>
          <p14:tracePt t="27522" x="1857375" y="2768600"/>
          <p14:tracePt t="27547" x="1866900" y="2768600"/>
          <p14:tracePt t="27554" x="1874838" y="2768600"/>
          <p14:tracePt t="27586" x="1874838" y="2776538"/>
          <p14:tracePt t="27610" x="1884363" y="2776538"/>
          <p14:tracePt t="27634" x="1893888" y="2776538"/>
          <p14:tracePt t="27723" x="1901825" y="2776538"/>
          <p14:tracePt t="29611" x="1911350" y="2786063"/>
          <p14:tracePt t="29619" x="1938338" y="2813050"/>
          <p14:tracePt t="29627" x="1946275" y="2822575"/>
          <p14:tracePt t="29641" x="1973263" y="2847975"/>
          <p14:tracePt t="29658" x="2000250" y="2874963"/>
          <p14:tracePt t="29675" x="2036763" y="2884488"/>
          <p14:tracePt t="29692" x="2062163" y="2901950"/>
          <p14:tracePt t="29763" x="2071688" y="2901950"/>
          <p14:tracePt t="32036" x="2089150" y="2901950"/>
          <p14:tracePt t="32044" x="2098675" y="2901950"/>
          <p14:tracePt t="32068" x="2116138" y="2901950"/>
          <p14:tracePt t="32116" x="2125663" y="2901950"/>
          <p14:tracePt t="33108" x="2133600" y="2911475"/>
          <p14:tracePt t="33116" x="2133600" y="2919413"/>
          <p14:tracePt t="33124" x="2133600" y="2928938"/>
          <p14:tracePt t="33134" x="2133600" y="2938463"/>
          <p14:tracePt t="33151" x="2108200" y="2982913"/>
          <p14:tracePt t="33168" x="2098675" y="3044825"/>
          <p14:tracePt t="33184" x="2071688" y="3125788"/>
          <p14:tracePt t="33201" x="2062163" y="3187700"/>
          <p14:tracePt t="33218" x="2036763" y="3259138"/>
          <p14:tracePt t="33234" x="2036763" y="3295650"/>
          <p14:tracePt t="33252" x="2027238" y="3348038"/>
          <p14:tracePt t="33268" x="1990725" y="3429000"/>
          <p14:tracePt t="33285" x="1973263" y="3473450"/>
          <p14:tracePt t="33302" x="1955800" y="3527425"/>
          <p14:tracePt t="33319" x="1938338" y="3554413"/>
          <p14:tracePt t="33335" x="1938338" y="3562350"/>
          <p14:tracePt t="33352" x="1928813" y="3571875"/>
          <p14:tracePt t="33368" x="1911350" y="3581400"/>
          <p14:tracePt t="33385" x="1893888" y="3589338"/>
          <p14:tracePt t="33402" x="1847850" y="3608388"/>
          <p14:tracePt t="33419" x="1812925" y="3625850"/>
          <p14:tracePt t="33435" x="1785938" y="3643313"/>
          <p14:tracePt t="33502" x="1776413" y="3652838"/>
          <p14:tracePt t="33549" x="1768475" y="3652838"/>
          <p14:tracePt t="33637" x="1758950" y="3652838"/>
          <p14:tracePt t="33653" x="1751013" y="3652838"/>
          <p14:tracePt t="33701" x="1741488" y="3660775"/>
          <p14:tracePt t="33805" x="1731963" y="3670300"/>
          <p14:tracePt t="33829" x="1724025" y="3679825"/>
          <p14:tracePt t="33860" x="1704975" y="3687763"/>
          <p14:tracePt t="33908" x="1697038" y="3687763"/>
          <p14:tracePt t="33916" x="1687513" y="3687763"/>
          <p14:tracePt t="33925" x="1679575" y="3687763"/>
          <p14:tracePt t="33957" x="1652588" y="3687763"/>
          <p14:tracePt t="33964" x="1643063" y="3687763"/>
          <p14:tracePt t="33972" x="1625600" y="3670300"/>
          <p14:tracePt t="33987" x="1616075" y="3670300"/>
          <p14:tracePt t="34004" x="1571625" y="3660775"/>
          <p14:tracePt t="34020" x="1527175" y="3633788"/>
          <p14:tracePt t="34037" x="1517650" y="3633788"/>
          <p14:tracePt t="34053" x="1500188" y="3625850"/>
          <p14:tracePt t="34071" x="1490663" y="3616325"/>
          <p14:tracePt t="34087" x="1490663" y="3571875"/>
          <p14:tracePt t="34104" x="1490663" y="3536950"/>
          <p14:tracePt t="34121" x="1490663" y="3509963"/>
          <p14:tracePt t="34137" x="1500188" y="3490913"/>
          <p14:tracePt t="34154" x="1509713" y="3473450"/>
          <p14:tracePt t="34171" x="1544638" y="3465513"/>
          <p14:tracePt t="34187" x="1571625" y="3465513"/>
          <p14:tracePt t="34205" x="1633538" y="3465513"/>
          <p14:tracePt t="34221" x="1687513" y="3465513"/>
          <p14:tracePt t="34238" x="1724025" y="3473450"/>
          <p14:tracePt t="34255" x="1758950" y="3482975"/>
          <p14:tracePt t="34271" x="1785938" y="3509963"/>
          <p14:tracePt t="34287" x="1795463" y="3536950"/>
          <p14:tracePt t="34304" x="1795463" y="3554413"/>
          <p14:tracePt t="34321" x="1768475" y="3581400"/>
          <p14:tracePt t="34338" x="1714500" y="3608388"/>
          <p14:tracePt t="34354" x="1625600" y="3633788"/>
          <p14:tracePt t="34371" x="1554163" y="3652838"/>
          <p14:tracePt t="34388" x="1490663" y="3652838"/>
          <p14:tracePt t="34405" x="1446213" y="3652838"/>
          <p14:tracePt t="34421" x="1411288" y="3643313"/>
          <p14:tracePt t="34438" x="1411288" y="3616325"/>
          <p14:tracePt t="34455" x="1411288" y="3589338"/>
          <p14:tracePt t="34472" x="1419225" y="3554413"/>
          <p14:tracePt t="34489" x="1438275" y="3536950"/>
          <p14:tracePt t="34505" x="1465263" y="3500438"/>
          <p14:tracePt t="34522" x="1482725" y="3482975"/>
          <p14:tracePt t="34538" x="1509713" y="3473450"/>
          <p14:tracePt t="34572" x="1517650" y="3473450"/>
          <p14:tracePt t="34589" x="1562100" y="3473450"/>
          <p14:tracePt t="34605" x="1598613" y="3482975"/>
          <p14:tracePt t="34622" x="1643063" y="3509963"/>
          <p14:tracePt t="34639" x="1660525" y="3517900"/>
          <p14:tracePt t="34655" x="1670050" y="3527425"/>
          <p14:tracePt t="34672" x="1679575" y="3536950"/>
          <p14:tracePt t="34957" x="1679575" y="3544888"/>
          <p14:tracePt t="34981" x="1679575" y="3562350"/>
          <p14:tracePt t="34989" x="1679575" y="3571875"/>
          <p14:tracePt t="34997" x="1679575" y="3589338"/>
          <p14:tracePt t="35013" x="1679575" y="3598863"/>
          <p14:tracePt t="35023" x="1679575" y="3616325"/>
          <p14:tracePt t="35040" x="1697038" y="3633788"/>
          <p14:tracePt t="35056" x="1704975" y="3633788"/>
          <p14:tracePt t="35073" x="1731963" y="3643313"/>
          <p14:tracePt t="35090" x="1758950" y="3652838"/>
          <p14:tracePt t="35106" x="1785938" y="3652838"/>
          <p14:tracePt t="35124" x="1822450" y="3660775"/>
          <p14:tracePt t="35140" x="1866900" y="3660775"/>
          <p14:tracePt t="35157" x="1919288" y="3660775"/>
          <p14:tracePt t="35173" x="1973263" y="3660775"/>
          <p14:tracePt t="35190" x="2036763" y="3660775"/>
          <p14:tracePt t="35207" x="2054225" y="3660775"/>
          <p14:tracePt t="35224" x="2071688" y="3660775"/>
          <p14:tracePt t="35240" x="2081213" y="3660775"/>
          <p14:tracePt t="35257" x="2098675" y="3660775"/>
          <p14:tracePt t="35525" x="2089150" y="3652838"/>
          <p14:tracePt t="35565" x="2081213" y="3652838"/>
          <p14:tracePt t="35693" x="2071688" y="3652838"/>
          <p14:tracePt t="36413" x="2054225" y="3652838"/>
          <p14:tracePt t="37014" x="2044700" y="3652838"/>
          <p14:tracePt t="37054" x="2036763" y="3652838"/>
          <p14:tracePt t="37062" x="2036763" y="3660775"/>
          <p14:tracePt t="37078" x="2036763" y="3679825"/>
          <p14:tracePt t="37086" x="2044700" y="3697288"/>
          <p14:tracePt t="37095" x="2054225" y="3705225"/>
          <p14:tracePt t="37112" x="2062163" y="3732213"/>
          <p14:tracePt t="37129" x="2081213" y="3759200"/>
          <p14:tracePt t="37162" x="2081213" y="3768725"/>
          <p14:tracePt t="37406" x="2071688" y="3768725"/>
          <p14:tracePt t="37478" x="2062163" y="3768725"/>
          <p14:tracePt t="37878" x="2054225" y="3768725"/>
          <p14:tracePt t="37942" x="2044700" y="3768725"/>
          <p14:tracePt t="38702" x="2036763" y="3768725"/>
          <p14:tracePt t="38782" x="2027238" y="3768725"/>
          <p14:tracePt t="38806" x="2017713" y="3776663"/>
          <p14:tracePt t="38830" x="2009775" y="3776663"/>
          <p14:tracePt t="38846" x="2009775" y="3786188"/>
          <p14:tracePt t="38871" x="2000250" y="3795713"/>
          <p14:tracePt t="38902" x="2000250" y="3803650"/>
          <p14:tracePt t="38910" x="1990725" y="3803650"/>
          <p14:tracePt t="38926" x="1990725" y="3822700"/>
          <p14:tracePt t="38935" x="1982788" y="3822700"/>
          <p14:tracePt t="38951" x="1973263" y="3830638"/>
          <p14:tracePt t="38967" x="1973263" y="3840163"/>
          <p14:tracePt t="38984" x="1965325" y="3848100"/>
          <p14:tracePt t="39001" x="1955800" y="3857625"/>
          <p14:tracePt t="39017" x="1946275" y="3857625"/>
          <p14:tracePt t="39034" x="1946275" y="3867150"/>
          <p14:tracePt t="39051" x="1938338" y="3867150"/>
          <p14:tracePt t="39068" x="1938338" y="3875088"/>
          <p14:tracePt t="39084" x="1928813" y="3884613"/>
          <p14:tracePt t="39117" x="1928813" y="3894138"/>
          <p14:tracePt t="39134" x="1911350" y="3902075"/>
          <p14:tracePt t="39151" x="1901825" y="3902075"/>
          <p14:tracePt t="39168" x="1901825" y="3911600"/>
          <p14:tracePt t="39184" x="1893888" y="3911600"/>
          <p14:tracePt t="39223" x="1884363" y="3911600"/>
          <p14:tracePt t="39235" x="1874838" y="3911600"/>
          <p14:tracePt t="39251" x="1866900" y="3911600"/>
          <p14:tracePt t="39268" x="1857375" y="3911600"/>
          <p14:tracePt t="39285" x="1847850" y="3911600"/>
          <p14:tracePt t="39301" x="1839913" y="3911600"/>
          <p14:tracePt t="39319" x="1822450" y="3902075"/>
          <p14:tracePt t="39359" x="1812925" y="3894138"/>
          <p14:tracePt t="39391" x="1803400" y="3894138"/>
          <p14:tracePt t="39423" x="1795463" y="3884613"/>
          <p14:tracePt t="39495" x="1795463" y="3875088"/>
          <p14:tracePt t="39542" x="1795463" y="3867150"/>
          <p14:tracePt t="42224" x="1803400" y="3857625"/>
          <p14:tracePt t="42247" x="1812925" y="3848100"/>
          <p14:tracePt t="42312" x="1830388" y="3848100"/>
          <p14:tracePt t="42632" x="1839913" y="3848100"/>
          <p14:tracePt t="42776" x="1847850" y="3848100"/>
          <p14:tracePt t="45496" x="1857375" y="3840163"/>
          <p14:tracePt t="45505" x="1884363" y="3830638"/>
          <p14:tracePt t="45521" x="1901825" y="3830638"/>
          <p14:tracePt t="45529" x="1911350" y="3822700"/>
          <p14:tracePt t="45537" x="1928813" y="3813175"/>
          <p14:tracePt t="45553" x="1955800" y="3813175"/>
          <p14:tracePt t="45568" x="1982788" y="3786188"/>
          <p14:tracePt t="45585" x="2000250" y="3776663"/>
          <p14:tracePt t="45602" x="2036763" y="3741738"/>
          <p14:tracePt t="45619" x="2098675" y="3697288"/>
          <p14:tracePt t="45636" x="2116138" y="3652838"/>
          <p14:tracePt t="45652" x="2152650" y="3598863"/>
          <p14:tracePt t="45669" x="2214563" y="3527425"/>
          <p14:tracePt t="45686" x="2276475" y="3473450"/>
          <p14:tracePt t="45703" x="2330450" y="3411538"/>
          <p14:tracePt t="45719" x="2401888" y="3340100"/>
          <p14:tracePt t="45736" x="2490788" y="3160713"/>
          <p14:tracePt t="45753" x="2527300" y="3009900"/>
          <p14:tracePt t="45769" x="2562225" y="2751138"/>
          <p14:tracePt t="45786" x="2562225" y="2598738"/>
          <p14:tracePt t="45802" x="2544763" y="2482850"/>
          <p14:tracePt t="45819" x="2428875" y="2374900"/>
          <p14:tracePt t="45836" x="2303463" y="2303463"/>
          <p14:tracePt t="45853" x="2197100" y="2259013"/>
          <p14:tracePt t="45870" x="2116138" y="2224088"/>
          <p14:tracePt t="45886" x="2017713" y="2179638"/>
          <p14:tracePt t="45903" x="1919288" y="2143125"/>
          <p14:tracePt t="45920" x="1857375" y="2125663"/>
          <p14:tracePt t="45937" x="1795463" y="2108200"/>
          <p14:tracePt t="45953" x="1776413" y="2098675"/>
          <p14:tracePt t="45970" x="1751013" y="2098675"/>
          <p14:tracePt t="45986" x="1741488" y="2098675"/>
          <p14:tracePt t="46003" x="1724025" y="2098675"/>
          <p14:tracePt t="46020" x="1714500" y="2098675"/>
          <p14:tracePt t="46037" x="1704975" y="2098675"/>
          <p14:tracePt t="46053" x="1704975" y="2108200"/>
          <p14:tracePt t="46070" x="1704975" y="2152650"/>
          <p14:tracePt t="46086" x="1704975" y="2170113"/>
          <p14:tracePt t="46104" x="1731963" y="2224088"/>
          <p14:tracePt t="46121" x="1822450" y="2259013"/>
          <p14:tracePt t="46137" x="1901825" y="2286000"/>
          <p14:tracePt t="46154" x="1990725" y="2312988"/>
          <p14:tracePt t="46171" x="2044700" y="2322513"/>
          <p14:tracePt t="46187" x="2098675" y="2322513"/>
          <p14:tracePt t="46204" x="2152650" y="2322513"/>
          <p14:tracePt t="46221" x="2205038" y="2322513"/>
          <p14:tracePt t="46237" x="2276475" y="2286000"/>
          <p14:tracePt t="46254" x="2286000" y="2259013"/>
          <p14:tracePt t="46271" x="2286000" y="2224088"/>
          <p14:tracePt t="46287" x="2268538" y="2179638"/>
          <p14:tracePt t="46304" x="2179638" y="2125663"/>
          <p14:tracePt t="46321" x="2044700" y="2071688"/>
          <p14:tracePt t="46338" x="2000250" y="2062163"/>
          <p14:tracePt t="46354" x="1965325" y="2054225"/>
          <p14:tracePt t="46371" x="1893888" y="2071688"/>
          <p14:tracePt t="46387" x="1839913" y="2125663"/>
          <p14:tracePt t="46404" x="1812925" y="2170113"/>
          <p14:tracePt t="46421" x="1795463" y="2241550"/>
          <p14:tracePt t="46438" x="1795463" y="2303463"/>
          <p14:tracePt t="46454" x="1795463" y="2347913"/>
          <p14:tracePt t="46471" x="1857375" y="2393950"/>
          <p14:tracePt t="46488" x="1893888" y="2419350"/>
          <p14:tracePt t="46490" x="1919288" y="2419350"/>
          <p14:tracePt t="46505" x="1973263" y="2428875"/>
          <p14:tracePt t="46522" x="2054225" y="2446338"/>
          <p14:tracePt t="46538" x="2125663" y="2438400"/>
          <p14:tracePt t="46555" x="2205038" y="2393950"/>
          <p14:tracePt t="46572" x="2232025" y="2374900"/>
          <p14:tracePt t="46588" x="2251075" y="2339975"/>
          <p14:tracePt t="46605" x="2241550" y="2295525"/>
          <p14:tracePt t="46622" x="2143125" y="2232025"/>
          <p14:tracePt t="46638" x="2027238" y="2179638"/>
          <p14:tracePt t="46655" x="1928813" y="2152650"/>
          <p14:tracePt t="46672" x="1874838" y="2143125"/>
          <p14:tracePt t="46688" x="1822450" y="2143125"/>
          <p14:tracePt t="46705" x="1776413" y="2152650"/>
          <p14:tracePt t="46722" x="1751013" y="2170113"/>
          <p14:tracePt t="46739" x="1741488" y="2187575"/>
          <p14:tracePt t="46755" x="1741488" y="2205038"/>
          <p14:tracePt t="46772" x="1741488" y="2259013"/>
          <p14:tracePt t="46789" x="1812925" y="2303463"/>
          <p14:tracePt t="46805" x="1928813" y="2357438"/>
          <p14:tracePt t="46822" x="2054225" y="2401888"/>
          <p14:tracePt t="46839" x="2152650" y="2411413"/>
          <p14:tracePt t="46856" x="2224088" y="2411413"/>
          <p14:tracePt t="46873" x="2295525" y="2411413"/>
          <p14:tracePt t="46889" x="2303463" y="2401888"/>
          <p14:tracePt t="46906" x="2312988" y="2374900"/>
          <p14:tracePt t="46922" x="2286000" y="2322513"/>
          <p14:tracePt t="46939" x="2179638" y="2241550"/>
          <p14:tracePt t="46955" x="2098675" y="2214563"/>
          <p14:tracePt t="46972" x="2044700" y="2205038"/>
          <p14:tracePt t="46989" x="2036763" y="2205038"/>
          <p14:tracePt t="47006" x="1990725" y="2205038"/>
          <p14:tracePt t="47023" x="1955800" y="2205038"/>
          <p14:tracePt t="47039" x="1938338" y="2205038"/>
          <p14:tracePt t="47056" x="1911350" y="2205038"/>
          <p14:tracePt t="47073" x="1901825" y="2251075"/>
          <p14:tracePt t="47090" x="1901825" y="2268538"/>
          <p14:tracePt t="47106" x="1946275" y="2312988"/>
          <p14:tracePt t="47124" x="2036763" y="2357438"/>
          <p14:tracePt t="47139" x="2152650" y="2401888"/>
          <p14:tracePt t="47156" x="2224088" y="2411413"/>
          <p14:tracePt t="47173" x="2295525" y="2411413"/>
          <p14:tracePt t="47190" x="2347913" y="2411413"/>
          <p14:tracePt t="47206" x="2366963" y="2401888"/>
          <p14:tracePt t="47224" x="2384425" y="2384425"/>
          <p14:tracePt t="47240" x="2384425" y="2366963"/>
          <p14:tracePt t="47256" x="2374900" y="2312988"/>
          <p14:tracePt t="47274" x="2197100" y="2187575"/>
          <p14:tracePt t="47290" x="2062163" y="2125663"/>
          <p14:tracePt t="47307" x="1955800" y="2098675"/>
          <p14:tracePt t="47324" x="1866900" y="2098675"/>
          <p14:tracePt t="47340" x="1812925" y="2098675"/>
          <p14:tracePt t="47357" x="1776413" y="2098675"/>
          <p14:tracePt t="47374" x="1751013" y="2125663"/>
          <p14:tracePt t="47391" x="1741488" y="2133600"/>
          <p14:tracePt t="47407" x="1741488" y="2152650"/>
          <p14:tracePt t="47424" x="1741488" y="2197100"/>
          <p14:tracePt t="47440" x="1768475" y="2232025"/>
          <p14:tracePt t="47458" x="1893888" y="2295525"/>
          <p14:tracePt t="47474" x="1973263" y="2322513"/>
          <p14:tracePt t="47491" x="2027238" y="2330450"/>
          <p14:tracePt t="47508" x="2098675" y="2330450"/>
          <p14:tracePt t="47524" x="2143125" y="2330450"/>
          <p14:tracePt t="47540" x="2187575" y="2330450"/>
          <p14:tracePt t="47558" x="2232025" y="2322513"/>
          <p14:tracePt t="47574" x="2232025" y="2312988"/>
          <p14:tracePt t="47591" x="2232025" y="2303463"/>
          <p14:tracePt t="47608" x="2232025" y="2268538"/>
          <p14:tracePt t="47625" x="2152650" y="2232025"/>
          <p14:tracePt t="47642" x="2108200" y="2232025"/>
          <p14:tracePt t="47658" x="2089150" y="2232025"/>
          <p14:tracePt t="47674" x="2062163" y="2232025"/>
          <p14:tracePt t="47691" x="2044700" y="2232025"/>
          <p14:tracePt t="47708" x="2027238" y="2251075"/>
          <p14:tracePt t="47725" x="2027238" y="2268538"/>
          <p14:tracePt t="47741" x="2000250" y="2286000"/>
          <p14:tracePt t="47759" x="2000250" y="2312988"/>
          <p14:tracePt t="47775" x="2000250" y="2347913"/>
          <p14:tracePt t="47791" x="2017713" y="2401888"/>
          <p14:tracePt t="47809" x="2062163" y="2428875"/>
          <p14:tracePt t="47825" x="2143125" y="2455863"/>
          <p14:tracePt t="47842" x="2179638" y="2465388"/>
          <p14:tracePt t="47858" x="2241550" y="2465388"/>
          <p14:tracePt t="47875" x="2295525" y="2446338"/>
          <p14:tracePt t="47892" x="2339975" y="2411413"/>
          <p14:tracePt t="47909" x="2339975" y="2374900"/>
          <p14:tracePt t="47925" x="2330450" y="2339975"/>
          <p14:tracePt t="47942" x="2232025" y="2268538"/>
          <p14:tracePt t="47958" x="2133600" y="2224088"/>
          <p14:tracePt t="47976" x="2089150" y="2214563"/>
          <p14:tracePt t="47992" x="2062163" y="2214563"/>
          <p14:tracePt t="47994" x="2044700" y="2214563"/>
          <p14:tracePt t="48009" x="2027238" y="2214563"/>
          <p14:tracePt t="48026" x="2000250" y="2214563"/>
          <p14:tracePt t="48042" x="1982788" y="2224088"/>
          <p14:tracePt t="48059" x="1965325" y="2251075"/>
          <p14:tracePt t="48075" x="1965325" y="2286000"/>
          <p14:tracePt t="48092" x="1973263" y="2312988"/>
          <p14:tracePt t="48109" x="2036763" y="2357438"/>
          <p14:tracePt t="48126" x="2108200" y="2374900"/>
          <p14:tracePt t="48143" x="2152650" y="2401888"/>
          <p14:tracePt t="48159" x="2179638" y="2401888"/>
          <p14:tracePt t="48234" x="2170113" y="2401888"/>
          <p14:tracePt t="48241" x="2133600" y="2401888"/>
          <p14:tracePt t="48250" x="2089150" y="2401888"/>
          <p14:tracePt t="48260" x="2017713" y="2401888"/>
          <p14:tracePt t="48276" x="1874838" y="2401888"/>
          <p14:tracePt t="48293" x="1751013" y="2401888"/>
          <p14:tracePt t="48310" x="1714500" y="2428875"/>
          <p14:tracePt t="48327" x="1697038" y="2438400"/>
          <p14:tracePt t="48343" x="1687513" y="2438400"/>
          <p14:tracePt t="48410" x="1697038" y="2455863"/>
          <p14:tracePt t="48426" x="1704975" y="2455863"/>
          <p14:tracePt t="48434" x="1714500" y="2455863"/>
          <p14:tracePt t="48443" x="1724025" y="2455863"/>
          <p14:tracePt t="48461" x="1751013" y="2455863"/>
          <p14:tracePt t="48477" x="1776413" y="2455863"/>
          <p14:tracePt t="48493" x="1812925" y="2455863"/>
          <p14:tracePt t="48510" x="1866900" y="2455863"/>
          <p14:tracePt t="48527" x="1893888" y="2455863"/>
          <p14:tracePt t="48561" x="1901825" y="2455863"/>
          <p14:tracePt t="48577" x="1911350" y="2455863"/>
          <p14:tracePt t="48658" x="1901825" y="2455863"/>
          <p14:tracePt t="48666" x="1893888" y="2455863"/>
          <p14:tracePt t="48677" x="1874838" y="2455863"/>
          <p14:tracePt t="48694" x="1866900" y="2455863"/>
          <p14:tracePt t="48834" x="1857375" y="2455863"/>
          <p14:tracePt t="48850" x="1857375" y="2465388"/>
          <p14:tracePt t="48858" x="1857375" y="2473325"/>
          <p14:tracePt t="48986" x="1839913" y="2473325"/>
          <p14:tracePt t="48994" x="1812925" y="2473325"/>
          <p14:tracePt t="49002" x="1785938" y="2473325"/>
          <p14:tracePt t="49012" x="1768475" y="2473325"/>
          <p14:tracePt t="49028" x="1714500" y="2473325"/>
          <p14:tracePt t="49045" x="1687513" y="2455863"/>
          <p14:tracePt t="49061" x="1679575" y="2455863"/>
          <p14:tracePt t="49218" x="1687513" y="2455863"/>
          <p14:tracePt t="49226" x="1704975" y="2455863"/>
          <p14:tracePt t="49234" x="1724025" y="2455863"/>
          <p14:tracePt t="49245" x="1751013" y="2455863"/>
          <p14:tracePt t="49262" x="1803400" y="2455863"/>
          <p14:tracePt t="49279" x="1839913" y="2455863"/>
          <p14:tracePt t="49295" x="1847850" y="2455863"/>
          <p14:tracePt t="49312" x="1857375" y="2455863"/>
          <p14:tracePt t="49330" x="1874838" y="2455863"/>
          <p14:tracePt t="49345" x="1884363" y="2455863"/>
          <p14:tracePt t="49362" x="1893888" y="2455863"/>
          <p14:tracePt t="49379" x="1901825" y="2455863"/>
          <p14:tracePt t="49522" x="1911350" y="2455863"/>
          <p14:tracePt t="49634" x="1911350" y="2473325"/>
          <p14:tracePt t="49746" x="1911350" y="2482850"/>
          <p14:tracePt t="49754" x="1919288" y="2482850"/>
          <p14:tracePt t="49770" x="1928813" y="2482850"/>
          <p14:tracePt t="49810" x="1946275" y="2490788"/>
          <p14:tracePt t="52363" x="1911350" y="2490788"/>
          <p14:tracePt t="52371" x="1874838" y="2527300"/>
          <p14:tracePt t="52379" x="1822450" y="2571750"/>
          <p14:tracePt t="52388" x="1768475" y="2643188"/>
          <p14:tracePt t="52404" x="1670050" y="2847975"/>
          <p14:tracePt t="52421" x="1473200" y="3187700"/>
          <p14:tracePt t="52437" x="1322388" y="3446463"/>
          <p14:tracePt t="52454" x="1295400" y="3571875"/>
          <p14:tracePt t="52471" x="1303338" y="3660775"/>
          <p14:tracePt t="52487" x="1411288" y="3759200"/>
          <p14:tracePt t="52504" x="1544638" y="3840163"/>
          <p14:tracePt t="52521" x="1660525" y="3894138"/>
          <p14:tracePt t="52538" x="1795463" y="3946525"/>
          <p14:tracePt t="52555" x="2089150" y="3990975"/>
          <p14:tracePt t="52571" x="2276475" y="3990975"/>
          <p14:tracePt t="52588" x="2455863" y="3965575"/>
          <p14:tracePt t="52605" x="2554288" y="3919538"/>
          <p14:tracePt t="52622" x="2562225" y="3884613"/>
          <p14:tracePt t="52638" x="2562225" y="3813175"/>
          <p14:tracePt t="52655" x="2509838" y="3705225"/>
          <p14:tracePt t="52671" x="2384425" y="3571875"/>
          <p14:tracePt t="52688" x="2241550" y="3473450"/>
          <p14:tracePt t="52705" x="2116138" y="3419475"/>
          <p14:tracePt t="52722" x="2009775" y="3419475"/>
          <p14:tracePt t="52738" x="1919288" y="3419475"/>
          <p14:tracePt t="52755" x="1803400" y="3473450"/>
          <p14:tracePt t="52771" x="1731963" y="3581400"/>
          <p14:tracePt t="52788" x="1704975" y="3724275"/>
          <p14:tracePt t="52805" x="1714500" y="3884613"/>
          <p14:tracePt t="52822" x="1785938" y="3983038"/>
          <p14:tracePt t="52838" x="1839913" y="4037013"/>
          <p14:tracePt t="52855" x="1874838" y="4054475"/>
          <p14:tracePt t="52872" x="1919288" y="4062413"/>
          <p14:tracePt t="52889" x="1973263" y="4062413"/>
          <p14:tracePt t="52906" x="2036763" y="4062413"/>
          <p14:tracePt t="52922" x="2125663" y="3983038"/>
          <p14:tracePt t="52939" x="2160588" y="3875088"/>
          <p14:tracePt t="52956" x="2160588" y="3786188"/>
          <p14:tracePt t="52972" x="2089150" y="3670300"/>
          <p14:tracePt t="52989" x="1990725" y="3581400"/>
          <p14:tracePt t="53006" x="1911350" y="3536950"/>
          <p14:tracePt t="53023" x="1866900" y="3536950"/>
          <p14:tracePt t="53039" x="1803400" y="3536950"/>
          <p14:tracePt t="53056" x="1768475" y="3536950"/>
          <p14:tracePt t="53073" x="1731963" y="3544888"/>
          <p14:tracePt t="53089" x="1704975" y="3571875"/>
          <p14:tracePt t="53106" x="1697038" y="3598863"/>
          <p14:tracePt t="53123" x="1697038" y="3643313"/>
          <p14:tracePt t="53140" x="1697038" y="3697288"/>
          <p14:tracePt t="53156" x="1758950" y="3768725"/>
          <p14:tracePt t="53173" x="1822450" y="3813175"/>
          <p14:tracePt t="53190" x="1866900" y="3840163"/>
          <p14:tracePt t="53206" x="1901825" y="3848100"/>
          <p14:tracePt t="53223" x="1955800" y="3848100"/>
          <p14:tracePt t="53240" x="2017713" y="3848100"/>
          <p14:tracePt t="53257" x="2071688" y="3848100"/>
          <p14:tracePt t="53273" x="2116138" y="3813175"/>
          <p14:tracePt t="53290" x="2143125" y="3741738"/>
          <p14:tracePt t="53307" x="2143125" y="3625850"/>
          <p14:tracePt t="53323" x="2143125" y="3562350"/>
          <p14:tracePt t="53340" x="2125663" y="3527425"/>
          <p14:tracePt t="53357" x="2098675" y="3500438"/>
          <p14:tracePt t="53374" x="2071688" y="3490913"/>
          <p14:tracePt t="53390" x="2017713" y="3482975"/>
          <p14:tracePt t="53407" x="1965325" y="3482975"/>
          <p14:tracePt t="53424" x="1893888" y="3482975"/>
          <p14:tracePt t="53441" x="1822450" y="3482975"/>
          <p14:tracePt t="53457" x="1785938" y="3509963"/>
          <p14:tracePt t="53474" x="1758950" y="3536950"/>
          <p14:tracePt t="53490" x="1751013" y="3544888"/>
          <p14:tracePt t="53508" x="1731963" y="3608388"/>
          <p14:tracePt t="53524" x="1731963" y="3652838"/>
          <p14:tracePt t="53540" x="1751013" y="3687763"/>
          <p14:tracePt t="53558" x="1812925" y="3741738"/>
          <p14:tracePt t="53574" x="1874838" y="3786188"/>
          <p14:tracePt t="53591" x="1919288" y="3813175"/>
          <p14:tracePt t="53608" x="1965325" y="3830638"/>
          <p14:tracePt t="53624" x="2017713" y="3830638"/>
          <p14:tracePt t="53641" x="2054225" y="3830638"/>
          <p14:tracePt t="53658" x="2081213" y="3830638"/>
          <p14:tracePt t="53674" x="2108200" y="3813175"/>
          <p14:tracePt t="53691" x="2125663" y="3776663"/>
          <p14:tracePt t="53708" x="2152650" y="3714750"/>
          <p14:tracePt t="53724" x="2152650" y="3697288"/>
          <p14:tracePt t="53741" x="2152650" y="3679825"/>
          <p14:tracePt t="53758" x="2143125" y="3643313"/>
          <p14:tracePt t="53775" x="2125663" y="3625850"/>
          <p14:tracePt t="53791" x="2098675" y="3616325"/>
          <p14:tracePt t="53809" x="2054225" y="3581400"/>
          <p14:tracePt t="53825" x="2000250" y="3544888"/>
          <p14:tracePt t="53841" x="1973263" y="3544888"/>
          <p14:tracePt t="53858" x="1946275" y="3536950"/>
          <p14:tracePt t="53875" x="1884363" y="3536950"/>
          <p14:tracePt t="53892" x="1866900" y="3536950"/>
          <p14:tracePt t="53908" x="1822450" y="3536950"/>
          <p14:tracePt t="53925" x="1803400" y="3562350"/>
          <p14:tracePt t="53942" x="1776413" y="3608388"/>
          <p14:tracePt t="53958" x="1758950" y="3643313"/>
          <p14:tracePt t="53975" x="1751013" y="3697288"/>
          <p14:tracePt t="53992" x="1751013" y="3741738"/>
          <p14:tracePt t="54009" x="1785938" y="3786188"/>
          <p14:tracePt t="54025" x="1830388" y="3830638"/>
          <p14:tracePt t="54042" x="1866900" y="3857625"/>
          <p14:tracePt t="54060" x="1901825" y="3884613"/>
          <p14:tracePt t="54076" x="1938338" y="3911600"/>
          <p14:tracePt t="54109" x="1965325" y="3919538"/>
          <p14:tracePt t="54125" x="1990725" y="3919538"/>
          <p14:tracePt t="54142" x="2017713" y="3919538"/>
          <p14:tracePt t="54159" x="2044700" y="3919538"/>
          <p14:tracePt t="54176" x="2071688" y="3919538"/>
          <p14:tracePt t="54192" x="2098675" y="3911600"/>
          <p14:tracePt t="54209" x="2125663" y="3902075"/>
          <p14:tracePt t="54226" x="2143125" y="3884613"/>
          <p14:tracePt t="54243" x="2152650" y="3848100"/>
          <p14:tracePt t="54260" x="2152650" y="3813175"/>
          <p14:tracePt t="54276" x="2143125" y="3759200"/>
          <p14:tracePt t="54293" x="2125663" y="3732213"/>
          <p14:tracePt t="54309" x="2081213" y="3687763"/>
          <p14:tracePt t="54326" x="2044700" y="3660775"/>
          <p14:tracePt t="54343" x="1990725" y="3625850"/>
          <p14:tracePt t="54360" x="1973263" y="3616325"/>
          <p14:tracePt t="54377" x="1946275" y="3608388"/>
          <p14:tracePt t="54393" x="1919288" y="3608388"/>
          <p14:tracePt t="54410" x="1893888" y="3608388"/>
          <p14:tracePt t="54427" x="1866900" y="3608388"/>
          <p14:tracePt t="54444" x="1822450" y="3608388"/>
          <p14:tracePt t="54460" x="1803400" y="3616325"/>
          <p14:tracePt t="54477" x="1785938" y="3633788"/>
          <p14:tracePt t="54493" x="1776413" y="3660775"/>
          <p14:tracePt t="54510" x="1776413" y="3679825"/>
          <p14:tracePt t="54527" x="1776413" y="3714750"/>
          <p14:tracePt t="54544" x="1776413" y="3759200"/>
          <p14:tracePt t="54560" x="1795463" y="3795713"/>
          <p14:tracePt t="54577" x="1866900" y="3848100"/>
          <p14:tracePt t="54593" x="1874838" y="3867150"/>
          <p14:tracePt t="54611" x="1901825" y="3884613"/>
          <p14:tracePt t="54627" x="1938338" y="3902075"/>
          <p14:tracePt t="54644" x="1990725" y="3919538"/>
          <p14:tracePt t="54660" x="2036763" y="3929063"/>
          <p14:tracePt t="54677" x="2089150" y="3929063"/>
          <p14:tracePt t="54694" x="2152650" y="3929063"/>
          <p14:tracePt t="54711" x="2205038" y="3919538"/>
          <p14:tracePt t="54728" x="2241550" y="3884613"/>
          <p14:tracePt t="54744" x="2241550" y="3867150"/>
          <p14:tracePt t="54760" x="2241550" y="3822700"/>
          <p14:tracePt t="54777" x="2241550" y="3786188"/>
          <p14:tracePt t="54794" x="2214563" y="3732213"/>
          <p14:tracePt t="54811" x="2160588" y="3679825"/>
          <p14:tracePt t="54828" x="2089150" y="3633788"/>
          <p14:tracePt t="54844" x="2044700" y="3616325"/>
          <p14:tracePt t="54861" x="2009775" y="3616325"/>
          <p14:tracePt t="54878" x="1946275" y="3616325"/>
          <p14:tracePt t="54894" x="1901825" y="3616325"/>
          <p14:tracePt t="54911" x="1847850" y="3633788"/>
          <p14:tracePt t="54928" x="1822450" y="3660775"/>
          <p14:tracePt t="54945" x="1803400" y="3679825"/>
          <p14:tracePt t="54961" x="1803400" y="3714750"/>
          <p14:tracePt t="54978" x="1803400" y="3732213"/>
          <p14:tracePt t="54994" x="1803400" y="3786188"/>
          <p14:tracePt t="54996" x="1830388" y="3822700"/>
          <p14:tracePt t="55012" x="1884363" y="3857625"/>
          <p14:tracePt t="55028" x="1919288" y="3884613"/>
          <p14:tracePt t="55045" x="1955800" y="3902075"/>
          <p14:tracePt t="55062" x="1990725" y="3919538"/>
          <p14:tracePt t="55079" x="2054225" y="3919538"/>
          <p14:tracePt t="55095" x="2108200" y="3919538"/>
          <p14:tracePt t="55111" x="2160588" y="3919538"/>
          <p14:tracePt t="55129" x="2205038" y="3902075"/>
          <p14:tracePt t="55145" x="2268538" y="3857625"/>
          <p14:tracePt t="55162" x="2276475" y="3813175"/>
          <p14:tracePt t="55179" x="2286000" y="3768725"/>
          <p14:tracePt t="55195" x="2286000" y="3724275"/>
          <p14:tracePt t="55212" x="2232025" y="3652838"/>
          <p14:tracePt t="55229" x="2179638" y="3625850"/>
          <p14:tracePt t="55246" x="2125663" y="3598863"/>
          <p14:tracePt t="55262" x="2054225" y="3598863"/>
          <p14:tracePt t="55279" x="1982788" y="3598863"/>
          <p14:tracePt t="55295" x="1928813" y="3598863"/>
          <p14:tracePt t="55313" x="1911350" y="3598863"/>
          <p14:tracePt t="55329" x="1874838" y="3608388"/>
          <p14:tracePt t="55346" x="1857375" y="3616325"/>
          <p14:tracePt t="55362" x="1847850" y="3633788"/>
          <p14:tracePt t="55379" x="1830388" y="3660775"/>
          <p14:tracePt t="55396" x="1822450" y="3732213"/>
          <p14:tracePt t="55413" x="1847850" y="3795713"/>
          <p14:tracePt t="55429" x="1893888" y="3848100"/>
          <p14:tracePt t="55446" x="1928813" y="3875088"/>
          <p14:tracePt t="55462" x="1965325" y="3894138"/>
          <p14:tracePt t="55479" x="2009775" y="3902075"/>
          <p14:tracePt t="55496" x="2071688" y="3911600"/>
          <p14:tracePt t="55513" x="2125663" y="3911600"/>
          <p14:tracePt t="55529" x="2179638" y="3911600"/>
          <p14:tracePt t="55546" x="2232025" y="3894138"/>
          <p14:tracePt t="55563" x="2276475" y="3857625"/>
          <p14:tracePt t="55580" x="2303463" y="3813175"/>
          <p14:tracePt t="55596" x="2303463" y="3795713"/>
          <p14:tracePt t="55613" x="2303463" y="3759200"/>
          <p14:tracePt t="55630" x="2276475" y="3724275"/>
          <p14:tracePt t="55646" x="2241550" y="3697288"/>
          <p14:tracePt t="55663" x="2224088" y="3687763"/>
          <p14:tracePt t="55680" x="2214563" y="3687763"/>
          <p14:tracePt t="55697" x="2170113" y="3687763"/>
          <p14:tracePt t="55713" x="2143125" y="3687763"/>
          <p14:tracePt t="55730" x="2098675" y="3687763"/>
          <p14:tracePt t="55747" x="2054225" y="3687763"/>
          <p14:tracePt t="55764" x="2027238" y="3697288"/>
          <p14:tracePt t="55781" x="1973263" y="3732213"/>
          <p14:tracePt t="55796" x="1938338" y="3759200"/>
          <p14:tracePt t="55814" x="1928813" y="3795713"/>
          <p14:tracePt t="55830" x="1928813" y="3848100"/>
          <p14:tracePt t="55847" x="1965325" y="3902075"/>
          <p14:tracePt t="55863" x="1990725" y="3929063"/>
          <p14:tracePt t="55880" x="2036763" y="3956050"/>
          <p14:tracePt t="55897" x="2089150" y="3956050"/>
          <p14:tracePt t="55914" x="2152650" y="3956050"/>
          <p14:tracePt t="55931" x="2197100" y="3956050"/>
          <p14:tracePt t="55947" x="2251075" y="3946525"/>
          <p14:tracePt t="55963" x="2303463" y="3902075"/>
          <p14:tracePt t="55981" x="2330450" y="3795713"/>
          <p14:tracePt t="55997" x="2330450" y="3724275"/>
          <p14:tracePt t="56014" x="2295525" y="3625850"/>
          <p14:tracePt t="56031" x="2232025" y="3554413"/>
          <p14:tracePt t="56047" x="2160588" y="3490913"/>
          <p14:tracePt t="56064" x="2098675" y="3465513"/>
          <p14:tracePt t="56081" x="2054225" y="3455988"/>
          <p14:tracePt t="56098" x="1982788" y="3455988"/>
          <p14:tracePt t="56114" x="1901825" y="3455988"/>
          <p14:tracePt t="56131" x="1822450" y="3527425"/>
          <p14:tracePt t="56148" x="1785938" y="3562350"/>
          <p14:tracePt t="56165" x="1776413" y="3652838"/>
          <p14:tracePt t="56181" x="1812925" y="3724275"/>
          <p14:tracePt t="56198" x="1884363" y="3751263"/>
          <p14:tracePt t="56214" x="1928813" y="3776663"/>
          <p14:tracePt t="56231" x="1982788" y="3795713"/>
          <p14:tracePt t="56248" x="2044700" y="3803650"/>
          <p14:tracePt t="56265" x="2098675" y="3803650"/>
          <p14:tracePt t="56282" x="2152650" y="3803650"/>
          <p14:tracePt t="56298" x="2205038" y="3803650"/>
          <p14:tracePt t="56314" x="2251075" y="3768725"/>
          <p14:tracePt t="56332" x="2268538" y="3714750"/>
          <p14:tracePt t="56348" x="2268538" y="3660775"/>
          <p14:tracePt t="56365" x="2251075" y="3616325"/>
          <p14:tracePt t="56382" x="2224088" y="3598863"/>
          <p14:tracePt t="56398" x="2205038" y="3598863"/>
          <p14:tracePt t="56415" x="2179638" y="3581400"/>
          <p14:tracePt t="56432" x="2170113" y="3581400"/>
          <p14:tracePt t="56449" x="2125663" y="3581400"/>
          <p14:tracePt t="56466" x="2098675" y="3616325"/>
          <p14:tracePt t="56482" x="2071688" y="3652838"/>
          <p14:tracePt t="56484" x="2071688" y="3679825"/>
          <p14:tracePt t="56499" x="2071688" y="3687763"/>
          <p14:tracePt t="56515" x="2071688" y="3741738"/>
          <p14:tracePt t="56533" x="2089150" y="3776663"/>
          <p14:tracePt t="56549" x="2098675" y="3786188"/>
          <p14:tracePt t="56566" x="2108200" y="3803650"/>
          <p14:tracePt t="56583" x="2125663" y="3803650"/>
          <p14:tracePt t="56599" x="2143125" y="3803650"/>
          <p14:tracePt t="56615" x="2170113" y="3803650"/>
          <p14:tracePt t="56632" x="2205038" y="3803650"/>
          <p14:tracePt t="56649" x="2232025" y="3803650"/>
          <p14:tracePt t="56666" x="2241550" y="3776663"/>
          <p14:tracePt t="56682" x="2241550" y="3741738"/>
          <p14:tracePt t="56699" x="2214563" y="3705225"/>
          <p14:tracePt t="56717" x="2160588" y="3679825"/>
          <p14:tracePt t="56733" x="2098675" y="3679825"/>
          <p14:tracePt t="56749" x="2054225" y="3679825"/>
          <p14:tracePt t="56766" x="2027238" y="3687763"/>
          <p14:tracePt t="56783" x="2000250" y="3714750"/>
          <p14:tracePt t="56799" x="1990725" y="3768725"/>
          <p14:tracePt t="56816" x="1990725" y="3803650"/>
          <p14:tracePt t="56833" x="2000250" y="3830638"/>
          <p14:tracePt t="56849" x="2017713" y="3848100"/>
          <p14:tracePt t="56867" x="2036763" y="3867150"/>
          <p14:tracePt t="56883" x="2044700" y="3867150"/>
          <p14:tracePt t="56899" x="2062163" y="3875088"/>
          <p14:tracePt t="57015" x="2054225" y="3875088"/>
          <p14:tracePt t="57020" x="2027238" y="3875088"/>
          <p14:tracePt t="57034" x="2017713" y="3875088"/>
          <p14:tracePt t="57050" x="1973263" y="3875088"/>
          <p14:tracePt t="57069" x="1893888" y="3867150"/>
          <p14:tracePt t="57085" x="1822450" y="3848100"/>
          <p14:tracePt t="57100" x="1785938" y="3822700"/>
          <p14:tracePt t="57117" x="1697038" y="3776663"/>
          <p14:tracePt t="57134" x="1660525" y="3759200"/>
          <p14:tracePt t="57150" x="1652588" y="3751263"/>
          <p14:tracePt t="57167" x="1652588" y="3714750"/>
          <p14:tracePt t="57184" x="1652588" y="3687763"/>
          <p14:tracePt t="57201" x="1652588" y="3660775"/>
          <p14:tracePt t="57217" x="1652588" y="3643313"/>
          <p14:tracePt t="57234" x="1679575" y="3608388"/>
          <p14:tracePt t="57251" x="1724025" y="3589338"/>
          <p14:tracePt t="57268" x="1803400" y="3562350"/>
          <p14:tracePt t="57284" x="1893888" y="3554413"/>
          <p14:tracePt t="57301" x="2000250" y="3562350"/>
          <p14:tracePt t="57318" x="2044700" y="3598863"/>
          <p14:tracePt t="57335" x="2081213" y="3652838"/>
          <p14:tracePt t="57351" x="2089150" y="3714750"/>
          <p14:tracePt t="57368" x="2089150" y="3776663"/>
          <p14:tracePt t="57384" x="2036763" y="3875088"/>
          <p14:tracePt t="57401" x="1982788" y="3919538"/>
          <p14:tracePt t="57418" x="1919288" y="3946525"/>
          <p14:tracePt t="57435" x="1893888" y="3956050"/>
          <p14:tracePt t="57452" x="1857375" y="3956050"/>
          <p14:tracePt t="57468" x="1785938" y="3956050"/>
          <p14:tracePt t="57485" x="1741488" y="3902075"/>
          <p14:tracePt t="57502" x="1724025" y="3840163"/>
          <p14:tracePt t="57519" x="1724025" y="3795713"/>
          <p14:tracePt t="57535" x="1758950" y="3741738"/>
          <p14:tracePt t="57551" x="1795463" y="3697288"/>
          <p14:tracePt t="57569" x="1830388" y="3679825"/>
          <p14:tracePt t="57585" x="1857375" y="3660775"/>
          <p14:tracePt t="57601" x="1874838" y="3660775"/>
          <p14:tracePt t="57618" x="1893888" y="3660775"/>
          <p14:tracePt t="57635" x="1911350" y="3660775"/>
          <p14:tracePt t="57652" x="1919288" y="3660775"/>
          <p14:tracePt t="57668" x="1928813" y="3660775"/>
          <p14:tracePt t="57686" x="1955800" y="3670300"/>
          <p14:tracePt t="57702" x="1955800" y="3679825"/>
          <p14:tracePt t="57718" x="1965325" y="3697288"/>
          <p14:tracePt t="57735" x="1965325" y="3714750"/>
          <p14:tracePt t="59830" x="1982788" y="3714750"/>
          <p14:tracePt t="59838" x="2036763" y="3724275"/>
          <p14:tracePt t="59846" x="2054225" y="3724275"/>
          <p14:tracePt t="59858" x="2071688" y="3724275"/>
          <p14:tracePt t="59875" x="2108200" y="3724275"/>
          <p14:tracePt t="59892" x="2143125" y="3724275"/>
          <p14:tracePt t="59908" x="2268538" y="3724275"/>
          <p14:tracePt t="59925" x="2401888" y="3724275"/>
          <p14:tracePt t="59942" x="2633663" y="3741738"/>
          <p14:tracePt t="59958" x="2724150" y="3768725"/>
          <p14:tracePt t="59975" x="2768600" y="3768725"/>
          <p14:tracePt t="59991" x="2768600" y="3776663"/>
          <p14:tracePt t="60014" x="2776538" y="3776663"/>
          <p14:tracePt t="60030" x="2795588" y="3776663"/>
          <p14:tracePt t="60042" x="2822575" y="3776663"/>
          <p14:tracePt t="60058" x="2874963" y="3776663"/>
          <p14:tracePt t="60075" x="2911475" y="3776663"/>
          <p14:tracePt t="60092" x="2928938" y="3776663"/>
          <p14:tracePt t="60134" x="2938463" y="3776663"/>
          <p14:tracePt t="60142" x="2946400" y="3776663"/>
          <p14:tracePt t="60159" x="2965450" y="3776663"/>
          <p14:tracePt t="60176" x="3000375" y="3776663"/>
          <p14:tracePt t="60192" x="3044825" y="3776663"/>
          <p14:tracePt t="60209" x="3081338" y="3776663"/>
          <p14:tracePt t="60226" x="3116263" y="3776663"/>
          <p14:tracePt t="60243" x="3170238" y="3776663"/>
          <p14:tracePt t="60259" x="3259138" y="3776663"/>
          <p14:tracePt t="60276" x="3340100" y="3776663"/>
          <p14:tracePt t="60293" x="3419475" y="3776663"/>
          <p14:tracePt t="60309" x="3455988" y="3776663"/>
          <p14:tracePt t="60326" x="3500438" y="3768725"/>
          <p14:tracePt t="60343" x="3509963" y="3768725"/>
          <p14:tracePt t="60360" x="3527425" y="3768725"/>
          <p14:tracePt t="60376" x="3536950" y="3768725"/>
          <p14:tracePt t="60393" x="3581400" y="3768725"/>
          <p14:tracePt t="60410" x="3652838" y="3768725"/>
          <p14:tracePt t="60426" x="3795713" y="3768725"/>
          <p14:tracePt t="60443" x="3990975" y="3768725"/>
          <p14:tracePt t="60460" x="4205288" y="3768725"/>
          <p14:tracePt t="60477" x="4438650" y="3768725"/>
          <p14:tracePt t="60493" x="4687888" y="3768725"/>
          <p14:tracePt t="60495" x="4813300" y="3768725"/>
          <p14:tracePt t="60510" x="5072063" y="3759200"/>
          <p14:tracePt t="60527" x="5340350" y="3741738"/>
          <p14:tracePt t="60544" x="5688013" y="3741738"/>
          <p14:tracePt t="60560" x="5983288" y="3741738"/>
          <p14:tracePt t="60577" x="6242050" y="3741738"/>
          <p14:tracePt t="60594" x="6438900" y="3741738"/>
          <p14:tracePt t="60610" x="6562725" y="3741738"/>
          <p14:tracePt t="60627" x="6608763" y="3732213"/>
          <p14:tracePt t="60678" x="6608763" y="3724275"/>
          <p14:tracePt t="60694" x="6599238" y="3714750"/>
          <p14:tracePt t="60710" x="6589713" y="3714750"/>
          <p14:tracePt t="60718" x="6589713" y="3705225"/>
          <p14:tracePt t="60734" x="6581775" y="3687763"/>
          <p14:tracePt t="60750" x="6581775" y="3670300"/>
          <p14:tracePt t="60766" x="6581775" y="3643313"/>
          <p14:tracePt t="60777" x="6581775" y="3625850"/>
          <p14:tracePt t="60794" x="6616700" y="3554413"/>
          <p14:tracePt t="60810" x="6680200" y="3473450"/>
          <p14:tracePt t="60828" x="6759575" y="3367088"/>
          <p14:tracePt t="60844" x="6848475" y="3268663"/>
          <p14:tracePt t="60861" x="6911975" y="3205163"/>
          <p14:tracePt t="60878" x="6983413" y="3143250"/>
          <p14:tracePt t="60894" x="7072313" y="3081338"/>
          <p14:tracePt t="60911" x="7180263" y="3000375"/>
          <p14:tracePt t="60928" x="7269163" y="2928938"/>
          <p14:tracePt t="60944" x="7340600" y="2822575"/>
          <p14:tracePt t="60961" x="7375525" y="2732088"/>
          <p14:tracePt t="60978" x="7385050" y="2652713"/>
          <p14:tracePt t="60994" x="7394575" y="2554288"/>
          <p14:tracePt t="61011" x="7394575" y="2428875"/>
          <p14:tracePt t="61028" x="7394575" y="2347913"/>
          <p14:tracePt t="61044" x="7394575" y="2268538"/>
          <p14:tracePt t="61061" x="7394575" y="2197100"/>
          <p14:tracePt t="61078" x="7394575" y="2143125"/>
          <p14:tracePt t="61094" x="7385050" y="2098675"/>
          <p14:tracePt t="61111" x="7375525" y="2062163"/>
          <p14:tracePt t="61128" x="7358063" y="2017713"/>
          <p14:tracePt t="61145" x="7348538" y="2000250"/>
          <p14:tracePt t="61161" x="7331075" y="1982788"/>
          <p14:tracePt t="61195" x="7323138" y="1973263"/>
          <p14:tracePt t="61211" x="7296150" y="1973263"/>
          <p14:tracePt t="61228" x="7277100" y="1965325"/>
          <p14:tracePt t="61245" x="7259638" y="1955800"/>
          <p14:tracePt t="61262" x="7215188" y="1938338"/>
          <p14:tracePt t="61279" x="7205663" y="1938338"/>
          <p14:tracePt t="61295" x="7188200" y="1919288"/>
          <p14:tracePt t="61312" x="7170738" y="1884363"/>
          <p14:tracePt t="61329" x="7153275" y="1866900"/>
          <p14:tracePt t="61345" x="7153275" y="1857375"/>
          <p14:tracePt t="61362" x="7143750" y="1847850"/>
          <p14:tracePt t="61395" x="7143750" y="1839913"/>
          <p14:tracePt t="61614" x="7126288" y="1830388"/>
          <p14:tracePt t="61630" x="7116763" y="1830388"/>
          <p14:tracePt t="61647" x="7108825" y="1830388"/>
          <p14:tracePt t="61654" x="7089775" y="1830388"/>
          <p14:tracePt t="61663" x="7081838" y="1822450"/>
          <p14:tracePt t="61680" x="7072313" y="1822450"/>
          <p14:tracePt t="61696" x="7062788" y="1822450"/>
          <p14:tracePt t="61713" x="7018338" y="1822450"/>
          <p14:tracePt t="61730" x="6973888" y="1822450"/>
          <p14:tracePt t="61746" x="6946900" y="1822450"/>
          <p14:tracePt t="61763" x="6938963" y="1822450"/>
          <p14:tracePt t="61796" x="6929438" y="1822450"/>
          <p14:tracePt t="61822" x="6929438" y="1812925"/>
          <p14:tracePt t="61831" x="6919913" y="1812925"/>
          <p14:tracePt t="61863" x="6911975" y="1812925"/>
          <p14:tracePt t="61887" x="6902450" y="1812925"/>
          <p14:tracePt t="61902" x="6894513" y="1812925"/>
          <p14:tracePt t="61911" x="6884988" y="1812925"/>
          <p14:tracePt t="61918" x="6875463" y="1812925"/>
          <p14:tracePt t="61934" x="6867525" y="1812925"/>
          <p14:tracePt t="61966" x="6848475" y="1812925"/>
          <p14:tracePt t="61974" x="6840538" y="1812925"/>
          <p14:tracePt t="61983" x="6831013" y="1812925"/>
          <p14:tracePt t="61997" x="6823075" y="1812925"/>
          <p14:tracePt t="62015" x="6813550" y="1812925"/>
          <p14:tracePt t="62031" x="6786563" y="1812925"/>
          <p14:tracePt t="62048" x="6769100" y="1812925"/>
          <p14:tracePt t="62064" x="6751638" y="1812925"/>
          <p14:tracePt t="62081" x="6742113" y="1812925"/>
          <p14:tracePt t="62182" x="6732588" y="1803400"/>
          <p14:tracePt t="62206" x="6732588" y="1785938"/>
          <p14:tracePt t="62215" x="6742113" y="1776413"/>
          <p14:tracePt t="62222" x="6742113" y="1768475"/>
          <p14:tracePt t="62231" x="6759575" y="1768475"/>
          <p14:tracePt t="62248" x="6777038" y="1768475"/>
          <p14:tracePt t="62264" x="6786563" y="1751013"/>
          <p14:tracePt t="62281" x="6831013" y="1751013"/>
          <p14:tracePt t="62298" x="6875463" y="1751013"/>
          <p14:tracePt t="62314" x="6956425" y="1751013"/>
          <p14:tracePt t="62331" x="7000875" y="1751013"/>
          <p14:tracePt t="62348" x="7037388" y="1751013"/>
          <p14:tracePt t="62365" x="7045325" y="1751013"/>
          <p14:tracePt t="62551" x="7027863" y="1758950"/>
          <p14:tracePt t="62559" x="7000875" y="1768475"/>
          <p14:tracePt t="62567" x="6983413" y="1776413"/>
          <p14:tracePt t="62582" x="6938963" y="1776413"/>
          <p14:tracePt t="62599" x="6823075" y="1830388"/>
          <p14:tracePt t="62616" x="6751638" y="1874838"/>
          <p14:tracePt t="62632" x="6705600" y="1901825"/>
          <p14:tracePt t="62649" x="6688138" y="1911350"/>
          <p14:tracePt t="62682" x="6670675" y="1928813"/>
          <p14:tracePt t="62699" x="6661150" y="1928813"/>
          <p14:tracePt t="62716" x="6661150" y="1938338"/>
          <p14:tracePt t="62732" x="6653213" y="1938338"/>
          <p14:tracePt t="62749" x="6626225" y="1955800"/>
          <p14:tracePt t="62766" x="6616700" y="1965325"/>
          <p14:tracePt t="62783" x="6572250" y="2009775"/>
          <p14:tracePt t="62800" x="6537325" y="2036763"/>
          <p14:tracePt t="62816" x="6483350" y="2081213"/>
          <p14:tracePt t="62833" x="6446838" y="2108200"/>
          <p14:tracePt t="62849" x="6411913" y="2133600"/>
          <p14:tracePt t="62866" x="6394450" y="2152650"/>
          <p14:tracePt t="62883" x="6384925" y="2160588"/>
          <p14:tracePt t="62900" x="6375400" y="2170113"/>
          <p14:tracePt t="62916" x="6367463" y="2170113"/>
          <p14:tracePt t="62934" x="6367463" y="2179638"/>
          <p14:tracePt t="62967" x="6367463" y="2205038"/>
          <p14:tracePt t="62984" x="6367463" y="2214563"/>
          <p14:tracePt t="63000" x="6367463" y="2268538"/>
          <p14:tracePt t="63017" x="6367463" y="2393950"/>
          <p14:tracePt t="63034" x="6357938" y="2643188"/>
          <p14:tracePt t="63050" x="6313488" y="2840038"/>
          <p14:tracePt t="63067" x="6276975" y="3000375"/>
          <p14:tracePt t="63084" x="6259513" y="3152775"/>
          <p14:tracePt t="63100" x="6259513" y="3276600"/>
          <p14:tracePt t="63117" x="6259513" y="3384550"/>
          <p14:tracePt t="63134" x="6296025" y="3509963"/>
          <p14:tracePt t="63151" x="6419850" y="3705225"/>
          <p14:tracePt t="63167" x="6473825" y="3803650"/>
          <p14:tracePt t="63184" x="6537325" y="3894138"/>
          <p14:tracePt t="63200" x="6562725" y="3956050"/>
          <p14:tracePt t="63217" x="6589713" y="4044950"/>
          <p14:tracePt t="63234" x="6626225" y="4143375"/>
          <p14:tracePt t="63250" x="6661150" y="4259263"/>
          <p14:tracePt t="63267" x="6680200" y="4340225"/>
          <p14:tracePt t="63285" x="6715125" y="4419600"/>
          <p14:tracePt t="63301" x="6724650" y="4473575"/>
          <p14:tracePt t="63318" x="6759575" y="4527550"/>
          <p14:tracePt t="63334" x="6769100" y="4545013"/>
          <p14:tracePt t="63351" x="6786563" y="4562475"/>
          <p14:tracePt t="63367" x="6804025" y="4581525"/>
          <p14:tracePt t="63384" x="6831013" y="4598988"/>
          <p14:tracePt t="63401" x="6848475" y="4608513"/>
          <p14:tracePt t="63417" x="6867525" y="4608513"/>
          <p14:tracePt t="63434" x="6911975" y="4608513"/>
          <p14:tracePt t="63451" x="6956425" y="4608513"/>
          <p14:tracePt t="63468" x="7010400" y="4608513"/>
          <p14:tracePt t="63485" x="7054850" y="4608513"/>
          <p14:tracePt t="63487" x="7081838" y="4608513"/>
          <p14:tracePt t="63502" x="7108825" y="4608513"/>
          <p14:tracePt t="63519" x="7188200" y="4589463"/>
          <p14:tracePt t="63535" x="7269163" y="4589463"/>
          <p14:tracePt t="63552" x="7340600" y="4572000"/>
          <p14:tracePt t="63568" x="7385050" y="4554538"/>
          <p14:tracePt t="63585" x="7412038" y="4545013"/>
          <p14:tracePt t="63601" x="7466013" y="4518025"/>
          <p14:tracePt t="63618" x="7510463" y="4483100"/>
          <p14:tracePt t="63635" x="7554913" y="4456113"/>
          <p14:tracePt t="63652" x="7589838" y="4438650"/>
          <p14:tracePt t="63669" x="7608888" y="4419600"/>
          <p14:tracePt t="63685" x="7626350" y="4394200"/>
          <p14:tracePt t="63702" x="7670800" y="4348163"/>
          <p14:tracePt t="63719" x="7724775" y="4251325"/>
          <p14:tracePt t="63736" x="7769225" y="4152900"/>
          <p14:tracePt t="63752" x="7813675" y="4017963"/>
          <p14:tracePt t="63769" x="7848600" y="3848100"/>
          <p14:tracePt t="63786" x="7867650" y="3687763"/>
          <p14:tracePt t="63802" x="7902575" y="3517900"/>
          <p14:tracePt t="63819" x="7947025" y="3322638"/>
          <p14:tracePt t="63836" x="8001000" y="3125788"/>
          <p14:tracePt t="63852" x="8037513" y="2982913"/>
          <p14:tracePt t="63869" x="8045450" y="2840038"/>
          <p14:tracePt t="63886" x="8045450" y="2751138"/>
          <p14:tracePt t="63902" x="8045450" y="2687638"/>
          <p14:tracePt t="63919" x="8037513" y="2633663"/>
          <p14:tracePt t="63936" x="8027988" y="2608263"/>
          <p14:tracePt t="63952" x="8001000" y="2589213"/>
          <p14:tracePt t="63970" x="7974013" y="2571750"/>
          <p14:tracePt t="63986" x="7947025" y="2544763"/>
          <p14:tracePt t="64003" x="7929563" y="2544763"/>
          <p14:tracePt t="64019" x="7912100" y="2527300"/>
          <p14:tracePt t="64036" x="7885113" y="2517775"/>
          <p14:tracePt t="64053" x="7867650" y="2509838"/>
          <p14:tracePt t="64069" x="7858125" y="2500313"/>
          <p14:tracePt t="64086" x="7840663" y="2500313"/>
          <p14:tracePt t="64103" x="7831138" y="2490788"/>
          <p14:tracePt t="64119" x="7804150" y="2490788"/>
          <p14:tracePt t="64159" x="7796213" y="2490788"/>
          <p14:tracePt t="64170" x="7786688" y="2490788"/>
          <p14:tracePt t="64186" x="7777163" y="2490788"/>
          <p14:tracePt t="64203" x="7759700" y="2473325"/>
          <p14:tracePt t="64220" x="7751763" y="2473325"/>
          <p14:tracePt t="64236" x="7742238" y="2473325"/>
          <p14:tracePt t="64253" x="7715250" y="2473325"/>
          <p14:tracePt t="64270" x="7697788" y="2473325"/>
          <p14:tracePt t="64287" x="7643813" y="2473325"/>
          <p14:tracePt t="64304" x="7608888" y="2473325"/>
          <p14:tracePt t="64320" x="7581900" y="2473325"/>
          <p14:tracePt t="64337" x="7562850" y="2473325"/>
          <p14:tracePt t="64353" x="7554913" y="2473325"/>
          <p14:tracePt t="64370" x="7537450" y="2473325"/>
          <p14:tracePt t="64387" x="7510463" y="2482850"/>
          <p14:tracePt t="64404" x="7473950" y="2500313"/>
          <p14:tracePt t="64421" x="7456488" y="2509838"/>
          <p14:tracePt t="64437" x="7439025" y="2527300"/>
          <p14:tracePt t="64454" x="7429500" y="2544763"/>
          <p14:tracePt t="64471" x="7402513" y="2562225"/>
          <p14:tracePt t="64488" x="7385050" y="2589213"/>
          <p14:tracePt t="64504" x="7385050" y="2598738"/>
          <p14:tracePt t="64521" x="7367588" y="2625725"/>
          <p14:tracePt t="64537" x="7358063" y="2660650"/>
          <p14:tracePt t="64554" x="7358063" y="2714625"/>
          <p14:tracePt t="64571" x="7348538" y="2768600"/>
          <p14:tracePt t="64588" x="7348538" y="2830513"/>
          <p14:tracePt t="64604" x="7323138" y="2901950"/>
          <p14:tracePt t="64621" x="7323138" y="2973388"/>
          <p14:tracePt t="64638" x="7313613" y="3071813"/>
          <p14:tracePt t="64654" x="7313613" y="3170238"/>
          <p14:tracePt t="64671" x="7313613" y="3286125"/>
          <p14:tracePt t="64689" x="7313613" y="3348038"/>
          <p14:tracePt t="64705" x="7313613" y="3394075"/>
          <p14:tracePt t="64721" x="7296150" y="3429000"/>
          <p14:tracePt t="64738" x="7296150" y="3465513"/>
          <p14:tracePt t="64755" x="7296150" y="3482975"/>
          <p14:tracePt t="64789" x="7296150" y="3490913"/>
          <p14:tracePt t="64855" x="7296150" y="3500438"/>
          <p14:tracePt t="66528" x="7296150" y="3509963"/>
          <p14:tracePt t="66536" x="7286625" y="3517900"/>
          <p14:tracePt t="66545" x="7277100" y="3517900"/>
          <p14:tracePt t="66561" x="7269163" y="3517900"/>
          <p14:tracePt t="66577" x="7251700" y="3527425"/>
          <p14:tracePt t="66593" x="7215188" y="3536950"/>
          <p14:tracePt t="66610" x="7089775" y="3554413"/>
          <p14:tracePt t="66626" x="6983413" y="3581400"/>
          <p14:tracePt t="66643" x="6858000" y="3589338"/>
          <p14:tracePt t="66661" x="6742113" y="3616325"/>
          <p14:tracePt t="66677" x="6634163" y="3625850"/>
          <p14:tracePt t="66693" x="6500813" y="3643313"/>
          <p14:tracePt t="66710" x="6367463" y="3660775"/>
          <p14:tracePt t="66727" x="6197600" y="3670300"/>
          <p14:tracePt t="66744" x="5956300" y="3670300"/>
          <p14:tracePt t="66761" x="5803900" y="3687763"/>
          <p14:tracePt t="66778" x="5680075" y="3687763"/>
          <p14:tracePt t="66794" x="5572125" y="3714750"/>
          <p14:tracePt t="66811" x="5456238" y="3724275"/>
          <p14:tracePt t="66827" x="5313363" y="3732213"/>
          <p14:tracePt t="66844" x="5197475" y="3732213"/>
          <p14:tracePt t="66861" x="5072063" y="3732213"/>
          <p14:tracePt t="66878" x="5010150" y="3732213"/>
          <p14:tracePt t="66894" x="4973638" y="3732213"/>
          <p14:tracePt t="66911" x="4946650" y="3732213"/>
          <p14:tracePt t="66928" x="4875213" y="3732213"/>
          <p14:tracePt t="66945" x="4822825" y="3732213"/>
          <p14:tracePt t="66961" x="4786313" y="3732213"/>
          <p14:tracePt t="66978" x="4759325" y="3732213"/>
          <p14:tracePt t="67011" x="4751388" y="3732213"/>
          <p14:tracePt t="67128" x="4732338" y="3732213"/>
          <p14:tracePt t="67145" x="4724400" y="3732213"/>
          <p14:tracePt t="67152" x="4714875" y="3732213"/>
          <p14:tracePt t="67161" x="4697413" y="3732213"/>
          <p14:tracePt t="67179" x="4670425" y="3732213"/>
          <p14:tracePt t="67195" x="4625975" y="3732213"/>
          <p14:tracePt t="67212" x="4589463" y="3732213"/>
          <p14:tracePt t="67228" x="4545013" y="3732213"/>
          <p14:tracePt t="67245" x="4456113" y="3732213"/>
          <p14:tracePt t="67262" x="4411663" y="3714750"/>
          <p14:tracePt t="67278" x="4367213" y="3714750"/>
          <p14:tracePt t="67295" x="4330700" y="3714750"/>
          <p14:tracePt t="67312" x="4286250" y="3714750"/>
          <p14:tracePt t="67328" x="4276725" y="3714750"/>
          <p14:tracePt t="67345" x="4268788" y="3714750"/>
          <p14:tracePt t="67362" x="4251325" y="3714750"/>
          <p14:tracePt t="67400" x="4241800" y="3714750"/>
          <p14:tracePt t="67416" x="4232275" y="3714750"/>
          <p14:tracePt t="67456" x="4224338" y="3714750"/>
          <p14:tracePt t="67472" x="4214813" y="3714750"/>
          <p14:tracePt t="67480" x="4205288" y="3714750"/>
          <p14:tracePt t="67496" x="4197350" y="3714750"/>
          <p14:tracePt t="67504" x="4187825" y="3714750"/>
          <p14:tracePt t="67513" x="4179888" y="3714750"/>
          <p14:tracePt t="67529" x="4160838" y="3714750"/>
          <p14:tracePt t="67546" x="4152900" y="3714750"/>
          <p14:tracePt t="67579" x="4143375" y="3714750"/>
          <p14:tracePt t="67617" x="4133850" y="3714750"/>
          <p14:tracePt t="69185" x="4125913" y="3714750"/>
          <p14:tracePt t="69193" x="4116388" y="3714750"/>
          <p14:tracePt t="69202" x="4108450" y="3724275"/>
          <p14:tracePt t="69218" x="4108450" y="3732213"/>
          <p14:tracePt t="69233" x="4098925" y="3732213"/>
          <p14:tracePt t="69250" x="4098925" y="3741738"/>
          <p14:tracePt t="69267" x="4089400" y="3741738"/>
          <p14:tracePt t="69284" x="4071938" y="3741738"/>
          <p14:tracePt t="69300" x="4062413" y="3751263"/>
          <p14:tracePt t="69318" x="4044950" y="3759200"/>
          <p14:tracePt t="69385" x="4037013" y="3759200"/>
          <p14:tracePt t="69393" x="4017963" y="3768725"/>
          <p14:tracePt t="69402" x="4000500" y="3768725"/>
          <p14:tracePt t="69417" x="3857625" y="3776663"/>
          <p14:tracePt t="69434" x="3714750" y="3776663"/>
          <p14:tracePt t="69451" x="3616325" y="3776663"/>
          <p14:tracePt t="69468" x="3500438" y="3759200"/>
          <p14:tracePt t="69484" x="3465513" y="3741738"/>
          <p14:tracePt t="69501" x="3446463" y="3741738"/>
          <p14:tracePt t="69518" x="3429000" y="3724275"/>
          <p14:tracePt t="69535" x="3411538" y="3697288"/>
          <p14:tracePt t="69551" x="3384550" y="3670300"/>
          <p14:tracePt t="69568" x="3375025" y="3643313"/>
          <p14:tracePt t="69585" x="3367088" y="3616325"/>
          <p14:tracePt t="69602" x="3367088" y="3589338"/>
          <p14:tracePt t="69618" x="3367088" y="3571875"/>
          <p14:tracePt t="69635" x="3367088" y="3544888"/>
          <p14:tracePt t="69651" x="3367088" y="3490913"/>
          <p14:tracePt t="69668" x="3357563" y="3455988"/>
          <p14:tracePt t="69685" x="3330575" y="3411538"/>
          <p14:tracePt t="69702" x="3322638" y="3340100"/>
          <p14:tracePt t="69718" x="3286125" y="3259138"/>
          <p14:tracePt t="69735" x="3251200" y="3152775"/>
          <p14:tracePt t="69752" x="3241675" y="3089275"/>
          <p14:tracePt t="69769" x="3214688" y="3027363"/>
          <p14:tracePt t="69786" x="3214688" y="3009900"/>
          <p14:tracePt t="69819" x="3214688" y="3000375"/>
          <p14:tracePt t="71170" x="3224213" y="3000375"/>
          <p14:tracePt t="71186" x="3232150" y="3000375"/>
          <p14:tracePt t="71226" x="3241675" y="3000375"/>
          <p14:tracePt t="79004" x="3259138" y="2990850"/>
          <p14:tracePt t="79012" x="3286125" y="2990850"/>
          <p14:tracePt t="79029" x="3303588" y="2982913"/>
          <p14:tracePt t="79045" x="3313113" y="2982913"/>
          <p14:tracePt t="79052" x="3330575" y="2973388"/>
          <p14:tracePt t="79061" x="3340100" y="2973388"/>
          <p14:tracePt t="79078" x="3384550" y="2955925"/>
          <p14:tracePt t="79094" x="3429000" y="2946400"/>
          <p14:tracePt t="79111" x="3455988" y="2946400"/>
          <p14:tracePt t="79127" x="3465513" y="2946400"/>
          <p14:tracePt t="79144" x="3482975" y="2946400"/>
          <p14:tracePt t="79161" x="3509963" y="2946400"/>
          <p14:tracePt t="79178" x="3536950" y="2946400"/>
          <p14:tracePt t="79195" x="3562350" y="2946400"/>
          <p14:tracePt t="79211" x="3581400" y="2946400"/>
          <p14:tracePt t="79229" x="3625850" y="2946400"/>
          <p14:tracePt t="79245" x="3652838" y="2946400"/>
          <p14:tracePt t="79261" x="3687763" y="2946400"/>
          <p14:tracePt t="79278" x="3714750" y="2946400"/>
          <p14:tracePt t="79295" x="3751263" y="2946400"/>
          <p14:tracePt t="79311" x="3776663" y="2946400"/>
          <p14:tracePt t="79328" x="3803650" y="2946400"/>
          <p14:tracePt t="79345" x="3813175" y="2946400"/>
          <p14:tracePt t="79378" x="3830638" y="2938463"/>
          <p14:tracePt t="79397" x="3840163" y="2938463"/>
          <p14:tracePt t="79413" x="3840163" y="2928938"/>
          <p14:tracePt t="79437" x="3848100" y="2919413"/>
          <p14:tracePt t="79484" x="3848100" y="2911475"/>
          <p14:tracePt t="79516" x="3840163" y="2911475"/>
          <p14:tracePt t="79524" x="3840163" y="2901950"/>
          <p14:tracePt t="79533" x="3830638" y="2901950"/>
          <p14:tracePt t="79549" x="3830638" y="2894013"/>
          <p14:tracePt t="79562" x="3822700" y="2894013"/>
          <p14:tracePt t="79579" x="3813175" y="2884488"/>
          <p14:tracePt t="79596" x="3776663" y="2867025"/>
          <p14:tracePt t="79613" x="3759200" y="2857500"/>
          <p14:tracePt t="79629" x="3751263" y="2857500"/>
          <p14:tracePt t="79646" x="3732213" y="2847975"/>
          <p14:tracePt t="79662" x="3705225" y="2847975"/>
          <p14:tracePt t="79696" x="3697288" y="2847975"/>
          <p14:tracePt t="79713" x="3679825" y="2840038"/>
          <p14:tracePt t="79729" x="3652838" y="2840038"/>
          <p14:tracePt t="79746" x="3643313" y="2840038"/>
          <p14:tracePt t="79762" x="3625850" y="2840038"/>
          <p14:tracePt t="79780" x="3616325" y="2840038"/>
          <p14:tracePt t="79796" x="3581400" y="2840038"/>
          <p14:tracePt t="79813" x="3562350" y="2840038"/>
          <p14:tracePt t="79829" x="3544888" y="2840038"/>
          <p14:tracePt t="79846" x="3527425" y="2840038"/>
          <p14:tracePt t="79863" x="3517900" y="2840038"/>
          <p14:tracePt t="79880" x="3509963" y="2840038"/>
          <p14:tracePt t="79933" x="3500438" y="2847975"/>
          <p14:tracePt t="79941" x="3500438" y="2857500"/>
          <p14:tracePt t="79965" x="3500438" y="2867025"/>
          <p14:tracePt t="79973" x="3500438" y="2874963"/>
          <p14:tracePt t="79981" x="3509963" y="2884488"/>
          <p14:tracePt t="79997" x="3517900" y="2901950"/>
          <p14:tracePt t="80013" x="3527425" y="2901950"/>
          <p14:tracePt t="80030" x="3544888" y="2911475"/>
          <p14:tracePt t="80046" x="3554413" y="2919413"/>
          <p14:tracePt t="80063" x="3562350" y="2919413"/>
          <p14:tracePt t="80080" x="3581400" y="2919413"/>
          <p14:tracePt t="80097" x="3608388" y="2928938"/>
          <p14:tracePt t="80114" x="3625850" y="2928938"/>
          <p14:tracePt t="80130" x="3643313" y="2928938"/>
          <p14:tracePt t="80147" x="3660775" y="2928938"/>
          <p14:tracePt t="80837" x="3660775" y="2938463"/>
          <p14:tracePt t="80845" x="3633788" y="2955925"/>
          <p14:tracePt t="80853" x="3625850" y="2965450"/>
          <p14:tracePt t="80866" x="3608388" y="2973388"/>
          <p14:tracePt t="80883" x="3571875" y="2990850"/>
          <p14:tracePt t="80899" x="3527425" y="3027363"/>
          <p14:tracePt t="80916" x="3490913" y="3062288"/>
          <p14:tracePt t="80933" x="3429000" y="3108325"/>
          <p14:tracePt t="80949" x="3419475" y="3116263"/>
          <p14:tracePt t="80966" x="3402013" y="3133725"/>
          <p14:tracePt t="80999" x="3394075" y="3143250"/>
          <p14:tracePt t="81016" x="3394075" y="3152775"/>
          <p14:tracePt t="81037" x="3394075" y="3160713"/>
          <p14:tracePt t="81165" x="3394075" y="3170238"/>
          <p14:tracePt t="81181" x="3402013" y="3179763"/>
          <p14:tracePt t="81197" x="3419475" y="3187700"/>
          <p14:tracePt t="81205" x="3419475" y="3197225"/>
          <p14:tracePt t="81217" x="3438525" y="3197225"/>
          <p14:tracePt t="81233" x="3446463" y="3205163"/>
          <p14:tracePt t="81250" x="3473450" y="3224213"/>
          <p14:tracePt t="81267" x="3517900" y="3232150"/>
          <p14:tracePt t="81284" x="3554413" y="3232150"/>
          <p14:tracePt t="81300" x="3608388" y="3251200"/>
          <p14:tracePt t="81317" x="3660775" y="3251200"/>
          <p14:tracePt t="81334" x="3687763" y="3251200"/>
          <p14:tracePt t="81350" x="3714750" y="3251200"/>
          <p14:tracePt t="81367" x="3751263" y="3251200"/>
          <p14:tracePt t="81384" x="3768725" y="3251200"/>
          <p14:tracePt t="81400" x="3795713" y="3251200"/>
          <p14:tracePt t="81417" x="3813175" y="3251200"/>
          <p14:tracePt t="81434" x="3822700" y="3241675"/>
          <p14:tracePt t="81451" x="3830638" y="3241675"/>
          <p14:tracePt t="81467" x="3830638" y="3232150"/>
          <p14:tracePt t="81485" x="3830638" y="3205163"/>
          <p14:tracePt t="81518" x="3822700" y="3197225"/>
          <p14:tracePt t="81534" x="3776663" y="3179763"/>
          <p14:tracePt t="81551" x="3741738" y="3160713"/>
          <p14:tracePt t="81567" x="3679825" y="3143250"/>
          <p14:tracePt t="81585" x="3633788" y="3125788"/>
          <p14:tracePt t="81601" x="3589338" y="3125788"/>
          <p14:tracePt t="81618" x="3571875" y="3116263"/>
          <p14:tracePt t="81635" x="3536950" y="3116263"/>
          <p14:tracePt t="81651" x="3517900" y="3116263"/>
          <p14:tracePt t="81668" x="3509963" y="3116263"/>
          <p14:tracePt t="81701" x="3490913" y="3116263"/>
          <p14:tracePt t="81725" x="3482975" y="3116263"/>
          <p14:tracePt t="81773" x="3482975" y="3125788"/>
          <p14:tracePt t="81781" x="3482975" y="3133725"/>
          <p14:tracePt t="81805" x="3490913" y="3133725"/>
          <p14:tracePt t="81813" x="3490913" y="3143250"/>
          <p14:tracePt t="81822" x="3500438" y="3143250"/>
          <p14:tracePt t="81838" x="3509963" y="3143250"/>
          <p14:tracePt t="81893" x="3517900" y="3143250"/>
          <p14:tracePt t="82886" x="3517900" y="3152775"/>
          <p14:tracePt t="82894" x="3517900" y="3160713"/>
          <p14:tracePt t="82926" x="3517900" y="3170238"/>
          <p14:tracePt t="82950" x="3509963" y="3179763"/>
          <p14:tracePt t="83006" x="3509963" y="3187700"/>
          <p14:tracePt t="83030" x="3500438" y="3197225"/>
          <p14:tracePt t="83054" x="3490913" y="3205163"/>
          <p14:tracePt t="83078" x="3482975" y="3214688"/>
          <p14:tracePt t="83094" x="3482975" y="3224213"/>
          <p14:tracePt t="83118" x="3473450" y="3224213"/>
          <p14:tracePt t="83142" x="3465513" y="3232150"/>
          <p14:tracePt t="83158" x="3455988" y="3241675"/>
          <p14:tracePt t="83198" x="3455988" y="3251200"/>
          <p14:tracePt t="83230" x="3446463" y="3251200"/>
          <p14:tracePt t="83270" x="3438525" y="3259138"/>
          <p14:tracePt t="83302" x="3429000" y="3268663"/>
          <p14:tracePt t="83342" x="3429000" y="3276600"/>
          <p14:tracePt t="83366" x="3411538" y="3276600"/>
          <p14:tracePt t="83390" x="3402013" y="3286125"/>
          <p14:tracePt t="83422" x="3394075" y="3295650"/>
          <p14:tracePt t="83494" x="3394075" y="3303588"/>
          <p14:tracePt t="83518" x="3394075" y="3313113"/>
          <p14:tracePt t="83558" x="3394075" y="3322638"/>
          <p14:tracePt t="83598" x="3394075" y="3340100"/>
          <p14:tracePt t="83654" x="3402013" y="3340100"/>
          <p14:tracePt t="83686" x="3411538" y="3340100"/>
          <p14:tracePt t="83710" x="3419475" y="3348038"/>
          <p14:tracePt t="83734" x="3429000" y="3348038"/>
          <p14:tracePt t="83758" x="3438525" y="3348038"/>
          <p14:tracePt t="83782" x="3446463" y="3348038"/>
          <p14:tracePt t="83790" x="3455988" y="3348038"/>
          <p14:tracePt t="83886" x="3465513" y="3348038"/>
          <p14:tracePt t="83958" x="3465513" y="3357563"/>
          <p14:tracePt t="84591" x="3465513" y="3367088"/>
          <p14:tracePt t="84622" x="3455988" y="3367088"/>
          <p14:tracePt t="84630" x="3438525" y="3367088"/>
          <p14:tracePt t="84643" x="3429000" y="3367088"/>
          <p14:tracePt t="84659" x="3402013" y="3367088"/>
          <p14:tracePt t="84677" x="3394075" y="3367088"/>
          <p14:tracePt t="84693" x="3375025" y="3367088"/>
          <p14:tracePt t="84710" x="3367088" y="3367088"/>
          <p14:tracePt t="84727" x="3357563" y="3367088"/>
          <p14:tracePt t="84760" x="3340100" y="3367088"/>
          <p14:tracePt t="84776" x="3330575" y="3367088"/>
          <p14:tracePt t="84846" x="3322638" y="3375025"/>
          <p14:tracePt t="84990" x="3330575" y="3375025"/>
          <p14:tracePt t="86863" x="3322638" y="3375025"/>
          <p14:tracePt t="86871" x="3286125" y="3357563"/>
          <p14:tracePt t="86882" x="3232150" y="3330575"/>
          <p14:tracePt t="86900" x="3108325" y="3276600"/>
          <p14:tracePt t="86916" x="2938463" y="3179763"/>
          <p14:tracePt t="86933" x="2652713" y="2990850"/>
          <p14:tracePt t="86949" x="2357438" y="2776538"/>
          <p14:tracePt t="86966" x="2197100" y="2679700"/>
          <p14:tracePt t="86983" x="2089150" y="2616200"/>
          <p14:tracePt t="87000" x="1973263" y="2554288"/>
          <p14:tracePt t="87016" x="1776413" y="2419350"/>
          <p14:tracePt t="87033" x="1490663" y="2224088"/>
          <p14:tracePt t="87050" x="1241425" y="2054225"/>
          <p14:tracePt t="87066" x="1062038" y="1893888"/>
          <p14:tracePt t="87083" x="785813" y="1687513"/>
          <p14:tracePt t="87100" x="554038" y="1465263"/>
          <p14:tracePt t="87117" x="214313" y="1169988"/>
          <p14:tracePt t="88611" x="4732338" y="3857625"/>
          <p14:tracePt t="88619" x="4714875" y="3857625"/>
          <p14:tracePt t="88643" x="4705350" y="3867150"/>
          <p14:tracePt t="88651" x="4697413" y="3875088"/>
          <p14:tracePt t="88659" x="4687888" y="3875088"/>
          <p14:tracePt t="88669" x="4679950" y="3884613"/>
          <p14:tracePt t="88686" x="4670425" y="3894138"/>
          <p14:tracePt t="88703" x="4660900" y="3894138"/>
          <p14:tracePt t="88720" x="4660900" y="3902075"/>
          <p14:tracePt t="88737" x="4643438" y="3902075"/>
          <p14:tracePt t="88763" x="4633913" y="3902075"/>
          <p14:tracePt t="90467" x="4616450" y="3911600"/>
          <p14:tracePt t="90476" x="4581525" y="3929063"/>
          <p14:tracePt t="90483" x="4554538" y="3929063"/>
          <p14:tracePt t="90492" x="4500563" y="3946525"/>
          <p14:tracePt t="90508" x="4394200" y="3973513"/>
          <p14:tracePt t="90525" x="4276725" y="3990975"/>
          <p14:tracePt t="90542" x="4179888" y="4010025"/>
          <p14:tracePt t="90558" x="4010025" y="4037013"/>
          <p14:tracePt t="90575" x="3822700" y="4037013"/>
          <p14:tracePt t="90591" x="3616325" y="4037013"/>
          <p14:tracePt t="90608" x="3446463" y="4037013"/>
          <p14:tracePt t="90625" x="3303588" y="4037013"/>
          <p14:tracePt t="90642" x="3205163" y="4037013"/>
          <p14:tracePt t="90658" x="3108325" y="4000500"/>
          <p14:tracePt t="90675" x="2928938" y="3956050"/>
          <p14:tracePt t="90692" x="2822575" y="3946525"/>
          <p14:tracePt t="90709" x="2697163" y="3929063"/>
          <p14:tracePt t="90725" x="2571750" y="3875088"/>
          <p14:tracePt t="90742" x="2465388" y="3795713"/>
          <p14:tracePt t="90759" x="2322513" y="3670300"/>
          <p14:tracePt t="90775" x="2197100" y="3571875"/>
          <p14:tracePt t="90792" x="2027238" y="3429000"/>
          <p14:tracePt t="90809" x="1839913" y="3313113"/>
          <p14:tracePt t="90825" x="1687513" y="3224213"/>
          <p14:tracePt t="90842" x="1608138" y="3197225"/>
          <p14:tracePt t="90859" x="1562100" y="3170238"/>
          <p14:tracePt t="90876" x="1544638" y="3152775"/>
          <p14:tracePt t="90893" x="1527175" y="3143250"/>
          <p14:tracePt t="90909" x="1509713" y="3098800"/>
          <p14:tracePt t="90926" x="1490663" y="3062288"/>
          <p14:tracePt t="90943" x="1482725" y="3009900"/>
          <p14:tracePt t="90959" x="1473200" y="2946400"/>
          <p14:tracePt t="90976" x="1473200" y="2894013"/>
          <p14:tracePt t="90993" x="1473200" y="2840038"/>
          <p14:tracePt t="91010" x="1473200" y="2830513"/>
          <p14:tracePt t="91026" x="1465263" y="2813050"/>
          <p14:tracePt t="91043" x="1465263" y="2803525"/>
          <p14:tracePt t="91060" x="1473200" y="2768600"/>
          <p14:tracePt t="91076" x="1500188" y="2751138"/>
          <p14:tracePt t="91093" x="1527175" y="2724150"/>
          <p14:tracePt t="91110" x="1554163" y="2697163"/>
          <p14:tracePt t="91126" x="1581150" y="2679700"/>
          <p14:tracePt t="91143" x="1616075" y="2652713"/>
          <p14:tracePt t="91160" x="1625600" y="2643188"/>
          <p14:tracePt t="91176" x="1643063" y="2643188"/>
          <p14:tracePt t="91209" x="1670050" y="2643188"/>
          <p14:tracePt t="91227" x="1687513" y="2625725"/>
          <p14:tracePt t="91244" x="1724025" y="2625725"/>
          <p14:tracePt t="91260" x="1731963" y="2625725"/>
          <p14:tracePt t="91277" x="1751013" y="2625725"/>
          <p14:tracePt t="91294" x="1758950" y="2625725"/>
          <p14:tracePt t="91311" x="1803400" y="2616200"/>
          <p14:tracePt t="91327" x="1822450" y="2616200"/>
          <p14:tracePt t="91343" x="1866900" y="2616200"/>
          <p14:tracePt t="91360" x="1884363" y="2616200"/>
          <p14:tracePt t="91377" x="1911350" y="2616200"/>
          <p14:tracePt t="91394" x="1938338" y="2616200"/>
          <p14:tracePt t="91410" x="1955800" y="2616200"/>
          <p14:tracePt t="91428" x="1982788" y="2625725"/>
          <p14:tracePt t="91445" x="2000250" y="2633663"/>
          <p14:tracePt t="91461" x="2027238" y="2643188"/>
          <p14:tracePt t="91477" x="2044700" y="2652713"/>
          <p14:tracePt t="91494" x="2054225" y="2652713"/>
          <p14:tracePt t="91511" x="2089150" y="2670175"/>
          <p14:tracePt t="91528" x="2108200" y="2670175"/>
          <p14:tracePt t="91544" x="2133600" y="2670175"/>
          <p14:tracePt t="91561" x="2197100" y="2670175"/>
          <p14:tracePt t="91578" x="2241550" y="2670175"/>
          <p14:tracePt t="91594" x="2259013" y="2670175"/>
          <p14:tracePt t="91611" x="2268538" y="2670175"/>
          <p14:tracePt t="91628" x="2295525" y="2670175"/>
          <p14:tracePt t="91645" x="2303463" y="2670175"/>
          <p14:tracePt t="91692" x="2312988" y="2670175"/>
          <p14:tracePt t="91716" x="2330450" y="2670175"/>
          <p14:tracePt t="91756" x="2347913" y="2670175"/>
          <p14:tracePt t="91916" x="2357438" y="2670175"/>
          <p14:tracePt t="91924" x="2374900" y="2660650"/>
          <p14:tracePt t="91932" x="2384425" y="2660650"/>
          <p14:tracePt t="91945" x="2384425" y="2652713"/>
          <p14:tracePt t="91962" x="2411413" y="2625725"/>
          <p14:tracePt t="91979" x="2438400" y="2608263"/>
          <p14:tracePt t="91996" x="2482850" y="2581275"/>
          <p14:tracePt t="92012" x="2500313" y="2562225"/>
          <p14:tracePt t="92076" x="2500313" y="2554288"/>
          <p14:tracePt t="92084" x="2482850" y="2544763"/>
          <p14:tracePt t="92096" x="2446338" y="2544763"/>
          <p14:tracePt t="92113" x="2401888" y="2544763"/>
          <p14:tracePt t="92129" x="2366963" y="2544763"/>
          <p14:tracePt t="92146" x="2330450" y="2527300"/>
          <p14:tracePt t="92162" x="2268538" y="2527300"/>
          <p14:tracePt t="92179" x="2205038" y="2527300"/>
          <p14:tracePt t="92197" x="2133600" y="2527300"/>
          <p14:tracePt t="92213" x="2089150" y="2527300"/>
          <p14:tracePt t="92229" x="2062163" y="2527300"/>
          <p14:tracePt t="92246" x="2027238" y="2536825"/>
          <p14:tracePt t="92263" x="2000250" y="2536825"/>
          <p14:tracePt t="92279" x="1965325" y="2554288"/>
          <p14:tracePt t="92296" x="1946275" y="2571750"/>
          <p14:tracePt t="92313" x="1938338" y="2581275"/>
          <p14:tracePt t="92330" x="1919288" y="2589213"/>
          <p14:tracePt t="92346" x="1911350" y="2598738"/>
          <p14:tracePt t="92363" x="1901825" y="2598738"/>
          <p14:tracePt t="92380" x="1874838" y="2625725"/>
          <p14:tracePt t="92397" x="1847850" y="2660650"/>
          <p14:tracePt t="92413" x="1830388" y="2687638"/>
          <p14:tracePt t="92430" x="1822450" y="2705100"/>
          <p14:tracePt t="92447" x="1822450" y="2724150"/>
          <p14:tracePt t="92463" x="1822450" y="2741613"/>
          <p14:tracePt t="92481" x="1822450" y="2768600"/>
          <p14:tracePt t="92497" x="1822450" y="2803525"/>
          <p14:tracePt t="92514" x="1830388" y="2867025"/>
          <p14:tracePt t="92531" x="1857375" y="2901950"/>
          <p14:tracePt t="92547" x="1901825" y="2955925"/>
          <p14:tracePt t="92564" x="2009775" y="3027363"/>
          <p14:tracePt t="92580" x="2081213" y="3062288"/>
          <p14:tracePt t="92597" x="2160588" y="3098800"/>
          <p14:tracePt t="92614" x="2214563" y="3125788"/>
          <p14:tracePt t="92631" x="2268538" y="3133725"/>
          <p14:tracePt t="92647" x="2312988" y="3143250"/>
          <p14:tracePt t="92664" x="2339975" y="3143250"/>
          <p14:tracePt t="92681" x="2374900" y="3143250"/>
          <p14:tracePt t="92697" x="2401888" y="3143250"/>
          <p14:tracePt t="92714" x="2438400" y="3143250"/>
          <p14:tracePt t="92731" x="2465388" y="3143250"/>
          <p14:tracePt t="92748" x="2482850" y="3133725"/>
          <p14:tracePt t="92764" x="2500313" y="3125788"/>
          <p14:tracePt t="92781" x="2500313" y="3116263"/>
          <p14:tracePt t="92798" x="2509838" y="3116263"/>
          <p14:tracePt t="92815" x="2509838" y="3108325"/>
          <p14:tracePt t="92831" x="2509838" y="3098800"/>
          <p14:tracePt t="92868" x="2509838" y="3089275"/>
          <p14:tracePt t="92884" x="2509838" y="3081338"/>
          <p14:tracePt t="92908" x="2509838" y="3071813"/>
          <p14:tracePt t="92917" x="2509838" y="3062288"/>
          <p14:tracePt t="92933" x="2509838" y="3054350"/>
          <p14:tracePt t="92949" x="2509838" y="3044825"/>
          <p14:tracePt t="92965" x="2509838" y="3036888"/>
          <p14:tracePt t="92982" x="2509838" y="3027363"/>
          <p14:tracePt t="92998" x="2509838" y="3009900"/>
          <p14:tracePt t="93015" x="2509838" y="3000375"/>
          <p14:tracePt t="93032" x="2500313" y="2973388"/>
          <p14:tracePt t="93049" x="2490788" y="2965450"/>
          <p14:tracePt t="93065" x="2455863" y="2946400"/>
          <p14:tracePt t="93082" x="2438400" y="2928938"/>
          <p14:tracePt t="93099" x="2419350" y="2919413"/>
          <p14:tracePt t="93115" x="2401888" y="2901950"/>
          <p14:tracePt t="93132" x="2393950" y="2901950"/>
          <p14:tracePt t="93148" x="2384425" y="2901950"/>
          <p14:tracePt t="93182" x="2366963" y="2901950"/>
          <p14:tracePt t="93212" x="2357438" y="2901950"/>
          <p14:tracePt t="93269" x="2339975" y="2901950"/>
          <p14:tracePt t="93300" x="2330450" y="2901950"/>
          <p14:tracePt t="93308" x="2312988" y="2901950"/>
          <p14:tracePt t="93333" x="2303463" y="2901950"/>
          <p14:tracePt t="93365" x="2286000" y="2901950"/>
          <p14:tracePt t="93381" x="2276475" y="2901950"/>
          <p14:tracePt t="93396" x="2268538" y="2911475"/>
          <p14:tracePt t="93404" x="2259013" y="2928938"/>
          <p14:tracePt t="93416" x="2251075" y="2946400"/>
          <p14:tracePt t="93433" x="2224088" y="2965450"/>
          <p14:tracePt t="93449" x="2224088" y="2973388"/>
          <p14:tracePt t="93466" x="2214563" y="3000375"/>
          <p14:tracePt t="93483" x="2205038" y="3000375"/>
          <p14:tracePt t="93500" x="2205038" y="3009900"/>
          <p14:tracePt t="93517" x="2197100" y="3017838"/>
          <p14:tracePt t="93533" x="2197100" y="3044825"/>
          <p14:tracePt t="93550" x="2187575" y="3062288"/>
          <p14:tracePt t="93567" x="2187575" y="3071813"/>
          <p14:tracePt t="93583" x="2187575" y="3089275"/>
          <p14:tracePt t="93600" x="2187575" y="3108325"/>
          <p14:tracePt t="93616" x="2187575" y="3133725"/>
          <p14:tracePt t="93633" x="2187575" y="3143250"/>
          <p14:tracePt t="93666" x="2187575" y="3160713"/>
          <p14:tracePt t="93700" x="2187575" y="3170238"/>
          <p14:tracePt t="93717" x="2197100" y="3170238"/>
          <p14:tracePt t="93749" x="2197100" y="3179763"/>
          <p14:tracePt t="93764" x="2205038" y="3187700"/>
          <p14:tracePt t="94357" x="2214563" y="3197225"/>
          <p14:tracePt t="94373" x="2224088" y="3197225"/>
          <p14:tracePt t="94389" x="2224088" y="3205163"/>
          <p14:tracePt t="94453" x="2232025" y="3214688"/>
          <p14:tracePt t="94493" x="2241550" y="3224213"/>
          <p14:tracePt t="94517" x="2251075" y="3224213"/>
          <p14:tracePt t="94549" x="2268538" y="3224213"/>
          <p14:tracePt t="94557" x="2276475" y="3232150"/>
          <p14:tracePt t="94581" x="2295525" y="3241675"/>
          <p14:tracePt t="94589" x="2312988" y="3241675"/>
          <p14:tracePt t="94603" x="2322513" y="3241675"/>
          <p14:tracePt t="94619" x="2347913" y="3241675"/>
          <p14:tracePt t="94636" x="2384425" y="3241675"/>
          <p14:tracePt t="94653" x="2428875" y="3224213"/>
          <p14:tracePt t="94670" x="2473325" y="3205163"/>
          <p14:tracePt t="94687" x="2490788" y="3170238"/>
          <p14:tracePt t="94703" x="2500313" y="3116263"/>
          <p14:tracePt t="94719" x="2509838" y="3071813"/>
          <p14:tracePt t="94736" x="2509838" y="3036888"/>
          <p14:tracePt t="94753" x="2490788" y="2965450"/>
          <p14:tracePt t="94770" x="2446338" y="2919413"/>
          <p14:tracePt t="94786" x="2374900" y="2867025"/>
          <p14:tracePt t="94803" x="2312988" y="2813050"/>
          <p14:tracePt t="94820" x="2268538" y="2776538"/>
          <p14:tracePt t="94837" x="2205038" y="2751138"/>
          <p14:tracePt t="94853" x="2170113" y="2741613"/>
          <p14:tracePt t="94870" x="2152650" y="2732088"/>
          <p14:tracePt t="94887" x="2116138" y="2732088"/>
          <p14:tracePt t="94904" x="2071688" y="2732088"/>
          <p14:tracePt t="94920" x="2036763" y="2732088"/>
          <p14:tracePt t="94937" x="2009775" y="2732088"/>
          <p14:tracePt t="94953" x="1965325" y="2732088"/>
          <p14:tracePt t="94971" x="1919288" y="2732088"/>
          <p14:tracePt t="94987" x="1901825" y="2732088"/>
          <p14:tracePt t="95004" x="1874838" y="2732088"/>
          <p14:tracePt t="95021" x="1847850" y="2751138"/>
          <p14:tracePt t="95037" x="1812925" y="2776538"/>
          <p14:tracePt t="95054" x="1785938" y="2803525"/>
          <p14:tracePt t="95070" x="1776413" y="2840038"/>
          <p14:tracePt t="95087" x="1768475" y="2847975"/>
          <p14:tracePt t="95104" x="1768475" y="2867025"/>
          <p14:tracePt t="95121" x="1768475" y="2874963"/>
          <p14:tracePt t="95137" x="1768475" y="2884488"/>
          <p14:tracePt t="95509" x="1768475" y="2894013"/>
          <p14:tracePt t="95525" x="1785938" y="2901950"/>
          <p14:tracePt t="95541" x="1795463" y="2901950"/>
          <p14:tracePt t="95549" x="1795463" y="2911475"/>
          <p14:tracePt t="95581" x="1803400" y="2911475"/>
          <p14:tracePt t="98470" x="1803400" y="2919413"/>
          <p14:tracePt t="98486" x="1812925" y="2919413"/>
          <p14:tracePt t="98494" x="1822450" y="2919413"/>
          <p14:tracePt t="98502" x="1874838" y="2919413"/>
          <p14:tracePt t="98513" x="1901825" y="2919413"/>
          <p14:tracePt t="98530" x="1973263" y="2919413"/>
          <p14:tracePt t="98547" x="2044700" y="2928938"/>
          <p14:tracePt t="98564" x="2108200" y="2938463"/>
          <p14:tracePt t="98580" x="2179638" y="2938463"/>
          <p14:tracePt t="98597" x="2224088" y="2955925"/>
          <p14:tracePt t="98614" x="2241550" y="2955925"/>
          <p14:tracePt t="98630" x="2251075" y="2955925"/>
          <p14:tracePt t="98686" x="2259013" y="2955925"/>
          <p14:tracePt t="99375" x="2268538" y="2965450"/>
          <p14:tracePt t="99391" x="2276475" y="2965450"/>
          <p14:tracePt t="99399" x="2286000" y="2965450"/>
          <p14:tracePt t="99407" x="2295525" y="2965450"/>
          <p14:tracePt t="99416" x="2312988" y="2965450"/>
          <p14:tracePt t="99433" x="2330450" y="2965450"/>
          <p14:tracePt t="99450" x="2393950" y="2965450"/>
          <p14:tracePt t="99466" x="2465388" y="2965450"/>
          <p14:tracePt t="99483" x="2500313" y="2965450"/>
          <p14:tracePt t="99500" x="2517775" y="2965450"/>
          <p14:tracePt t="99533" x="2562225" y="2965450"/>
          <p14:tracePt t="99549" x="2643188" y="2973388"/>
          <p14:tracePt t="99567" x="2795588" y="2990850"/>
          <p14:tracePt t="99583" x="2857500" y="2990850"/>
          <p14:tracePt t="99599" x="2884488" y="2990850"/>
          <p14:tracePt t="99617" x="2894013" y="2990850"/>
          <p14:tracePt t="99649" x="2901950" y="2990850"/>
          <p14:tracePt t="99666" x="2919413" y="2990850"/>
          <p14:tracePt t="99683" x="2938463" y="2990850"/>
          <p14:tracePt t="99700" x="2965450" y="2990850"/>
          <p14:tracePt t="99717" x="2973388" y="2990850"/>
          <p14:tracePt t="99733" x="2982913" y="2990850"/>
          <p14:tracePt t="99750" x="3000375" y="3000375"/>
          <p14:tracePt t="99783" x="3009900" y="3000375"/>
          <p14:tracePt t="99801" x="3009900" y="3009900"/>
          <p14:tracePt t="99823" x="3017838" y="3009900"/>
          <p14:tracePt t="99834" x="3027363" y="3009900"/>
          <p14:tracePt t="99850" x="3036888" y="3017838"/>
          <p14:tracePt t="99867" x="3081338" y="3017838"/>
          <p14:tracePt t="99884" x="3160713" y="3017838"/>
          <p14:tracePt t="99901" x="3259138" y="3009900"/>
          <p14:tracePt t="99917" x="3411538" y="2973388"/>
          <p14:tracePt t="99919" x="3482975" y="2955925"/>
          <p14:tracePt t="99934" x="3679825" y="2884488"/>
          <p14:tracePt t="99951" x="3867150" y="2840038"/>
          <p14:tracePt t="99967" x="4017963" y="2803525"/>
          <p14:tracePt t="99985" x="4160838" y="2759075"/>
          <p14:tracePt t="100001" x="4241800" y="2724150"/>
          <p14:tracePt t="100018" x="4295775" y="2687638"/>
          <p14:tracePt t="100035" x="4322763" y="2660650"/>
          <p14:tracePt t="100051" x="4348163" y="2643188"/>
          <p14:tracePt t="100067" x="4419600" y="2571750"/>
          <p14:tracePt t="100084" x="4510088" y="2527300"/>
          <p14:tracePt t="100101" x="4598988" y="2455863"/>
          <p14:tracePt t="100119" x="4751388" y="2330450"/>
          <p14:tracePt t="100135" x="4795838" y="2286000"/>
          <p14:tracePt t="100151" x="4840288" y="2232025"/>
          <p14:tracePt t="100168" x="4875213" y="2197100"/>
          <p14:tracePt t="100185" x="4911725" y="2160588"/>
          <p14:tracePt t="100201" x="4938713" y="2125663"/>
          <p14:tracePt t="100218" x="4938713" y="2108200"/>
          <p14:tracePt t="100235" x="4946650" y="2071688"/>
          <p14:tracePt t="100252" x="4946650" y="2054225"/>
          <p14:tracePt t="100268" x="4946650" y="2036763"/>
          <p14:tracePt t="100285" x="4946650" y="2009775"/>
          <p14:tracePt t="100301" x="4965700" y="1982788"/>
          <p14:tracePt t="100319" x="4973638" y="1965325"/>
          <p14:tracePt t="101399" x="4991100" y="1955800"/>
          <p14:tracePt t="101407" x="5037138" y="1955800"/>
          <p14:tracePt t="101415" x="5072063" y="1955800"/>
          <p14:tracePt t="101424" x="5116513" y="1955800"/>
          <p14:tracePt t="101438" x="5180013" y="1965325"/>
          <p14:tracePt t="101455" x="5295900" y="1973263"/>
          <p14:tracePt t="101472" x="5375275" y="1973263"/>
          <p14:tracePt t="101488" x="5438775" y="1973263"/>
          <p14:tracePt t="101505" x="5500688" y="1982788"/>
          <p14:tracePt t="101522" x="5554663" y="1990725"/>
          <p14:tracePt t="101538" x="5599113" y="1990725"/>
          <p14:tracePt t="101555" x="5653088" y="1990725"/>
          <p14:tracePt t="101572" x="5688013" y="1990725"/>
          <p14:tracePt t="101589" x="5705475" y="1990725"/>
          <p14:tracePt t="101605" x="5715000" y="1990725"/>
          <p14:tracePt t="101622" x="5732463" y="1990725"/>
          <p14:tracePt t="101639" x="5741988" y="2000250"/>
          <p14:tracePt t="101656" x="5768975" y="2000250"/>
          <p14:tracePt t="101672" x="5803900" y="2000250"/>
          <p14:tracePt t="101689" x="5822950" y="2000250"/>
          <p14:tracePt t="101706" x="5848350" y="2000250"/>
          <p14:tracePt t="101722" x="5884863" y="2000250"/>
          <p14:tracePt t="101739" x="5911850" y="2000250"/>
          <p14:tracePt t="101756" x="5946775" y="2000250"/>
          <p14:tracePt t="101772" x="5983288" y="2000250"/>
          <p14:tracePt t="101789" x="6000750" y="2000250"/>
          <p14:tracePt t="101806" x="6018213" y="2000250"/>
          <p14:tracePt t="101839" x="6027738" y="2000250"/>
          <p14:tracePt t="101967" x="6037263" y="2000250"/>
          <p14:tracePt t="101999" x="6037263" y="1990725"/>
          <p14:tracePt t="102007" x="6037263" y="1982788"/>
          <p14:tracePt t="102047" x="6027738" y="1982788"/>
          <p14:tracePt t="102055" x="6018213" y="1982788"/>
          <p14:tracePt t="102063" x="6010275" y="1982788"/>
          <p14:tracePt t="102074" x="6010275" y="1973263"/>
          <p14:tracePt t="102090" x="5983288" y="1973263"/>
          <p14:tracePt t="102106" x="5965825" y="1965325"/>
          <p14:tracePt t="102123" x="5929313" y="1965325"/>
          <p14:tracePt t="102140" x="5911850" y="1965325"/>
          <p14:tracePt t="102157" x="5884863" y="1965325"/>
          <p14:tracePt t="102174" x="5867400" y="1965325"/>
          <p14:tracePt t="102190" x="5840413" y="1965325"/>
          <p14:tracePt t="102224" x="5822950" y="1965325"/>
          <p14:tracePt t="102240" x="5813425" y="1965325"/>
          <p14:tracePt t="102296" x="5813425" y="1973263"/>
          <p14:tracePt t="102320" x="5830888" y="1973263"/>
          <p14:tracePt t="102327" x="5840413" y="1982788"/>
          <p14:tracePt t="102344" x="5840413" y="1990725"/>
          <p14:tracePt t="102368" x="5857875" y="1990725"/>
          <p14:tracePt t="102377" x="5867400" y="1990725"/>
          <p14:tracePt t="102393" x="5884863" y="1990725"/>
          <p14:tracePt t="102424" x="5894388" y="1990725"/>
          <p14:tracePt t="104192" x="5894388" y="2000250"/>
          <p14:tracePt t="104200" x="5884863" y="2017713"/>
          <p14:tracePt t="104212" x="5848350" y="2036763"/>
          <p14:tracePt t="104229" x="5803900" y="2098675"/>
          <p14:tracePt t="104246" x="5732463" y="2197100"/>
          <p14:tracePt t="104263" x="5697538" y="2276475"/>
          <p14:tracePt t="104280" x="5653088" y="2347913"/>
          <p14:tracePt t="104297" x="5616575" y="2419350"/>
          <p14:tracePt t="104313" x="5589588" y="2473325"/>
          <p14:tracePt t="104329" x="5562600" y="2517775"/>
          <p14:tracePt t="104346" x="5527675" y="2589213"/>
          <p14:tracePt t="104363" x="5491163" y="2643188"/>
          <p14:tracePt t="104379" x="5446713" y="2724150"/>
          <p14:tracePt t="104396" x="5419725" y="2768600"/>
          <p14:tracePt t="104413" x="5402263" y="2795588"/>
          <p14:tracePt t="104430" x="5394325" y="2813050"/>
          <p14:tracePt t="104447" x="5384800" y="2840038"/>
          <p14:tracePt t="104463" x="5367338" y="2857500"/>
          <p14:tracePt t="104480" x="5357813" y="2894013"/>
          <p14:tracePt t="104497" x="5340350" y="2938463"/>
          <p14:tracePt t="104513" x="5330825" y="2955925"/>
          <p14:tracePt t="104530" x="5322888" y="2990850"/>
          <p14:tracePt t="104547" x="5303838" y="3009900"/>
          <p14:tracePt t="104563" x="5295900" y="3027363"/>
          <p14:tracePt t="104580" x="5295900" y="3044825"/>
          <p14:tracePt t="104597" x="5286375" y="3062288"/>
          <p14:tracePt t="104614" x="5286375" y="3071813"/>
          <p14:tracePt t="104631" x="5276850" y="3081338"/>
          <p14:tracePt t="104647" x="5268913" y="3089275"/>
          <p14:tracePt t="104704" x="5268913" y="3098800"/>
          <p14:tracePt t="104736" x="5268913" y="3108325"/>
          <p14:tracePt t="104953" x="5268913" y="3116263"/>
          <p14:tracePt t="104960" x="5268913" y="3125788"/>
          <p14:tracePt t="104969" x="5251450" y="3143250"/>
          <p14:tracePt t="104985" x="5241925" y="3160713"/>
          <p14:tracePt t="104998" x="5232400" y="3170238"/>
          <p14:tracePt t="105015" x="5224463" y="3197225"/>
          <p14:tracePt t="105031" x="5214938" y="3224213"/>
          <p14:tracePt t="105049" x="5187950" y="3268663"/>
          <p14:tracePt t="105065" x="5187950" y="3286125"/>
          <p14:tracePt t="105082" x="5187950" y="3303588"/>
          <p14:tracePt t="105099" x="5187950" y="3313113"/>
          <p14:tracePt t="105132" x="5180013" y="3322638"/>
          <p14:tracePt t="105161" x="5180013" y="3330575"/>
          <p14:tracePt t="105168" x="5180013" y="3340100"/>
          <p14:tracePt t="105181" x="5170488" y="3340100"/>
          <p14:tracePt t="105199" x="5160963" y="3348038"/>
          <p14:tracePt t="105215" x="5126038" y="3357563"/>
          <p14:tracePt t="105232" x="5099050" y="3367088"/>
          <p14:tracePt t="105249" x="5062538" y="3375025"/>
          <p14:tracePt t="105265" x="5037138" y="3375025"/>
          <p14:tracePt t="105283" x="5018088" y="3384550"/>
          <p14:tracePt t="105299" x="5010150" y="3384550"/>
          <p14:tracePt t="105316" x="4983163" y="3384550"/>
          <p14:tracePt t="105332" x="4965700" y="3384550"/>
          <p14:tracePt t="105349" x="4946650" y="3384550"/>
          <p14:tracePt t="105366" x="4938713" y="3384550"/>
          <p14:tracePt t="105382" x="4929188" y="3384550"/>
          <p14:tracePt t="105399" x="4919663" y="3384550"/>
          <p14:tracePt t="105416" x="4911725" y="3384550"/>
          <p14:tracePt t="105449" x="4902200" y="3384550"/>
          <p14:tracePt t="105466" x="4884738" y="3384550"/>
          <p14:tracePt t="105483" x="4875213" y="3384550"/>
          <p14:tracePt t="105499" x="4875213" y="3375025"/>
          <p14:tracePt t="105521" x="4857750" y="3375025"/>
          <p14:tracePt t="105625" x="4848225" y="3375025"/>
          <p14:tracePt t="105689" x="4840288" y="3375025"/>
          <p14:tracePt t="105697" x="4830763" y="3367088"/>
          <p14:tracePt t="105713" x="4830763" y="3357563"/>
          <p14:tracePt t="105721" x="4822825" y="3357563"/>
          <p14:tracePt t="105733" x="4822825" y="3348038"/>
          <p14:tracePt t="105750" x="4813300" y="3348038"/>
          <p14:tracePt t="105766" x="4795838" y="3330575"/>
          <p14:tracePt t="105783" x="4776788" y="3322638"/>
          <p14:tracePt t="105800" x="4768850" y="3322638"/>
          <p14:tracePt t="105817" x="4741863" y="3303588"/>
          <p14:tracePt t="105834" x="4741863" y="3295650"/>
          <p14:tracePt t="105851" x="4724400" y="3286125"/>
          <p14:tracePt t="105884" x="4714875" y="3286125"/>
          <p14:tracePt t="105901" x="4705350" y="3268663"/>
          <p14:tracePt t="106009" x="4705350" y="3251200"/>
          <p14:tracePt t="106017" x="4705350" y="3241675"/>
          <p14:tracePt t="106033" x="4705350" y="3214688"/>
          <p14:tracePt t="106041" x="4705350" y="3205163"/>
          <p14:tracePt t="106052" x="4705350" y="3197225"/>
          <p14:tracePt t="106068" x="4714875" y="3187700"/>
          <p14:tracePt t="106225" x="4724400" y="3187700"/>
          <p14:tracePt t="106321" x="4732338" y="3187700"/>
          <p14:tracePt t="106505" x="4732338" y="3197225"/>
          <p14:tracePt t="106522" x="4741863" y="3214688"/>
          <p14:tracePt t="106537" x="4751388" y="3214688"/>
          <p14:tracePt t="106561" x="4751388" y="3224213"/>
          <p14:tracePt t="106570" x="4751388" y="3232150"/>
          <p14:tracePt t="106578" x="4759325" y="3232150"/>
          <p14:tracePt t="106586" x="4759325" y="3241675"/>
          <p14:tracePt t="106609" x="4768850" y="3241675"/>
          <p14:tracePt t="106641" x="4776788" y="3251200"/>
          <p14:tracePt t="107049" x="4786313" y="3259138"/>
          <p14:tracePt t="107065" x="4795838" y="3268663"/>
          <p14:tracePt t="107089" x="4803775" y="3268663"/>
          <p14:tracePt t="107185" x="4813300" y="3268663"/>
          <p14:tracePt t="107193" x="4813300" y="3276600"/>
          <p14:tracePt t="107204" x="4822825" y="3276600"/>
          <p14:tracePt t="107221" x="4840288" y="3276600"/>
          <p14:tracePt t="107238" x="4848225" y="3276600"/>
          <p14:tracePt t="107274" x="4867275" y="3276600"/>
          <p14:tracePt t="107290" x="4875213" y="3276600"/>
          <p14:tracePt t="107305" x="4894263" y="3276600"/>
          <p14:tracePt t="107322" x="4902200" y="3276600"/>
          <p14:tracePt t="107345" x="4911725" y="3276600"/>
          <p14:tracePt t="107361" x="4919663" y="3276600"/>
          <p14:tracePt t="107449" x="4929188" y="3276600"/>
          <p14:tracePt t="107489" x="4938713" y="3276600"/>
          <p14:tracePt t="107746" x="4965700" y="3276600"/>
          <p14:tracePt t="107754" x="4983163" y="3259138"/>
          <p14:tracePt t="107761" x="4991100" y="3251200"/>
          <p14:tracePt t="107772" x="5018088" y="3232150"/>
          <p14:tracePt t="107789" x="5037138" y="3214688"/>
          <p14:tracePt t="107806" x="5054600" y="3197225"/>
          <p14:tracePt t="107842" x="5054600" y="3187700"/>
          <p14:tracePt t="107858" x="5054600" y="3179763"/>
          <p14:tracePt t="107874" x="5054600" y="3170238"/>
          <p14:tracePt t="107890" x="5037138" y="3160713"/>
          <p14:tracePt t="107906" x="4991100" y="3160713"/>
          <p14:tracePt t="107922" x="4973638" y="3143250"/>
          <p14:tracePt t="107940" x="4929188" y="3125788"/>
          <p14:tracePt t="107956" x="4919663" y="3116263"/>
          <p14:tracePt t="107973" x="4884738" y="3098800"/>
          <p14:tracePt t="107989" x="4857750" y="3089275"/>
          <p14:tracePt t="108006" x="4822825" y="3089275"/>
          <p14:tracePt t="108023" x="4813300" y="3089275"/>
          <p14:tracePt t="108040" x="4786313" y="3089275"/>
          <p14:tracePt t="108056" x="4759325" y="3089275"/>
          <p14:tracePt t="108073" x="4741863" y="3098800"/>
          <p14:tracePt t="108090" x="4714875" y="3125788"/>
          <p14:tracePt t="108106" x="4705350" y="3143250"/>
          <p14:tracePt t="108123" x="4705350" y="3152775"/>
          <p14:tracePt t="108140" x="4697413" y="3160713"/>
          <p14:tracePt t="108178" x="4687888" y="3170238"/>
          <p14:tracePt t="108234" x="4687888" y="3179763"/>
          <p14:tracePt t="108258" x="4687888" y="3187700"/>
          <p14:tracePt t="108274" x="4687888" y="3197225"/>
          <p14:tracePt t="108282" x="4697413" y="3197225"/>
          <p14:tracePt t="108291" x="4714875" y="3197225"/>
          <p14:tracePt t="108314" x="4724400" y="3214688"/>
          <p14:tracePt t="108338" x="4741863" y="3214688"/>
          <p14:tracePt t="108370" x="4751388" y="3224213"/>
          <p14:tracePt t="108386" x="4759325" y="3224213"/>
          <p14:tracePt t="108434" x="4776788" y="3232150"/>
          <p14:tracePt t="108450" x="4776788" y="3241675"/>
          <p14:tracePt t="108482" x="4786313" y="3241675"/>
          <p14:tracePt t="108498" x="4795838" y="3241675"/>
          <p14:tracePt t="108514" x="4803775" y="3251200"/>
          <p14:tracePt t="108570" x="4813300" y="3251200"/>
          <p14:tracePt t="108578" x="4822825" y="3251200"/>
          <p14:tracePt t="108594" x="4830763" y="3251200"/>
          <p14:tracePt t="108608" x="4840288" y="3251200"/>
          <p14:tracePt t="108625" x="4857750" y="3251200"/>
          <p14:tracePt t="108642" x="4875213" y="3251200"/>
          <p14:tracePt t="108658" x="4884738" y="3251200"/>
          <p14:tracePt t="108675" x="4902200" y="3251200"/>
          <p14:tracePt t="108692" x="4911725" y="3251200"/>
          <p14:tracePt t="108708" x="4919663" y="3251200"/>
          <p14:tracePt t="108726" x="4929188" y="3251200"/>
          <p14:tracePt t="108742" x="4929188" y="3241675"/>
          <p14:tracePt t="108758" x="4919663" y="3214688"/>
          <p14:tracePt t="108776" x="4884738" y="3197225"/>
          <p14:tracePt t="108792" x="4840288" y="3170238"/>
          <p14:tracePt t="108808" x="4813300" y="3152775"/>
          <p14:tracePt t="108825" x="4803775" y="3143250"/>
          <p14:tracePt t="108842" x="4786313" y="3143250"/>
          <p14:tracePt t="108859" x="4776788" y="3143250"/>
          <p14:tracePt t="108876" x="4751388" y="3143250"/>
          <p14:tracePt t="108892" x="4741863" y="3143250"/>
          <p14:tracePt t="108909" x="4724400" y="3143250"/>
          <p14:tracePt t="108942" x="4714875" y="3143250"/>
          <p14:tracePt t="108959" x="4705350" y="3143250"/>
          <p14:tracePt t="108976" x="4697413" y="3143250"/>
          <p14:tracePt t="109002" x="4687888" y="3143250"/>
          <p14:tracePt t="109018" x="4687888" y="3152775"/>
          <p14:tracePt t="109027" x="4687888" y="3160713"/>
          <p14:tracePt t="109050" x="4687888" y="3170238"/>
          <p14:tracePt t="109066" x="4687888" y="3179763"/>
          <p14:tracePt t="109082" x="4687888" y="3187700"/>
          <p14:tracePt t="109092" x="4687888" y="3197225"/>
          <p14:tracePt t="109114" x="4687888" y="3205163"/>
          <p14:tracePt t="109138" x="4697413" y="3205163"/>
          <p14:tracePt t="109146" x="4714875" y="3224213"/>
          <p14:tracePt t="109159" x="4724400" y="3224213"/>
          <p14:tracePt t="109176" x="4732338" y="3224213"/>
          <p14:tracePt t="109193" x="4759325" y="3232150"/>
          <p14:tracePt t="109209" x="4786313" y="3232150"/>
          <p14:tracePt t="109227" x="4822825" y="3232150"/>
          <p14:tracePt t="109243" x="4848225" y="3232150"/>
          <p14:tracePt t="109260" x="4875213" y="3232150"/>
          <p14:tracePt t="109276" x="4902200" y="3232150"/>
          <p14:tracePt t="109294" x="4919663" y="3232150"/>
          <p14:tracePt t="109310" x="4929188" y="3232150"/>
          <p14:tracePt t="109326" x="4938713" y="3232150"/>
          <p14:tracePt t="109343" x="4938713" y="3224213"/>
          <p14:tracePt t="109360" x="4938713" y="3214688"/>
          <p14:tracePt t="109377" x="4938713" y="3205163"/>
          <p14:tracePt t="109393" x="4919663" y="3197225"/>
          <p14:tracePt t="109410" x="4902200" y="3170238"/>
          <p14:tracePt t="109427" x="4875213" y="3152775"/>
          <p14:tracePt t="109444" x="4857750" y="3143250"/>
          <p14:tracePt t="109460" x="4840288" y="3133725"/>
          <p14:tracePt t="109494" x="4830763" y="3133725"/>
          <p14:tracePt t="109511" x="4822825" y="3125788"/>
          <p14:tracePt t="109527" x="4813300" y="3125788"/>
          <p14:tracePt t="109544" x="4795838" y="3116263"/>
          <p14:tracePt t="109560" x="4786313" y="3116263"/>
          <p14:tracePt t="109577" x="4759325" y="3116263"/>
          <p14:tracePt t="109594" x="4741863" y="3116263"/>
          <p14:tracePt t="109610" x="4732338" y="3116263"/>
          <p14:tracePt t="109644" x="4724400" y="3116263"/>
          <p14:tracePt t="109698" x="4714875" y="3125788"/>
          <p14:tracePt t="109730" x="4714875" y="3133725"/>
          <p14:tracePt t="109770" x="4714875" y="3143250"/>
          <p14:tracePt t="109779" x="4714875" y="3152775"/>
          <p14:tracePt t="109786" x="4714875" y="3160713"/>
          <p14:tracePt t="109810" x="4714875" y="3170238"/>
          <p14:tracePt t="109818" x="4714875" y="3179763"/>
          <p14:tracePt t="109828" x="4714875" y="3187700"/>
          <p14:tracePt t="109850" x="4724400" y="3197225"/>
          <p14:tracePt t="109874" x="4732338" y="3197225"/>
          <p14:tracePt t="109891" x="4741863" y="3214688"/>
          <p14:tracePt t="109906" x="4751388" y="3214688"/>
          <p14:tracePt t="109922" x="4759325" y="3214688"/>
          <p14:tracePt t="109947" x="4768850" y="3224213"/>
          <p14:tracePt t="109963" x="4776788" y="3224213"/>
          <p14:tracePt t="109970" x="4786313" y="3224213"/>
          <p14:tracePt t="109979" x="4803775" y="3224213"/>
          <p14:tracePt t="109996" x="4813300" y="3241675"/>
          <p14:tracePt t="110012" x="4848225" y="3241675"/>
          <p14:tracePt t="110028" x="4867275" y="3241675"/>
          <p14:tracePt t="110046" x="4902200" y="3241675"/>
          <p14:tracePt t="110062" x="4911725" y="3241675"/>
          <p14:tracePt t="110079" x="4929188" y="3241675"/>
          <p14:tracePt t="110096" x="4946650" y="3241675"/>
          <p14:tracePt t="110112" x="4956175" y="3232150"/>
          <p14:tracePt t="110129" x="4965700" y="3232150"/>
          <p14:tracePt t="110146" x="4973638" y="3224213"/>
          <p14:tracePt t="110163" x="4973638" y="3214688"/>
          <p14:tracePt t="110179" x="4973638" y="3187700"/>
          <p14:tracePt t="110196" x="4973638" y="3170238"/>
          <p14:tracePt t="110212" x="4973638" y="3152775"/>
          <p14:tracePt t="110246" x="4965700" y="3133725"/>
          <p14:tracePt t="110262" x="4956175" y="3133725"/>
          <p14:tracePt t="110279" x="4946650" y="3133725"/>
          <p14:tracePt t="110296" x="4929188" y="3133725"/>
          <p14:tracePt t="110313" x="4911725" y="3133725"/>
          <p14:tracePt t="110329" x="4875213" y="3133725"/>
          <p14:tracePt t="110346" x="4867275" y="3133725"/>
          <p14:tracePt t="110363" x="4848225" y="3133725"/>
          <p14:tracePt t="110499" x="4840288" y="3133725"/>
          <p14:tracePt t="110987" x="4840288" y="3143250"/>
          <p14:tracePt t="111011" x="4848225" y="3152775"/>
          <p14:tracePt t="111027" x="4857750" y="3152775"/>
          <p14:tracePt t="111035" x="4867275" y="3160713"/>
          <p14:tracePt t="111059" x="4875213" y="3160713"/>
          <p14:tracePt t="111067" x="4884738" y="3160713"/>
          <p14:tracePt t="111081" x="4894263" y="3160713"/>
          <p14:tracePt t="111099" x="4929188" y="3170238"/>
          <p14:tracePt t="111115" x="4965700" y="3170238"/>
          <p14:tracePt t="111132" x="5010150" y="3170238"/>
          <p14:tracePt t="111149" x="5037138" y="3170238"/>
          <p14:tracePt t="111165" x="5072063" y="3170238"/>
          <p14:tracePt t="111199" x="5081588" y="3170238"/>
          <p14:tracePt t="111215" x="5089525" y="3170238"/>
          <p14:tracePt t="111232" x="5108575" y="3170238"/>
          <p14:tracePt t="111249" x="5160963" y="3170238"/>
          <p14:tracePt t="111265" x="5251450" y="3170238"/>
          <p14:tracePt t="111282" x="5330825" y="3170238"/>
          <p14:tracePt t="111299" x="5375275" y="3152775"/>
          <p14:tracePt t="111428" x="5394325" y="3152775"/>
          <p14:tracePt t="111587" x="5402263" y="3152775"/>
          <p14:tracePt t="111595" x="5456238" y="3152775"/>
          <p14:tracePt t="111603" x="5518150" y="3152775"/>
          <p14:tracePt t="111616" x="5589588" y="3152775"/>
          <p14:tracePt t="111633" x="5688013" y="3152775"/>
          <p14:tracePt t="111650" x="5795963" y="3152775"/>
          <p14:tracePt t="111667" x="5803900" y="3152775"/>
          <p14:tracePt t="111683" x="5813425" y="3152775"/>
          <p14:tracePt t="111716" x="5822950" y="3152775"/>
          <p14:tracePt t="111795" x="5830888" y="3152775"/>
          <p14:tracePt t="111803" x="5840413" y="3152775"/>
          <p14:tracePt t="111811" x="5848350" y="3152775"/>
          <p14:tracePt t="111827" x="5857875" y="3152775"/>
          <p14:tracePt t="111836" x="5867400" y="3152775"/>
          <p14:tracePt t="111850" x="5875338" y="3160713"/>
          <p14:tracePt t="112019" x="5848350" y="3160713"/>
          <p14:tracePt t="112027" x="5840413" y="3160713"/>
          <p14:tracePt t="112036" x="5813425" y="3160713"/>
          <p14:tracePt t="112051" x="5741988" y="3152775"/>
          <p14:tracePt t="112068" x="5688013" y="3152775"/>
          <p14:tracePt t="112084" x="5589588" y="3152775"/>
          <p14:tracePt t="112101" x="5500688" y="3152775"/>
          <p14:tracePt t="112117" x="5402263" y="3152775"/>
          <p14:tracePt t="112135" x="5322888" y="3152775"/>
          <p14:tracePt t="112151" x="5232400" y="3152775"/>
          <p14:tracePt t="112168" x="5180013" y="3152775"/>
          <p14:tracePt t="112184" x="5143500" y="3152775"/>
          <p14:tracePt t="112201" x="5116513" y="3152775"/>
          <p14:tracePt t="112218" x="5108575" y="3152775"/>
          <p14:tracePt t="112235" x="5081588" y="3152775"/>
          <p14:tracePt t="112252" x="5062538" y="3152775"/>
          <p14:tracePt t="112268" x="5027613" y="3152775"/>
          <p14:tracePt t="112285" x="5000625" y="3152775"/>
          <p14:tracePt t="112302" x="4973638" y="3152775"/>
          <p14:tracePt t="112318" x="4946650" y="3152775"/>
          <p14:tracePt t="112335" x="4929188" y="3152775"/>
          <p14:tracePt t="112352" x="4911725" y="3152775"/>
          <p14:tracePt t="112368" x="4884738" y="3152775"/>
          <p14:tracePt t="112385" x="4867275" y="3152775"/>
          <p14:tracePt t="112402" x="4848225" y="3152775"/>
          <p14:tracePt t="112419" x="4830763" y="3152775"/>
          <p14:tracePt t="112771" x="4822825" y="3125788"/>
          <p14:tracePt t="112779" x="4822825" y="3108325"/>
          <p14:tracePt t="112788" x="4822825" y="3081338"/>
          <p14:tracePt t="112803" x="4803775" y="3027363"/>
          <p14:tracePt t="112820" x="4776788" y="2965450"/>
          <p14:tracePt t="112837" x="4776788" y="2938463"/>
          <p14:tracePt t="112854" x="4768850" y="2919413"/>
          <p14:tracePt t="113107" x="4741863" y="2901950"/>
          <p14:tracePt t="113115" x="4679950" y="2874963"/>
          <p14:tracePt t="113123" x="4633913" y="2874963"/>
          <p14:tracePt t="113137" x="4572000" y="2857500"/>
          <p14:tracePt t="113154" x="4465638" y="2830513"/>
          <p14:tracePt t="113171" x="4429125" y="2830513"/>
          <p14:tracePt t="113307" x="4456113" y="2830513"/>
          <p14:tracePt t="113315" x="4473575" y="2840038"/>
          <p14:tracePt t="113323" x="4500563" y="2840038"/>
          <p14:tracePt t="113337" x="4545013" y="2857500"/>
          <p14:tracePt t="113355" x="4608513" y="2867025"/>
          <p14:tracePt t="113372" x="4687888" y="2874963"/>
          <p14:tracePt t="113388" x="4751388" y="2874963"/>
          <p14:tracePt t="113405" x="4813300" y="2874963"/>
          <p14:tracePt t="113422" x="4875213" y="2874963"/>
          <p14:tracePt t="113438" x="4919663" y="2867025"/>
          <p14:tracePt t="113455" x="4965700" y="2857500"/>
          <p14:tracePt t="113471" x="4991100" y="2857500"/>
          <p14:tracePt t="113489" x="4991100" y="2847975"/>
          <p14:tracePt t="113505" x="5000625" y="2847975"/>
          <p14:tracePt t="113522" x="5010150" y="2847975"/>
          <p14:tracePt t="113852" x="5010150" y="2840038"/>
          <p14:tracePt t="113892" x="5000625" y="2840038"/>
          <p14:tracePt t="113900" x="4991100" y="2840038"/>
          <p14:tracePt t="113940" x="4983163" y="2840038"/>
          <p14:tracePt t="113956" x="4973638" y="2840038"/>
          <p14:tracePt t="113972" x="4965700" y="2840038"/>
          <p14:tracePt t="114028" x="4956175" y="2840038"/>
          <p14:tracePt t="114060" x="4946650" y="2840038"/>
          <p14:tracePt t="114084" x="4938713" y="2840038"/>
          <p14:tracePt t="114156" x="4929188" y="2840038"/>
          <p14:tracePt t="114188" x="4919663" y="2840038"/>
          <p14:tracePt t="114196" x="4911725" y="2840038"/>
          <p14:tracePt t="114212" x="4902200" y="2840038"/>
          <p14:tracePt t="114223" x="4894263" y="2840038"/>
          <p14:tracePt t="114240" x="4884738" y="2840038"/>
          <p14:tracePt t="114257" x="4857750" y="2830513"/>
          <p14:tracePt t="114290" x="4848225" y="2830513"/>
          <p14:tracePt t="114307" x="4840288" y="2830513"/>
          <p14:tracePt t="115356" x="4857750" y="2830513"/>
          <p14:tracePt t="115372" x="4875213" y="2840038"/>
          <p14:tracePt t="115380" x="4884738" y="2840038"/>
          <p14:tracePt t="115393" x="4894263" y="2840038"/>
          <p14:tracePt t="115410" x="4919663" y="2840038"/>
          <p14:tracePt t="115427" x="4956175" y="2840038"/>
          <p14:tracePt t="115430" x="4965700" y="2840038"/>
          <p14:tracePt t="115444" x="5010150" y="2840038"/>
          <p14:tracePt t="115461" x="5054600" y="2840038"/>
          <p14:tracePt t="115477" x="5108575" y="2840038"/>
          <p14:tracePt t="115494" x="5126038" y="2840038"/>
          <p14:tracePt t="115510" x="5133975" y="2840038"/>
          <p14:tracePt t="115528" x="5160963" y="2840038"/>
          <p14:tracePt t="115544" x="5197475" y="2840038"/>
          <p14:tracePt t="115561" x="5214938" y="2840038"/>
          <p14:tracePt t="115577" x="5224463" y="2840038"/>
          <p14:tracePt t="115594" x="5286375" y="2830513"/>
          <p14:tracePt t="115610" x="5348288" y="2822575"/>
          <p14:tracePt t="115627" x="5402263" y="2822575"/>
          <p14:tracePt t="115645" x="5500688" y="2795588"/>
          <p14:tracePt t="115661" x="5545138" y="2795588"/>
          <p14:tracePt t="115678" x="5589588" y="2786063"/>
          <p14:tracePt t="115694" x="5634038" y="2786063"/>
          <p14:tracePt t="115711" x="5643563" y="2786063"/>
          <p14:tracePt t="115728" x="5661025" y="2786063"/>
          <p14:tracePt t="115745" x="5680075" y="2786063"/>
          <p14:tracePt t="115761" x="5697538" y="2786063"/>
          <p14:tracePt t="115779" x="5724525" y="2786063"/>
          <p14:tracePt t="115794" x="5751513" y="2786063"/>
          <p14:tracePt t="115811" x="5768975" y="2786063"/>
          <p14:tracePt t="115828" x="5776913" y="2786063"/>
          <p14:tracePt t="115845" x="5803900" y="2786063"/>
          <p14:tracePt t="115861" x="5840413" y="2786063"/>
          <p14:tracePt t="115878" x="5867400" y="2786063"/>
          <p14:tracePt t="115895" x="5884863" y="2786063"/>
          <p14:tracePt t="115911" x="5894388" y="2786063"/>
          <p14:tracePt t="116052" x="5857875" y="2786063"/>
          <p14:tracePt t="116060" x="5840413" y="2786063"/>
          <p14:tracePt t="116068" x="5813425" y="2786063"/>
          <p14:tracePt t="116079" x="5786438" y="2786063"/>
          <p14:tracePt t="116095" x="5732463" y="2786063"/>
          <p14:tracePt t="116112" x="5680075" y="2786063"/>
          <p14:tracePt t="116129" x="5616575" y="2786063"/>
          <p14:tracePt t="116146" x="5554663" y="2786063"/>
          <p14:tracePt t="116162" x="5491163" y="2786063"/>
          <p14:tracePt t="116179" x="5446713" y="2786063"/>
          <p14:tracePt t="116196" x="5419725" y="2786063"/>
          <p14:tracePt t="116213" x="5384800" y="2786063"/>
          <p14:tracePt t="116229" x="5357813" y="2786063"/>
          <p14:tracePt t="116246" x="5322888" y="2786063"/>
          <p14:tracePt t="116263" x="5276850" y="2786063"/>
          <p14:tracePt t="116279" x="5214938" y="2786063"/>
          <p14:tracePt t="116296" x="5170488" y="2786063"/>
          <p14:tracePt t="116313" x="5126038" y="2795588"/>
          <p14:tracePt t="116329" x="5099050" y="2803525"/>
          <p14:tracePt t="116346" x="5062538" y="2813050"/>
          <p14:tracePt t="116362" x="5000625" y="2822575"/>
          <p14:tracePt t="116380" x="4929188" y="2830513"/>
          <p14:tracePt t="116397" x="4848225" y="2840038"/>
          <p14:tracePt t="116413" x="4830763" y="2840038"/>
          <p14:tracePt t="116430" x="4822825" y="2847975"/>
          <p14:tracePt t="116493" x="4803775" y="2847975"/>
          <p14:tracePt t="116677" x="4803775" y="2857500"/>
          <p14:tracePt t="116685" x="4803775" y="2884488"/>
          <p14:tracePt t="116697" x="4803775" y="2894013"/>
          <p14:tracePt t="116713" x="4803775" y="2938463"/>
          <p14:tracePt t="116730" x="4803775" y="2965450"/>
          <p14:tracePt t="116748" x="4803775" y="2990850"/>
          <p14:tracePt t="116763" x="4803775" y="3017838"/>
          <p14:tracePt t="116782" x="4813300" y="3071813"/>
          <p14:tracePt t="116798" x="4813300" y="3098800"/>
          <p14:tracePt t="116814" x="4822825" y="3125788"/>
          <p14:tracePt t="116831" x="4822825" y="3133725"/>
          <p14:tracePt t="116848" x="4830763" y="3170238"/>
          <p14:tracePt t="116881" x="4840288" y="3197225"/>
          <p14:tracePt t="116914" x="4848225" y="3224213"/>
          <p14:tracePt t="116931" x="4857750" y="3232150"/>
          <p14:tracePt t="116948" x="4867275" y="3251200"/>
          <p14:tracePt t="116964" x="4875213" y="3251200"/>
          <p14:tracePt t="116981" x="4875213" y="3259138"/>
          <p14:tracePt t="116998" x="4884738" y="3268663"/>
          <p14:tracePt t="117015" x="4894263" y="3268663"/>
          <p14:tracePt t="117032" x="4902200" y="3268663"/>
          <p14:tracePt t="117048" x="4929188" y="3268663"/>
          <p14:tracePt t="117065" x="4956175" y="3268663"/>
          <p14:tracePt t="117082" x="4991100" y="3268663"/>
          <p14:tracePt t="117099" x="5027613" y="3268663"/>
          <p14:tracePt t="117132" x="5037138" y="3268663"/>
          <p14:tracePt t="117173" x="5037138" y="3251200"/>
          <p14:tracePt t="117181" x="5037138" y="3241675"/>
          <p14:tracePt t="117189" x="5037138" y="3224213"/>
          <p14:tracePt t="117199" x="5037138" y="3205163"/>
          <p14:tracePt t="117215" x="5027613" y="3170238"/>
          <p14:tracePt t="117232" x="5018088" y="3143250"/>
          <p14:tracePt t="117249" x="5010150" y="3125788"/>
          <p14:tracePt t="117266" x="5000625" y="3116263"/>
          <p14:tracePt t="117282" x="4991100" y="3116263"/>
          <p14:tracePt t="117299" x="4983163" y="3108325"/>
          <p14:tracePt t="117316" x="4973638" y="3089275"/>
          <p14:tracePt t="117332" x="4965700" y="3089275"/>
          <p14:tracePt t="117349" x="4946650" y="3089275"/>
          <p14:tracePt t="117365" x="4919663" y="3089275"/>
          <p14:tracePt t="117382" x="4911725" y="3089275"/>
          <p14:tracePt t="117415" x="4894263" y="3089275"/>
          <p14:tracePt t="117445" x="4884738" y="3089275"/>
          <p14:tracePt t="117469" x="4867275" y="3089275"/>
          <p14:tracePt t="117477" x="4867275" y="3098800"/>
          <p14:tracePt t="117485" x="4857750" y="3098800"/>
          <p14:tracePt t="117499" x="4857750" y="3108325"/>
          <p14:tracePt t="117516" x="4848225" y="3116263"/>
          <p14:tracePt t="117533" x="4848225" y="3143250"/>
          <p14:tracePt t="117549" x="4848225" y="3170238"/>
          <p14:tracePt t="117566" x="4848225" y="3179763"/>
          <p14:tracePt t="117583" x="4867275" y="3197225"/>
          <p14:tracePt t="117599" x="4867275" y="3205163"/>
          <p14:tracePt t="117616" x="4894263" y="3214688"/>
          <p14:tracePt t="117633" x="4911725" y="3214688"/>
          <p14:tracePt t="117650" x="4919663" y="3214688"/>
          <p14:tracePt t="117667" x="4956175" y="3214688"/>
          <p14:tracePt t="117683" x="4983163" y="3214688"/>
          <p14:tracePt t="117700" x="5010150" y="3214688"/>
          <p14:tracePt t="117716" x="5037138" y="3214688"/>
          <p14:tracePt t="117733" x="5081588" y="3197225"/>
          <p14:tracePt t="117750" x="5081588" y="3160713"/>
          <p14:tracePt t="117766" x="5081588" y="3133725"/>
          <p14:tracePt t="117784" x="5081588" y="3098800"/>
          <p14:tracePt t="117800" x="5062538" y="3098800"/>
          <p14:tracePt t="117816" x="5027613" y="3081338"/>
          <p14:tracePt t="117834" x="5010150" y="3071813"/>
          <p14:tracePt t="117850" x="4983163" y="3071813"/>
          <p14:tracePt t="117867" x="4965700" y="3071813"/>
          <p14:tracePt t="117884" x="4938713" y="3071813"/>
          <p14:tracePt t="117901" x="4919663" y="3071813"/>
          <p14:tracePt t="117934" x="4902200" y="3081338"/>
          <p14:tracePt t="117967" x="4911725" y="3116263"/>
          <p14:tracePt t="117984" x="4938713" y="3152775"/>
          <p14:tracePt t="118000" x="4956175" y="3179763"/>
          <p14:tracePt t="118017" x="4983163" y="3197225"/>
          <p14:tracePt t="118034" x="4991100" y="3205163"/>
          <p14:tracePt t="118051" x="5018088" y="3205163"/>
          <p14:tracePt t="118068" x="5045075" y="3205163"/>
          <p14:tracePt t="118084" x="5054600" y="3205163"/>
          <p14:tracePt t="118101" x="5072063" y="3205163"/>
          <p14:tracePt t="118118" x="5089525" y="3197225"/>
          <p14:tracePt t="118157" x="5089525" y="3187700"/>
          <p14:tracePt t="118173" x="5089525" y="3179763"/>
          <p14:tracePt t="118189" x="5081588" y="3170238"/>
          <p14:tracePt t="118205" x="5072063" y="3170238"/>
          <p14:tracePt t="118218" x="5062538" y="3160713"/>
          <p14:tracePt t="118235" x="5037138" y="3152775"/>
          <p14:tracePt t="118251" x="5018088" y="3143250"/>
          <p14:tracePt t="118285" x="4983163" y="3143250"/>
          <p14:tracePt t="118302" x="4973638" y="3143250"/>
          <p14:tracePt t="118318" x="4956175" y="3143250"/>
          <p14:tracePt t="118335" x="4938713" y="3143250"/>
          <p14:tracePt t="118351" x="4929188" y="3152775"/>
          <p14:tracePt t="118368" x="4929188" y="3160713"/>
          <p14:tracePt t="118385" x="4929188" y="3170238"/>
          <p14:tracePt t="118402" x="4929188" y="3179763"/>
          <p14:tracePt t="118469" x="4929188" y="3187700"/>
          <p14:tracePt t="118477" x="4929188" y="3197225"/>
          <p14:tracePt t="118493" x="4938713" y="3197225"/>
          <p14:tracePt t="118502" x="4946650" y="3205163"/>
          <p14:tracePt t="118518" x="4956175" y="3205163"/>
          <p14:tracePt t="118535" x="4965700" y="3205163"/>
          <p14:tracePt t="118553" x="4983163" y="3205163"/>
          <p14:tracePt t="118569" x="4991100" y="3205163"/>
          <p14:tracePt t="118586" x="5010150" y="3205163"/>
          <p14:tracePt t="118602" x="5027613" y="3205163"/>
          <p14:tracePt t="118619" x="5045075" y="3205163"/>
          <p14:tracePt t="118636" x="5072063" y="3205163"/>
          <p14:tracePt t="118653" x="5081588" y="3205163"/>
          <p14:tracePt t="118669" x="5099050" y="3205163"/>
          <p14:tracePt t="118686" x="5108575" y="3205163"/>
          <p14:tracePt t="118702" x="5116513" y="3205163"/>
          <p14:tracePt t="118719" x="5126038" y="3214688"/>
          <p14:tracePt t="118736" x="5126038" y="3224213"/>
          <p14:tracePt t="118753" x="5126038" y="3232150"/>
          <p14:tracePt t="118769" x="5126038" y="3251200"/>
          <p14:tracePt t="118786" x="5099050" y="3259138"/>
          <p14:tracePt t="118803" x="5062538" y="3268663"/>
          <p14:tracePt t="118819" x="5027613" y="3268663"/>
          <p14:tracePt t="118836" x="4991100" y="3268663"/>
          <p14:tracePt t="118853" x="4938713" y="3268663"/>
          <p14:tracePt t="118870" x="4894263" y="3268663"/>
          <p14:tracePt t="118887" x="4857750" y="3259138"/>
          <p14:tracePt t="118904" x="4830763" y="3251200"/>
          <p14:tracePt t="118920" x="4813300" y="3232150"/>
          <p14:tracePt t="118937" x="4795838" y="3214688"/>
          <p14:tracePt t="118953" x="4776788" y="3197225"/>
          <p14:tracePt t="118970" x="4768850" y="3152775"/>
          <p14:tracePt t="118987" x="4768850" y="3098800"/>
          <p14:tracePt t="119004" x="4768850" y="3062288"/>
          <p14:tracePt t="119020" x="4786313" y="3017838"/>
          <p14:tracePt t="119037" x="4857750" y="2990850"/>
          <p14:tracePt t="119054" x="4929188" y="2973388"/>
          <p14:tracePt t="119070" x="4983163" y="2973388"/>
          <p14:tracePt t="119087" x="5018088" y="2973388"/>
          <p14:tracePt t="119104" x="5072063" y="3000375"/>
          <p14:tracePt t="119120" x="5099050" y="3027363"/>
          <p14:tracePt t="119137" x="5099050" y="3081338"/>
          <p14:tracePt t="119154" x="5099050" y="3125788"/>
          <p14:tracePt t="119170" x="5099050" y="3179763"/>
          <p14:tracePt t="119188" x="5081588" y="3214688"/>
          <p14:tracePt t="119204" x="5054600" y="3232150"/>
          <p14:tracePt t="119220" x="5018088" y="3251200"/>
          <p14:tracePt t="119238" x="4991100" y="3251200"/>
          <p14:tracePt t="119254" x="4946650" y="3251200"/>
          <p14:tracePt t="119271" x="4894263" y="3241675"/>
          <p14:tracePt t="119288" x="4857750" y="3205163"/>
          <p14:tracePt t="119304" x="4830763" y="3170238"/>
          <p14:tracePt t="119321" x="4830763" y="3125788"/>
          <p14:tracePt t="119338" x="4830763" y="3108325"/>
          <p14:tracePt t="119354" x="4840288" y="3089275"/>
          <p14:tracePt t="119371" x="4857750" y="3062288"/>
          <p14:tracePt t="119388" x="4867275" y="3054350"/>
          <p14:tracePt t="119404" x="4911725" y="3036888"/>
          <p14:tracePt t="119422" x="4973638" y="3036888"/>
          <p14:tracePt t="119438" x="5018088" y="3044825"/>
          <p14:tracePt t="119454" x="5072063" y="3108325"/>
          <p14:tracePt t="119471" x="5089525" y="3160713"/>
          <p14:tracePt t="119488" x="5089525" y="3197225"/>
          <p14:tracePt t="119504" x="5089525" y="3232150"/>
          <p14:tracePt t="119522" x="5072063" y="3251200"/>
          <p14:tracePt t="119538" x="5037138" y="3268663"/>
          <p14:tracePt t="119555" x="5027613" y="3276600"/>
          <p14:tracePt t="119571" x="5000625" y="3276600"/>
          <p14:tracePt t="119588" x="4983163" y="3276600"/>
          <p14:tracePt t="119606" x="4929188" y="3276600"/>
          <p14:tracePt t="119622" x="4902200" y="3259138"/>
          <p14:tracePt t="119639" x="4875213" y="3241675"/>
          <p14:tracePt t="119655" x="4867275" y="3214688"/>
          <p14:tracePt t="119672" x="4867275" y="3205163"/>
          <p14:tracePt t="119689" x="4867275" y="3170238"/>
          <p14:tracePt t="119705" x="4867275" y="3152775"/>
          <p14:tracePt t="119722" x="4867275" y="3143250"/>
          <p14:tracePt t="119738" x="4884738" y="3133725"/>
          <p14:tracePt t="119755" x="4894263" y="3125788"/>
          <p14:tracePt t="119772" x="4902200" y="3116263"/>
          <p14:tracePt t="119789" x="4929188" y="3108325"/>
          <p14:tracePt t="119806" x="4938713" y="3108325"/>
          <p14:tracePt t="119822" x="4956175" y="3108325"/>
          <p14:tracePt t="119839" x="4965700" y="3108325"/>
          <p14:tracePt t="119856" x="4983163" y="3108325"/>
          <p14:tracePt t="119872" x="4991100" y="3108325"/>
          <p14:tracePt t="119890" x="5000625" y="3116263"/>
          <p14:tracePt t="119906" x="5010150" y="3125788"/>
          <p14:tracePt t="119923" x="5010150" y="3143250"/>
          <p14:tracePt t="119939" x="5010150" y="3152775"/>
          <p14:tracePt t="119956" x="5010150" y="3170238"/>
          <p14:tracePt t="119973" x="5010150" y="3179763"/>
          <p14:tracePt t="119990" x="5000625" y="3205163"/>
          <p14:tracePt t="120023" x="4983163" y="3214688"/>
          <p14:tracePt t="120040" x="4965700" y="3224213"/>
          <p14:tracePt t="120056" x="4956175" y="3224213"/>
          <p14:tracePt t="120073" x="4929188" y="3232150"/>
          <p14:tracePt t="120106" x="4911725" y="3232150"/>
          <p14:tracePt t="120123" x="4902200" y="3232150"/>
          <p14:tracePt t="120238" x="4884738" y="3232150"/>
          <p14:tracePt t="120518" x="4902200" y="3241675"/>
          <p14:tracePt t="120526" x="4911725" y="3241675"/>
          <p14:tracePt t="120542" x="4929188" y="3241675"/>
          <p14:tracePt t="120550" x="4938713" y="3241675"/>
          <p14:tracePt t="120559" x="4956175" y="3241675"/>
          <p14:tracePt t="120582" x="4965700" y="3241675"/>
          <p14:tracePt t="120598" x="4973638" y="3241675"/>
          <p14:tracePt t="120614" x="4983163" y="3241675"/>
          <p14:tracePt t="120624" x="4991100" y="3224213"/>
          <p14:tracePt t="120641" x="4991100" y="3205163"/>
          <p14:tracePt t="120658" x="5000625" y="3170238"/>
          <p14:tracePt t="120674" x="5000625" y="3125788"/>
          <p14:tracePt t="120691" x="5000625" y="3098800"/>
          <p14:tracePt t="120708" x="5000625" y="3089275"/>
          <p14:tracePt t="120741" x="4991100" y="3089275"/>
          <p14:tracePt t="120758" x="4965700" y="3089275"/>
          <p14:tracePt t="120775" x="4938713" y="3089275"/>
          <p14:tracePt t="120792" x="4919663" y="3089275"/>
          <p14:tracePt t="120808" x="4911725" y="3089275"/>
          <p14:tracePt t="120825" x="4902200" y="3089275"/>
          <p14:tracePt t="120842" x="4894263" y="3089275"/>
          <p14:tracePt t="122695" x="4884738" y="3089275"/>
          <p14:tracePt t="122775" x="4884738" y="3098800"/>
          <p14:tracePt t="122815" x="4875213" y="3108325"/>
          <p14:tracePt t="122911" x="4875213" y="3125788"/>
          <p14:tracePt t="122943" x="4875213" y="3133725"/>
          <p14:tracePt t="122967" x="4875213" y="3143250"/>
          <p14:tracePt t="122991" x="4875213" y="3152775"/>
          <p14:tracePt t="123023" x="4875213" y="3160713"/>
          <p14:tracePt t="123623" x="4884738" y="3160713"/>
          <p14:tracePt t="123727" x="4884738" y="3170238"/>
          <p14:tracePt t="123799" x="4884738" y="3179763"/>
          <p14:tracePt t="124143" x="4875213" y="3187700"/>
          <p14:tracePt t="124175" x="4875213" y="3197225"/>
          <p14:tracePt t="124415" x="4867275" y="3205163"/>
          <p14:tracePt t="124423" x="4857750" y="3205163"/>
          <p14:tracePt t="124447" x="4857750" y="3214688"/>
          <p14:tracePt t="124463" x="4848225" y="3224213"/>
          <p14:tracePt t="124496" x="4848225" y="3232150"/>
          <p14:tracePt t="124528" x="4840288" y="3241675"/>
          <p14:tracePt t="124559" x="4840288" y="3251200"/>
          <p14:tracePt t="124607" x="4830763" y="3251200"/>
          <p14:tracePt t="124648" x="4830763" y="3259138"/>
          <p14:tracePt t="124671" x="4822825" y="3259138"/>
          <p14:tracePt t="124679" x="4813300" y="3268663"/>
          <p14:tracePt t="124695" x="4803775" y="3276600"/>
          <p14:tracePt t="124711" x="4803775" y="3286125"/>
          <p14:tracePt t="124736" x="4795838" y="3286125"/>
          <p14:tracePt t="124992" x="4795838" y="3276600"/>
          <p14:tracePt t="125000" x="4795838" y="3268663"/>
          <p14:tracePt t="125008" x="4795838" y="3259138"/>
          <p14:tracePt t="125020" x="4795838" y="3251200"/>
          <p14:tracePt t="125037" x="4795838" y="3232150"/>
          <p14:tracePt t="125070" x="4795838" y="3224213"/>
          <p14:tracePt t="125088" x="4795838" y="3214688"/>
          <p14:tracePt t="125224" x="4803775" y="3205163"/>
          <p14:tracePt t="125232" x="4813300" y="3205163"/>
          <p14:tracePt t="125240" x="4822825" y="3205163"/>
          <p14:tracePt t="125254" x="4830763" y="3205163"/>
          <p14:tracePt t="125271" x="4848225" y="3205163"/>
          <p14:tracePt t="125289" x="4884738" y="3205163"/>
          <p14:tracePt t="125304" x="4894263" y="3205163"/>
          <p14:tracePt t="125321" x="4911725" y="3205163"/>
          <p14:tracePt t="125448" x="4919663" y="3205163"/>
          <p14:tracePt t="125464" x="4911725" y="3205163"/>
          <p14:tracePt t="125472" x="4857750" y="3205163"/>
          <p14:tracePt t="125480" x="4795838" y="3205163"/>
          <p14:tracePt t="125490" x="4724400" y="3205163"/>
          <p14:tracePt t="125505" x="4545013" y="3214688"/>
          <p14:tracePt t="125522" x="4295775" y="3232150"/>
          <p14:tracePt t="125538" x="4027488" y="3276600"/>
          <p14:tracePt t="125555" x="3867150" y="3357563"/>
          <p14:tracePt t="125571" x="3768725" y="3402013"/>
          <p14:tracePt t="125588" x="3697288" y="3455988"/>
          <p14:tracePt t="125605" x="3598863" y="3527425"/>
          <p14:tracePt t="125621" x="3482975" y="3598863"/>
          <p14:tracePt t="125638" x="3375025" y="3679825"/>
          <p14:tracePt t="125655" x="3205163" y="3803650"/>
          <p14:tracePt t="125672" x="3062288" y="3884613"/>
          <p14:tracePt t="125689" x="2990850" y="3919538"/>
          <p14:tracePt t="125705" x="2911475" y="3938588"/>
          <p14:tracePt t="125722" x="2813050" y="3946525"/>
          <p14:tracePt t="125739" x="2571750" y="3965575"/>
          <p14:tracePt t="125755" x="2312988" y="3965575"/>
          <p14:tracePt t="125772" x="2009775" y="3965575"/>
          <p14:tracePt t="125789" x="1785938" y="3965575"/>
          <p14:tracePt t="125806" x="1652588" y="3965575"/>
          <p14:tracePt t="125822" x="1589088" y="3965575"/>
          <p14:tracePt t="125839" x="1562100" y="3946525"/>
          <p14:tracePt t="125856" x="1500188" y="3929063"/>
          <p14:tracePt t="125872" x="1465263" y="3911600"/>
          <p14:tracePt t="125889" x="1455738" y="3911600"/>
          <p14:tracePt t="125906" x="1455738" y="3902075"/>
          <p14:tracePt t="125922" x="1455738" y="3894138"/>
          <p14:tracePt t="125939" x="1465263" y="3848100"/>
          <p14:tracePt t="125956" x="1490663" y="3813175"/>
          <p14:tracePt t="125973" x="1536700" y="3768725"/>
          <p14:tracePt t="125989" x="1608138" y="3741738"/>
          <p14:tracePt t="126006" x="1660525" y="3705225"/>
          <p14:tracePt t="126023" x="1724025" y="3705225"/>
          <p14:tracePt t="126039" x="1768475" y="3705225"/>
          <p14:tracePt t="126057" x="1857375" y="3705225"/>
          <p14:tracePt t="126073" x="1911350" y="3705225"/>
          <p14:tracePt t="126090" x="1965325" y="3724275"/>
          <p14:tracePt t="126106" x="2017713" y="3759200"/>
          <p14:tracePt t="126123" x="2036763" y="3776663"/>
          <p14:tracePt t="126140" x="2036763" y="3795713"/>
          <p14:tracePt t="126156" x="2036763" y="3830638"/>
          <p14:tracePt t="126173" x="2036763" y="3857625"/>
          <p14:tracePt t="126190" x="2036763" y="3894138"/>
          <p14:tracePt t="126206" x="2017713" y="3929063"/>
          <p14:tracePt t="126223" x="1973263" y="3956050"/>
          <p14:tracePt t="126240" x="1919288" y="3973513"/>
          <p14:tracePt t="126257" x="1893888" y="3990975"/>
          <p14:tracePt t="126274" x="1857375" y="4000500"/>
          <p14:tracePt t="126291" x="1830388" y="4010025"/>
          <p14:tracePt t="126307" x="1803400" y="4010025"/>
          <p14:tracePt t="126323" x="1776413" y="4010025"/>
          <p14:tracePt t="126340" x="1751013" y="4010025"/>
          <p14:tracePt t="126357" x="1724025" y="4010025"/>
          <p14:tracePt t="126373" x="1704975" y="4010025"/>
          <p14:tracePt t="126390" x="1660525" y="3990975"/>
          <p14:tracePt t="126407" x="1633538" y="3965575"/>
          <p14:tracePt t="126423" x="1616075" y="3946525"/>
          <p14:tracePt t="126441" x="1608138" y="3929063"/>
          <p14:tracePt t="126457" x="1608138" y="3911600"/>
          <p14:tracePt t="126474" x="1608138" y="3902075"/>
          <p14:tracePt t="126491" x="1608138" y="3875088"/>
          <p14:tracePt t="126507" x="1608138" y="3867150"/>
          <p14:tracePt t="126524" x="1608138" y="3848100"/>
          <p14:tracePt t="126541" x="1616075" y="3848100"/>
          <p14:tracePt t="126574" x="1625600" y="3840163"/>
          <p14:tracePt t="126591" x="1643063" y="3840163"/>
          <p14:tracePt t="126608" x="1670050" y="3822700"/>
          <p14:tracePt t="126624" x="1697038" y="3813175"/>
          <p14:tracePt t="126641" x="1741488" y="3795713"/>
          <p14:tracePt t="126658" x="1768475" y="3776663"/>
          <p14:tracePt t="126674" x="1822450" y="3759200"/>
          <p14:tracePt t="126691" x="1857375" y="3751263"/>
          <p14:tracePt t="126708" x="1884363" y="3732213"/>
          <p14:tracePt t="126724" x="1911350" y="3724275"/>
          <p14:tracePt t="126741" x="1919288" y="3724275"/>
          <p14:tracePt t="126758" x="1928813" y="3724275"/>
          <p14:tracePt t="126775" x="1946275" y="3724275"/>
          <p14:tracePt t="126792" x="1965325" y="3724275"/>
          <p14:tracePt t="126809" x="1973263" y="3724275"/>
          <p14:tracePt t="126825" x="1982788" y="3724275"/>
          <p14:tracePt t="127689" x="2017713" y="3724275"/>
          <p14:tracePt t="127697" x="2062163" y="3724275"/>
          <p14:tracePt t="127711" x="2116138" y="3724275"/>
          <p14:tracePt t="127727" x="2187575" y="3724275"/>
          <p14:tracePt t="127744" x="2241550" y="3724275"/>
          <p14:tracePt t="127761" x="2312988" y="3741738"/>
          <p14:tracePt t="127777" x="2357438" y="3776663"/>
          <p14:tracePt t="127794" x="2374900" y="3813175"/>
          <p14:tracePt t="127811" x="2374900" y="3848100"/>
          <p14:tracePt t="127827" x="2374900" y="3894138"/>
          <p14:tracePt t="127844" x="2366963" y="3919538"/>
          <p14:tracePt t="127861" x="2357438" y="3946525"/>
          <p14:tracePt t="127877" x="2339975" y="3956050"/>
          <p14:tracePt t="127895" x="2322513" y="3965575"/>
          <p14:tracePt t="127911" x="2295525" y="3965575"/>
          <p14:tracePt t="127928" x="2268538" y="3965575"/>
          <p14:tracePt t="127929" x="2259013" y="3965575"/>
          <p14:tracePt t="127945" x="2224088" y="3965575"/>
          <p14:tracePt t="127961" x="2179638" y="3946525"/>
          <p14:tracePt t="127978" x="2133600" y="3911600"/>
          <p14:tracePt t="127995" x="2089150" y="3848100"/>
          <p14:tracePt t="128011" x="2081213" y="3795713"/>
          <p14:tracePt t="128028" x="2081213" y="3768725"/>
          <p14:tracePt t="128045" x="2081213" y="3741738"/>
          <p14:tracePt t="128061" x="2081213" y="3714750"/>
          <p14:tracePt t="128079" x="2081213" y="3679825"/>
          <p14:tracePt t="128095" x="2098675" y="3660775"/>
          <p14:tracePt t="128112" x="2116138" y="3643313"/>
          <p14:tracePt t="128129" x="2143125" y="3616325"/>
          <p14:tracePt t="128162" x="2160588" y="3608388"/>
          <p14:tracePt t="128201" x="2170113" y="3608388"/>
          <p14:tracePt t="128225" x="2179638" y="3608388"/>
          <p14:tracePt t="128241" x="2187575" y="3608388"/>
          <p14:tracePt t="128257" x="2197100" y="3608388"/>
          <p14:tracePt t="128273" x="2205038" y="3608388"/>
          <p14:tracePt t="128761" x="2214563" y="3608388"/>
          <p14:tracePt t="129689" x="2224088" y="3608388"/>
          <p14:tracePt t="129713" x="2232025" y="3608388"/>
          <p14:tracePt t="129729" x="2241550" y="3608388"/>
          <p14:tracePt t="129745" x="2251075" y="3608388"/>
          <p14:tracePt t="129761" x="2259013" y="3616325"/>
          <p14:tracePt t="129785" x="2268538" y="3616325"/>
          <p14:tracePt t="129793" x="2276475" y="3625850"/>
          <p14:tracePt t="129825" x="2286000" y="3625850"/>
          <p14:tracePt t="129841" x="2295525" y="3625850"/>
          <p14:tracePt t="129857" x="2303463" y="3625850"/>
          <p14:tracePt t="129873" x="2312988" y="3625850"/>
          <p14:tracePt t="129882" x="2312988" y="3633788"/>
          <p14:tracePt t="129889" x="2322513" y="3643313"/>
          <p14:tracePt t="129961" x="2330450" y="3643313"/>
          <p14:tracePt t="130033" x="2347913" y="3643313"/>
          <p14:tracePt t="130066" x="2357438" y="3643313"/>
          <p14:tracePt t="130073" x="2374900" y="3652838"/>
          <p14:tracePt t="130089" x="2401888" y="3652838"/>
          <p14:tracePt t="130100" x="2428875" y="3660775"/>
          <p14:tracePt t="130117" x="2482850" y="3670300"/>
          <p14:tracePt t="130134" x="2527300" y="3679825"/>
          <p14:tracePt t="130151" x="2544763" y="3687763"/>
          <p14:tracePt t="130167" x="2562225" y="3687763"/>
          <p14:tracePt t="130184" x="2581275" y="3705225"/>
          <p14:tracePt t="130201" x="2581275" y="3724275"/>
          <p14:tracePt t="130218" x="2598738" y="3741738"/>
          <p14:tracePt t="130234" x="2608263" y="3751263"/>
          <p14:tracePt t="130251" x="2616200" y="3768725"/>
          <p14:tracePt t="130284" x="2616200" y="3776663"/>
          <p14:tracePt t="130301" x="2633663" y="3795713"/>
          <p14:tracePt t="130318" x="2643188" y="3813175"/>
          <p14:tracePt t="130334" x="2670175" y="3840163"/>
          <p14:tracePt t="130351" x="2697163" y="3867150"/>
          <p14:tracePt t="130368" x="2768600" y="3911600"/>
          <p14:tracePt t="130385" x="2830513" y="3946525"/>
          <p14:tracePt t="130402" x="2894013" y="3973513"/>
          <p14:tracePt t="130418" x="2919413" y="3983038"/>
          <p14:tracePt t="130435" x="2946400" y="3990975"/>
          <p14:tracePt t="130452" x="2982913" y="4000500"/>
          <p14:tracePt t="130468" x="2990850" y="4010025"/>
          <p14:tracePt t="130485" x="3009900" y="4017963"/>
          <p14:tracePt t="130502" x="3017838" y="4027488"/>
          <p14:tracePt t="130518" x="3027363" y="4037013"/>
          <p14:tracePt t="130535" x="3036888" y="4037013"/>
          <p14:tracePt t="130552" x="3036888" y="4044950"/>
          <p14:tracePt t="130587" x="3044825" y="4054475"/>
          <p14:tracePt t="130602" x="3054350" y="4062413"/>
          <p14:tracePt t="130619" x="3071813" y="4081463"/>
          <p14:tracePt t="130636" x="3081338" y="4089400"/>
          <p14:tracePt t="130652" x="3098800" y="4089400"/>
          <p14:tracePt t="130669" x="3133725" y="4108450"/>
          <p14:tracePt t="130686" x="3179763" y="4116388"/>
          <p14:tracePt t="130702" x="3224213" y="4143375"/>
          <p14:tracePt t="130719" x="3295650" y="4152900"/>
          <p14:tracePt t="130736" x="3340100" y="4160838"/>
          <p14:tracePt t="130752" x="3384550" y="4179888"/>
          <p14:tracePt t="130769" x="3419475" y="4187825"/>
          <p14:tracePt t="130786" x="3465513" y="4187825"/>
          <p14:tracePt t="130803" x="3509963" y="4197350"/>
          <p14:tracePt t="130819" x="3562350" y="4205288"/>
          <p14:tracePt t="130836" x="3589338" y="4214813"/>
          <p14:tracePt t="130853" x="3608388" y="4214813"/>
          <p14:tracePt t="130870" x="3616325" y="4214813"/>
          <p14:tracePt t="130946" x="3625850" y="4224338"/>
          <p14:tracePt t="131218" x="3633788" y="4224338"/>
          <p14:tracePt t="131235" x="3643313" y="4224338"/>
          <p14:tracePt t="131258" x="3660775" y="4214813"/>
          <p14:tracePt t="131266" x="3679825" y="4214813"/>
          <p14:tracePt t="131282" x="3705225" y="4205288"/>
          <p14:tracePt t="131290" x="3732213" y="4197350"/>
          <p14:tracePt t="131304" x="3751263" y="4197350"/>
          <p14:tracePt t="131320" x="3848100" y="4179888"/>
          <p14:tracePt t="131338" x="4027488" y="4179888"/>
          <p14:tracePt t="131354" x="4170363" y="4179888"/>
          <p14:tracePt t="131370" x="4303713" y="4170363"/>
          <p14:tracePt t="131387" x="4438650" y="4170363"/>
          <p14:tracePt t="131404" x="4510088" y="4160838"/>
          <p14:tracePt t="131421" x="4562475" y="4160838"/>
          <p14:tracePt t="131438" x="4608513" y="4152900"/>
          <p14:tracePt t="131454" x="4643438" y="4143375"/>
          <p14:tracePt t="131471" x="4697413" y="4133850"/>
          <p14:tracePt t="131488" x="4741863" y="4133850"/>
          <p14:tracePt t="131504" x="4786313" y="4133850"/>
          <p14:tracePt t="131522" x="4830763" y="4133850"/>
          <p14:tracePt t="131538" x="4867275" y="4133850"/>
          <p14:tracePt t="131554" x="4902200" y="4133850"/>
          <p14:tracePt t="131571" x="4929188" y="4133850"/>
          <p14:tracePt t="131588" x="4938713" y="4133850"/>
          <p14:tracePt t="131604" x="4946650" y="4133850"/>
          <p14:tracePt t="131621" x="4956175" y="4133850"/>
          <p14:tracePt t="131658" x="4965700" y="4133850"/>
          <p14:tracePt t="131690" x="4973638" y="4133850"/>
          <p14:tracePt t="131730" x="4983163" y="4125913"/>
          <p14:tracePt t="131746" x="4991100" y="4125913"/>
          <p14:tracePt t="131754" x="4991100" y="4116388"/>
          <p14:tracePt t="131786" x="5000625" y="4108450"/>
          <p14:tracePt t="131818" x="5000625" y="4098925"/>
          <p14:tracePt t="131826" x="5000625" y="4081463"/>
          <p14:tracePt t="131842" x="5000625" y="4071938"/>
          <p14:tracePt t="131855" x="5000625" y="4054475"/>
          <p14:tracePt t="131872" x="5000625" y="4017963"/>
          <p14:tracePt t="131889" x="4983163" y="3965575"/>
          <p14:tracePt t="131906" x="4946650" y="3894138"/>
          <p14:tracePt t="131922" x="4929188" y="3848100"/>
          <p14:tracePt t="131939" x="4902200" y="3813175"/>
          <p14:tracePt t="131956" x="4894263" y="3795713"/>
          <p14:tracePt t="131972" x="4867275" y="3759200"/>
          <p14:tracePt t="131989" x="4857750" y="3741738"/>
          <p14:tracePt t="132006" x="4840288" y="3724275"/>
          <p14:tracePt t="132039" x="4830763" y="3724275"/>
          <p14:tracePt t="132056" x="4830763" y="3714750"/>
          <p14:tracePt t="132073" x="4822825" y="3714750"/>
          <p14:tracePt t="132170" x="4813300" y="3714750"/>
          <p14:tracePt t="132194" x="4813300" y="3724275"/>
          <p14:tracePt t="132202" x="4813300" y="3732213"/>
          <p14:tracePt t="132210" x="4813300" y="3751263"/>
          <p14:tracePt t="132223" x="4813300" y="3768725"/>
          <p14:tracePt t="132240" x="4813300" y="3776663"/>
          <p14:tracePt t="132256" x="4822825" y="3803650"/>
          <p14:tracePt t="132273" x="4822825" y="3813175"/>
          <p14:tracePt t="132290" x="4840288" y="3848100"/>
          <p14:tracePt t="132307" x="4848225" y="3875088"/>
          <p14:tracePt t="132323" x="4867275" y="3911600"/>
          <p14:tracePt t="132340" x="4867275" y="3965575"/>
          <p14:tracePt t="132357" x="4867275" y="4000500"/>
          <p14:tracePt t="132373" x="4867275" y="4054475"/>
          <p14:tracePt t="132390" x="4867275" y="4098925"/>
          <p14:tracePt t="132407" x="4867275" y="4133850"/>
          <p14:tracePt t="132423" x="4867275" y="4160838"/>
          <p14:tracePt t="132440" x="4867275" y="4187825"/>
          <p14:tracePt t="132466" x="4867275" y="4197350"/>
          <p14:tracePt t="132522" x="4867275" y="4205288"/>
          <p14:tracePt t="132546" x="4857750" y="4205288"/>
          <p14:tracePt t="132562" x="4848225" y="4205288"/>
          <p14:tracePt t="132570" x="4848225" y="4170363"/>
          <p14:tracePt t="132578" x="4848225" y="4108450"/>
          <p14:tracePt t="132591" x="4848225" y="4010025"/>
          <p14:tracePt t="132607" x="4911725" y="3803650"/>
          <p14:tracePt t="132624" x="4973638" y="3554413"/>
          <p14:tracePt t="132642" x="5054600" y="3303588"/>
          <p14:tracePt t="132658" x="5108575" y="3116263"/>
          <p14:tracePt t="132674" x="5160963" y="2894013"/>
          <p14:tracePt t="132691" x="5160963" y="2803525"/>
          <p14:tracePt t="132708" x="5143500" y="2741613"/>
          <p14:tracePt t="132724" x="5143500" y="2687638"/>
          <p14:tracePt t="132741" x="5126038" y="2679700"/>
          <p14:tracePt t="132758" x="5116513" y="2660650"/>
          <p14:tracePt t="132774" x="5108575" y="2652713"/>
          <p14:tracePt t="132791" x="5099050" y="2633663"/>
          <p14:tracePt t="132808" x="5099050" y="2598738"/>
          <p14:tracePt t="132825" x="5099050" y="2544763"/>
          <p14:tracePt t="132842" x="5099050" y="2455863"/>
          <p14:tracePt t="132859" x="5126038" y="2411413"/>
          <p14:tracePt t="132875" x="5126038" y="2401888"/>
          <p14:tracePt t="132892" x="5133975" y="2401888"/>
          <p14:tracePt t="132925" x="5153025" y="2393950"/>
          <p14:tracePt t="132942" x="5170488" y="2366963"/>
          <p14:tracePt t="132958" x="5224463" y="2286000"/>
          <p14:tracePt t="132975" x="5367338" y="2143125"/>
          <p14:tracePt t="132992" x="5500688" y="2062163"/>
          <p14:tracePt t="133009" x="5572125" y="2000250"/>
          <p14:tracePt t="133025" x="5608638" y="1973263"/>
          <p14:tracePt t="133042" x="5626100" y="1946275"/>
          <p14:tracePt t="133058" x="5634038" y="1938338"/>
          <p14:tracePt t="133107" x="5626100" y="1919288"/>
          <p14:tracePt t="133114" x="5608638" y="1911350"/>
          <p14:tracePt t="133125" x="5589588" y="1901825"/>
          <p14:tracePt t="133142" x="5545138" y="1874838"/>
          <p14:tracePt t="133159" x="5446713" y="1803400"/>
          <p14:tracePt t="133176" x="5375275" y="1751013"/>
          <p14:tracePt t="133192" x="5295900" y="1724025"/>
          <p14:tracePt t="133209" x="5251450" y="1724025"/>
          <p14:tracePt t="133225" x="5232400" y="1724025"/>
          <p14:tracePt t="133243" x="5187950" y="1731963"/>
          <p14:tracePt t="133259" x="5153025" y="1768475"/>
          <p14:tracePt t="133276" x="5126038" y="1830388"/>
          <p14:tracePt t="133293" x="5116513" y="1866900"/>
          <p14:tracePt t="133309" x="5116513" y="1911350"/>
          <p14:tracePt t="133326" x="5116513" y="1919288"/>
          <p14:tracePt t="133343" x="5160963" y="1946275"/>
          <p14:tracePt t="133359" x="5276850" y="1965325"/>
          <p14:tracePt t="133376" x="5419725" y="1965325"/>
          <p14:tracePt t="133393" x="5589588" y="1946275"/>
          <p14:tracePt t="133410" x="5724525" y="1884363"/>
          <p14:tracePt t="133426" x="5830888" y="1795463"/>
          <p14:tracePt t="133443" x="5830888" y="1751013"/>
          <p14:tracePt t="133460" x="5822950" y="1714500"/>
          <p14:tracePt t="133476" x="5759450" y="1670050"/>
          <p14:tracePt t="133493" x="5688013" y="1633538"/>
          <p14:tracePt t="133510" x="5581650" y="1616075"/>
          <p14:tracePt t="133526" x="5483225" y="1616075"/>
          <p14:tracePt t="133543" x="5357813" y="1616075"/>
          <p14:tracePt t="133560" x="5251450" y="1652588"/>
          <p14:tracePt t="133577" x="5170488" y="1704975"/>
          <p14:tracePt t="133594" x="5143500" y="1741488"/>
          <p14:tracePt t="133610" x="5116513" y="1795463"/>
          <p14:tracePt t="133627" x="5116513" y="1822450"/>
          <p14:tracePt t="133644" x="5143500" y="1866900"/>
          <p14:tracePt t="133660" x="5214938" y="1919288"/>
          <p14:tracePt t="133677" x="5295900" y="1955800"/>
          <p14:tracePt t="133694" x="5394325" y="1965325"/>
          <p14:tracePt t="133710" x="5510213" y="1965325"/>
          <p14:tracePt t="133727" x="5589588" y="1965325"/>
          <p14:tracePt t="133744" x="5661025" y="1901825"/>
          <p14:tracePt t="133761" x="5688013" y="1866900"/>
          <p14:tracePt t="133777" x="5688013" y="1822450"/>
          <p14:tracePt t="133794" x="5680075" y="1758950"/>
          <p14:tracePt t="133811" x="5608638" y="1724025"/>
          <p14:tracePt t="133827" x="5483225" y="1697038"/>
          <p14:tracePt t="133845" x="5348288" y="1679575"/>
          <p14:tracePt t="133861" x="5224463" y="1679575"/>
          <p14:tracePt t="133878" x="5133975" y="1697038"/>
          <p14:tracePt t="133895" x="5062538" y="1751013"/>
          <p14:tracePt t="133911" x="5018088" y="1803400"/>
          <p14:tracePt t="133928" x="5000625" y="1857375"/>
          <p14:tracePt t="133945" x="5000625" y="1901825"/>
          <p14:tracePt t="133961" x="5000625" y="1946275"/>
          <p14:tracePt t="133978" x="5045075" y="1990725"/>
          <p14:tracePt t="133995" x="5143500" y="2036763"/>
          <p14:tracePt t="134011" x="5268913" y="2036763"/>
          <p14:tracePt t="134028" x="5384800" y="2036763"/>
          <p14:tracePt t="134045" x="5500688" y="1990725"/>
          <p14:tracePt t="134062" x="5554663" y="1946275"/>
          <p14:tracePt t="134078" x="5581650" y="1893888"/>
          <p14:tracePt t="134095" x="5589588" y="1857375"/>
          <p14:tracePt t="134112" x="5581650" y="1830388"/>
          <p14:tracePt t="134128" x="5527675" y="1776413"/>
          <p14:tracePt t="134145" x="5465763" y="1741488"/>
          <p14:tracePt t="134161" x="5367338" y="1714500"/>
          <p14:tracePt t="134179" x="5251450" y="1714500"/>
          <p14:tracePt t="134195" x="5214938" y="1714500"/>
          <p14:tracePt t="134212" x="5170488" y="1731963"/>
          <p14:tracePt t="134229" x="5143500" y="1758950"/>
          <p14:tracePt t="134245" x="5133975" y="1812925"/>
          <p14:tracePt t="134262" x="5126038" y="1857375"/>
          <p14:tracePt t="134278" x="5126038" y="1901825"/>
          <p14:tracePt t="134296" x="5160963" y="1946275"/>
          <p14:tracePt t="134312" x="5214938" y="2000250"/>
          <p14:tracePt t="134329" x="5241925" y="2017713"/>
          <p14:tracePt t="134345" x="5330825" y="2027238"/>
          <p14:tracePt t="134363" x="5545138" y="2027238"/>
          <p14:tracePt t="134379" x="5670550" y="1965325"/>
          <p14:tracePt t="134395" x="5732463" y="1919288"/>
          <p14:tracePt t="134412" x="5759450" y="1866900"/>
          <p14:tracePt t="134429" x="5759450" y="1839913"/>
          <p14:tracePt t="134446" x="5759450" y="1812925"/>
          <p14:tracePt t="134463" x="5724525" y="1785938"/>
          <p14:tracePt t="134479" x="5661025" y="1758950"/>
          <p14:tracePt t="134496" x="5581650" y="1758950"/>
          <p14:tracePt t="134513" x="5491163" y="1758950"/>
          <p14:tracePt t="134529" x="5438775" y="1768475"/>
          <p14:tracePt t="134546" x="5411788" y="1776413"/>
          <p14:tracePt t="134563" x="5384800" y="1795463"/>
          <p14:tracePt t="134580" x="5375275" y="1803400"/>
          <p14:tracePt t="134596" x="5375275" y="1839913"/>
          <p14:tracePt t="134613" x="5375275" y="1857375"/>
          <p14:tracePt t="134629" x="5384800" y="1884363"/>
          <p14:tracePt t="134647" x="5411788" y="1901825"/>
          <p14:tracePt t="134663" x="5438775" y="1919288"/>
          <p14:tracePt t="134680" x="5456238" y="1928813"/>
          <p14:tracePt t="134696" x="5465763" y="1928813"/>
          <p14:tracePt t="134730" x="5473700" y="1938338"/>
          <p14:tracePt t="134747" x="5402263" y="2098675"/>
          <p14:tracePt t="134763" x="5295900" y="2357438"/>
          <p14:tracePt t="134780" x="5160963" y="2776538"/>
          <p14:tracePt t="134797" x="5010150" y="3179763"/>
          <p14:tracePt t="134813" x="4956175" y="3438525"/>
          <p14:tracePt t="134830" x="4919663" y="3562350"/>
          <p14:tracePt t="134847" x="4919663" y="3633788"/>
          <p14:tracePt t="134864" x="4919663" y="3705225"/>
          <p14:tracePt t="134880" x="4911725" y="3768725"/>
          <p14:tracePt t="134897" x="4902200" y="3848100"/>
          <p14:tracePt t="134914" x="4867275" y="3938588"/>
          <p14:tracePt t="134931" x="4822825" y="4081463"/>
          <p14:tracePt t="134947" x="4786313" y="4143375"/>
          <p14:tracePt t="134964" x="4786313" y="4187825"/>
          <p14:tracePt t="134980" x="4776788" y="4214813"/>
          <p14:tracePt t="134997" x="4776788" y="4259263"/>
          <p14:tracePt t="135014" x="4759325" y="4276725"/>
          <p14:tracePt t="135031" x="4759325" y="4295775"/>
          <p14:tracePt t="135048" x="4759325" y="4313238"/>
          <p14:tracePt t="135115" x="4759325" y="4286250"/>
          <p14:tracePt t="135123" x="4759325" y="4214813"/>
          <p14:tracePt t="135133" x="4759325" y="4116388"/>
          <p14:tracePt t="135148" x="4759325" y="3946525"/>
          <p14:tracePt t="135164" x="4759325" y="3776663"/>
          <p14:tracePt t="135181" x="4759325" y="3652838"/>
          <p14:tracePt t="135198" x="4759325" y="3581400"/>
          <p14:tracePt t="135215" x="4751388" y="3536950"/>
          <p14:tracePt t="135232" x="4751388" y="3517900"/>
          <p14:tracePt t="135307" x="4751388" y="3527425"/>
          <p14:tracePt t="135316" x="4751388" y="3562350"/>
          <p14:tracePt t="135323" x="4768850" y="3616325"/>
          <p14:tracePt t="135332" x="4803775" y="3697288"/>
          <p14:tracePt t="135348" x="4830763" y="3830638"/>
          <p14:tracePt t="135365" x="4867275" y="3956050"/>
          <p14:tracePt t="135381" x="4875213" y="4081463"/>
          <p14:tracePt t="135399" x="4902200" y="4187825"/>
          <p14:tracePt t="135415" x="4911725" y="4268788"/>
          <p14:tracePt t="135432" x="4919663" y="4322763"/>
          <p14:tracePt t="135449" x="4919663" y="4348163"/>
          <p14:tracePt t="135466" x="4919663" y="4357688"/>
          <p14:tracePt t="135498" x="4919663" y="4367213"/>
          <p14:tracePt t="135532" x="4938713" y="4313238"/>
          <p14:tracePt t="135539" x="4946650" y="4232275"/>
          <p14:tracePt t="135549" x="4946650" y="4143375"/>
          <p14:tracePt t="135565" x="4946650" y="3965575"/>
          <p14:tracePt t="135582" x="4946650" y="3795713"/>
          <p14:tracePt t="135599" x="4946650" y="3660775"/>
          <p14:tracePt t="135615" x="4946650" y="3571875"/>
          <p14:tracePt t="135632" x="4946650" y="3500438"/>
          <p14:tracePt t="135649" x="4946650" y="3490913"/>
          <p14:tracePt t="135707" x="4946650" y="3517900"/>
          <p14:tracePt t="135715" x="4946650" y="3589338"/>
          <p14:tracePt t="135723" x="4946650" y="3679825"/>
          <p14:tracePt t="135733" x="4946650" y="3786188"/>
          <p14:tracePt t="135749" x="4946650" y="3983038"/>
          <p14:tracePt t="135766" x="4946650" y="4197350"/>
          <p14:tracePt t="135783" x="4946650" y="4340225"/>
          <p14:tracePt t="135800" x="4946650" y="4411663"/>
          <p14:tracePt t="135816" x="4946650" y="4446588"/>
          <p14:tracePt t="135833" x="4946650" y="4483100"/>
          <p14:tracePt t="135891" x="4946650" y="4446588"/>
          <p14:tracePt t="135900" x="4956175" y="4375150"/>
          <p14:tracePt t="135907" x="4956175" y="4313238"/>
          <p14:tracePt t="135916" x="4956175" y="4224338"/>
          <p14:tracePt t="135934" x="4956175" y="4098925"/>
          <p14:tracePt t="135950" x="4956175" y="3956050"/>
          <p14:tracePt t="135967" x="4956175" y="3822700"/>
          <p14:tracePt t="135984" x="4956175" y="3741738"/>
          <p14:tracePt t="136000" x="4956175" y="3732213"/>
          <p14:tracePt t="136017" x="4956175" y="3724275"/>
          <p14:tracePt t="136033" x="4946650" y="3724275"/>
          <p14:tracePt t="136115" x="4946650" y="3786188"/>
          <p14:tracePt t="136123" x="4946650" y="3857625"/>
          <p14:tracePt t="136134" x="4946650" y="3946525"/>
          <p14:tracePt t="136151" x="4965700" y="4179888"/>
          <p14:tracePt t="136167" x="4965700" y="4330700"/>
          <p14:tracePt t="136184" x="4965700" y="4429125"/>
          <p14:tracePt t="136200" x="4965700" y="4473575"/>
          <p14:tracePt t="136217" x="4965700" y="4491038"/>
          <p14:tracePt t="136412" x="4973638" y="4500563"/>
          <p14:tracePt t="136420" x="4991100" y="4500563"/>
          <p14:tracePt t="136427" x="5018088" y="4500563"/>
          <p14:tracePt t="136436" x="5062538" y="4500563"/>
          <p14:tracePt t="136452" x="5313363" y="4500563"/>
          <p14:tracePt t="136468" x="5768975" y="4483100"/>
          <p14:tracePt t="136485" x="6072188" y="4367213"/>
          <p14:tracePt t="136502" x="6330950" y="4179888"/>
          <p14:tracePt t="136518" x="6473825" y="4017963"/>
          <p14:tracePt t="136535" x="6510338" y="3938588"/>
          <p14:tracePt t="136551" x="6510338" y="3911600"/>
          <p14:tracePt t="136568" x="6510338" y="3902075"/>
          <p14:tracePt t="136602" x="6500813" y="3894138"/>
          <p14:tracePt t="136618" x="6483350" y="3894138"/>
          <p14:tracePt t="136636" x="6456363" y="3875088"/>
          <p14:tracePt t="136652" x="6438900" y="3875088"/>
          <p14:tracePt t="136668" x="6384925" y="3875088"/>
          <p14:tracePt t="136686" x="6357938" y="3875088"/>
          <p14:tracePt t="136702" x="6330950" y="3875088"/>
          <p14:tracePt t="136719" x="6313488" y="3875088"/>
          <p14:tracePt t="136736" x="6296025" y="3875088"/>
          <p14:tracePt t="136752" x="6269038" y="3875088"/>
          <p14:tracePt t="136769" x="6242050" y="3875088"/>
          <p14:tracePt t="136785" x="6205538" y="3875088"/>
          <p14:tracePt t="136802" x="6170613" y="3875088"/>
          <p14:tracePt t="136819" x="6108700" y="3875088"/>
          <p14:tracePt t="136836" x="6054725" y="3875088"/>
          <p14:tracePt t="136852" x="6018213" y="3867150"/>
          <p14:tracePt t="136869" x="5991225" y="3857625"/>
          <p14:tracePt t="136886" x="5973763" y="3848100"/>
          <p14:tracePt t="136903" x="5946775" y="3830638"/>
          <p14:tracePt t="136919" x="5919788" y="3813175"/>
          <p14:tracePt t="136936" x="5911850" y="3803650"/>
          <p14:tracePt t="136953" x="5894388" y="3803650"/>
          <p14:tracePt t="136970" x="5884863" y="3795713"/>
          <p14:tracePt t="136986" x="5875338" y="3795713"/>
          <p14:tracePt t="137019" x="5867400" y="3795713"/>
          <p14:tracePt t="137044" x="5857875" y="3786188"/>
          <p14:tracePt t="137181" x="5857875" y="3795713"/>
          <p14:tracePt t="137188" x="5857875" y="3803650"/>
          <p14:tracePt t="137196" x="5857875" y="3813175"/>
          <p14:tracePt t="137205" x="5857875" y="3830638"/>
          <p14:tracePt t="137220" x="5857875" y="3857625"/>
          <p14:tracePt t="137253" x="5848350" y="3867150"/>
          <p14:tracePt t="137396" x="5848350" y="3840163"/>
          <p14:tracePt t="137404" x="5848350" y="3822700"/>
          <p14:tracePt t="137412" x="5848350" y="3795713"/>
          <p14:tracePt t="137421" x="5848350" y="3768725"/>
          <p14:tracePt t="137438" x="5848350" y="3732213"/>
          <p14:tracePt t="137455" x="5848350" y="3705225"/>
          <p14:tracePt t="137471" x="5848350" y="3679825"/>
          <p14:tracePt t="137488" x="5848350" y="3670300"/>
          <p14:tracePt t="137504" x="5848350" y="3652838"/>
          <p14:tracePt t="137521" x="5840413" y="3643313"/>
          <p14:tracePt t="137733" x="5840413" y="3625850"/>
          <p14:tracePt t="137780" x="5840413" y="3616325"/>
          <p14:tracePt t="137820" x="5848350" y="3616325"/>
          <p14:tracePt t="137828" x="5857875" y="3616325"/>
          <p14:tracePt t="138796" x="5867400" y="3625850"/>
          <p14:tracePt t="138804" x="5884863" y="3643313"/>
          <p14:tracePt t="138812" x="5902325" y="3679825"/>
          <p14:tracePt t="138825" x="5902325" y="3697288"/>
          <p14:tracePt t="138842" x="5929313" y="3768725"/>
          <p14:tracePt t="138858" x="5938838" y="3813175"/>
          <p14:tracePt t="138875" x="5938838" y="3857625"/>
          <p14:tracePt t="138891" x="5938838" y="3902075"/>
          <p14:tracePt t="138908" x="5938838" y="3956050"/>
          <p14:tracePt t="138925" x="5938838" y="3973513"/>
          <p14:tracePt t="138942" x="5938838" y="3990975"/>
          <p14:tracePt t="138958" x="5938838" y="4010025"/>
          <p14:tracePt t="138975" x="5938838" y="4037013"/>
          <p14:tracePt t="138992" x="5938838" y="4062413"/>
          <p14:tracePt t="139009" x="5938838" y="4089400"/>
          <p14:tracePt t="139025" x="5938838" y="4125913"/>
          <p14:tracePt t="139042" x="5938838" y="4152900"/>
          <p14:tracePt t="139059" x="5938838" y="4187825"/>
          <p14:tracePt t="139075" x="5938838" y="4232275"/>
          <p14:tracePt t="139093" x="5938838" y="4286250"/>
          <p14:tracePt t="139109" x="5938838" y="4330700"/>
          <p14:tracePt t="139125" x="5929313" y="4348163"/>
          <p14:tracePt t="139143" x="5919788" y="4357688"/>
          <p14:tracePt t="139159" x="5919788" y="4375150"/>
          <p14:tracePt t="139176" x="5911850" y="4384675"/>
          <p14:tracePt t="139193" x="5902325" y="4402138"/>
          <p14:tracePt t="139209" x="5894388" y="4429125"/>
          <p14:tracePt t="139226" x="5884863" y="4446588"/>
          <p14:tracePt t="139243" x="5875338" y="4446588"/>
          <p14:tracePt t="139259" x="5875338" y="4456113"/>
          <p14:tracePt t="139293" x="5857875" y="4456113"/>
          <p14:tracePt t="139309" x="5840413" y="4456113"/>
          <p14:tracePt t="139326" x="5830888" y="4402138"/>
          <p14:tracePt t="139343" x="5822950" y="4295775"/>
          <p14:tracePt t="139359" x="5795963" y="4125913"/>
          <p14:tracePt t="139376" x="5795963" y="3956050"/>
          <p14:tracePt t="139393" x="5813425" y="3751263"/>
          <p14:tracePt t="139409" x="5830888" y="3554413"/>
          <p14:tracePt t="139426" x="5867400" y="3455988"/>
          <p14:tracePt t="139443" x="5867400" y="3419475"/>
          <p14:tracePt t="139460" x="5867400" y="3411538"/>
          <p14:tracePt t="139597" x="5875338" y="3411538"/>
          <p14:tracePt t="139605" x="5875338" y="3419475"/>
          <p14:tracePt t="139621" x="5875338" y="3429000"/>
          <p14:tracePt t="139637" x="5875338" y="3446463"/>
          <p14:tracePt t="139646" x="5875338" y="3455988"/>
          <p14:tracePt t="139661" x="5884863" y="3482975"/>
          <p14:tracePt t="139677" x="5894388" y="3517900"/>
          <p14:tracePt t="139694" x="5894388" y="3571875"/>
          <p14:tracePt t="139711" x="5911850" y="3625850"/>
          <p14:tracePt t="139727" x="5911850" y="3687763"/>
          <p14:tracePt t="139744" x="5919788" y="3768725"/>
          <p14:tracePt t="139761" x="5929313" y="3813175"/>
          <p14:tracePt t="139777" x="5929313" y="3848100"/>
          <p14:tracePt t="139794" x="5929313" y="3884613"/>
          <p14:tracePt t="139811" x="5929313" y="3929063"/>
          <p14:tracePt t="139828" x="5929313" y="3983038"/>
          <p14:tracePt t="139845" x="5929313" y="4054475"/>
          <p14:tracePt t="139861" x="5929313" y="4089400"/>
          <p14:tracePt t="139878" x="5929313" y="4116388"/>
          <p14:tracePt t="139894" x="5929313" y="4125913"/>
          <p14:tracePt t="139911" x="5929313" y="4143375"/>
          <p14:tracePt t="139927" x="5929313" y="4160838"/>
          <p14:tracePt t="139945" x="5929313" y="4179888"/>
          <p14:tracePt t="139961" x="5929313" y="4205288"/>
          <p14:tracePt t="139978" x="5929313" y="4224338"/>
          <p14:tracePt t="139994" x="5929313" y="4251325"/>
          <p14:tracePt t="140011" x="5929313" y="4259263"/>
          <p14:tracePt t="140028" x="5929313" y="4276725"/>
          <p14:tracePt t="140045" x="5919788" y="4303713"/>
          <p14:tracePt t="140061" x="5919788" y="4330700"/>
          <p14:tracePt t="140078" x="5902325" y="4357688"/>
          <p14:tracePt t="140095" x="5894388" y="4384675"/>
          <p14:tracePt t="140112" x="5894388" y="4402138"/>
          <p14:tracePt t="140149" x="5894388" y="4419600"/>
          <p14:tracePt t="140162" x="5884863" y="4419600"/>
          <p14:tracePt t="140285" x="5884863" y="4429125"/>
          <p14:tracePt t="140301" x="5875338" y="4429125"/>
          <p14:tracePt t="140365" x="5867400" y="4429125"/>
          <p14:tracePt t="141061" x="5857875" y="4429125"/>
          <p14:tracePt t="141069" x="5848350" y="4429125"/>
          <p14:tracePt t="141085" x="5840413" y="4429125"/>
          <p14:tracePt t="141101" x="5822950" y="4429125"/>
          <p14:tracePt t="141117" x="5822950" y="4419600"/>
          <p14:tracePt t="141131" x="5822950" y="4411663"/>
          <p14:tracePt t="141147" x="5822950" y="4375150"/>
          <p14:tracePt t="141164" x="5822950" y="4330700"/>
          <p14:tracePt t="141181" x="5822950" y="4160838"/>
          <p14:tracePt t="141198" x="5822950" y="4044950"/>
          <p14:tracePt t="141214" x="5822950" y="3973513"/>
          <p14:tracePt t="141231" x="5822950" y="3902075"/>
          <p14:tracePt t="141248" x="5822950" y="3848100"/>
          <p14:tracePt t="141265" x="5822950" y="3795713"/>
          <p14:tracePt t="141281" x="5813425" y="3786188"/>
          <p14:tracePt t="141298" x="5813425" y="3768725"/>
          <p14:tracePt t="141332" x="5803900" y="3759200"/>
          <p14:tracePt t="141348" x="5803900" y="3741738"/>
          <p14:tracePt t="141365" x="5803900" y="3705225"/>
          <p14:tracePt t="141382" x="5803900" y="3697288"/>
          <p14:tracePt t="141669" x="5795963" y="3679825"/>
          <p14:tracePt t="141757" x="5795963" y="3705225"/>
          <p14:tracePt t="141766" x="5795963" y="3741738"/>
          <p14:tracePt t="141773" x="5795963" y="3768725"/>
          <p14:tracePt t="141783" x="5795963" y="3786188"/>
          <p14:tracePt t="141799" x="5786438" y="3848100"/>
          <p14:tracePt t="141816" x="5776913" y="3911600"/>
          <p14:tracePt t="141833" x="5759450" y="3990975"/>
          <p14:tracePt t="141849" x="5759450" y="4037013"/>
          <p14:tracePt t="141866" x="5759450" y="4071938"/>
          <p14:tracePt t="141883" x="5759450" y="4116388"/>
          <p14:tracePt t="141899" x="5759450" y="4143375"/>
          <p14:tracePt t="141916" x="5759450" y="4160838"/>
          <p14:tracePt t="141933" x="5759450" y="4179888"/>
          <p14:tracePt t="141950" x="5759450" y="4197350"/>
          <p14:tracePt t="141966" x="5759450" y="4205288"/>
          <p14:tracePt t="141983" x="5759450" y="4214813"/>
          <p14:tracePt t="142000" x="5759450" y="4232275"/>
          <p14:tracePt t="142017" x="5759450" y="4251325"/>
          <p14:tracePt t="142033" x="5759450" y="4286250"/>
          <p14:tracePt t="142050" x="5759450" y="4303713"/>
          <p14:tracePt t="142067" x="5759450" y="4322763"/>
          <p14:tracePt t="142084" x="5759450" y="4330700"/>
          <p14:tracePt t="142100" x="5759450" y="4340225"/>
          <p14:tracePt t="142117" x="5759450" y="4357688"/>
          <p14:tracePt t="142134" x="5759450" y="4394200"/>
          <p14:tracePt t="142150" x="5759450" y="4419600"/>
          <p14:tracePt t="142167" x="5759450" y="4429125"/>
          <p14:tracePt t="142184" x="5759450" y="4446588"/>
          <p14:tracePt t="142200" x="5751513" y="4456113"/>
          <p14:tracePt t="142217" x="5751513" y="4483100"/>
          <p14:tracePt t="142234" x="5751513" y="4500563"/>
          <p14:tracePt t="142251" x="5751513" y="4510088"/>
          <p14:tracePt t="142284" x="5751513" y="4518025"/>
          <p14:tracePt t="142301" x="5741988" y="4527550"/>
          <p14:tracePt t="142342" x="5741988" y="4537075"/>
          <p14:tracePt t="142486" x="5741988" y="4545013"/>
          <p14:tracePt t="142558" x="5741988" y="4554538"/>
          <p14:tracePt t="142702" x="5759450" y="4554538"/>
          <p14:tracePt t="142718" x="5759450" y="4545013"/>
          <p14:tracePt t="142726" x="5768975" y="4527550"/>
          <p14:tracePt t="142742" x="5776913" y="4500563"/>
          <p14:tracePt t="142752" x="5786438" y="4500563"/>
          <p14:tracePt t="142769" x="5786438" y="4483100"/>
          <p14:tracePt t="142785" x="5795963" y="4473575"/>
          <p14:tracePt t="142802" x="5803900" y="4446588"/>
          <p14:tracePt t="142818" x="5803900" y="4438650"/>
          <p14:tracePt t="142835" x="5813425" y="4438650"/>
          <p14:tracePt t="142852" x="5813425" y="4429125"/>
          <p14:tracePt t="142886" x="5813425" y="4419600"/>
          <p14:tracePt t="142903" x="5822950" y="4419600"/>
          <p14:tracePt t="146047" x="5822950" y="4429125"/>
          <p14:tracePt t="146087" x="5813425" y="4446588"/>
          <p14:tracePt t="146103" x="5795963" y="4446588"/>
          <p14:tracePt t="146111" x="5786438" y="4446588"/>
          <p14:tracePt t="146127" x="5776913" y="4446588"/>
          <p14:tracePt t="146151" x="5768975" y="4446588"/>
          <p14:tracePt t="146159" x="5759450" y="4446588"/>
          <p14:tracePt t="146167" x="5751513" y="4446588"/>
          <p14:tracePt t="146183" x="5732463" y="4446588"/>
          <p14:tracePt t="146199" x="5732463" y="4429125"/>
          <p14:tracePt t="146211" x="5724525" y="4411663"/>
          <p14:tracePt t="146228" x="5724525" y="4384675"/>
          <p14:tracePt t="146245" x="5724525" y="4367213"/>
          <p14:tracePt t="146262" x="5732463" y="4340225"/>
          <p14:tracePt t="146279" x="5759450" y="4322763"/>
          <p14:tracePt t="146297" x="5795963" y="4322763"/>
          <p14:tracePt t="146312" x="5848350" y="4322763"/>
          <p14:tracePt t="146329" x="5894388" y="4322763"/>
          <p14:tracePt t="146345" x="5919788" y="4322763"/>
          <p14:tracePt t="146362" x="5946775" y="4322763"/>
          <p14:tracePt t="146379" x="5956300" y="4330700"/>
          <p14:tracePt t="146395" x="5973763" y="4340225"/>
          <p14:tracePt t="146412" x="5973763" y="4367213"/>
          <p14:tracePt t="146429" x="5973763" y="4384675"/>
          <p14:tracePt t="146431" x="5973763" y="4402138"/>
          <p14:tracePt t="146445" x="5973763" y="4419600"/>
          <p14:tracePt t="146462" x="5956300" y="4438650"/>
          <p14:tracePt t="146479" x="5919788" y="4456113"/>
          <p14:tracePt t="146496" x="5894388" y="4473575"/>
          <p14:tracePt t="146513" x="5884863" y="4473575"/>
          <p14:tracePt t="146529" x="5875338" y="4473575"/>
          <p14:tracePt t="146546" x="5857875" y="4473575"/>
          <p14:tracePt t="146563" x="5840413" y="4473575"/>
          <p14:tracePt t="146580" x="5813425" y="4465638"/>
          <p14:tracePt t="146597" x="5786438" y="4438650"/>
          <p14:tracePt t="146613" x="5768975" y="4411663"/>
          <p14:tracePt t="146629" x="5768975" y="4394200"/>
          <p14:tracePt t="146646" x="5759450" y="4384675"/>
          <p14:tracePt t="146664" x="5759450" y="4375150"/>
          <p14:tracePt t="146680" x="5759450" y="4367213"/>
          <p14:tracePt t="146696" x="5768975" y="4348163"/>
          <p14:tracePt t="146713" x="5786438" y="4340225"/>
          <p14:tracePt t="146729" x="5830888" y="4330700"/>
          <p14:tracePt t="146746" x="5848350" y="4330700"/>
          <p14:tracePt t="146763" x="5867400" y="4330700"/>
          <p14:tracePt t="146780" x="5902325" y="4348163"/>
          <p14:tracePt t="146797" x="5919788" y="4367213"/>
          <p14:tracePt t="146813" x="5929313" y="4394200"/>
          <p14:tracePt t="146830" x="5938838" y="4419600"/>
          <p14:tracePt t="146847" x="5938838" y="4446588"/>
          <p14:tracePt t="146863" x="5938838" y="4465638"/>
          <p14:tracePt t="146880" x="5919788" y="4483100"/>
          <p14:tracePt t="146897" x="5902325" y="4491038"/>
          <p14:tracePt t="146914" x="5884863" y="4500563"/>
          <p14:tracePt t="146930" x="5867400" y="4500563"/>
          <p14:tracePt t="146948" x="5848350" y="4500563"/>
          <p14:tracePt t="146964" x="5830888" y="4500563"/>
          <p14:tracePt t="146980" x="5822950" y="4500563"/>
          <p14:tracePt t="146997" x="5803900" y="4500563"/>
          <p14:tracePt t="147014" x="5795963" y="4500563"/>
          <p14:tracePt t="147030" x="5786438" y="4500563"/>
          <p14:tracePt t="147064" x="5786438" y="4491038"/>
          <p14:tracePt t="147087" x="5786438" y="4483100"/>
          <p14:tracePt t="147119" x="5786438" y="4473575"/>
          <p14:tracePt t="147127" x="5803900" y="4465638"/>
          <p14:tracePt t="147143" x="5822950" y="4465638"/>
          <p14:tracePt t="147151" x="5830888" y="4456113"/>
          <p14:tracePt t="147164" x="5840413" y="4446588"/>
          <p14:tracePt t="147181" x="5848350" y="4446588"/>
          <p14:tracePt t="147198" x="5857875" y="4446588"/>
          <p14:tracePt t="147214" x="5867400" y="4446588"/>
          <p14:tracePt t="147231" x="5875338" y="4446588"/>
          <p14:tracePt t="147248" x="5884863" y="4446588"/>
          <p14:tracePt t="147264" x="5884863" y="4456113"/>
          <p14:tracePt t="147282" x="5884863" y="4465638"/>
          <p14:tracePt t="147298" x="5884863" y="4473575"/>
          <p14:tracePt t="147319" x="5884863" y="4491038"/>
          <p14:tracePt t="147335" x="5875338" y="4491038"/>
          <p14:tracePt t="147359" x="5867400" y="4491038"/>
          <p14:tracePt t="147367" x="5848350" y="4491038"/>
          <p14:tracePt t="147384" x="5830888" y="4491038"/>
          <p14:tracePt t="147400" x="5822950" y="4491038"/>
          <p14:tracePt t="147415" x="5803900" y="4491038"/>
          <p14:tracePt t="147432" x="5786438" y="4473575"/>
          <p14:tracePt t="147448" x="5768975" y="4456113"/>
          <p14:tracePt t="147465" x="5768975" y="4446588"/>
          <p14:tracePt t="147482" x="5768975" y="4438650"/>
          <p14:tracePt t="147498" x="5768975" y="4429125"/>
          <p14:tracePt t="147528" x="5768975" y="4411663"/>
          <p14:tracePt t="147543" x="5776913" y="4411663"/>
          <p14:tracePt t="147552" x="5786438" y="4411663"/>
          <p14:tracePt t="147568" x="5803900" y="4411663"/>
          <p14:tracePt t="147582" x="5813425" y="4411663"/>
          <p14:tracePt t="147599" x="5822950" y="4411663"/>
          <p14:tracePt t="147616" x="5840413" y="4411663"/>
          <p14:tracePt t="147697" x="5848350" y="4411663"/>
          <p14:tracePt t="147704" x="5857875" y="4411663"/>
          <p14:tracePt t="147736" x="5857875" y="4419600"/>
          <p14:tracePt t="147760" x="5857875" y="4429125"/>
          <p14:tracePt t="148048" x="5857875" y="4438650"/>
          <p14:tracePt t="148080" x="5857875" y="4446588"/>
          <p14:tracePt t="148088" x="5857875" y="4456113"/>
          <p14:tracePt t="148100" x="5857875" y="4465638"/>
          <p14:tracePt t="149648" x="5857875" y="4473575"/>
          <p14:tracePt t="149672" x="5857875" y="4483100"/>
          <p14:tracePt t="149680" x="5857875" y="4491038"/>
          <p14:tracePt t="149696" x="5867400" y="4491038"/>
          <p14:tracePt t="149705" x="5884863" y="4491038"/>
          <p14:tracePt t="149721" x="5902325" y="4491038"/>
          <p14:tracePt t="149738" x="5938838" y="4491038"/>
          <p14:tracePt t="149755" x="5991225" y="4491038"/>
          <p14:tracePt t="149771" x="6081713" y="4491038"/>
          <p14:tracePt t="149788" x="6269038" y="4491038"/>
          <p14:tracePt t="149805" x="6527800" y="4491038"/>
          <p14:tracePt t="149821" x="6777038" y="4518025"/>
          <p14:tracePt t="149838" x="7010400" y="4545013"/>
          <p14:tracePt t="149855" x="7153275" y="4545013"/>
          <p14:tracePt t="149871" x="7224713" y="4545013"/>
          <p14:tracePt t="149888" x="7251700" y="4545013"/>
          <p14:tracePt t="149905" x="7277100" y="4545013"/>
          <p14:tracePt t="149922" x="7286625" y="4518025"/>
          <p14:tracePt t="149939" x="7286625" y="4483100"/>
          <p14:tracePt t="149955" x="7296150" y="4446588"/>
          <p14:tracePt t="149972" x="7296150" y="4384675"/>
          <p14:tracePt t="149989" x="7296150" y="4330700"/>
          <p14:tracePt t="150006" x="7296150" y="4276725"/>
          <p14:tracePt t="150022" x="7296150" y="4197350"/>
          <p14:tracePt t="150039" x="7296150" y="4098925"/>
          <p14:tracePt t="150057" x="7313613" y="3956050"/>
          <p14:tracePt t="150072" x="7313613" y="3857625"/>
          <p14:tracePt t="150089" x="7304088" y="3776663"/>
          <p14:tracePt t="150106" x="7277100" y="3724275"/>
          <p14:tracePt t="150122" x="7242175" y="3679825"/>
          <p14:tracePt t="150139" x="7205663" y="3643313"/>
          <p14:tracePt t="150156" x="7180263" y="3616325"/>
          <p14:tracePt t="150172" x="7134225" y="3598863"/>
          <p14:tracePt t="150189" x="7089775" y="3581400"/>
          <p14:tracePt t="150206" x="7054850" y="3581400"/>
          <p14:tracePt t="150222" x="7000875" y="3554413"/>
          <p14:tracePt t="150240" x="6946900" y="3554413"/>
          <p14:tracePt t="150256" x="6875463" y="3554413"/>
          <p14:tracePt t="150273" x="6823075" y="3554413"/>
          <p14:tracePt t="150290" x="6786563" y="3554413"/>
          <p14:tracePt t="150306" x="6742113" y="3554413"/>
          <p14:tracePt t="150323" x="6724650" y="3554413"/>
          <p14:tracePt t="150340" x="6697663" y="3554413"/>
          <p14:tracePt t="150356" x="6680200" y="3554413"/>
          <p14:tracePt t="150373" x="6661150" y="3562350"/>
          <p14:tracePt t="150390" x="6653213" y="3571875"/>
          <p14:tracePt t="150406" x="6634163" y="3598863"/>
          <p14:tracePt t="150423" x="6626225" y="3643313"/>
          <p14:tracePt t="150440" x="6616700" y="3687763"/>
          <p14:tracePt t="150442" x="6616700" y="3705225"/>
          <p14:tracePt t="150457" x="6616700" y="3741738"/>
          <p14:tracePt t="150473" x="6599238" y="3786188"/>
          <p14:tracePt t="150491" x="6599238" y="3813175"/>
          <p14:tracePt t="150507" x="6599238" y="3857625"/>
          <p14:tracePt t="150523" x="6599238" y="3919538"/>
          <p14:tracePt t="150540" x="6599238" y="3956050"/>
          <p14:tracePt t="150557" x="6599238" y="4000500"/>
          <p14:tracePt t="150573" x="6608763" y="4037013"/>
          <p14:tracePt t="150591" x="6634163" y="4062413"/>
          <p14:tracePt t="150607" x="6661150" y="4116388"/>
          <p14:tracePt t="150624" x="6680200" y="4133850"/>
          <p14:tracePt t="150641" x="6715125" y="4187825"/>
          <p14:tracePt t="150658" x="6742113" y="4205288"/>
          <p14:tracePt t="150674" x="6777038" y="4224338"/>
          <p14:tracePt t="150690" x="6804025" y="4251325"/>
          <p14:tracePt t="150707" x="6840538" y="4268788"/>
          <p14:tracePt t="150724" x="6867525" y="4276725"/>
          <p14:tracePt t="150741" x="6902450" y="4295775"/>
          <p14:tracePt t="150758" x="6938963" y="4303713"/>
          <p14:tracePt t="150774" x="6983413" y="4303713"/>
          <p14:tracePt t="150791" x="7045325" y="4303713"/>
          <p14:tracePt t="150808" x="7108825" y="4303713"/>
          <p14:tracePt t="150824" x="7188200" y="4303713"/>
          <p14:tracePt t="150841" x="7232650" y="4303713"/>
          <p14:tracePt t="150859" x="7277100" y="4303713"/>
          <p14:tracePt t="150874" x="7323138" y="4286250"/>
          <p14:tracePt t="150891" x="7367588" y="4259263"/>
          <p14:tracePt t="150909" x="7394575" y="4232275"/>
          <p14:tracePt t="150924" x="7412038" y="4197350"/>
          <p14:tracePt t="150941" x="7412038" y="4160838"/>
          <p14:tracePt t="150958" x="7412038" y="4133850"/>
          <p14:tracePt t="150975" x="7402513" y="4108450"/>
          <p14:tracePt t="150991" x="7375525" y="4108450"/>
          <p14:tracePt t="151008" x="7340600" y="4098925"/>
          <p14:tracePt t="151025" x="7269163" y="4081463"/>
          <p14:tracePt t="151041" x="7224713" y="4081463"/>
          <p14:tracePt t="151059" x="7188200" y="4081463"/>
          <p14:tracePt t="151075" x="7161213" y="4081463"/>
          <p14:tracePt t="151092" x="7116763" y="4081463"/>
          <p14:tracePt t="151108" x="7099300" y="4081463"/>
          <p14:tracePt t="151125" x="7072313" y="4089400"/>
          <p14:tracePt t="151142" x="7037388" y="4125913"/>
          <p14:tracePt t="151159" x="7010400" y="4160838"/>
          <p14:tracePt t="151175" x="6956425" y="4224338"/>
          <p14:tracePt t="151192" x="6938963" y="4295775"/>
          <p14:tracePt t="151209" x="6919913" y="4340225"/>
          <p14:tracePt t="151226" x="6911975" y="4367213"/>
          <p14:tracePt t="151242" x="6902450" y="4384675"/>
          <p14:tracePt t="151259" x="6894513" y="4411663"/>
          <p14:tracePt t="151276" x="6867525" y="4446588"/>
          <p14:tracePt t="151292" x="6840538" y="4456113"/>
          <p14:tracePt t="151309" x="6813550" y="4483100"/>
          <p14:tracePt t="151325" x="6804025" y="4483100"/>
          <p14:tracePt t="151344" x="6786563" y="4483100"/>
          <p14:tracePt t="151359" x="6759575" y="4483100"/>
          <p14:tracePt t="151376" x="6715125" y="4500563"/>
          <p14:tracePt t="151393" x="6616700" y="4518025"/>
          <p14:tracePt t="151409" x="6581775" y="4518025"/>
          <p14:tracePt t="151426" x="6554788" y="4518025"/>
          <p14:tracePt t="151442" x="6527800" y="4518025"/>
          <p14:tracePt t="151460" x="6510338" y="4518025"/>
          <p14:tracePt t="151477" x="6483350" y="4518025"/>
          <p14:tracePt t="151493" x="6456363" y="4500563"/>
          <p14:tracePt t="151510" x="6438900" y="4500563"/>
          <p14:tracePt t="151526" x="6419850" y="4491038"/>
          <p14:tracePt t="151543" x="6411913" y="4491038"/>
          <p14:tracePt t="151560" x="6402388" y="4491038"/>
          <p14:tracePt t="151576" x="6384925" y="4491038"/>
          <p14:tracePt t="151633" x="6384925" y="4483100"/>
          <p14:tracePt t="151649" x="6402388" y="4483100"/>
          <p14:tracePt t="151673" x="6411913" y="4483100"/>
          <p14:tracePt t="151697" x="6419850" y="4483100"/>
          <p14:tracePt t="151705" x="6429375" y="4483100"/>
          <p14:tracePt t="151721" x="6438900" y="4483100"/>
          <p14:tracePt t="151729" x="6446838" y="4473575"/>
          <p14:tracePt t="151746" x="6465888" y="4465638"/>
          <p14:tracePt t="151761" x="6500813" y="4402138"/>
          <p14:tracePt t="151777" x="6527800" y="4340225"/>
          <p14:tracePt t="151794" x="6562725" y="4295775"/>
          <p14:tracePt t="151811" x="6581775" y="4276725"/>
          <p14:tracePt t="151827" x="6589713" y="4268788"/>
          <p14:tracePt t="151860" x="6599238" y="4268788"/>
          <p14:tracePt t="151977" x="6616700" y="4268788"/>
          <p14:tracePt t="151985" x="6626225" y="4251325"/>
          <p14:tracePt t="151994" x="6634163" y="4251325"/>
          <p14:tracePt t="152011" x="6653213" y="4232275"/>
          <p14:tracePt t="152027" x="6670675" y="4232275"/>
          <p14:tracePt t="152045" x="6688138" y="4214813"/>
          <p14:tracePt t="152061" x="6715125" y="4214813"/>
          <p14:tracePt t="152078" x="6732588" y="4214813"/>
          <p14:tracePt t="152095" x="6742113" y="4214813"/>
          <p14:tracePt t="152249" x="6732588" y="4214813"/>
          <p14:tracePt t="152257" x="6715125" y="4214813"/>
          <p14:tracePt t="152265" x="6705600" y="4214813"/>
          <p14:tracePt t="152278" x="6688138" y="4214813"/>
          <p14:tracePt t="152296" x="6661150" y="4214813"/>
          <p14:tracePt t="152312" x="6653213" y="4214813"/>
          <p14:tracePt t="152328" x="6634163" y="4214813"/>
          <p14:tracePt t="152346" x="6608763" y="4205288"/>
          <p14:tracePt t="152362" x="6599238" y="4205288"/>
          <p14:tracePt t="152379" x="6581775" y="4205288"/>
          <p14:tracePt t="152395" x="6562725" y="4205288"/>
          <p14:tracePt t="152413" x="6545263" y="4205288"/>
          <p14:tracePt t="152429" x="6518275" y="4205288"/>
          <p14:tracePt t="152446" x="6500813" y="4205288"/>
          <p14:tracePt t="152462" x="6483350" y="4205288"/>
          <p14:tracePt t="152479" x="6465888" y="4205288"/>
          <p14:tracePt t="152495" x="6456363" y="4205288"/>
          <p14:tracePt t="152513" x="6438900" y="4205288"/>
          <p14:tracePt t="152529" x="6429375" y="4205288"/>
          <p14:tracePt t="152546" x="6411913" y="4205288"/>
          <p14:tracePt t="152563" x="6384925" y="4214813"/>
          <p14:tracePt t="152579" x="6367463" y="4241800"/>
          <p14:tracePt t="152596" x="6348413" y="4268788"/>
          <p14:tracePt t="152613" x="6340475" y="4276725"/>
          <p14:tracePt t="152762" x="6348413" y="4286250"/>
          <p14:tracePt t="152769" x="6375400" y="4286250"/>
          <p14:tracePt t="152779" x="6394450" y="4286250"/>
          <p14:tracePt t="152797" x="6438900" y="4268788"/>
          <p14:tracePt t="152813" x="6483350" y="4259263"/>
          <p14:tracePt t="152830" x="6500813" y="4259263"/>
          <p14:tracePt t="152847" x="6510338" y="4259263"/>
          <p14:tracePt t="152863" x="6527800" y="4241800"/>
          <p14:tracePt t="152985" x="6518275" y="4241800"/>
          <p14:tracePt t="153001" x="6510338" y="4241800"/>
          <p14:tracePt t="153009" x="6491288" y="4241800"/>
          <p14:tracePt t="153025" x="6483350" y="4241800"/>
          <p14:tracePt t="153050" x="6465888" y="4241800"/>
          <p14:tracePt t="153313" x="6456363" y="4241800"/>
          <p14:tracePt t="153321" x="6429375" y="4241800"/>
          <p14:tracePt t="153331" x="6411913" y="4241800"/>
          <p14:tracePt t="153348" x="6357938" y="4251325"/>
          <p14:tracePt t="153364" x="6242050" y="4251325"/>
          <p14:tracePt t="153381" x="6027738" y="4251325"/>
          <p14:tracePt t="153398" x="5776913" y="4251325"/>
          <p14:tracePt t="153415" x="5491163" y="4251325"/>
          <p14:tracePt t="153431" x="5143500" y="4251325"/>
          <p14:tracePt t="153448" x="4902200" y="4251325"/>
          <p14:tracePt t="153451" x="4795838" y="4251325"/>
          <p14:tracePt t="153465" x="4705350" y="4251325"/>
          <p14:tracePt t="153482" x="4589463" y="4251325"/>
          <p14:tracePt t="153499" x="4554538" y="4251325"/>
          <p14:tracePt t="153515" x="4537075" y="4251325"/>
          <p14:tracePt t="153532" x="4527550" y="4251325"/>
          <p14:tracePt t="153549" x="4510088" y="4251325"/>
          <p14:tracePt t="153565" x="4483100" y="4251325"/>
          <p14:tracePt t="153581" x="4429125" y="4251325"/>
          <p14:tracePt t="153598" x="4357688" y="4251325"/>
          <p14:tracePt t="153615" x="4276725" y="4251325"/>
          <p14:tracePt t="153632" x="4205288" y="4251325"/>
          <p14:tracePt t="153650" x="4010025" y="4251325"/>
          <p14:tracePt t="153666" x="3803650" y="4251325"/>
          <p14:tracePt t="153682" x="3625850" y="4251325"/>
          <p14:tracePt t="153699" x="3562350" y="4251325"/>
          <p14:tracePt t="153715" x="3554413" y="4251325"/>
          <p14:tracePt t="154594" x="3562350" y="4251325"/>
          <p14:tracePt t="154602" x="3581400" y="4251325"/>
          <p14:tracePt t="154610" x="3589338" y="4251325"/>
          <p14:tracePt t="154619" x="3616325" y="4251325"/>
          <p14:tracePt t="154635" x="3687763" y="4251325"/>
          <p14:tracePt t="154652" x="3759200" y="4251325"/>
          <p14:tracePt t="154668" x="3830638" y="4251325"/>
          <p14:tracePt t="154685" x="3875088" y="4251325"/>
          <p14:tracePt t="154702" x="3894138" y="4251325"/>
          <p14:tracePt t="154719" x="3911600" y="4251325"/>
          <p14:tracePt t="154735" x="3929063" y="4251325"/>
          <p14:tracePt t="154752" x="3946525" y="4251325"/>
          <p14:tracePt t="154769" x="3973513" y="4251325"/>
          <p14:tracePt t="154785" x="3990975" y="4251325"/>
          <p14:tracePt t="154802" x="4027488" y="4251325"/>
          <p14:tracePt t="154819" x="4054475" y="4241800"/>
          <p14:tracePt t="154836" x="4062413" y="4241800"/>
          <p14:tracePt t="154994" x="4054475" y="4241800"/>
          <p14:tracePt t="155002" x="4044950" y="4241800"/>
          <p14:tracePt t="155010" x="4027488" y="4241800"/>
          <p14:tracePt t="155020" x="4000500" y="4241800"/>
          <p14:tracePt t="155036" x="3929063" y="4224338"/>
          <p14:tracePt t="155053" x="3857625" y="4205288"/>
          <p14:tracePt t="155069" x="3724275" y="4205288"/>
          <p14:tracePt t="155086" x="3598863" y="4205288"/>
          <p14:tracePt t="155102" x="3527425" y="4205288"/>
          <p14:tracePt t="155119" x="3490913" y="4224338"/>
          <p14:tracePt t="155136" x="3490913" y="4241800"/>
          <p14:tracePt t="155153" x="3490913" y="4268788"/>
          <p14:tracePt t="155170" x="3500438" y="4295775"/>
          <p14:tracePt t="155187" x="3643313" y="4303713"/>
          <p14:tracePt t="155203" x="3741738" y="4303713"/>
          <p14:tracePt t="155220" x="3840163" y="4295775"/>
          <p14:tracePt t="155237" x="3911600" y="4251325"/>
          <p14:tracePt t="155253" x="3929063" y="4232275"/>
          <p14:tracePt t="155270" x="3929063" y="4224338"/>
          <p14:tracePt t="155286" x="3902075" y="4214813"/>
          <p14:tracePt t="155303" x="3857625" y="4197350"/>
          <p14:tracePt t="155320" x="3768725" y="4197350"/>
          <p14:tracePt t="155337" x="3705225" y="4197350"/>
          <p14:tracePt t="155353" x="3652838" y="4197350"/>
          <p14:tracePt t="155371" x="3625850" y="4214813"/>
          <p14:tracePt t="155387" x="3625850" y="4224338"/>
          <p14:tracePt t="155403" x="3625850" y="4241800"/>
          <p14:tracePt t="155420" x="3625850" y="4251325"/>
          <p14:tracePt t="155437" x="3643313" y="4259263"/>
          <p14:tracePt t="155454" x="3732213" y="4268788"/>
          <p14:tracePt t="155471" x="3822700" y="4268788"/>
          <p14:tracePt t="155487" x="3919538" y="4268788"/>
          <p14:tracePt t="155504" x="3946525" y="4268788"/>
          <p14:tracePt t="155521" x="3965575" y="4259263"/>
          <p14:tracePt t="155546" x="3965575" y="4251325"/>
          <p14:tracePt t="155571" x="3956050" y="4251325"/>
          <p14:tracePt t="155578" x="3929063" y="4241800"/>
          <p14:tracePt t="155588" x="3902075" y="4241800"/>
          <p14:tracePt t="155604" x="3875088" y="4241800"/>
          <p14:tracePt t="155621" x="3867150" y="4241800"/>
          <p14:tracePt t="155638" x="3857625" y="4241800"/>
          <p14:tracePt t="155654" x="3848100" y="4241800"/>
          <p14:tracePt t="155671" x="3840163" y="4241800"/>
          <p14:tracePt t="155714" x="3848100" y="4251325"/>
          <p14:tracePt t="155746" x="3857625" y="4251325"/>
          <p14:tracePt t="155762" x="3867150" y="4251325"/>
          <p14:tracePt t="155771" x="3884613" y="4251325"/>
          <p14:tracePt t="155778" x="3894138" y="4251325"/>
          <p14:tracePt t="155788" x="3902075" y="4251325"/>
          <p14:tracePt t="155805" x="3911600" y="4251325"/>
          <p14:tracePt t="155866" x="3919538" y="4251325"/>
          <p14:tracePt t="155882" x="3911600" y="4241800"/>
          <p14:tracePt t="155891" x="3902075" y="4241800"/>
          <p14:tracePt t="155899" x="3884613" y="4241800"/>
          <p14:tracePt t="155907" x="3867150" y="4241800"/>
          <p14:tracePt t="155921" x="3857625" y="4241800"/>
          <p14:tracePt t="155939" x="3830638" y="4241800"/>
          <p14:tracePt t="155971" x="3822700" y="4241800"/>
          <p14:tracePt t="155994" x="3822700" y="4251325"/>
          <p14:tracePt t="156005" x="3830638" y="4259263"/>
          <p14:tracePt t="156022" x="3840163" y="4259263"/>
          <p14:tracePt t="156039" x="3884613" y="4276725"/>
          <p14:tracePt t="156055" x="3919538" y="4276725"/>
          <p14:tracePt t="156072" x="3965575" y="4276725"/>
          <p14:tracePt t="156089" x="3983038" y="4276725"/>
          <p14:tracePt t="156105" x="4017963" y="4276725"/>
          <p14:tracePt t="156122" x="4027488" y="4276725"/>
          <p14:tracePt t="156139" x="4027488" y="4259263"/>
          <p14:tracePt t="156156" x="4017963" y="4241800"/>
          <p14:tracePt t="156172" x="4010025" y="4241800"/>
          <p14:tracePt t="156189" x="3990975" y="4241800"/>
          <p14:tracePt t="156206" x="3983038" y="4241800"/>
          <p14:tracePt t="156223" x="3965575" y="4241800"/>
          <p14:tracePt t="156240" x="3938588" y="4241800"/>
          <p14:tracePt t="156256" x="3929063" y="4241800"/>
          <p14:tracePt t="156273" x="3902075" y="4251325"/>
          <p14:tracePt t="156467" x="3911600" y="4251325"/>
          <p14:tracePt t="156667" x="3929063" y="4251325"/>
          <p14:tracePt t="156675" x="3938588" y="4251325"/>
          <p14:tracePt t="156683" x="3965575" y="4251325"/>
          <p14:tracePt t="156692" x="3990975" y="4251325"/>
          <p14:tracePt t="156707" x="4027488" y="4251325"/>
          <p14:tracePt t="156724" x="4054475" y="4251325"/>
          <p14:tracePt t="156741" x="4081463" y="4251325"/>
          <p14:tracePt t="156774" x="4089400" y="4251325"/>
          <p14:tracePt t="156883" x="4081463" y="4251325"/>
          <p14:tracePt t="156907" x="4071938" y="4251325"/>
          <p14:tracePt t="156915" x="4054475" y="4251325"/>
          <p14:tracePt t="156925" x="4037013" y="4251325"/>
          <p14:tracePt t="156941" x="4027488" y="4251325"/>
          <p14:tracePt t="156957" x="4000500" y="4251325"/>
          <p14:tracePt t="156974" x="3973513" y="4251325"/>
          <p14:tracePt t="157075" x="3965575" y="4251325"/>
          <p14:tracePt t="157091" x="3973513" y="4251325"/>
          <p14:tracePt t="157099" x="3990975" y="4251325"/>
          <p14:tracePt t="157108" x="4000500" y="4251325"/>
          <p14:tracePt t="157125" x="4017963" y="4251325"/>
          <p14:tracePt t="157142" x="4027488" y="4251325"/>
          <p14:tracePt t="157159" x="4037013" y="4251325"/>
          <p14:tracePt t="157175" x="4054475" y="4251325"/>
          <p14:tracePt t="157208" x="4089400" y="4251325"/>
          <p14:tracePt t="157225" x="4116388" y="4251325"/>
          <p14:tracePt t="157242" x="4152900" y="4251325"/>
          <p14:tracePt t="157259" x="4205288" y="4251325"/>
          <p14:tracePt t="157275" x="4232275" y="4251325"/>
          <p14:tracePt t="157292" x="4241800" y="4251325"/>
          <p14:tracePt t="157309" x="4268788" y="4251325"/>
          <p14:tracePt t="157326" x="4313238" y="4251325"/>
          <p14:tracePt t="157343" x="4411663" y="4251325"/>
          <p14:tracePt t="157359" x="4554538" y="4251325"/>
          <p14:tracePt t="157376" x="4741863" y="4251325"/>
          <p14:tracePt t="157392" x="5000625" y="4295775"/>
          <p14:tracePt t="157409" x="5340350" y="4313238"/>
          <p14:tracePt t="157426" x="5776913" y="4367213"/>
          <p14:tracePt t="157443" x="6572250" y="4429125"/>
          <p14:tracePt t="157459" x="7062788" y="4438650"/>
          <p14:tracePt t="157476" x="7456488" y="4438650"/>
          <p14:tracePt t="157493" x="7670800" y="4438650"/>
          <p14:tracePt t="157509" x="7742238" y="4438650"/>
          <p14:tracePt t="157526" x="7751763" y="4438650"/>
          <p14:tracePt t="157731" x="7759700" y="4438650"/>
          <p14:tracePt t="157763" x="7769225" y="4438650"/>
          <p14:tracePt t="157875" x="7759700" y="4438650"/>
          <p14:tracePt t="157891" x="7751763" y="4438650"/>
          <p14:tracePt t="158019" x="7742238" y="4438650"/>
          <p14:tracePt t="158075" x="7742238" y="4429125"/>
          <p14:tracePt t="158099" x="7742238" y="4419600"/>
          <p14:tracePt t="158123" x="7742238" y="4411663"/>
          <p14:tracePt t="158155" x="7742238" y="4394200"/>
          <p14:tracePt t="158315" x="7742238" y="4384675"/>
          <p14:tracePt t="158339" x="7742238" y="4367213"/>
          <p14:tracePt t="158347" x="7742238" y="4357688"/>
          <p14:tracePt t="158363" x="7742238" y="4340225"/>
          <p14:tracePt t="158371" x="7742238" y="4330700"/>
          <p14:tracePt t="158387" x="7742238" y="4313238"/>
          <p14:tracePt t="158412" x="7742238" y="4303713"/>
          <p14:tracePt t="158427" x="7742238" y="4286250"/>
          <p14:tracePt t="158443" x="7742238" y="4276725"/>
          <p14:tracePt t="158467" x="7742238" y="4268788"/>
          <p14:tracePt t="158483" x="7742238" y="4251325"/>
          <p14:tracePt t="158491" x="7751763" y="4251325"/>
          <p14:tracePt t="158523" x="7751763" y="4232275"/>
          <p14:tracePt t="158563" x="7751763" y="4224338"/>
          <p14:tracePt t="158587" x="7751763" y="4214813"/>
          <p14:tracePt t="158603" x="7751763" y="4205288"/>
          <p14:tracePt t="158619" x="7751763" y="4197350"/>
          <p14:tracePt t="158627" x="7751763" y="4187825"/>
          <p14:tracePt t="158644" x="7732713" y="4179888"/>
          <p14:tracePt t="158651" x="7732713" y="4170363"/>
          <p14:tracePt t="158662" x="7724775" y="4170363"/>
          <p14:tracePt t="158691" x="7705725" y="4160838"/>
          <p14:tracePt t="158723" x="7697788" y="4152900"/>
          <p14:tracePt t="158739" x="7680325" y="4143375"/>
          <p14:tracePt t="158771" x="7670800" y="4143375"/>
          <p14:tracePt t="158787" x="7661275" y="4143375"/>
          <p14:tracePt t="158819" x="7653338" y="4143375"/>
          <p14:tracePt t="158828" x="7643813" y="4143375"/>
          <p14:tracePt t="158835" x="7634288" y="4133850"/>
          <p14:tracePt t="158859" x="7626350" y="4133850"/>
          <p14:tracePt t="158868" x="7616825" y="4133850"/>
          <p14:tracePt t="158880" x="7608888" y="4125913"/>
          <p14:tracePt t="158900" x="7599363" y="4125913"/>
          <p14:tracePt t="158916" x="7589838" y="4125913"/>
          <p14:tracePt t="158932" x="7581900" y="4125913"/>
          <p14:tracePt t="158946" x="7572375" y="4125913"/>
          <p14:tracePt t="158964" x="7554913" y="4125913"/>
          <p14:tracePt t="158996" x="7545388" y="4125913"/>
          <p14:tracePt t="159013" x="7527925" y="4125913"/>
          <p14:tracePt t="159030" x="7510463" y="4125913"/>
          <p14:tracePt t="159047" x="7473950" y="4116388"/>
          <p14:tracePt t="159063" x="7439025" y="4116388"/>
          <p14:tracePt t="159080" x="7402513" y="4116388"/>
          <p14:tracePt t="159097" x="7340600" y="4116388"/>
          <p14:tracePt t="159114" x="7304088" y="4116388"/>
          <p14:tracePt t="159131" x="7188200" y="4116388"/>
          <p14:tracePt t="159148" x="7134225" y="4116388"/>
          <p14:tracePt t="159164" x="7081838" y="4116388"/>
          <p14:tracePt t="159181" x="7010400" y="4116388"/>
          <p14:tracePt t="159197" x="6938963" y="4116388"/>
          <p14:tracePt t="159214" x="6867525" y="4116388"/>
          <p14:tracePt t="159231" x="6823075" y="4116388"/>
          <p14:tracePt t="159247" x="6804025" y="4116388"/>
          <p14:tracePt t="159264" x="6777038" y="4116388"/>
          <p14:tracePt t="159281" x="6724650" y="4116388"/>
          <p14:tracePt t="159297" x="6626225" y="4116388"/>
          <p14:tracePt t="159314" x="6510338" y="4116388"/>
          <p14:tracePt t="159332" x="6402388" y="4116388"/>
          <p14:tracePt t="159348" x="6394450" y="4116388"/>
          <p14:tracePt t="159412" x="6384925" y="4116388"/>
          <p14:tracePt t="159652" x="6402388" y="4116388"/>
          <p14:tracePt t="159660" x="6438900" y="4116388"/>
          <p14:tracePt t="159668" x="6510338" y="4116388"/>
          <p14:tracePt t="159682" x="6572250" y="4116388"/>
          <p14:tracePt t="159699" x="6715125" y="4125913"/>
          <p14:tracePt t="159715" x="6884988" y="4125913"/>
          <p14:tracePt t="159732" x="6946900" y="4125913"/>
          <p14:tracePt t="159749" x="7037388" y="4125913"/>
          <p14:tracePt t="159765" x="7126288" y="4125913"/>
          <p14:tracePt t="159783" x="7224713" y="4125913"/>
          <p14:tracePt t="159799" x="7296150" y="4125913"/>
          <p14:tracePt t="159815" x="7348538" y="4125913"/>
          <p14:tracePt t="159833" x="7394575" y="4125913"/>
          <p14:tracePt t="159849" x="7412038" y="4125913"/>
          <p14:tracePt t="159866" x="7456488" y="4125913"/>
          <p14:tracePt t="159883" x="7500938" y="4125913"/>
          <p14:tracePt t="159899" x="7554913" y="4133850"/>
          <p14:tracePt t="159916" x="7616825" y="4133850"/>
          <p14:tracePt t="159933" x="7626350" y="4133850"/>
          <p14:tracePt t="159949" x="7634288" y="4133850"/>
          <p14:tracePt t="160052" x="7643813" y="4143375"/>
          <p14:tracePt t="160332" x="7626350" y="4143375"/>
          <p14:tracePt t="160340" x="7589838" y="4143375"/>
          <p14:tracePt t="160350" x="7562850" y="4143375"/>
          <p14:tracePt t="160367" x="7456488" y="4143375"/>
          <p14:tracePt t="160384" x="7259638" y="4116388"/>
          <p14:tracePt t="160401" x="6983413" y="4054475"/>
          <p14:tracePt t="160417" x="6348413" y="3884613"/>
          <p14:tracePt t="160434" x="5295900" y="3455988"/>
          <p14:tracePt t="160451" x="4027488" y="2911475"/>
          <p14:tracePt t="160453" x="3402013" y="2562225"/>
          <p14:tracePt t="160468" x="2089150" y="1839913"/>
          <p14:tracePt t="160484" x="1062038" y="1223963"/>
          <p14:tracePt t="160501" x="509588" y="901700"/>
          <p14:tracePt t="160518" x="204788" y="714375"/>
          <p14:tracePt t="160534" x="26988" y="608013"/>
          <p14:tracePt t="161814" x="4633913" y="3857625"/>
          <p14:tracePt t="161822" x="4633913" y="3848100"/>
          <p14:tracePt t="161830" x="4660900" y="3848100"/>
          <p14:tracePt t="161843" x="4697413" y="3857625"/>
          <p14:tracePt t="161859" x="4803775" y="3894138"/>
          <p14:tracePt t="161876" x="4946650" y="3929063"/>
          <p14:tracePt t="161893" x="5180013" y="3990975"/>
          <p14:tracePt t="161910" x="5732463" y="4125913"/>
          <p14:tracePt t="161926" x="6215063" y="4268788"/>
          <p14:tracePt t="161943" x="6562725" y="4322763"/>
          <p14:tracePt t="161959" x="6823075" y="4375150"/>
          <p14:tracePt t="161976" x="6973888" y="4394200"/>
          <p14:tracePt t="161993" x="7037388" y="4411663"/>
          <p14:tracePt t="162009" x="7062788" y="4419600"/>
          <p14:tracePt t="162334" x="7072313" y="4429125"/>
          <p14:tracePt t="162350" x="7072313" y="4446588"/>
          <p14:tracePt t="162358" x="7054850" y="4446588"/>
          <p14:tracePt t="162366" x="7037388" y="4456113"/>
          <p14:tracePt t="162377" x="7000875" y="4473575"/>
          <p14:tracePt t="162394" x="6894513" y="4483100"/>
          <p14:tracePt t="162411" x="6786563" y="4491038"/>
          <p14:tracePt t="162427" x="6653213" y="4537075"/>
          <p14:tracePt t="162444" x="6518275" y="4562475"/>
          <p14:tracePt t="162461" x="6348413" y="4581525"/>
          <p14:tracePt t="162478" x="6153150" y="4616450"/>
          <p14:tracePt t="162494" x="6045200" y="4625975"/>
          <p14:tracePt t="162512" x="5965825" y="4633913"/>
          <p14:tracePt t="162528" x="5840413" y="4633913"/>
          <p14:tracePt t="162544" x="5697538" y="4633913"/>
          <p14:tracePt t="162561" x="5500688" y="4633913"/>
          <p14:tracePt t="162578" x="5295900" y="4633913"/>
          <p14:tracePt t="162595" x="5116513" y="4633913"/>
          <p14:tracePt t="162611" x="5000625" y="4633913"/>
          <p14:tracePt t="162628" x="4938713" y="4633913"/>
          <p14:tracePt t="162645" x="4884738" y="4643438"/>
          <p14:tracePt t="162662" x="4786313" y="4660900"/>
          <p14:tracePt t="162678" x="4705350" y="4670425"/>
          <p14:tracePt t="162695" x="4633913" y="4679950"/>
          <p14:tracePt t="162711" x="4589463" y="4687888"/>
          <p14:tracePt t="162728" x="4562475" y="4687888"/>
          <p14:tracePt t="162746" x="4545013" y="4687888"/>
          <p14:tracePt t="162762" x="4465638" y="4687888"/>
          <p14:tracePt t="162779" x="4340225" y="4687888"/>
          <p14:tracePt t="162795" x="4179888" y="4687888"/>
          <p14:tracePt t="162812" x="4054475" y="4687888"/>
          <p14:tracePt t="162829" x="3956050" y="4687888"/>
          <p14:tracePt t="162846" x="3875088" y="4687888"/>
          <p14:tracePt t="162862" x="3840163" y="4687888"/>
          <p14:tracePt t="162879" x="3776663" y="4687888"/>
          <p14:tracePt t="162896" x="3732213" y="4687888"/>
          <p14:tracePt t="162912" x="3687763" y="4687888"/>
          <p14:tracePt t="162929" x="3679825" y="4679950"/>
          <p14:tracePt t="162946" x="3660775" y="4670425"/>
          <p14:tracePt t="162963" x="3643313" y="4660900"/>
          <p14:tracePt t="162979" x="3643313" y="4652963"/>
          <p14:tracePt t="162996" x="3625850" y="4625975"/>
          <p14:tracePt t="162998" x="3625850" y="4598988"/>
          <p14:tracePt t="163012" x="3616325" y="4589463"/>
          <p14:tracePt t="163030" x="3616325" y="4510088"/>
          <p14:tracePt t="163046" x="3616325" y="4473575"/>
          <p14:tracePt t="163062" x="3616325" y="4438650"/>
          <p14:tracePt t="163079" x="3616325" y="4419600"/>
          <p14:tracePt t="163096" x="3616325" y="4402138"/>
          <p14:tracePt t="163113" x="3616325" y="4394200"/>
          <p14:tracePt t="163130" x="3625850" y="4375150"/>
          <p14:tracePt t="163146" x="3625850" y="4357688"/>
          <p14:tracePt t="163163" x="3643313" y="4340225"/>
          <p14:tracePt t="163180" x="3652838" y="4322763"/>
          <p14:tracePt t="163197" x="3670300" y="4303713"/>
          <p14:tracePt t="163238" x="3679825" y="4295775"/>
          <p14:tracePt t="163247" x="3687763" y="4295775"/>
          <p14:tracePt t="163263" x="3687763" y="4276725"/>
          <p14:tracePt t="163281" x="3697288" y="4268788"/>
          <p14:tracePt t="163390" x="3697288" y="4286250"/>
          <p14:tracePt t="163398" x="3697288" y="4295775"/>
          <p14:tracePt t="163406" x="3697288" y="4322763"/>
          <p14:tracePt t="163415" x="3687763" y="4330700"/>
          <p14:tracePt t="163431" x="3679825" y="4384675"/>
          <p14:tracePt t="163447" x="3660775" y="4419600"/>
          <p14:tracePt t="163464" x="3660775" y="4438650"/>
          <p14:tracePt t="163480" x="3660775" y="4446588"/>
          <p14:tracePt t="163542" x="3652838" y="4456113"/>
          <p14:tracePt t="163558" x="3643313" y="4438650"/>
          <p14:tracePt t="163566" x="3643313" y="4402138"/>
          <p14:tracePt t="163581" x="3643313" y="4384675"/>
          <p14:tracePt t="163597" x="3643313" y="4286250"/>
          <p14:tracePt t="163614" x="3643313" y="4224338"/>
          <p14:tracePt t="163631" x="3643313" y="4214813"/>
          <p14:tracePt t="163702" x="3643313" y="4224338"/>
          <p14:tracePt t="163710" x="3643313" y="4259263"/>
          <p14:tracePt t="163718" x="3643313" y="4286250"/>
          <p14:tracePt t="163731" x="3643313" y="4322763"/>
          <p14:tracePt t="163748" x="3643313" y="4357688"/>
          <p14:tracePt t="163765" x="3643313" y="4384675"/>
          <p14:tracePt t="163781" x="3643313" y="4402138"/>
          <p14:tracePt t="163798" x="3643313" y="4411663"/>
          <p14:tracePt t="163878" x="3643313" y="4375150"/>
          <p14:tracePt t="163886" x="3652838" y="4340225"/>
          <p14:tracePt t="163898" x="3652838" y="4313238"/>
          <p14:tracePt t="163915" x="3660775" y="4276725"/>
          <p14:tracePt t="163931" x="3660775" y="4251325"/>
          <p14:tracePt t="163948" x="3670300" y="4224338"/>
          <p14:tracePt t="163965" x="3670300" y="4214813"/>
          <p14:tracePt t="164014" x="3679825" y="4214813"/>
          <p14:tracePt t="164038" x="3687763" y="4214813"/>
          <p14:tracePt t="164047" x="3687763" y="4232275"/>
          <p14:tracePt t="164054" x="3687763" y="4251325"/>
          <p14:tracePt t="164065" x="3687763" y="4276725"/>
          <p14:tracePt t="164082" x="3687763" y="4322763"/>
          <p14:tracePt t="164099" x="3687763" y="4348163"/>
          <p14:tracePt t="164115" x="3687763" y="4375150"/>
          <p14:tracePt t="164132" x="3687763" y="4394200"/>
          <p14:tracePt t="164207" x="3687763" y="4384675"/>
          <p14:tracePt t="164215" x="3687763" y="4357688"/>
          <p14:tracePt t="164222" x="3687763" y="4330700"/>
          <p14:tracePt t="164233" x="3687763" y="4295775"/>
          <p14:tracePt t="164249" x="3714750" y="4232275"/>
          <p14:tracePt t="164266" x="3714750" y="4205288"/>
          <p14:tracePt t="164283" x="3724275" y="4197350"/>
          <p14:tracePt t="164319" x="3732213" y="4197350"/>
          <p14:tracePt t="164335" x="3741738" y="4197350"/>
          <p14:tracePt t="164349" x="3741738" y="4214813"/>
          <p14:tracePt t="164367" x="3741738" y="4295775"/>
          <p14:tracePt t="164383" x="3741738" y="4330700"/>
          <p14:tracePt t="164400" x="3732213" y="4384675"/>
          <p14:tracePt t="164417" x="3724275" y="4411663"/>
          <p14:tracePt t="164433" x="3705225" y="4419600"/>
          <p14:tracePt t="164511" x="3705225" y="4402138"/>
          <p14:tracePt t="164519" x="3705225" y="4384675"/>
          <p14:tracePt t="164527" x="3705225" y="4348163"/>
          <p14:tracePt t="164535" x="3714750" y="4322763"/>
          <p14:tracePt t="164550" x="3732213" y="4268788"/>
          <p14:tracePt t="164567" x="3751263" y="4251325"/>
          <p14:tracePt t="164655" x="3759200" y="4251325"/>
          <p14:tracePt t="164671" x="3759200" y="4259263"/>
          <p14:tracePt t="164679" x="3759200" y="4276725"/>
          <p14:tracePt t="164687" x="3759200" y="4303713"/>
          <p14:tracePt t="164700" x="3759200" y="4322763"/>
          <p14:tracePt t="164717" x="3759200" y="4340225"/>
          <p14:tracePt t="164734" x="3759200" y="4375150"/>
          <p14:tracePt t="164751" x="3741738" y="4411663"/>
          <p14:tracePt t="164767" x="3732213" y="4429125"/>
          <p14:tracePt t="164801" x="3732213" y="4438650"/>
          <p14:tracePt t="164863" x="3732213" y="4411663"/>
          <p14:tracePt t="164871" x="3751263" y="4367213"/>
          <p14:tracePt t="164885" x="3768725" y="4313238"/>
          <p14:tracePt t="164901" x="3795713" y="4232275"/>
          <p14:tracePt t="164917" x="3830638" y="4187825"/>
          <p14:tracePt t="164983" x="3830638" y="4205288"/>
          <p14:tracePt t="164991" x="3830638" y="4241800"/>
          <p14:tracePt t="165001" x="3830638" y="4268788"/>
          <p14:tracePt t="165018" x="3803650" y="4348163"/>
          <p14:tracePt t="165034" x="3786188" y="4402138"/>
          <p14:tracePt t="165052" x="3776663" y="4438650"/>
          <p14:tracePt t="165085" x="3768725" y="4446588"/>
          <p14:tracePt t="165135" x="3768725" y="4429125"/>
          <p14:tracePt t="165143" x="3768725" y="4384675"/>
          <p14:tracePt t="165152" x="3795713" y="4348163"/>
          <p14:tracePt t="165168" x="3822700" y="4232275"/>
          <p14:tracePt t="165186" x="3848100" y="4179888"/>
          <p14:tracePt t="165202" x="3867150" y="4152900"/>
          <p14:tracePt t="165218" x="3867150" y="4143375"/>
          <p14:tracePt t="165271" x="3875088" y="4143375"/>
          <p14:tracePt t="165279" x="3875088" y="4170363"/>
          <p14:tracePt t="165288" x="3875088" y="4205288"/>
          <p14:tracePt t="165302" x="3875088" y="4232275"/>
          <p14:tracePt t="165319" x="3875088" y="4295775"/>
          <p14:tracePt t="165335" x="3867150" y="4322763"/>
          <p14:tracePt t="165352" x="3857625" y="4357688"/>
          <p14:tracePt t="165369" x="3848100" y="4367213"/>
          <p14:tracePt t="165439" x="3840163" y="4367213"/>
          <p14:tracePt t="165455" x="3840163" y="4348163"/>
          <p14:tracePt t="165463" x="3840163" y="4322763"/>
          <p14:tracePt t="165471" x="3840163" y="4295775"/>
          <p14:tracePt t="165486" x="3840163" y="4268788"/>
          <p14:tracePt t="165503" x="3848100" y="4241800"/>
          <p14:tracePt t="165519" x="3848100" y="4232275"/>
          <p14:tracePt t="165591" x="3848100" y="4251325"/>
          <p14:tracePt t="165599" x="3848100" y="4268788"/>
          <p14:tracePt t="165607" x="3848100" y="4295775"/>
          <p14:tracePt t="165619" x="3848100" y="4313238"/>
          <p14:tracePt t="165636" x="3848100" y="4330700"/>
          <p14:tracePt t="165654" x="3848100" y="4340225"/>
          <p14:tracePt t="165670" x="3848100" y="4357688"/>
          <p14:tracePt t="165943" x="3848100" y="4367213"/>
          <p14:tracePt t="165967" x="3848100" y="4375150"/>
          <p14:tracePt t="165975" x="3848100" y="4384675"/>
          <p14:tracePt t="165987" x="3848100" y="4394200"/>
          <p14:tracePt t="166004" x="3848100" y="4411663"/>
          <p14:tracePt t="166021" x="3848100" y="4429125"/>
          <p14:tracePt t="166038" x="3840163" y="4429125"/>
          <p14:tracePt t="166054" x="3840163" y="4438650"/>
          <p14:tracePt t="166071" x="3840163" y="4446588"/>
          <p14:tracePt t="166119" x="3840163" y="4456113"/>
          <p14:tracePt t="170089" x="3840163" y="4465638"/>
          <p14:tracePt t="172305" x="3830638" y="4465638"/>
          <p14:tracePt t="172393" x="3830638" y="4456113"/>
          <p14:tracePt t="172401" x="3830638" y="4446588"/>
          <p14:tracePt t="172409" x="3830638" y="4419600"/>
          <p14:tracePt t="172422" x="3840163" y="4384675"/>
          <p14:tracePt t="172439" x="3867150" y="4241800"/>
          <p14:tracePt t="172455" x="3911600" y="4081463"/>
          <p14:tracePt t="172471" x="3946525" y="3956050"/>
          <p14:tracePt t="172489" x="3946525" y="3840163"/>
          <p14:tracePt t="172506" x="3973513" y="3732213"/>
          <p14:tracePt t="172522" x="3990975" y="3697288"/>
          <p14:tracePt t="172738" x="3990975" y="3687763"/>
          <p14:tracePt t="172946" x="3990975" y="3679825"/>
          <p14:tracePt t="172954" x="3990975" y="3670300"/>
          <p14:tracePt t="173074" x="3983038" y="3670300"/>
          <p14:tracePt t="173178" x="3990975" y="3724275"/>
          <p14:tracePt t="173186" x="4010025" y="3786188"/>
          <p14:tracePt t="173194" x="4037013" y="3857625"/>
          <p14:tracePt t="173207" x="4037013" y="3956050"/>
          <p14:tracePt t="173224" x="4037013" y="4098925"/>
          <p14:tracePt t="173241" x="4037013" y="4214813"/>
          <p14:tracePt t="173258" x="4037013" y="4303713"/>
          <p14:tracePt t="173274" x="4037013" y="4330700"/>
          <p14:tracePt t="173291" x="4037013" y="4367213"/>
          <p14:tracePt t="173308" x="4037013" y="4384675"/>
          <p14:tracePt t="173324" x="4044950" y="4429125"/>
          <p14:tracePt t="173341" x="4054475" y="4465638"/>
          <p14:tracePt t="173358" x="4054475" y="4483100"/>
          <p14:tracePt t="173374" x="4054475" y="4491038"/>
          <p14:tracePt t="173408" x="4054475" y="4500563"/>
          <p14:tracePt t="173424" x="4054475" y="4527550"/>
          <p14:tracePt t="173442" x="4054475" y="4598988"/>
          <p14:tracePt t="173458" x="4062413" y="4633913"/>
          <p14:tracePt t="173475" x="4062413" y="4643438"/>
          <p14:tracePt t="173586" x="4071938" y="4643438"/>
          <p14:tracePt t="173634" x="4071938" y="4633913"/>
          <p14:tracePt t="173642" x="4071938" y="4616450"/>
          <p14:tracePt t="173658" x="4071938" y="4598988"/>
          <p14:tracePt t="173666" x="4081463" y="4572000"/>
          <p14:tracePt t="173675" x="4081463" y="4554538"/>
          <p14:tracePt t="173692" x="4081463" y="4518025"/>
          <p14:tracePt t="173709" x="4081463" y="4483100"/>
          <p14:tracePt t="173725" x="4081463" y="4456113"/>
          <p14:tracePt t="173743" x="4081463" y="4438650"/>
          <p14:tracePt t="173775" x="4081463" y="4429125"/>
          <p14:tracePt t="173954" x="4081463" y="4419600"/>
          <p14:tracePt t="173962" x="4081463" y="4411663"/>
          <p14:tracePt t="174026" x="4071938" y="4411663"/>
          <p14:tracePt t="174587" x="4071938" y="4402138"/>
          <p14:tracePt t="174594" x="4071938" y="4348163"/>
          <p14:tracePt t="174602" x="4071938" y="4241800"/>
          <p14:tracePt t="174611" x="4071938" y="4133850"/>
          <p14:tracePt t="174628" x="4089400" y="4054475"/>
          <p14:tracePt t="174645" x="4089400" y="4037013"/>
          <p14:tracePt t="174661" x="4089400" y="4027488"/>
          <p14:tracePt t="174694" x="4081463" y="4017963"/>
          <p14:tracePt t="174714" x="4081463" y="4010025"/>
          <p14:tracePt t="174754" x="4071938" y="4010025"/>
          <p14:tracePt t="174786" x="4071938" y="4000500"/>
          <p14:tracePt t="174858" x="4062413" y="3990975"/>
          <p14:tracePt t="174882" x="4054475" y="3990975"/>
          <p14:tracePt t="174898" x="4054475" y="3983038"/>
          <p14:tracePt t="174922" x="4044950" y="3973513"/>
          <p14:tracePt t="175018" x="4037013" y="3965575"/>
          <p14:tracePt t="175058" x="4027488" y="3965575"/>
          <p14:tracePt t="175138" x="4017963" y="3956050"/>
          <p14:tracePt t="175194" x="4017963" y="3946525"/>
          <p14:tracePt t="175283" x="4010025" y="3946525"/>
          <p14:tracePt t="175410" x="4000500" y="3965575"/>
          <p14:tracePt t="175418" x="4000500" y="3973513"/>
          <p14:tracePt t="175430" x="3990975" y="4010025"/>
          <p14:tracePt t="175447" x="3990975" y="4037013"/>
          <p14:tracePt t="175463" x="3965575" y="4108450"/>
          <p14:tracePt t="175480" x="3956050" y="4152900"/>
          <p14:tracePt t="175497" x="3938588" y="4179888"/>
          <p14:tracePt t="175513" x="3938588" y="4197350"/>
          <p14:tracePt t="175530" x="3929063" y="4205288"/>
          <p14:tracePt t="175603" x="3929063" y="4214813"/>
          <p14:tracePt t="175619" x="3929063" y="4224338"/>
          <p14:tracePt t="175634" x="3919538" y="4232275"/>
          <p14:tracePt t="176827" x="3911600" y="4241800"/>
          <p14:tracePt t="176923" x="3894138" y="4259263"/>
          <p14:tracePt t="176931" x="3884613" y="4259263"/>
          <p14:tracePt t="176939" x="3884613" y="4268788"/>
          <p14:tracePt t="176951" x="3875088" y="4276725"/>
          <p14:tracePt t="176967" x="3867150" y="4286250"/>
          <p14:tracePt t="176984" x="3857625" y="4286250"/>
          <p14:tracePt t="177001" x="3840163" y="4303713"/>
          <p14:tracePt t="177003" x="3822700" y="4313238"/>
          <p14:tracePt t="177035" x="3803650" y="4322763"/>
          <p14:tracePt t="177051" x="3776663" y="4330700"/>
          <p14:tracePt t="177068" x="3741738" y="4330700"/>
          <p14:tracePt t="177084" x="3741738" y="4340225"/>
          <p14:tracePt t="177101" x="3724275" y="4340225"/>
          <p14:tracePt t="177118" x="3714750" y="4340225"/>
          <p14:tracePt t="177135" x="3687763" y="4340225"/>
          <p14:tracePt t="177151" x="3679825" y="4340225"/>
          <p14:tracePt t="177185" x="3670300" y="4340225"/>
          <p14:tracePt t="177219" x="3660775" y="4340225"/>
          <p14:tracePt t="177227" x="3660775" y="4322763"/>
          <p14:tracePt t="177236" x="3660775" y="4303713"/>
          <p14:tracePt t="177252" x="3687763" y="4259263"/>
          <p14:tracePt t="177269" x="3741738" y="4205288"/>
          <p14:tracePt t="177285" x="3768725" y="4179888"/>
          <p14:tracePt t="177302" x="3776663" y="4179888"/>
          <p14:tracePt t="177319" x="3795713" y="4179888"/>
          <p14:tracePt t="177352" x="3813175" y="4170363"/>
          <p14:tracePt t="177369" x="3840163" y="4179888"/>
          <p14:tracePt t="177385" x="3867150" y="4205288"/>
          <p14:tracePt t="177402" x="3867150" y="4241800"/>
          <p14:tracePt t="177419" x="3884613" y="4295775"/>
          <p14:tracePt t="177436" x="3884613" y="4303713"/>
          <p14:tracePt t="177452" x="3884613" y="4313238"/>
          <p14:tracePt t="177469" x="3857625" y="4330700"/>
          <p14:tracePt t="177485" x="3830638" y="4340225"/>
          <p14:tracePt t="177503" x="3795713" y="4340225"/>
          <p14:tracePt t="177519" x="3768725" y="4340225"/>
          <p14:tracePt t="177536" x="3741738" y="4348163"/>
          <p14:tracePt t="177553" x="3732213" y="4348163"/>
          <p14:tracePt t="177569" x="3724275" y="4348163"/>
          <p14:tracePt t="177586" x="3705225" y="4348163"/>
          <p14:tracePt t="177603" x="3705225" y="4330700"/>
          <p14:tracePt t="177620" x="3751263" y="4259263"/>
          <p14:tracePt t="177636" x="3786188" y="4232275"/>
          <p14:tracePt t="177654" x="3840163" y="4197350"/>
          <p14:tracePt t="177669" x="3857625" y="4187825"/>
          <p14:tracePt t="177686" x="3875088" y="4187825"/>
          <p14:tracePt t="177719" x="3902075" y="4187825"/>
          <p14:tracePt t="177753" x="3911600" y="4205288"/>
          <p14:tracePt t="177770" x="3911600" y="4251325"/>
          <p14:tracePt t="177787" x="3894138" y="4295775"/>
          <p14:tracePt t="177804" x="3875088" y="4313238"/>
          <p14:tracePt t="177820" x="3857625" y="4322763"/>
          <p14:tracePt t="177837" x="3830638" y="4340225"/>
          <p14:tracePt t="177854" x="3813175" y="4340225"/>
          <p14:tracePt t="177870" x="3795713" y="4340225"/>
          <p14:tracePt t="177887" x="3786188" y="4340225"/>
          <p14:tracePt t="177904" x="3768725" y="4340225"/>
          <p14:tracePt t="177921" x="3751263" y="4340225"/>
          <p14:tracePt t="177937" x="3732213" y="4330700"/>
          <p14:tracePt t="177954" x="3741738" y="4286250"/>
          <p14:tracePt t="177971" x="3786188" y="4241800"/>
          <p14:tracePt t="177988" x="3813175" y="4232275"/>
          <p14:tracePt t="178004" x="3840163" y="4232275"/>
          <p14:tracePt t="178020" x="3857625" y="4232275"/>
          <p14:tracePt t="178038" x="3867150" y="4232275"/>
          <p14:tracePt t="178055" x="3884613" y="4232275"/>
          <p14:tracePt t="178084" x="3894138" y="4232275"/>
          <p14:tracePt t="178091" x="3894138" y="4241800"/>
          <p14:tracePt t="178104" x="3902075" y="4251325"/>
          <p14:tracePt t="178121" x="3902075" y="4268788"/>
          <p14:tracePt t="178138" x="3894138" y="4295775"/>
          <p14:tracePt t="178154" x="3875088" y="4303713"/>
          <p14:tracePt t="178171" x="3857625" y="4322763"/>
          <p14:tracePt t="178188" x="3848100" y="4330700"/>
          <p14:tracePt t="178205" x="3840163" y="4330700"/>
          <p14:tracePt t="178221" x="3830638" y="4330700"/>
          <p14:tracePt t="178238" x="3822700" y="4330700"/>
          <p14:tracePt t="178255" x="3813175" y="4330700"/>
          <p14:tracePt t="178271" x="3803650" y="4330700"/>
          <p14:tracePt t="178380" x="3795713" y="4330700"/>
          <p14:tracePt t="179164" x="3786188" y="4330700"/>
          <p14:tracePt t="179172" x="3768725" y="4322763"/>
          <p14:tracePt t="179188" x="3759200" y="4322763"/>
          <p14:tracePt t="179196" x="3751263" y="4322763"/>
          <p14:tracePt t="179207" x="3732213" y="4303713"/>
          <p14:tracePt t="179224" x="3714750" y="4276725"/>
          <p14:tracePt t="179241" x="3697288" y="4241800"/>
          <p14:tracePt t="179257" x="3697288" y="4197350"/>
          <p14:tracePt t="179274" x="3697288" y="4160838"/>
          <p14:tracePt t="179291" x="3697288" y="4152900"/>
          <p14:tracePt t="179308" x="3697288" y="4143375"/>
          <p14:tracePt t="179324" x="3697288" y="4133850"/>
          <p14:tracePt t="179341" x="3697288" y="4125913"/>
          <p14:tracePt t="179358" x="3687763" y="4116388"/>
          <p14:tracePt t="179374" x="3670300" y="4116388"/>
          <p14:tracePt t="179391" x="3633788" y="4089400"/>
          <p14:tracePt t="179408" x="3625850" y="4089400"/>
          <p14:tracePt t="179425" x="3598863" y="4081463"/>
          <p14:tracePt t="179441" x="3562350" y="4062413"/>
          <p14:tracePt t="179474" x="3554413" y="4054475"/>
          <p14:tracePt t="179491" x="3544888" y="4054475"/>
          <p14:tracePt t="179524" x="3536950" y="4054475"/>
          <p14:tracePt t="179532" x="3527425" y="4044950"/>
          <p14:tracePt t="179556" x="3527425" y="4037013"/>
          <p14:tracePt t="179564" x="3527425" y="4017963"/>
          <p14:tracePt t="179575" x="3527425" y="4010025"/>
          <p14:tracePt t="179604" x="3527425" y="4000500"/>
          <p14:tracePt t="179692" x="3527425" y="3990975"/>
          <p14:tracePt t="179748" x="3517900" y="3990975"/>
          <p14:tracePt t="179828" x="3509963" y="3983038"/>
          <p14:tracePt t="179868" x="3509963" y="3973513"/>
          <p14:tracePt t="179876" x="3500438" y="3973513"/>
          <p14:tracePt t="179916" x="3490913" y="3973513"/>
          <p14:tracePt t="179972" x="3482975" y="3973513"/>
          <p14:tracePt t="179980" x="3473450" y="3965575"/>
          <p14:tracePt t="180012" x="3465513" y="3965575"/>
          <p14:tracePt t="180028" x="3455988" y="3965575"/>
          <p14:tracePt t="180036" x="3446463" y="3956050"/>
          <p14:tracePt t="180060" x="3438525" y="3946525"/>
          <p14:tracePt t="180084" x="3429000" y="3946525"/>
          <p14:tracePt t="180116" x="3419475" y="3946525"/>
          <p14:tracePt t="180148" x="3411538" y="3946525"/>
          <p14:tracePt t="180156" x="3411538" y="3938588"/>
          <p14:tracePt t="180188" x="3394075" y="3938588"/>
          <p14:tracePt t="180212" x="3384550" y="3929063"/>
          <p14:tracePt t="180228" x="3384550" y="3919538"/>
          <p14:tracePt t="180252" x="3367088" y="3919538"/>
          <p14:tracePt t="180284" x="3357563" y="3919538"/>
          <p14:tracePt t="180300" x="3357563" y="3911600"/>
          <p14:tracePt t="180340" x="3348038" y="3911600"/>
          <p14:tracePt t="180364" x="3340100" y="3911600"/>
          <p14:tracePt t="180372" x="3330575" y="3902075"/>
        </p14:tracePtLst>
      </p14:laserTraceLst>
    </p:ext>
  </p:extLst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450</Words>
  <Application>Microsoft Office PowerPoint</Application>
  <PresentationFormat>Apresentação na tela (4:3)</PresentationFormat>
  <Paragraphs>117</Paragraphs>
  <Slides>10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Tema do Office</vt:lpstr>
      <vt:lpstr>Regression and Clinical prediction models</vt:lpstr>
      <vt:lpstr>Estrutura</vt:lpstr>
      <vt:lpstr>2. Métodos de Shrinkage (Cap 13)</vt:lpstr>
      <vt:lpstr>2. Métodos de Shrinkage (Cap 13)</vt:lpstr>
      <vt:lpstr>2. Métodos de Shrinkage (Cap 13)</vt:lpstr>
      <vt:lpstr>2. Métodos de Shrinkage (Cap 13)</vt:lpstr>
      <vt:lpstr>2. Métodos de Shrinkage (Cap 13)</vt:lpstr>
      <vt:lpstr>2. Métodos de Shrinkage (Cap 13)</vt:lpstr>
      <vt:lpstr>2. Métodos de Shrinkage (Cap 13)</vt:lpstr>
      <vt:lpstr>fim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Vinicius Kunz Carneiro de Souza</dc:creator>
  <cp:lastModifiedBy>Pedro Brasil</cp:lastModifiedBy>
  <cp:revision>118</cp:revision>
  <dcterms:created xsi:type="dcterms:W3CDTF">2013-12-06T17:33:37Z</dcterms:created>
  <dcterms:modified xsi:type="dcterms:W3CDTF">2018-12-01T14:22:15Z</dcterms:modified>
</cp:coreProperties>
</file>